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221" r:id="rId3"/>
    <p:sldId id="2214" r:id="rId4"/>
    <p:sldId id="2225" r:id="rId5"/>
    <p:sldId id="2231" r:id="rId6"/>
    <p:sldId id="2233" r:id="rId7"/>
    <p:sldId id="2237" r:id="rId8"/>
    <p:sldId id="2226" r:id="rId9"/>
    <p:sldId id="2235" r:id="rId10"/>
    <p:sldId id="2236" r:id="rId11"/>
    <p:sldId id="256" r:id="rId12"/>
    <p:sldId id="2227" r:id="rId13"/>
    <p:sldId id="2230" r:id="rId14"/>
    <p:sldId id="2106" r:id="rId15"/>
    <p:sldId id="2105" r:id="rId16"/>
    <p:sldId id="2085" r:id="rId17"/>
    <p:sldId id="309" r:id="rId18"/>
  </p:sldIdLst>
  <p:sldSz cx="12192000" cy="6858000"/>
  <p:notesSz cx="6858000" cy="9144000"/>
  <p:embeddedFontLst>
    <p:embeddedFont>
      <p:font typeface="Microsoft YaHei Light" panose="020B0502040204020203" pitchFamily="34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微软雅黑 Light" panose="020B0502040204020203" pitchFamily="34" charset="-122"/>
      <p:regular r:id="rId22"/>
    </p:embeddedFont>
    <p:embeddedFont>
      <p:font typeface="站酷小薇LOGO体" panose="02010600010101010101" pitchFamily="2" charset="-122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5564" userDrawn="1">
          <p15:clr>
            <a:srgbClr val="A4A3A4"/>
          </p15:clr>
        </p15:guide>
        <p15:guide id="3" pos="2479" userDrawn="1">
          <p15:clr>
            <a:srgbClr val="A4A3A4"/>
          </p15:clr>
        </p15:guide>
        <p15:guide id="4" orient="horz" pos="3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9E0"/>
    <a:srgbClr val="F57E98"/>
    <a:srgbClr val="FBDAE1"/>
    <a:srgbClr val="FCDBE2"/>
    <a:srgbClr val="C3CBD8"/>
    <a:srgbClr val="E8C9C6"/>
    <a:srgbClr val="E6E0D4"/>
    <a:srgbClr val="262626"/>
    <a:srgbClr val="F46C89"/>
    <a:srgbClr val="F5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30" autoAdjust="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101" y="1594"/>
      </p:cViewPr>
      <p:guideLst>
        <p:guide orient="horz" pos="2478"/>
        <p:guide pos="5564"/>
        <p:guide pos="2479"/>
        <p:guide orient="horz" pos="3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A0193D1-9F8D-4D13-9738-92B7188F62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7172918 w 12192000"/>
              <a:gd name="connsiteY0" fmla="*/ 1637721 h 6858000"/>
              <a:gd name="connsiteX1" fmla="*/ 5966757 w 12192000"/>
              <a:gd name="connsiteY1" fmla="*/ 2746055 h 6858000"/>
              <a:gd name="connsiteX2" fmla="*/ 6292791 w 12192000"/>
              <a:gd name="connsiteY2" fmla="*/ 5834601 h 6858000"/>
              <a:gd name="connsiteX3" fmla="*/ 7172918 w 12192000"/>
              <a:gd name="connsiteY3" fmla="*/ 1637721 h 6858000"/>
              <a:gd name="connsiteX4" fmla="*/ 0 w 12192000"/>
              <a:gd name="connsiteY4" fmla="*/ 0 h 6858000"/>
              <a:gd name="connsiteX5" fmla="*/ 8808721 w 12192000"/>
              <a:gd name="connsiteY5" fmla="*/ 0 h 6858000"/>
              <a:gd name="connsiteX6" fmla="*/ 9531578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9531578 w 12192000"/>
              <a:gd name="connsiteY9" fmla="*/ 6858000 h 6858000"/>
              <a:gd name="connsiteX10" fmla="*/ 880872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172918" y="1637721"/>
                </a:moveTo>
                <a:cubicBezTo>
                  <a:pt x="6688851" y="1626131"/>
                  <a:pt x="6173467" y="1965181"/>
                  <a:pt x="5966757" y="2746055"/>
                </a:cubicBezTo>
                <a:cubicBezTo>
                  <a:pt x="4798119" y="440448"/>
                  <a:pt x="1482984" y="3219372"/>
                  <a:pt x="6292791" y="5834601"/>
                </a:cubicBezTo>
                <a:cubicBezTo>
                  <a:pt x="9151233" y="3385821"/>
                  <a:pt x="8237864" y="1663220"/>
                  <a:pt x="7172918" y="1637721"/>
                </a:cubicBezTo>
                <a:close/>
                <a:moveTo>
                  <a:pt x="0" y="0"/>
                </a:moveTo>
                <a:lnTo>
                  <a:pt x="8808721" y="0"/>
                </a:lnTo>
                <a:lnTo>
                  <a:pt x="9531578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9531578" y="6858000"/>
                </a:lnTo>
                <a:lnTo>
                  <a:pt x="88087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9190E9D-D86B-48FB-B6AE-EFD62DF83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7391553 w 12192000"/>
              <a:gd name="connsiteY0" fmla="*/ 1211833 h 6858000"/>
              <a:gd name="connsiteX1" fmla="*/ 5945106 w 12192000"/>
              <a:gd name="connsiteY1" fmla="*/ 2540962 h 6858000"/>
              <a:gd name="connsiteX2" fmla="*/ 6336090 w 12192000"/>
              <a:gd name="connsiteY2" fmla="*/ 6244788 h 6858000"/>
              <a:gd name="connsiteX3" fmla="*/ 7391553 w 12192000"/>
              <a:gd name="connsiteY3" fmla="*/ 1211833 h 6858000"/>
              <a:gd name="connsiteX4" fmla="*/ 0 w 12192000"/>
              <a:gd name="connsiteY4" fmla="*/ 0 h 6858000"/>
              <a:gd name="connsiteX5" fmla="*/ 9497765 w 12192000"/>
              <a:gd name="connsiteY5" fmla="*/ 0 h 6858000"/>
              <a:gd name="connsiteX6" fmla="*/ 9531578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9531578 w 12192000"/>
              <a:gd name="connsiteY9" fmla="*/ 6858000 h 6858000"/>
              <a:gd name="connsiteX10" fmla="*/ 9497765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391553" y="1211833"/>
                </a:moveTo>
                <a:cubicBezTo>
                  <a:pt x="6811053" y="1197933"/>
                  <a:pt x="6192997" y="1604527"/>
                  <a:pt x="5945106" y="2540962"/>
                </a:cubicBezTo>
                <a:cubicBezTo>
                  <a:pt x="4543661" y="-223954"/>
                  <a:pt x="568106" y="3108570"/>
                  <a:pt x="6336090" y="6244788"/>
                </a:cubicBezTo>
                <a:cubicBezTo>
                  <a:pt x="9763975" y="3308177"/>
                  <a:pt x="8668650" y="1242412"/>
                  <a:pt x="7391553" y="1211833"/>
                </a:cubicBezTo>
                <a:close/>
                <a:moveTo>
                  <a:pt x="0" y="0"/>
                </a:moveTo>
                <a:lnTo>
                  <a:pt x="9497765" y="0"/>
                </a:lnTo>
                <a:lnTo>
                  <a:pt x="9531578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9531578" y="6858000"/>
                </a:lnTo>
                <a:lnTo>
                  <a:pt x="949776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612E77A4-A0C9-4965-99E7-77EC25D144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7654522 w 12192000"/>
              <a:gd name="connsiteY0" fmla="*/ 832642 h 6858000"/>
              <a:gd name="connsiteX1" fmla="*/ 5983423 w 12192000"/>
              <a:gd name="connsiteY1" fmla="*/ 2368204 h 6858000"/>
              <a:gd name="connsiteX2" fmla="*/ 6435131 w 12192000"/>
              <a:gd name="connsiteY2" fmla="*/ 6647289 h 6858000"/>
              <a:gd name="connsiteX3" fmla="*/ 7654522 w 12192000"/>
              <a:gd name="connsiteY3" fmla="*/ 832642 h 6858000"/>
              <a:gd name="connsiteX4" fmla="*/ 9164015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9573045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11628 h 6858000"/>
              <a:gd name="connsiteX10" fmla="*/ 9164015 w 12192000"/>
              <a:gd name="connsiteY10" fmla="*/ 11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7654522" y="832642"/>
                </a:moveTo>
                <a:cubicBezTo>
                  <a:pt x="6983862" y="816583"/>
                  <a:pt x="6269812" y="1286327"/>
                  <a:pt x="5983423" y="2368204"/>
                </a:cubicBezTo>
                <a:cubicBezTo>
                  <a:pt x="4364312" y="-826144"/>
                  <a:pt x="-228709" y="3023970"/>
                  <a:pt x="6435131" y="6647289"/>
                </a:cubicBezTo>
                <a:cubicBezTo>
                  <a:pt x="10395419" y="3254579"/>
                  <a:pt x="9129973" y="867970"/>
                  <a:pt x="7654522" y="832642"/>
                </a:cubicBezTo>
                <a:close/>
                <a:moveTo>
                  <a:pt x="91640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73045" y="6858000"/>
                </a:lnTo>
                <a:lnTo>
                  <a:pt x="0" y="6858000"/>
                </a:lnTo>
                <a:lnTo>
                  <a:pt x="0" y="11628"/>
                </a:lnTo>
                <a:lnTo>
                  <a:pt x="9164015" y="11628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94F02747-FE0F-45CE-91D6-33664897F2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35005 h 6858000"/>
              <a:gd name="connsiteX3" fmla="*/ 12192000 w 12192000"/>
              <a:gd name="connsiteY3" fmla="*/ 6858000 h 6858000"/>
              <a:gd name="connsiteX4" fmla="*/ 9553830 w 12192000"/>
              <a:gd name="connsiteY4" fmla="*/ 6858000 h 6858000"/>
              <a:gd name="connsiteX5" fmla="*/ 9509325 w 12192000"/>
              <a:gd name="connsiteY5" fmla="*/ 6858000 h 6858000"/>
              <a:gd name="connsiteX6" fmla="*/ 6616310 w 12192000"/>
              <a:gd name="connsiteY6" fmla="*/ 6858000 h 6858000"/>
              <a:gd name="connsiteX7" fmla="*/ 6671542 w 12192000"/>
              <a:gd name="connsiteY7" fmla="*/ 6809918 h 6858000"/>
              <a:gd name="connsiteX8" fmla="*/ 7834607 w 12192000"/>
              <a:gd name="connsiteY8" fmla="*/ 469370 h 6858000"/>
              <a:gd name="connsiteX9" fmla="*/ 5961371 w 12192000"/>
              <a:gd name="connsiteY9" fmla="*/ 2190674 h 6858000"/>
              <a:gd name="connsiteX10" fmla="*/ 6126749 w 12192000"/>
              <a:gd name="connsiteY10" fmla="*/ 6796814 h 6858000"/>
              <a:gd name="connsiteX11" fmla="*/ 6236240 w 12192000"/>
              <a:gd name="connsiteY11" fmla="*/ 6858000 h 6858000"/>
              <a:gd name="connsiteX12" fmla="*/ 0 w 12192000"/>
              <a:gd name="connsiteY12" fmla="*/ 6858000 h 6858000"/>
              <a:gd name="connsiteX13" fmla="*/ 0 w 12192000"/>
              <a:gd name="connsiteY13" fmla="*/ 235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35005"/>
                </a:lnTo>
                <a:lnTo>
                  <a:pt x="12192000" y="6858000"/>
                </a:lnTo>
                <a:lnTo>
                  <a:pt x="9553830" y="6858000"/>
                </a:lnTo>
                <a:lnTo>
                  <a:pt x="9509325" y="6858000"/>
                </a:lnTo>
                <a:lnTo>
                  <a:pt x="6616310" y="6858000"/>
                </a:lnTo>
                <a:lnTo>
                  <a:pt x="6671542" y="6809918"/>
                </a:lnTo>
                <a:cubicBezTo>
                  <a:pt x="10862656" y="3101305"/>
                  <a:pt x="9462685" y="508352"/>
                  <a:pt x="7834607" y="469370"/>
                </a:cubicBezTo>
                <a:cubicBezTo>
                  <a:pt x="7082824" y="451369"/>
                  <a:pt x="6282402" y="977933"/>
                  <a:pt x="5961371" y="2190674"/>
                </a:cubicBezTo>
                <a:cubicBezTo>
                  <a:pt x="4174770" y="-1334113"/>
                  <a:pt x="-842099" y="2792820"/>
                  <a:pt x="6126749" y="6796814"/>
                </a:cubicBezTo>
                <a:lnTo>
                  <a:pt x="6236240" y="6858000"/>
                </a:lnTo>
                <a:lnTo>
                  <a:pt x="0" y="6858000"/>
                </a:lnTo>
                <a:lnTo>
                  <a:pt x="0" y="235005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EB10536-2301-480B-83D2-6AEF21BBCD6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线条-心">
              <a:extLst>
                <a:ext uri="{FF2B5EF4-FFF2-40B4-BE49-F238E27FC236}">
                  <a16:creationId xmlns:a16="http://schemas.microsoft.com/office/drawing/2014/main" id="{A457757F-E1A8-46A7-BFC1-154717731B7E}"/>
                </a:ext>
              </a:extLst>
            </p:cNvPr>
            <p:cNvSpPr/>
            <p:nvPr/>
          </p:nvSpPr>
          <p:spPr>
            <a:xfrm>
              <a:off x="1949716" y="0"/>
              <a:ext cx="8123924" cy="6858000"/>
            </a:xfrm>
            <a:custGeom>
              <a:avLst/>
              <a:gdLst>
                <a:gd name="connsiteX0" fmla="*/ 5599131 w 8123924"/>
                <a:gd name="connsiteY0" fmla="*/ 0 h 6858000"/>
                <a:gd name="connsiteX1" fmla="*/ 6785350 w 8123924"/>
                <a:gd name="connsiteY1" fmla="*/ 0 h 6858000"/>
                <a:gd name="connsiteX2" fmla="*/ 6931664 w 8123924"/>
                <a:gd name="connsiteY2" fmla="*/ 56100 h 6858000"/>
                <a:gd name="connsiteX3" fmla="*/ 5717491 w 8123924"/>
                <a:gd name="connsiteY3" fmla="*/ 6566389 h 6858000"/>
                <a:gd name="connsiteX4" fmla="*/ 5419528 w 8123924"/>
                <a:gd name="connsiteY4" fmla="*/ 6858000 h 6858000"/>
                <a:gd name="connsiteX5" fmla="*/ 3415472 w 8123924"/>
                <a:gd name="connsiteY5" fmla="*/ 6858000 h 6858000"/>
                <a:gd name="connsiteX6" fmla="*/ 3162684 w 8123924"/>
                <a:gd name="connsiteY6" fmla="*/ 6690967 h 6858000"/>
                <a:gd name="connsiteX7" fmla="*/ 4030996 w 8123924"/>
                <a:gd name="connsiteY7" fmla="*/ 1928681 h 6858000"/>
                <a:gd name="connsiteX8" fmla="*/ 5572299 w 8123924"/>
                <a:gd name="connsiteY8" fmla="*/ 81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924" h="6858000">
                  <a:moveTo>
                    <a:pt x="5599131" y="0"/>
                  </a:moveTo>
                  <a:lnTo>
                    <a:pt x="6785350" y="0"/>
                  </a:lnTo>
                  <a:lnTo>
                    <a:pt x="6931664" y="56100"/>
                  </a:lnTo>
                  <a:cubicBezTo>
                    <a:pt x="8355019" y="682959"/>
                    <a:pt x="9079724" y="3155960"/>
                    <a:pt x="5717491" y="6566389"/>
                  </a:cubicBezTo>
                  <a:lnTo>
                    <a:pt x="5419528" y="6858000"/>
                  </a:lnTo>
                  <a:lnTo>
                    <a:pt x="3415472" y="6858000"/>
                  </a:lnTo>
                  <a:lnTo>
                    <a:pt x="3162684" y="6690967"/>
                  </a:lnTo>
                  <a:cubicBezTo>
                    <a:pt x="-3437098" y="2202021"/>
                    <a:pt x="2025225" y="-2028510"/>
                    <a:pt x="4030996" y="1928681"/>
                  </a:cubicBezTo>
                  <a:cubicBezTo>
                    <a:pt x="4314601" y="857326"/>
                    <a:pt x="4915831" y="240605"/>
                    <a:pt x="5572299" y="8150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线条-心">
              <a:extLst>
                <a:ext uri="{FF2B5EF4-FFF2-40B4-BE49-F238E27FC236}">
                  <a16:creationId xmlns:a16="http://schemas.microsoft.com/office/drawing/2014/main" id="{4C0DFC22-E203-41CA-91F9-06A98698ADD5}"/>
                </a:ext>
              </a:extLst>
            </p:cNvPr>
            <p:cNvSpPr/>
            <p:nvPr/>
          </p:nvSpPr>
          <p:spPr>
            <a:xfrm>
              <a:off x="1102770" y="0"/>
              <a:ext cx="9817816" cy="6858000"/>
            </a:xfrm>
            <a:custGeom>
              <a:avLst/>
              <a:gdLst>
                <a:gd name="connsiteX0" fmla="*/ 1100172 w 9817816"/>
                <a:gd name="connsiteY0" fmla="*/ 0 h 6858000"/>
                <a:gd name="connsiteX1" fmla="*/ 3474992 w 9817816"/>
                <a:gd name="connsiteY1" fmla="*/ 0 h 6858000"/>
                <a:gd name="connsiteX2" fmla="*/ 3586010 w 9817816"/>
                <a:gd name="connsiteY2" fmla="*/ 65627 h 6858000"/>
                <a:gd name="connsiteX3" fmla="*/ 4871485 w 9817816"/>
                <a:gd name="connsiteY3" fmla="*/ 1566968 h 6858000"/>
                <a:gd name="connsiteX4" fmla="*/ 5633845 w 9817816"/>
                <a:gd name="connsiteY4" fmla="*/ 26299 h 6858000"/>
                <a:gd name="connsiteX5" fmla="*/ 5657996 w 9817816"/>
                <a:gd name="connsiteY5" fmla="*/ 0 h 6858000"/>
                <a:gd name="connsiteX6" fmla="*/ 9260313 w 9817816"/>
                <a:gd name="connsiteY6" fmla="*/ 0 h 6858000"/>
                <a:gd name="connsiteX7" fmla="*/ 9382609 w 9817816"/>
                <a:gd name="connsiteY7" fmla="*/ 171356 h 6858000"/>
                <a:gd name="connsiteX8" fmla="*/ 7356780 w 9817816"/>
                <a:gd name="connsiteY8" fmla="*/ 6701198 h 6858000"/>
                <a:gd name="connsiteX9" fmla="*/ 7210547 w 9817816"/>
                <a:gd name="connsiteY9" fmla="*/ 6858000 h 6858000"/>
                <a:gd name="connsiteX10" fmla="*/ 3175501 w 9817816"/>
                <a:gd name="connsiteY10" fmla="*/ 6858000 h 6858000"/>
                <a:gd name="connsiteX11" fmla="*/ 3083961 w 9817816"/>
                <a:gd name="connsiteY11" fmla="*/ 6789969 h 6858000"/>
                <a:gd name="connsiteX12" fmla="*/ 1077284 w 9817816"/>
                <a:gd name="connsiteY12" fmla="*/ 1346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7816" h="6858000">
                  <a:moveTo>
                    <a:pt x="1100172" y="0"/>
                  </a:moveTo>
                  <a:lnTo>
                    <a:pt x="3474992" y="0"/>
                  </a:lnTo>
                  <a:lnTo>
                    <a:pt x="3586010" y="65627"/>
                  </a:lnTo>
                  <a:cubicBezTo>
                    <a:pt x="4065278" y="371196"/>
                    <a:pt x="4513847" y="861384"/>
                    <a:pt x="4871485" y="1566968"/>
                  </a:cubicBezTo>
                  <a:cubicBezTo>
                    <a:pt x="5042854" y="919598"/>
                    <a:pt x="5310187" y="409585"/>
                    <a:pt x="5633845" y="26299"/>
                  </a:cubicBezTo>
                  <a:lnTo>
                    <a:pt x="5657996" y="0"/>
                  </a:lnTo>
                  <a:lnTo>
                    <a:pt x="9260313" y="0"/>
                  </a:lnTo>
                  <a:lnTo>
                    <a:pt x="9382609" y="171356"/>
                  </a:lnTo>
                  <a:cubicBezTo>
                    <a:pt x="10195504" y="1434714"/>
                    <a:pt x="10052886" y="3754183"/>
                    <a:pt x="7356780" y="6701198"/>
                  </a:cubicBezTo>
                  <a:lnTo>
                    <a:pt x="7210547" y="6858000"/>
                  </a:lnTo>
                  <a:lnTo>
                    <a:pt x="3175501" y="6858000"/>
                  </a:lnTo>
                  <a:lnTo>
                    <a:pt x="3083961" y="6789969"/>
                  </a:lnTo>
                  <a:cubicBezTo>
                    <a:pt x="-840064" y="3783398"/>
                    <a:pt x="-426454" y="971455"/>
                    <a:pt x="1077284" y="13466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线条-心">
              <a:extLst>
                <a:ext uri="{FF2B5EF4-FFF2-40B4-BE49-F238E27FC236}">
                  <a16:creationId xmlns:a16="http://schemas.microsoft.com/office/drawing/2014/main" id="{075215C5-606F-4E71-AC75-DB5933917CEB}"/>
                </a:ext>
              </a:extLst>
            </p:cNvPr>
            <p:cNvSpPr/>
            <p:nvPr/>
          </p:nvSpPr>
          <p:spPr>
            <a:xfrm>
              <a:off x="0" y="0"/>
              <a:ext cx="12072200" cy="6858000"/>
            </a:xfrm>
            <a:custGeom>
              <a:avLst/>
              <a:gdLst>
                <a:gd name="connsiteX0" fmla="*/ 437598 w 12072200"/>
                <a:gd name="connsiteY0" fmla="*/ 0 h 6858000"/>
                <a:gd name="connsiteX1" fmla="*/ 5257645 w 12072200"/>
                <a:gd name="connsiteY1" fmla="*/ 0 h 6858000"/>
                <a:gd name="connsiteX2" fmla="*/ 5316760 w 12072200"/>
                <a:gd name="connsiteY2" fmla="*/ 67906 h 6858000"/>
                <a:gd name="connsiteX3" fmla="*/ 5965475 w 12072200"/>
                <a:gd name="connsiteY3" fmla="*/ 1075138 h 6858000"/>
                <a:gd name="connsiteX4" fmla="*/ 6365573 w 12072200"/>
                <a:gd name="connsiteY4" fmla="*/ 1822 h 6858000"/>
                <a:gd name="connsiteX5" fmla="*/ 6366574 w 12072200"/>
                <a:gd name="connsiteY5" fmla="*/ 0 h 6858000"/>
                <a:gd name="connsiteX6" fmla="*/ 11849468 w 12072200"/>
                <a:gd name="connsiteY6" fmla="*/ 0 h 6858000"/>
                <a:gd name="connsiteX7" fmla="*/ 11914287 w 12072200"/>
                <a:gd name="connsiteY7" fmla="*/ 186380 h 6858000"/>
                <a:gd name="connsiteX8" fmla="*/ 9533470 w 12072200"/>
                <a:gd name="connsiteY8" fmla="*/ 6845875 h 6858000"/>
                <a:gd name="connsiteX9" fmla="*/ 9523018 w 12072200"/>
                <a:gd name="connsiteY9" fmla="*/ 6858000 h 6858000"/>
                <a:gd name="connsiteX10" fmla="*/ 2943645 w 12072200"/>
                <a:gd name="connsiteY10" fmla="*/ 6858000 h 6858000"/>
                <a:gd name="connsiteX11" fmla="*/ 2598539 w 12072200"/>
                <a:gd name="connsiteY11" fmla="*/ 6547893 h 6858000"/>
                <a:gd name="connsiteX12" fmla="*/ 6975 w 12072200"/>
                <a:gd name="connsiteY12" fmla="*/ 2391873 h 6858000"/>
                <a:gd name="connsiteX13" fmla="*/ 0 w 12072200"/>
                <a:gd name="connsiteY13" fmla="*/ 2340195 h 6858000"/>
                <a:gd name="connsiteX14" fmla="*/ 0 w 12072200"/>
                <a:gd name="connsiteY14" fmla="*/ 1147506 h 6858000"/>
                <a:gd name="connsiteX15" fmla="*/ 37657 w 12072200"/>
                <a:gd name="connsiteY15" fmla="*/ 954501 h 6858000"/>
                <a:gd name="connsiteX16" fmla="*/ 340634 w 12072200"/>
                <a:gd name="connsiteY16" fmla="*/ 16088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72200" h="6858000">
                  <a:moveTo>
                    <a:pt x="437598" y="0"/>
                  </a:moveTo>
                  <a:lnTo>
                    <a:pt x="5257645" y="0"/>
                  </a:lnTo>
                  <a:lnTo>
                    <a:pt x="5316760" y="67906"/>
                  </a:lnTo>
                  <a:cubicBezTo>
                    <a:pt x="5550822" y="353345"/>
                    <a:pt x="5769236" y="687977"/>
                    <a:pt x="5965475" y="1075138"/>
                  </a:cubicBezTo>
                  <a:cubicBezTo>
                    <a:pt x="6071261" y="675517"/>
                    <a:pt x="6206666" y="318292"/>
                    <a:pt x="6365573" y="1822"/>
                  </a:cubicBezTo>
                  <a:lnTo>
                    <a:pt x="6366574" y="0"/>
                  </a:lnTo>
                  <a:lnTo>
                    <a:pt x="11849468" y="0"/>
                  </a:lnTo>
                  <a:lnTo>
                    <a:pt x="11914287" y="186380"/>
                  </a:lnTo>
                  <a:cubicBezTo>
                    <a:pt x="12373669" y="1732403"/>
                    <a:pt x="11903647" y="4039017"/>
                    <a:pt x="9533470" y="6845875"/>
                  </a:cubicBezTo>
                  <a:lnTo>
                    <a:pt x="9523018" y="6858000"/>
                  </a:lnTo>
                  <a:lnTo>
                    <a:pt x="2943645" y="6858000"/>
                  </a:lnTo>
                  <a:lnTo>
                    <a:pt x="2598539" y="6547893"/>
                  </a:lnTo>
                  <a:cubicBezTo>
                    <a:pt x="979989" y="5043491"/>
                    <a:pt x="209439" y="3610477"/>
                    <a:pt x="6975" y="2391873"/>
                  </a:cubicBezTo>
                  <a:lnTo>
                    <a:pt x="0" y="2340195"/>
                  </a:lnTo>
                  <a:lnTo>
                    <a:pt x="0" y="1147506"/>
                  </a:lnTo>
                  <a:lnTo>
                    <a:pt x="37657" y="954501"/>
                  </a:lnTo>
                  <a:cubicBezTo>
                    <a:pt x="104244" y="666342"/>
                    <a:pt x="207412" y="400691"/>
                    <a:pt x="340634" y="160882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线条-心">
              <a:extLst>
                <a:ext uri="{FF2B5EF4-FFF2-40B4-BE49-F238E27FC236}">
                  <a16:creationId xmlns:a16="http://schemas.microsoft.com/office/drawing/2014/main" id="{F6F9D86C-A748-4A32-9D55-1912886A941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5746835 w 12192000"/>
                <a:gd name="connsiteY1" fmla="*/ 0 h 6858000"/>
                <a:gd name="connsiteX2" fmla="*/ 5761181 w 12192000"/>
                <a:gd name="connsiteY2" fmla="*/ 23575 h 6858000"/>
                <a:gd name="connsiteX3" fmla="*/ 5953059 w 12192000"/>
                <a:gd name="connsiteY3" fmla="*/ 379550 h 6858000"/>
                <a:gd name="connsiteX4" fmla="*/ 6023262 w 12192000"/>
                <a:gd name="connsiteY4" fmla="*/ 130515 h 6858000"/>
                <a:gd name="connsiteX5" fmla="*/ 6064706 w 12192000"/>
                <a:gd name="connsiteY5" fmla="*/ 0 h 6858000"/>
                <a:gd name="connsiteX6" fmla="*/ 12192000 w 12192000"/>
                <a:gd name="connsiteY6" fmla="*/ 0 h 6858000"/>
                <a:gd name="connsiteX7" fmla="*/ 12192000 w 12192000"/>
                <a:gd name="connsiteY7" fmla="*/ 5340114 h 6858000"/>
                <a:gd name="connsiteX8" fmla="*/ 12004760 w 12192000"/>
                <a:gd name="connsiteY8" fmla="*/ 5643219 h 6858000"/>
                <a:gd name="connsiteX9" fmla="*/ 11310969 w 12192000"/>
                <a:gd name="connsiteY9" fmla="*/ 6652138 h 6858000"/>
                <a:gd name="connsiteX10" fmla="*/ 11155129 w 12192000"/>
                <a:gd name="connsiteY10" fmla="*/ 6858000 h 6858000"/>
                <a:gd name="connsiteX11" fmla="*/ 1201910 w 12192000"/>
                <a:gd name="connsiteY11" fmla="*/ 6858000 h 6858000"/>
                <a:gd name="connsiteX12" fmla="*/ 866045 w 12192000"/>
                <a:gd name="connsiteY12" fmla="*/ 6511119 h 6858000"/>
                <a:gd name="connsiteX13" fmla="*/ 176330 w 12192000"/>
                <a:gd name="connsiteY13" fmla="*/ 5713445 h 6858000"/>
                <a:gd name="connsiteX14" fmla="*/ 0 w 12192000"/>
                <a:gd name="connsiteY14" fmla="*/ 548253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5746835" y="0"/>
                  </a:lnTo>
                  <a:lnTo>
                    <a:pt x="5761181" y="23575"/>
                  </a:lnTo>
                  <a:cubicBezTo>
                    <a:pt x="5826812" y="138112"/>
                    <a:pt x="5890815" y="256748"/>
                    <a:pt x="5953059" y="379550"/>
                  </a:cubicBezTo>
                  <a:cubicBezTo>
                    <a:pt x="5975428" y="295047"/>
                    <a:pt x="5998841" y="212039"/>
                    <a:pt x="6023262" y="130515"/>
                  </a:cubicBezTo>
                  <a:lnTo>
                    <a:pt x="6064706" y="0"/>
                  </a:lnTo>
                  <a:lnTo>
                    <a:pt x="12192000" y="0"/>
                  </a:lnTo>
                  <a:lnTo>
                    <a:pt x="12192000" y="5340114"/>
                  </a:lnTo>
                  <a:lnTo>
                    <a:pt x="12004760" y="5643219"/>
                  </a:lnTo>
                  <a:cubicBezTo>
                    <a:pt x="11795551" y="5972628"/>
                    <a:pt x="11564698" y="6309044"/>
                    <a:pt x="11310969" y="6652138"/>
                  </a:cubicBezTo>
                  <a:lnTo>
                    <a:pt x="11155129" y="6858000"/>
                  </a:lnTo>
                  <a:lnTo>
                    <a:pt x="1201910" y="6858000"/>
                  </a:lnTo>
                  <a:lnTo>
                    <a:pt x="866045" y="6511119"/>
                  </a:lnTo>
                  <a:cubicBezTo>
                    <a:pt x="615563" y="6242674"/>
                    <a:pt x="386003" y="5976606"/>
                    <a:pt x="176330" y="5713445"/>
                  </a:cubicBezTo>
                  <a:lnTo>
                    <a:pt x="0" y="5482538"/>
                  </a:ln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" name="心形 10">
            <a:extLst>
              <a:ext uri="{FF2B5EF4-FFF2-40B4-BE49-F238E27FC236}">
                <a16:creationId xmlns:a16="http://schemas.microsoft.com/office/drawing/2014/main" id="{A0D347DC-C1B2-4B54-A28D-11DBBC44D025}"/>
              </a:ext>
            </a:extLst>
          </p:cNvPr>
          <p:cNvSpPr/>
          <p:nvPr userDrawn="1"/>
        </p:nvSpPr>
        <p:spPr>
          <a:xfrm>
            <a:off x="9231032" y="190961"/>
            <a:ext cx="2800630" cy="2801648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11">
            <a:extLst>
              <a:ext uri="{FF2B5EF4-FFF2-40B4-BE49-F238E27FC236}">
                <a16:creationId xmlns:a16="http://schemas.microsoft.com/office/drawing/2014/main" id="{1D72B40B-838F-4C05-81F6-C0C459A48ED8}"/>
              </a:ext>
            </a:extLst>
          </p:cNvPr>
          <p:cNvSpPr/>
          <p:nvPr userDrawn="1"/>
        </p:nvSpPr>
        <p:spPr>
          <a:xfrm>
            <a:off x="-352880" y="4111908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12">
            <a:extLst>
              <a:ext uri="{FF2B5EF4-FFF2-40B4-BE49-F238E27FC236}">
                <a16:creationId xmlns:a16="http://schemas.microsoft.com/office/drawing/2014/main" id="{5452DFF2-43AD-49AC-A63A-6C35C2FEF9E9}"/>
              </a:ext>
            </a:extLst>
          </p:cNvPr>
          <p:cNvSpPr/>
          <p:nvPr userDrawn="1"/>
        </p:nvSpPr>
        <p:spPr>
          <a:xfrm>
            <a:off x="10225529" y="4596686"/>
            <a:ext cx="2507298" cy="2508209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13">
            <a:extLst>
              <a:ext uri="{FF2B5EF4-FFF2-40B4-BE49-F238E27FC236}">
                <a16:creationId xmlns:a16="http://schemas.microsoft.com/office/drawing/2014/main" id="{B209B50B-E440-4CB7-ABF2-08549FDE88A5}"/>
              </a:ext>
            </a:extLst>
          </p:cNvPr>
          <p:cNvSpPr/>
          <p:nvPr userDrawn="1"/>
        </p:nvSpPr>
        <p:spPr>
          <a:xfrm>
            <a:off x="119800" y="-128567"/>
            <a:ext cx="2507298" cy="2508209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6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1C99A20-6A27-4E16-839D-1662017B76AE}"/>
              </a:ext>
            </a:extLst>
          </p:cNvPr>
          <p:cNvSpPr/>
          <p:nvPr userDrawn="1"/>
        </p:nvSpPr>
        <p:spPr>
          <a:xfrm>
            <a:off x="-36512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833339 w 12192000"/>
              <a:gd name="connsiteY5" fmla="*/ 1637721 h 6858000"/>
              <a:gd name="connsiteX6" fmla="*/ 8627177 w 12192000"/>
              <a:gd name="connsiteY6" fmla="*/ 2746055 h 6858000"/>
              <a:gd name="connsiteX7" fmla="*/ 8953211 w 12192000"/>
              <a:gd name="connsiteY7" fmla="*/ 5834601 h 6858000"/>
              <a:gd name="connsiteX8" fmla="*/ 9833339 w 12192000"/>
              <a:gd name="connsiteY8" fmla="*/ 1637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833339" y="1637721"/>
                </a:moveTo>
                <a:cubicBezTo>
                  <a:pt x="9349272" y="1626131"/>
                  <a:pt x="8833888" y="1965181"/>
                  <a:pt x="8627177" y="2746055"/>
                </a:cubicBezTo>
                <a:cubicBezTo>
                  <a:pt x="7458540" y="440448"/>
                  <a:pt x="4143406" y="3219372"/>
                  <a:pt x="8953211" y="5834601"/>
                </a:cubicBezTo>
                <a:cubicBezTo>
                  <a:pt x="11811655" y="3385821"/>
                  <a:pt x="10898286" y="1663220"/>
                  <a:pt x="9833339" y="1637721"/>
                </a:cubicBez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F828B84-1597-4626-9521-ADDC037EFD94}"/>
              </a:ext>
            </a:extLst>
          </p:cNvPr>
          <p:cNvSpPr/>
          <p:nvPr userDrawn="1"/>
        </p:nvSpPr>
        <p:spPr>
          <a:xfrm>
            <a:off x="-36512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051973 w 12192000"/>
              <a:gd name="connsiteY5" fmla="*/ 1211833 h 6858000"/>
              <a:gd name="connsiteX6" fmla="*/ 8605527 w 12192000"/>
              <a:gd name="connsiteY6" fmla="*/ 2540962 h 6858000"/>
              <a:gd name="connsiteX7" fmla="*/ 8996511 w 12192000"/>
              <a:gd name="connsiteY7" fmla="*/ 6244788 h 6858000"/>
              <a:gd name="connsiteX8" fmla="*/ 10051973 w 12192000"/>
              <a:gd name="connsiteY8" fmla="*/ 12118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051973" y="1211833"/>
                </a:moveTo>
                <a:cubicBezTo>
                  <a:pt x="9471473" y="1197933"/>
                  <a:pt x="8853417" y="1604527"/>
                  <a:pt x="8605527" y="2540962"/>
                </a:cubicBezTo>
                <a:cubicBezTo>
                  <a:pt x="7204082" y="-223954"/>
                  <a:pt x="3228527" y="3108570"/>
                  <a:pt x="8996511" y="6244788"/>
                </a:cubicBezTo>
                <a:cubicBezTo>
                  <a:pt x="12424397" y="3308177"/>
                  <a:pt x="11329072" y="1242412"/>
                  <a:pt x="10051973" y="1211833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8DDCEA8-4F80-42D8-90AD-506EB0A3EC94}"/>
              </a:ext>
            </a:extLst>
          </p:cNvPr>
          <p:cNvSpPr/>
          <p:nvPr userDrawn="1"/>
        </p:nvSpPr>
        <p:spPr>
          <a:xfrm>
            <a:off x="-36512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0273476 w 12192000"/>
              <a:gd name="connsiteY5" fmla="*/ 821014 h 6858000"/>
              <a:gd name="connsiteX6" fmla="*/ 8602376 w 12192000"/>
              <a:gd name="connsiteY6" fmla="*/ 2356576 h 6858000"/>
              <a:gd name="connsiteX7" fmla="*/ 9054085 w 12192000"/>
              <a:gd name="connsiteY7" fmla="*/ 6635661 h 6858000"/>
              <a:gd name="connsiteX8" fmla="*/ 10273476 w 12192000"/>
              <a:gd name="connsiteY8" fmla="*/ 8210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0273476" y="821014"/>
                </a:moveTo>
                <a:cubicBezTo>
                  <a:pt x="9602816" y="804955"/>
                  <a:pt x="8888766" y="1274699"/>
                  <a:pt x="8602376" y="2356576"/>
                </a:cubicBezTo>
                <a:cubicBezTo>
                  <a:pt x="6983265" y="-837772"/>
                  <a:pt x="2390246" y="3012342"/>
                  <a:pt x="9054085" y="6635661"/>
                </a:cubicBezTo>
                <a:cubicBezTo>
                  <a:pt x="13014374" y="3242951"/>
                  <a:pt x="11748928" y="856342"/>
                  <a:pt x="10273476" y="821014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1002780-ABD6-4C70-84AA-C5089D07A9A9}"/>
              </a:ext>
            </a:extLst>
          </p:cNvPr>
          <p:cNvSpPr/>
          <p:nvPr userDrawn="1"/>
        </p:nvSpPr>
        <p:spPr>
          <a:xfrm>
            <a:off x="-36512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254479 w 12192000"/>
              <a:gd name="connsiteY3" fmla="*/ 6858000 h 6858000"/>
              <a:gd name="connsiteX4" fmla="*/ 9309711 w 12192000"/>
              <a:gd name="connsiteY4" fmla="*/ 6809918 h 6858000"/>
              <a:gd name="connsiteX5" fmla="*/ 10472776 w 12192000"/>
              <a:gd name="connsiteY5" fmla="*/ 469370 h 6858000"/>
              <a:gd name="connsiteX6" fmla="*/ 8599539 w 12192000"/>
              <a:gd name="connsiteY6" fmla="*/ 2190674 h 6858000"/>
              <a:gd name="connsiteX7" fmla="*/ 8764917 w 12192000"/>
              <a:gd name="connsiteY7" fmla="*/ 6796814 h 6858000"/>
              <a:gd name="connsiteX8" fmla="*/ 8874408 w 12192000"/>
              <a:gd name="connsiteY8" fmla="*/ 6858000 h 6858000"/>
              <a:gd name="connsiteX9" fmla="*/ 0 w 12192000"/>
              <a:gd name="connsiteY9" fmla="*/ 6858000 h 6858000"/>
              <a:gd name="connsiteX10" fmla="*/ 0 w 12192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254479" y="6858000"/>
                </a:lnTo>
                <a:lnTo>
                  <a:pt x="9309711" y="6809918"/>
                </a:lnTo>
                <a:cubicBezTo>
                  <a:pt x="13500826" y="3101305"/>
                  <a:pt x="12100855" y="508352"/>
                  <a:pt x="10472776" y="469370"/>
                </a:cubicBezTo>
                <a:cubicBezTo>
                  <a:pt x="9720992" y="451369"/>
                  <a:pt x="8920571" y="977933"/>
                  <a:pt x="8599539" y="2190674"/>
                </a:cubicBezTo>
                <a:cubicBezTo>
                  <a:pt x="6812940" y="-1334113"/>
                  <a:pt x="1796070" y="2792820"/>
                  <a:pt x="8764917" y="6796814"/>
                </a:cubicBezTo>
                <a:lnTo>
                  <a:pt x="887440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2" name="心-线条">
            <a:extLst>
              <a:ext uri="{FF2B5EF4-FFF2-40B4-BE49-F238E27FC236}">
                <a16:creationId xmlns:a16="http://schemas.microsoft.com/office/drawing/2014/main" id="{112B50C8-D1A8-499C-AC31-FEBB2F7BE060}"/>
              </a:ext>
            </a:extLst>
          </p:cNvPr>
          <p:cNvGrpSpPr/>
          <p:nvPr userDrawn="1"/>
        </p:nvGrpSpPr>
        <p:grpSpPr>
          <a:xfrm>
            <a:off x="0" y="0"/>
            <a:ext cx="12192001" cy="6858001"/>
            <a:chOff x="0" y="0"/>
            <a:chExt cx="12192001" cy="6858001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E338163-7D0C-428C-B3A1-28E24AED3995}"/>
                </a:ext>
              </a:extLst>
            </p:cNvPr>
            <p:cNvSpPr/>
            <p:nvPr/>
          </p:nvSpPr>
          <p:spPr>
            <a:xfrm>
              <a:off x="4530626" y="86422"/>
              <a:ext cx="7661374" cy="6771579"/>
            </a:xfrm>
            <a:custGeom>
              <a:avLst/>
              <a:gdLst>
                <a:gd name="connsiteX0" fmla="*/ 6237460 w 7661374"/>
                <a:gd name="connsiteY0" fmla="*/ 525 h 6771579"/>
                <a:gd name="connsiteX1" fmla="*/ 7651220 w 7661374"/>
                <a:gd name="connsiteY1" fmla="*/ 715459 h 6771579"/>
                <a:gd name="connsiteX2" fmla="*/ 7661374 w 7661374"/>
                <a:gd name="connsiteY2" fmla="*/ 729686 h 6771579"/>
                <a:gd name="connsiteX3" fmla="*/ 7661374 w 7661374"/>
                <a:gd name="connsiteY3" fmla="*/ 4022361 h 6771579"/>
                <a:gd name="connsiteX4" fmla="*/ 7610536 w 7661374"/>
                <a:gd name="connsiteY4" fmla="*/ 4132743 h 6771579"/>
                <a:gd name="connsiteX5" fmla="*/ 5717490 w 7661374"/>
                <a:gd name="connsiteY5" fmla="*/ 6665738 h 6771579"/>
                <a:gd name="connsiteX6" fmla="*/ 5609343 w 7661374"/>
                <a:gd name="connsiteY6" fmla="*/ 6771579 h 6771579"/>
                <a:gd name="connsiteX7" fmla="*/ 3135926 w 7661374"/>
                <a:gd name="connsiteY7" fmla="*/ 6771579 h 6771579"/>
                <a:gd name="connsiteX8" fmla="*/ 2847761 w 7661374"/>
                <a:gd name="connsiteY8" fmla="*/ 6569792 h 6771579"/>
                <a:gd name="connsiteX9" fmla="*/ 4030995 w 7661374"/>
                <a:gd name="connsiteY9" fmla="*/ 2028031 h 6771579"/>
                <a:gd name="connsiteX10" fmla="*/ 6237460 w 7661374"/>
                <a:gd name="connsiteY10" fmla="*/ 525 h 677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61374" h="6771579">
                  <a:moveTo>
                    <a:pt x="6237460" y="525"/>
                  </a:moveTo>
                  <a:cubicBezTo>
                    <a:pt x="6776812" y="13439"/>
                    <a:pt x="7294911" y="264314"/>
                    <a:pt x="7651220" y="715459"/>
                  </a:cubicBezTo>
                  <a:lnTo>
                    <a:pt x="7661374" y="729686"/>
                  </a:lnTo>
                  <a:lnTo>
                    <a:pt x="7661374" y="4022361"/>
                  </a:lnTo>
                  <a:lnTo>
                    <a:pt x="7610536" y="4132743"/>
                  </a:lnTo>
                  <a:cubicBezTo>
                    <a:pt x="7231682" y="4897303"/>
                    <a:pt x="6622707" y="5747545"/>
                    <a:pt x="5717490" y="6665738"/>
                  </a:cubicBezTo>
                  <a:lnTo>
                    <a:pt x="5609343" y="6771579"/>
                  </a:lnTo>
                  <a:lnTo>
                    <a:pt x="3135926" y="6771579"/>
                  </a:lnTo>
                  <a:lnTo>
                    <a:pt x="2847761" y="6569792"/>
                  </a:lnTo>
                  <a:cubicBezTo>
                    <a:pt x="-3258934" y="2164865"/>
                    <a:pt x="2058106" y="-1864289"/>
                    <a:pt x="4030995" y="2028031"/>
                  </a:cubicBezTo>
                  <a:cubicBezTo>
                    <a:pt x="4409136" y="599556"/>
                    <a:pt x="5351942" y="-20678"/>
                    <a:pt x="6237460" y="525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9DBF0504-DE92-4C89-A4F0-CDB188B4F47D}"/>
                </a:ext>
              </a:extLst>
            </p:cNvPr>
            <p:cNvSpPr/>
            <p:nvPr/>
          </p:nvSpPr>
          <p:spPr>
            <a:xfrm>
              <a:off x="3683682" y="0"/>
              <a:ext cx="8508319" cy="6858000"/>
            </a:xfrm>
            <a:custGeom>
              <a:avLst/>
              <a:gdLst>
                <a:gd name="connsiteX0" fmla="*/ 1474442 w 8508319"/>
                <a:gd name="connsiteY0" fmla="*/ 0 h 6858000"/>
                <a:gd name="connsiteX1" fmla="*/ 3080281 w 8508319"/>
                <a:gd name="connsiteY1" fmla="*/ 0 h 6858000"/>
                <a:gd name="connsiteX2" fmla="*/ 3098739 w 8508319"/>
                <a:gd name="connsiteY2" fmla="*/ 6228 h 6858000"/>
                <a:gd name="connsiteX3" fmla="*/ 4871483 w 8508319"/>
                <a:gd name="connsiteY3" fmla="*/ 1752738 h 6858000"/>
                <a:gd name="connsiteX4" fmla="*/ 5800183 w 8508319"/>
                <a:gd name="connsiteY4" fmla="*/ 30938 h 6858000"/>
                <a:gd name="connsiteX5" fmla="*/ 5833884 w 8508319"/>
                <a:gd name="connsiteY5" fmla="*/ 0 h 6858000"/>
                <a:gd name="connsiteX6" fmla="*/ 8508319 w 8508319"/>
                <a:gd name="connsiteY6" fmla="*/ 0 h 6858000"/>
                <a:gd name="connsiteX7" fmla="*/ 8508319 w 8508319"/>
                <a:gd name="connsiteY7" fmla="*/ 5451393 h 6858000"/>
                <a:gd name="connsiteX8" fmla="*/ 8449191 w 8508319"/>
                <a:gd name="connsiteY8" fmla="*/ 5539636 h 6858000"/>
                <a:gd name="connsiteX9" fmla="*/ 7761493 w 8508319"/>
                <a:gd name="connsiteY9" fmla="*/ 6426927 h 6858000"/>
                <a:gd name="connsiteX10" fmla="*/ 7382262 w 8508319"/>
                <a:gd name="connsiteY10" fmla="*/ 6858000 h 6858000"/>
                <a:gd name="connsiteX11" fmla="*/ 2934946 w 8508319"/>
                <a:gd name="connsiteY11" fmla="*/ 6858000 h 6858000"/>
                <a:gd name="connsiteX12" fmla="*/ 2748897 w 8508319"/>
                <a:gd name="connsiteY12" fmla="*/ 6711001 h 6858000"/>
                <a:gd name="connsiteX13" fmla="*/ 1353303 w 8508319"/>
                <a:gd name="connsiteY13" fmla="*/ 4976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8319" h="6858000">
                  <a:moveTo>
                    <a:pt x="1474442" y="0"/>
                  </a:moveTo>
                  <a:lnTo>
                    <a:pt x="3080281" y="0"/>
                  </a:lnTo>
                  <a:lnTo>
                    <a:pt x="3098739" y="6228"/>
                  </a:lnTo>
                  <a:cubicBezTo>
                    <a:pt x="3756126" y="254107"/>
                    <a:pt x="4394633" y="811959"/>
                    <a:pt x="4871483" y="1752738"/>
                  </a:cubicBezTo>
                  <a:cubicBezTo>
                    <a:pt x="5071414" y="997473"/>
                    <a:pt x="5401962" y="429166"/>
                    <a:pt x="5800183" y="30938"/>
                  </a:cubicBezTo>
                  <a:lnTo>
                    <a:pt x="5833884" y="0"/>
                  </a:lnTo>
                  <a:lnTo>
                    <a:pt x="8508319" y="0"/>
                  </a:lnTo>
                  <a:lnTo>
                    <a:pt x="8508319" y="5451393"/>
                  </a:lnTo>
                  <a:lnTo>
                    <a:pt x="8449191" y="5539636"/>
                  </a:lnTo>
                  <a:cubicBezTo>
                    <a:pt x="8246077" y="5827863"/>
                    <a:pt x="8017466" y="6123794"/>
                    <a:pt x="7761493" y="6426927"/>
                  </a:cubicBezTo>
                  <a:lnTo>
                    <a:pt x="7382262" y="6858000"/>
                  </a:lnTo>
                  <a:lnTo>
                    <a:pt x="2934946" y="6858000"/>
                  </a:lnTo>
                  <a:lnTo>
                    <a:pt x="2748897" y="6711001"/>
                  </a:lnTo>
                  <a:cubicBezTo>
                    <a:pt x="-1030773" y="3629264"/>
                    <a:pt x="-315116" y="805489"/>
                    <a:pt x="1353303" y="49762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7C163EB-9F81-47F5-8FF3-C7F0CF369B29}"/>
                </a:ext>
              </a:extLst>
            </p:cNvPr>
            <p:cNvSpPr/>
            <p:nvPr/>
          </p:nvSpPr>
          <p:spPr>
            <a:xfrm>
              <a:off x="2532068" y="0"/>
              <a:ext cx="9659933" cy="6858000"/>
            </a:xfrm>
            <a:custGeom>
              <a:avLst/>
              <a:gdLst>
                <a:gd name="connsiteX0" fmla="*/ 616528 w 9659933"/>
                <a:gd name="connsiteY0" fmla="*/ 0 h 6858000"/>
                <a:gd name="connsiteX1" fmla="*/ 5139275 w 9659933"/>
                <a:gd name="connsiteY1" fmla="*/ 0 h 6858000"/>
                <a:gd name="connsiteX2" fmla="*/ 5187224 w 9659933"/>
                <a:gd name="connsiteY2" fmla="*/ 48769 h 6858000"/>
                <a:gd name="connsiteX3" fmla="*/ 6014318 w 9659933"/>
                <a:gd name="connsiteY3" fmla="*/ 1260908 h 6858000"/>
                <a:gd name="connsiteX4" fmla="*/ 6414416 w 9659933"/>
                <a:gd name="connsiteY4" fmla="*/ 187592 h 6858000"/>
                <a:gd name="connsiteX5" fmla="*/ 6517525 w 9659933"/>
                <a:gd name="connsiteY5" fmla="*/ 0 h 6858000"/>
                <a:gd name="connsiteX6" fmla="*/ 9659933 w 9659933"/>
                <a:gd name="connsiteY6" fmla="*/ 0 h 6858000"/>
                <a:gd name="connsiteX7" fmla="*/ 9659933 w 9659933"/>
                <a:gd name="connsiteY7" fmla="*/ 6858000 h 6858000"/>
                <a:gd name="connsiteX8" fmla="*/ 2785752 w 9659933"/>
                <a:gd name="connsiteY8" fmla="*/ 6858000 h 6858000"/>
                <a:gd name="connsiteX9" fmla="*/ 2647382 w 9659933"/>
                <a:gd name="connsiteY9" fmla="*/ 6733663 h 6858000"/>
                <a:gd name="connsiteX10" fmla="*/ 611032 w 9659933"/>
                <a:gd name="connsiteY10" fmla="*/ 673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59933" h="6858000">
                  <a:moveTo>
                    <a:pt x="616528" y="0"/>
                  </a:moveTo>
                  <a:lnTo>
                    <a:pt x="5139275" y="0"/>
                  </a:lnTo>
                  <a:lnTo>
                    <a:pt x="5187224" y="48769"/>
                  </a:lnTo>
                  <a:cubicBezTo>
                    <a:pt x="5489071" y="375082"/>
                    <a:pt x="5769019" y="776957"/>
                    <a:pt x="6014318" y="1260908"/>
                  </a:cubicBezTo>
                  <a:cubicBezTo>
                    <a:pt x="6120104" y="861288"/>
                    <a:pt x="6255509" y="504062"/>
                    <a:pt x="6414416" y="187592"/>
                  </a:cubicBezTo>
                  <a:lnTo>
                    <a:pt x="6517525" y="0"/>
                  </a:lnTo>
                  <a:lnTo>
                    <a:pt x="9659933" y="0"/>
                  </a:lnTo>
                  <a:lnTo>
                    <a:pt x="9659933" y="6858000"/>
                  </a:lnTo>
                  <a:lnTo>
                    <a:pt x="2785752" y="6858000"/>
                  </a:lnTo>
                  <a:lnTo>
                    <a:pt x="2647382" y="6733663"/>
                  </a:lnTo>
                  <a:cubicBezTo>
                    <a:pt x="-358496" y="3939773"/>
                    <a:pt x="-439642" y="1392100"/>
                    <a:pt x="611032" y="6737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B1ECF199-A02E-494C-BDFB-8A317A3B3D38}"/>
                </a:ext>
              </a:extLst>
            </p:cNvPr>
            <p:cNvSpPr/>
            <p:nvPr/>
          </p:nvSpPr>
          <p:spPr>
            <a:xfrm>
              <a:off x="903360" y="0"/>
              <a:ext cx="11288641" cy="6858000"/>
            </a:xfrm>
            <a:custGeom>
              <a:avLst/>
              <a:gdLst>
                <a:gd name="connsiteX0" fmla="*/ 230994 w 11288641"/>
                <a:gd name="connsiteY0" fmla="*/ 0 h 6858000"/>
                <a:gd name="connsiteX1" fmla="*/ 7311340 w 11288641"/>
                <a:gd name="connsiteY1" fmla="*/ 0 h 6858000"/>
                <a:gd name="connsiteX2" fmla="*/ 7438731 w 11288641"/>
                <a:gd name="connsiteY2" fmla="*/ 209345 h 6858000"/>
                <a:gd name="connsiteX3" fmla="*/ 7630609 w 11288641"/>
                <a:gd name="connsiteY3" fmla="*/ 565320 h 6858000"/>
                <a:gd name="connsiteX4" fmla="*/ 7777063 w 11288641"/>
                <a:gd name="connsiteY4" fmla="*/ 76157 h 6858000"/>
                <a:gd name="connsiteX5" fmla="*/ 7804092 w 11288641"/>
                <a:gd name="connsiteY5" fmla="*/ 0 h 6858000"/>
                <a:gd name="connsiteX6" fmla="*/ 11288641 w 11288641"/>
                <a:gd name="connsiteY6" fmla="*/ 0 h 6858000"/>
                <a:gd name="connsiteX7" fmla="*/ 11288641 w 11288641"/>
                <a:gd name="connsiteY7" fmla="*/ 6858000 h 6858000"/>
                <a:gd name="connsiteX8" fmla="*/ 2699590 w 11288641"/>
                <a:gd name="connsiteY8" fmla="*/ 6858000 h 6858000"/>
                <a:gd name="connsiteX9" fmla="*/ 2543596 w 11288641"/>
                <a:gd name="connsiteY9" fmla="*/ 6696889 h 6858000"/>
                <a:gd name="connsiteX10" fmla="*/ 181679 w 11288641"/>
                <a:gd name="connsiteY10" fmla="*/ 14348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88641" h="6858000">
                  <a:moveTo>
                    <a:pt x="230994" y="0"/>
                  </a:moveTo>
                  <a:lnTo>
                    <a:pt x="7311340" y="0"/>
                  </a:lnTo>
                  <a:lnTo>
                    <a:pt x="7438731" y="209345"/>
                  </a:lnTo>
                  <a:cubicBezTo>
                    <a:pt x="7504362" y="323882"/>
                    <a:pt x="7568365" y="442518"/>
                    <a:pt x="7630609" y="565320"/>
                  </a:cubicBezTo>
                  <a:cubicBezTo>
                    <a:pt x="7675347" y="396315"/>
                    <a:pt x="7724261" y="233286"/>
                    <a:pt x="7777063" y="76157"/>
                  </a:cubicBezTo>
                  <a:lnTo>
                    <a:pt x="7804092" y="0"/>
                  </a:lnTo>
                  <a:lnTo>
                    <a:pt x="11288641" y="0"/>
                  </a:lnTo>
                  <a:lnTo>
                    <a:pt x="11288641" y="6858000"/>
                  </a:lnTo>
                  <a:lnTo>
                    <a:pt x="2699590" y="6858000"/>
                  </a:lnTo>
                  <a:lnTo>
                    <a:pt x="2543596" y="6696889"/>
                  </a:lnTo>
                  <a:cubicBezTo>
                    <a:pt x="164022" y="4146661"/>
                    <a:pt x="-327379" y="1810999"/>
                    <a:pt x="181679" y="143484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687AFDD8-4E81-4499-980E-43FA21FE06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839897 w 12192000"/>
                <a:gd name="connsiteY3" fmla="*/ 6858000 h 6858000"/>
                <a:gd name="connsiteX4" fmla="*/ 1834961 w 12192000"/>
                <a:gd name="connsiteY4" fmla="*/ 6852399 h 6858000"/>
                <a:gd name="connsiteX5" fmla="*/ 49604 w 12192000"/>
                <a:gd name="connsiteY5" fmla="*/ 4246670 h 6858000"/>
                <a:gd name="connsiteX6" fmla="*/ 0 w 12192000"/>
                <a:gd name="connsiteY6" fmla="*/ 41457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839897" y="6858000"/>
                  </a:lnTo>
                  <a:lnTo>
                    <a:pt x="1834961" y="6852399"/>
                  </a:lnTo>
                  <a:cubicBezTo>
                    <a:pt x="1059264" y="5954799"/>
                    <a:pt x="472954" y="5081722"/>
                    <a:pt x="49604" y="4246670"/>
                  </a:cubicBezTo>
                  <a:lnTo>
                    <a:pt x="0" y="4145721"/>
                  </a:ln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1" name="心形 20">
            <a:extLst>
              <a:ext uri="{FF2B5EF4-FFF2-40B4-BE49-F238E27FC236}">
                <a16:creationId xmlns:a16="http://schemas.microsoft.com/office/drawing/2014/main" id="{922D3286-BFF6-436F-A419-8CA92D434B24}"/>
              </a:ext>
            </a:extLst>
          </p:cNvPr>
          <p:cNvSpPr/>
          <p:nvPr userDrawn="1"/>
        </p:nvSpPr>
        <p:spPr>
          <a:xfrm>
            <a:off x="2815049" y="14879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心形 21">
            <a:extLst>
              <a:ext uri="{FF2B5EF4-FFF2-40B4-BE49-F238E27FC236}">
                <a16:creationId xmlns:a16="http://schemas.microsoft.com/office/drawing/2014/main" id="{F1FD0F25-84A9-4CFC-B6ED-3CA0E92A7222}"/>
              </a:ext>
            </a:extLst>
          </p:cNvPr>
          <p:cNvSpPr/>
          <p:nvPr userDrawn="1"/>
        </p:nvSpPr>
        <p:spPr>
          <a:xfrm>
            <a:off x="-171979" y="3862532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8D78733-AB67-4ECE-8194-A1C0F28028C4}"/>
              </a:ext>
            </a:extLst>
          </p:cNvPr>
          <p:cNvSpPr/>
          <p:nvPr userDrawn="1"/>
        </p:nvSpPr>
        <p:spPr>
          <a:xfrm rot="10800000">
            <a:off x="0" y="0"/>
            <a:ext cx="11676063" cy="6857999"/>
          </a:xfrm>
          <a:custGeom>
            <a:avLst/>
            <a:gdLst>
              <a:gd name="connsiteX0" fmla="*/ 7084431 w 11676063"/>
              <a:gd name="connsiteY0" fmla="*/ 16212 h 6857999"/>
              <a:gd name="connsiteX1" fmla="*/ 6967373 w 11676063"/>
              <a:gd name="connsiteY1" fmla="*/ 6485 h 6857999"/>
              <a:gd name="connsiteX2" fmla="*/ 6933225 w 11676063"/>
              <a:gd name="connsiteY2" fmla="*/ 0 h 6857999"/>
              <a:gd name="connsiteX3" fmla="*/ 7268939 w 11676063"/>
              <a:gd name="connsiteY3" fmla="*/ 0 h 6857999"/>
              <a:gd name="connsiteX4" fmla="*/ 7204897 w 11676063"/>
              <a:gd name="connsiteY4" fmla="*/ 10073 h 6857999"/>
              <a:gd name="connsiteX5" fmla="*/ 7084431 w 11676063"/>
              <a:gd name="connsiteY5" fmla="*/ 16212 h 6857999"/>
              <a:gd name="connsiteX6" fmla="*/ 1156471 w 11676063"/>
              <a:gd name="connsiteY6" fmla="*/ 194588 h 6857999"/>
              <a:gd name="connsiteX7" fmla="*/ 134107 w 11676063"/>
              <a:gd name="connsiteY7" fmla="*/ 25109 h 6857999"/>
              <a:gd name="connsiteX8" fmla="*/ 0 w 11676063"/>
              <a:gd name="connsiteY8" fmla="*/ 0 h 6857999"/>
              <a:gd name="connsiteX9" fmla="*/ 2091773 w 11676063"/>
              <a:gd name="connsiteY9" fmla="*/ 0 h 6857999"/>
              <a:gd name="connsiteX10" fmla="*/ 2001707 w 11676063"/>
              <a:gd name="connsiteY10" fmla="*/ 35122 h 6857999"/>
              <a:gd name="connsiteX11" fmla="*/ 1275604 w 11676063"/>
              <a:gd name="connsiteY11" fmla="*/ 194189 h 6857999"/>
              <a:gd name="connsiteX12" fmla="*/ 1156471 w 11676063"/>
              <a:gd name="connsiteY12" fmla="*/ 194588 h 6857999"/>
              <a:gd name="connsiteX13" fmla="*/ 11676063 w 11676063"/>
              <a:gd name="connsiteY13" fmla="*/ 5618707 h 6857999"/>
              <a:gd name="connsiteX14" fmla="*/ 11672881 w 11676063"/>
              <a:gd name="connsiteY14" fmla="*/ 5587511 h 6857999"/>
              <a:gd name="connsiteX15" fmla="*/ 11164862 w 11676063"/>
              <a:gd name="connsiteY15" fmla="*/ 4252073 h 6857999"/>
              <a:gd name="connsiteX16" fmla="*/ 11521234 w 11676063"/>
              <a:gd name="connsiteY16" fmla="*/ 1297649 h 6857999"/>
              <a:gd name="connsiteX17" fmla="*/ 10753646 w 11676063"/>
              <a:gd name="connsiteY17" fmla="*/ 12040 h 6857999"/>
              <a:gd name="connsiteX18" fmla="*/ 10732624 w 11676063"/>
              <a:gd name="connsiteY18" fmla="*/ 0 h 6857999"/>
              <a:gd name="connsiteX19" fmla="*/ 11676063 w 11676063"/>
              <a:gd name="connsiteY19" fmla="*/ 0 h 6857999"/>
              <a:gd name="connsiteX20" fmla="*/ 11676063 w 11676063"/>
              <a:gd name="connsiteY20" fmla="*/ 6857999 h 6857999"/>
              <a:gd name="connsiteX21" fmla="*/ 11518644 w 11676063"/>
              <a:gd name="connsiteY21" fmla="*/ 6857999 h 6857999"/>
              <a:gd name="connsiteX22" fmla="*/ 11521234 w 11676063"/>
              <a:gd name="connsiteY22" fmla="*/ 6850541 h 6857999"/>
              <a:gd name="connsiteX23" fmla="*/ 11649043 w 11676063"/>
              <a:gd name="connsiteY23" fmla="*/ 6365988 h 6857999"/>
              <a:gd name="connsiteX24" fmla="*/ 11676063 w 11676063"/>
              <a:gd name="connsiteY24" fmla="*/ 618197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76063" h="6857999">
                <a:moveTo>
                  <a:pt x="7084431" y="16212"/>
                </a:moveTo>
                <a:cubicBezTo>
                  <a:pt x="7046567" y="15470"/>
                  <a:pt x="7007508" y="12122"/>
                  <a:pt x="6967373" y="6485"/>
                </a:cubicBezTo>
                <a:lnTo>
                  <a:pt x="6933225" y="0"/>
                </a:lnTo>
                <a:lnTo>
                  <a:pt x="7268939" y="0"/>
                </a:lnTo>
                <a:lnTo>
                  <a:pt x="7204897" y="10073"/>
                </a:lnTo>
                <a:cubicBezTo>
                  <a:pt x="7162502" y="14752"/>
                  <a:pt x="7122296" y="16954"/>
                  <a:pt x="7084431" y="16212"/>
                </a:cubicBezTo>
                <a:close/>
                <a:moveTo>
                  <a:pt x="1156471" y="194588"/>
                </a:moveTo>
                <a:cubicBezTo>
                  <a:pt x="866201" y="184085"/>
                  <a:pt x="494328" y="97784"/>
                  <a:pt x="134107" y="25109"/>
                </a:cubicBezTo>
                <a:lnTo>
                  <a:pt x="0" y="0"/>
                </a:lnTo>
                <a:lnTo>
                  <a:pt x="2091773" y="0"/>
                </a:lnTo>
                <a:lnTo>
                  <a:pt x="2001707" y="35122"/>
                </a:lnTo>
                <a:cubicBezTo>
                  <a:pt x="1790855" y="114840"/>
                  <a:pt x="1578518" y="179356"/>
                  <a:pt x="1275604" y="194189"/>
                </a:cubicBezTo>
                <a:cubicBezTo>
                  <a:pt x="1237740" y="196043"/>
                  <a:pt x="1197938" y="196089"/>
                  <a:pt x="1156471" y="194588"/>
                </a:cubicBezTo>
                <a:close/>
                <a:moveTo>
                  <a:pt x="11676063" y="5618707"/>
                </a:moveTo>
                <a:lnTo>
                  <a:pt x="11672881" y="5587511"/>
                </a:lnTo>
                <a:cubicBezTo>
                  <a:pt x="11591996" y="5026784"/>
                  <a:pt x="11305926" y="4656230"/>
                  <a:pt x="11164862" y="4252073"/>
                </a:cubicBezTo>
                <a:cubicBezTo>
                  <a:pt x="10939162" y="3605424"/>
                  <a:pt x="11705358" y="2057020"/>
                  <a:pt x="11521234" y="1297649"/>
                </a:cubicBezTo>
                <a:cubicBezTo>
                  <a:pt x="11383140" y="728121"/>
                  <a:pt x="11285137" y="342133"/>
                  <a:pt x="10753646" y="12040"/>
                </a:cubicBezTo>
                <a:lnTo>
                  <a:pt x="10732624" y="0"/>
                </a:lnTo>
                <a:lnTo>
                  <a:pt x="11676063" y="0"/>
                </a:lnTo>
                <a:close/>
                <a:moveTo>
                  <a:pt x="11676063" y="6857999"/>
                </a:moveTo>
                <a:lnTo>
                  <a:pt x="11518644" y="6857999"/>
                </a:lnTo>
                <a:lnTo>
                  <a:pt x="11521234" y="6850541"/>
                </a:lnTo>
                <a:cubicBezTo>
                  <a:pt x="11579515" y="6676643"/>
                  <a:pt x="11621184" y="6515722"/>
                  <a:pt x="11649043" y="6365988"/>
                </a:cubicBezTo>
                <a:lnTo>
                  <a:pt x="11676063" y="6181973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4" name="PA-图片 27">
            <a:extLst>
              <a:ext uri="{FF2B5EF4-FFF2-40B4-BE49-F238E27FC236}">
                <a16:creationId xmlns:a16="http://schemas.microsoft.com/office/drawing/2014/main" id="{C6785C6D-0B5F-4F66-84BF-B2E30495169B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9885" flipH="1">
            <a:off x="9846867" y="4811213"/>
            <a:ext cx="1805332" cy="1896912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EBD1408C-9FF9-4DBB-B154-DBFC24F6C2F7}"/>
              </a:ext>
            </a:extLst>
          </p:cNvPr>
          <p:cNvSpPr/>
          <p:nvPr userDrawn="1"/>
        </p:nvSpPr>
        <p:spPr>
          <a:xfrm rot="10800000">
            <a:off x="-2" y="1300095"/>
            <a:ext cx="12192002" cy="5557904"/>
          </a:xfrm>
          <a:custGeom>
            <a:avLst/>
            <a:gdLst>
              <a:gd name="connsiteX0" fmla="*/ 70543 w 12192000"/>
              <a:gd name="connsiteY0" fmla="*/ 828594 h 5557904"/>
              <a:gd name="connsiteX1" fmla="*/ 0 w 12192000"/>
              <a:gd name="connsiteY1" fmla="*/ 823794 h 5557904"/>
              <a:gd name="connsiteX2" fmla="*/ 0 w 12192000"/>
              <a:gd name="connsiteY2" fmla="*/ 0 h 5557904"/>
              <a:gd name="connsiteX3" fmla="*/ 3704510 w 12192000"/>
              <a:gd name="connsiteY3" fmla="*/ 0 h 5557904"/>
              <a:gd name="connsiteX4" fmla="*/ 3390978 w 12192000"/>
              <a:gd name="connsiteY4" fmla="*/ 55800 h 5557904"/>
              <a:gd name="connsiteX5" fmla="*/ 1891648 w 12192000"/>
              <a:gd name="connsiteY5" fmla="*/ 436333 h 5557904"/>
              <a:gd name="connsiteX6" fmla="*/ 209400 w 12192000"/>
              <a:gd name="connsiteY6" fmla="*/ 828212 h 5557904"/>
              <a:gd name="connsiteX7" fmla="*/ 70543 w 12192000"/>
              <a:gd name="connsiteY7" fmla="*/ 828594 h 5557904"/>
              <a:gd name="connsiteX8" fmla="*/ 12192000 w 12192000"/>
              <a:gd name="connsiteY8" fmla="*/ 5557904 h 5557904"/>
              <a:gd name="connsiteX9" fmla="*/ 12189649 w 12192000"/>
              <a:gd name="connsiteY9" fmla="*/ 5551646 h 5557904"/>
              <a:gd name="connsiteX10" fmla="*/ 11735923 w 12192000"/>
              <a:gd name="connsiteY10" fmla="*/ 4712942 h 5557904"/>
              <a:gd name="connsiteX11" fmla="*/ 12151296 w 12192000"/>
              <a:gd name="connsiteY11" fmla="*/ 1884587 h 5557904"/>
              <a:gd name="connsiteX12" fmla="*/ 10448278 w 12192000"/>
              <a:gd name="connsiteY12" fmla="*/ 351142 h 5557904"/>
              <a:gd name="connsiteX13" fmla="*/ 6979936 w 12192000"/>
              <a:gd name="connsiteY13" fmla="*/ 657831 h 5557904"/>
              <a:gd name="connsiteX14" fmla="*/ 4858999 w 12192000"/>
              <a:gd name="connsiteY14" fmla="*/ 36462 h 5557904"/>
              <a:gd name="connsiteX15" fmla="*/ 4692758 w 12192000"/>
              <a:gd name="connsiteY15" fmla="*/ 0 h 5557904"/>
              <a:gd name="connsiteX16" fmla="*/ 12192000 w 12192000"/>
              <a:gd name="connsiteY16" fmla="*/ 0 h 55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5557904">
                <a:moveTo>
                  <a:pt x="70543" y="828594"/>
                </a:moveTo>
                <a:lnTo>
                  <a:pt x="0" y="823794"/>
                </a:lnTo>
                <a:lnTo>
                  <a:pt x="0" y="0"/>
                </a:lnTo>
                <a:lnTo>
                  <a:pt x="3704510" y="0"/>
                </a:lnTo>
                <a:lnTo>
                  <a:pt x="3390978" y="55800"/>
                </a:lnTo>
                <a:cubicBezTo>
                  <a:pt x="2850301" y="167669"/>
                  <a:pt x="2324327" y="345817"/>
                  <a:pt x="1891648" y="436333"/>
                </a:cubicBezTo>
                <a:cubicBezTo>
                  <a:pt x="1199365" y="581159"/>
                  <a:pt x="915528" y="799815"/>
                  <a:pt x="209400" y="828212"/>
                </a:cubicBezTo>
                <a:cubicBezTo>
                  <a:pt x="165266" y="829987"/>
                  <a:pt x="118876" y="830031"/>
                  <a:pt x="70543" y="828594"/>
                </a:cubicBezTo>
                <a:close/>
                <a:moveTo>
                  <a:pt x="12192000" y="5557904"/>
                </a:moveTo>
                <a:lnTo>
                  <a:pt x="12189649" y="5551646"/>
                </a:lnTo>
                <a:cubicBezTo>
                  <a:pt x="12048924" y="5238854"/>
                  <a:pt x="11851014" y="4983779"/>
                  <a:pt x="11735923" y="4712942"/>
                </a:cubicBezTo>
                <a:cubicBezTo>
                  <a:pt x="11472855" y="4093885"/>
                  <a:pt x="12365903" y="2611554"/>
                  <a:pt x="12151296" y="1884587"/>
                </a:cubicBezTo>
                <a:cubicBezTo>
                  <a:pt x="11936687" y="1157619"/>
                  <a:pt x="11805152" y="743022"/>
                  <a:pt x="10448278" y="351142"/>
                </a:cubicBezTo>
                <a:cubicBezTo>
                  <a:pt x="9091402" y="-40740"/>
                  <a:pt x="7686065" y="669190"/>
                  <a:pt x="6979936" y="657831"/>
                </a:cubicBezTo>
                <a:cubicBezTo>
                  <a:pt x="6406205" y="648600"/>
                  <a:pt x="5597112" y="217574"/>
                  <a:pt x="4858999" y="36462"/>
                </a:cubicBezTo>
                <a:lnTo>
                  <a:pt x="4692758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2D4A249-B15E-4064-B02D-025F43497FA3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9"/>
          <a:stretch>
            <a:fillRect/>
          </a:stretch>
        </p:blipFill>
        <p:spPr>
          <a:xfrm rot="12870266" flipH="1">
            <a:off x="-308782" y="-440838"/>
            <a:ext cx="1902412" cy="2370881"/>
          </a:xfrm>
          <a:custGeom>
            <a:avLst/>
            <a:gdLst>
              <a:gd name="connsiteX0" fmla="*/ 0 w 1902412"/>
              <a:gd name="connsiteY0" fmla="*/ 1435140 h 2370881"/>
              <a:gd name="connsiteX1" fmla="*/ 1361287 w 1902412"/>
              <a:gd name="connsiteY1" fmla="*/ 2370881 h 2370881"/>
              <a:gd name="connsiteX2" fmla="*/ 1902412 w 1902412"/>
              <a:gd name="connsiteY2" fmla="*/ 2370881 h 2370881"/>
              <a:gd name="connsiteX3" fmla="*/ 1902412 w 1902412"/>
              <a:gd name="connsiteY3" fmla="*/ 0 h 2370881"/>
              <a:gd name="connsiteX4" fmla="*/ 986508 w 1902412"/>
              <a:gd name="connsiteY4" fmla="*/ 0 h 237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412" h="2370881">
                <a:moveTo>
                  <a:pt x="0" y="1435140"/>
                </a:moveTo>
                <a:lnTo>
                  <a:pt x="1361287" y="2370881"/>
                </a:lnTo>
                <a:lnTo>
                  <a:pt x="1902412" y="2370881"/>
                </a:lnTo>
                <a:lnTo>
                  <a:pt x="1902412" y="0"/>
                </a:lnTo>
                <a:lnTo>
                  <a:pt x="986508" y="0"/>
                </a:lnTo>
                <a:close/>
              </a:path>
            </a:pathLst>
          </a:cu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825071-9DAE-48BD-9F8A-470427B7BCF6}"/>
              </a:ext>
            </a:extLst>
          </p:cNvPr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7" t="20195"/>
          <a:stretch>
            <a:fillRect/>
          </a:stretch>
        </p:blipFill>
        <p:spPr>
          <a:xfrm rot="16440519">
            <a:off x="-274502" y="4637179"/>
            <a:ext cx="2483150" cy="2093009"/>
          </a:xfrm>
          <a:custGeom>
            <a:avLst/>
            <a:gdLst>
              <a:gd name="connsiteX0" fmla="*/ 2836966 w 2836966"/>
              <a:gd name="connsiteY0" fmla="*/ 0 h 2414117"/>
              <a:gd name="connsiteX1" fmla="*/ 2836966 w 2836966"/>
              <a:gd name="connsiteY1" fmla="*/ 2414117 h 2414117"/>
              <a:gd name="connsiteX2" fmla="*/ 155246 w 2836966"/>
              <a:gd name="connsiteY2" fmla="*/ 2414117 h 2414117"/>
              <a:gd name="connsiteX3" fmla="*/ 0 w 2836966"/>
              <a:gd name="connsiteY3" fmla="*/ 198811 h 241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6966" h="2414117">
                <a:moveTo>
                  <a:pt x="2836966" y="0"/>
                </a:moveTo>
                <a:lnTo>
                  <a:pt x="2836966" y="2414117"/>
                </a:lnTo>
                <a:lnTo>
                  <a:pt x="155246" y="2414117"/>
                </a:lnTo>
                <a:lnTo>
                  <a:pt x="0" y="1988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584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EF1EE8-F7F3-478B-B019-B6C1F2AEA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96A94F9-5A84-4530-8983-38948854FD26}"/>
              </a:ext>
            </a:extLst>
          </p:cNvPr>
          <p:cNvSpPr/>
          <p:nvPr userDrawn="1"/>
        </p:nvSpPr>
        <p:spPr>
          <a:xfrm>
            <a:off x="0" y="3224802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50558709-B55A-4367-97C4-DD492478E597}"/>
              </a:ext>
            </a:extLst>
          </p:cNvPr>
          <p:cNvSpPr/>
          <p:nvPr userDrawn="1"/>
        </p:nvSpPr>
        <p:spPr>
          <a:xfrm>
            <a:off x="8292210" y="4057046"/>
            <a:ext cx="3491846" cy="2599851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ABAB563A-7EDC-4C45-A9A3-6A25AC604598}"/>
              </a:ext>
            </a:extLst>
          </p:cNvPr>
          <p:cNvSpPr/>
          <p:nvPr userDrawn="1"/>
        </p:nvSpPr>
        <p:spPr>
          <a:xfrm>
            <a:off x="8666778" y="347445"/>
            <a:ext cx="2993483" cy="2228795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D3CFB9E9-5669-45BE-88F0-21B6CF75A0A9}"/>
              </a:ext>
            </a:extLst>
          </p:cNvPr>
          <p:cNvSpPr/>
          <p:nvPr userDrawn="1"/>
        </p:nvSpPr>
        <p:spPr>
          <a:xfrm>
            <a:off x="1476437" y="900358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B1B874-BB1C-48D3-9935-2AE4F3922139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728654 w 12851642"/>
              <a:gd name="connsiteY0" fmla="*/ 0 h 8114565"/>
              <a:gd name="connsiteX1" fmla="*/ 12851642 w 12851642"/>
              <a:gd name="connsiteY1" fmla="*/ 1295384 h 8114565"/>
              <a:gd name="connsiteX2" fmla="*/ 12122988 w 12851642"/>
              <a:gd name="connsiteY2" fmla="*/ 8114565 h 8114565"/>
              <a:gd name="connsiteX3" fmla="*/ 0 w 12851642"/>
              <a:gd name="connsiteY3" fmla="*/ 6819181 h 8114565"/>
              <a:gd name="connsiteX4" fmla="*/ 238977 w 12851642"/>
              <a:gd name="connsiteY4" fmla="*/ 4582687 h 8114565"/>
              <a:gd name="connsiteX5" fmla="*/ 277884 w 12851642"/>
              <a:gd name="connsiteY5" fmla="*/ 4632279 h 8114565"/>
              <a:gd name="connsiteX6" fmla="*/ 2673329 w 12851642"/>
              <a:gd name="connsiteY6" fmla="*/ 6449506 h 8114565"/>
              <a:gd name="connsiteX7" fmla="*/ 3897634 w 12851642"/>
              <a:gd name="connsiteY7" fmla="*/ 1212407 h 8114565"/>
              <a:gd name="connsiteX8" fmla="*/ 3773524 w 12851642"/>
              <a:gd name="connsiteY8" fmla="*/ 1203240 h 8114565"/>
              <a:gd name="connsiteX9" fmla="*/ 2265774 w 12851642"/>
              <a:gd name="connsiteY9" fmla="*/ 2588702 h 8114565"/>
              <a:gd name="connsiteX10" fmla="*/ 682100 w 12851642"/>
              <a:gd name="connsiteY10" fmla="*/ 1519254 h 8114565"/>
              <a:gd name="connsiteX11" fmla="*/ 564265 w 12851642"/>
              <a:gd name="connsiteY11" fmla="*/ 1538447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1642" h="8114565">
                <a:moveTo>
                  <a:pt x="728654" y="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0" y="6819181"/>
                </a:lnTo>
                <a:lnTo>
                  <a:pt x="238977" y="4582687"/>
                </a:lnTo>
                <a:lnTo>
                  <a:pt x="277884" y="4632279"/>
                </a:lnTo>
                <a:cubicBezTo>
                  <a:pt x="775726" y="5216385"/>
                  <a:pt x="1545995" y="5836542"/>
                  <a:pt x="2673329" y="6449506"/>
                </a:cubicBezTo>
                <a:cubicBezTo>
                  <a:pt x="6134837" y="3484093"/>
                  <a:pt x="5171505" y="1370584"/>
                  <a:pt x="3897634" y="1212407"/>
                </a:cubicBezTo>
                <a:cubicBezTo>
                  <a:pt x="3856542" y="1207304"/>
                  <a:pt x="3815125" y="1204236"/>
                  <a:pt x="3773524" y="1203240"/>
                </a:cubicBezTo>
                <a:cubicBezTo>
                  <a:pt x="3168421" y="1188752"/>
                  <a:pt x="2524171" y="1612578"/>
                  <a:pt x="2265774" y="2588702"/>
                </a:cubicBezTo>
                <a:cubicBezTo>
                  <a:pt x="1854912" y="1778112"/>
                  <a:pt x="1231805" y="1470280"/>
                  <a:pt x="682100" y="1519254"/>
                </a:cubicBezTo>
                <a:lnTo>
                  <a:pt x="564265" y="1538447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F8808AC-9905-49B8-B5D0-7CAE65A89182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728654 w 12851642"/>
              <a:gd name="connsiteY0" fmla="*/ 0 h 8114565"/>
              <a:gd name="connsiteX1" fmla="*/ 12851642 w 12851642"/>
              <a:gd name="connsiteY1" fmla="*/ 1295384 h 8114565"/>
              <a:gd name="connsiteX2" fmla="*/ 12122988 w 12851642"/>
              <a:gd name="connsiteY2" fmla="*/ 8114565 h 8114565"/>
              <a:gd name="connsiteX3" fmla="*/ 0 w 12851642"/>
              <a:gd name="connsiteY3" fmla="*/ 6819181 h 8114565"/>
              <a:gd name="connsiteX4" fmla="*/ 179916 w 12851642"/>
              <a:gd name="connsiteY4" fmla="*/ 5135424 h 8114565"/>
              <a:gd name="connsiteX5" fmla="*/ 181010 w 12851642"/>
              <a:gd name="connsiteY5" fmla="*/ 5136610 h 8114565"/>
              <a:gd name="connsiteX6" fmla="*/ 2727456 w 12851642"/>
              <a:gd name="connsiteY6" fmla="*/ 6962257 h 8114565"/>
              <a:gd name="connsiteX7" fmla="*/ 4195659 w 12851642"/>
              <a:gd name="connsiteY7" fmla="*/ 681856 h 8114565"/>
              <a:gd name="connsiteX8" fmla="*/ 4046825 w 12851642"/>
              <a:gd name="connsiteY8" fmla="*/ 670864 h 8114565"/>
              <a:gd name="connsiteX9" fmla="*/ 2238710 w 12851642"/>
              <a:gd name="connsiteY9" fmla="*/ 2332328 h 8114565"/>
              <a:gd name="connsiteX10" fmla="*/ 674903 w 12851642"/>
              <a:gd name="connsiteY10" fmla="*/ 1056932 h 8114565"/>
              <a:gd name="connsiteX11" fmla="*/ 616305 w 12851642"/>
              <a:gd name="connsiteY11" fmla="*/ 1051432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1642" h="8114565">
                <a:moveTo>
                  <a:pt x="728654" y="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0" y="6819181"/>
                </a:lnTo>
                <a:lnTo>
                  <a:pt x="179916" y="5135424"/>
                </a:lnTo>
                <a:lnTo>
                  <a:pt x="181010" y="5136610"/>
                </a:lnTo>
                <a:cubicBezTo>
                  <a:pt x="771625" y="5731142"/>
                  <a:pt x="1600861" y="6349695"/>
                  <a:pt x="2727456" y="6962257"/>
                </a:cubicBezTo>
                <a:cubicBezTo>
                  <a:pt x="6878542" y="3406092"/>
                  <a:pt x="5723303" y="871545"/>
                  <a:pt x="4195659" y="681856"/>
                </a:cubicBezTo>
                <a:cubicBezTo>
                  <a:pt x="4146381" y="675737"/>
                  <a:pt x="4096715" y="672058"/>
                  <a:pt x="4046825" y="670864"/>
                </a:cubicBezTo>
                <a:cubicBezTo>
                  <a:pt x="3321177" y="653488"/>
                  <a:pt x="2548584" y="1161747"/>
                  <a:pt x="2238710" y="2332328"/>
                </a:cubicBezTo>
                <a:cubicBezTo>
                  <a:pt x="1828118" y="1522268"/>
                  <a:pt x="1240769" y="1130900"/>
                  <a:pt x="674903" y="1056932"/>
                </a:cubicBezTo>
                <a:lnTo>
                  <a:pt x="616305" y="1051432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62B7A59-0F08-4E8D-8B3A-BE3831451432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130535 w 12851642"/>
              <a:gd name="connsiteY0" fmla="*/ 5597554 h 8114565"/>
              <a:gd name="connsiteX1" fmla="*/ 300512 w 12851642"/>
              <a:gd name="connsiteY1" fmla="*/ 5756843 h 8114565"/>
              <a:gd name="connsiteX2" fmla="*/ 2059166 w 12851642"/>
              <a:gd name="connsiteY2" fmla="*/ 7025690 h 8114565"/>
              <a:gd name="connsiteX3" fmla="*/ 2087105 w 12851642"/>
              <a:gd name="connsiteY3" fmla="*/ 7042195 h 8114565"/>
              <a:gd name="connsiteX4" fmla="*/ 0 w 12851642"/>
              <a:gd name="connsiteY4" fmla="*/ 6819181 h 8114565"/>
              <a:gd name="connsiteX5" fmla="*/ 5259775 w 12851642"/>
              <a:gd name="connsiteY5" fmla="*/ 484166 h 8114565"/>
              <a:gd name="connsiteX6" fmla="*/ 12851642 w 12851642"/>
              <a:gd name="connsiteY6" fmla="*/ 1295384 h 8114565"/>
              <a:gd name="connsiteX7" fmla="*/ 12122988 w 12851642"/>
              <a:gd name="connsiteY7" fmla="*/ 8114565 h 8114565"/>
              <a:gd name="connsiteX8" fmla="*/ 3135102 w 12851642"/>
              <a:gd name="connsiteY8" fmla="*/ 7154177 h 8114565"/>
              <a:gd name="connsiteX9" fmla="*/ 3231248 w 12851642"/>
              <a:gd name="connsiteY9" fmla="*/ 7069198 h 8114565"/>
              <a:gd name="connsiteX10" fmla="*/ 5269708 w 12851642"/>
              <a:gd name="connsiteY10" fmla="*/ 490336 h 8114565"/>
              <a:gd name="connsiteX11" fmla="*/ 728654 w 12851642"/>
              <a:gd name="connsiteY11" fmla="*/ 0 h 8114565"/>
              <a:gd name="connsiteX12" fmla="*/ 3629180 w 12851642"/>
              <a:gd name="connsiteY12" fmla="*/ 309931 h 8114565"/>
              <a:gd name="connsiteX13" fmla="*/ 3539838 w 12851642"/>
              <a:gd name="connsiteY13" fmla="*/ 346236 h 8114565"/>
              <a:gd name="connsiteX14" fmla="*/ 2234771 w 12851642"/>
              <a:gd name="connsiteY14" fmla="*/ 2101838 h 8114565"/>
              <a:gd name="connsiteX15" fmla="*/ 690363 w 12851642"/>
              <a:gd name="connsiteY15" fmla="*/ 682372 h 8114565"/>
              <a:gd name="connsiteX16" fmla="*/ 656619 w 12851642"/>
              <a:gd name="connsiteY16" fmla="*/ 674145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51642" h="8114565">
                <a:moveTo>
                  <a:pt x="130535" y="5597554"/>
                </a:moveTo>
                <a:lnTo>
                  <a:pt x="300512" y="5756843"/>
                </a:lnTo>
                <a:cubicBezTo>
                  <a:pt x="777712" y="6174794"/>
                  <a:pt x="1359044" y="6600239"/>
                  <a:pt x="2059166" y="7025690"/>
                </a:cubicBezTo>
                <a:lnTo>
                  <a:pt x="2087105" y="7042195"/>
                </a:lnTo>
                <a:lnTo>
                  <a:pt x="0" y="6819181"/>
                </a:lnTo>
                <a:close/>
                <a:moveTo>
                  <a:pt x="5259775" y="484166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3135102" y="7154177"/>
                </a:lnTo>
                <a:lnTo>
                  <a:pt x="3231248" y="7069198"/>
                </a:lnTo>
                <a:cubicBezTo>
                  <a:pt x="6821055" y="3792198"/>
                  <a:pt x="6481384" y="1325914"/>
                  <a:pt x="5269708" y="490336"/>
                </a:cubicBezTo>
                <a:close/>
                <a:moveTo>
                  <a:pt x="728654" y="0"/>
                </a:moveTo>
                <a:lnTo>
                  <a:pt x="3629180" y="309931"/>
                </a:lnTo>
                <a:lnTo>
                  <a:pt x="3539838" y="346236"/>
                </a:lnTo>
                <a:cubicBezTo>
                  <a:pt x="2979699" y="603975"/>
                  <a:pt x="2480896" y="1172070"/>
                  <a:pt x="2234771" y="2101838"/>
                </a:cubicBezTo>
                <a:cubicBezTo>
                  <a:pt x="1823656" y="1290747"/>
                  <a:pt x="1259157" y="842984"/>
                  <a:pt x="690363" y="682372"/>
                </a:cubicBezTo>
                <a:lnTo>
                  <a:pt x="656619" y="67414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0C999B7-AB58-47E7-89A3-088027EA0497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87000 w 12851642"/>
              <a:gd name="connsiteY0" fmla="*/ 6004985 h 8114565"/>
              <a:gd name="connsiteX1" fmla="*/ 367269 w 12851642"/>
              <a:gd name="connsiteY1" fmla="*/ 6248568 h 8114565"/>
              <a:gd name="connsiteX2" fmla="*/ 1309726 w 12851642"/>
              <a:gd name="connsiteY2" fmla="*/ 6948450 h 8114565"/>
              <a:gd name="connsiteX3" fmla="*/ 1329007 w 12851642"/>
              <a:gd name="connsiteY3" fmla="*/ 6961190 h 8114565"/>
              <a:gd name="connsiteX4" fmla="*/ 0 w 12851642"/>
              <a:gd name="connsiteY4" fmla="*/ 6819181 h 8114565"/>
              <a:gd name="connsiteX5" fmla="*/ 6126981 w 12851642"/>
              <a:gd name="connsiteY5" fmla="*/ 576830 h 8114565"/>
              <a:gd name="connsiteX6" fmla="*/ 12851642 w 12851642"/>
              <a:gd name="connsiteY6" fmla="*/ 1295384 h 8114565"/>
              <a:gd name="connsiteX7" fmla="*/ 12122988 w 12851642"/>
              <a:gd name="connsiteY7" fmla="*/ 8114565 h 8114565"/>
              <a:gd name="connsiteX8" fmla="*/ 3622513 w 12851642"/>
              <a:gd name="connsiteY8" fmla="*/ 7206259 h 8114565"/>
              <a:gd name="connsiteX9" fmla="*/ 4021026 w 12851642"/>
              <a:gd name="connsiteY9" fmla="*/ 6816241 h 8114565"/>
              <a:gd name="connsiteX10" fmla="*/ 6192686 w 12851642"/>
              <a:gd name="connsiteY10" fmla="*/ 668892 h 8114565"/>
              <a:gd name="connsiteX11" fmla="*/ 728654 w 12851642"/>
              <a:gd name="connsiteY11" fmla="*/ 0 h 8114565"/>
              <a:gd name="connsiteX12" fmla="*/ 3178249 w 12851642"/>
              <a:gd name="connsiteY12" fmla="*/ 261748 h 8114565"/>
              <a:gd name="connsiteX13" fmla="*/ 3046766 w 12851642"/>
              <a:gd name="connsiteY13" fmla="*/ 382449 h 8114565"/>
              <a:gd name="connsiteX14" fmla="*/ 2231225 w 12851642"/>
              <a:gd name="connsiteY14" fmla="*/ 1894454 h 8114565"/>
              <a:gd name="connsiteX15" fmla="*/ 818387 w 12851642"/>
              <a:gd name="connsiteY15" fmla="*/ 420877 h 8114565"/>
              <a:gd name="connsiteX16" fmla="*/ 689439 w 12851642"/>
              <a:gd name="connsiteY16" fmla="*/ 366999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51642" h="8114565">
                <a:moveTo>
                  <a:pt x="87000" y="6004985"/>
                </a:moveTo>
                <a:lnTo>
                  <a:pt x="367269" y="6248568"/>
                </a:lnTo>
                <a:cubicBezTo>
                  <a:pt x="651766" y="6480531"/>
                  <a:pt x="965265" y="6714159"/>
                  <a:pt x="1309726" y="6948450"/>
                </a:cubicBezTo>
                <a:lnTo>
                  <a:pt x="1329007" y="6961190"/>
                </a:lnTo>
                <a:lnTo>
                  <a:pt x="0" y="6819181"/>
                </a:lnTo>
                <a:close/>
                <a:moveTo>
                  <a:pt x="6126981" y="57683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3622513" y="7206259"/>
                </a:lnTo>
                <a:lnTo>
                  <a:pt x="4021026" y="6816241"/>
                </a:lnTo>
                <a:cubicBezTo>
                  <a:pt x="6765783" y="4032139"/>
                  <a:pt x="6944102" y="1836705"/>
                  <a:pt x="6192686" y="668892"/>
                </a:cubicBezTo>
                <a:close/>
                <a:moveTo>
                  <a:pt x="728654" y="0"/>
                </a:moveTo>
                <a:lnTo>
                  <a:pt x="3178249" y="261748"/>
                </a:lnTo>
                <a:lnTo>
                  <a:pt x="3046766" y="382449"/>
                </a:lnTo>
                <a:cubicBezTo>
                  <a:pt x="2697067" y="732155"/>
                  <a:pt x="2406796" y="1231215"/>
                  <a:pt x="2231225" y="1894454"/>
                </a:cubicBezTo>
                <a:cubicBezTo>
                  <a:pt x="1847374" y="1137152"/>
                  <a:pt x="1344236" y="662407"/>
                  <a:pt x="818387" y="420877"/>
                </a:cubicBezTo>
                <a:lnTo>
                  <a:pt x="689439" y="366999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心形 10">
            <a:extLst>
              <a:ext uri="{FF2B5EF4-FFF2-40B4-BE49-F238E27FC236}">
                <a16:creationId xmlns:a16="http://schemas.microsoft.com/office/drawing/2014/main" id="{CABB8BC2-C9E6-4931-A033-DAA02F9D4EAA}"/>
              </a:ext>
            </a:extLst>
          </p:cNvPr>
          <p:cNvSpPr/>
          <p:nvPr userDrawn="1"/>
        </p:nvSpPr>
        <p:spPr>
          <a:xfrm>
            <a:off x="4261956" y="4645502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11">
            <a:extLst>
              <a:ext uri="{FF2B5EF4-FFF2-40B4-BE49-F238E27FC236}">
                <a16:creationId xmlns:a16="http://schemas.microsoft.com/office/drawing/2014/main" id="{75CA35EF-F426-47AF-A543-C2E9574D6867}"/>
              </a:ext>
            </a:extLst>
          </p:cNvPr>
          <p:cNvSpPr/>
          <p:nvPr userDrawn="1"/>
        </p:nvSpPr>
        <p:spPr>
          <a:xfrm>
            <a:off x="9769725" y="-99694"/>
            <a:ext cx="2507298" cy="2508209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12">
            <a:extLst>
              <a:ext uri="{FF2B5EF4-FFF2-40B4-BE49-F238E27FC236}">
                <a16:creationId xmlns:a16="http://schemas.microsoft.com/office/drawing/2014/main" id="{340F6BA6-53BD-41FE-94FC-0C3CB863EDB1}"/>
              </a:ext>
            </a:extLst>
          </p:cNvPr>
          <p:cNvSpPr/>
          <p:nvPr userDrawn="1"/>
        </p:nvSpPr>
        <p:spPr>
          <a:xfrm>
            <a:off x="9444811" y="-36918"/>
            <a:ext cx="2800630" cy="2801648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7F5880C-798C-4469-BB9F-CA367B35D5E8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029"/>
          <a:stretch>
            <a:fillRect/>
          </a:stretch>
        </p:blipFill>
        <p:spPr>
          <a:xfrm rot="4189982" flipH="1">
            <a:off x="9926109" y="2879626"/>
            <a:ext cx="3608862" cy="2308637"/>
          </a:xfrm>
          <a:custGeom>
            <a:avLst/>
            <a:gdLst>
              <a:gd name="connsiteX0" fmla="*/ 3608862 w 3608862"/>
              <a:gd name="connsiteY0" fmla="*/ 0 h 2308637"/>
              <a:gd name="connsiteX1" fmla="*/ 0 w 3608862"/>
              <a:gd name="connsiteY1" fmla="*/ 1325441 h 2308637"/>
              <a:gd name="connsiteX2" fmla="*/ 0 w 3608862"/>
              <a:gd name="connsiteY2" fmla="*/ 2308637 h 2308637"/>
              <a:gd name="connsiteX3" fmla="*/ 3608862 w 3608862"/>
              <a:gd name="connsiteY3" fmla="*/ 2308637 h 230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8862" h="2308637">
                <a:moveTo>
                  <a:pt x="3608862" y="0"/>
                </a:moveTo>
                <a:lnTo>
                  <a:pt x="0" y="1325441"/>
                </a:lnTo>
                <a:lnTo>
                  <a:pt x="0" y="2308637"/>
                </a:lnTo>
                <a:lnTo>
                  <a:pt x="3608862" y="2308637"/>
                </a:lnTo>
                <a:close/>
              </a:path>
            </a:pathLst>
          </a:custGeom>
        </p:spPr>
      </p:pic>
      <p:pic>
        <p:nvPicPr>
          <p:cNvPr id="15" name="PA-图片 27">
            <a:extLst>
              <a:ext uri="{FF2B5EF4-FFF2-40B4-BE49-F238E27FC236}">
                <a16:creationId xmlns:a16="http://schemas.microsoft.com/office/drawing/2014/main" id="{BD320DD7-4AC7-4932-B1E2-755DBF718CB2}"/>
              </a:ext>
            </a:extLst>
          </p:cNvPr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9982" flipH="1">
            <a:off x="8747450" y="2962832"/>
            <a:ext cx="3608862" cy="3608862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4B2C121-E1DD-4E15-B521-CFF25DC814F5}"/>
              </a:ext>
            </a:extLst>
          </p:cNvPr>
          <p:cNvSpPr/>
          <p:nvPr userDrawn="1"/>
        </p:nvSpPr>
        <p:spPr>
          <a:xfrm rot="10800000" flipH="1">
            <a:off x="4692757" y="1278286"/>
            <a:ext cx="7499243" cy="5557904"/>
          </a:xfrm>
          <a:custGeom>
            <a:avLst/>
            <a:gdLst>
              <a:gd name="connsiteX0" fmla="*/ 7499243 w 7499243"/>
              <a:gd name="connsiteY0" fmla="*/ 5557904 h 5557904"/>
              <a:gd name="connsiteX1" fmla="*/ 7499243 w 7499243"/>
              <a:gd name="connsiteY1" fmla="*/ 0 h 5557904"/>
              <a:gd name="connsiteX2" fmla="*/ 0 w 7499243"/>
              <a:gd name="connsiteY2" fmla="*/ 0 h 5557904"/>
              <a:gd name="connsiteX3" fmla="*/ 166241 w 7499243"/>
              <a:gd name="connsiteY3" fmla="*/ 36462 h 5557904"/>
              <a:gd name="connsiteX4" fmla="*/ 2287178 w 7499243"/>
              <a:gd name="connsiteY4" fmla="*/ 657831 h 5557904"/>
              <a:gd name="connsiteX5" fmla="*/ 5755521 w 7499243"/>
              <a:gd name="connsiteY5" fmla="*/ 351142 h 5557904"/>
              <a:gd name="connsiteX6" fmla="*/ 7458539 w 7499243"/>
              <a:gd name="connsiteY6" fmla="*/ 1884587 h 5557904"/>
              <a:gd name="connsiteX7" fmla="*/ 7043166 w 7499243"/>
              <a:gd name="connsiteY7" fmla="*/ 4712942 h 5557904"/>
              <a:gd name="connsiteX8" fmla="*/ 7496892 w 7499243"/>
              <a:gd name="connsiteY8" fmla="*/ 5551646 h 55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243" h="5557904">
                <a:moveTo>
                  <a:pt x="7499243" y="5557904"/>
                </a:moveTo>
                <a:lnTo>
                  <a:pt x="7499243" y="0"/>
                </a:lnTo>
                <a:lnTo>
                  <a:pt x="0" y="0"/>
                </a:lnTo>
                <a:lnTo>
                  <a:pt x="166241" y="36462"/>
                </a:lnTo>
                <a:cubicBezTo>
                  <a:pt x="904354" y="217574"/>
                  <a:pt x="1713447" y="648600"/>
                  <a:pt x="2287178" y="657831"/>
                </a:cubicBezTo>
                <a:cubicBezTo>
                  <a:pt x="2993308" y="669190"/>
                  <a:pt x="4398644" y="-40740"/>
                  <a:pt x="5755521" y="351142"/>
                </a:cubicBezTo>
                <a:cubicBezTo>
                  <a:pt x="7112395" y="743022"/>
                  <a:pt x="7243930" y="1157619"/>
                  <a:pt x="7458539" y="1884587"/>
                </a:cubicBezTo>
                <a:cubicBezTo>
                  <a:pt x="7673146" y="2611554"/>
                  <a:pt x="6780098" y="4093885"/>
                  <a:pt x="7043166" y="4712942"/>
                </a:cubicBezTo>
                <a:cubicBezTo>
                  <a:pt x="7158257" y="4983779"/>
                  <a:pt x="7356167" y="5238854"/>
                  <a:pt x="7496892" y="5551646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643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EF1EE8-F7F3-478B-B019-B6C1F2AEA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96A94F9-5A84-4530-8983-38948854FD26}"/>
              </a:ext>
            </a:extLst>
          </p:cNvPr>
          <p:cNvSpPr/>
          <p:nvPr userDrawn="1"/>
        </p:nvSpPr>
        <p:spPr>
          <a:xfrm>
            <a:off x="0" y="3224802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50558709-B55A-4367-97C4-DD492478E597}"/>
              </a:ext>
            </a:extLst>
          </p:cNvPr>
          <p:cNvSpPr/>
          <p:nvPr userDrawn="1"/>
        </p:nvSpPr>
        <p:spPr>
          <a:xfrm>
            <a:off x="8292210" y="4057046"/>
            <a:ext cx="3491846" cy="2599851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ABAB563A-7EDC-4C45-A9A3-6A25AC604598}"/>
              </a:ext>
            </a:extLst>
          </p:cNvPr>
          <p:cNvSpPr/>
          <p:nvPr userDrawn="1"/>
        </p:nvSpPr>
        <p:spPr>
          <a:xfrm>
            <a:off x="8666778" y="347445"/>
            <a:ext cx="2993483" cy="2228795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D3CFB9E9-5669-45BE-88F0-21B6CF75A0A9}"/>
              </a:ext>
            </a:extLst>
          </p:cNvPr>
          <p:cNvSpPr/>
          <p:nvPr userDrawn="1"/>
        </p:nvSpPr>
        <p:spPr>
          <a:xfrm>
            <a:off x="1476437" y="900358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B1B874-BB1C-48D3-9935-2AE4F3922139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728654 w 12851642"/>
              <a:gd name="connsiteY0" fmla="*/ 0 h 8114565"/>
              <a:gd name="connsiteX1" fmla="*/ 12851642 w 12851642"/>
              <a:gd name="connsiteY1" fmla="*/ 1295384 h 8114565"/>
              <a:gd name="connsiteX2" fmla="*/ 12122988 w 12851642"/>
              <a:gd name="connsiteY2" fmla="*/ 8114565 h 8114565"/>
              <a:gd name="connsiteX3" fmla="*/ 0 w 12851642"/>
              <a:gd name="connsiteY3" fmla="*/ 6819181 h 8114565"/>
              <a:gd name="connsiteX4" fmla="*/ 238977 w 12851642"/>
              <a:gd name="connsiteY4" fmla="*/ 4582687 h 8114565"/>
              <a:gd name="connsiteX5" fmla="*/ 277884 w 12851642"/>
              <a:gd name="connsiteY5" fmla="*/ 4632279 h 8114565"/>
              <a:gd name="connsiteX6" fmla="*/ 2673329 w 12851642"/>
              <a:gd name="connsiteY6" fmla="*/ 6449506 h 8114565"/>
              <a:gd name="connsiteX7" fmla="*/ 3897634 w 12851642"/>
              <a:gd name="connsiteY7" fmla="*/ 1212407 h 8114565"/>
              <a:gd name="connsiteX8" fmla="*/ 3773524 w 12851642"/>
              <a:gd name="connsiteY8" fmla="*/ 1203240 h 8114565"/>
              <a:gd name="connsiteX9" fmla="*/ 2265774 w 12851642"/>
              <a:gd name="connsiteY9" fmla="*/ 2588702 h 8114565"/>
              <a:gd name="connsiteX10" fmla="*/ 682100 w 12851642"/>
              <a:gd name="connsiteY10" fmla="*/ 1519254 h 8114565"/>
              <a:gd name="connsiteX11" fmla="*/ 564265 w 12851642"/>
              <a:gd name="connsiteY11" fmla="*/ 1538447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1642" h="8114565">
                <a:moveTo>
                  <a:pt x="728654" y="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0" y="6819181"/>
                </a:lnTo>
                <a:lnTo>
                  <a:pt x="238977" y="4582687"/>
                </a:lnTo>
                <a:lnTo>
                  <a:pt x="277884" y="4632279"/>
                </a:lnTo>
                <a:cubicBezTo>
                  <a:pt x="775726" y="5216385"/>
                  <a:pt x="1545995" y="5836542"/>
                  <a:pt x="2673329" y="6449506"/>
                </a:cubicBezTo>
                <a:cubicBezTo>
                  <a:pt x="6134837" y="3484093"/>
                  <a:pt x="5171505" y="1370584"/>
                  <a:pt x="3897634" y="1212407"/>
                </a:cubicBezTo>
                <a:cubicBezTo>
                  <a:pt x="3856542" y="1207304"/>
                  <a:pt x="3815125" y="1204236"/>
                  <a:pt x="3773524" y="1203240"/>
                </a:cubicBezTo>
                <a:cubicBezTo>
                  <a:pt x="3168421" y="1188752"/>
                  <a:pt x="2524171" y="1612578"/>
                  <a:pt x="2265774" y="2588702"/>
                </a:cubicBezTo>
                <a:cubicBezTo>
                  <a:pt x="1854912" y="1778112"/>
                  <a:pt x="1231805" y="1470280"/>
                  <a:pt x="682100" y="1519254"/>
                </a:cubicBezTo>
                <a:lnTo>
                  <a:pt x="564265" y="1538447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F8808AC-9905-49B8-B5D0-7CAE65A89182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728654 w 12851642"/>
              <a:gd name="connsiteY0" fmla="*/ 0 h 8114565"/>
              <a:gd name="connsiteX1" fmla="*/ 12851642 w 12851642"/>
              <a:gd name="connsiteY1" fmla="*/ 1295384 h 8114565"/>
              <a:gd name="connsiteX2" fmla="*/ 12122988 w 12851642"/>
              <a:gd name="connsiteY2" fmla="*/ 8114565 h 8114565"/>
              <a:gd name="connsiteX3" fmla="*/ 0 w 12851642"/>
              <a:gd name="connsiteY3" fmla="*/ 6819181 h 8114565"/>
              <a:gd name="connsiteX4" fmla="*/ 179916 w 12851642"/>
              <a:gd name="connsiteY4" fmla="*/ 5135424 h 8114565"/>
              <a:gd name="connsiteX5" fmla="*/ 181010 w 12851642"/>
              <a:gd name="connsiteY5" fmla="*/ 5136610 h 8114565"/>
              <a:gd name="connsiteX6" fmla="*/ 2727456 w 12851642"/>
              <a:gd name="connsiteY6" fmla="*/ 6962257 h 8114565"/>
              <a:gd name="connsiteX7" fmla="*/ 4195659 w 12851642"/>
              <a:gd name="connsiteY7" fmla="*/ 681856 h 8114565"/>
              <a:gd name="connsiteX8" fmla="*/ 4046825 w 12851642"/>
              <a:gd name="connsiteY8" fmla="*/ 670864 h 8114565"/>
              <a:gd name="connsiteX9" fmla="*/ 2238710 w 12851642"/>
              <a:gd name="connsiteY9" fmla="*/ 2332328 h 8114565"/>
              <a:gd name="connsiteX10" fmla="*/ 674903 w 12851642"/>
              <a:gd name="connsiteY10" fmla="*/ 1056932 h 8114565"/>
              <a:gd name="connsiteX11" fmla="*/ 616305 w 12851642"/>
              <a:gd name="connsiteY11" fmla="*/ 1051432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1642" h="8114565">
                <a:moveTo>
                  <a:pt x="728654" y="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0" y="6819181"/>
                </a:lnTo>
                <a:lnTo>
                  <a:pt x="179916" y="5135424"/>
                </a:lnTo>
                <a:lnTo>
                  <a:pt x="181010" y="5136610"/>
                </a:lnTo>
                <a:cubicBezTo>
                  <a:pt x="771625" y="5731142"/>
                  <a:pt x="1600861" y="6349695"/>
                  <a:pt x="2727456" y="6962257"/>
                </a:cubicBezTo>
                <a:cubicBezTo>
                  <a:pt x="6878542" y="3406092"/>
                  <a:pt x="5723303" y="871545"/>
                  <a:pt x="4195659" y="681856"/>
                </a:cubicBezTo>
                <a:cubicBezTo>
                  <a:pt x="4146381" y="675737"/>
                  <a:pt x="4096715" y="672058"/>
                  <a:pt x="4046825" y="670864"/>
                </a:cubicBezTo>
                <a:cubicBezTo>
                  <a:pt x="3321177" y="653488"/>
                  <a:pt x="2548584" y="1161747"/>
                  <a:pt x="2238710" y="2332328"/>
                </a:cubicBezTo>
                <a:cubicBezTo>
                  <a:pt x="1828118" y="1522268"/>
                  <a:pt x="1240769" y="1130900"/>
                  <a:pt x="674903" y="1056932"/>
                </a:cubicBezTo>
                <a:lnTo>
                  <a:pt x="616305" y="1051432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62B7A59-0F08-4E8D-8B3A-BE3831451432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130535 w 12851642"/>
              <a:gd name="connsiteY0" fmla="*/ 5597554 h 8114565"/>
              <a:gd name="connsiteX1" fmla="*/ 300512 w 12851642"/>
              <a:gd name="connsiteY1" fmla="*/ 5756843 h 8114565"/>
              <a:gd name="connsiteX2" fmla="*/ 2059166 w 12851642"/>
              <a:gd name="connsiteY2" fmla="*/ 7025690 h 8114565"/>
              <a:gd name="connsiteX3" fmla="*/ 2087105 w 12851642"/>
              <a:gd name="connsiteY3" fmla="*/ 7042195 h 8114565"/>
              <a:gd name="connsiteX4" fmla="*/ 0 w 12851642"/>
              <a:gd name="connsiteY4" fmla="*/ 6819181 h 8114565"/>
              <a:gd name="connsiteX5" fmla="*/ 5259775 w 12851642"/>
              <a:gd name="connsiteY5" fmla="*/ 484166 h 8114565"/>
              <a:gd name="connsiteX6" fmla="*/ 12851642 w 12851642"/>
              <a:gd name="connsiteY6" fmla="*/ 1295384 h 8114565"/>
              <a:gd name="connsiteX7" fmla="*/ 12122988 w 12851642"/>
              <a:gd name="connsiteY7" fmla="*/ 8114565 h 8114565"/>
              <a:gd name="connsiteX8" fmla="*/ 3135102 w 12851642"/>
              <a:gd name="connsiteY8" fmla="*/ 7154177 h 8114565"/>
              <a:gd name="connsiteX9" fmla="*/ 3231248 w 12851642"/>
              <a:gd name="connsiteY9" fmla="*/ 7069198 h 8114565"/>
              <a:gd name="connsiteX10" fmla="*/ 5269708 w 12851642"/>
              <a:gd name="connsiteY10" fmla="*/ 490336 h 8114565"/>
              <a:gd name="connsiteX11" fmla="*/ 728654 w 12851642"/>
              <a:gd name="connsiteY11" fmla="*/ 0 h 8114565"/>
              <a:gd name="connsiteX12" fmla="*/ 3629180 w 12851642"/>
              <a:gd name="connsiteY12" fmla="*/ 309931 h 8114565"/>
              <a:gd name="connsiteX13" fmla="*/ 3539838 w 12851642"/>
              <a:gd name="connsiteY13" fmla="*/ 346236 h 8114565"/>
              <a:gd name="connsiteX14" fmla="*/ 2234771 w 12851642"/>
              <a:gd name="connsiteY14" fmla="*/ 2101838 h 8114565"/>
              <a:gd name="connsiteX15" fmla="*/ 690363 w 12851642"/>
              <a:gd name="connsiteY15" fmla="*/ 682372 h 8114565"/>
              <a:gd name="connsiteX16" fmla="*/ 656619 w 12851642"/>
              <a:gd name="connsiteY16" fmla="*/ 674145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51642" h="8114565">
                <a:moveTo>
                  <a:pt x="130535" y="5597554"/>
                </a:moveTo>
                <a:lnTo>
                  <a:pt x="300512" y="5756843"/>
                </a:lnTo>
                <a:cubicBezTo>
                  <a:pt x="777712" y="6174794"/>
                  <a:pt x="1359044" y="6600239"/>
                  <a:pt x="2059166" y="7025690"/>
                </a:cubicBezTo>
                <a:lnTo>
                  <a:pt x="2087105" y="7042195"/>
                </a:lnTo>
                <a:lnTo>
                  <a:pt x="0" y="6819181"/>
                </a:lnTo>
                <a:close/>
                <a:moveTo>
                  <a:pt x="5259775" y="484166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3135102" y="7154177"/>
                </a:lnTo>
                <a:lnTo>
                  <a:pt x="3231248" y="7069198"/>
                </a:lnTo>
                <a:cubicBezTo>
                  <a:pt x="6821055" y="3792198"/>
                  <a:pt x="6481384" y="1325914"/>
                  <a:pt x="5269708" y="490336"/>
                </a:cubicBezTo>
                <a:close/>
                <a:moveTo>
                  <a:pt x="728654" y="0"/>
                </a:moveTo>
                <a:lnTo>
                  <a:pt x="3629180" y="309931"/>
                </a:lnTo>
                <a:lnTo>
                  <a:pt x="3539838" y="346236"/>
                </a:lnTo>
                <a:cubicBezTo>
                  <a:pt x="2979699" y="603975"/>
                  <a:pt x="2480896" y="1172070"/>
                  <a:pt x="2234771" y="2101838"/>
                </a:cubicBezTo>
                <a:cubicBezTo>
                  <a:pt x="1823656" y="1290747"/>
                  <a:pt x="1259157" y="842984"/>
                  <a:pt x="690363" y="682372"/>
                </a:cubicBezTo>
                <a:lnTo>
                  <a:pt x="656619" y="67414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0C999B7-AB58-47E7-89A3-088027EA0497}"/>
              </a:ext>
            </a:extLst>
          </p:cNvPr>
          <p:cNvSpPr/>
          <p:nvPr userDrawn="1"/>
        </p:nvSpPr>
        <p:spPr>
          <a:xfrm rot="21234053">
            <a:off x="-329820" y="-628281"/>
            <a:ext cx="12851642" cy="8114565"/>
          </a:xfrm>
          <a:custGeom>
            <a:avLst/>
            <a:gdLst>
              <a:gd name="connsiteX0" fmla="*/ 87000 w 12851642"/>
              <a:gd name="connsiteY0" fmla="*/ 6004985 h 8114565"/>
              <a:gd name="connsiteX1" fmla="*/ 367269 w 12851642"/>
              <a:gd name="connsiteY1" fmla="*/ 6248568 h 8114565"/>
              <a:gd name="connsiteX2" fmla="*/ 1309726 w 12851642"/>
              <a:gd name="connsiteY2" fmla="*/ 6948450 h 8114565"/>
              <a:gd name="connsiteX3" fmla="*/ 1329007 w 12851642"/>
              <a:gd name="connsiteY3" fmla="*/ 6961190 h 8114565"/>
              <a:gd name="connsiteX4" fmla="*/ 0 w 12851642"/>
              <a:gd name="connsiteY4" fmla="*/ 6819181 h 8114565"/>
              <a:gd name="connsiteX5" fmla="*/ 6126981 w 12851642"/>
              <a:gd name="connsiteY5" fmla="*/ 576830 h 8114565"/>
              <a:gd name="connsiteX6" fmla="*/ 12851642 w 12851642"/>
              <a:gd name="connsiteY6" fmla="*/ 1295384 h 8114565"/>
              <a:gd name="connsiteX7" fmla="*/ 12122988 w 12851642"/>
              <a:gd name="connsiteY7" fmla="*/ 8114565 h 8114565"/>
              <a:gd name="connsiteX8" fmla="*/ 3622513 w 12851642"/>
              <a:gd name="connsiteY8" fmla="*/ 7206259 h 8114565"/>
              <a:gd name="connsiteX9" fmla="*/ 4021026 w 12851642"/>
              <a:gd name="connsiteY9" fmla="*/ 6816241 h 8114565"/>
              <a:gd name="connsiteX10" fmla="*/ 6192686 w 12851642"/>
              <a:gd name="connsiteY10" fmla="*/ 668892 h 8114565"/>
              <a:gd name="connsiteX11" fmla="*/ 728654 w 12851642"/>
              <a:gd name="connsiteY11" fmla="*/ 0 h 8114565"/>
              <a:gd name="connsiteX12" fmla="*/ 3178249 w 12851642"/>
              <a:gd name="connsiteY12" fmla="*/ 261748 h 8114565"/>
              <a:gd name="connsiteX13" fmla="*/ 3046766 w 12851642"/>
              <a:gd name="connsiteY13" fmla="*/ 382449 h 8114565"/>
              <a:gd name="connsiteX14" fmla="*/ 2231225 w 12851642"/>
              <a:gd name="connsiteY14" fmla="*/ 1894454 h 8114565"/>
              <a:gd name="connsiteX15" fmla="*/ 818387 w 12851642"/>
              <a:gd name="connsiteY15" fmla="*/ 420877 h 8114565"/>
              <a:gd name="connsiteX16" fmla="*/ 689439 w 12851642"/>
              <a:gd name="connsiteY16" fmla="*/ 366999 h 811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851642" h="8114565">
                <a:moveTo>
                  <a:pt x="87000" y="6004985"/>
                </a:moveTo>
                <a:lnTo>
                  <a:pt x="367269" y="6248568"/>
                </a:lnTo>
                <a:cubicBezTo>
                  <a:pt x="651766" y="6480531"/>
                  <a:pt x="965265" y="6714159"/>
                  <a:pt x="1309726" y="6948450"/>
                </a:cubicBezTo>
                <a:lnTo>
                  <a:pt x="1329007" y="6961190"/>
                </a:lnTo>
                <a:lnTo>
                  <a:pt x="0" y="6819181"/>
                </a:lnTo>
                <a:close/>
                <a:moveTo>
                  <a:pt x="6126981" y="576830"/>
                </a:moveTo>
                <a:lnTo>
                  <a:pt x="12851642" y="1295384"/>
                </a:lnTo>
                <a:lnTo>
                  <a:pt x="12122988" y="8114565"/>
                </a:lnTo>
                <a:lnTo>
                  <a:pt x="3622513" y="7206259"/>
                </a:lnTo>
                <a:lnTo>
                  <a:pt x="4021026" y="6816241"/>
                </a:lnTo>
                <a:cubicBezTo>
                  <a:pt x="6765783" y="4032139"/>
                  <a:pt x="6944102" y="1836705"/>
                  <a:pt x="6192686" y="668892"/>
                </a:cubicBezTo>
                <a:close/>
                <a:moveTo>
                  <a:pt x="728654" y="0"/>
                </a:moveTo>
                <a:lnTo>
                  <a:pt x="3178249" y="261748"/>
                </a:lnTo>
                <a:lnTo>
                  <a:pt x="3046766" y="382449"/>
                </a:lnTo>
                <a:cubicBezTo>
                  <a:pt x="2697067" y="732155"/>
                  <a:pt x="2406796" y="1231215"/>
                  <a:pt x="2231225" y="1894454"/>
                </a:cubicBezTo>
                <a:cubicBezTo>
                  <a:pt x="1847374" y="1137152"/>
                  <a:pt x="1344236" y="662407"/>
                  <a:pt x="818387" y="420877"/>
                </a:cubicBezTo>
                <a:lnTo>
                  <a:pt x="689439" y="366999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心形 10">
            <a:extLst>
              <a:ext uri="{FF2B5EF4-FFF2-40B4-BE49-F238E27FC236}">
                <a16:creationId xmlns:a16="http://schemas.microsoft.com/office/drawing/2014/main" id="{CABB8BC2-C9E6-4931-A033-DAA02F9D4EAA}"/>
              </a:ext>
            </a:extLst>
          </p:cNvPr>
          <p:cNvSpPr/>
          <p:nvPr userDrawn="1"/>
        </p:nvSpPr>
        <p:spPr>
          <a:xfrm>
            <a:off x="4261956" y="4645502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心形 11">
            <a:extLst>
              <a:ext uri="{FF2B5EF4-FFF2-40B4-BE49-F238E27FC236}">
                <a16:creationId xmlns:a16="http://schemas.microsoft.com/office/drawing/2014/main" id="{75CA35EF-F426-47AF-A543-C2E9574D6867}"/>
              </a:ext>
            </a:extLst>
          </p:cNvPr>
          <p:cNvSpPr/>
          <p:nvPr userDrawn="1"/>
        </p:nvSpPr>
        <p:spPr>
          <a:xfrm>
            <a:off x="9769725" y="-99694"/>
            <a:ext cx="2507298" cy="2508209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4AA885-116B-4A5A-99FC-69D46C40F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0592" y="395231"/>
            <a:ext cx="2252828" cy="1160208"/>
          </a:xfrm>
          <a:prstGeom prst="rect">
            <a:avLst/>
          </a:prstGeom>
          <a:noFill/>
          <a:effectLst/>
        </p:spPr>
        <p:txBody>
          <a:bodyPr wrap="none" lIns="339351" tIns="169676" rIns="339351" bIns="169676" rtlCol="0">
            <a:noAutofit/>
          </a:bodyPr>
          <a:lstStyle>
            <a:lvl1pPr marL="0" indent="0">
              <a:buNone/>
              <a:defRPr lang="zh-CN" altLang="en-US" sz="7488" spc="-300" dirty="0" smtClean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defRPr>
            </a:lvl1pPr>
            <a:lvl5pPr>
              <a:defRPr lang="zh-CN" alt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相守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CA6DC2-1D42-4E90-A65C-94FA7656FB38}"/>
              </a:ext>
            </a:extLst>
          </p:cNvPr>
          <p:cNvGrpSpPr/>
          <p:nvPr userDrawn="1"/>
        </p:nvGrpSpPr>
        <p:grpSpPr>
          <a:xfrm>
            <a:off x="7304102" y="837746"/>
            <a:ext cx="612747" cy="595561"/>
            <a:chOff x="7047431" y="1940965"/>
            <a:chExt cx="910829" cy="88527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BD56E38E-0C4A-431C-AAD7-54AD487BD628}"/>
                </a:ext>
              </a:extLst>
            </p:cNvPr>
            <p:cNvGrpSpPr/>
            <p:nvPr/>
          </p:nvGrpSpPr>
          <p:grpSpPr>
            <a:xfrm rot="20922476">
              <a:off x="7047431" y="1940965"/>
              <a:ext cx="910829" cy="845024"/>
              <a:chOff x="-5732887" y="7199874"/>
              <a:chExt cx="5379704" cy="4983455"/>
            </a:xfrm>
          </p:grpSpPr>
          <p:sp>
            <p:nvSpPr>
              <p:cNvPr id="38" name="任意多边形: 形状 37">
                <a:extLst>
                  <a:ext uri="{FF2B5EF4-FFF2-40B4-BE49-F238E27FC236}">
                    <a16:creationId xmlns:a16="http://schemas.microsoft.com/office/drawing/2014/main" id="{E50D703B-61AC-4A68-BD6B-949F9229226C}"/>
                  </a:ext>
                </a:extLst>
              </p:cNvPr>
              <p:cNvSpPr/>
              <p:nvPr/>
            </p:nvSpPr>
            <p:spPr>
              <a:xfrm>
                <a:off x="-5732887" y="7199874"/>
                <a:ext cx="5379704" cy="4983455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id="{BDF3258B-891F-4ECA-A44C-6AD5E9D411FB}"/>
                  </a:ext>
                </a:extLst>
              </p:cNvPr>
              <p:cNvSpPr/>
              <p:nvPr/>
            </p:nvSpPr>
            <p:spPr>
              <a:xfrm>
                <a:off x="-5460488" y="7493068"/>
                <a:ext cx="4799194" cy="4535711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40" name="任意多边形: 形状 39">
                <a:extLst>
                  <a:ext uri="{FF2B5EF4-FFF2-40B4-BE49-F238E27FC236}">
                    <a16:creationId xmlns:a16="http://schemas.microsoft.com/office/drawing/2014/main" id="{316A6800-A089-4EC1-8826-FB69D26AED43}"/>
                  </a:ext>
                </a:extLst>
              </p:cNvPr>
              <p:cNvSpPr/>
              <p:nvPr/>
            </p:nvSpPr>
            <p:spPr>
              <a:xfrm>
                <a:off x="-5161661" y="7818509"/>
                <a:ext cx="4154012" cy="3925949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87887FBE-BC28-48E7-90E9-A4327A310F0E}"/>
                  </a:ext>
                </a:extLst>
              </p:cNvPr>
              <p:cNvSpPr/>
              <p:nvPr/>
            </p:nvSpPr>
            <p:spPr>
              <a:xfrm>
                <a:off x="-4752754" y="8263866"/>
                <a:ext cx="3271139" cy="3091544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F57E2F1-DC68-4730-AB4F-FEF76B0486B5}"/>
                </a:ext>
              </a:extLst>
            </p:cNvPr>
            <p:cNvGrpSpPr/>
            <p:nvPr/>
          </p:nvGrpSpPr>
          <p:grpSpPr>
            <a:xfrm rot="2674399">
              <a:off x="7571401" y="2512292"/>
              <a:ext cx="338907" cy="313947"/>
              <a:chOff x="510062" y="7532998"/>
              <a:chExt cx="5379764" cy="4983517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3BC3F4A0-5847-40AE-B782-DD15AE525E1D}"/>
                  </a:ext>
                </a:extLst>
              </p:cNvPr>
              <p:cNvSpPr/>
              <p:nvPr/>
            </p:nvSpPr>
            <p:spPr>
              <a:xfrm>
                <a:off x="510062" y="7532998"/>
                <a:ext cx="5379764" cy="4983517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id="{19C8F4AE-AE0B-48E2-A357-5AEEBBBA240F}"/>
                  </a:ext>
                </a:extLst>
              </p:cNvPr>
              <p:cNvSpPr/>
              <p:nvPr/>
            </p:nvSpPr>
            <p:spPr>
              <a:xfrm>
                <a:off x="826963" y="7710729"/>
                <a:ext cx="4799256" cy="4535747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id="{81065148-DE56-42CE-B147-2A25663105B5}"/>
                  </a:ext>
                </a:extLst>
              </p:cNvPr>
              <p:cNvSpPr/>
              <p:nvPr/>
            </p:nvSpPr>
            <p:spPr>
              <a:xfrm>
                <a:off x="1193092" y="7902519"/>
                <a:ext cx="4154048" cy="3925984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38240617-81BC-4F3F-A4AC-5D2E4E79353D}"/>
                  </a:ext>
                </a:extLst>
              </p:cNvPr>
              <p:cNvSpPr/>
              <p:nvPr/>
            </p:nvSpPr>
            <p:spPr>
              <a:xfrm>
                <a:off x="1694271" y="8165032"/>
                <a:ext cx="3271157" cy="3091571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4DFEC08E-8A04-48DD-9A5A-986F204AB0ED}"/>
              </a:ext>
            </a:extLst>
          </p:cNvPr>
          <p:cNvSpPr/>
          <p:nvPr userDrawn="1"/>
        </p:nvSpPr>
        <p:spPr>
          <a:xfrm>
            <a:off x="7298298" y="1538316"/>
            <a:ext cx="2733280" cy="83573"/>
          </a:xfrm>
          <a:custGeom>
            <a:avLst/>
            <a:gdLst>
              <a:gd name="connsiteX0" fmla="*/ 0 w 2733280"/>
              <a:gd name="connsiteY0" fmla="*/ 49056 h 83573"/>
              <a:gd name="connsiteX1" fmla="*/ 601321 w 2733280"/>
              <a:gd name="connsiteY1" fmla="*/ 45160 h 83573"/>
              <a:gd name="connsiteX2" fmla="*/ 1120644 w 2733280"/>
              <a:gd name="connsiteY2" fmla="*/ 41796 h 83573"/>
              <a:gd name="connsiteX3" fmla="*/ 1612635 w 2733280"/>
              <a:gd name="connsiteY3" fmla="*/ 38607 h 83573"/>
              <a:gd name="connsiteX4" fmla="*/ 2186624 w 2733280"/>
              <a:gd name="connsiteY4" fmla="*/ 34889 h 83573"/>
              <a:gd name="connsiteX5" fmla="*/ 2733280 w 2733280"/>
              <a:gd name="connsiteY5" fmla="*/ 31348 h 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0" h="83573" extrusionOk="0">
                <a:moveTo>
                  <a:pt x="0" y="49056"/>
                </a:moveTo>
                <a:cubicBezTo>
                  <a:pt x="153408" y="30482"/>
                  <a:pt x="269502" y="90286"/>
                  <a:pt x="601321" y="45160"/>
                </a:cubicBezTo>
                <a:cubicBezTo>
                  <a:pt x="907011" y="16324"/>
                  <a:pt x="926251" y="150221"/>
                  <a:pt x="1120644" y="41796"/>
                </a:cubicBezTo>
                <a:cubicBezTo>
                  <a:pt x="1234248" y="-30455"/>
                  <a:pt x="1480138" y="143036"/>
                  <a:pt x="1612635" y="38607"/>
                </a:cubicBezTo>
                <a:cubicBezTo>
                  <a:pt x="1784588" y="-36207"/>
                  <a:pt x="1953275" y="8627"/>
                  <a:pt x="2186624" y="34889"/>
                </a:cubicBezTo>
                <a:cubicBezTo>
                  <a:pt x="2456678" y="31315"/>
                  <a:pt x="2487008" y="75148"/>
                  <a:pt x="2733280" y="31348"/>
                </a:cubicBezTo>
              </a:path>
            </a:pathLst>
          </a:custGeom>
          <a:noFill/>
          <a:ln w="254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648 w 3239048"/>
                      <a:gd name="connsiteY0" fmla="*/ 0 h 60838"/>
                      <a:gd name="connsiteX1" fmla="*/ 267248 w 3239048"/>
                      <a:gd name="connsiteY1" fmla="*/ 45720 h 60838"/>
                      <a:gd name="connsiteX2" fmla="*/ 921044 w 3239048"/>
                      <a:gd name="connsiteY2" fmla="*/ 42367 h 60838"/>
                      <a:gd name="connsiteX3" fmla="*/ 1485686 w 3239048"/>
                      <a:gd name="connsiteY3" fmla="*/ 39472 h 60838"/>
                      <a:gd name="connsiteX4" fmla="*/ 2020610 w 3239048"/>
                      <a:gd name="connsiteY4" fmla="*/ 36728 h 60838"/>
                      <a:gd name="connsiteX5" fmla="*/ 2644688 w 3239048"/>
                      <a:gd name="connsiteY5" fmla="*/ 33528 h 60838"/>
                      <a:gd name="connsiteX6" fmla="*/ 3239048 w 3239048"/>
                      <a:gd name="connsiteY6" fmla="*/ 30480 h 60838"/>
                      <a:gd name="connsiteX0" fmla="*/ 0 w 2971800"/>
                      <a:gd name="connsiteY0" fmla="*/ 42219 h 71925"/>
                      <a:gd name="connsiteX1" fmla="*/ 653796 w 2971800"/>
                      <a:gd name="connsiteY1" fmla="*/ 38866 h 71925"/>
                      <a:gd name="connsiteX2" fmla="*/ 1218438 w 2971800"/>
                      <a:gd name="connsiteY2" fmla="*/ 35971 h 71925"/>
                      <a:gd name="connsiteX3" fmla="*/ 1753362 w 2971800"/>
                      <a:gd name="connsiteY3" fmla="*/ 33227 h 71925"/>
                      <a:gd name="connsiteX4" fmla="*/ 2377440 w 2971800"/>
                      <a:gd name="connsiteY4" fmla="*/ 30027 h 71925"/>
                      <a:gd name="connsiteX5" fmla="*/ 2971800 w 2971800"/>
                      <a:gd name="connsiteY5" fmla="*/ 26979 h 7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800" h="71925" extrusionOk="0">
                        <a:moveTo>
                          <a:pt x="0" y="42219"/>
                        </a:moveTo>
                        <a:cubicBezTo>
                          <a:pt x="186969" y="36084"/>
                          <a:pt x="306821" y="73603"/>
                          <a:pt x="653796" y="38866"/>
                        </a:cubicBezTo>
                        <a:cubicBezTo>
                          <a:pt x="957076" y="9202"/>
                          <a:pt x="1029276" y="128726"/>
                          <a:pt x="1218438" y="35971"/>
                        </a:cubicBezTo>
                        <a:cubicBezTo>
                          <a:pt x="1365591" y="-44480"/>
                          <a:pt x="1613372" y="105302"/>
                          <a:pt x="1753362" y="33227"/>
                        </a:cubicBezTo>
                        <a:cubicBezTo>
                          <a:pt x="1966794" y="-19696"/>
                          <a:pt x="2102372" y="-652"/>
                          <a:pt x="2377440" y="30027"/>
                        </a:cubicBezTo>
                        <a:cubicBezTo>
                          <a:pt x="2657682" y="25694"/>
                          <a:pt x="2702920" y="66496"/>
                          <a:pt x="2971800" y="2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心形 43">
            <a:extLst>
              <a:ext uri="{FF2B5EF4-FFF2-40B4-BE49-F238E27FC236}">
                <a16:creationId xmlns:a16="http://schemas.microsoft.com/office/drawing/2014/main" id="{6ECC980A-02A3-4A53-9C1C-2BFC79D0CDEB}"/>
              </a:ext>
            </a:extLst>
          </p:cNvPr>
          <p:cNvSpPr/>
          <p:nvPr userDrawn="1"/>
        </p:nvSpPr>
        <p:spPr>
          <a:xfrm>
            <a:off x="9657240" y="-9768"/>
            <a:ext cx="2800630" cy="2801648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PA-图片 27">
            <a:extLst>
              <a:ext uri="{FF2B5EF4-FFF2-40B4-BE49-F238E27FC236}">
                <a16:creationId xmlns:a16="http://schemas.microsoft.com/office/drawing/2014/main" id="{9934F029-EE69-4D6C-A348-6EE89A8D139D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6108" flipH="1">
            <a:off x="9417545" y="3522157"/>
            <a:ext cx="3136289" cy="3050440"/>
          </a:xfrm>
          <a:prstGeom prst="rect">
            <a:avLst/>
          </a:prstGeom>
        </p:spPr>
      </p:pic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55B1635A-9728-4F8E-BDF7-9F79C37A8ABC}"/>
              </a:ext>
            </a:extLst>
          </p:cNvPr>
          <p:cNvSpPr/>
          <p:nvPr userDrawn="1"/>
        </p:nvSpPr>
        <p:spPr>
          <a:xfrm rot="10800000" flipH="1">
            <a:off x="4692757" y="1278286"/>
            <a:ext cx="7499243" cy="5557904"/>
          </a:xfrm>
          <a:custGeom>
            <a:avLst/>
            <a:gdLst>
              <a:gd name="connsiteX0" fmla="*/ 7499243 w 7499243"/>
              <a:gd name="connsiteY0" fmla="*/ 5557904 h 5557904"/>
              <a:gd name="connsiteX1" fmla="*/ 7499243 w 7499243"/>
              <a:gd name="connsiteY1" fmla="*/ 0 h 5557904"/>
              <a:gd name="connsiteX2" fmla="*/ 0 w 7499243"/>
              <a:gd name="connsiteY2" fmla="*/ 0 h 5557904"/>
              <a:gd name="connsiteX3" fmla="*/ 166241 w 7499243"/>
              <a:gd name="connsiteY3" fmla="*/ 36462 h 5557904"/>
              <a:gd name="connsiteX4" fmla="*/ 2287178 w 7499243"/>
              <a:gd name="connsiteY4" fmla="*/ 657831 h 5557904"/>
              <a:gd name="connsiteX5" fmla="*/ 5755521 w 7499243"/>
              <a:gd name="connsiteY5" fmla="*/ 351142 h 5557904"/>
              <a:gd name="connsiteX6" fmla="*/ 7458539 w 7499243"/>
              <a:gd name="connsiteY6" fmla="*/ 1884587 h 5557904"/>
              <a:gd name="connsiteX7" fmla="*/ 7043166 w 7499243"/>
              <a:gd name="connsiteY7" fmla="*/ 4712942 h 5557904"/>
              <a:gd name="connsiteX8" fmla="*/ 7496892 w 7499243"/>
              <a:gd name="connsiteY8" fmla="*/ 5551646 h 555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243" h="5557904">
                <a:moveTo>
                  <a:pt x="7499243" y="5557904"/>
                </a:moveTo>
                <a:lnTo>
                  <a:pt x="7499243" y="0"/>
                </a:lnTo>
                <a:lnTo>
                  <a:pt x="0" y="0"/>
                </a:lnTo>
                <a:lnTo>
                  <a:pt x="166241" y="36462"/>
                </a:lnTo>
                <a:cubicBezTo>
                  <a:pt x="904354" y="217574"/>
                  <a:pt x="1713447" y="648600"/>
                  <a:pt x="2287178" y="657831"/>
                </a:cubicBezTo>
                <a:cubicBezTo>
                  <a:pt x="2993308" y="669190"/>
                  <a:pt x="4398644" y="-40740"/>
                  <a:pt x="5755521" y="351142"/>
                </a:cubicBezTo>
                <a:cubicBezTo>
                  <a:pt x="7112395" y="743022"/>
                  <a:pt x="7243930" y="1157619"/>
                  <a:pt x="7458539" y="1884587"/>
                </a:cubicBezTo>
                <a:cubicBezTo>
                  <a:pt x="7673146" y="2611554"/>
                  <a:pt x="6780098" y="4093885"/>
                  <a:pt x="7043166" y="4712942"/>
                </a:cubicBezTo>
                <a:cubicBezTo>
                  <a:pt x="7158257" y="4983779"/>
                  <a:pt x="7356167" y="5238854"/>
                  <a:pt x="7496892" y="5551646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972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EF1EE8-F7F3-478B-B019-B6C1F2AEA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96A94F9-5A84-4530-8983-38948854FD26}"/>
              </a:ext>
            </a:extLst>
          </p:cNvPr>
          <p:cNvSpPr/>
          <p:nvPr userDrawn="1"/>
        </p:nvSpPr>
        <p:spPr>
          <a:xfrm>
            <a:off x="160816" y="2994253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50558709-B55A-4367-97C4-DD492478E597}"/>
              </a:ext>
            </a:extLst>
          </p:cNvPr>
          <p:cNvSpPr/>
          <p:nvPr userDrawn="1"/>
        </p:nvSpPr>
        <p:spPr>
          <a:xfrm>
            <a:off x="8292210" y="4057046"/>
            <a:ext cx="3491846" cy="2599851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ABAB563A-7EDC-4C45-A9A3-6A25AC604598}"/>
              </a:ext>
            </a:extLst>
          </p:cNvPr>
          <p:cNvSpPr/>
          <p:nvPr userDrawn="1"/>
        </p:nvSpPr>
        <p:spPr>
          <a:xfrm>
            <a:off x="8666778" y="347445"/>
            <a:ext cx="2993483" cy="2228795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FD39EFB-4F4E-4092-962B-CC30D26948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24467 w 12192000"/>
              <a:gd name="connsiteY15" fmla="*/ 6798337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24467 w 12192000"/>
              <a:gd name="connsiteY15" fmla="*/ 6798337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24467 w 12192000"/>
              <a:gd name="connsiteY15" fmla="*/ 6798337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24467 w 12192000"/>
              <a:gd name="connsiteY15" fmla="*/ 6798337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52748 w 12192000"/>
              <a:gd name="connsiteY15" fmla="*/ 6722923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52748 w 12192000"/>
              <a:gd name="connsiteY15" fmla="*/ 6722923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52748 w 12192000"/>
              <a:gd name="connsiteY15" fmla="*/ 6722923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52748 w 12192000"/>
              <a:gd name="connsiteY15" fmla="*/ 6722923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  <a:gd name="connsiteX18" fmla="*/ 0 w 12192000"/>
              <a:gd name="connsiteY1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179064" y="6858000"/>
                </a:lnTo>
                <a:lnTo>
                  <a:pt x="11212541" y="6678716"/>
                </a:lnTo>
                <a:cubicBezTo>
                  <a:pt x="11363016" y="5703765"/>
                  <a:pt x="10991322" y="5238716"/>
                  <a:pt x="10838935" y="4712405"/>
                </a:cubicBezTo>
                <a:cubicBezTo>
                  <a:pt x="10664777" y="4110906"/>
                  <a:pt x="11255997" y="2670620"/>
                  <a:pt x="11113921" y="1964272"/>
                </a:cubicBezTo>
                <a:cubicBezTo>
                  <a:pt x="10971844" y="1257924"/>
                  <a:pt x="10884765" y="855086"/>
                  <a:pt x="9986482" y="474320"/>
                </a:cubicBezTo>
                <a:cubicBezTo>
                  <a:pt x="9088199" y="93555"/>
                  <a:pt x="8157835" y="783348"/>
                  <a:pt x="7690362" y="772310"/>
                </a:cubicBezTo>
                <a:cubicBezTo>
                  <a:pt x="7222887" y="761273"/>
                  <a:pt x="6519387" y="129424"/>
                  <a:pt x="5957959" y="93555"/>
                </a:cubicBezTo>
                <a:cubicBezTo>
                  <a:pt x="5396530" y="57686"/>
                  <a:pt x="4780108" y="416377"/>
                  <a:pt x="4321798" y="557095"/>
                </a:cubicBezTo>
                <a:cubicBezTo>
                  <a:pt x="3863489" y="697813"/>
                  <a:pt x="3675584" y="910268"/>
                  <a:pt x="3208111" y="937860"/>
                </a:cubicBezTo>
                <a:cubicBezTo>
                  <a:pt x="2740637" y="965451"/>
                  <a:pt x="1890475" y="562614"/>
                  <a:pt x="1516955" y="722645"/>
                </a:cubicBezTo>
                <a:cubicBezTo>
                  <a:pt x="1143434" y="882677"/>
                  <a:pt x="992192" y="1348976"/>
                  <a:pt x="966986" y="1898051"/>
                </a:cubicBezTo>
                <a:cubicBezTo>
                  <a:pt x="941778" y="2447128"/>
                  <a:pt x="1301419" y="3212950"/>
                  <a:pt x="1365713" y="4017095"/>
                </a:cubicBezTo>
                <a:cubicBezTo>
                  <a:pt x="1430007" y="4821240"/>
                  <a:pt x="742665" y="6214772"/>
                  <a:pt x="1352748" y="6722923"/>
                </a:cubicBezTo>
                <a:lnTo>
                  <a:pt x="134236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E907C688-F1CB-4C1C-ACAA-044B54AC5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0 w 12192000"/>
              <a:gd name="connsiteY10" fmla="*/ 0 h 6858000"/>
              <a:gd name="connsiteX11" fmla="*/ 5719373 w 12192000"/>
              <a:gd name="connsiteY11" fmla="*/ 0 h 6858000"/>
              <a:gd name="connsiteX12" fmla="*/ 5620052 w 12192000"/>
              <a:gd name="connsiteY12" fmla="*/ 12266 h 6858000"/>
              <a:gd name="connsiteX13" fmla="*/ 4245437 w 12192000"/>
              <a:gd name="connsiteY13" fmla="*/ 468798 h 6858000"/>
              <a:gd name="connsiteX14" fmla="*/ 3082111 w 12192000"/>
              <a:gd name="connsiteY14" fmla="*/ 858432 h 6858000"/>
              <a:gd name="connsiteX15" fmla="*/ 1315577 w 12192000"/>
              <a:gd name="connsiteY15" fmla="*/ 638204 h 6858000"/>
              <a:gd name="connsiteX16" fmla="*/ 741095 w 12192000"/>
              <a:gd name="connsiteY16" fmla="*/ 1840989 h 6858000"/>
              <a:gd name="connsiteX17" fmla="*/ 1157595 w 12192000"/>
              <a:gd name="connsiteY17" fmla="*/ 4009391 h 6858000"/>
              <a:gd name="connsiteX18" fmla="*/ 1114510 w 12192000"/>
              <a:gd name="connsiteY18" fmla="*/ 6855416 h 6858000"/>
              <a:gd name="connsiteX19" fmla="*/ 1115301 w 12192000"/>
              <a:gd name="connsiteY19" fmla="*/ 6858000 h 6858000"/>
              <a:gd name="connsiteX20" fmla="*/ 0 w 12192000"/>
              <a:gd name="connsiteY20" fmla="*/ 685800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114510 w 12192000"/>
              <a:gd name="connsiteY19" fmla="*/ 6855416 h 6858000"/>
              <a:gd name="connsiteX20" fmla="*/ 1115301 w 12192000"/>
              <a:gd name="connsiteY20" fmla="*/ 6858000 h 6858000"/>
              <a:gd name="connsiteX21" fmla="*/ 0 w 12192000"/>
              <a:gd name="connsiteY21" fmla="*/ 6858000 h 6858000"/>
              <a:gd name="connsiteX22" fmla="*/ 0 w 12192000"/>
              <a:gd name="connsiteY22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114510 w 12192000"/>
              <a:gd name="connsiteY19" fmla="*/ 6855416 h 6858000"/>
              <a:gd name="connsiteX20" fmla="*/ 1115301 w 12192000"/>
              <a:gd name="connsiteY20" fmla="*/ 6858000 h 6858000"/>
              <a:gd name="connsiteX21" fmla="*/ 0 w 12192000"/>
              <a:gd name="connsiteY21" fmla="*/ 6858000 h 6858000"/>
              <a:gd name="connsiteX22" fmla="*/ 0 w 12192000"/>
              <a:gd name="connsiteY22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114510 w 12192000"/>
              <a:gd name="connsiteY19" fmla="*/ 6855416 h 6858000"/>
              <a:gd name="connsiteX20" fmla="*/ 1115301 w 12192000"/>
              <a:gd name="connsiteY20" fmla="*/ 6858000 h 6858000"/>
              <a:gd name="connsiteX21" fmla="*/ 0 w 12192000"/>
              <a:gd name="connsiteY21" fmla="*/ 6858000 h 6858000"/>
              <a:gd name="connsiteX22" fmla="*/ 0 w 12192000"/>
              <a:gd name="connsiteY22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114510 w 12192000"/>
              <a:gd name="connsiteY19" fmla="*/ 6855416 h 6858000"/>
              <a:gd name="connsiteX20" fmla="*/ 1115301 w 12192000"/>
              <a:gd name="connsiteY20" fmla="*/ 6858000 h 6858000"/>
              <a:gd name="connsiteX21" fmla="*/ 0 w 12192000"/>
              <a:gd name="connsiteY21" fmla="*/ 6858000 h 6858000"/>
              <a:gd name="connsiteX22" fmla="*/ 0 w 12192000"/>
              <a:gd name="connsiteY22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989814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989814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989814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084082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084082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084082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5999566 w 12192000"/>
              <a:gd name="connsiteY10" fmla="*/ 0 h 6858000"/>
              <a:gd name="connsiteX11" fmla="*/ 0 w 12192000"/>
              <a:gd name="connsiteY11" fmla="*/ 0 h 6858000"/>
              <a:gd name="connsiteX12" fmla="*/ 5719373 w 12192000"/>
              <a:gd name="connsiteY12" fmla="*/ 0 h 6858000"/>
              <a:gd name="connsiteX13" fmla="*/ 5620052 w 12192000"/>
              <a:gd name="connsiteY13" fmla="*/ 12266 h 6858000"/>
              <a:gd name="connsiteX14" fmla="*/ 4245437 w 12192000"/>
              <a:gd name="connsiteY14" fmla="*/ 468798 h 6858000"/>
              <a:gd name="connsiteX15" fmla="*/ 3082111 w 12192000"/>
              <a:gd name="connsiteY15" fmla="*/ 858432 h 6858000"/>
              <a:gd name="connsiteX16" fmla="*/ 1315577 w 12192000"/>
              <a:gd name="connsiteY16" fmla="*/ 638204 h 6858000"/>
              <a:gd name="connsiteX17" fmla="*/ 741095 w 12192000"/>
              <a:gd name="connsiteY17" fmla="*/ 1840989 h 6858000"/>
              <a:gd name="connsiteX18" fmla="*/ 1157595 w 12192000"/>
              <a:gd name="connsiteY18" fmla="*/ 4009391 h 6858000"/>
              <a:gd name="connsiteX19" fmla="*/ 1084082 w 12192000"/>
              <a:gd name="connsiteY19" fmla="*/ 5363852 h 6858000"/>
              <a:gd name="connsiteX20" fmla="*/ 1114510 w 12192000"/>
              <a:gd name="connsiteY20" fmla="*/ 6855416 h 6858000"/>
              <a:gd name="connsiteX21" fmla="*/ 1115301 w 12192000"/>
              <a:gd name="connsiteY21" fmla="*/ 6858000 h 6858000"/>
              <a:gd name="connsiteX22" fmla="*/ 0 w 12192000"/>
              <a:gd name="connsiteY22" fmla="*/ 6858000 h 6858000"/>
              <a:gd name="connsiteX23" fmla="*/ 0 w 12192000"/>
              <a:gd name="connsiteY2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6858000">
                <a:moveTo>
                  <a:pt x="599956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19485" y="6858000"/>
                </a:lnTo>
                <a:lnTo>
                  <a:pt x="11443310" y="6733009"/>
                </a:lnTo>
                <a:cubicBezTo>
                  <a:pt x="11600491" y="5735348"/>
                  <a:pt x="11212230" y="5259468"/>
                  <a:pt x="11053052" y="4720897"/>
                </a:cubicBezTo>
                <a:cubicBezTo>
                  <a:pt x="10871131" y="4105387"/>
                  <a:pt x="11488702" y="2631553"/>
                  <a:pt x="11340294" y="1908752"/>
                </a:cubicBezTo>
                <a:cubicBezTo>
                  <a:pt x="11191884" y="1185951"/>
                  <a:pt x="11100924" y="773730"/>
                  <a:pt x="10162603" y="384095"/>
                </a:cubicBezTo>
                <a:cubicBezTo>
                  <a:pt x="9224283" y="-5539"/>
                  <a:pt x="8252451" y="700321"/>
                  <a:pt x="7764142" y="689026"/>
                </a:cubicBezTo>
                <a:cubicBezTo>
                  <a:pt x="7306350" y="678438"/>
                  <a:pt x="6631869" y="109505"/>
                  <a:pt x="6066125" y="8186"/>
                </a:cubicBezTo>
                <a:lnTo>
                  <a:pt x="5999566" y="0"/>
                </a:lnTo>
                <a:close/>
                <a:moveTo>
                  <a:pt x="0" y="0"/>
                </a:moveTo>
                <a:lnTo>
                  <a:pt x="5719373" y="0"/>
                </a:lnTo>
                <a:lnTo>
                  <a:pt x="5620052" y="12266"/>
                </a:lnTo>
                <a:cubicBezTo>
                  <a:pt x="5132415" y="87557"/>
                  <a:pt x="4634410" y="351802"/>
                  <a:pt x="4245437" y="468798"/>
                </a:cubicBezTo>
                <a:cubicBezTo>
                  <a:pt x="3766700" y="612794"/>
                  <a:pt x="3570420" y="830197"/>
                  <a:pt x="3082111" y="858432"/>
                </a:cubicBezTo>
                <a:cubicBezTo>
                  <a:pt x="2593801" y="886666"/>
                  <a:pt x="1705746" y="474445"/>
                  <a:pt x="1315577" y="638204"/>
                </a:cubicBezTo>
                <a:cubicBezTo>
                  <a:pt x="925408" y="801964"/>
                  <a:pt x="512902" y="1222563"/>
                  <a:pt x="741095" y="1840989"/>
                </a:cubicBezTo>
                <a:cubicBezTo>
                  <a:pt x="969288" y="2459415"/>
                  <a:pt x="1100431" y="3422247"/>
                  <a:pt x="1157595" y="4009391"/>
                </a:cubicBezTo>
                <a:cubicBezTo>
                  <a:pt x="1214760" y="4596535"/>
                  <a:pt x="996996" y="4672699"/>
                  <a:pt x="1084082" y="5363852"/>
                </a:cubicBezTo>
                <a:cubicBezTo>
                  <a:pt x="1171168" y="6055005"/>
                  <a:pt x="1093596" y="6606391"/>
                  <a:pt x="1114510" y="6855416"/>
                </a:cubicBezTo>
                <a:lnTo>
                  <a:pt x="1115301" y="6858000"/>
                </a:lnTo>
                <a:cubicBezTo>
                  <a:pt x="517290" y="6716598"/>
                  <a:pt x="371767" y="6858000"/>
                  <a:pt x="0" y="685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B4896E07-049A-4584-9FC0-3E8FFB8642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36998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65710 w 12192000"/>
              <a:gd name="connsiteY3" fmla="*/ 6858000 h 6858000"/>
              <a:gd name="connsiteX4" fmla="*/ 10993395 w 12192000"/>
              <a:gd name="connsiteY4" fmla="*/ 6848247 h 6858000"/>
              <a:gd name="connsiteX5" fmla="*/ 11570766 w 12192000"/>
              <a:gd name="connsiteY5" fmla="*/ 5966696 h 6858000"/>
              <a:gd name="connsiteX6" fmla="*/ 11270838 w 12192000"/>
              <a:gd name="connsiteY6" fmla="*/ 3887900 h 6858000"/>
              <a:gd name="connsiteX7" fmla="*/ 11570766 w 12192000"/>
              <a:gd name="connsiteY7" fmla="*/ 1524338 h 6858000"/>
              <a:gd name="connsiteX8" fmla="*/ 10341067 w 12192000"/>
              <a:gd name="connsiteY8" fmla="*/ 242888 h 6858000"/>
              <a:gd name="connsiteX9" fmla="*/ 7836683 w 12192000"/>
              <a:gd name="connsiteY9" fmla="*/ 499178 h 6858000"/>
              <a:gd name="connsiteX10" fmla="*/ 6429021 w 12192000"/>
              <a:gd name="connsiteY10" fmla="*/ 18300 h 6858000"/>
              <a:gd name="connsiteX11" fmla="*/ 0 w 12192000"/>
              <a:gd name="connsiteY11" fmla="*/ 0 h 6858000"/>
              <a:gd name="connsiteX12" fmla="*/ 5230438 w 12192000"/>
              <a:gd name="connsiteY12" fmla="*/ 0 h 6858000"/>
              <a:gd name="connsiteX13" fmla="*/ 5012690 w 12192000"/>
              <a:gd name="connsiteY13" fmla="*/ 57790 h 6858000"/>
              <a:gd name="connsiteX14" fmla="*/ 4162585 w 12192000"/>
              <a:gd name="connsiteY14" fmla="*/ 314080 h 6858000"/>
              <a:gd name="connsiteX15" fmla="*/ 2947884 w 12192000"/>
              <a:gd name="connsiteY15" fmla="*/ 641560 h 6858000"/>
              <a:gd name="connsiteX16" fmla="*/ 1103336 w 12192000"/>
              <a:gd name="connsiteY16" fmla="*/ 456462 h 6858000"/>
              <a:gd name="connsiteX17" fmla="*/ 503484 w 12192000"/>
              <a:gd name="connsiteY17" fmla="*/ 1467384 h 6858000"/>
              <a:gd name="connsiteX18" fmla="*/ 938377 w 12192000"/>
              <a:gd name="connsiteY18" fmla="*/ 3289891 h 6858000"/>
              <a:gd name="connsiteX19" fmla="*/ 893389 w 12192000"/>
              <a:gd name="connsiteY19" fmla="*/ 5681929 h 6858000"/>
              <a:gd name="connsiteX20" fmla="*/ 2093093 w 12192000"/>
              <a:gd name="connsiteY20" fmla="*/ 6593181 h 6858000"/>
              <a:gd name="connsiteX21" fmla="*/ 4927397 w 12192000"/>
              <a:gd name="connsiteY21" fmla="*/ 6550467 h 6858000"/>
              <a:gd name="connsiteX22" fmla="*/ 9186351 w 12192000"/>
              <a:gd name="connsiteY22" fmla="*/ 6635897 h 6858000"/>
              <a:gd name="connsiteX23" fmla="*/ 10011315 w 12192000"/>
              <a:gd name="connsiteY23" fmla="*/ 6838705 h 6858000"/>
              <a:gd name="connsiteX24" fmla="*/ 10112962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3699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65710" y="6858000"/>
                </a:lnTo>
                <a:lnTo>
                  <a:pt x="10993395" y="6848247"/>
                </a:lnTo>
                <a:cubicBezTo>
                  <a:pt x="11250376" y="6729781"/>
                  <a:pt x="11399090" y="6453617"/>
                  <a:pt x="11570766" y="5966696"/>
                </a:cubicBezTo>
                <a:cubicBezTo>
                  <a:pt x="11963168" y="4853732"/>
                  <a:pt x="11460791" y="4405226"/>
                  <a:pt x="11270838" y="3887900"/>
                </a:cubicBezTo>
                <a:cubicBezTo>
                  <a:pt x="11080885" y="3370575"/>
                  <a:pt x="11725728" y="2131840"/>
                  <a:pt x="11570766" y="1524338"/>
                </a:cubicBezTo>
                <a:cubicBezTo>
                  <a:pt x="11415803" y="916834"/>
                  <a:pt x="11320826" y="570370"/>
                  <a:pt x="10341067" y="242888"/>
                </a:cubicBezTo>
                <a:cubicBezTo>
                  <a:pt x="9361309" y="-84594"/>
                  <a:pt x="8346557" y="508671"/>
                  <a:pt x="7836683" y="499178"/>
                </a:cubicBezTo>
                <a:cubicBezTo>
                  <a:pt x="7454277" y="492058"/>
                  <a:pt x="6927063" y="184599"/>
                  <a:pt x="6429021" y="18300"/>
                </a:cubicBezTo>
                <a:close/>
                <a:moveTo>
                  <a:pt x="0" y="0"/>
                </a:moveTo>
                <a:lnTo>
                  <a:pt x="5230438" y="0"/>
                </a:lnTo>
                <a:lnTo>
                  <a:pt x="5012690" y="57790"/>
                </a:lnTo>
                <a:cubicBezTo>
                  <a:pt x="4705577" y="146186"/>
                  <a:pt x="4412524" y="253567"/>
                  <a:pt x="4162585" y="314080"/>
                </a:cubicBezTo>
                <a:cubicBezTo>
                  <a:pt x="3662708" y="435106"/>
                  <a:pt x="3457759" y="617830"/>
                  <a:pt x="2947884" y="641560"/>
                </a:cubicBezTo>
                <a:cubicBezTo>
                  <a:pt x="2438009" y="665291"/>
                  <a:pt x="1510736" y="318826"/>
                  <a:pt x="1103336" y="456462"/>
                </a:cubicBezTo>
                <a:cubicBezTo>
                  <a:pt x="695937" y="594099"/>
                  <a:pt x="530977" y="995146"/>
                  <a:pt x="503484" y="1467384"/>
                </a:cubicBezTo>
                <a:cubicBezTo>
                  <a:pt x="475990" y="1939623"/>
                  <a:pt x="873393" y="2587468"/>
                  <a:pt x="938377" y="3289891"/>
                </a:cubicBezTo>
                <a:cubicBezTo>
                  <a:pt x="1003360" y="3992315"/>
                  <a:pt x="700937" y="5131381"/>
                  <a:pt x="893389" y="5681929"/>
                </a:cubicBezTo>
                <a:cubicBezTo>
                  <a:pt x="1085841" y="6232477"/>
                  <a:pt x="1420758" y="6448424"/>
                  <a:pt x="2093093" y="6593181"/>
                </a:cubicBezTo>
                <a:cubicBezTo>
                  <a:pt x="2765429" y="6737938"/>
                  <a:pt x="3670209" y="6856590"/>
                  <a:pt x="4927397" y="6550467"/>
                </a:cubicBezTo>
                <a:cubicBezTo>
                  <a:pt x="6184588" y="6244344"/>
                  <a:pt x="7466773" y="6180270"/>
                  <a:pt x="9186351" y="6635897"/>
                </a:cubicBezTo>
                <a:cubicBezTo>
                  <a:pt x="9508772" y="6721327"/>
                  <a:pt x="9780316" y="6790322"/>
                  <a:pt x="10011315" y="6838705"/>
                </a:cubicBezTo>
                <a:lnTo>
                  <a:pt x="101129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EBB6460-FA9F-4081-8CC2-59E1228F5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906135 w 12192000"/>
              <a:gd name="connsiteY0" fmla="*/ 6557614 h 6858000"/>
              <a:gd name="connsiteX1" fmla="*/ 9029690 w 12192000"/>
              <a:gd name="connsiteY1" fmla="*/ 6838067 h 6858000"/>
              <a:gd name="connsiteX2" fmla="*/ 9105337 w 12192000"/>
              <a:gd name="connsiteY2" fmla="*/ 6858000 h 6858000"/>
              <a:gd name="connsiteX3" fmla="*/ 4702143 w 12192000"/>
              <a:gd name="connsiteY3" fmla="*/ 6858000 h 6858000"/>
              <a:gd name="connsiteX4" fmla="*/ 4814019 w 12192000"/>
              <a:gd name="connsiteY4" fmla="*/ 6831283 h 6858000"/>
              <a:gd name="connsiteX5" fmla="*/ 6906135 w 12192000"/>
              <a:gd name="connsiteY5" fmla="*/ 6557614 h 6858000"/>
              <a:gd name="connsiteX6" fmla="*/ 11209534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11623094 w 12192000"/>
              <a:gd name="connsiteY9" fmla="*/ 6858000 h 6858000"/>
              <a:gd name="connsiteX10" fmla="*/ 11685805 w 12192000"/>
              <a:gd name="connsiteY10" fmla="*/ 6752784 h 6858000"/>
              <a:gd name="connsiteX11" fmla="*/ 11919397 w 12192000"/>
              <a:gd name="connsiteY11" fmla="*/ 6173674 h 6858000"/>
              <a:gd name="connsiteX12" fmla="*/ 11598611 w 12192000"/>
              <a:gd name="connsiteY12" fmla="*/ 3831947 h 6858000"/>
              <a:gd name="connsiteX13" fmla="*/ 11919397 w 12192000"/>
              <a:gd name="connsiteY13" fmla="*/ 1169434 h 6858000"/>
              <a:gd name="connsiteX14" fmla="*/ 11228456 w 12192000"/>
              <a:gd name="connsiteY14" fmla="*/ 10850 h 6858000"/>
              <a:gd name="connsiteX15" fmla="*/ 7789522 w 12192000"/>
              <a:gd name="connsiteY15" fmla="*/ 0 h 6858000"/>
              <a:gd name="connsiteX16" fmla="*/ 8091713 w 12192000"/>
              <a:gd name="connsiteY16" fmla="*/ 0 h 6858000"/>
              <a:gd name="connsiteX17" fmla="*/ 8034066 w 12192000"/>
              <a:gd name="connsiteY17" fmla="*/ 9077 h 6858000"/>
              <a:gd name="connsiteX18" fmla="*/ 7925629 w 12192000"/>
              <a:gd name="connsiteY18" fmla="*/ 14609 h 6858000"/>
              <a:gd name="connsiteX19" fmla="*/ 7820260 w 12192000"/>
              <a:gd name="connsiteY19" fmla="*/ 5844 h 6858000"/>
              <a:gd name="connsiteX20" fmla="*/ 1548611 w 12192000"/>
              <a:gd name="connsiteY20" fmla="*/ 0 h 6858000"/>
              <a:gd name="connsiteX21" fmla="*/ 3431511 w 12192000"/>
              <a:gd name="connsiteY21" fmla="*/ 0 h 6858000"/>
              <a:gd name="connsiteX22" fmla="*/ 3350439 w 12192000"/>
              <a:gd name="connsiteY22" fmla="*/ 31651 h 6858000"/>
              <a:gd name="connsiteX23" fmla="*/ 2696840 w 12192000"/>
              <a:gd name="connsiteY23" fmla="*/ 175001 h 6858000"/>
              <a:gd name="connsiteX24" fmla="*/ 1669327 w 12192000"/>
              <a:gd name="connsiteY24" fmla="*/ 22629 h 6858000"/>
              <a:gd name="connsiteX25" fmla="*/ 0 w 12192000"/>
              <a:gd name="connsiteY25" fmla="*/ 0 h 6858000"/>
              <a:gd name="connsiteX26" fmla="*/ 653157 w 12192000"/>
              <a:gd name="connsiteY26" fmla="*/ 0 h 6858000"/>
              <a:gd name="connsiteX27" fmla="*/ 572550 w 12192000"/>
              <a:gd name="connsiteY27" fmla="*/ 38119 h 6858000"/>
              <a:gd name="connsiteX28" fmla="*/ 82446 w 12192000"/>
              <a:gd name="connsiteY28" fmla="*/ 1105277 h 6858000"/>
              <a:gd name="connsiteX29" fmla="*/ 547583 w 12192000"/>
              <a:gd name="connsiteY29" fmla="*/ 3158300 h 6858000"/>
              <a:gd name="connsiteX30" fmla="*/ 499467 w 12192000"/>
              <a:gd name="connsiteY30" fmla="*/ 5852890 h 6858000"/>
              <a:gd name="connsiteX31" fmla="*/ 1529454 w 12192000"/>
              <a:gd name="connsiteY31" fmla="*/ 6813911 h 6858000"/>
              <a:gd name="connsiteX32" fmla="*/ 1699883 w 12192000"/>
              <a:gd name="connsiteY32" fmla="*/ 6858000 h 6858000"/>
              <a:gd name="connsiteX33" fmla="*/ 0 w 12192000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6906135" y="6557614"/>
                </a:moveTo>
                <a:cubicBezTo>
                  <a:pt x="7554345" y="6560245"/>
                  <a:pt x="8249885" y="6644999"/>
                  <a:pt x="9029690" y="6838067"/>
                </a:cubicBezTo>
                <a:lnTo>
                  <a:pt x="9105337" y="6858000"/>
                </a:lnTo>
                <a:lnTo>
                  <a:pt x="4702143" y="6858000"/>
                </a:lnTo>
                <a:lnTo>
                  <a:pt x="4814019" y="6831283"/>
                </a:lnTo>
                <a:cubicBezTo>
                  <a:pt x="5486330" y="6658862"/>
                  <a:pt x="6165323" y="6554607"/>
                  <a:pt x="6906135" y="6557614"/>
                </a:cubicBezTo>
                <a:close/>
                <a:moveTo>
                  <a:pt x="1120953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23094" y="6858000"/>
                </a:lnTo>
                <a:lnTo>
                  <a:pt x="11685805" y="6752784"/>
                </a:lnTo>
                <a:cubicBezTo>
                  <a:pt x="11766524" y="6600218"/>
                  <a:pt x="11840705" y="6408749"/>
                  <a:pt x="11919397" y="6173674"/>
                </a:cubicBezTo>
                <a:cubicBezTo>
                  <a:pt x="12339089" y="4919941"/>
                  <a:pt x="11801775" y="4414706"/>
                  <a:pt x="11598611" y="3831947"/>
                </a:cubicBezTo>
                <a:cubicBezTo>
                  <a:pt x="11395448" y="3249189"/>
                  <a:pt x="12085136" y="1853775"/>
                  <a:pt x="11919397" y="1169434"/>
                </a:cubicBezTo>
                <a:cubicBezTo>
                  <a:pt x="11795093" y="656178"/>
                  <a:pt x="11706876" y="308328"/>
                  <a:pt x="11228456" y="10850"/>
                </a:cubicBezTo>
                <a:close/>
                <a:moveTo>
                  <a:pt x="7789522" y="0"/>
                </a:moveTo>
                <a:lnTo>
                  <a:pt x="8091713" y="0"/>
                </a:lnTo>
                <a:lnTo>
                  <a:pt x="8034066" y="9077"/>
                </a:lnTo>
                <a:cubicBezTo>
                  <a:pt x="7995905" y="13294"/>
                  <a:pt x="7959713" y="15278"/>
                  <a:pt x="7925629" y="14609"/>
                </a:cubicBezTo>
                <a:cubicBezTo>
                  <a:pt x="7891546" y="13941"/>
                  <a:pt x="7856387" y="10923"/>
                  <a:pt x="7820260" y="5844"/>
                </a:cubicBezTo>
                <a:close/>
                <a:moveTo>
                  <a:pt x="1548611" y="0"/>
                </a:moveTo>
                <a:lnTo>
                  <a:pt x="3431511" y="0"/>
                </a:lnTo>
                <a:lnTo>
                  <a:pt x="3350439" y="31651"/>
                </a:lnTo>
                <a:cubicBezTo>
                  <a:pt x="3160641" y="103493"/>
                  <a:pt x="2969507" y="161635"/>
                  <a:pt x="2696840" y="175001"/>
                </a:cubicBezTo>
                <a:cubicBezTo>
                  <a:pt x="2424173" y="188367"/>
                  <a:pt x="2039900" y="97478"/>
                  <a:pt x="1669327" y="22629"/>
                </a:cubicBezTo>
                <a:close/>
                <a:moveTo>
                  <a:pt x="0" y="0"/>
                </a:moveTo>
                <a:lnTo>
                  <a:pt x="653157" y="0"/>
                </a:lnTo>
                <a:lnTo>
                  <a:pt x="572550" y="38119"/>
                </a:lnTo>
                <a:cubicBezTo>
                  <a:pt x="246472" y="235733"/>
                  <a:pt x="108175" y="639805"/>
                  <a:pt x="82446" y="1105277"/>
                </a:cubicBezTo>
                <a:cubicBezTo>
                  <a:pt x="53041" y="1637246"/>
                  <a:pt x="478081" y="2367032"/>
                  <a:pt x="547583" y="3158300"/>
                </a:cubicBezTo>
                <a:cubicBezTo>
                  <a:pt x="617086" y="3949568"/>
                  <a:pt x="293630" y="5232707"/>
                  <a:pt x="499467" y="5852890"/>
                </a:cubicBezTo>
                <a:cubicBezTo>
                  <a:pt x="679574" y="6395550"/>
                  <a:pt x="976341" y="6649629"/>
                  <a:pt x="1529454" y="6813911"/>
                </a:cubicBezTo>
                <a:lnTo>
                  <a:pt x="16998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0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EF1EE8-F7F3-478B-B019-B6C1F2AEA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96A94F9-5A84-4530-8983-38948854FD26}"/>
              </a:ext>
            </a:extLst>
          </p:cNvPr>
          <p:cNvSpPr/>
          <p:nvPr userDrawn="1"/>
        </p:nvSpPr>
        <p:spPr>
          <a:xfrm>
            <a:off x="160816" y="2994253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50558709-B55A-4367-97C4-DD492478E597}"/>
              </a:ext>
            </a:extLst>
          </p:cNvPr>
          <p:cNvSpPr/>
          <p:nvPr userDrawn="1"/>
        </p:nvSpPr>
        <p:spPr>
          <a:xfrm>
            <a:off x="8292210" y="4057046"/>
            <a:ext cx="3491846" cy="2599851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心形 19">
            <a:extLst>
              <a:ext uri="{FF2B5EF4-FFF2-40B4-BE49-F238E27FC236}">
                <a16:creationId xmlns:a16="http://schemas.microsoft.com/office/drawing/2014/main" id="{ABAB563A-7EDC-4C45-A9A3-6A25AC604598}"/>
              </a:ext>
            </a:extLst>
          </p:cNvPr>
          <p:cNvSpPr/>
          <p:nvPr userDrawn="1"/>
        </p:nvSpPr>
        <p:spPr>
          <a:xfrm>
            <a:off x="8666778" y="347445"/>
            <a:ext cx="2993483" cy="2228795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D3CFB9E9-5669-45BE-88F0-21B6CF75A0A9}"/>
              </a:ext>
            </a:extLst>
          </p:cNvPr>
          <p:cNvSpPr/>
          <p:nvPr userDrawn="1"/>
        </p:nvSpPr>
        <p:spPr>
          <a:xfrm>
            <a:off x="1819472" y="347445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36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1EF1EE8-F7F3-478B-B019-B6C1F2AEAE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>
            <a:extLst>
              <a:ext uri="{FF2B5EF4-FFF2-40B4-BE49-F238E27FC236}">
                <a16:creationId xmlns:a16="http://schemas.microsoft.com/office/drawing/2014/main" id="{196A94F9-5A84-4530-8983-38948854FD26}"/>
              </a:ext>
            </a:extLst>
          </p:cNvPr>
          <p:cNvSpPr/>
          <p:nvPr userDrawn="1"/>
        </p:nvSpPr>
        <p:spPr>
          <a:xfrm>
            <a:off x="160816" y="2994253"/>
            <a:ext cx="3319364" cy="3320570"/>
          </a:xfrm>
          <a:prstGeom prst="hear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>
            <a:extLst>
              <a:ext uri="{FF2B5EF4-FFF2-40B4-BE49-F238E27FC236}">
                <a16:creationId xmlns:a16="http://schemas.microsoft.com/office/drawing/2014/main" id="{50558709-B55A-4367-97C4-DD492478E597}"/>
              </a:ext>
            </a:extLst>
          </p:cNvPr>
          <p:cNvSpPr/>
          <p:nvPr userDrawn="1"/>
        </p:nvSpPr>
        <p:spPr>
          <a:xfrm>
            <a:off x="8292210" y="4057046"/>
            <a:ext cx="3491846" cy="2599851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>
            <a:extLst>
              <a:ext uri="{FF2B5EF4-FFF2-40B4-BE49-F238E27FC236}">
                <a16:creationId xmlns:a16="http://schemas.microsoft.com/office/drawing/2014/main" id="{D3CFB9E9-5669-45BE-88F0-21B6CF75A0A9}"/>
              </a:ext>
            </a:extLst>
          </p:cNvPr>
          <p:cNvSpPr/>
          <p:nvPr userDrawn="1"/>
        </p:nvSpPr>
        <p:spPr>
          <a:xfrm>
            <a:off x="4718468" y="1415629"/>
            <a:ext cx="3117621" cy="2321222"/>
          </a:xfrm>
          <a:prstGeom prst="heart">
            <a:avLst/>
          </a:prstGeom>
          <a:solidFill>
            <a:schemeClr val="accent2">
              <a:alpha val="56000"/>
            </a:schemeClr>
          </a:solidFill>
          <a:ln>
            <a:noFill/>
          </a:ln>
          <a:effectLst>
            <a:outerShdw blurRad="1257300" dir="2700000" algn="tl" rotWithShape="0">
              <a:schemeClr val="accent1">
                <a:alpha val="39000"/>
              </a:scheme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E9563EC-8509-4F5A-A5EA-53606495B60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线条-心">
              <a:extLst>
                <a:ext uri="{FF2B5EF4-FFF2-40B4-BE49-F238E27FC236}">
                  <a16:creationId xmlns:a16="http://schemas.microsoft.com/office/drawing/2014/main" id="{DED03D93-28C8-4826-AE0A-8B1E22B54662}"/>
                </a:ext>
              </a:extLst>
            </p:cNvPr>
            <p:cNvSpPr/>
            <p:nvPr/>
          </p:nvSpPr>
          <p:spPr>
            <a:xfrm>
              <a:off x="1949716" y="0"/>
              <a:ext cx="8123924" cy="6858000"/>
            </a:xfrm>
            <a:custGeom>
              <a:avLst/>
              <a:gdLst>
                <a:gd name="connsiteX0" fmla="*/ 5599131 w 8123924"/>
                <a:gd name="connsiteY0" fmla="*/ 0 h 6858000"/>
                <a:gd name="connsiteX1" fmla="*/ 6785350 w 8123924"/>
                <a:gd name="connsiteY1" fmla="*/ 0 h 6858000"/>
                <a:gd name="connsiteX2" fmla="*/ 6931664 w 8123924"/>
                <a:gd name="connsiteY2" fmla="*/ 56100 h 6858000"/>
                <a:gd name="connsiteX3" fmla="*/ 5717491 w 8123924"/>
                <a:gd name="connsiteY3" fmla="*/ 6566389 h 6858000"/>
                <a:gd name="connsiteX4" fmla="*/ 5419528 w 8123924"/>
                <a:gd name="connsiteY4" fmla="*/ 6858000 h 6858000"/>
                <a:gd name="connsiteX5" fmla="*/ 3415472 w 8123924"/>
                <a:gd name="connsiteY5" fmla="*/ 6858000 h 6858000"/>
                <a:gd name="connsiteX6" fmla="*/ 3162684 w 8123924"/>
                <a:gd name="connsiteY6" fmla="*/ 6690967 h 6858000"/>
                <a:gd name="connsiteX7" fmla="*/ 4030996 w 8123924"/>
                <a:gd name="connsiteY7" fmla="*/ 1928681 h 6858000"/>
                <a:gd name="connsiteX8" fmla="*/ 5572299 w 8123924"/>
                <a:gd name="connsiteY8" fmla="*/ 81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3924" h="6858000">
                  <a:moveTo>
                    <a:pt x="5599131" y="0"/>
                  </a:moveTo>
                  <a:lnTo>
                    <a:pt x="6785350" y="0"/>
                  </a:lnTo>
                  <a:lnTo>
                    <a:pt x="6931664" y="56100"/>
                  </a:lnTo>
                  <a:cubicBezTo>
                    <a:pt x="8355019" y="682959"/>
                    <a:pt x="9079724" y="3155960"/>
                    <a:pt x="5717491" y="6566389"/>
                  </a:cubicBezTo>
                  <a:lnTo>
                    <a:pt x="5419528" y="6858000"/>
                  </a:lnTo>
                  <a:lnTo>
                    <a:pt x="3415472" y="6858000"/>
                  </a:lnTo>
                  <a:lnTo>
                    <a:pt x="3162684" y="6690967"/>
                  </a:lnTo>
                  <a:cubicBezTo>
                    <a:pt x="-3437098" y="2202021"/>
                    <a:pt x="2025225" y="-2028510"/>
                    <a:pt x="4030996" y="1928681"/>
                  </a:cubicBezTo>
                  <a:cubicBezTo>
                    <a:pt x="4314601" y="857326"/>
                    <a:pt x="4915831" y="240605"/>
                    <a:pt x="5572299" y="8150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线条-心">
              <a:extLst>
                <a:ext uri="{FF2B5EF4-FFF2-40B4-BE49-F238E27FC236}">
                  <a16:creationId xmlns:a16="http://schemas.microsoft.com/office/drawing/2014/main" id="{65B4487B-9411-4031-92F5-9FB87107998C}"/>
                </a:ext>
              </a:extLst>
            </p:cNvPr>
            <p:cNvSpPr/>
            <p:nvPr/>
          </p:nvSpPr>
          <p:spPr>
            <a:xfrm>
              <a:off x="1102770" y="0"/>
              <a:ext cx="9817816" cy="6858000"/>
            </a:xfrm>
            <a:custGeom>
              <a:avLst/>
              <a:gdLst>
                <a:gd name="connsiteX0" fmla="*/ 1100172 w 9817816"/>
                <a:gd name="connsiteY0" fmla="*/ 0 h 6858000"/>
                <a:gd name="connsiteX1" fmla="*/ 3474992 w 9817816"/>
                <a:gd name="connsiteY1" fmla="*/ 0 h 6858000"/>
                <a:gd name="connsiteX2" fmla="*/ 3586010 w 9817816"/>
                <a:gd name="connsiteY2" fmla="*/ 65627 h 6858000"/>
                <a:gd name="connsiteX3" fmla="*/ 4871485 w 9817816"/>
                <a:gd name="connsiteY3" fmla="*/ 1566968 h 6858000"/>
                <a:gd name="connsiteX4" fmla="*/ 5633845 w 9817816"/>
                <a:gd name="connsiteY4" fmla="*/ 26299 h 6858000"/>
                <a:gd name="connsiteX5" fmla="*/ 5657996 w 9817816"/>
                <a:gd name="connsiteY5" fmla="*/ 0 h 6858000"/>
                <a:gd name="connsiteX6" fmla="*/ 9260313 w 9817816"/>
                <a:gd name="connsiteY6" fmla="*/ 0 h 6858000"/>
                <a:gd name="connsiteX7" fmla="*/ 9382609 w 9817816"/>
                <a:gd name="connsiteY7" fmla="*/ 171356 h 6858000"/>
                <a:gd name="connsiteX8" fmla="*/ 7356780 w 9817816"/>
                <a:gd name="connsiteY8" fmla="*/ 6701198 h 6858000"/>
                <a:gd name="connsiteX9" fmla="*/ 7210547 w 9817816"/>
                <a:gd name="connsiteY9" fmla="*/ 6858000 h 6858000"/>
                <a:gd name="connsiteX10" fmla="*/ 3175501 w 9817816"/>
                <a:gd name="connsiteY10" fmla="*/ 6858000 h 6858000"/>
                <a:gd name="connsiteX11" fmla="*/ 3083961 w 9817816"/>
                <a:gd name="connsiteY11" fmla="*/ 6789969 h 6858000"/>
                <a:gd name="connsiteX12" fmla="*/ 1077284 w 9817816"/>
                <a:gd name="connsiteY12" fmla="*/ 1346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7816" h="6858000">
                  <a:moveTo>
                    <a:pt x="1100172" y="0"/>
                  </a:moveTo>
                  <a:lnTo>
                    <a:pt x="3474992" y="0"/>
                  </a:lnTo>
                  <a:lnTo>
                    <a:pt x="3586010" y="65627"/>
                  </a:lnTo>
                  <a:cubicBezTo>
                    <a:pt x="4065278" y="371196"/>
                    <a:pt x="4513847" y="861384"/>
                    <a:pt x="4871485" y="1566968"/>
                  </a:cubicBezTo>
                  <a:cubicBezTo>
                    <a:pt x="5042854" y="919598"/>
                    <a:pt x="5310187" y="409585"/>
                    <a:pt x="5633845" y="26299"/>
                  </a:cubicBezTo>
                  <a:lnTo>
                    <a:pt x="5657996" y="0"/>
                  </a:lnTo>
                  <a:lnTo>
                    <a:pt x="9260313" y="0"/>
                  </a:lnTo>
                  <a:lnTo>
                    <a:pt x="9382609" y="171356"/>
                  </a:lnTo>
                  <a:cubicBezTo>
                    <a:pt x="10195504" y="1434714"/>
                    <a:pt x="10052886" y="3754183"/>
                    <a:pt x="7356780" y="6701198"/>
                  </a:cubicBezTo>
                  <a:lnTo>
                    <a:pt x="7210547" y="6858000"/>
                  </a:lnTo>
                  <a:lnTo>
                    <a:pt x="3175501" y="6858000"/>
                  </a:lnTo>
                  <a:lnTo>
                    <a:pt x="3083961" y="6789969"/>
                  </a:lnTo>
                  <a:cubicBezTo>
                    <a:pt x="-840064" y="3783398"/>
                    <a:pt x="-426454" y="971455"/>
                    <a:pt x="1077284" y="13466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线条-心">
              <a:extLst>
                <a:ext uri="{FF2B5EF4-FFF2-40B4-BE49-F238E27FC236}">
                  <a16:creationId xmlns:a16="http://schemas.microsoft.com/office/drawing/2014/main" id="{AB9D1354-D870-4C8E-A7A5-0056FFA42595}"/>
                </a:ext>
              </a:extLst>
            </p:cNvPr>
            <p:cNvSpPr/>
            <p:nvPr/>
          </p:nvSpPr>
          <p:spPr>
            <a:xfrm>
              <a:off x="0" y="0"/>
              <a:ext cx="12072200" cy="6858000"/>
            </a:xfrm>
            <a:custGeom>
              <a:avLst/>
              <a:gdLst>
                <a:gd name="connsiteX0" fmla="*/ 437598 w 12072200"/>
                <a:gd name="connsiteY0" fmla="*/ 0 h 6858000"/>
                <a:gd name="connsiteX1" fmla="*/ 5257645 w 12072200"/>
                <a:gd name="connsiteY1" fmla="*/ 0 h 6858000"/>
                <a:gd name="connsiteX2" fmla="*/ 5316760 w 12072200"/>
                <a:gd name="connsiteY2" fmla="*/ 67906 h 6858000"/>
                <a:gd name="connsiteX3" fmla="*/ 5965475 w 12072200"/>
                <a:gd name="connsiteY3" fmla="*/ 1075138 h 6858000"/>
                <a:gd name="connsiteX4" fmla="*/ 6365573 w 12072200"/>
                <a:gd name="connsiteY4" fmla="*/ 1822 h 6858000"/>
                <a:gd name="connsiteX5" fmla="*/ 6366574 w 12072200"/>
                <a:gd name="connsiteY5" fmla="*/ 0 h 6858000"/>
                <a:gd name="connsiteX6" fmla="*/ 11849468 w 12072200"/>
                <a:gd name="connsiteY6" fmla="*/ 0 h 6858000"/>
                <a:gd name="connsiteX7" fmla="*/ 11914287 w 12072200"/>
                <a:gd name="connsiteY7" fmla="*/ 186380 h 6858000"/>
                <a:gd name="connsiteX8" fmla="*/ 9533470 w 12072200"/>
                <a:gd name="connsiteY8" fmla="*/ 6845875 h 6858000"/>
                <a:gd name="connsiteX9" fmla="*/ 9523018 w 12072200"/>
                <a:gd name="connsiteY9" fmla="*/ 6858000 h 6858000"/>
                <a:gd name="connsiteX10" fmla="*/ 2943645 w 12072200"/>
                <a:gd name="connsiteY10" fmla="*/ 6858000 h 6858000"/>
                <a:gd name="connsiteX11" fmla="*/ 2598539 w 12072200"/>
                <a:gd name="connsiteY11" fmla="*/ 6547893 h 6858000"/>
                <a:gd name="connsiteX12" fmla="*/ 6975 w 12072200"/>
                <a:gd name="connsiteY12" fmla="*/ 2391873 h 6858000"/>
                <a:gd name="connsiteX13" fmla="*/ 0 w 12072200"/>
                <a:gd name="connsiteY13" fmla="*/ 2340195 h 6858000"/>
                <a:gd name="connsiteX14" fmla="*/ 0 w 12072200"/>
                <a:gd name="connsiteY14" fmla="*/ 1147506 h 6858000"/>
                <a:gd name="connsiteX15" fmla="*/ 37657 w 12072200"/>
                <a:gd name="connsiteY15" fmla="*/ 954501 h 6858000"/>
                <a:gd name="connsiteX16" fmla="*/ 340634 w 12072200"/>
                <a:gd name="connsiteY16" fmla="*/ 16088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72200" h="6858000">
                  <a:moveTo>
                    <a:pt x="437598" y="0"/>
                  </a:moveTo>
                  <a:lnTo>
                    <a:pt x="5257645" y="0"/>
                  </a:lnTo>
                  <a:lnTo>
                    <a:pt x="5316760" y="67906"/>
                  </a:lnTo>
                  <a:cubicBezTo>
                    <a:pt x="5550822" y="353345"/>
                    <a:pt x="5769236" y="687977"/>
                    <a:pt x="5965475" y="1075138"/>
                  </a:cubicBezTo>
                  <a:cubicBezTo>
                    <a:pt x="6071261" y="675517"/>
                    <a:pt x="6206666" y="318292"/>
                    <a:pt x="6365573" y="1822"/>
                  </a:cubicBezTo>
                  <a:lnTo>
                    <a:pt x="6366574" y="0"/>
                  </a:lnTo>
                  <a:lnTo>
                    <a:pt x="11849468" y="0"/>
                  </a:lnTo>
                  <a:lnTo>
                    <a:pt x="11914287" y="186380"/>
                  </a:lnTo>
                  <a:cubicBezTo>
                    <a:pt x="12373669" y="1732403"/>
                    <a:pt x="11903647" y="4039017"/>
                    <a:pt x="9533470" y="6845875"/>
                  </a:cubicBezTo>
                  <a:lnTo>
                    <a:pt x="9523018" y="6858000"/>
                  </a:lnTo>
                  <a:lnTo>
                    <a:pt x="2943645" y="6858000"/>
                  </a:lnTo>
                  <a:lnTo>
                    <a:pt x="2598539" y="6547893"/>
                  </a:lnTo>
                  <a:cubicBezTo>
                    <a:pt x="979989" y="5043491"/>
                    <a:pt x="209439" y="3610477"/>
                    <a:pt x="6975" y="2391873"/>
                  </a:cubicBezTo>
                  <a:lnTo>
                    <a:pt x="0" y="2340195"/>
                  </a:lnTo>
                  <a:lnTo>
                    <a:pt x="0" y="1147506"/>
                  </a:lnTo>
                  <a:lnTo>
                    <a:pt x="37657" y="954501"/>
                  </a:lnTo>
                  <a:cubicBezTo>
                    <a:pt x="104244" y="666342"/>
                    <a:pt x="207412" y="400691"/>
                    <a:pt x="340634" y="160882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线条-心">
              <a:extLst>
                <a:ext uri="{FF2B5EF4-FFF2-40B4-BE49-F238E27FC236}">
                  <a16:creationId xmlns:a16="http://schemas.microsoft.com/office/drawing/2014/main" id="{A40DE19E-0A34-4C8A-95B1-25DB9CD7B6D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5746835 w 12192000"/>
                <a:gd name="connsiteY1" fmla="*/ 0 h 6858000"/>
                <a:gd name="connsiteX2" fmla="*/ 5761181 w 12192000"/>
                <a:gd name="connsiteY2" fmla="*/ 23575 h 6858000"/>
                <a:gd name="connsiteX3" fmla="*/ 5953059 w 12192000"/>
                <a:gd name="connsiteY3" fmla="*/ 379550 h 6858000"/>
                <a:gd name="connsiteX4" fmla="*/ 6023262 w 12192000"/>
                <a:gd name="connsiteY4" fmla="*/ 130515 h 6858000"/>
                <a:gd name="connsiteX5" fmla="*/ 6064706 w 12192000"/>
                <a:gd name="connsiteY5" fmla="*/ 0 h 6858000"/>
                <a:gd name="connsiteX6" fmla="*/ 12192000 w 12192000"/>
                <a:gd name="connsiteY6" fmla="*/ 0 h 6858000"/>
                <a:gd name="connsiteX7" fmla="*/ 12192000 w 12192000"/>
                <a:gd name="connsiteY7" fmla="*/ 5340114 h 6858000"/>
                <a:gd name="connsiteX8" fmla="*/ 12004760 w 12192000"/>
                <a:gd name="connsiteY8" fmla="*/ 5643219 h 6858000"/>
                <a:gd name="connsiteX9" fmla="*/ 11310969 w 12192000"/>
                <a:gd name="connsiteY9" fmla="*/ 6652138 h 6858000"/>
                <a:gd name="connsiteX10" fmla="*/ 11155129 w 12192000"/>
                <a:gd name="connsiteY10" fmla="*/ 6858000 h 6858000"/>
                <a:gd name="connsiteX11" fmla="*/ 1201910 w 12192000"/>
                <a:gd name="connsiteY11" fmla="*/ 6858000 h 6858000"/>
                <a:gd name="connsiteX12" fmla="*/ 866045 w 12192000"/>
                <a:gd name="connsiteY12" fmla="*/ 6511119 h 6858000"/>
                <a:gd name="connsiteX13" fmla="*/ 176330 w 12192000"/>
                <a:gd name="connsiteY13" fmla="*/ 5713445 h 6858000"/>
                <a:gd name="connsiteX14" fmla="*/ 0 w 12192000"/>
                <a:gd name="connsiteY14" fmla="*/ 548253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5746835" y="0"/>
                  </a:lnTo>
                  <a:lnTo>
                    <a:pt x="5761181" y="23575"/>
                  </a:lnTo>
                  <a:cubicBezTo>
                    <a:pt x="5826812" y="138112"/>
                    <a:pt x="5890815" y="256748"/>
                    <a:pt x="5953059" y="379550"/>
                  </a:cubicBezTo>
                  <a:cubicBezTo>
                    <a:pt x="5975428" y="295047"/>
                    <a:pt x="5998841" y="212039"/>
                    <a:pt x="6023262" y="130515"/>
                  </a:cubicBezTo>
                  <a:lnTo>
                    <a:pt x="6064706" y="0"/>
                  </a:lnTo>
                  <a:lnTo>
                    <a:pt x="12192000" y="0"/>
                  </a:lnTo>
                  <a:lnTo>
                    <a:pt x="12192000" y="5340114"/>
                  </a:lnTo>
                  <a:lnTo>
                    <a:pt x="12004760" y="5643219"/>
                  </a:lnTo>
                  <a:cubicBezTo>
                    <a:pt x="11795551" y="5972628"/>
                    <a:pt x="11564698" y="6309044"/>
                    <a:pt x="11310969" y="6652138"/>
                  </a:cubicBezTo>
                  <a:lnTo>
                    <a:pt x="11155129" y="6858000"/>
                  </a:lnTo>
                  <a:lnTo>
                    <a:pt x="1201910" y="6858000"/>
                  </a:lnTo>
                  <a:lnTo>
                    <a:pt x="866045" y="6511119"/>
                  </a:lnTo>
                  <a:cubicBezTo>
                    <a:pt x="615563" y="6242674"/>
                    <a:pt x="386003" y="5976606"/>
                    <a:pt x="176330" y="5713445"/>
                  </a:cubicBezTo>
                  <a:lnTo>
                    <a:pt x="0" y="5482538"/>
                  </a:ln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1">
                      <a:alpha val="9000"/>
                    </a:schemeClr>
                  </a:gs>
                  <a:gs pos="55000">
                    <a:schemeClr val="accent3">
                      <a:alpha val="40000"/>
                    </a:schemeClr>
                  </a:gs>
                  <a:gs pos="100000">
                    <a:schemeClr val="accent1">
                      <a:alpha val="9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96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6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笑脸 1">
            <a:extLst>
              <a:ext uri="{FF2B5EF4-FFF2-40B4-BE49-F238E27FC236}">
                <a16:creationId xmlns:a16="http://schemas.microsoft.com/office/drawing/2014/main" id="{B84F379A-A9BE-4C8B-8E22-94497B850C5E}"/>
              </a:ext>
            </a:extLst>
          </p:cNvPr>
          <p:cNvSpPr/>
          <p:nvPr userDrawn="1"/>
        </p:nvSpPr>
        <p:spPr>
          <a:xfrm>
            <a:off x="-43629943" y="-23186574"/>
            <a:ext cx="2873829" cy="287382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笑脸 2">
            <a:extLst>
              <a:ext uri="{FF2B5EF4-FFF2-40B4-BE49-F238E27FC236}">
                <a16:creationId xmlns:a16="http://schemas.microsoft.com/office/drawing/2014/main" id="{E307D610-78D6-478E-A232-F9DAFE04E100}"/>
              </a:ext>
            </a:extLst>
          </p:cNvPr>
          <p:cNvSpPr/>
          <p:nvPr userDrawn="1"/>
        </p:nvSpPr>
        <p:spPr>
          <a:xfrm>
            <a:off x="52316744" y="24884741"/>
            <a:ext cx="2873829" cy="287382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3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4" r:id="rId3"/>
    <p:sldLayoutId id="2147483660" r:id="rId4"/>
    <p:sldLayoutId id="2147483653" r:id="rId5"/>
    <p:sldLayoutId id="2147483652" r:id="rId6"/>
    <p:sldLayoutId id="2147483659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10" Type="http://schemas.openxmlformats.org/officeDocument/2006/relationships/image" Target="../media/image4.png"/><Relationship Id="rId4" Type="http://schemas.openxmlformats.org/officeDocument/2006/relationships/tags" Target="../tags/tag10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9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microsoft.com/office/2007/relationships/hdphoto" Target="../media/hdphoto1.wdp"/><Relationship Id="rId4" Type="http://schemas.openxmlformats.org/officeDocument/2006/relationships/image" Target="../media/image16.jpe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microsoft.com/office/2007/relationships/hdphoto" Target="../media/hdphoto1.wdp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hyperlink" Target="https://pxhere.com/zh/photo/1530929" TargetMode="External"/><Relationship Id="rId4" Type="http://schemas.openxmlformats.org/officeDocument/2006/relationships/tags" Target="../tags/tag41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-图片 26">
            <a:extLst>
              <a:ext uri="{FF2B5EF4-FFF2-40B4-BE49-F238E27FC236}">
                <a16:creationId xmlns:a16="http://schemas.microsoft.com/office/drawing/2014/main" id="{DDE3711A-2254-4C90-A3B4-F61BD9B7B43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0519">
            <a:off x="1257606" y="2784497"/>
            <a:ext cx="3025019" cy="3025019"/>
          </a:xfrm>
          <a:prstGeom prst="rect">
            <a:avLst/>
          </a:prstGeom>
        </p:spPr>
      </p:pic>
      <p:pic>
        <p:nvPicPr>
          <p:cNvPr id="17" name="PA-图片 27">
            <a:extLst>
              <a:ext uri="{FF2B5EF4-FFF2-40B4-BE49-F238E27FC236}">
                <a16:creationId xmlns:a16="http://schemas.microsoft.com/office/drawing/2014/main" id="{178C0285-94A1-4914-96AC-9B51B70B13E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2427" flipH="1">
            <a:off x="7689863" y="2885784"/>
            <a:ext cx="3082338" cy="3071295"/>
          </a:xfrm>
          <a:prstGeom prst="rect">
            <a:avLst/>
          </a:prstGeom>
        </p:spPr>
      </p:pic>
      <p:sp>
        <p:nvSpPr>
          <p:cNvPr id="21" name="PA-心形 41">
            <a:extLst>
              <a:ext uri="{FF2B5EF4-FFF2-40B4-BE49-F238E27FC236}">
                <a16:creationId xmlns:a16="http://schemas.microsoft.com/office/drawing/2014/main" id="{8571F8C4-F3ED-4D66-B8C3-1E4C363511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1238443">
            <a:off x="3864414" y="1698989"/>
            <a:ext cx="4442400" cy="4176000"/>
          </a:xfrm>
          <a:prstGeom prst="heart">
            <a:avLst/>
          </a:prstGeom>
          <a:blipFill>
            <a:blip r:embed="rId9"/>
            <a:srcRect/>
            <a:stretch>
              <a:fillRect l="-11727" t="-29890" r="-8039" b="-53338"/>
            </a:stretch>
          </a:blipFill>
          <a:ln w="92075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PA-上凸弯带形 95">
            <a:extLst>
              <a:ext uri="{FF2B5EF4-FFF2-40B4-BE49-F238E27FC236}">
                <a16:creationId xmlns:a16="http://schemas.microsoft.com/office/drawing/2014/main" id="{4B8BB5F6-9299-4064-A497-87D011EFDB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2554" y="4596686"/>
            <a:ext cx="7666892" cy="2052313"/>
          </a:xfrm>
          <a:prstGeom prst="ellipseRibbon2">
            <a:avLst>
              <a:gd name="adj1" fmla="val 25000"/>
              <a:gd name="adj2" fmla="val 67467"/>
              <a:gd name="adj3" fmla="val 125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-文本框 98">
            <a:extLst>
              <a:ext uri="{FF2B5EF4-FFF2-40B4-BE49-F238E27FC236}">
                <a16:creationId xmlns:a16="http://schemas.microsoft.com/office/drawing/2014/main" id="{8386E044-2952-4785-8F5E-55125EAB893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77677" y="4514950"/>
            <a:ext cx="5636646" cy="1723856"/>
          </a:xfrm>
          <a:prstGeom prst="rect">
            <a:avLst/>
          </a:prstGeom>
          <a:noFill/>
          <a:effectLst>
            <a:outerShdw dist="25400" dir="2700000" algn="tl" rotWithShape="0">
              <a:schemeClr val="accent4"/>
            </a:outerShdw>
          </a:effectLst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9600" spc="-300" dirty="0">
                <a:solidFill>
                  <a:schemeClr val="bg1"/>
                </a:solidFill>
                <a:effectLst>
                  <a:outerShdw dist="12700" dir="16200000" rotWithShape="0">
                    <a:schemeClr val="accent4"/>
                  </a:outerShdw>
                </a:effectLst>
                <a:latin typeface="+mj-ea"/>
                <a:ea typeface="+mj-ea"/>
              </a:rPr>
              <a:t>情侣相册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7089536-B323-4C20-8C03-CD20F7B5D15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5029" t="24016" r="15609" b="21374"/>
          <a:stretch/>
        </p:blipFill>
        <p:spPr>
          <a:xfrm rot="21417162">
            <a:off x="1271773" y="1371541"/>
            <a:ext cx="646517" cy="610836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908E31B4-E9B2-47C5-B2E8-F3CB083A99BC}"/>
              </a:ext>
            </a:extLst>
          </p:cNvPr>
          <p:cNvGrpSpPr/>
          <p:nvPr/>
        </p:nvGrpSpPr>
        <p:grpSpPr>
          <a:xfrm rot="670808">
            <a:off x="9978783" y="2049562"/>
            <a:ext cx="572152" cy="530821"/>
            <a:chOff x="-7957094" y="3106668"/>
            <a:chExt cx="6897020" cy="6389076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699C485-59B0-4006-8206-8FDFA8D01449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A5563C04-F83C-4873-8C10-5C8CB2C99BFF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30850008-D51F-4074-BEDB-BBC662672F7D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77AC27DB-70DB-4241-84C6-89461BC529C7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5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5FA0B09-7586-4B66-95D7-8584F0D5C05E}"/>
              </a:ext>
            </a:extLst>
          </p:cNvPr>
          <p:cNvSpPr/>
          <p:nvPr/>
        </p:nvSpPr>
        <p:spPr>
          <a:xfrm rot="5400000">
            <a:off x="1105528" y="2148143"/>
            <a:ext cx="4244165" cy="3062102"/>
          </a:xfrm>
          <a:custGeom>
            <a:avLst/>
            <a:gdLst>
              <a:gd name="connsiteX0" fmla="*/ 3887261 w 4244165"/>
              <a:gd name="connsiteY0" fmla="*/ 2384648 h 2717800"/>
              <a:gd name="connsiteX1" fmla="*/ 3887261 w 4244165"/>
              <a:gd name="connsiteY1" fmla="*/ 2570379 h 2717800"/>
              <a:gd name="connsiteX2" fmla="*/ 4004952 w 4244165"/>
              <a:gd name="connsiteY2" fmla="*/ 2570379 h 2717800"/>
              <a:gd name="connsiteX3" fmla="*/ 4049065 w 4244165"/>
              <a:gd name="connsiteY3" fmla="*/ 2570379 h 2717800"/>
              <a:gd name="connsiteX4" fmla="*/ 4049065 w 4244165"/>
              <a:gd name="connsiteY4" fmla="*/ 2384648 h 2717800"/>
              <a:gd name="connsiteX5" fmla="*/ 4004952 w 4244165"/>
              <a:gd name="connsiteY5" fmla="*/ 2384648 h 2717800"/>
              <a:gd name="connsiteX6" fmla="*/ 3603911 w 4244165"/>
              <a:gd name="connsiteY6" fmla="*/ 2384648 h 2717800"/>
              <a:gd name="connsiteX7" fmla="*/ 3603911 w 4244165"/>
              <a:gd name="connsiteY7" fmla="*/ 2570379 h 2717800"/>
              <a:gd name="connsiteX8" fmla="*/ 3765716 w 4244165"/>
              <a:gd name="connsiteY8" fmla="*/ 2570379 h 2717800"/>
              <a:gd name="connsiteX9" fmla="*/ 3765716 w 4244165"/>
              <a:gd name="connsiteY9" fmla="*/ 2384648 h 2717800"/>
              <a:gd name="connsiteX10" fmla="*/ 3345214 w 4244165"/>
              <a:gd name="connsiteY10" fmla="*/ 2384648 h 2717800"/>
              <a:gd name="connsiteX11" fmla="*/ 3345214 w 4244165"/>
              <a:gd name="connsiteY11" fmla="*/ 2570379 h 2717800"/>
              <a:gd name="connsiteX12" fmla="*/ 3507019 w 4244165"/>
              <a:gd name="connsiteY12" fmla="*/ 2570379 h 2717800"/>
              <a:gd name="connsiteX13" fmla="*/ 3507019 w 4244165"/>
              <a:gd name="connsiteY13" fmla="*/ 2384648 h 2717800"/>
              <a:gd name="connsiteX14" fmla="*/ 3086517 w 4244165"/>
              <a:gd name="connsiteY14" fmla="*/ 2384648 h 2717800"/>
              <a:gd name="connsiteX15" fmla="*/ 3086517 w 4244165"/>
              <a:gd name="connsiteY15" fmla="*/ 2570379 h 2717800"/>
              <a:gd name="connsiteX16" fmla="*/ 3248322 w 4244165"/>
              <a:gd name="connsiteY16" fmla="*/ 2570379 h 2717800"/>
              <a:gd name="connsiteX17" fmla="*/ 3248322 w 4244165"/>
              <a:gd name="connsiteY17" fmla="*/ 2384648 h 2717800"/>
              <a:gd name="connsiteX18" fmla="*/ 2827821 w 4244165"/>
              <a:gd name="connsiteY18" fmla="*/ 2384648 h 2717800"/>
              <a:gd name="connsiteX19" fmla="*/ 2827821 w 4244165"/>
              <a:gd name="connsiteY19" fmla="*/ 2570379 h 2717800"/>
              <a:gd name="connsiteX20" fmla="*/ 2989626 w 4244165"/>
              <a:gd name="connsiteY20" fmla="*/ 2570379 h 2717800"/>
              <a:gd name="connsiteX21" fmla="*/ 2989626 w 4244165"/>
              <a:gd name="connsiteY21" fmla="*/ 2384648 h 2717800"/>
              <a:gd name="connsiteX22" fmla="*/ 2569124 w 4244165"/>
              <a:gd name="connsiteY22" fmla="*/ 2384648 h 2717800"/>
              <a:gd name="connsiteX23" fmla="*/ 2569124 w 4244165"/>
              <a:gd name="connsiteY23" fmla="*/ 2570379 h 2717800"/>
              <a:gd name="connsiteX24" fmla="*/ 2730929 w 4244165"/>
              <a:gd name="connsiteY24" fmla="*/ 2570379 h 2717800"/>
              <a:gd name="connsiteX25" fmla="*/ 2730929 w 4244165"/>
              <a:gd name="connsiteY25" fmla="*/ 2384648 h 2717800"/>
              <a:gd name="connsiteX26" fmla="*/ 2310427 w 4244165"/>
              <a:gd name="connsiteY26" fmla="*/ 2384648 h 2717800"/>
              <a:gd name="connsiteX27" fmla="*/ 2310427 w 4244165"/>
              <a:gd name="connsiteY27" fmla="*/ 2570379 h 2717800"/>
              <a:gd name="connsiteX28" fmla="*/ 2472232 w 4244165"/>
              <a:gd name="connsiteY28" fmla="*/ 2570379 h 2717800"/>
              <a:gd name="connsiteX29" fmla="*/ 2472232 w 4244165"/>
              <a:gd name="connsiteY29" fmla="*/ 2384648 h 2717800"/>
              <a:gd name="connsiteX30" fmla="*/ 2051731 w 4244165"/>
              <a:gd name="connsiteY30" fmla="*/ 2384648 h 2717800"/>
              <a:gd name="connsiteX31" fmla="*/ 2051731 w 4244165"/>
              <a:gd name="connsiteY31" fmla="*/ 2570379 h 2717800"/>
              <a:gd name="connsiteX32" fmla="*/ 2213536 w 4244165"/>
              <a:gd name="connsiteY32" fmla="*/ 2570379 h 2717800"/>
              <a:gd name="connsiteX33" fmla="*/ 2213536 w 4244165"/>
              <a:gd name="connsiteY33" fmla="*/ 2384648 h 2717800"/>
              <a:gd name="connsiteX34" fmla="*/ 1793034 w 4244165"/>
              <a:gd name="connsiteY34" fmla="*/ 2384648 h 2717800"/>
              <a:gd name="connsiteX35" fmla="*/ 1793034 w 4244165"/>
              <a:gd name="connsiteY35" fmla="*/ 2570379 h 2717800"/>
              <a:gd name="connsiteX36" fmla="*/ 1954839 w 4244165"/>
              <a:gd name="connsiteY36" fmla="*/ 2570379 h 2717800"/>
              <a:gd name="connsiteX37" fmla="*/ 1954839 w 4244165"/>
              <a:gd name="connsiteY37" fmla="*/ 2384648 h 2717800"/>
              <a:gd name="connsiteX38" fmla="*/ 1534338 w 4244165"/>
              <a:gd name="connsiteY38" fmla="*/ 2384648 h 2717800"/>
              <a:gd name="connsiteX39" fmla="*/ 1534338 w 4244165"/>
              <a:gd name="connsiteY39" fmla="*/ 2570379 h 2717800"/>
              <a:gd name="connsiteX40" fmla="*/ 1696143 w 4244165"/>
              <a:gd name="connsiteY40" fmla="*/ 2570379 h 2717800"/>
              <a:gd name="connsiteX41" fmla="*/ 1696143 w 4244165"/>
              <a:gd name="connsiteY41" fmla="*/ 2384648 h 2717800"/>
              <a:gd name="connsiteX42" fmla="*/ 1275641 w 4244165"/>
              <a:gd name="connsiteY42" fmla="*/ 2384648 h 2717800"/>
              <a:gd name="connsiteX43" fmla="*/ 1275641 w 4244165"/>
              <a:gd name="connsiteY43" fmla="*/ 2570379 h 2717800"/>
              <a:gd name="connsiteX44" fmla="*/ 1437446 w 4244165"/>
              <a:gd name="connsiteY44" fmla="*/ 2570379 h 2717800"/>
              <a:gd name="connsiteX45" fmla="*/ 1437446 w 4244165"/>
              <a:gd name="connsiteY45" fmla="*/ 2384648 h 2717800"/>
              <a:gd name="connsiteX46" fmla="*/ 1016945 w 4244165"/>
              <a:gd name="connsiteY46" fmla="*/ 2384648 h 2717800"/>
              <a:gd name="connsiteX47" fmla="*/ 1016945 w 4244165"/>
              <a:gd name="connsiteY47" fmla="*/ 2570379 h 2717800"/>
              <a:gd name="connsiteX48" fmla="*/ 1178750 w 4244165"/>
              <a:gd name="connsiteY48" fmla="*/ 2570379 h 2717800"/>
              <a:gd name="connsiteX49" fmla="*/ 1178750 w 4244165"/>
              <a:gd name="connsiteY49" fmla="*/ 2384648 h 2717800"/>
              <a:gd name="connsiteX50" fmla="*/ 758248 w 4244165"/>
              <a:gd name="connsiteY50" fmla="*/ 2384648 h 2717800"/>
              <a:gd name="connsiteX51" fmla="*/ 758248 w 4244165"/>
              <a:gd name="connsiteY51" fmla="*/ 2570379 h 2717800"/>
              <a:gd name="connsiteX52" fmla="*/ 920053 w 4244165"/>
              <a:gd name="connsiteY52" fmla="*/ 2570379 h 2717800"/>
              <a:gd name="connsiteX53" fmla="*/ 920053 w 4244165"/>
              <a:gd name="connsiteY53" fmla="*/ 2384648 h 2717800"/>
              <a:gd name="connsiteX54" fmla="*/ 499551 w 4244165"/>
              <a:gd name="connsiteY54" fmla="*/ 2384648 h 2717800"/>
              <a:gd name="connsiteX55" fmla="*/ 499551 w 4244165"/>
              <a:gd name="connsiteY55" fmla="*/ 2570379 h 2717800"/>
              <a:gd name="connsiteX56" fmla="*/ 661356 w 4244165"/>
              <a:gd name="connsiteY56" fmla="*/ 2570379 h 2717800"/>
              <a:gd name="connsiteX57" fmla="*/ 661356 w 4244165"/>
              <a:gd name="connsiteY57" fmla="*/ 2384648 h 2717800"/>
              <a:gd name="connsiteX58" fmla="*/ 240855 w 4244165"/>
              <a:gd name="connsiteY58" fmla="*/ 2384648 h 2717800"/>
              <a:gd name="connsiteX59" fmla="*/ 240855 w 4244165"/>
              <a:gd name="connsiteY59" fmla="*/ 2570379 h 2717800"/>
              <a:gd name="connsiteX60" fmla="*/ 402660 w 4244165"/>
              <a:gd name="connsiteY60" fmla="*/ 2570379 h 2717800"/>
              <a:gd name="connsiteX61" fmla="*/ 402660 w 4244165"/>
              <a:gd name="connsiteY61" fmla="*/ 2384648 h 2717800"/>
              <a:gd name="connsiteX62" fmla="*/ 3887261 w 4244165"/>
              <a:gd name="connsiteY62" fmla="*/ 178363 h 2717800"/>
              <a:gd name="connsiteX63" fmla="*/ 3887261 w 4244165"/>
              <a:gd name="connsiteY63" fmla="*/ 364094 h 2717800"/>
              <a:gd name="connsiteX64" fmla="*/ 4004952 w 4244165"/>
              <a:gd name="connsiteY64" fmla="*/ 364094 h 2717800"/>
              <a:gd name="connsiteX65" fmla="*/ 4049069 w 4244165"/>
              <a:gd name="connsiteY65" fmla="*/ 364094 h 2717800"/>
              <a:gd name="connsiteX66" fmla="*/ 4049069 w 4244165"/>
              <a:gd name="connsiteY66" fmla="*/ 178363 h 2717800"/>
              <a:gd name="connsiteX67" fmla="*/ 4004952 w 4244165"/>
              <a:gd name="connsiteY67" fmla="*/ 178363 h 2717800"/>
              <a:gd name="connsiteX68" fmla="*/ 3603933 w 4244165"/>
              <a:gd name="connsiteY68" fmla="*/ 178363 h 2717800"/>
              <a:gd name="connsiteX69" fmla="*/ 3603933 w 4244165"/>
              <a:gd name="connsiteY69" fmla="*/ 364094 h 2717800"/>
              <a:gd name="connsiteX70" fmla="*/ 3765738 w 4244165"/>
              <a:gd name="connsiteY70" fmla="*/ 364094 h 2717800"/>
              <a:gd name="connsiteX71" fmla="*/ 3765738 w 4244165"/>
              <a:gd name="connsiteY71" fmla="*/ 178363 h 2717800"/>
              <a:gd name="connsiteX72" fmla="*/ 3345236 w 4244165"/>
              <a:gd name="connsiteY72" fmla="*/ 178363 h 2717800"/>
              <a:gd name="connsiteX73" fmla="*/ 3345236 w 4244165"/>
              <a:gd name="connsiteY73" fmla="*/ 364094 h 2717800"/>
              <a:gd name="connsiteX74" fmla="*/ 3507041 w 4244165"/>
              <a:gd name="connsiteY74" fmla="*/ 364094 h 2717800"/>
              <a:gd name="connsiteX75" fmla="*/ 3507041 w 4244165"/>
              <a:gd name="connsiteY75" fmla="*/ 178363 h 2717800"/>
              <a:gd name="connsiteX76" fmla="*/ 3086539 w 4244165"/>
              <a:gd name="connsiteY76" fmla="*/ 178363 h 2717800"/>
              <a:gd name="connsiteX77" fmla="*/ 3086539 w 4244165"/>
              <a:gd name="connsiteY77" fmla="*/ 364094 h 2717800"/>
              <a:gd name="connsiteX78" fmla="*/ 3248344 w 4244165"/>
              <a:gd name="connsiteY78" fmla="*/ 364094 h 2717800"/>
              <a:gd name="connsiteX79" fmla="*/ 3248344 w 4244165"/>
              <a:gd name="connsiteY79" fmla="*/ 178363 h 2717800"/>
              <a:gd name="connsiteX80" fmla="*/ 2827844 w 4244165"/>
              <a:gd name="connsiteY80" fmla="*/ 178363 h 2717800"/>
              <a:gd name="connsiteX81" fmla="*/ 2827844 w 4244165"/>
              <a:gd name="connsiteY81" fmla="*/ 364094 h 2717800"/>
              <a:gd name="connsiteX82" fmla="*/ 2989649 w 4244165"/>
              <a:gd name="connsiteY82" fmla="*/ 364094 h 2717800"/>
              <a:gd name="connsiteX83" fmla="*/ 2989649 w 4244165"/>
              <a:gd name="connsiteY83" fmla="*/ 178363 h 2717800"/>
              <a:gd name="connsiteX84" fmla="*/ 2569147 w 4244165"/>
              <a:gd name="connsiteY84" fmla="*/ 178363 h 2717800"/>
              <a:gd name="connsiteX85" fmla="*/ 2569147 w 4244165"/>
              <a:gd name="connsiteY85" fmla="*/ 364094 h 2717800"/>
              <a:gd name="connsiteX86" fmla="*/ 2730952 w 4244165"/>
              <a:gd name="connsiteY86" fmla="*/ 364094 h 2717800"/>
              <a:gd name="connsiteX87" fmla="*/ 2730952 w 4244165"/>
              <a:gd name="connsiteY87" fmla="*/ 178363 h 2717800"/>
              <a:gd name="connsiteX88" fmla="*/ 2310450 w 4244165"/>
              <a:gd name="connsiteY88" fmla="*/ 178363 h 2717800"/>
              <a:gd name="connsiteX89" fmla="*/ 2310450 w 4244165"/>
              <a:gd name="connsiteY89" fmla="*/ 364094 h 2717800"/>
              <a:gd name="connsiteX90" fmla="*/ 2472255 w 4244165"/>
              <a:gd name="connsiteY90" fmla="*/ 364094 h 2717800"/>
              <a:gd name="connsiteX91" fmla="*/ 2472255 w 4244165"/>
              <a:gd name="connsiteY91" fmla="*/ 178363 h 2717800"/>
              <a:gd name="connsiteX92" fmla="*/ 2051755 w 4244165"/>
              <a:gd name="connsiteY92" fmla="*/ 178363 h 2717800"/>
              <a:gd name="connsiteX93" fmla="*/ 2051755 w 4244165"/>
              <a:gd name="connsiteY93" fmla="*/ 364094 h 2717800"/>
              <a:gd name="connsiteX94" fmla="*/ 2213559 w 4244165"/>
              <a:gd name="connsiteY94" fmla="*/ 364094 h 2717800"/>
              <a:gd name="connsiteX95" fmla="*/ 2213559 w 4244165"/>
              <a:gd name="connsiteY95" fmla="*/ 178363 h 2717800"/>
              <a:gd name="connsiteX96" fmla="*/ 1793058 w 4244165"/>
              <a:gd name="connsiteY96" fmla="*/ 178363 h 2717800"/>
              <a:gd name="connsiteX97" fmla="*/ 1793058 w 4244165"/>
              <a:gd name="connsiteY97" fmla="*/ 364094 h 2717800"/>
              <a:gd name="connsiteX98" fmla="*/ 1954863 w 4244165"/>
              <a:gd name="connsiteY98" fmla="*/ 364094 h 2717800"/>
              <a:gd name="connsiteX99" fmla="*/ 1954863 w 4244165"/>
              <a:gd name="connsiteY99" fmla="*/ 178363 h 2717800"/>
              <a:gd name="connsiteX100" fmla="*/ 1534362 w 4244165"/>
              <a:gd name="connsiteY100" fmla="*/ 178363 h 2717800"/>
              <a:gd name="connsiteX101" fmla="*/ 1534362 w 4244165"/>
              <a:gd name="connsiteY101" fmla="*/ 364094 h 2717800"/>
              <a:gd name="connsiteX102" fmla="*/ 1696167 w 4244165"/>
              <a:gd name="connsiteY102" fmla="*/ 364094 h 2717800"/>
              <a:gd name="connsiteX103" fmla="*/ 1696167 w 4244165"/>
              <a:gd name="connsiteY103" fmla="*/ 178363 h 2717800"/>
              <a:gd name="connsiteX104" fmla="*/ 1275666 w 4244165"/>
              <a:gd name="connsiteY104" fmla="*/ 178363 h 2717800"/>
              <a:gd name="connsiteX105" fmla="*/ 1275666 w 4244165"/>
              <a:gd name="connsiteY105" fmla="*/ 364094 h 2717800"/>
              <a:gd name="connsiteX106" fmla="*/ 1437470 w 4244165"/>
              <a:gd name="connsiteY106" fmla="*/ 364094 h 2717800"/>
              <a:gd name="connsiteX107" fmla="*/ 1437470 w 4244165"/>
              <a:gd name="connsiteY107" fmla="*/ 178363 h 2717800"/>
              <a:gd name="connsiteX108" fmla="*/ 1016970 w 4244165"/>
              <a:gd name="connsiteY108" fmla="*/ 178363 h 2717800"/>
              <a:gd name="connsiteX109" fmla="*/ 1016970 w 4244165"/>
              <a:gd name="connsiteY109" fmla="*/ 364094 h 2717800"/>
              <a:gd name="connsiteX110" fmla="*/ 1178774 w 4244165"/>
              <a:gd name="connsiteY110" fmla="*/ 364094 h 2717800"/>
              <a:gd name="connsiteX111" fmla="*/ 1178774 w 4244165"/>
              <a:gd name="connsiteY111" fmla="*/ 178363 h 2717800"/>
              <a:gd name="connsiteX112" fmla="*/ 758273 w 4244165"/>
              <a:gd name="connsiteY112" fmla="*/ 178363 h 2717800"/>
              <a:gd name="connsiteX113" fmla="*/ 758273 w 4244165"/>
              <a:gd name="connsiteY113" fmla="*/ 364094 h 2717800"/>
              <a:gd name="connsiteX114" fmla="*/ 920078 w 4244165"/>
              <a:gd name="connsiteY114" fmla="*/ 364094 h 2717800"/>
              <a:gd name="connsiteX115" fmla="*/ 920078 w 4244165"/>
              <a:gd name="connsiteY115" fmla="*/ 178363 h 2717800"/>
              <a:gd name="connsiteX116" fmla="*/ 499577 w 4244165"/>
              <a:gd name="connsiteY116" fmla="*/ 178363 h 2717800"/>
              <a:gd name="connsiteX117" fmla="*/ 499577 w 4244165"/>
              <a:gd name="connsiteY117" fmla="*/ 364094 h 2717800"/>
              <a:gd name="connsiteX118" fmla="*/ 661381 w 4244165"/>
              <a:gd name="connsiteY118" fmla="*/ 364094 h 2717800"/>
              <a:gd name="connsiteX119" fmla="*/ 661381 w 4244165"/>
              <a:gd name="connsiteY119" fmla="*/ 178363 h 2717800"/>
              <a:gd name="connsiteX120" fmla="*/ 240881 w 4244165"/>
              <a:gd name="connsiteY120" fmla="*/ 178363 h 2717800"/>
              <a:gd name="connsiteX121" fmla="*/ 240881 w 4244165"/>
              <a:gd name="connsiteY121" fmla="*/ 364094 h 2717800"/>
              <a:gd name="connsiteX122" fmla="*/ 402686 w 4244165"/>
              <a:gd name="connsiteY122" fmla="*/ 364094 h 2717800"/>
              <a:gd name="connsiteX123" fmla="*/ 402686 w 4244165"/>
              <a:gd name="connsiteY123" fmla="*/ 178363 h 2717800"/>
              <a:gd name="connsiteX124" fmla="*/ 0 w 4244165"/>
              <a:gd name="connsiteY124" fmla="*/ 0 h 2717800"/>
              <a:gd name="connsiteX125" fmla="*/ 3822133 w 4244165"/>
              <a:gd name="connsiteY125" fmla="*/ 0 h 2717800"/>
              <a:gd name="connsiteX126" fmla="*/ 4004952 w 4244165"/>
              <a:gd name="connsiteY126" fmla="*/ 0 h 2717800"/>
              <a:gd name="connsiteX127" fmla="*/ 4244165 w 4244165"/>
              <a:gd name="connsiteY127" fmla="*/ 0 h 2717800"/>
              <a:gd name="connsiteX128" fmla="*/ 4244165 w 4244165"/>
              <a:gd name="connsiteY128" fmla="*/ 2717800 h 2717800"/>
              <a:gd name="connsiteX129" fmla="*/ 4004952 w 4244165"/>
              <a:gd name="connsiteY129" fmla="*/ 2717800 h 2717800"/>
              <a:gd name="connsiteX130" fmla="*/ 3822133 w 4244165"/>
              <a:gd name="connsiteY130" fmla="*/ 2717800 h 2717800"/>
              <a:gd name="connsiteX131" fmla="*/ 0 w 4244165"/>
              <a:gd name="connsiteY131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244165" h="2717800">
                <a:moveTo>
                  <a:pt x="3887261" y="2384648"/>
                </a:moveTo>
                <a:lnTo>
                  <a:pt x="3887261" y="2570379"/>
                </a:lnTo>
                <a:lnTo>
                  <a:pt x="4004952" y="2570379"/>
                </a:lnTo>
                <a:lnTo>
                  <a:pt x="4049065" y="2570379"/>
                </a:lnTo>
                <a:lnTo>
                  <a:pt x="4049065" y="2384648"/>
                </a:lnTo>
                <a:lnTo>
                  <a:pt x="4004952" y="2384648"/>
                </a:lnTo>
                <a:close/>
                <a:moveTo>
                  <a:pt x="3603911" y="2384648"/>
                </a:moveTo>
                <a:lnTo>
                  <a:pt x="3603911" y="2570379"/>
                </a:lnTo>
                <a:lnTo>
                  <a:pt x="3765716" y="2570379"/>
                </a:lnTo>
                <a:lnTo>
                  <a:pt x="3765716" y="2384648"/>
                </a:lnTo>
                <a:close/>
                <a:moveTo>
                  <a:pt x="3345214" y="2384648"/>
                </a:moveTo>
                <a:lnTo>
                  <a:pt x="3345214" y="2570379"/>
                </a:lnTo>
                <a:lnTo>
                  <a:pt x="3507019" y="2570379"/>
                </a:lnTo>
                <a:lnTo>
                  <a:pt x="3507019" y="2384648"/>
                </a:lnTo>
                <a:close/>
                <a:moveTo>
                  <a:pt x="3086517" y="2384648"/>
                </a:moveTo>
                <a:lnTo>
                  <a:pt x="3086517" y="2570379"/>
                </a:lnTo>
                <a:lnTo>
                  <a:pt x="3248322" y="2570379"/>
                </a:lnTo>
                <a:lnTo>
                  <a:pt x="3248322" y="2384648"/>
                </a:lnTo>
                <a:close/>
                <a:moveTo>
                  <a:pt x="2827821" y="2384648"/>
                </a:moveTo>
                <a:lnTo>
                  <a:pt x="2827821" y="2570379"/>
                </a:lnTo>
                <a:lnTo>
                  <a:pt x="2989626" y="2570379"/>
                </a:lnTo>
                <a:lnTo>
                  <a:pt x="2989626" y="2384648"/>
                </a:lnTo>
                <a:close/>
                <a:moveTo>
                  <a:pt x="2569124" y="2384648"/>
                </a:moveTo>
                <a:lnTo>
                  <a:pt x="2569124" y="2570379"/>
                </a:lnTo>
                <a:lnTo>
                  <a:pt x="2730929" y="2570379"/>
                </a:lnTo>
                <a:lnTo>
                  <a:pt x="2730929" y="2384648"/>
                </a:lnTo>
                <a:close/>
                <a:moveTo>
                  <a:pt x="2310427" y="2384648"/>
                </a:moveTo>
                <a:lnTo>
                  <a:pt x="2310427" y="2570379"/>
                </a:lnTo>
                <a:lnTo>
                  <a:pt x="2472232" y="2570379"/>
                </a:lnTo>
                <a:lnTo>
                  <a:pt x="2472232" y="2384648"/>
                </a:lnTo>
                <a:close/>
                <a:moveTo>
                  <a:pt x="2051731" y="2384648"/>
                </a:moveTo>
                <a:lnTo>
                  <a:pt x="2051731" y="2570379"/>
                </a:lnTo>
                <a:lnTo>
                  <a:pt x="2213536" y="2570379"/>
                </a:lnTo>
                <a:lnTo>
                  <a:pt x="2213536" y="2384648"/>
                </a:lnTo>
                <a:close/>
                <a:moveTo>
                  <a:pt x="1793034" y="2384648"/>
                </a:moveTo>
                <a:lnTo>
                  <a:pt x="1793034" y="2570379"/>
                </a:lnTo>
                <a:lnTo>
                  <a:pt x="1954839" y="2570379"/>
                </a:lnTo>
                <a:lnTo>
                  <a:pt x="1954839" y="2384648"/>
                </a:lnTo>
                <a:close/>
                <a:moveTo>
                  <a:pt x="1534338" y="2384648"/>
                </a:moveTo>
                <a:lnTo>
                  <a:pt x="1534338" y="2570379"/>
                </a:lnTo>
                <a:lnTo>
                  <a:pt x="1696143" y="2570379"/>
                </a:lnTo>
                <a:lnTo>
                  <a:pt x="1696143" y="2384648"/>
                </a:lnTo>
                <a:close/>
                <a:moveTo>
                  <a:pt x="1275641" y="2384648"/>
                </a:moveTo>
                <a:lnTo>
                  <a:pt x="1275641" y="2570379"/>
                </a:lnTo>
                <a:lnTo>
                  <a:pt x="1437446" y="2570379"/>
                </a:lnTo>
                <a:lnTo>
                  <a:pt x="1437446" y="2384648"/>
                </a:lnTo>
                <a:close/>
                <a:moveTo>
                  <a:pt x="1016945" y="2384648"/>
                </a:moveTo>
                <a:lnTo>
                  <a:pt x="1016945" y="2570379"/>
                </a:lnTo>
                <a:lnTo>
                  <a:pt x="1178750" y="2570379"/>
                </a:lnTo>
                <a:lnTo>
                  <a:pt x="1178750" y="2384648"/>
                </a:lnTo>
                <a:close/>
                <a:moveTo>
                  <a:pt x="758248" y="2384648"/>
                </a:moveTo>
                <a:lnTo>
                  <a:pt x="758248" y="2570379"/>
                </a:lnTo>
                <a:lnTo>
                  <a:pt x="920053" y="2570379"/>
                </a:lnTo>
                <a:lnTo>
                  <a:pt x="920053" y="2384648"/>
                </a:lnTo>
                <a:close/>
                <a:moveTo>
                  <a:pt x="499551" y="2384648"/>
                </a:moveTo>
                <a:lnTo>
                  <a:pt x="499551" y="2570379"/>
                </a:lnTo>
                <a:lnTo>
                  <a:pt x="661356" y="2570379"/>
                </a:lnTo>
                <a:lnTo>
                  <a:pt x="661356" y="2384648"/>
                </a:lnTo>
                <a:close/>
                <a:moveTo>
                  <a:pt x="240855" y="2384648"/>
                </a:moveTo>
                <a:lnTo>
                  <a:pt x="240855" y="2570379"/>
                </a:lnTo>
                <a:lnTo>
                  <a:pt x="402660" y="2570379"/>
                </a:lnTo>
                <a:lnTo>
                  <a:pt x="402660" y="2384648"/>
                </a:lnTo>
                <a:close/>
                <a:moveTo>
                  <a:pt x="3887261" y="178363"/>
                </a:moveTo>
                <a:lnTo>
                  <a:pt x="3887261" y="364094"/>
                </a:lnTo>
                <a:lnTo>
                  <a:pt x="4004952" y="364094"/>
                </a:lnTo>
                <a:lnTo>
                  <a:pt x="4049069" y="364094"/>
                </a:lnTo>
                <a:lnTo>
                  <a:pt x="4049069" y="178363"/>
                </a:lnTo>
                <a:lnTo>
                  <a:pt x="4004952" y="178363"/>
                </a:lnTo>
                <a:close/>
                <a:moveTo>
                  <a:pt x="3603933" y="178363"/>
                </a:moveTo>
                <a:lnTo>
                  <a:pt x="3603933" y="364094"/>
                </a:lnTo>
                <a:lnTo>
                  <a:pt x="3765738" y="364094"/>
                </a:lnTo>
                <a:lnTo>
                  <a:pt x="3765738" y="178363"/>
                </a:lnTo>
                <a:close/>
                <a:moveTo>
                  <a:pt x="3345236" y="178363"/>
                </a:moveTo>
                <a:lnTo>
                  <a:pt x="3345236" y="364094"/>
                </a:lnTo>
                <a:lnTo>
                  <a:pt x="3507041" y="364094"/>
                </a:lnTo>
                <a:lnTo>
                  <a:pt x="3507041" y="178363"/>
                </a:lnTo>
                <a:close/>
                <a:moveTo>
                  <a:pt x="3086539" y="178363"/>
                </a:moveTo>
                <a:lnTo>
                  <a:pt x="3086539" y="364094"/>
                </a:lnTo>
                <a:lnTo>
                  <a:pt x="3248344" y="364094"/>
                </a:lnTo>
                <a:lnTo>
                  <a:pt x="3248344" y="178363"/>
                </a:lnTo>
                <a:close/>
                <a:moveTo>
                  <a:pt x="2827844" y="178363"/>
                </a:moveTo>
                <a:lnTo>
                  <a:pt x="2827844" y="364094"/>
                </a:lnTo>
                <a:lnTo>
                  <a:pt x="2989649" y="364094"/>
                </a:lnTo>
                <a:lnTo>
                  <a:pt x="2989649" y="178363"/>
                </a:lnTo>
                <a:close/>
                <a:moveTo>
                  <a:pt x="2569147" y="178363"/>
                </a:moveTo>
                <a:lnTo>
                  <a:pt x="2569147" y="364094"/>
                </a:lnTo>
                <a:lnTo>
                  <a:pt x="2730952" y="364094"/>
                </a:lnTo>
                <a:lnTo>
                  <a:pt x="2730952" y="178363"/>
                </a:lnTo>
                <a:close/>
                <a:moveTo>
                  <a:pt x="2310450" y="178363"/>
                </a:moveTo>
                <a:lnTo>
                  <a:pt x="2310450" y="364094"/>
                </a:lnTo>
                <a:lnTo>
                  <a:pt x="2472255" y="364094"/>
                </a:lnTo>
                <a:lnTo>
                  <a:pt x="2472255" y="178363"/>
                </a:lnTo>
                <a:close/>
                <a:moveTo>
                  <a:pt x="2051755" y="178363"/>
                </a:moveTo>
                <a:lnTo>
                  <a:pt x="2051755" y="364094"/>
                </a:lnTo>
                <a:lnTo>
                  <a:pt x="2213559" y="364094"/>
                </a:lnTo>
                <a:lnTo>
                  <a:pt x="2213559" y="178363"/>
                </a:lnTo>
                <a:close/>
                <a:moveTo>
                  <a:pt x="1793058" y="178363"/>
                </a:moveTo>
                <a:lnTo>
                  <a:pt x="1793058" y="364094"/>
                </a:lnTo>
                <a:lnTo>
                  <a:pt x="1954863" y="364094"/>
                </a:lnTo>
                <a:lnTo>
                  <a:pt x="1954863" y="178363"/>
                </a:lnTo>
                <a:close/>
                <a:moveTo>
                  <a:pt x="1534362" y="178363"/>
                </a:moveTo>
                <a:lnTo>
                  <a:pt x="1534362" y="364094"/>
                </a:lnTo>
                <a:lnTo>
                  <a:pt x="1696167" y="364094"/>
                </a:lnTo>
                <a:lnTo>
                  <a:pt x="1696167" y="178363"/>
                </a:lnTo>
                <a:close/>
                <a:moveTo>
                  <a:pt x="1275666" y="178363"/>
                </a:moveTo>
                <a:lnTo>
                  <a:pt x="1275666" y="364094"/>
                </a:lnTo>
                <a:lnTo>
                  <a:pt x="1437470" y="364094"/>
                </a:lnTo>
                <a:lnTo>
                  <a:pt x="1437470" y="178363"/>
                </a:lnTo>
                <a:close/>
                <a:moveTo>
                  <a:pt x="1016970" y="178363"/>
                </a:moveTo>
                <a:lnTo>
                  <a:pt x="1016970" y="364094"/>
                </a:lnTo>
                <a:lnTo>
                  <a:pt x="1178774" y="364094"/>
                </a:lnTo>
                <a:lnTo>
                  <a:pt x="1178774" y="178363"/>
                </a:lnTo>
                <a:close/>
                <a:moveTo>
                  <a:pt x="758273" y="178363"/>
                </a:moveTo>
                <a:lnTo>
                  <a:pt x="758273" y="364094"/>
                </a:lnTo>
                <a:lnTo>
                  <a:pt x="920078" y="364094"/>
                </a:lnTo>
                <a:lnTo>
                  <a:pt x="920078" y="178363"/>
                </a:lnTo>
                <a:close/>
                <a:moveTo>
                  <a:pt x="499577" y="178363"/>
                </a:moveTo>
                <a:lnTo>
                  <a:pt x="499577" y="364094"/>
                </a:lnTo>
                <a:lnTo>
                  <a:pt x="661381" y="364094"/>
                </a:lnTo>
                <a:lnTo>
                  <a:pt x="661381" y="178363"/>
                </a:lnTo>
                <a:close/>
                <a:moveTo>
                  <a:pt x="240881" y="178363"/>
                </a:moveTo>
                <a:lnTo>
                  <a:pt x="240881" y="364094"/>
                </a:lnTo>
                <a:lnTo>
                  <a:pt x="402686" y="364094"/>
                </a:lnTo>
                <a:lnTo>
                  <a:pt x="402686" y="178363"/>
                </a:lnTo>
                <a:close/>
                <a:moveTo>
                  <a:pt x="0" y="0"/>
                </a:moveTo>
                <a:lnTo>
                  <a:pt x="3822133" y="0"/>
                </a:lnTo>
                <a:lnTo>
                  <a:pt x="4004952" y="0"/>
                </a:lnTo>
                <a:lnTo>
                  <a:pt x="4244165" y="0"/>
                </a:lnTo>
                <a:lnTo>
                  <a:pt x="4244165" y="2717800"/>
                </a:lnTo>
                <a:lnTo>
                  <a:pt x="4004952" y="2717800"/>
                </a:lnTo>
                <a:lnTo>
                  <a:pt x="3822133" y="2717800"/>
                </a:lnTo>
                <a:lnTo>
                  <a:pt x="0" y="2717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F18D61-BBC4-4C1D-93D6-D4FEC2AC0A71}"/>
              </a:ext>
            </a:extLst>
          </p:cNvPr>
          <p:cNvSpPr/>
          <p:nvPr/>
        </p:nvSpPr>
        <p:spPr>
          <a:xfrm>
            <a:off x="5029200" y="3456394"/>
            <a:ext cx="5577840" cy="2506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CB4E29-29DF-4397-BE63-3726D72FCEFD}"/>
              </a:ext>
            </a:extLst>
          </p:cNvPr>
          <p:cNvSpPr/>
          <p:nvPr/>
        </p:nvSpPr>
        <p:spPr>
          <a:xfrm>
            <a:off x="2214825" y="1804416"/>
            <a:ext cx="2025570" cy="3807959"/>
          </a:xfrm>
          <a:prstGeom prst="rect">
            <a:avLst/>
          </a:prstGeom>
          <a:blipFill>
            <a:blip r:embed="rId2"/>
            <a:srcRect/>
            <a:stretch>
              <a:fillRect l="-104038" t="-1705" r="-57702" b="-18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010023C-F54A-493E-AF6B-1CD47411FEFE}"/>
              </a:ext>
            </a:extLst>
          </p:cNvPr>
          <p:cNvSpPr/>
          <p:nvPr/>
        </p:nvSpPr>
        <p:spPr>
          <a:xfrm rot="9544954">
            <a:off x="2697140" y="1420166"/>
            <a:ext cx="1060942" cy="450622"/>
          </a:xfrm>
          <a:custGeom>
            <a:avLst/>
            <a:gdLst>
              <a:gd name="connsiteX0" fmla="*/ 5334 w 3138677"/>
              <a:gd name="connsiteY0" fmla="*/ 0 h 833342"/>
              <a:gd name="connsiteX1" fmla="*/ 146018 w 3138677"/>
              <a:gd name="connsiteY1" fmla="*/ 81344 h 833342"/>
              <a:gd name="connsiteX2" fmla="*/ 0 w 3138677"/>
              <a:gd name="connsiteY2" fmla="*/ 165544 h 833342"/>
              <a:gd name="connsiteX3" fmla="*/ 146018 w 3138677"/>
              <a:gd name="connsiteY3" fmla="*/ 249936 h 833342"/>
              <a:gd name="connsiteX4" fmla="*/ 0 w 3138677"/>
              <a:gd name="connsiteY4" fmla="*/ 334232 h 833342"/>
              <a:gd name="connsiteX5" fmla="*/ 146018 w 3138677"/>
              <a:gd name="connsiteY5" fmla="*/ 418624 h 833342"/>
              <a:gd name="connsiteX6" fmla="*/ 0 w 3138677"/>
              <a:gd name="connsiteY6" fmla="*/ 502920 h 833342"/>
              <a:gd name="connsiteX7" fmla="*/ 146018 w 3138677"/>
              <a:gd name="connsiteY7" fmla="*/ 587216 h 833342"/>
              <a:gd name="connsiteX8" fmla="*/ 0 w 3138677"/>
              <a:gd name="connsiteY8" fmla="*/ 671608 h 833342"/>
              <a:gd name="connsiteX9" fmla="*/ 146018 w 3138677"/>
              <a:gd name="connsiteY9" fmla="*/ 755904 h 833342"/>
              <a:gd name="connsiteX10" fmla="*/ 11906 w 3138677"/>
              <a:gd name="connsiteY10" fmla="*/ 833342 h 833342"/>
              <a:gd name="connsiteX11" fmla="*/ 3126677 w 3138677"/>
              <a:gd name="connsiteY11" fmla="*/ 833342 h 833342"/>
              <a:gd name="connsiteX12" fmla="*/ 2992565 w 3138677"/>
              <a:gd name="connsiteY12" fmla="*/ 755904 h 833342"/>
              <a:gd name="connsiteX13" fmla="*/ 3138678 w 3138677"/>
              <a:gd name="connsiteY13" fmla="*/ 671608 h 833342"/>
              <a:gd name="connsiteX14" fmla="*/ 2992565 w 3138677"/>
              <a:gd name="connsiteY14" fmla="*/ 587216 h 833342"/>
              <a:gd name="connsiteX15" fmla="*/ 3138678 w 3138677"/>
              <a:gd name="connsiteY15" fmla="*/ 502920 h 833342"/>
              <a:gd name="connsiteX16" fmla="*/ 2992565 w 3138677"/>
              <a:gd name="connsiteY16" fmla="*/ 418624 h 833342"/>
              <a:gd name="connsiteX17" fmla="*/ 3138678 w 3138677"/>
              <a:gd name="connsiteY17" fmla="*/ 334232 h 833342"/>
              <a:gd name="connsiteX18" fmla="*/ 2992565 w 3138677"/>
              <a:gd name="connsiteY18" fmla="*/ 249936 h 833342"/>
              <a:gd name="connsiteX19" fmla="*/ 3138678 w 3138677"/>
              <a:gd name="connsiteY19" fmla="*/ 165544 h 833342"/>
              <a:gd name="connsiteX20" fmla="*/ 2992565 w 3138677"/>
              <a:gd name="connsiteY20" fmla="*/ 81344 h 833342"/>
              <a:gd name="connsiteX21" fmla="*/ 3133249 w 3138677"/>
              <a:gd name="connsiteY21" fmla="*/ 0 h 833342"/>
              <a:gd name="connsiteX22" fmla="*/ 5334 w 3138677"/>
              <a:gd name="connsiteY22" fmla="*/ 0 h 8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38677" h="833342">
                <a:moveTo>
                  <a:pt x="5334" y="0"/>
                </a:moveTo>
                <a:lnTo>
                  <a:pt x="146018" y="81344"/>
                </a:lnTo>
                <a:lnTo>
                  <a:pt x="0" y="165544"/>
                </a:lnTo>
                <a:lnTo>
                  <a:pt x="146018" y="249936"/>
                </a:lnTo>
                <a:lnTo>
                  <a:pt x="0" y="334232"/>
                </a:lnTo>
                <a:lnTo>
                  <a:pt x="146018" y="418624"/>
                </a:lnTo>
                <a:lnTo>
                  <a:pt x="0" y="502920"/>
                </a:lnTo>
                <a:lnTo>
                  <a:pt x="146018" y="587216"/>
                </a:lnTo>
                <a:lnTo>
                  <a:pt x="0" y="671608"/>
                </a:lnTo>
                <a:lnTo>
                  <a:pt x="146018" y="755904"/>
                </a:lnTo>
                <a:lnTo>
                  <a:pt x="11906" y="833342"/>
                </a:lnTo>
                <a:lnTo>
                  <a:pt x="3126677" y="833342"/>
                </a:lnTo>
                <a:lnTo>
                  <a:pt x="2992565" y="755904"/>
                </a:lnTo>
                <a:lnTo>
                  <a:pt x="3138678" y="671608"/>
                </a:lnTo>
                <a:lnTo>
                  <a:pt x="2992565" y="587216"/>
                </a:lnTo>
                <a:lnTo>
                  <a:pt x="3138678" y="502920"/>
                </a:lnTo>
                <a:lnTo>
                  <a:pt x="2992565" y="418624"/>
                </a:lnTo>
                <a:lnTo>
                  <a:pt x="3138678" y="334232"/>
                </a:lnTo>
                <a:lnTo>
                  <a:pt x="2992565" y="249936"/>
                </a:lnTo>
                <a:lnTo>
                  <a:pt x="3138678" y="165544"/>
                </a:lnTo>
                <a:lnTo>
                  <a:pt x="2992565" y="81344"/>
                </a:lnTo>
                <a:lnTo>
                  <a:pt x="3133249" y="0"/>
                </a:lnTo>
                <a:lnTo>
                  <a:pt x="5334" y="0"/>
                </a:lnTo>
                <a:close/>
              </a:path>
            </a:pathLst>
          </a:custGeom>
          <a:solidFill>
            <a:schemeClr val="accent2">
              <a:alpha val="7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81EB5B9-C926-4EA5-9469-FB9778326958}"/>
              </a:ext>
            </a:extLst>
          </p:cNvPr>
          <p:cNvSpPr/>
          <p:nvPr/>
        </p:nvSpPr>
        <p:spPr>
          <a:xfrm rot="21094099">
            <a:off x="5035713" y="1667550"/>
            <a:ext cx="4467256" cy="2161226"/>
          </a:xfrm>
          <a:custGeom>
            <a:avLst/>
            <a:gdLst>
              <a:gd name="connsiteX0" fmla="*/ 0 w 10801350"/>
              <a:gd name="connsiteY0" fmla="*/ 0 h 5349142"/>
              <a:gd name="connsiteX1" fmla="*/ 360504 w 10801350"/>
              <a:gd name="connsiteY1" fmla="*/ 0 h 5349142"/>
              <a:gd name="connsiteX2" fmla="*/ 353251 w 10801350"/>
              <a:gd name="connsiteY2" fmla="*/ 17509 h 5349142"/>
              <a:gd name="connsiteX3" fmla="*/ 353251 w 10801350"/>
              <a:gd name="connsiteY3" fmla="*/ 200582 h 5349142"/>
              <a:gd name="connsiteX4" fmla="*/ 344584 w 10801350"/>
              <a:gd name="connsiteY4" fmla="*/ 205286 h 5349142"/>
              <a:gd name="connsiteX5" fmla="*/ 256517 w 10801350"/>
              <a:gd name="connsiteY5" fmla="*/ 370920 h 5349142"/>
              <a:gd name="connsiteX6" fmla="*/ 456264 w 10801350"/>
              <a:gd name="connsiteY6" fmla="*/ 570668 h 5349142"/>
              <a:gd name="connsiteX7" fmla="*/ 656012 w 10801350"/>
              <a:gd name="connsiteY7" fmla="*/ 370920 h 5349142"/>
              <a:gd name="connsiteX8" fmla="*/ 567945 w 10801350"/>
              <a:gd name="connsiteY8" fmla="*/ 205286 h 5349142"/>
              <a:gd name="connsiteX9" fmla="*/ 559276 w 10801350"/>
              <a:gd name="connsiteY9" fmla="*/ 200581 h 5349142"/>
              <a:gd name="connsiteX10" fmla="*/ 559276 w 10801350"/>
              <a:gd name="connsiteY10" fmla="*/ 17509 h 5349142"/>
              <a:gd name="connsiteX11" fmla="*/ 552024 w 10801350"/>
              <a:gd name="connsiteY11" fmla="*/ 0 h 5349142"/>
              <a:gd name="connsiteX12" fmla="*/ 854945 w 10801350"/>
              <a:gd name="connsiteY12" fmla="*/ 0 h 5349142"/>
              <a:gd name="connsiteX13" fmla="*/ 847692 w 10801350"/>
              <a:gd name="connsiteY13" fmla="*/ 17509 h 5349142"/>
              <a:gd name="connsiteX14" fmla="*/ 847692 w 10801350"/>
              <a:gd name="connsiteY14" fmla="*/ 200582 h 5349142"/>
              <a:gd name="connsiteX15" fmla="*/ 839024 w 10801350"/>
              <a:gd name="connsiteY15" fmla="*/ 205286 h 5349142"/>
              <a:gd name="connsiteX16" fmla="*/ 750957 w 10801350"/>
              <a:gd name="connsiteY16" fmla="*/ 370920 h 5349142"/>
              <a:gd name="connsiteX17" fmla="*/ 950705 w 10801350"/>
              <a:gd name="connsiteY17" fmla="*/ 570668 h 5349142"/>
              <a:gd name="connsiteX18" fmla="*/ 1150453 w 10801350"/>
              <a:gd name="connsiteY18" fmla="*/ 370920 h 5349142"/>
              <a:gd name="connsiteX19" fmla="*/ 1062386 w 10801350"/>
              <a:gd name="connsiteY19" fmla="*/ 205286 h 5349142"/>
              <a:gd name="connsiteX20" fmla="*/ 1053717 w 10801350"/>
              <a:gd name="connsiteY20" fmla="*/ 200581 h 5349142"/>
              <a:gd name="connsiteX21" fmla="*/ 1053717 w 10801350"/>
              <a:gd name="connsiteY21" fmla="*/ 17509 h 5349142"/>
              <a:gd name="connsiteX22" fmla="*/ 1046465 w 10801350"/>
              <a:gd name="connsiteY22" fmla="*/ 0 h 5349142"/>
              <a:gd name="connsiteX23" fmla="*/ 1349386 w 10801350"/>
              <a:gd name="connsiteY23" fmla="*/ 0 h 5349142"/>
              <a:gd name="connsiteX24" fmla="*/ 1342133 w 10801350"/>
              <a:gd name="connsiteY24" fmla="*/ 17509 h 5349142"/>
              <a:gd name="connsiteX25" fmla="*/ 1342133 w 10801350"/>
              <a:gd name="connsiteY25" fmla="*/ 200582 h 5349142"/>
              <a:gd name="connsiteX26" fmla="*/ 1333466 w 10801350"/>
              <a:gd name="connsiteY26" fmla="*/ 205286 h 5349142"/>
              <a:gd name="connsiteX27" fmla="*/ 1245399 w 10801350"/>
              <a:gd name="connsiteY27" fmla="*/ 370920 h 5349142"/>
              <a:gd name="connsiteX28" fmla="*/ 1445147 w 10801350"/>
              <a:gd name="connsiteY28" fmla="*/ 570668 h 5349142"/>
              <a:gd name="connsiteX29" fmla="*/ 1644895 w 10801350"/>
              <a:gd name="connsiteY29" fmla="*/ 370920 h 5349142"/>
              <a:gd name="connsiteX30" fmla="*/ 1556827 w 10801350"/>
              <a:gd name="connsiteY30" fmla="*/ 205286 h 5349142"/>
              <a:gd name="connsiteX31" fmla="*/ 1548159 w 10801350"/>
              <a:gd name="connsiteY31" fmla="*/ 200581 h 5349142"/>
              <a:gd name="connsiteX32" fmla="*/ 1548159 w 10801350"/>
              <a:gd name="connsiteY32" fmla="*/ 17509 h 5349142"/>
              <a:gd name="connsiteX33" fmla="*/ 1540907 w 10801350"/>
              <a:gd name="connsiteY33" fmla="*/ 0 h 5349142"/>
              <a:gd name="connsiteX34" fmla="*/ 1843828 w 10801350"/>
              <a:gd name="connsiteY34" fmla="*/ 0 h 5349142"/>
              <a:gd name="connsiteX35" fmla="*/ 1836575 w 10801350"/>
              <a:gd name="connsiteY35" fmla="*/ 17509 h 5349142"/>
              <a:gd name="connsiteX36" fmla="*/ 1836575 w 10801350"/>
              <a:gd name="connsiteY36" fmla="*/ 200582 h 5349142"/>
              <a:gd name="connsiteX37" fmla="*/ 1827907 w 10801350"/>
              <a:gd name="connsiteY37" fmla="*/ 205286 h 5349142"/>
              <a:gd name="connsiteX38" fmla="*/ 1739840 w 10801350"/>
              <a:gd name="connsiteY38" fmla="*/ 370920 h 5349142"/>
              <a:gd name="connsiteX39" fmla="*/ 1939588 w 10801350"/>
              <a:gd name="connsiteY39" fmla="*/ 570668 h 5349142"/>
              <a:gd name="connsiteX40" fmla="*/ 2139336 w 10801350"/>
              <a:gd name="connsiteY40" fmla="*/ 370920 h 5349142"/>
              <a:gd name="connsiteX41" fmla="*/ 2051269 w 10801350"/>
              <a:gd name="connsiteY41" fmla="*/ 205286 h 5349142"/>
              <a:gd name="connsiteX42" fmla="*/ 2042600 w 10801350"/>
              <a:gd name="connsiteY42" fmla="*/ 200581 h 5349142"/>
              <a:gd name="connsiteX43" fmla="*/ 2042600 w 10801350"/>
              <a:gd name="connsiteY43" fmla="*/ 17509 h 5349142"/>
              <a:gd name="connsiteX44" fmla="*/ 2035348 w 10801350"/>
              <a:gd name="connsiteY44" fmla="*/ 0 h 5349142"/>
              <a:gd name="connsiteX45" fmla="*/ 2338269 w 10801350"/>
              <a:gd name="connsiteY45" fmla="*/ 0 h 5349142"/>
              <a:gd name="connsiteX46" fmla="*/ 2331016 w 10801350"/>
              <a:gd name="connsiteY46" fmla="*/ 17509 h 5349142"/>
              <a:gd name="connsiteX47" fmla="*/ 2331016 w 10801350"/>
              <a:gd name="connsiteY47" fmla="*/ 200582 h 5349142"/>
              <a:gd name="connsiteX48" fmla="*/ 2322349 w 10801350"/>
              <a:gd name="connsiteY48" fmla="*/ 205286 h 5349142"/>
              <a:gd name="connsiteX49" fmla="*/ 2234282 w 10801350"/>
              <a:gd name="connsiteY49" fmla="*/ 370920 h 5349142"/>
              <a:gd name="connsiteX50" fmla="*/ 2434029 w 10801350"/>
              <a:gd name="connsiteY50" fmla="*/ 570668 h 5349142"/>
              <a:gd name="connsiteX51" fmla="*/ 2633777 w 10801350"/>
              <a:gd name="connsiteY51" fmla="*/ 370920 h 5349142"/>
              <a:gd name="connsiteX52" fmla="*/ 2545710 w 10801350"/>
              <a:gd name="connsiteY52" fmla="*/ 205286 h 5349142"/>
              <a:gd name="connsiteX53" fmla="*/ 2537041 w 10801350"/>
              <a:gd name="connsiteY53" fmla="*/ 200581 h 5349142"/>
              <a:gd name="connsiteX54" fmla="*/ 2537041 w 10801350"/>
              <a:gd name="connsiteY54" fmla="*/ 17509 h 5349142"/>
              <a:gd name="connsiteX55" fmla="*/ 2529789 w 10801350"/>
              <a:gd name="connsiteY55" fmla="*/ 0 h 5349142"/>
              <a:gd name="connsiteX56" fmla="*/ 2832711 w 10801350"/>
              <a:gd name="connsiteY56" fmla="*/ 0 h 5349142"/>
              <a:gd name="connsiteX57" fmla="*/ 2825458 w 10801350"/>
              <a:gd name="connsiteY57" fmla="*/ 17509 h 5349142"/>
              <a:gd name="connsiteX58" fmla="*/ 2825458 w 10801350"/>
              <a:gd name="connsiteY58" fmla="*/ 200582 h 5349142"/>
              <a:gd name="connsiteX59" fmla="*/ 2816791 w 10801350"/>
              <a:gd name="connsiteY59" fmla="*/ 205286 h 5349142"/>
              <a:gd name="connsiteX60" fmla="*/ 2728724 w 10801350"/>
              <a:gd name="connsiteY60" fmla="*/ 370920 h 5349142"/>
              <a:gd name="connsiteX61" fmla="*/ 2928472 w 10801350"/>
              <a:gd name="connsiteY61" fmla="*/ 570668 h 5349142"/>
              <a:gd name="connsiteX62" fmla="*/ 3128219 w 10801350"/>
              <a:gd name="connsiteY62" fmla="*/ 370920 h 5349142"/>
              <a:gd name="connsiteX63" fmla="*/ 3040153 w 10801350"/>
              <a:gd name="connsiteY63" fmla="*/ 205286 h 5349142"/>
              <a:gd name="connsiteX64" fmla="*/ 3031483 w 10801350"/>
              <a:gd name="connsiteY64" fmla="*/ 200581 h 5349142"/>
              <a:gd name="connsiteX65" fmla="*/ 3031483 w 10801350"/>
              <a:gd name="connsiteY65" fmla="*/ 17509 h 5349142"/>
              <a:gd name="connsiteX66" fmla="*/ 3024231 w 10801350"/>
              <a:gd name="connsiteY66" fmla="*/ 0 h 5349142"/>
              <a:gd name="connsiteX67" fmla="*/ 3327152 w 10801350"/>
              <a:gd name="connsiteY67" fmla="*/ 0 h 5349142"/>
              <a:gd name="connsiteX68" fmla="*/ 3319899 w 10801350"/>
              <a:gd name="connsiteY68" fmla="*/ 17509 h 5349142"/>
              <a:gd name="connsiteX69" fmla="*/ 3319899 w 10801350"/>
              <a:gd name="connsiteY69" fmla="*/ 200582 h 5349142"/>
              <a:gd name="connsiteX70" fmla="*/ 3311232 w 10801350"/>
              <a:gd name="connsiteY70" fmla="*/ 205286 h 5349142"/>
              <a:gd name="connsiteX71" fmla="*/ 3223165 w 10801350"/>
              <a:gd name="connsiteY71" fmla="*/ 370920 h 5349142"/>
              <a:gd name="connsiteX72" fmla="*/ 3422913 w 10801350"/>
              <a:gd name="connsiteY72" fmla="*/ 570668 h 5349142"/>
              <a:gd name="connsiteX73" fmla="*/ 3622657 w 10801350"/>
              <a:gd name="connsiteY73" fmla="*/ 370920 h 5349142"/>
              <a:gd name="connsiteX74" fmla="*/ 3534590 w 10801350"/>
              <a:gd name="connsiteY74" fmla="*/ 205286 h 5349142"/>
              <a:gd name="connsiteX75" fmla="*/ 3525921 w 10801350"/>
              <a:gd name="connsiteY75" fmla="*/ 200581 h 5349142"/>
              <a:gd name="connsiteX76" fmla="*/ 3525921 w 10801350"/>
              <a:gd name="connsiteY76" fmla="*/ 17509 h 5349142"/>
              <a:gd name="connsiteX77" fmla="*/ 3518669 w 10801350"/>
              <a:gd name="connsiteY77" fmla="*/ 0 h 5349142"/>
              <a:gd name="connsiteX78" fmla="*/ 3821590 w 10801350"/>
              <a:gd name="connsiteY78" fmla="*/ 0 h 5349142"/>
              <a:gd name="connsiteX79" fmla="*/ 3814337 w 10801350"/>
              <a:gd name="connsiteY79" fmla="*/ 17509 h 5349142"/>
              <a:gd name="connsiteX80" fmla="*/ 3814337 w 10801350"/>
              <a:gd name="connsiteY80" fmla="*/ 200582 h 5349142"/>
              <a:gd name="connsiteX81" fmla="*/ 3805670 w 10801350"/>
              <a:gd name="connsiteY81" fmla="*/ 205286 h 5349142"/>
              <a:gd name="connsiteX82" fmla="*/ 3717603 w 10801350"/>
              <a:gd name="connsiteY82" fmla="*/ 370920 h 5349142"/>
              <a:gd name="connsiteX83" fmla="*/ 3917350 w 10801350"/>
              <a:gd name="connsiteY83" fmla="*/ 570668 h 5349142"/>
              <a:gd name="connsiteX84" fmla="*/ 4117098 w 10801350"/>
              <a:gd name="connsiteY84" fmla="*/ 370920 h 5349142"/>
              <a:gd name="connsiteX85" fmla="*/ 4029031 w 10801350"/>
              <a:gd name="connsiteY85" fmla="*/ 205286 h 5349142"/>
              <a:gd name="connsiteX86" fmla="*/ 4020362 w 10801350"/>
              <a:gd name="connsiteY86" fmla="*/ 200581 h 5349142"/>
              <a:gd name="connsiteX87" fmla="*/ 4020362 w 10801350"/>
              <a:gd name="connsiteY87" fmla="*/ 17509 h 5349142"/>
              <a:gd name="connsiteX88" fmla="*/ 4013110 w 10801350"/>
              <a:gd name="connsiteY88" fmla="*/ 0 h 5349142"/>
              <a:gd name="connsiteX89" fmla="*/ 4316032 w 10801350"/>
              <a:gd name="connsiteY89" fmla="*/ 0 h 5349142"/>
              <a:gd name="connsiteX90" fmla="*/ 4308779 w 10801350"/>
              <a:gd name="connsiteY90" fmla="*/ 17509 h 5349142"/>
              <a:gd name="connsiteX91" fmla="*/ 4308779 w 10801350"/>
              <a:gd name="connsiteY91" fmla="*/ 200582 h 5349142"/>
              <a:gd name="connsiteX92" fmla="*/ 4300112 w 10801350"/>
              <a:gd name="connsiteY92" fmla="*/ 205286 h 5349142"/>
              <a:gd name="connsiteX93" fmla="*/ 4212045 w 10801350"/>
              <a:gd name="connsiteY93" fmla="*/ 370920 h 5349142"/>
              <a:gd name="connsiteX94" fmla="*/ 4411792 w 10801350"/>
              <a:gd name="connsiteY94" fmla="*/ 570668 h 5349142"/>
              <a:gd name="connsiteX95" fmla="*/ 4611540 w 10801350"/>
              <a:gd name="connsiteY95" fmla="*/ 370920 h 5349142"/>
              <a:gd name="connsiteX96" fmla="*/ 4523473 w 10801350"/>
              <a:gd name="connsiteY96" fmla="*/ 205286 h 5349142"/>
              <a:gd name="connsiteX97" fmla="*/ 4514804 w 10801350"/>
              <a:gd name="connsiteY97" fmla="*/ 200581 h 5349142"/>
              <a:gd name="connsiteX98" fmla="*/ 4514804 w 10801350"/>
              <a:gd name="connsiteY98" fmla="*/ 17509 h 5349142"/>
              <a:gd name="connsiteX99" fmla="*/ 4507552 w 10801350"/>
              <a:gd name="connsiteY99" fmla="*/ 0 h 5349142"/>
              <a:gd name="connsiteX100" fmla="*/ 4810473 w 10801350"/>
              <a:gd name="connsiteY100" fmla="*/ 0 h 5349142"/>
              <a:gd name="connsiteX101" fmla="*/ 4803220 w 10801350"/>
              <a:gd name="connsiteY101" fmla="*/ 17509 h 5349142"/>
              <a:gd name="connsiteX102" fmla="*/ 4803220 w 10801350"/>
              <a:gd name="connsiteY102" fmla="*/ 200582 h 5349142"/>
              <a:gd name="connsiteX103" fmla="*/ 4794553 w 10801350"/>
              <a:gd name="connsiteY103" fmla="*/ 205286 h 5349142"/>
              <a:gd name="connsiteX104" fmla="*/ 4706486 w 10801350"/>
              <a:gd name="connsiteY104" fmla="*/ 370920 h 5349142"/>
              <a:gd name="connsiteX105" fmla="*/ 4906233 w 10801350"/>
              <a:gd name="connsiteY105" fmla="*/ 570668 h 5349142"/>
              <a:gd name="connsiteX106" fmla="*/ 5105981 w 10801350"/>
              <a:gd name="connsiteY106" fmla="*/ 370920 h 5349142"/>
              <a:gd name="connsiteX107" fmla="*/ 5017914 w 10801350"/>
              <a:gd name="connsiteY107" fmla="*/ 205286 h 5349142"/>
              <a:gd name="connsiteX108" fmla="*/ 5009245 w 10801350"/>
              <a:gd name="connsiteY108" fmla="*/ 200581 h 5349142"/>
              <a:gd name="connsiteX109" fmla="*/ 5009245 w 10801350"/>
              <a:gd name="connsiteY109" fmla="*/ 17509 h 5349142"/>
              <a:gd name="connsiteX110" fmla="*/ 5001993 w 10801350"/>
              <a:gd name="connsiteY110" fmla="*/ 0 h 5349142"/>
              <a:gd name="connsiteX111" fmla="*/ 5304914 w 10801350"/>
              <a:gd name="connsiteY111" fmla="*/ 0 h 5349142"/>
              <a:gd name="connsiteX112" fmla="*/ 5297661 w 10801350"/>
              <a:gd name="connsiteY112" fmla="*/ 17509 h 5349142"/>
              <a:gd name="connsiteX113" fmla="*/ 5297661 w 10801350"/>
              <a:gd name="connsiteY113" fmla="*/ 200582 h 5349142"/>
              <a:gd name="connsiteX114" fmla="*/ 5288994 w 10801350"/>
              <a:gd name="connsiteY114" fmla="*/ 205286 h 5349142"/>
              <a:gd name="connsiteX115" fmla="*/ 5200927 w 10801350"/>
              <a:gd name="connsiteY115" fmla="*/ 370920 h 5349142"/>
              <a:gd name="connsiteX116" fmla="*/ 5400674 w 10801350"/>
              <a:gd name="connsiteY116" fmla="*/ 570668 h 5349142"/>
              <a:gd name="connsiteX117" fmla="*/ 5600422 w 10801350"/>
              <a:gd name="connsiteY117" fmla="*/ 370920 h 5349142"/>
              <a:gd name="connsiteX118" fmla="*/ 5512355 w 10801350"/>
              <a:gd name="connsiteY118" fmla="*/ 205286 h 5349142"/>
              <a:gd name="connsiteX119" fmla="*/ 5503686 w 10801350"/>
              <a:gd name="connsiteY119" fmla="*/ 200581 h 5349142"/>
              <a:gd name="connsiteX120" fmla="*/ 5503686 w 10801350"/>
              <a:gd name="connsiteY120" fmla="*/ 17509 h 5349142"/>
              <a:gd name="connsiteX121" fmla="*/ 5496434 w 10801350"/>
              <a:gd name="connsiteY121" fmla="*/ 0 h 5349142"/>
              <a:gd name="connsiteX122" fmla="*/ 5799356 w 10801350"/>
              <a:gd name="connsiteY122" fmla="*/ 0 h 5349142"/>
              <a:gd name="connsiteX123" fmla="*/ 5792103 w 10801350"/>
              <a:gd name="connsiteY123" fmla="*/ 17509 h 5349142"/>
              <a:gd name="connsiteX124" fmla="*/ 5792103 w 10801350"/>
              <a:gd name="connsiteY124" fmla="*/ 200582 h 5349142"/>
              <a:gd name="connsiteX125" fmla="*/ 5783436 w 10801350"/>
              <a:gd name="connsiteY125" fmla="*/ 205286 h 5349142"/>
              <a:gd name="connsiteX126" fmla="*/ 5695369 w 10801350"/>
              <a:gd name="connsiteY126" fmla="*/ 370920 h 5349142"/>
              <a:gd name="connsiteX127" fmla="*/ 5895116 w 10801350"/>
              <a:gd name="connsiteY127" fmla="*/ 570668 h 5349142"/>
              <a:gd name="connsiteX128" fmla="*/ 6094864 w 10801350"/>
              <a:gd name="connsiteY128" fmla="*/ 370920 h 5349142"/>
              <a:gd name="connsiteX129" fmla="*/ 6006797 w 10801350"/>
              <a:gd name="connsiteY129" fmla="*/ 205286 h 5349142"/>
              <a:gd name="connsiteX130" fmla="*/ 5998128 w 10801350"/>
              <a:gd name="connsiteY130" fmla="*/ 200581 h 5349142"/>
              <a:gd name="connsiteX131" fmla="*/ 5998128 w 10801350"/>
              <a:gd name="connsiteY131" fmla="*/ 17509 h 5349142"/>
              <a:gd name="connsiteX132" fmla="*/ 5990876 w 10801350"/>
              <a:gd name="connsiteY132" fmla="*/ 0 h 5349142"/>
              <a:gd name="connsiteX133" fmla="*/ 6293797 w 10801350"/>
              <a:gd name="connsiteY133" fmla="*/ 0 h 5349142"/>
              <a:gd name="connsiteX134" fmla="*/ 6286544 w 10801350"/>
              <a:gd name="connsiteY134" fmla="*/ 17509 h 5349142"/>
              <a:gd name="connsiteX135" fmla="*/ 6286544 w 10801350"/>
              <a:gd name="connsiteY135" fmla="*/ 200582 h 5349142"/>
              <a:gd name="connsiteX136" fmla="*/ 6277877 w 10801350"/>
              <a:gd name="connsiteY136" fmla="*/ 205286 h 5349142"/>
              <a:gd name="connsiteX137" fmla="*/ 6189810 w 10801350"/>
              <a:gd name="connsiteY137" fmla="*/ 370920 h 5349142"/>
              <a:gd name="connsiteX138" fmla="*/ 6389557 w 10801350"/>
              <a:gd name="connsiteY138" fmla="*/ 570668 h 5349142"/>
              <a:gd name="connsiteX139" fmla="*/ 6589305 w 10801350"/>
              <a:gd name="connsiteY139" fmla="*/ 370920 h 5349142"/>
              <a:gd name="connsiteX140" fmla="*/ 6501238 w 10801350"/>
              <a:gd name="connsiteY140" fmla="*/ 205286 h 5349142"/>
              <a:gd name="connsiteX141" fmla="*/ 6492569 w 10801350"/>
              <a:gd name="connsiteY141" fmla="*/ 200581 h 5349142"/>
              <a:gd name="connsiteX142" fmla="*/ 6492569 w 10801350"/>
              <a:gd name="connsiteY142" fmla="*/ 17509 h 5349142"/>
              <a:gd name="connsiteX143" fmla="*/ 6485317 w 10801350"/>
              <a:gd name="connsiteY143" fmla="*/ 0 h 5349142"/>
              <a:gd name="connsiteX144" fmla="*/ 6788239 w 10801350"/>
              <a:gd name="connsiteY144" fmla="*/ 0 h 5349142"/>
              <a:gd name="connsiteX145" fmla="*/ 6780986 w 10801350"/>
              <a:gd name="connsiteY145" fmla="*/ 17509 h 5349142"/>
              <a:gd name="connsiteX146" fmla="*/ 6780986 w 10801350"/>
              <a:gd name="connsiteY146" fmla="*/ 200582 h 5349142"/>
              <a:gd name="connsiteX147" fmla="*/ 6772319 w 10801350"/>
              <a:gd name="connsiteY147" fmla="*/ 205286 h 5349142"/>
              <a:gd name="connsiteX148" fmla="*/ 6684252 w 10801350"/>
              <a:gd name="connsiteY148" fmla="*/ 370920 h 5349142"/>
              <a:gd name="connsiteX149" fmla="*/ 6883999 w 10801350"/>
              <a:gd name="connsiteY149" fmla="*/ 570668 h 5349142"/>
              <a:gd name="connsiteX150" fmla="*/ 7083747 w 10801350"/>
              <a:gd name="connsiteY150" fmla="*/ 370920 h 5349142"/>
              <a:gd name="connsiteX151" fmla="*/ 6995680 w 10801350"/>
              <a:gd name="connsiteY151" fmla="*/ 205286 h 5349142"/>
              <a:gd name="connsiteX152" fmla="*/ 6987011 w 10801350"/>
              <a:gd name="connsiteY152" fmla="*/ 200581 h 5349142"/>
              <a:gd name="connsiteX153" fmla="*/ 6987011 w 10801350"/>
              <a:gd name="connsiteY153" fmla="*/ 17509 h 5349142"/>
              <a:gd name="connsiteX154" fmla="*/ 6979759 w 10801350"/>
              <a:gd name="connsiteY154" fmla="*/ 0 h 5349142"/>
              <a:gd name="connsiteX155" fmla="*/ 7282680 w 10801350"/>
              <a:gd name="connsiteY155" fmla="*/ 0 h 5349142"/>
              <a:gd name="connsiteX156" fmla="*/ 7275427 w 10801350"/>
              <a:gd name="connsiteY156" fmla="*/ 17509 h 5349142"/>
              <a:gd name="connsiteX157" fmla="*/ 7275427 w 10801350"/>
              <a:gd name="connsiteY157" fmla="*/ 200582 h 5349142"/>
              <a:gd name="connsiteX158" fmla="*/ 7266760 w 10801350"/>
              <a:gd name="connsiteY158" fmla="*/ 205286 h 5349142"/>
              <a:gd name="connsiteX159" fmla="*/ 7178693 w 10801350"/>
              <a:gd name="connsiteY159" fmla="*/ 370920 h 5349142"/>
              <a:gd name="connsiteX160" fmla="*/ 7378440 w 10801350"/>
              <a:gd name="connsiteY160" fmla="*/ 570668 h 5349142"/>
              <a:gd name="connsiteX161" fmla="*/ 7578188 w 10801350"/>
              <a:gd name="connsiteY161" fmla="*/ 370920 h 5349142"/>
              <a:gd name="connsiteX162" fmla="*/ 7490121 w 10801350"/>
              <a:gd name="connsiteY162" fmla="*/ 205286 h 5349142"/>
              <a:gd name="connsiteX163" fmla="*/ 7481452 w 10801350"/>
              <a:gd name="connsiteY163" fmla="*/ 200581 h 5349142"/>
              <a:gd name="connsiteX164" fmla="*/ 7481452 w 10801350"/>
              <a:gd name="connsiteY164" fmla="*/ 17509 h 5349142"/>
              <a:gd name="connsiteX165" fmla="*/ 7474200 w 10801350"/>
              <a:gd name="connsiteY165" fmla="*/ 0 h 5349142"/>
              <a:gd name="connsiteX166" fmla="*/ 7777121 w 10801350"/>
              <a:gd name="connsiteY166" fmla="*/ 0 h 5349142"/>
              <a:gd name="connsiteX167" fmla="*/ 7769868 w 10801350"/>
              <a:gd name="connsiteY167" fmla="*/ 17509 h 5349142"/>
              <a:gd name="connsiteX168" fmla="*/ 7769868 w 10801350"/>
              <a:gd name="connsiteY168" fmla="*/ 200582 h 5349142"/>
              <a:gd name="connsiteX169" fmla="*/ 7761201 w 10801350"/>
              <a:gd name="connsiteY169" fmla="*/ 205286 h 5349142"/>
              <a:gd name="connsiteX170" fmla="*/ 7673134 w 10801350"/>
              <a:gd name="connsiteY170" fmla="*/ 370920 h 5349142"/>
              <a:gd name="connsiteX171" fmla="*/ 7872881 w 10801350"/>
              <a:gd name="connsiteY171" fmla="*/ 570668 h 5349142"/>
              <a:gd name="connsiteX172" fmla="*/ 8072629 w 10801350"/>
              <a:gd name="connsiteY172" fmla="*/ 370920 h 5349142"/>
              <a:gd name="connsiteX173" fmla="*/ 7984562 w 10801350"/>
              <a:gd name="connsiteY173" fmla="*/ 205286 h 5349142"/>
              <a:gd name="connsiteX174" fmla="*/ 7975893 w 10801350"/>
              <a:gd name="connsiteY174" fmla="*/ 200581 h 5349142"/>
              <a:gd name="connsiteX175" fmla="*/ 7975893 w 10801350"/>
              <a:gd name="connsiteY175" fmla="*/ 17509 h 5349142"/>
              <a:gd name="connsiteX176" fmla="*/ 7968641 w 10801350"/>
              <a:gd name="connsiteY176" fmla="*/ 0 h 5349142"/>
              <a:gd name="connsiteX177" fmla="*/ 8271563 w 10801350"/>
              <a:gd name="connsiteY177" fmla="*/ 0 h 5349142"/>
              <a:gd name="connsiteX178" fmla="*/ 8264310 w 10801350"/>
              <a:gd name="connsiteY178" fmla="*/ 17509 h 5349142"/>
              <a:gd name="connsiteX179" fmla="*/ 8264310 w 10801350"/>
              <a:gd name="connsiteY179" fmla="*/ 200582 h 5349142"/>
              <a:gd name="connsiteX180" fmla="*/ 8255643 w 10801350"/>
              <a:gd name="connsiteY180" fmla="*/ 205286 h 5349142"/>
              <a:gd name="connsiteX181" fmla="*/ 8167576 w 10801350"/>
              <a:gd name="connsiteY181" fmla="*/ 370920 h 5349142"/>
              <a:gd name="connsiteX182" fmla="*/ 8367323 w 10801350"/>
              <a:gd name="connsiteY182" fmla="*/ 570668 h 5349142"/>
              <a:gd name="connsiteX183" fmla="*/ 8567071 w 10801350"/>
              <a:gd name="connsiteY183" fmla="*/ 370920 h 5349142"/>
              <a:gd name="connsiteX184" fmla="*/ 8479004 w 10801350"/>
              <a:gd name="connsiteY184" fmla="*/ 205286 h 5349142"/>
              <a:gd name="connsiteX185" fmla="*/ 8470335 w 10801350"/>
              <a:gd name="connsiteY185" fmla="*/ 200581 h 5349142"/>
              <a:gd name="connsiteX186" fmla="*/ 8470335 w 10801350"/>
              <a:gd name="connsiteY186" fmla="*/ 17509 h 5349142"/>
              <a:gd name="connsiteX187" fmla="*/ 8463083 w 10801350"/>
              <a:gd name="connsiteY187" fmla="*/ 0 h 5349142"/>
              <a:gd name="connsiteX188" fmla="*/ 8766004 w 10801350"/>
              <a:gd name="connsiteY188" fmla="*/ 0 h 5349142"/>
              <a:gd name="connsiteX189" fmla="*/ 8758751 w 10801350"/>
              <a:gd name="connsiteY189" fmla="*/ 17509 h 5349142"/>
              <a:gd name="connsiteX190" fmla="*/ 8758751 w 10801350"/>
              <a:gd name="connsiteY190" fmla="*/ 200582 h 5349142"/>
              <a:gd name="connsiteX191" fmla="*/ 8750084 w 10801350"/>
              <a:gd name="connsiteY191" fmla="*/ 205286 h 5349142"/>
              <a:gd name="connsiteX192" fmla="*/ 8662017 w 10801350"/>
              <a:gd name="connsiteY192" fmla="*/ 370920 h 5349142"/>
              <a:gd name="connsiteX193" fmla="*/ 8861765 w 10801350"/>
              <a:gd name="connsiteY193" fmla="*/ 570668 h 5349142"/>
              <a:gd name="connsiteX194" fmla="*/ 9061512 w 10801350"/>
              <a:gd name="connsiteY194" fmla="*/ 370920 h 5349142"/>
              <a:gd name="connsiteX195" fmla="*/ 8973445 w 10801350"/>
              <a:gd name="connsiteY195" fmla="*/ 205286 h 5349142"/>
              <a:gd name="connsiteX196" fmla="*/ 8964776 w 10801350"/>
              <a:gd name="connsiteY196" fmla="*/ 200581 h 5349142"/>
              <a:gd name="connsiteX197" fmla="*/ 8964776 w 10801350"/>
              <a:gd name="connsiteY197" fmla="*/ 17509 h 5349142"/>
              <a:gd name="connsiteX198" fmla="*/ 8957524 w 10801350"/>
              <a:gd name="connsiteY198" fmla="*/ 0 h 5349142"/>
              <a:gd name="connsiteX199" fmla="*/ 9260445 w 10801350"/>
              <a:gd name="connsiteY199" fmla="*/ 0 h 5349142"/>
              <a:gd name="connsiteX200" fmla="*/ 9253192 w 10801350"/>
              <a:gd name="connsiteY200" fmla="*/ 17509 h 5349142"/>
              <a:gd name="connsiteX201" fmla="*/ 9253192 w 10801350"/>
              <a:gd name="connsiteY201" fmla="*/ 200582 h 5349142"/>
              <a:gd name="connsiteX202" fmla="*/ 9244525 w 10801350"/>
              <a:gd name="connsiteY202" fmla="*/ 205286 h 5349142"/>
              <a:gd name="connsiteX203" fmla="*/ 9156458 w 10801350"/>
              <a:gd name="connsiteY203" fmla="*/ 370920 h 5349142"/>
              <a:gd name="connsiteX204" fmla="*/ 9356205 w 10801350"/>
              <a:gd name="connsiteY204" fmla="*/ 570668 h 5349142"/>
              <a:gd name="connsiteX205" fmla="*/ 9555953 w 10801350"/>
              <a:gd name="connsiteY205" fmla="*/ 370920 h 5349142"/>
              <a:gd name="connsiteX206" fmla="*/ 9467886 w 10801350"/>
              <a:gd name="connsiteY206" fmla="*/ 205286 h 5349142"/>
              <a:gd name="connsiteX207" fmla="*/ 9459217 w 10801350"/>
              <a:gd name="connsiteY207" fmla="*/ 200581 h 5349142"/>
              <a:gd name="connsiteX208" fmla="*/ 9459217 w 10801350"/>
              <a:gd name="connsiteY208" fmla="*/ 17509 h 5349142"/>
              <a:gd name="connsiteX209" fmla="*/ 9451965 w 10801350"/>
              <a:gd name="connsiteY209" fmla="*/ 0 h 5349142"/>
              <a:gd name="connsiteX210" fmla="*/ 9754887 w 10801350"/>
              <a:gd name="connsiteY210" fmla="*/ 0 h 5349142"/>
              <a:gd name="connsiteX211" fmla="*/ 9747634 w 10801350"/>
              <a:gd name="connsiteY211" fmla="*/ 17509 h 5349142"/>
              <a:gd name="connsiteX212" fmla="*/ 9747634 w 10801350"/>
              <a:gd name="connsiteY212" fmla="*/ 200582 h 5349142"/>
              <a:gd name="connsiteX213" fmla="*/ 9738967 w 10801350"/>
              <a:gd name="connsiteY213" fmla="*/ 205286 h 5349142"/>
              <a:gd name="connsiteX214" fmla="*/ 9650900 w 10801350"/>
              <a:gd name="connsiteY214" fmla="*/ 370920 h 5349142"/>
              <a:gd name="connsiteX215" fmla="*/ 9850647 w 10801350"/>
              <a:gd name="connsiteY215" fmla="*/ 570668 h 5349142"/>
              <a:gd name="connsiteX216" fmla="*/ 10050395 w 10801350"/>
              <a:gd name="connsiteY216" fmla="*/ 370920 h 5349142"/>
              <a:gd name="connsiteX217" fmla="*/ 9962328 w 10801350"/>
              <a:gd name="connsiteY217" fmla="*/ 205286 h 5349142"/>
              <a:gd name="connsiteX218" fmla="*/ 9953659 w 10801350"/>
              <a:gd name="connsiteY218" fmla="*/ 200581 h 5349142"/>
              <a:gd name="connsiteX219" fmla="*/ 9953659 w 10801350"/>
              <a:gd name="connsiteY219" fmla="*/ 17509 h 5349142"/>
              <a:gd name="connsiteX220" fmla="*/ 9946407 w 10801350"/>
              <a:gd name="connsiteY220" fmla="*/ 0 h 5349142"/>
              <a:gd name="connsiteX221" fmla="*/ 10249328 w 10801350"/>
              <a:gd name="connsiteY221" fmla="*/ 0 h 5349142"/>
              <a:gd name="connsiteX222" fmla="*/ 10242075 w 10801350"/>
              <a:gd name="connsiteY222" fmla="*/ 17509 h 5349142"/>
              <a:gd name="connsiteX223" fmla="*/ 10242075 w 10801350"/>
              <a:gd name="connsiteY223" fmla="*/ 200582 h 5349142"/>
              <a:gd name="connsiteX224" fmla="*/ 10233408 w 10801350"/>
              <a:gd name="connsiteY224" fmla="*/ 205286 h 5349142"/>
              <a:gd name="connsiteX225" fmla="*/ 10145341 w 10801350"/>
              <a:gd name="connsiteY225" fmla="*/ 370920 h 5349142"/>
              <a:gd name="connsiteX226" fmla="*/ 10345089 w 10801350"/>
              <a:gd name="connsiteY226" fmla="*/ 570668 h 5349142"/>
              <a:gd name="connsiteX227" fmla="*/ 10544836 w 10801350"/>
              <a:gd name="connsiteY227" fmla="*/ 370920 h 5349142"/>
              <a:gd name="connsiteX228" fmla="*/ 10456769 w 10801350"/>
              <a:gd name="connsiteY228" fmla="*/ 205286 h 5349142"/>
              <a:gd name="connsiteX229" fmla="*/ 10448100 w 10801350"/>
              <a:gd name="connsiteY229" fmla="*/ 200581 h 5349142"/>
              <a:gd name="connsiteX230" fmla="*/ 10448100 w 10801350"/>
              <a:gd name="connsiteY230" fmla="*/ 17509 h 5349142"/>
              <a:gd name="connsiteX231" fmla="*/ 10440848 w 10801350"/>
              <a:gd name="connsiteY231" fmla="*/ 0 h 5349142"/>
              <a:gd name="connsiteX232" fmla="*/ 10801350 w 10801350"/>
              <a:gd name="connsiteY232" fmla="*/ 0 h 5349142"/>
              <a:gd name="connsiteX233" fmla="*/ 10801350 w 10801350"/>
              <a:gd name="connsiteY233" fmla="*/ 5349142 h 5349142"/>
              <a:gd name="connsiteX234" fmla="*/ 0 w 10801350"/>
              <a:gd name="connsiteY234" fmla="*/ 5349142 h 534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0801350" h="5349142">
                <a:moveTo>
                  <a:pt x="0" y="0"/>
                </a:moveTo>
                <a:lnTo>
                  <a:pt x="360504" y="0"/>
                </a:lnTo>
                <a:lnTo>
                  <a:pt x="353251" y="17509"/>
                </a:lnTo>
                <a:lnTo>
                  <a:pt x="353251" y="200582"/>
                </a:lnTo>
                <a:lnTo>
                  <a:pt x="344584" y="205286"/>
                </a:lnTo>
                <a:cubicBezTo>
                  <a:pt x="291450" y="241182"/>
                  <a:pt x="256517" y="301972"/>
                  <a:pt x="256517" y="370920"/>
                </a:cubicBezTo>
                <a:cubicBezTo>
                  <a:pt x="256517" y="481238"/>
                  <a:pt x="345947" y="570668"/>
                  <a:pt x="456264" y="570668"/>
                </a:cubicBezTo>
                <a:cubicBezTo>
                  <a:pt x="566582" y="570668"/>
                  <a:pt x="656012" y="481238"/>
                  <a:pt x="656012" y="370920"/>
                </a:cubicBezTo>
                <a:cubicBezTo>
                  <a:pt x="656012" y="301972"/>
                  <a:pt x="621078" y="241182"/>
                  <a:pt x="567945" y="205286"/>
                </a:cubicBezTo>
                <a:lnTo>
                  <a:pt x="559276" y="200581"/>
                </a:lnTo>
                <a:lnTo>
                  <a:pt x="559276" y="17509"/>
                </a:lnTo>
                <a:lnTo>
                  <a:pt x="552024" y="0"/>
                </a:lnTo>
                <a:lnTo>
                  <a:pt x="854945" y="0"/>
                </a:lnTo>
                <a:lnTo>
                  <a:pt x="847692" y="17509"/>
                </a:lnTo>
                <a:lnTo>
                  <a:pt x="847692" y="200582"/>
                </a:lnTo>
                <a:lnTo>
                  <a:pt x="839024" y="205286"/>
                </a:lnTo>
                <a:cubicBezTo>
                  <a:pt x="785891" y="241182"/>
                  <a:pt x="750957" y="301972"/>
                  <a:pt x="750957" y="370920"/>
                </a:cubicBezTo>
                <a:cubicBezTo>
                  <a:pt x="750957" y="481238"/>
                  <a:pt x="840387" y="570668"/>
                  <a:pt x="950705" y="570668"/>
                </a:cubicBezTo>
                <a:cubicBezTo>
                  <a:pt x="1061023" y="570668"/>
                  <a:pt x="1150453" y="481238"/>
                  <a:pt x="1150453" y="370920"/>
                </a:cubicBezTo>
                <a:cubicBezTo>
                  <a:pt x="1150453" y="301972"/>
                  <a:pt x="1115519" y="241182"/>
                  <a:pt x="1062386" y="205286"/>
                </a:cubicBezTo>
                <a:lnTo>
                  <a:pt x="1053717" y="200581"/>
                </a:lnTo>
                <a:lnTo>
                  <a:pt x="1053717" y="17509"/>
                </a:lnTo>
                <a:lnTo>
                  <a:pt x="1046465" y="0"/>
                </a:lnTo>
                <a:lnTo>
                  <a:pt x="1349386" y="0"/>
                </a:lnTo>
                <a:lnTo>
                  <a:pt x="1342133" y="17509"/>
                </a:lnTo>
                <a:lnTo>
                  <a:pt x="1342133" y="200582"/>
                </a:lnTo>
                <a:lnTo>
                  <a:pt x="1333466" y="205286"/>
                </a:lnTo>
                <a:cubicBezTo>
                  <a:pt x="1280333" y="241182"/>
                  <a:pt x="1245399" y="301972"/>
                  <a:pt x="1245399" y="370920"/>
                </a:cubicBezTo>
                <a:cubicBezTo>
                  <a:pt x="1245399" y="481238"/>
                  <a:pt x="1334829" y="570668"/>
                  <a:pt x="1445147" y="570668"/>
                </a:cubicBezTo>
                <a:cubicBezTo>
                  <a:pt x="1555465" y="570668"/>
                  <a:pt x="1644895" y="481238"/>
                  <a:pt x="1644895" y="370920"/>
                </a:cubicBezTo>
                <a:cubicBezTo>
                  <a:pt x="1644895" y="301972"/>
                  <a:pt x="1609961" y="241182"/>
                  <a:pt x="1556827" y="205286"/>
                </a:cubicBezTo>
                <a:lnTo>
                  <a:pt x="1548159" y="200581"/>
                </a:lnTo>
                <a:lnTo>
                  <a:pt x="1548159" y="17509"/>
                </a:lnTo>
                <a:lnTo>
                  <a:pt x="1540907" y="0"/>
                </a:lnTo>
                <a:lnTo>
                  <a:pt x="1843828" y="0"/>
                </a:lnTo>
                <a:lnTo>
                  <a:pt x="1836575" y="17509"/>
                </a:lnTo>
                <a:lnTo>
                  <a:pt x="1836575" y="200582"/>
                </a:lnTo>
                <a:lnTo>
                  <a:pt x="1827907" y="205286"/>
                </a:lnTo>
                <a:cubicBezTo>
                  <a:pt x="1774774" y="241182"/>
                  <a:pt x="1739840" y="301972"/>
                  <a:pt x="1739840" y="370920"/>
                </a:cubicBezTo>
                <a:cubicBezTo>
                  <a:pt x="1739840" y="481238"/>
                  <a:pt x="1829270" y="570668"/>
                  <a:pt x="1939588" y="570668"/>
                </a:cubicBezTo>
                <a:cubicBezTo>
                  <a:pt x="2049906" y="570668"/>
                  <a:pt x="2139336" y="481238"/>
                  <a:pt x="2139336" y="370920"/>
                </a:cubicBezTo>
                <a:cubicBezTo>
                  <a:pt x="2139336" y="301972"/>
                  <a:pt x="2104402" y="241182"/>
                  <a:pt x="2051269" y="205286"/>
                </a:cubicBezTo>
                <a:lnTo>
                  <a:pt x="2042600" y="200581"/>
                </a:lnTo>
                <a:lnTo>
                  <a:pt x="2042600" y="17509"/>
                </a:lnTo>
                <a:lnTo>
                  <a:pt x="2035348" y="0"/>
                </a:lnTo>
                <a:lnTo>
                  <a:pt x="2338269" y="0"/>
                </a:lnTo>
                <a:lnTo>
                  <a:pt x="2331016" y="17509"/>
                </a:lnTo>
                <a:lnTo>
                  <a:pt x="2331016" y="200582"/>
                </a:lnTo>
                <a:lnTo>
                  <a:pt x="2322349" y="205286"/>
                </a:lnTo>
                <a:cubicBezTo>
                  <a:pt x="2269215" y="241182"/>
                  <a:pt x="2234282" y="301972"/>
                  <a:pt x="2234282" y="370920"/>
                </a:cubicBezTo>
                <a:cubicBezTo>
                  <a:pt x="2234282" y="481238"/>
                  <a:pt x="2323712" y="570668"/>
                  <a:pt x="2434029" y="570668"/>
                </a:cubicBezTo>
                <a:cubicBezTo>
                  <a:pt x="2544347" y="570668"/>
                  <a:pt x="2633777" y="481238"/>
                  <a:pt x="2633777" y="370920"/>
                </a:cubicBezTo>
                <a:cubicBezTo>
                  <a:pt x="2633777" y="301972"/>
                  <a:pt x="2598843" y="241182"/>
                  <a:pt x="2545710" y="205286"/>
                </a:cubicBezTo>
                <a:lnTo>
                  <a:pt x="2537041" y="200581"/>
                </a:lnTo>
                <a:lnTo>
                  <a:pt x="2537041" y="17509"/>
                </a:lnTo>
                <a:lnTo>
                  <a:pt x="2529789" y="0"/>
                </a:lnTo>
                <a:lnTo>
                  <a:pt x="2832711" y="0"/>
                </a:lnTo>
                <a:lnTo>
                  <a:pt x="2825458" y="17509"/>
                </a:lnTo>
                <a:lnTo>
                  <a:pt x="2825458" y="200582"/>
                </a:lnTo>
                <a:lnTo>
                  <a:pt x="2816791" y="205286"/>
                </a:lnTo>
                <a:cubicBezTo>
                  <a:pt x="2763657" y="241182"/>
                  <a:pt x="2728724" y="301972"/>
                  <a:pt x="2728724" y="370920"/>
                </a:cubicBezTo>
                <a:cubicBezTo>
                  <a:pt x="2728724" y="481238"/>
                  <a:pt x="2818154" y="570668"/>
                  <a:pt x="2928472" y="570668"/>
                </a:cubicBezTo>
                <a:cubicBezTo>
                  <a:pt x="3038789" y="570668"/>
                  <a:pt x="3128219" y="481238"/>
                  <a:pt x="3128219" y="370920"/>
                </a:cubicBezTo>
                <a:cubicBezTo>
                  <a:pt x="3128219" y="301972"/>
                  <a:pt x="3093286" y="241182"/>
                  <a:pt x="3040153" y="205286"/>
                </a:cubicBezTo>
                <a:lnTo>
                  <a:pt x="3031483" y="200581"/>
                </a:lnTo>
                <a:lnTo>
                  <a:pt x="3031483" y="17509"/>
                </a:lnTo>
                <a:lnTo>
                  <a:pt x="3024231" y="0"/>
                </a:lnTo>
                <a:lnTo>
                  <a:pt x="3327152" y="0"/>
                </a:lnTo>
                <a:lnTo>
                  <a:pt x="3319899" y="17509"/>
                </a:lnTo>
                <a:lnTo>
                  <a:pt x="3319899" y="200582"/>
                </a:lnTo>
                <a:lnTo>
                  <a:pt x="3311232" y="205286"/>
                </a:lnTo>
                <a:cubicBezTo>
                  <a:pt x="3258098" y="241182"/>
                  <a:pt x="3223165" y="301972"/>
                  <a:pt x="3223165" y="370920"/>
                </a:cubicBezTo>
                <a:cubicBezTo>
                  <a:pt x="3223165" y="481238"/>
                  <a:pt x="3312595" y="570668"/>
                  <a:pt x="3422913" y="570668"/>
                </a:cubicBezTo>
                <a:cubicBezTo>
                  <a:pt x="3533227" y="570668"/>
                  <a:pt x="3622657" y="481238"/>
                  <a:pt x="3622657" y="370920"/>
                </a:cubicBezTo>
                <a:cubicBezTo>
                  <a:pt x="3622657" y="301972"/>
                  <a:pt x="3587723" y="241182"/>
                  <a:pt x="3534590" y="205286"/>
                </a:cubicBezTo>
                <a:lnTo>
                  <a:pt x="3525921" y="200581"/>
                </a:lnTo>
                <a:lnTo>
                  <a:pt x="3525921" y="17509"/>
                </a:lnTo>
                <a:lnTo>
                  <a:pt x="3518669" y="0"/>
                </a:lnTo>
                <a:lnTo>
                  <a:pt x="3821590" y="0"/>
                </a:lnTo>
                <a:lnTo>
                  <a:pt x="3814337" y="17509"/>
                </a:lnTo>
                <a:lnTo>
                  <a:pt x="3814337" y="200582"/>
                </a:lnTo>
                <a:lnTo>
                  <a:pt x="3805670" y="205286"/>
                </a:lnTo>
                <a:cubicBezTo>
                  <a:pt x="3752536" y="241182"/>
                  <a:pt x="3717603" y="301972"/>
                  <a:pt x="3717603" y="370920"/>
                </a:cubicBezTo>
                <a:cubicBezTo>
                  <a:pt x="3717603" y="481238"/>
                  <a:pt x="3807033" y="570668"/>
                  <a:pt x="3917350" y="570668"/>
                </a:cubicBezTo>
                <a:cubicBezTo>
                  <a:pt x="4027668" y="570668"/>
                  <a:pt x="4117098" y="481238"/>
                  <a:pt x="4117098" y="370920"/>
                </a:cubicBezTo>
                <a:cubicBezTo>
                  <a:pt x="4117098" y="301972"/>
                  <a:pt x="4082164" y="241182"/>
                  <a:pt x="4029031" y="205286"/>
                </a:cubicBezTo>
                <a:lnTo>
                  <a:pt x="4020362" y="200581"/>
                </a:lnTo>
                <a:lnTo>
                  <a:pt x="4020362" y="17509"/>
                </a:lnTo>
                <a:lnTo>
                  <a:pt x="4013110" y="0"/>
                </a:lnTo>
                <a:lnTo>
                  <a:pt x="4316032" y="0"/>
                </a:lnTo>
                <a:lnTo>
                  <a:pt x="4308779" y="17509"/>
                </a:lnTo>
                <a:lnTo>
                  <a:pt x="4308779" y="200582"/>
                </a:lnTo>
                <a:lnTo>
                  <a:pt x="4300112" y="205286"/>
                </a:lnTo>
                <a:cubicBezTo>
                  <a:pt x="4246978" y="241182"/>
                  <a:pt x="4212045" y="301972"/>
                  <a:pt x="4212045" y="370920"/>
                </a:cubicBezTo>
                <a:cubicBezTo>
                  <a:pt x="4212045" y="481238"/>
                  <a:pt x="4301475" y="570668"/>
                  <a:pt x="4411792" y="570668"/>
                </a:cubicBezTo>
                <a:cubicBezTo>
                  <a:pt x="4522110" y="570668"/>
                  <a:pt x="4611540" y="481238"/>
                  <a:pt x="4611540" y="370920"/>
                </a:cubicBezTo>
                <a:cubicBezTo>
                  <a:pt x="4611540" y="301972"/>
                  <a:pt x="4576606" y="241182"/>
                  <a:pt x="4523473" y="205286"/>
                </a:cubicBezTo>
                <a:lnTo>
                  <a:pt x="4514804" y="200581"/>
                </a:lnTo>
                <a:lnTo>
                  <a:pt x="4514804" y="17509"/>
                </a:lnTo>
                <a:lnTo>
                  <a:pt x="4507552" y="0"/>
                </a:lnTo>
                <a:lnTo>
                  <a:pt x="4810473" y="0"/>
                </a:lnTo>
                <a:lnTo>
                  <a:pt x="4803220" y="17509"/>
                </a:lnTo>
                <a:lnTo>
                  <a:pt x="4803220" y="200582"/>
                </a:lnTo>
                <a:lnTo>
                  <a:pt x="4794553" y="205286"/>
                </a:lnTo>
                <a:cubicBezTo>
                  <a:pt x="4741419" y="241182"/>
                  <a:pt x="4706486" y="301972"/>
                  <a:pt x="4706486" y="370920"/>
                </a:cubicBezTo>
                <a:cubicBezTo>
                  <a:pt x="4706486" y="481238"/>
                  <a:pt x="4795916" y="570668"/>
                  <a:pt x="4906233" y="570668"/>
                </a:cubicBezTo>
                <a:cubicBezTo>
                  <a:pt x="5016551" y="570668"/>
                  <a:pt x="5105981" y="481238"/>
                  <a:pt x="5105981" y="370920"/>
                </a:cubicBezTo>
                <a:cubicBezTo>
                  <a:pt x="5105981" y="301972"/>
                  <a:pt x="5071047" y="241182"/>
                  <a:pt x="5017914" y="205286"/>
                </a:cubicBezTo>
                <a:lnTo>
                  <a:pt x="5009245" y="200581"/>
                </a:lnTo>
                <a:lnTo>
                  <a:pt x="5009245" y="17509"/>
                </a:lnTo>
                <a:lnTo>
                  <a:pt x="5001993" y="0"/>
                </a:lnTo>
                <a:lnTo>
                  <a:pt x="5304914" y="0"/>
                </a:lnTo>
                <a:lnTo>
                  <a:pt x="5297661" y="17509"/>
                </a:lnTo>
                <a:lnTo>
                  <a:pt x="5297661" y="200582"/>
                </a:lnTo>
                <a:lnTo>
                  <a:pt x="5288994" y="205286"/>
                </a:lnTo>
                <a:cubicBezTo>
                  <a:pt x="5235860" y="241182"/>
                  <a:pt x="5200927" y="301972"/>
                  <a:pt x="5200927" y="370920"/>
                </a:cubicBezTo>
                <a:cubicBezTo>
                  <a:pt x="5200927" y="481238"/>
                  <a:pt x="5290357" y="570668"/>
                  <a:pt x="5400674" y="570668"/>
                </a:cubicBezTo>
                <a:cubicBezTo>
                  <a:pt x="5510992" y="570668"/>
                  <a:pt x="5600422" y="481238"/>
                  <a:pt x="5600422" y="370920"/>
                </a:cubicBezTo>
                <a:cubicBezTo>
                  <a:pt x="5600422" y="301972"/>
                  <a:pt x="5565488" y="241182"/>
                  <a:pt x="5512355" y="205286"/>
                </a:cubicBezTo>
                <a:lnTo>
                  <a:pt x="5503686" y="200581"/>
                </a:lnTo>
                <a:lnTo>
                  <a:pt x="5503686" y="17509"/>
                </a:lnTo>
                <a:lnTo>
                  <a:pt x="5496434" y="0"/>
                </a:lnTo>
                <a:lnTo>
                  <a:pt x="5799356" y="0"/>
                </a:lnTo>
                <a:lnTo>
                  <a:pt x="5792103" y="17509"/>
                </a:lnTo>
                <a:lnTo>
                  <a:pt x="5792103" y="200582"/>
                </a:lnTo>
                <a:lnTo>
                  <a:pt x="5783436" y="205286"/>
                </a:lnTo>
                <a:cubicBezTo>
                  <a:pt x="5730302" y="241182"/>
                  <a:pt x="5695369" y="301972"/>
                  <a:pt x="5695369" y="370920"/>
                </a:cubicBezTo>
                <a:cubicBezTo>
                  <a:pt x="5695369" y="481238"/>
                  <a:pt x="5784799" y="570668"/>
                  <a:pt x="5895116" y="570668"/>
                </a:cubicBezTo>
                <a:cubicBezTo>
                  <a:pt x="6005434" y="570668"/>
                  <a:pt x="6094864" y="481238"/>
                  <a:pt x="6094864" y="370920"/>
                </a:cubicBezTo>
                <a:cubicBezTo>
                  <a:pt x="6094864" y="301972"/>
                  <a:pt x="6059930" y="241182"/>
                  <a:pt x="6006797" y="205286"/>
                </a:cubicBezTo>
                <a:lnTo>
                  <a:pt x="5998128" y="200581"/>
                </a:lnTo>
                <a:lnTo>
                  <a:pt x="5998128" y="17509"/>
                </a:lnTo>
                <a:lnTo>
                  <a:pt x="5990876" y="0"/>
                </a:lnTo>
                <a:lnTo>
                  <a:pt x="6293797" y="0"/>
                </a:lnTo>
                <a:lnTo>
                  <a:pt x="6286544" y="17509"/>
                </a:lnTo>
                <a:lnTo>
                  <a:pt x="6286544" y="200582"/>
                </a:lnTo>
                <a:lnTo>
                  <a:pt x="6277877" y="205286"/>
                </a:lnTo>
                <a:cubicBezTo>
                  <a:pt x="6224743" y="241182"/>
                  <a:pt x="6189810" y="301972"/>
                  <a:pt x="6189810" y="370920"/>
                </a:cubicBezTo>
                <a:cubicBezTo>
                  <a:pt x="6189810" y="481238"/>
                  <a:pt x="6279240" y="570668"/>
                  <a:pt x="6389557" y="570668"/>
                </a:cubicBezTo>
                <a:cubicBezTo>
                  <a:pt x="6499875" y="570668"/>
                  <a:pt x="6589305" y="481238"/>
                  <a:pt x="6589305" y="370920"/>
                </a:cubicBezTo>
                <a:cubicBezTo>
                  <a:pt x="6589305" y="301972"/>
                  <a:pt x="6554371" y="241182"/>
                  <a:pt x="6501238" y="205286"/>
                </a:cubicBezTo>
                <a:lnTo>
                  <a:pt x="6492569" y="200581"/>
                </a:lnTo>
                <a:lnTo>
                  <a:pt x="6492569" y="17509"/>
                </a:lnTo>
                <a:lnTo>
                  <a:pt x="6485317" y="0"/>
                </a:lnTo>
                <a:lnTo>
                  <a:pt x="6788239" y="0"/>
                </a:lnTo>
                <a:lnTo>
                  <a:pt x="6780986" y="17509"/>
                </a:lnTo>
                <a:lnTo>
                  <a:pt x="6780986" y="200582"/>
                </a:lnTo>
                <a:lnTo>
                  <a:pt x="6772319" y="205286"/>
                </a:lnTo>
                <a:cubicBezTo>
                  <a:pt x="6719185" y="241182"/>
                  <a:pt x="6684252" y="301972"/>
                  <a:pt x="6684252" y="370920"/>
                </a:cubicBezTo>
                <a:cubicBezTo>
                  <a:pt x="6684252" y="481238"/>
                  <a:pt x="6773682" y="570668"/>
                  <a:pt x="6883999" y="570668"/>
                </a:cubicBezTo>
                <a:cubicBezTo>
                  <a:pt x="6994317" y="570668"/>
                  <a:pt x="7083747" y="481238"/>
                  <a:pt x="7083747" y="370920"/>
                </a:cubicBezTo>
                <a:cubicBezTo>
                  <a:pt x="7083747" y="301972"/>
                  <a:pt x="7048813" y="241182"/>
                  <a:pt x="6995680" y="205286"/>
                </a:cubicBezTo>
                <a:lnTo>
                  <a:pt x="6987011" y="200581"/>
                </a:lnTo>
                <a:lnTo>
                  <a:pt x="6987011" y="17509"/>
                </a:lnTo>
                <a:lnTo>
                  <a:pt x="6979759" y="0"/>
                </a:lnTo>
                <a:lnTo>
                  <a:pt x="7282680" y="0"/>
                </a:lnTo>
                <a:lnTo>
                  <a:pt x="7275427" y="17509"/>
                </a:lnTo>
                <a:lnTo>
                  <a:pt x="7275427" y="200582"/>
                </a:lnTo>
                <a:lnTo>
                  <a:pt x="7266760" y="205286"/>
                </a:lnTo>
                <a:cubicBezTo>
                  <a:pt x="7213626" y="241182"/>
                  <a:pt x="7178693" y="301972"/>
                  <a:pt x="7178693" y="370920"/>
                </a:cubicBezTo>
                <a:cubicBezTo>
                  <a:pt x="7178693" y="481238"/>
                  <a:pt x="7268123" y="570668"/>
                  <a:pt x="7378440" y="570668"/>
                </a:cubicBezTo>
                <a:cubicBezTo>
                  <a:pt x="7488758" y="570668"/>
                  <a:pt x="7578188" y="481238"/>
                  <a:pt x="7578188" y="370920"/>
                </a:cubicBezTo>
                <a:cubicBezTo>
                  <a:pt x="7578188" y="301972"/>
                  <a:pt x="7543254" y="241182"/>
                  <a:pt x="7490121" y="205286"/>
                </a:cubicBezTo>
                <a:lnTo>
                  <a:pt x="7481452" y="200581"/>
                </a:lnTo>
                <a:lnTo>
                  <a:pt x="7481452" y="17509"/>
                </a:lnTo>
                <a:lnTo>
                  <a:pt x="7474200" y="0"/>
                </a:lnTo>
                <a:lnTo>
                  <a:pt x="7777121" y="0"/>
                </a:lnTo>
                <a:lnTo>
                  <a:pt x="7769868" y="17509"/>
                </a:lnTo>
                <a:lnTo>
                  <a:pt x="7769868" y="200582"/>
                </a:lnTo>
                <a:lnTo>
                  <a:pt x="7761201" y="205286"/>
                </a:lnTo>
                <a:cubicBezTo>
                  <a:pt x="7708067" y="241182"/>
                  <a:pt x="7673134" y="301972"/>
                  <a:pt x="7673134" y="370920"/>
                </a:cubicBezTo>
                <a:cubicBezTo>
                  <a:pt x="7673134" y="481238"/>
                  <a:pt x="7762564" y="570668"/>
                  <a:pt x="7872881" y="570668"/>
                </a:cubicBezTo>
                <a:cubicBezTo>
                  <a:pt x="7983199" y="570668"/>
                  <a:pt x="8072629" y="481238"/>
                  <a:pt x="8072629" y="370920"/>
                </a:cubicBezTo>
                <a:cubicBezTo>
                  <a:pt x="8072629" y="301972"/>
                  <a:pt x="8037696" y="241182"/>
                  <a:pt x="7984562" y="205286"/>
                </a:cubicBezTo>
                <a:lnTo>
                  <a:pt x="7975893" y="200581"/>
                </a:lnTo>
                <a:lnTo>
                  <a:pt x="7975893" y="17509"/>
                </a:lnTo>
                <a:lnTo>
                  <a:pt x="7968641" y="0"/>
                </a:lnTo>
                <a:lnTo>
                  <a:pt x="8271563" y="0"/>
                </a:lnTo>
                <a:lnTo>
                  <a:pt x="8264310" y="17509"/>
                </a:lnTo>
                <a:lnTo>
                  <a:pt x="8264310" y="200582"/>
                </a:lnTo>
                <a:lnTo>
                  <a:pt x="8255643" y="205286"/>
                </a:lnTo>
                <a:cubicBezTo>
                  <a:pt x="8202509" y="241182"/>
                  <a:pt x="8167576" y="301972"/>
                  <a:pt x="8167576" y="370920"/>
                </a:cubicBezTo>
                <a:cubicBezTo>
                  <a:pt x="8167576" y="481238"/>
                  <a:pt x="8257006" y="570668"/>
                  <a:pt x="8367323" y="570668"/>
                </a:cubicBezTo>
                <a:cubicBezTo>
                  <a:pt x="8477641" y="570668"/>
                  <a:pt x="8567071" y="481238"/>
                  <a:pt x="8567071" y="370920"/>
                </a:cubicBezTo>
                <a:cubicBezTo>
                  <a:pt x="8567071" y="301972"/>
                  <a:pt x="8532138" y="241182"/>
                  <a:pt x="8479004" y="205286"/>
                </a:cubicBezTo>
                <a:lnTo>
                  <a:pt x="8470335" y="200581"/>
                </a:lnTo>
                <a:lnTo>
                  <a:pt x="8470335" y="17509"/>
                </a:lnTo>
                <a:lnTo>
                  <a:pt x="8463083" y="0"/>
                </a:lnTo>
                <a:lnTo>
                  <a:pt x="8766004" y="0"/>
                </a:lnTo>
                <a:lnTo>
                  <a:pt x="8758751" y="17509"/>
                </a:lnTo>
                <a:lnTo>
                  <a:pt x="8758751" y="200582"/>
                </a:lnTo>
                <a:lnTo>
                  <a:pt x="8750084" y="205286"/>
                </a:lnTo>
                <a:cubicBezTo>
                  <a:pt x="8696950" y="241182"/>
                  <a:pt x="8662017" y="301972"/>
                  <a:pt x="8662017" y="370920"/>
                </a:cubicBezTo>
                <a:cubicBezTo>
                  <a:pt x="8662017" y="481238"/>
                  <a:pt x="8751447" y="570668"/>
                  <a:pt x="8861765" y="570668"/>
                </a:cubicBezTo>
                <a:cubicBezTo>
                  <a:pt x="8972082" y="570668"/>
                  <a:pt x="9061512" y="481238"/>
                  <a:pt x="9061512" y="370920"/>
                </a:cubicBezTo>
                <a:cubicBezTo>
                  <a:pt x="9061512" y="301972"/>
                  <a:pt x="9026579" y="241182"/>
                  <a:pt x="8973445" y="205286"/>
                </a:cubicBezTo>
                <a:lnTo>
                  <a:pt x="8964776" y="200581"/>
                </a:lnTo>
                <a:lnTo>
                  <a:pt x="8964776" y="17509"/>
                </a:lnTo>
                <a:lnTo>
                  <a:pt x="8957524" y="0"/>
                </a:lnTo>
                <a:lnTo>
                  <a:pt x="9260445" y="0"/>
                </a:lnTo>
                <a:lnTo>
                  <a:pt x="9253192" y="17509"/>
                </a:lnTo>
                <a:lnTo>
                  <a:pt x="9253192" y="200582"/>
                </a:lnTo>
                <a:lnTo>
                  <a:pt x="9244525" y="205286"/>
                </a:lnTo>
                <a:cubicBezTo>
                  <a:pt x="9191391" y="241182"/>
                  <a:pt x="9156458" y="301972"/>
                  <a:pt x="9156458" y="370920"/>
                </a:cubicBezTo>
                <a:cubicBezTo>
                  <a:pt x="9156458" y="481238"/>
                  <a:pt x="9245888" y="570668"/>
                  <a:pt x="9356205" y="570668"/>
                </a:cubicBezTo>
                <a:cubicBezTo>
                  <a:pt x="9466523" y="570668"/>
                  <a:pt x="9555953" y="481238"/>
                  <a:pt x="9555953" y="370920"/>
                </a:cubicBezTo>
                <a:cubicBezTo>
                  <a:pt x="9555953" y="301972"/>
                  <a:pt x="9521020" y="241182"/>
                  <a:pt x="9467886" y="205286"/>
                </a:cubicBezTo>
                <a:lnTo>
                  <a:pt x="9459217" y="200581"/>
                </a:lnTo>
                <a:lnTo>
                  <a:pt x="9459217" y="17509"/>
                </a:lnTo>
                <a:lnTo>
                  <a:pt x="9451965" y="0"/>
                </a:lnTo>
                <a:lnTo>
                  <a:pt x="9754887" y="0"/>
                </a:lnTo>
                <a:lnTo>
                  <a:pt x="9747634" y="17509"/>
                </a:lnTo>
                <a:lnTo>
                  <a:pt x="9747634" y="200582"/>
                </a:lnTo>
                <a:lnTo>
                  <a:pt x="9738967" y="205286"/>
                </a:lnTo>
                <a:cubicBezTo>
                  <a:pt x="9685833" y="241182"/>
                  <a:pt x="9650900" y="301972"/>
                  <a:pt x="9650900" y="370920"/>
                </a:cubicBezTo>
                <a:cubicBezTo>
                  <a:pt x="9650900" y="481238"/>
                  <a:pt x="9740330" y="570668"/>
                  <a:pt x="9850647" y="570668"/>
                </a:cubicBezTo>
                <a:cubicBezTo>
                  <a:pt x="9960965" y="570668"/>
                  <a:pt x="10050395" y="481238"/>
                  <a:pt x="10050395" y="370920"/>
                </a:cubicBezTo>
                <a:cubicBezTo>
                  <a:pt x="10050395" y="301972"/>
                  <a:pt x="10015462" y="241182"/>
                  <a:pt x="9962328" y="205286"/>
                </a:cubicBezTo>
                <a:lnTo>
                  <a:pt x="9953659" y="200581"/>
                </a:lnTo>
                <a:lnTo>
                  <a:pt x="9953659" y="17509"/>
                </a:lnTo>
                <a:lnTo>
                  <a:pt x="9946407" y="0"/>
                </a:lnTo>
                <a:lnTo>
                  <a:pt x="10249328" y="0"/>
                </a:lnTo>
                <a:lnTo>
                  <a:pt x="10242075" y="17509"/>
                </a:lnTo>
                <a:lnTo>
                  <a:pt x="10242075" y="200582"/>
                </a:lnTo>
                <a:lnTo>
                  <a:pt x="10233408" y="205286"/>
                </a:lnTo>
                <a:cubicBezTo>
                  <a:pt x="10180274" y="241182"/>
                  <a:pt x="10145341" y="301972"/>
                  <a:pt x="10145341" y="370920"/>
                </a:cubicBezTo>
                <a:cubicBezTo>
                  <a:pt x="10145341" y="481238"/>
                  <a:pt x="10234771" y="570668"/>
                  <a:pt x="10345089" y="570668"/>
                </a:cubicBezTo>
                <a:cubicBezTo>
                  <a:pt x="10455406" y="570668"/>
                  <a:pt x="10544836" y="481238"/>
                  <a:pt x="10544836" y="370920"/>
                </a:cubicBezTo>
                <a:cubicBezTo>
                  <a:pt x="10544836" y="301972"/>
                  <a:pt x="10509903" y="241182"/>
                  <a:pt x="10456769" y="205286"/>
                </a:cubicBezTo>
                <a:lnTo>
                  <a:pt x="10448100" y="200581"/>
                </a:lnTo>
                <a:lnTo>
                  <a:pt x="10448100" y="17509"/>
                </a:lnTo>
                <a:lnTo>
                  <a:pt x="10440848" y="0"/>
                </a:lnTo>
                <a:lnTo>
                  <a:pt x="10801350" y="0"/>
                </a:lnTo>
                <a:lnTo>
                  <a:pt x="10801350" y="5349142"/>
                </a:lnTo>
                <a:lnTo>
                  <a:pt x="0" y="5349142"/>
                </a:lnTo>
                <a:close/>
              </a:path>
            </a:pathLst>
          </a:cu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6F140F6-6C15-4433-8C40-C85B5DDB42E8}"/>
              </a:ext>
            </a:extLst>
          </p:cNvPr>
          <p:cNvGrpSpPr/>
          <p:nvPr/>
        </p:nvGrpSpPr>
        <p:grpSpPr>
          <a:xfrm rot="133871">
            <a:off x="5548069" y="1307125"/>
            <a:ext cx="3181197" cy="1117310"/>
            <a:chOff x="6064403" y="746458"/>
            <a:chExt cx="4249979" cy="1492690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DEB1538-97B3-4CB3-969D-89FC9B3552D4}"/>
                </a:ext>
              </a:extLst>
            </p:cNvPr>
            <p:cNvSpPr/>
            <p:nvPr/>
          </p:nvSpPr>
          <p:spPr>
            <a:xfrm rot="7702790">
              <a:off x="5759243" y="1483366"/>
              <a:ext cx="1060942" cy="450622"/>
            </a:xfrm>
            <a:custGeom>
              <a:avLst/>
              <a:gdLst>
                <a:gd name="connsiteX0" fmla="*/ 5334 w 3138677"/>
                <a:gd name="connsiteY0" fmla="*/ 0 h 833342"/>
                <a:gd name="connsiteX1" fmla="*/ 146018 w 3138677"/>
                <a:gd name="connsiteY1" fmla="*/ 81344 h 833342"/>
                <a:gd name="connsiteX2" fmla="*/ 0 w 3138677"/>
                <a:gd name="connsiteY2" fmla="*/ 165544 h 833342"/>
                <a:gd name="connsiteX3" fmla="*/ 146018 w 3138677"/>
                <a:gd name="connsiteY3" fmla="*/ 249936 h 833342"/>
                <a:gd name="connsiteX4" fmla="*/ 0 w 3138677"/>
                <a:gd name="connsiteY4" fmla="*/ 334232 h 833342"/>
                <a:gd name="connsiteX5" fmla="*/ 146018 w 3138677"/>
                <a:gd name="connsiteY5" fmla="*/ 418624 h 833342"/>
                <a:gd name="connsiteX6" fmla="*/ 0 w 3138677"/>
                <a:gd name="connsiteY6" fmla="*/ 502920 h 833342"/>
                <a:gd name="connsiteX7" fmla="*/ 146018 w 3138677"/>
                <a:gd name="connsiteY7" fmla="*/ 587216 h 833342"/>
                <a:gd name="connsiteX8" fmla="*/ 0 w 3138677"/>
                <a:gd name="connsiteY8" fmla="*/ 671608 h 833342"/>
                <a:gd name="connsiteX9" fmla="*/ 146018 w 3138677"/>
                <a:gd name="connsiteY9" fmla="*/ 755904 h 833342"/>
                <a:gd name="connsiteX10" fmla="*/ 11906 w 3138677"/>
                <a:gd name="connsiteY10" fmla="*/ 833342 h 833342"/>
                <a:gd name="connsiteX11" fmla="*/ 3126677 w 3138677"/>
                <a:gd name="connsiteY11" fmla="*/ 833342 h 833342"/>
                <a:gd name="connsiteX12" fmla="*/ 2992565 w 3138677"/>
                <a:gd name="connsiteY12" fmla="*/ 755904 h 833342"/>
                <a:gd name="connsiteX13" fmla="*/ 3138678 w 3138677"/>
                <a:gd name="connsiteY13" fmla="*/ 671608 h 833342"/>
                <a:gd name="connsiteX14" fmla="*/ 2992565 w 3138677"/>
                <a:gd name="connsiteY14" fmla="*/ 587216 h 833342"/>
                <a:gd name="connsiteX15" fmla="*/ 3138678 w 3138677"/>
                <a:gd name="connsiteY15" fmla="*/ 502920 h 833342"/>
                <a:gd name="connsiteX16" fmla="*/ 2992565 w 3138677"/>
                <a:gd name="connsiteY16" fmla="*/ 418624 h 833342"/>
                <a:gd name="connsiteX17" fmla="*/ 3138678 w 3138677"/>
                <a:gd name="connsiteY17" fmla="*/ 334232 h 833342"/>
                <a:gd name="connsiteX18" fmla="*/ 2992565 w 3138677"/>
                <a:gd name="connsiteY18" fmla="*/ 249936 h 833342"/>
                <a:gd name="connsiteX19" fmla="*/ 3138678 w 3138677"/>
                <a:gd name="connsiteY19" fmla="*/ 165544 h 833342"/>
                <a:gd name="connsiteX20" fmla="*/ 2992565 w 3138677"/>
                <a:gd name="connsiteY20" fmla="*/ 81344 h 833342"/>
                <a:gd name="connsiteX21" fmla="*/ 3133249 w 3138677"/>
                <a:gd name="connsiteY21" fmla="*/ 0 h 833342"/>
                <a:gd name="connsiteX22" fmla="*/ 5334 w 3138677"/>
                <a:gd name="connsiteY22" fmla="*/ 0 h 8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8677" h="833342">
                  <a:moveTo>
                    <a:pt x="5334" y="0"/>
                  </a:moveTo>
                  <a:lnTo>
                    <a:pt x="146018" y="81344"/>
                  </a:lnTo>
                  <a:lnTo>
                    <a:pt x="0" y="165544"/>
                  </a:lnTo>
                  <a:lnTo>
                    <a:pt x="146018" y="249936"/>
                  </a:lnTo>
                  <a:lnTo>
                    <a:pt x="0" y="334232"/>
                  </a:lnTo>
                  <a:lnTo>
                    <a:pt x="146018" y="418624"/>
                  </a:lnTo>
                  <a:lnTo>
                    <a:pt x="0" y="502920"/>
                  </a:lnTo>
                  <a:lnTo>
                    <a:pt x="146018" y="587216"/>
                  </a:lnTo>
                  <a:lnTo>
                    <a:pt x="0" y="671608"/>
                  </a:lnTo>
                  <a:lnTo>
                    <a:pt x="146018" y="755904"/>
                  </a:lnTo>
                  <a:lnTo>
                    <a:pt x="11906" y="833342"/>
                  </a:lnTo>
                  <a:lnTo>
                    <a:pt x="3126677" y="833342"/>
                  </a:lnTo>
                  <a:lnTo>
                    <a:pt x="2992565" y="755904"/>
                  </a:lnTo>
                  <a:lnTo>
                    <a:pt x="3138678" y="671608"/>
                  </a:lnTo>
                  <a:lnTo>
                    <a:pt x="2992565" y="587216"/>
                  </a:lnTo>
                  <a:lnTo>
                    <a:pt x="3138678" y="502920"/>
                  </a:lnTo>
                  <a:lnTo>
                    <a:pt x="2992565" y="418624"/>
                  </a:lnTo>
                  <a:lnTo>
                    <a:pt x="3138678" y="334232"/>
                  </a:lnTo>
                  <a:lnTo>
                    <a:pt x="2992565" y="249936"/>
                  </a:lnTo>
                  <a:lnTo>
                    <a:pt x="3138678" y="165544"/>
                  </a:lnTo>
                  <a:lnTo>
                    <a:pt x="2992565" y="81344"/>
                  </a:lnTo>
                  <a:lnTo>
                    <a:pt x="3133249" y="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4FC85A7-5D45-4B0D-9B04-A9F9989EAA65}"/>
                </a:ext>
              </a:extLst>
            </p:cNvPr>
            <p:cNvSpPr/>
            <p:nvPr/>
          </p:nvSpPr>
          <p:spPr>
            <a:xfrm rot="11468313">
              <a:off x="9253440" y="746458"/>
              <a:ext cx="1060942" cy="450622"/>
            </a:xfrm>
            <a:custGeom>
              <a:avLst/>
              <a:gdLst>
                <a:gd name="connsiteX0" fmla="*/ 5334 w 3138677"/>
                <a:gd name="connsiteY0" fmla="*/ 0 h 833342"/>
                <a:gd name="connsiteX1" fmla="*/ 146018 w 3138677"/>
                <a:gd name="connsiteY1" fmla="*/ 81344 h 833342"/>
                <a:gd name="connsiteX2" fmla="*/ 0 w 3138677"/>
                <a:gd name="connsiteY2" fmla="*/ 165544 h 833342"/>
                <a:gd name="connsiteX3" fmla="*/ 146018 w 3138677"/>
                <a:gd name="connsiteY3" fmla="*/ 249936 h 833342"/>
                <a:gd name="connsiteX4" fmla="*/ 0 w 3138677"/>
                <a:gd name="connsiteY4" fmla="*/ 334232 h 833342"/>
                <a:gd name="connsiteX5" fmla="*/ 146018 w 3138677"/>
                <a:gd name="connsiteY5" fmla="*/ 418624 h 833342"/>
                <a:gd name="connsiteX6" fmla="*/ 0 w 3138677"/>
                <a:gd name="connsiteY6" fmla="*/ 502920 h 833342"/>
                <a:gd name="connsiteX7" fmla="*/ 146018 w 3138677"/>
                <a:gd name="connsiteY7" fmla="*/ 587216 h 833342"/>
                <a:gd name="connsiteX8" fmla="*/ 0 w 3138677"/>
                <a:gd name="connsiteY8" fmla="*/ 671608 h 833342"/>
                <a:gd name="connsiteX9" fmla="*/ 146018 w 3138677"/>
                <a:gd name="connsiteY9" fmla="*/ 755904 h 833342"/>
                <a:gd name="connsiteX10" fmla="*/ 11906 w 3138677"/>
                <a:gd name="connsiteY10" fmla="*/ 833342 h 833342"/>
                <a:gd name="connsiteX11" fmla="*/ 3126677 w 3138677"/>
                <a:gd name="connsiteY11" fmla="*/ 833342 h 833342"/>
                <a:gd name="connsiteX12" fmla="*/ 2992565 w 3138677"/>
                <a:gd name="connsiteY12" fmla="*/ 755904 h 833342"/>
                <a:gd name="connsiteX13" fmla="*/ 3138678 w 3138677"/>
                <a:gd name="connsiteY13" fmla="*/ 671608 h 833342"/>
                <a:gd name="connsiteX14" fmla="*/ 2992565 w 3138677"/>
                <a:gd name="connsiteY14" fmla="*/ 587216 h 833342"/>
                <a:gd name="connsiteX15" fmla="*/ 3138678 w 3138677"/>
                <a:gd name="connsiteY15" fmla="*/ 502920 h 833342"/>
                <a:gd name="connsiteX16" fmla="*/ 2992565 w 3138677"/>
                <a:gd name="connsiteY16" fmla="*/ 418624 h 833342"/>
                <a:gd name="connsiteX17" fmla="*/ 3138678 w 3138677"/>
                <a:gd name="connsiteY17" fmla="*/ 334232 h 833342"/>
                <a:gd name="connsiteX18" fmla="*/ 2992565 w 3138677"/>
                <a:gd name="connsiteY18" fmla="*/ 249936 h 833342"/>
                <a:gd name="connsiteX19" fmla="*/ 3138678 w 3138677"/>
                <a:gd name="connsiteY19" fmla="*/ 165544 h 833342"/>
                <a:gd name="connsiteX20" fmla="*/ 2992565 w 3138677"/>
                <a:gd name="connsiteY20" fmla="*/ 81344 h 833342"/>
                <a:gd name="connsiteX21" fmla="*/ 3133249 w 3138677"/>
                <a:gd name="connsiteY21" fmla="*/ 0 h 833342"/>
                <a:gd name="connsiteX22" fmla="*/ 5334 w 3138677"/>
                <a:gd name="connsiteY22" fmla="*/ 0 h 83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38677" h="833342">
                  <a:moveTo>
                    <a:pt x="5334" y="0"/>
                  </a:moveTo>
                  <a:lnTo>
                    <a:pt x="146018" y="81344"/>
                  </a:lnTo>
                  <a:lnTo>
                    <a:pt x="0" y="165544"/>
                  </a:lnTo>
                  <a:lnTo>
                    <a:pt x="146018" y="249936"/>
                  </a:lnTo>
                  <a:lnTo>
                    <a:pt x="0" y="334232"/>
                  </a:lnTo>
                  <a:lnTo>
                    <a:pt x="146018" y="418624"/>
                  </a:lnTo>
                  <a:lnTo>
                    <a:pt x="0" y="502920"/>
                  </a:lnTo>
                  <a:lnTo>
                    <a:pt x="146018" y="587216"/>
                  </a:lnTo>
                  <a:lnTo>
                    <a:pt x="0" y="671608"/>
                  </a:lnTo>
                  <a:lnTo>
                    <a:pt x="146018" y="755904"/>
                  </a:lnTo>
                  <a:lnTo>
                    <a:pt x="11906" y="833342"/>
                  </a:lnTo>
                  <a:lnTo>
                    <a:pt x="3126677" y="833342"/>
                  </a:lnTo>
                  <a:lnTo>
                    <a:pt x="2992565" y="755904"/>
                  </a:lnTo>
                  <a:lnTo>
                    <a:pt x="3138678" y="671608"/>
                  </a:lnTo>
                  <a:lnTo>
                    <a:pt x="2992565" y="587216"/>
                  </a:lnTo>
                  <a:lnTo>
                    <a:pt x="3138678" y="502920"/>
                  </a:lnTo>
                  <a:lnTo>
                    <a:pt x="2992565" y="418624"/>
                  </a:lnTo>
                  <a:lnTo>
                    <a:pt x="3138678" y="334232"/>
                  </a:lnTo>
                  <a:lnTo>
                    <a:pt x="2992565" y="249936"/>
                  </a:lnTo>
                  <a:lnTo>
                    <a:pt x="3138678" y="165544"/>
                  </a:lnTo>
                  <a:lnTo>
                    <a:pt x="2992565" y="81344"/>
                  </a:lnTo>
                  <a:lnTo>
                    <a:pt x="3133249" y="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BE2F9AE7-2DDD-4E8D-AF72-298339082613}"/>
              </a:ext>
            </a:extLst>
          </p:cNvPr>
          <p:cNvSpPr/>
          <p:nvPr/>
        </p:nvSpPr>
        <p:spPr>
          <a:xfrm rot="21096627">
            <a:off x="5167488" y="2005031"/>
            <a:ext cx="4203708" cy="1675253"/>
          </a:xfrm>
          <a:prstGeom prst="rect">
            <a:avLst/>
          </a:prstGeom>
          <a:blipFill>
            <a:blip r:embed="rId3"/>
            <a:srcRect/>
            <a:stretch>
              <a:fillRect l="-2601" t="-3852" r="-2017" b="-710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2D0090B-01CA-4533-9351-B8797EF639EF}"/>
              </a:ext>
            </a:extLst>
          </p:cNvPr>
          <p:cNvGrpSpPr/>
          <p:nvPr/>
        </p:nvGrpSpPr>
        <p:grpSpPr>
          <a:xfrm rot="354001">
            <a:off x="9795526" y="5328134"/>
            <a:ext cx="612747" cy="568483"/>
            <a:chOff x="-5732887" y="7199874"/>
            <a:chExt cx="5379704" cy="4983455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C288BC3E-7B44-4998-BEA0-F017D29EDDFC}"/>
                </a:ext>
              </a:extLst>
            </p:cNvPr>
            <p:cNvSpPr/>
            <p:nvPr/>
          </p:nvSpPr>
          <p:spPr>
            <a:xfrm>
              <a:off x="-5732887" y="7199874"/>
              <a:ext cx="5379704" cy="4983455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A01B91A-A7D5-4A7B-ABD1-CCE9FB1D5BCD}"/>
                </a:ext>
              </a:extLst>
            </p:cNvPr>
            <p:cNvSpPr/>
            <p:nvPr/>
          </p:nvSpPr>
          <p:spPr>
            <a:xfrm>
              <a:off x="-5460488" y="7493068"/>
              <a:ext cx="4799194" cy="4535711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927B7D45-9E03-4B7C-A069-5F54AD7FD1F1}"/>
                </a:ext>
              </a:extLst>
            </p:cNvPr>
            <p:cNvSpPr/>
            <p:nvPr/>
          </p:nvSpPr>
          <p:spPr>
            <a:xfrm>
              <a:off x="-5161661" y="7818509"/>
              <a:ext cx="4154012" cy="3925949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60D2A463-0F6A-4379-888C-A2DB4BAEF5EC}"/>
                </a:ext>
              </a:extLst>
            </p:cNvPr>
            <p:cNvSpPr/>
            <p:nvPr/>
          </p:nvSpPr>
          <p:spPr>
            <a:xfrm>
              <a:off x="-4752754" y="8263866"/>
              <a:ext cx="3271139" cy="3091544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A2B2FB54-59B9-4B08-AA1E-C078A8344DAC}"/>
              </a:ext>
            </a:extLst>
          </p:cNvPr>
          <p:cNvSpPr txBox="1"/>
          <p:nvPr/>
        </p:nvSpPr>
        <p:spPr>
          <a:xfrm>
            <a:off x="6778256" y="4736902"/>
            <a:ext cx="2098420" cy="399003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a typeface="+mj-ea"/>
              </a:rPr>
              <a:t>Forever</a:t>
            </a:r>
            <a:endParaRPr lang="zh-CN" altLang="en-US" sz="28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6EED68-1CB2-408B-917C-6E225F1662EE}"/>
              </a:ext>
            </a:extLst>
          </p:cNvPr>
          <p:cNvSpPr txBox="1"/>
          <p:nvPr/>
        </p:nvSpPr>
        <p:spPr>
          <a:xfrm>
            <a:off x="5875363" y="4295726"/>
            <a:ext cx="3892567" cy="805971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ea typeface="+mj-ea"/>
              </a:rPr>
              <a:t>浪漫至死不渝</a:t>
            </a:r>
          </a:p>
        </p:txBody>
      </p:sp>
    </p:spTree>
    <p:extLst>
      <p:ext uri="{BB962C8B-B14F-4D97-AF65-F5344CB8AC3E}">
        <p14:creationId xmlns:p14="http://schemas.microsoft.com/office/powerpoint/2010/main" val="59404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A-图片 26">
            <a:extLst>
              <a:ext uri="{FF2B5EF4-FFF2-40B4-BE49-F238E27FC236}">
                <a16:creationId xmlns:a16="http://schemas.microsoft.com/office/drawing/2014/main" id="{A2B61E0A-2760-4F40-8516-9C40DA7CC93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8101">
            <a:off x="9565994" y="623065"/>
            <a:ext cx="1028670" cy="1028670"/>
          </a:xfrm>
          <a:prstGeom prst="rect">
            <a:avLst/>
          </a:prstGeom>
        </p:spPr>
      </p:pic>
      <p:pic>
        <p:nvPicPr>
          <p:cNvPr id="93" name="PA-图片 27">
            <a:extLst>
              <a:ext uri="{FF2B5EF4-FFF2-40B4-BE49-F238E27FC236}">
                <a16:creationId xmlns:a16="http://schemas.microsoft.com/office/drawing/2014/main" id="{DE51EE06-BD72-4559-A852-B6C39BD563B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248" flipH="1">
            <a:off x="1451999" y="721800"/>
            <a:ext cx="1311461" cy="1312858"/>
          </a:xfrm>
          <a:prstGeom prst="rect">
            <a:avLst/>
          </a:prstGeom>
        </p:spPr>
      </p:pic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340B7E32-9431-4811-BC45-9E437582D226}"/>
              </a:ext>
            </a:extLst>
          </p:cNvPr>
          <p:cNvSpPr/>
          <p:nvPr/>
        </p:nvSpPr>
        <p:spPr>
          <a:xfrm>
            <a:off x="1377387" y="2471952"/>
            <a:ext cx="9783809" cy="1675076"/>
          </a:xfrm>
          <a:custGeom>
            <a:avLst/>
            <a:gdLst>
              <a:gd name="connsiteX0" fmla="*/ 0 w 9783809"/>
              <a:gd name="connsiteY0" fmla="*/ 977304 h 1675076"/>
              <a:gd name="connsiteX1" fmla="*/ 1157469 w 9783809"/>
              <a:gd name="connsiteY1" fmla="*/ 5030 h 1675076"/>
              <a:gd name="connsiteX2" fmla="*/ 3437681 w 9783809"/>
              <a:gd name="connsiteY2" fmla="*/ 1347694 h 1675076"/>
              <a:gd name="connsiteX3" fmla="*/ 5347504 w 9783809"/>
              <a:gd name="connsiteY3" fmla="*/ 201800 h 1675076"/>
              <a:gd name="connsiteX4" fmla="*/ 7824486 w 9783809"/>
              <a:gd name="connsiteY4" fmla="*/ 1671785 h 1675076"/>
              <a:gd name="connsiteX5" fmla="*/ 9618562 w 9783809"/>
              <a:gd name="connsiteY5" fmla="*/ 630063 h 1675076"/>
              <a:gd name="connsiteX6" fmla="*/ 9595413 w 9783809"/>
              <a:gd name="connsiteY6" fmla="*/ 630063 h 167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3809" h="1675076">
                <a:moveTo>
                  <a:pt x="0" y="977304"/>
                </a:moveTo>
                <a:cubicBezTo>
                  <a:pt x="292261" y="460301"/>
                  <a:pt x="584522" y="-56702"/>
                  <a:pt x="1157469" y="5030"/>
                </a:cubicBezTo>
                <a:cubicBezTo>
                  <a:pt x="1730416" y="66762"/>
                  <a:pt x="2739342" y="1314899"/>
                  <a:pt x="3437681" y="1347694"/>
                </a:cubicBezTo>
                <a:cubicBezTo>
                  <a:pt x="4136020" y="1380489"/>
                  <a:pt x="4616370" y="147785"/>
                  <a:pt x="5347504" y="201800"/>
                </a:cubicBezTo>
                <a:cubicBezTo>
                  <a:pt x="6078638" y="255815"/>
                  <a:pt x="7112643" y="1600408"/>
                  <a:pt x="7824486" y="1671785"/>
                </a:cubicBezTo>
                <a:cubicBezTo>
                  <a:pt x="8536329" y="1743162"/>
                  <a:pt x="9618562" y="630063"/>
                  <a:pt x="9618562" y="630063"/>
                </a:cubicBezTo>
                <a:cubicBezTo>
                  <a:pt x="9913716" y="456443"/>
                  <a:pt x="9754564" y="543253"/>
                  <a:pt x="9595413" y="630063"/>
                </a:cubicBezTo>
              </a:path>
            </a:pathLst>
          </a:custGeom>
          <a:noFill/>
          <a:ln>
            <a:solidFill>
              <a:schemeClr val="accent4">
                <a:alpha val="88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心形 90">
            <a:extLst>
              <a:ext uri="{FF2B5EF4-FFF2-40B4-BE49-F238E27FC236}">
                <a16:creationId xmlns:a16="http://schemas.microsoft.com/office/drawing/2014/main" id="{7C8BD1C1-46BC-4645-8ABE-1EDE05F831EF}"/>
              </a:ext>
            </a:extLst>
          </p:cNvPr>
          <p:cNvSpPr/>
          <p:nvPr/>
        </p:nvSpPr>
        <p:spPr>
          <a:xfrm rot="21031804">
            <a:off x="4850914" y="1486332"/>
            <a:ext cx="2815679" cy="2719061"/>
          </a:xfrm>
          <a:prstGeom prst="heart">
            <a:avLst/>
          </a:prstGeom>
          <a:blipFill>
            <a:blip r:embed="rId6"/>
            <a:srcRect/>
            <a:stretch>
              <a:fillRect l="-36989" t="-2905" r="-37890" b="-1053"/>
            </a:stretch>
          </a:blip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心形 78">
            <a:extLst>
              <a:ext uri="{FF2B5EF4-FFF2-40B4-BE49-F238E27FC236}">
                <a16:creationId xmlns:a16="http://schemas.microsoft.com/office/drawing/2014/main" id="{A5F1C90E-7123-427A-859B-06A11978F165}"/>
              </a:ext>
            </a:extLst>
          </p:cNvPr>
          <p:cNvSpPr/>
          <p:nvPr/>
        </p:nvSpPr>
        <p:spPr>
          <a:xfrm rot="20884360">
            <a:off x="7933252" y="2135046"/>
            <a:ext cx="2598805" cy="2509629"/>
          </a:xfrm>
          <a:prstGeom prst="heart">
            <a:avLst/>
          </a:prstGeom>
          <a:blipFill>
            <a:blip r:embed="rId7"/>
            <a:srcRect/>
            <a:stretch>
              <a:fillRect l="-96636" t="-26627" r="-17156" b="-23844"/>
            </a:stretch>
          </a:blip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心形 80">
            <a:extLst>
              <a:ext uri="{FF2B5EF4-FFF2-40B4-BE49-F238E27FC236}">
                <a16:creationId xmlns:a16="http://schemas.microsoft.com/office/drawing/2014/main" id="{A527E1E1-7DAC-4871-87F0-904E8B05EDAF}"/>
              </a:ext>
            </a:extLst>
          </p:cNvPr>
          <p:cNvSpPr/>
          <p:nvPr/>
        </p:nvSpPr>
        <p:spPr>
          <a:xfrm rot="356149">
            <a:off x="1847127" y="2054675"/>
            <a:ext cx="2598805" cy="2509629"/>
          </a:xfrm>
          <a:prstGeom prst="heart">
            <a:avLst/>
          </a:prstGeom>
          <a:blipFill>
            <a:blip r:embed="rId7"/>
            <a:srcRect/>
            <a:stretch>
              <a:fillRect l="-53486" t="-1254" r="-21630" b="-36316"/>
            </a:stretch>
          </a:blip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8548B2A-1E11-4415-95A9-9ED24C072256}"/>
              </a:ext>
            </a:extLst>
          </p:cNvPr>
          <p:cNvSpPr txBox="1"/>
          <p:nvPr/>
        </p:nvSpPr>
        <p:spPr>
          <a:xfrm>
            <a:off x="12898877" y="4533089"/>
            <a:ext cx="914400" cy="914400"/>
          </a:xfrm>
          <a:prstGeom prst="rect">
            <a:avLst/>
          </a:prstGeom>
          <a:noFill/>
          <a:effectLst/>
        </p:spPr>
        <p:txBody>
          <a:bodyPr wrap="none" lIns="244145" tIns="122072" rIns="244145" bIns="122072" rtlCol="0">
            <a:noAutofit/>
          </a:bodyPr>
          <a:lstStyle/>
          <a:p>
            <a:pPr algn="ctr"/>
            <a:endParaRPr lang="zh-CN" altLang="en-US" sz="9600" spc="-300" dirty="0">
              <a:solidFill>
                <a:schemeClr val="bg1"/>
              </a:solidFill>
              <a:effectLst>
                <a:outerShdw dist="12700" dir="16200000" rotWithShape="0">
                  <a:schemeClr val="accent4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D5A5C0D5-C74F-47CE-8956-FA37700EF56A}"/>
              </a:ext>
            </a:extLst>
          </p:cNvPr>
          <p:cNvSpPr txBox="1"/>
          <p:nvPr/>
        </p:nvSpPr>
        <p:spPr>
          <a:xfrm>
            <a:off x="1083245" y="5650316"/>
            <a:ext cx="3730731" cy="602018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1">
                    <a:alpha val="8000"/>
                  </a:schemeClr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I LOVE YOU</a:t>
            </a:r>
            <a:endParaRPr lang="zh-CN" altLang="en-US" sz="3200" dirty="0">
              <a:solidFill>
                <a:schemeClr val="accent1">
                  <a:alpha val="8000"/>
                </a:schemeClr>
              </a:solidFill>
              <a:effectLst>
                <a:outerShdw dist="12700" dir="16200000" rotWithShape="0">
                  <a:schemeClr val="accent4"/>
                </a:outerShdw>
              </a:effectLst>
              <a:ea typeface="+mj-ea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73D9FB8-E8F1-4C0A-A7D3-1CDE13F06D3E}"/>
              </a:ext>
            </a:extLst>
          </p:cNvPr>
          <p:cNvSpPr txBox="1"/>
          <p:nvPr/>
        </p:nvSpPr>
        <p:spPr>
          <a:xfrm>
            <a:off x="6237195" y="4763151"/>
            <a:ext cx="2707486" cy="462161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浪漫至死不渝</a:t>
            </a:r>
          </a:p>
        </p:txBody>
      </p:sp>
      <p:sp>
        <p:nvSpPr>
          <p:cNvPr id="107" name="任意多边形: 形状 106">
            <a:extLst>
              <a:ext uri="{FF2B5EF4-FFF2-40B4-BE49-F238E27FC236}">
                <a16:creationId xmlns:a16="http://schemas.microsoft.com/office/drawing/2014/main" id="{FB6C9A31-438C-426E-96E1-D05737B6AC3E}"/>
              </a:ext>
            </a:extLst>
          </p:cNvPr>
          <p:cNvSpPr/>
          <p:nvPr/>
        </p:nvSpPr>
        <p:spPr>
          <a:xfrm>
            <a:off x="4529364" y="4244105"/>
            <a:ext cx="4966504" cy="1349205"/>
          </a:xfrm>
          <a:custGeom>
            <a:avLst/>
            <a:gdLst>
              <a:gd name="connsiteX0" fmla="*/ 0 w 9783809"/>
              <a:gd name="connsiteY0" fmla="*/ 977304 h 1675076"/>
              <a:gd name="connsiteX1" fmla="*/ 1157469 w 9783809"/>
              <a:gd name="connsiteY1" fmla="*/ 5030 h 1675076"/>
              <a:gd name="connsiteX2" fmla="*/ 3437681 w 9783809"/>
              <a:gd name="connsiteY2" fmla="*/ 1347694 h 1675076"/>
              <a:gd name="connsiteX3" fmla="*/ 5347504 w 9783809"/>
              <a:gd name="connsiteY3" fmla="*/ 201800 h 1675076"/>
              <a:gd name="connsiteX4" fmla="*/ 7824486 w 9783809"/>
              <a:gd name="connsiteY4" fmla="*/ 1671785 h 1675076"/>
              <a:gd name="connsiteX5" fmla="*/ 9618562 w 9783809"/>
              <a:gd name="connsiteY5" fmla="*/ 630063 h 1675076"/>
              <a:gd name="connsiteX6" fmla="*/ 9595413 w 9783809"/>
              <a:gd name="connsiteY6" fmla="*/ 630063 h 1675076"/>
              <a:gd name="connsiteX0" fmla="*/ 0 w 9618562"/>
              <a:gd name="connsiteY0" fmla="*/ 977304 h 1675076"/>
              <a:gd name="connsiteX1" fmla="*/ 1157469 w 9618562"/>
              <a:gd name="connsiteY1" fmla="*/ 5030 h 1675076"/>
              <a:gd name="connsiteX2" fmla="*/ 3437681 w 9618562"/>
              <a:gd name="connsiteY2" fmla="*/ 1347694 h 1675076"/>
              <a:gd name="connsiteX3" fmla="*/ 5347504 w 9618562"/>
              <a:gd name="connsiteY3" fmla="*/ 201800 h 1675076"/>
              <a:gd name="connsiteX4" fmla="*/ 7824486 w 9618562"/>
              <a:gd name="connsiteY4" fmla="*/ 1671785 h 1675076"/>
              <a:gd name="connsiteX5" fmla="*/ 9618562 w 9618562"/>
              <a:gd name="connsiteY5" fmla="*/ 630063 h 1675076"/>
              <a:gd name="connsiteX0" fmla="*/ 0 w 9618562"/>
              <a:gd name="connsiteY0" fmla="*/ 977304 h 1348439"/>
              <a:gd name="connsiteX1" fmla="*/ 1157469 w 9618562"/>
              <a:gd name="connsiteY1" fmla="*/ 5030 h 1348439"/>
              <a:gd name="connsiteX2" fmla="*/ 3437681 w 9618562"/>
              <a:gd name="connsiteY2" fmla="*/ 1347694 h 1348439"/>
              <a:gd name="connsiteX3" fmla="*/ 5347504 w 9618562"/>
              <a:gd name="connsiteY3" fmla="*/ 201800 h 1348439"/>
              <a:gd name="connsiteX4" fmla="*/ 9618562 w 9618562"/>
              <a:gd name="connsiteY4" fmla="*/ 630063 h 1348439"/>
              <a:gd name="connsiteX0" fmla="*/ 0 w 5347504"/>
              <a:gd name="connsiteY0" fmla="*/ 977304 h 1348439"/>
              <a:gd name="connsiteX1" fmla="*/ 1157469 w 5347504"/>
              <a:gd name="connsiteY1" fmla="*/ 5030 h 1348439"/>
              <a:gd name="connsiteX2" fmla="*/ 3437681 w 5347504"/>
              <a:gd name="connsiteY2" fmla="*/ 1347694 h 1348439"/>
              <a:gd name="connsiteX3" fmla="*/ 5347504 w 5347504"/>
              <a:gd name="connsiteY3" fmla="*/ 201800 h 1348439"/>
              <a:gd name="connsiteX0" fmla="*/ 0 w 4966504"/>
              <a:gd name="connsiteY0" fmla="*/ 977304 h 1349205"/>
              <a:gd name="connsiteX1" fmla="*/ 1157469 w 4966504"/>
              <a:gd name="connsiteY1" fmla="*/ 5030 h 1349205"/>
              <a:gd name="connsiteX2" fmla="*/ 3437681 w 4966504"/>
              <a:gd name="connsiteY2" fmla="*/ 1347694 h 1349205"/>
              <a:gd name="connsiteX3" fmla="*/ 4966504 w 4966504"/>
              <a:gd name="connsiteY3" fmla="*/ 278000 h 134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504" h="1349205">
                <a:moveTo>
                  <a:pt x="0" y="977304"/>
                </a:moveTo>
                <a:cubicBezTo>
                  <a:pt x="292261" y="460301"/>
                  <a:pt x="584522" y="-56702"/>
                  <a:pt x="1157469" y="5030"/>
                </a:cubicBezTo>
                <a:cubicBezTo>
                  <a:pt x="1730416" y="66762"/>
                  <a:pt x="2802842" y="1302199"/>
                  <a:pt x="3437681" y="1347694"/>
                </a:cubicBezTo>
                <a:cubicBezTo>
                  <a:pt x="4072520" y="1393189"/>
                  <a:pt x="3936357" y="397605"/>
                  <a:pt x="4966504" y="278000"/>
                </a:cubicBezTo>
              </a:path>
            </a:pathLst>
          </a:custGeom>
          <a:noFill/>
          <a:ln>
            <a:solidFill>
              <a:schemeClr val="accent4">
                <a:alpha val="88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心形 96">
            <a:extLst>
              <a:ext uri="{FF2B5EF4-FFF2-40B4-BE49-F238E27FC236}">
                <a16:creationId xmlns:a16="http://schemas.microsoft.com/office/drawing/2014/main" id="{CCFC482D-77DE-4AA1-AD0D-FECD5493EFBD}"/>
              </a:ext>
            </a:extLst>
          </p:cNvPr>
          <p:cNvSpPr/>
          <p:nvPr/>
        </p:nvSpPr>
        <p:spPr>
          <a:xfrm rot="21037042">
            <a:off x="3862781" y="4061199"/>
            <a:ext cx="2297129" cy="2218305"/>
          </a:xfrm>
          <a:prstGeom prst="heart">
            <a:avLst/>
          </a:prstGeom>
          <a:blipFill>
            <a:blip r:embed="rId8"/>
            <a:srcRect/>
            <a:stretch>
              <a:fillRect l="-41149" t="-84422" r="-29055" b="-86130"/>
            </a:stretch>
          </a:blipFill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心形 97">
            <a:extLst>
              <a:ext uri="{FF2B5EF4-FFF2-40B4-BE49-F238E27FC236}">
                <a16:creationId xmlns:a16="http://schemas.microsoft.com/office/drawing/2014/main" id="{2DEAB29B-F518-4916-BE4D-460622055B2B}"/>
              </a:ext>
            </a:extLst>
          </p:cNvPr>
          <p:cNvSpPr/>
          <p:nvPr/>
        </p:nvSpPr>
        <p:spPr>
          <a:xfrm>
            <a:off x="6541728" y="4116204"/>
            <a:ext cx="2116472" cy="2073022"/>
          </a:xfrm>
          <a:prstGeom prst="hear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C224E68E-BBCD-4009-B4CA-91A00854526E}"/>
              </a:ext>
            </a:extLst>
          </p:cNvPr>
          <p:cNvSpPr/>
          <p:nvPr/>
        </p:nvSpPr>
        <p:spPr>
          <a:xfrm rot="2219799">
            <a:off x="7037212" y="4101039"/>
            <a:ext cx="1060942" cy="450622"/>
          </a:xfrm>
          <a:custGeom>
            <a:avLst/>
            <a:gdLst>
              <a:gd name="connsiteX0" fmla="*/ 5334 w 3138677"/>
              <a:gd name="connsiteY0" fmla="*/ 0 h 833342"/>
              <a:gd name="connsiteX1" fmla="*/ 146018 w 3138677"/>
              <a:gd name="connsiteY1" fmla="*/ 81344 h 833342"/>
              <a:gd name="connsiteX2" fmla="*/ 0 w 3138677"/>
              <a:gd name="connsiteY2" fmla="*/ 165544 h 833342"/>
              <a:gd name="connsiteX3" fmla="*/ 146018 w 3138677"/>
              <a:gd name="connsiteY3" fmla="*/ 249936 h 833342"/>
              <a:gd name="connsiteX4" fmla="*/ 0 w 3138677"/>
              <a:gd name="connsiteY4" fmla="*/ 334232 h 833342"/>
              <a:gd name="connsiteX5" fmla="*/ 146018 w 3138677"/>
              <a:gd name="connsiteY5" fmla="*/ 418624 h 833342"/>
              <a:gd name="connsiteX6" fmla="*/ 0 w 3138677"/>
              <a:gd name="connsiteY6" fmla="*/ 502920 h 833342"/>
              <a:gd name="connsiteX7" fmla="*/ 146018 w 3138677"/>
              <a:gd name="connsiteY7" fmla="*/ 587216 h 833342"/>
              <a:gd name="connsiteX8" fmla="*/ 0 w 3138677"/>
              <a:gd name="connsiteY8" fmla="*/ 671608 h 833342"/>
              <a:gd name="connsiteX9" fmla="*/ 146018 w 3138677"/>
              <a:gd name="connsiteY9" fmla="*/ 755904 h 833342"/>
              <a:gd name="connsiteX10" fmla="*/ 11906 w 3138677"/>
              <a:gd name="connsiteY10" fmla="*/ 833342 h 833342"/>
              <a:gd name="connsiteX11" fmla="*/ 3126677 w 3138677"/>
              <a:gd name="connsiteY11" fmla="*/ 833342 h 833342"/>
              <a:gd name="connsiteX12" fmla="*/ 2992565 w 3138677"/>
              <a:gd name="connsiteY12" fmla="*/ 755904 h 833342"/>
              <a:gd name="connsiteX13" fmla="*/ 3138678 w 3138677"/>
              <a:gd name="connsiteY13" fmla="*/ 671608 h 833342"/>
              <a:gd name="connsiteX14" fmla="*/ 2992565 w 3138677"/>
              <a:gd name="connsiteY14" fmla="*/ 587216 h 833342"/>
              <a:gd name="connsiteX15" fmla="*/ 3138678 w 3138677"/>
              <a:gd name="connsiteY15" fmla="*/ 502920 h 833342"/>
              <a:gd name="connsiteX16" fmla="*/ 2992565 w 3138677"/>
              <a:gd name="connsiteY16" fmla="*/ 418624 h 833342"/>
              <a:gd name="connsiteX17" fmla="*/ 3138678 w 3138677"/>
              <a:gd name="connsiteY17" fmla="*/ 334232 h 833342"/>
              <a:gd name="connsiteX18" fmla="*/ 2992565 w 3138677"/>
              <a:gd name="connsiteY18" fmla="*/ 249936 h 833342"/>
              <a:gd name="connsiteX19" fmla="*/ 3138678 w 3138677"/>
              <a:gd name="connsiteY19" fmla="*/ 165544 h 833342"/>
              <a:gd name="connsiteX20" fmla="*/ 2992565 w 3138677"/>
              <a:gd name="connsiteY20" fmla="*/ 81344 h 833342"/>
              <a:gd name="connsiteX21" fmla="*/ 3133249 w 3138677"/>
              <a:gd name="connsiteY21" fmla="*/ 0 h 833342"/>
              <a:gd name="connsiteX22" fmla="*/ 5334 w 3138677"/>
              <a:gd name="connsiteY22" fmla="*/ 0 h 8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38677" h="833342">
                <a:moveTo>
                  <a:pt x="5334" y="0"/>
                </a:moveTo>
                <a:lnTo>
                  <a:pt x="146018" y="81344"/>
                </a:lnTo>
                <a:lnTo>
                  <a:pt x="0" y="165544"/>
                </a:lnTo>
                <a:lnTo>
                  <a:pt x="146018" y="249936"/>
                </a:lnTo>
                <a:lnTo>
                  <a:pt x="0" y="334232"/>
                </a:lnTo>
                <a:lnTo>
                  <a:pt x="146018" y="418624"/>
                </a:lnTo>
                <a:lnTo>
                  <a:pt x="0" y="502920"/>
                </a:lnTo>
                <a:lnTo>
                  <a:pt x="146018" y="587216"/>
                </a:lnTo>
                <a:lnTo>
                  <a:pt x="0" y="671608"/>
                </a:lnTo>
                <a:lnTo>
                  <a:pt x="146018" y="755904"/>
                </a:lnTo>
                <a:lnTo>
                  <a:pt x="11906" y="833342"/>
                </a:lnTo>
                <a:lnTo>
                  <a:pt x="3126677" y="833342"/>
                </a:lnTo>
                <a:lnTo>
                  <a:pt x="2992565" y="755904"/>
                </a:lnTo>
                <a:lnTo>
                  <a:pt x="3138678" y="671608"/>
                </a:lnTo>
                <a:lnTo>
                  <a:pt x="2992565" y="587216"/>
                </a:lnTo>
                <a:lnTo>
                  <a:pt x="3138678" y="502920"/>
                </a:lnTo>
                <a:lnTo>
                  <a:pt x="2992565" y="418624"/>
                </a:lnTo>
                <a:lnTo>
                  <a:pt x="3138678" y="334232"/>
                </a:lnTo>
                <a:lnTo>
                  <a:pt x="2992565" y="249936"/>
                </a:lnTo>
                <a:lnTo>
                  <a:pt x="3138678" y="165544"/>
                </a:lnTo>
                <a:lnTo>
                  <a:pt x="2992565" y="81344"/>
                </a:lnTo>
                <a:lnTo>
                  <a:pt x="3133249" y="0"/>
                </a:lnTo>
                <a:lnTo>
                  <a:pt x="5334" y="0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5257F6B-AB3B-4255-92EE-DF779184B07E}"/>
              </a:ext>
            </a:extLst>
          </p:cNvPr>
          <p:cNvSpPr txBox="1"/>
          <p:nvPr/>
        </p:nvSpPr>
        <p:spPr>
          <a:xfrm>
            <a:off x="6541728" y="5081644"/>
            <a:ext cx="2098420" cy="399003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Forever</a:t>
            </a:r>
            <a:endParaRPr lang="zh-CN" altLang="en-US" dirty="0">
              <a:solidFill>
                <a:schemeClr val="accent1"/>
              </a:solidFill>
              <a:effectLst>
                <a:outerShdw dist="12700" dir="16200000" rotWithShape="0">
                  <a:schemeClr val="accent4"/>
                </a:outerShdw>
              </a:effectLst>
              <a:ea typeface="+mj-ea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593CC2CB-A493-43B7-9FFC-7E3055C9F7E4}"/>
              </a:ext>
            </a:extLst>
          </p:cNvPr>
          <p:cNvGrpSpPr/>
          <p:nvPr/>
        </p:nvGrpSpPr>
        <p:grpSpPr>
          <a:xfrm rot="20579981">
            <a:off x="2570465" y="5314178"/>
            <a:ext cx="612747" cy="568483"/>
            <a:chOff x="-5732887" y="7199874"/>
            <a:chExt cx="5379704" cy="4983455"/>
          </a:xfrm>
        </p:grpSpPr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F8D3120C-A24D-467A-A39C-BFDB81C64987}"/>
                </a:ext>
              </a:extLst>
            </p:cNvPr>
            <p:cNvSpPr/>
            <p:nvPr/>
          </p:nvSpPr>
          <p:spPr>
            <a:xfrm>
              <a:off x="-5732887" y="7199874"/>
              <a:ext cx="5379704" cy="4983455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 dirty="0"/>
            </a:p>
          </p:txBody>
        </p:sp>
        <p:sp>
          <p:nvSpPr>
            <p:cNvPr id="110" name="任意多边形: 形状 109">
              <a:extLst>
                <a:ext uri="{FF2B5EF4-FFF2-40B4-BE49-F238E27FC236}">
                  <a16:creationId xmlns:a16="http://schemas.microsoft.com/office/drawing/2014/main" id="{9706D4E0-FD83-403F-B343-6C09B23F6E10}"/>
                </a:ext>
              </a:extLst>
            </p:cNvPr>
            <p:cNvSpPr/>
            <p:nvPr/>
          </p:nvSpPr>
          <p:spPr>
            <a:xfrm>
              <a:off x="-5460488" y="7493068"/>
              <a:ext cx="4799194" cy="4535711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id="{21716063-5F1A-4E89-BB0D-832A9F48C908}"/>
                </a:ext>
              </a:extLst>
            </p:cNvPr>
            <p:cNvSpPr/>
            <p:nvPr/>
          </p:nvSpPr>
          <p:spPr>
            <a:xfrm>
              <a:off x="-5161661" y="7818509"/>
              <a:ext cx="4154012" cy="3925949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id="{8008E3D5-6ECA-4F8F-BDA1-9BE56BFF5D1E}"/>
                </a:ext>
              </a:extLst>
            </p:cNvPr>
            <p:cNvSpPr/>
            <p:nvPr/>
          </p:nvSpPr>
          <p:spPr>
            <a:xfrm>
              <a:off x="-4752754" y="8263866"/>
              <a:ext cx="3271139" cy="3091544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</p:grpSp>
      <p:sp>
        <p:nvSpPr>
          <p:cNvPr id="113" name="文本框 112">
            <a:extLst>
              <a:ext uri="{FF2B5EF4-FFF2-40B4-BE49-F238E27FC236}">
                <a16:creationId xmlns:a16="http://schemas.microsoft.com/office/drawing/2014/main" id="{45ECA8AE-1B28-462E-ADDD-242D062BF6DD}"/>
              </a:ext>
            </a:extLst>
          </p:cNvPr>
          <p:cNvSpPr txBox="1"/>
          <p:nvPr/>
        </p:nvSpPr>
        <p:spPr>
          <a:xfrm>
            <a:off x="6213940" y="4763029"/>
            <a:ext cx="2707486" cy="462161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浪漫至死不渝</a:t>
            </a:r>
          </a:p>
        </p:txBody>
      </p:sp>
    </p:spTree>
    <p:extLst>
      <p:ext uri="{BB962C8B-B14F-4D97-AF65-F5344CB8AC3E}">
        <p14:creationId xmlns:p14="http://schemas.microsoft.com/office/powerpoint/2010/main" val="241924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文本框 67">
            <a:extLst>
              <a:ext uri="{FF2B5EF4-FFF2-40B4-BE49-F238E27FC236}">
                <a16:creationId xmlns:a16="http://schemas.microsoft.com/office/drawing/2014/main" id="{C3199A53-82AF-4167-8B01-5BF3CF5FFDF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34800" y="2270382"/>
            <a:ext cx="2367042" cy="1462346"/>
          </a:xfrm>
          <a:prstGeom prst="rect">
            <a:avLst/>
          </a:prstGeom>
          <a:noFill/>
          <a:effectLst/>
        </p:spPr>
        <p:txBody>
          <a:bodyPr wrap="none" lIns="339351" tIns="169676" rIns="339351" bIns="169676" rtlCol="0">
            <a:noAutofit/>
          </a:bodyPr>
          <a:lstStyle/>
          <a:p>
            <a:endParaRPr lang="zh-CN" altLang="en-US" sz="7488" spc="-300" dirty="0">
              <a:solidFill>
                <a:schemeClr val="accent6"/>
              </a:solidFill>
              <a:effectLst>
                <a:outerShdw dist="19812" algn="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596AB6-753E-42A6-92D7-7795826D2720}"/>
              </a:ext>
            </a:extLst>
          </p:cNvPr>
          <p:cNvSpPr txBox="1"/>
          <p:nvPr/>
        </p:nvSpPr>
        <p:spPr>
          <a:xfrm>
            <a:off x="11234463" y="-16372445"/>
            <a:ext cx="18491522" cy="12769770"/>
          </a:xfrm>
          <a:prstGeom prst="rect">
            <a:avLst/>
          </a:prstGeom>
          <a:noFill/>
          <a:effectLst/>
        </p:spPr>
        <p:txBody>
          <a:bodyPr wrap="none" lIns="244145" tIns="122072" rIns="244145" bIns="122072" rtlCol="0">
            <a:noAutofit/>
          </a:bodyPr>
          <a:lstStyle/>
          <a:p>
            <a:pPr algn="ctr"/>
            <a:endParaRPr lang="zh-CN" altLang="en-US" sz="9600" spc="-300" dirty="0">
              <a:solidFill>
                <a:schemeClr val="bg1"/>
              </a:solidFill>
              <a:effectLst>
                <a:outerShdw dist="12700" dir="16200000" rotWithShape="0">
                  <a:schemeClr val="accent4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CDD3CDC2-645B-4066-BB87-9B3B50E2DB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0854830">
            <a:off x="-148318" y="1118873"/>
            <a:ext cx="5056900" cy="5143978"/>
          </a:xfrm>
          <a:custGeom>
            <a:avLst/>
            <a:gdLst>
              <a:gd name="connsiteX0" fmla="*/ 4092288 w 5056900"/>
              <a:gd name="connsiteY0" fmla="*/ 46901 h 5143978"/>
              <a:gd name="connsiteX1" fmla="*/ 2258992 w 5056900"/>
              <a:gd name="connsiteY1" fmla="*/ 5143978 h 5143978"/>
              <a:gd name="connsiteX2" fmla="*/ 53938 w 5056900"/>
              <a:gd name="connsiteY2" fmla="*/ 3072530 h 5143978"/>
              <a:gd name="connsiteX3" fmla="*/ 0 w 5056900"/>
              <a:gd name="connsiteY3" fmla="*/ 2986511 h 5143978"/>
              <a:gd name="connsiteX4" fmla="*/ 656027 w 5056900"/>
              <a:gd name="connsiteY4" fmla="*/ 7564 h 5143978"/>
              <a:gd name="connsiteX5" fmla="*/ 787250 w 5056900"/>
              <a:gd name="connsiteY5" fmla="*/ 170 h 5143978"/>
              <a:gd name="connsiteX6" fmla="*/ 2258992 w 5056900"/>
              <a:gd name="connsiteY6" fmla="*/ 1237602 h 5143978"/>
              <a:gd name="connsiteX7" fmla="*/ 4092288 w 5056900"/>
              <a:gd name="connsiteY7" fmla="*/ 46901 h 51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900" h="5143978">
                <a:moveTo>
                  <a:pt x="4092288" y="46901"/>
                </a:moveTo>
                <a:cubicBezTo>
                  <a:pt x="5316042" y="390712"/>
                  <a:pt x="5980619" y="2580419"/>
                  <a:pt x="2258992" y="5143978"/>
                </a:cubicBezTo>
                <a:cubicBezTo>
                  <a:pt x="1195670" y="4411532"/>
                  <a:pt x="490405" y="3709605"/>
                  <a:pt x="53938" y="3072530"/>
                </a:cubicBezTo>
                <a:lnTo>
                  <a:pt x="0" y="2986511"/>
                </a:lnTo>
                <a:lnTo>
                  <a:pt x="656027" y="7564"/>
                </a:lnTo>
                <a:lnTo>
                  <a:pt x="787250" y="170"/>
                </a:lnTo>
                <a:cubicBezTo>
                  <a:pt x="1342487" y="9230"/>
                  <a:pt x="1933485" y="383082"/>
                  <a:pt x="2258992" y="1237602"/>
                </a:cubicBezTo>
                <a:cubicBezTo>
                  <a:pt x="2656834" y="193189"/>
                  <a:pt x="3451273" y="-133190"/>
                  <a:pt x="4092288" y="46901"/>
                </a:cubicBezTo>
                <a:close/>
              </a:path>
            </a:pathLst>
          </a:custGeom>
          <a:blipFill>
            <a:blip r:embed="rId4"/>
            <a:srcRect/>
            <a:stretch>
              <a:fillRect l="-11727" t="-29890" r="-8039" b="-53338"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745C05-4EBB-476B-A7FC-686904553D53}"/>
              </a:ext>
            </a:extLst>
          </p:cNvPr>
          <p:cNvSpPr txBox="1"/>
          <p:nvPr/>
        </p:nvSpPr>
        <p:spPr>
          <a:xfrm>
            <a:off x="7387617" y="1748149"/>
            <a:ext cx="2733281" cy="4087112"/>
          </a:xfrm>
          <a:prstGeom prst="rect">
            <a:avLst/>
          </a:prstGeom>
          <a:noFill/>
          <a:effectLst/>
        </p:spPr>
        <p:txBody>
          <a:bodyPr wrap="square" lIns="152708" tIns="76354" rIns="152708" bIns="76354" rtlCol="0">
            <a:noAutofit/>
          </a:bodyPr>
          <a:lstStyle>
            <a:defPPr>
              <a:defRPr lang="zh-CN"/>
            </a:defPPr>
            <a:lvl1pPr>
              <a:defRPr sz="3370" spc="-300">
                <a:solidFill>
                  <a:schemeClr val="accent6"/>
                </a:solidFill>
                <a:effectLst>
                  <a:outerShdw dist="8915" algn="l" rotWithShape="0">
                    <a:schemeClr val="accent2"/>
                  </a:outerShdw>
                </a:effectLst>
                <a:latin typeface="+mj-ea"/>
                <a:ea typeface="+mj-ea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有人说，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前世五百次回眸换来今生一次擦肩而过，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或许，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世间所有的相遇都是久别重逢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76F0E94-1541-4D5F-8B9B-728B5DCE445D}"/>
              </a:ext>
            </a:extLst>
          </p:cNvPr>
          <p:cNvGrpSpPr/>
          <p:nvPr/>
        </p:nvGrpSpPr>
        <p:grpSpPr>
          <a:xfrm>
            <a:off x="7298297" y="2331222"/>
            <a:ext cx="2956873" cy="3265903"/>
            <a:chOff x="7298298" y="2331222"/>
            <a:chExt cx="2733280" cy="3265903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DB834CDE-53F5-4EE0-A279-30827A5AB6A9}"/>
                </a:ext>
              </a:extLst>
            </p:cNvPr>
            <p:cNvSpPr/>
            <p:nvPr/>
          </p:nvSpPr>
          <p:spPr>
            <a:xfrm>
              <a:off x="7298298" y="233122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DC6AFDCB-8442-48F7-83B8-4E3AEFCBB917}"/>
                </a:ext>
              </a:extLst>
            </p:cNvPr>
            <p:cNvSpPr/>
            <p:nvPr/>
          </p:nvSpPr>
          <p:spPr>
            <a:xfrm>
              <a:off x="7298298" y="2967688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4FE6AB5-8D7B-436C-9546-4C6BA94A07F8}"/>
                </a:ext>
              </a:extLst>
            </p:cNvPr>
            <p:cNvSpPr/>
            <p:nvPr/>
          </p:nvSpPr>
          <p:spPr>
            <a:xfrm>
              <a:off x="7298298" y="3604154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4D83D587-9309-4521-8A02-07E11E130F13}"/>
                </a:ext>
              </a:extLst>
            </p:cNvPr>
            <p:cNvSpPr/>
            <p:nvPr/>
          </p:nvSpPr>
          <p:spPr>
            <a:xfrm>
              <a:off x="7298298" y="4240620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07809398-AA9D-412D-8435-2833237B563F}"/>
                </a:ext>
              </a:extLst>
            </p:cNvPr>
            <p:cNvSpPr/>
            <p:nvPr/>
          </p:nvSpPr>
          <p:spPr>
            <a:xfrm>
              <a:off x="7298298" y="4877086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6FD4DEF5-9A4D-4004-9ABE-E33D039BE2EE}"/>
                </a:ext>
              </a:extLst>
            </p:cNvPr>
            <p:cNvSpPr/>
            <p:nvPr/>
          </p:nvSpPr>
          <p:spPr>
            <a:xfrm>
              <a:off x="7298298" y="551355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C316432-EE06-48AA-B081-9D561BD2C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相守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69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8411EE87-C17E-49D7-8717-18A6C128D0A3}"/>
              </a:ext>
            </a:extLst>
          </p:cNvPr>
          <p:cNvSpPr/>
          <p:nvPr/>
        </p:nvSpPr>
        <p:spPr>
          <a:xfrm>
            <a:off x="2625967" y="593580"/>
            <a:ext cx="6940064" cy="6264420"/>
          </a:xfrm>
          <a:custGeom>
            <a:avLst/>
            <a:gdLst>
              <a:gd name="connsiteX0" fmla="*/ 3470032 w 6940064"/>
              <a:gd name="connsiteY0" fmla="*/ 0 h 6264420"/>
              <a:gd name="connsiteX1" fmla="*/ 6940064 w 6940064"/>
              <a:gd name="connsiteY1" fmla="*/ 3470032 h 6264420"/>
              <a:gd name="connsiteX2" fmla="*/ 6940063 w 6940064"/>
              <a:gd name="connsiteY2" fmla="*/ 6264420 h 6264420"/>
              <a:gd name="connsiteX3" fmla="*/ 0 w 6940064"/>
              <a:gd name="connsiteY3" fmla="*/ 6264420 h 6264420"/>
              <a:gd name="connsiteX4" fmla="*/ 0 w 6940064"/>
              <a:gd name="connsiteY4" fmla="*/ 3470032 h 6264420"/>
              <a:gd name="connsiteX5" fmla="*/ 3470032 w 6940064"/>
              <a:gd name="connsiteY5" fmla="*/ 0 h 626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0064" h="6264420">
                <a:moveTo>
                  <a:pt x="3470032" y="0"/>
                </a:moveTo>
                <a:cubicBezTo>
                  <a:pt x="5386478" y="0"/>
                  <a:pt x="6940064" y="1553586"/>
                  <a:pt x="6940064" y="3470032"/>
                </a:cubicBezTo>
                <a:lnTo>
                  <a:pt x="6940063" y="6264420"/>
                </a:lnTo>
                <a:lnTo>
                  <a:pt x="0" y="6264420"/>
                </a:lnTo>
                <a:lnTo>
                  <a:pt x="0" y="3470032"/>
                </a:lnTo>
                <a:cubicBezTo>
                  <a:pt x="0" y="1553586"/>
                  <a:pt x="1553586" y="0"/>
                  <a:pt x="3470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03184BA1-733F-4EBC-82DF-C30B339170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179064 w 12192000"/>
              <a:gd name="connsiteY3" fmla="*/ 6858000 h 6858000"/>
              <a:gd name="connsiteX4" fmla="*/ 11212541 w 12192000"/>
              <a:gd name="connsiteY4" fmla="*/ 6678716 h 6858000"/>
              <a:gd name="connsiteX5" fmla="*/ 10838935 w 12192000"/>
              <a:gd name="connsiteY5" fmla="*/ 4712405 h 6858000"/>
              <a:gd name="connsiteX6" fmla="*/ 11113921 w 12192000"/>
              <a:gd name="connsiteY6" fmla="*/ 1964272 h 6858000"/>
              <a:gd name="connsiteX7" fmla="*/ 9986482 w 12192000"/>
              <a:gd name="connsiteY7" fmla="*/ 474320 h 6858000"/>
              <a:gd name="connsiteX8" fmla="*/ 7690362 w 12192000"/>
              <a:gd name="connsiteY8" fmla="*/ 772310 h 6858000"/>
              <a:gd name="connsiteX9" fmla="*/ 5957959 w 12192000"/>
              <a:gd name="connsiteY9" fmla="*/ 93555 h 6858000"/>
              <a:gd name="connsiteX10" fmla="*/ 4321798 w 12192000"/>
              <a:gd name="connsiteY10" fmla="*/ 557095 h 6858000"/>
              <a:gd name="connsiteX11" fmla="*/ 3208111 w 12192000"/>
              <a:gd name="connsiteY11" fmla="*/ 937860 h 6858000"/>
              <a:gd name="connsiteX12" fmla="*/ 1516955 w 12192000"/>
              <a:gd name="connsiteY12" fmla="*/ 722645 h 6858000"/>
              <a:gd name="connsiteX13" fmla="*/ 966986 w 12192000"/>
              <a:gd name="connsiteY13" fmla="*/ 1898051 h 6858000"/>
              <a:gd name="connsiteX14" fmla="*/ 1365713 w 12192000"/>
              <a:gd name="connsiteY14" fmla="*/ 4017095 h 6858000"/>
              <a:gd name="connsiteX15" fmla="*/ 1324467 w 12192000"/>
              <a:gd name="connsiteY15" fmla="*/ 6798337 h 6858000"/>
              <a:gd name="connsiteX16" fmla="*/ 1342364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179064" y="6858000"/>
                </a:lnTo>
                <a:lnTo>
                  <a:pt x="11212541" y="6678716"/>
                </a:lnTo>
                <a:cubicBezTo>
                  <a:pt x="11363016" y="5703765"/>
                  <a:pt x="10991322" y="5238716"/>
                  <a:pt x="10838935" y="4712405"/>
                </a:cubicBezTo>
                <a:cubicBezTo>
                  <a:pt x="10664777" y="4110906"/>
                  <a:pt x="11255997" y="2670620"/>
                  <a:pt x="11113921" y="1964272"/>
                </a:cubicBezTo>
                <a:cubicBezTo>
                  <a:pt x="10971844" y="1257924"/>
                  <a:pt x="10884765" y="855086"/>
                  <a:pt x="9986482" y="474320"/>
                </a:cubicBezTo>
                <a:cubicBezTo>
                  <a:pt x="9088199" y="93555"/>
                  <a:pt x="8157835" y="783348"/>
                  <a:pt x="7690362" y="772310"/>
                </a:cubicBezTo>
                <a:cubicBezTo>
                  <a:pt x="7222887" y="761273"/>
                  <a:pt x="6519387" y="129424"/>
                  <a:pt x="5957959" y="93555"/>
                </a:cubicBezTo>
                <a:cubicBezTo>
                  <a:pt x="5396530" y="57686"/>
                  <a:pt x="4780108" y="416377"/>
                  <a:pt x="4321798" y="557095"/>
                </a:cubicBezTo>
                <a:cubicBezTo>
                  <a:pt x="3863489" y="697813"/>
                  <a:pt x="3675584" y="910268"/>
                  <a:pt x="3208111" y="937860"/>
                </a:cubicBezTo>
                <a:cubicBezTo>
                  <a:pt x="2740637" y="965451"/>
                  <a:pt x="1890475" y="562614"/>
                  <a:pt x="1516955" y="722645"/>
                </a:cubicBezTo>
                <a:cubicBezTo>
                  <a:pt x="1143434" y="882677"/>
                  <a:pt x="992192" y="1348976"/>
                  <a:pt x="966986" y="1898051"/>
                </a:cubicBezTo>
                <a:cubicBezTo>
                  <a:pt x="941778" y="2447128"/>
                  <a:pt x="1306133" y="3200382"/>
                  <a:pt x="1365713" y="4017095"/>
                </a:cubicBezTo>
                <a:cubicBezTo>
                  <a:pt x="1425293" y="4833809"/>
                  <a:pt x="1148018" y="6158210"/>
                  <a:pt x="1324467" y="6798337"/>
                </a:cubicBezTo>
                <a:lnTo>
                  <a:pt x="13423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ACC4A2A8-93CC-4D2F-8E5D-D25D657376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599956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19485 w 12192000"/>
              <a:gd name="connsiteY3" fmla="*/ 6858000 h 6858000"/>
              <a:gd name="connsiteX4" fmla="*/ 11443310 w 12192000"/>
              <a:gd name="connsiteY4" fmla="*/ 6733009 h 6858000"/>
              <a:gd name="connsiteX5" fmla="*/ 11053052 w 12192000"/>
              <a:gd name="connsiteY5" fmla="*/ 4720897 h 6858000"/>
              <a:gd name="connsiteX6" fmla="*/ 11340294 w 12192000"/>
              <a:gd name="connsiteY6" fmla="*/ 1908752 h 6858000"/>
              <a:gd name="connsiteX7" fmla="*/ 10162603 w 12192000"/>
              <a:gd name="connsiteY7" fmla="*/ 384095 h 6858000"/>
              <a:gd name="connsiteX8" fmla="*/ 7764142 w 12192000"/>
              <a:gd name="connsiteY8" fmla="*/ 689026 h 6858000"/>
              <a:gd name="connsiteX9" fmla="*/ 6066125 w 12192000"/>
              <a:gd name="connsiteY9" fmla="*/ 8186 h 6858000"/>
              <a:gd name="connsiteX10" fmla="*/ 0 w 12192000"/>
              <a:gd name="connsiteY10" fmla="*/ 0 h 6858000"/>
              <a:gd name="connsiteX11" fmla="*/ 5719373 w 12192000"/>
              <a:gd name="connsiteY11" fmla="*/ 0 h 6858000"/>
              <a:gd name="connsiteX12" fmla="*/ 5620052 w 12192000"/>
              <a:gd name="connsiteY12" fmla="*/ 12266 h 6858000"/>
              <a:gd name="connsiteX13" fmla="*/ 4245437 w 12192000"/>
              <a:gd name="connsiteY13" fmla="*/ 468798 h 6858000"/>
              <a:gd name="connsiteX14" fmla="*/ 3082111 w 12192000"/>
              <a:gd name="connsiteY14" fmla="*/ 858432 h 6858000"/>
              <a:gd name="connsiteX15" fmla="*/ 1315577 w 12192000"/>
              <a:gd name="connsiteY15" fmla="*/ 638204 h 6858000"/>
              <a:gd name="connsiteX16" fmla="*/ 741095 w 12192000"/>
              <a:gd name="connsiteY16" fmla="*/ 1840989 h 6858000"/>
              <a:gd name="connsiteX17" fmla="*/ 1157595 w 12192000"/>
              <a:gd name="connsiteY17" fmla="*/ 4009391 h 6858000"/>
              <a:gd name="connsiteX18" fmla="*/ 1114510 w 12192000"/>
              <a:gd name="connsiteY18" fmla="*/ 6855416 h 6858000"/>
              <a:gd name="connsiteX19" fmla="*/ 1115301 w 12192000"/>
              <a:gd name="connsiteY19" fmla="*/ 6858000 h 6858000"/>
              <a:gd name="connsiteX20" fmla="*/ 0 w 1219200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599956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19485" y="6858000"/>
                </a:lnTo>
                <a:lnTo>
                  <a:pt x="11443310" y="6733009"/>
                </a:lnTo>
                <a:cubicBezTo>
                  <a:pt x="11600491" y="5735348"/>
                  <a:pt x="11212230" y="5259468"/>
                  <a:pt x="11053052" y="4720897"/>
                </a:cubicBezTo>
                <a:cubicBezTo>
                  <a:pt x="10871131" y="4105387"/>
                  <a:pt x="11488702" y="2631553"/>
                  <a:pt x="11340294" y="1908752"/>
                </a:cubicBezTo>
                <a:cubicBezTo>
                  <a:pt x="11191884" y="1185951"/>
                  <a:pt x="11100924" y="773730"/>
                  <a:pt x="10162603" y="384095"/>
                </a:cubicBezTo>
                <a:cubicBezTo>
                  <a:pt x="9224283" y="-5539"/>
                  <a:pt x="8252451" y="700321"/>
                  <a:pt x="7764142" y="689026"/>
                </a:cubicBezTo>
                <a:cubicBezTo>
                  <a:pt x="7306350" y="678438"/>
                  <a:pt x="6631869" y="109505"/>
                  <a:pt x="6066125" y="8186"/>
                </a:cubicBezTo>
                <a:close/>
                <a:moveTo>
                  <a:pt x="0" y="0"/>
                </a:moveTo>
                <a:lnTo>
                  <a:pt x="5719373" y="0"/>
                </a:lnTo>
                <a:lnTo>
                  <a:pt x="5620052" y="12266"/>
                </a:lnTo>
                <a:cubicBezTo>
                  <a:pt x="5132415" y="87557"/>
                  <a:pt x="4634410" y="351802"/>
                  <a:pt x="4245437" y="468798"/>
                </a:cubicBezTo>
                <a:cubicBezTo>
                  <a:pt x="3766700" y="612794"/>
                  <a:pt x="3570420" y="830197"/>
                  <a:pt x="3082111" y="858432"/>
                </a:cubicBezTo>
                <a:cubicBezTo>
                  <a:pt x="2593801" y="886666"/>
                  <a:pt x="1705746" y="474445"/>
                  <a:pt x="1315577" y="638204"/>
                </a:cubicBezTo>
                <a:cubicBezTo>
                  <a:pt x="925408" y="801964"/>
                  <a:pt x="767425" y="1279125"/>
                  <a:pt x="741095" y="1840989"/>
                </a:cubicBezTo>
                <a:cubicBezTo>
                  <a:pt x="714764" y="2402855"/>
                  <a:pt x="1095359" y="3173655"/>
                  <a:pt x="1157595" y="4009391"/>
                </a:cubicBezTo>
                <a:cubicBezTo>
                  <a:pt x="1219830" y="4845129"/>
                  <a:pt x="930196" y="6200379"/>
                  <a:pt x="1114510" y="6855416"/>
                </a:cubicBezTo>
                <a:lnTo>
                  <a:pt x="11153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57CAB3E-D713-4958-B6C8-373105993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36998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65710 w 12192000"/>
              <a:gd name="connsiteY3" fmla="*/ 6858000 h 6858000"/>
              <a:gd name="connsiteX4" fmla="*/ 10993395 w 12192000"/>
              <a:gd name="connsiteY4" fmla="*/ 6848247 h 6858000"/>
              <a:gd name="connsiteX5" fmla="*/ 11570766 w 12192000"/>
              <a:gd name="connsiteY5" fmla="*/ 5966696 h 6858000"/>
              <a:gd name="connsiteX6" fmla="*/ 11270838 w 12192000"/>
              <a:gd name="connsiteY6" fmla="*/ 3887900 h 6858000"/>
              <a:gd name="connsiteX7" fmla="*/ 11570766 w 12192000"/>
              <a:gd name="connsiteY7" fmla="*/ 1524338 h 6858000"/>
              <a:gd name="connsiteX8" fmla="*/ 10341067 w 12192000"/>
              <a:gd name="connsiteY8" fmla="*/ 242888 h 6858000"/>
              <a:gd name="connsiteX9" fmla="*/ 7836683 w 12192000"/>
              <a:gd name="connsiteY9" fmla="*/ 499178 h 6858000"/>
              <a:gd name="connsiteX10" fmla="*/ 6429021 w 12192000"/>
              <a:gd name="connsiteY10" fmla="*/ 18300 h 6858000"/>
              <a:gd name="connsiteX11" fmla="*/ 0 w 12192000"/>
              <a:gd name="connsiteY11" fmla="*/ 0 h 6858000"/>
              <a:gd name="connsiteX12" fmla="*/ 5230438 w 12192000"/>
              <a:gd name="connsiteY12" fmla="*/ 0 h 6858000"/>
              <a:gd name="connsiteX13" fmla="*/ 5012690 w 12192000"/>
              <a:gd name="connsiteY13" fmla="*/ 57790 h 6858000"/>
              <a:gd name="connsiteX14" fmla="*/ 4162585 w 12192000"/>
              <a:gd name="connsiteY14" fmla="*/ 314080 h 6858000"/>
              <a:gd name="connsiteX15" fmla="*/ 2947884 w 12192000"/>
              <a:gd name="connsiteY15" fmla="*/ 641560 h 6858000"/>
              <a:gd name="connsiteX16" fmla="*/ 1103336 w 12192000"/>
              <a:gd name="connsiteY16" fmla="*/ 456462 h 6858000"/>
              <a:gd name="connsiteX17" fmla="*/ 503484 w 12192000"/>
              <a:gd name="connsiteY17" fmla="*/ 1467384 h 6858000"/>
              <a:gd name="connsiteX18" fmla="*/ 938377 w 12192000"/>
              <a:gd name="connsiteY18" fmla="*/ 3289891 h 6858000"/>
              <a:gd name="connsiteX19" fmla="*/ 893389 w 12192000"/>
              <a:gd name="connsiteY19" fmla="*/ 5681929 h 6858000"/>
              <a:gd name="connsiteX20" fmla="*/ 2093093 w 12192000"/>
              <a:gd name="connsiteY20" fmla="*/ 6593181 h 6858000"/>
              <a:gd name="connsiteX21" fmla="*/ 4927397 w 12192000"/>
              <a:gd name="connsiteY21" fmla="*/ 6550467 h 6858000"/>
              <a:gd name="connsiteX22" fmla="*/ 9186351 w 12192000"/>
              <a:gd name="connsiteY22" fmla="*/ 6635897 h 6858000"/>
              <a:gd name="connsiteX23" fmla="*/ 10011315 w 12192000"/>
              <a:gd name="connsiteY23" fmla="*/ 6838705 h 6858000"/>
              <a:gd name="connsiteX24" fmla="*/ 10112962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36998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65710" y="6858000"/>
                </a:lnTo>
                <a:lnTo>
                  <a:pt x="10993395" y="6848247"/>
                </a:lnTo>
                <a:cubicBezTo>
                  <a:pt x="11250376" y="6729781"/>
                  <a:pt x="11399090" y="6453617"/>
                  <a:pt x="11570766" y="5966696"/>
                </a:cubicBezTo>
                <a:cubicBezTo>
                  <a:pt x="11963168" y="4853732"/>
                  <a:pt x="11460791" y="4405226"/>
                  <a:pt x="11270838" y="3887900"/>
                </a:cubicBezTo>
                <a:cubicBezTo>
                  <a:pt x="11080885" y="3370575"/>
                  <a:pt x="11725728" y="2131840"/>
                  <a:pt x="11570766" y="1524338"/>
                </a:cubicBezTo>
                <a:cubicBezTo>
                  <a:pt x="11415803" y="916834"/>
                  <a:pt x="11320826" y="570370"/>
                  <a:pt x="10341067" y="242888"/>
                </a:cubicBezTo>
                <a:cubicBezTo>
                  <a:pt x="9361309" y="-84594"/>
                  <a:pt x="8346557" y="508671"/>
                  <a:pt x="7836683" y="499178"/>
                </a:cubicBezTo>
                <a:cubicBezTo>
                  <a:pt x="7454277" y="492058"/>
                  <a:pt x="6927063" y="184599"/>
                  <a:pt x="6429021" y="18300"/>
                </a:cubicBezTo>
                <a:close/>
                <a:moveTo>
                  <a:pt x="0" y="0"/>
                </a:moveTo>
                <a:lnTo>
                  <a:pt x="5230438" y="0"/>
                </a:lnTo>
                <a:lnTo>
                  <a:pt x="5012690" y="57790"/>
                </a:lnTo>
                <a:cubicBezTo>
                  <a:pt x="4705577" y="146186"/>
                  <a:pt x="4412524" y="253567"/>
                  <a:pt x="4162585" y="314080"/>
                </a:cubicBezTo>
                <a:cubicBezTo>
                  <a:pt x="3662708" y="435106"/>
                  <a:pt x="3457759" y="617830"/>
                  <a:pt x="2947884" y="641560"/>
                </a:cubicBezTo>
                <a:cubicBezTo>
                  <a:pt x="2438009" y="665291"/>
                  <a:pt x="1510736" y="318826"/>
                  <a:pt x="1103336" y="456462"/>
                </a:cubicBezTo>
                <a:cubicBezTo>
                  <a:pt x="695937" y="594099"/>
                  <a:pt x="530977" y="995146"/>
                  <a:pt x="503484" y="1467384"/>
                </a:cubicBezTo>
                <a:cubicBezTo>
                  <a:pt x="475990" y="1939623"/>
                  <a:pt x="873393" y="2587468"/>
                  <a:pt x="938377" y="3289891"/>
                </a:cubicBezTo>
                <a:cubicBezTo>
                  <a:pt x="1003360" y="3992315"/>
                  <a:pt x="700937" y="5131381"/>
                  <a:pt x="893389" y="5681929"/>
                </a:cubicBezTo>
                <a:cubicBezTo>
                  <a:pt x="1085841" y="6232477"/>
                  <a:pt x="1420758" y="6448424"/>
                  <a:pt x="2093093" y="6593181"/>
                </a:cubicBezTo>
                <a:cubicBezTo>
                  <a:pt x="2765429" y="6737938"/>
                  <a:pt x="3670209" y="6856590"/>
                  <a:pt x="4927397" y="6550467"/>
                </a:cubicBezTo>
                <a:cubicBezTo>
                  <a:pt x="6184588" y="6244344"/>
                  <a:pt x="7466773" y="6180270"/>
                  <a:pt x="9186351" y="6635897"/>
                </a:cubicBezTo>
                <a:cubicBezTo>
                  <a:pt x="9508772" y="6721327"/>
                  <a:pt x="9780316" y="6790322"/>
                  <a:pt x="10011315" y="6838705"/>
                </a:cubicBezTo>
                <a:lnTo>
                  <a:pt x="101129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94E95FF-20BA-45ED-8FE0-468FFE51A07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6906135 w 12192000"/>
              <a:gd name="connsiteY0" fmla="*/ 6557614 h 6858000"/>
              <a:gd name="connsiteX1" fmla="*/ 9029690 w 12192000"/>
              <a:gd name="connsiteY1" fmla="*/ 6838067 h 6858000"/>
              <a:gd name="connsiteX2" fmla="*/ 9105337 w 12192000"/>
              <a:gd name="connsiteY2" fmla="*/ 6858000 h 6858000"/>
              <a:gd name="connsiteX3" fmla="*/ 4702143 w 12192000"/>
              <a:gd name="connsiteY3" fmla="*/ 6858000 h 6858000"/>
              <a:gd name="connsiteX4" fmla="*/ 4814019 w 12192000"/>
              <a:gd name="connsiteY4" fmla="*/ 6831283 h 6858000"/>
              <a:gd name="connsiteX5" fmla="*/ 6906135 w 12192000"/>
              <a:gd name="connsiteY5" fmla="*/ 6557614 h 6858000"/>
              <a:gd name="connsiteX6" fmla="*/ 11209534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11623094 w 12192000"/>
              <a:gd name="connsiteY9" fmla="*/ 6858000 h 6858000"/>
              <a:gd name="connsiteX10" fmla="*/ 11685805 w 12192000"/>
              <a:gd name="connsiteY10" fmla="*/ 6752784 h 6858000"/>
              <a:gd name="connsiteX11" fmla="*/ 11919397 w 12192000"/>
              <a:gd name="connsiteY11" fmla="*/ 6173674 h 6858000"/>
              <a:gd name="connsiteX12" fmla="*/ 11598611 w 12192000"/>
              <a:gd name="connsiteY12" fmla="*/ 3831947 h 6858000"/>
              <a:gd name="connsiteX13" fmla="*/ 11919397 w 12192000"/>
              <a:gd name="connsiteY13" fmla="*/ 1169434 h 6858000"/>
              <a:gd name="connsiteX14" fmla="*/ 11228456 w 12192000"/>
              <a:gd name="connsiteY14" fmla="*/ 10850 h 6858000"/>
              <a:gd name="connsiteX15" fmla="*/ 7789522 w 12192000"/>
              <a:gd name="connsiteY15" fmla="*/ 0 h 6858000"/>
              <a:gd name="connsiteX16" fmla="*/ 8091713 w 12192000"/>
              <a:gd name="connsiteY16" fmla="*/ 0 h 6858000"/>
              <a:gd name="connsiteX17" fmla="*/ 8034066 w 12192000"/>
              <a:gd name="connsiteY17" fmla="*/ 9077 h 6858000"/>
              <a:gd name="connsiteX18" fmla="*/ 7925629 w 12192000"/>
              <a:gd name="connsiteY18" fmla="*/ 14609 h 6858000"/>
              <a:gd name="connsiteX19" fmla="*/ 7820260 w 12192000"/>
              <a:gd name="connsiteY19" fmla="*/ 5844 h 6858000"/>
              <a:gd name="connsiteX20" fmla="*/ 1548611 w 12192000"/>
              <a:gd name="connsiteY20" fmla="*/ 0 h 6858000"/>
              <a:gd name="connsiteX21" fmla="*/ 3431511 w 12192000"/>
              <a:gd name="connsiteY21" fmla="*/ 0 h 6858000"/>
              <a:gd name="connsiteX22" fmla="*/ 3350439 w 12192000"/>
              <a:gd name="connsiteY22" fmla="*/ 31651 h 6858000"/>
              <a:gd name="connsiteX23" fmla="*/ 2696840 w 12192000"/>
              <a:gd name="connsiteY23" fmla="*/ 175001 h 6858000"/>
              <a:gd name="connsiteX24" fmla="*/ 1669327 w 12192000"/>
              <a:gd name="connsiteY24" fmla="*/ 22629 h 6858000"/>
              <a:gd name="connsiteX25" fmla="*/ 0 w 12192000"/>
              <a:gd name="connsiteY25" fmla="*/ 0 h 6858000"/>
              <a:gd name="connsiteX26" fmla="*/ 653157 w 12192000"/>
              <a:gd name="connsiteY26" fmla="*/ 0 h 6858000"/>
              <a:gd name="connsiteX27" fmla="*/ 572550 w 12192000"/>
              <a:gd name="connsiteY27" fmla="*/ 38119 h 6858000"/>
              <a:gd name="connsiteX28" fmla="*/ 82446 w 12192000"/>
              <a:gd name="connsiteY28" fmla="*/ 1105277 h 6858000"/>
              <a:gd name="connsiteX29" fmla="*/ 547583 w 12192000"/>
              <a:gd name="connsiteY29" fmla="*/ 3158300 h 6858000"/>
              <a:gd name="connsiteX30" fmla="*/ 499467 w 12192000"/>
              <a:gd name="connsiteY30" fmla="*/ 5852890 h 6858000"/>
              <a:gd name="connsiteX31" fmla="*/ 1529454 w 12192000"/>
              <a:gd name="connsiteY31" fmla="*/ 6813911 h 6858000"/>
              <a:gd name="connsiteX32" fmla="*/ 1699883 w 12192000"/>
              <a:gd name="connsiteY32" fmla="*/ 6858000 h 6858000"/>
              <a:gd name="connsiteX33" fmla="*/ 0 w 12192000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6858000">
                <a:moveTo>
                  <a:pt x="6906135" y="6557614"/>
                </a:moveTo>
                <a:cubicBezTo>
                  <a:pt x="7554345" y="6560245"/>
                  <a:pt x="8249885" y="6644999"/>
                  <a:pt x="9029690" y="6838067"/>
                </a:cubicBezTo>
                <a:lnTo>
                  <a:pt x="9105337" y="6858000"/>
                </a:lnTo>
                <a:lnTo>
                  <a:pt x="4702143" y="6858000"/>
                </a:lnTo>
                <a:lnTo>
                  <a:pt x="4814019" y="6831283"/>
                </a:lnTo>
                <a:cubicBezTo>
                  <a:pt x="5486330" y="6658862"/>
                  <a:pt x="6165323" y="6554607"/>
                  <a:pt x="6906135" y="6557614"/>
                </a:cubicBezTo>
                <a:close/>
                <a:moveTo>
                  <a:pt x="1120953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623094" y="6858000"/>
                </a:lnTo>
                <a:lnTo>
                  <a:pt x="11685805" y="6752784"/>
                </a:lnTo>
                <a:cubicBezTo>
                  <a:pt x="11766524" y="6600218"/>
                  <a:pt x="11840705" y="6408749"/>
                  <a:pt x="11919397" y="6173674"/>
                </a:cubicBezTo>
                <a:cubicBezTo>
                  <a:pt x="12339089" y="4919941"/>
                  <a:pt x="11801775" y="4414706"/>
                  <a:pt x="11598611" y="3831947"/>
                </a:cubicBezTo>
                <a:cubicBezTo>
                  <a:pt x="11395448" y="3249189"/>
                  <a:pt x="12085136" y="1853775"/>
                  <a:pt x="11919397" y="1169434"/>
                </a:cubicBezTo>
                <a:cubicBezTo>
                  <a:pt x="11795093" y="656178"/>
                  <a:pt x="11706876" y="308328"/>
                  <a:pt x="11228456" y="10850"/>
                </a:cubicBezTo>
                <a:close/>
                <a:moveTo>
                  <a:pt x="7789522" y="0"/>
                </a:moveTo>
                <a:lnTo>
                  <a:pt x="8091713" y="0"/>
                </a:lnTo>
                <a:lnTo>
                  <a:pt x="8034066" y="9077"/>
                </a:lnTo>
                <a:cubicBezTo>
                  <a:pt x="7995905" y="13294"/>
                  <a:pt x="7959713" y="15278"/>
                  <a:pt x="7925629" y="14609"/>
                </a:cubicBezTo>
                <a:cubicBezTo>
                  <a:pt x="7891546" y="13941"/>
                  <a:pt x="7856387" y="10923"/>
                  <a:pt x="7820260" y="5844"/>
                </a:cubicBezTo>
                <a:close/>
                <a:moveTo>
                  <a:pt x="1548611" y="0"/>
                </a:moveTo>
                <a:lnTo>
                  <a:pt x="3431511" y="0"/>
                </a:lnTo>
                <a:lnTo>
                  <a:pt x="3350439" y="31651"/>
                </a:lnTo>
                <a:cubicBezTo>
                  <a:pt x="3160641" y="103493"/>
                  <a:pt x="2969507" y="161635"/>
                  <a:pt x="2696840" y="175001"/>
                </a:cubicBezTo>
                <a:cubicBezTo>
                  <a:pt x="2424173" y="188367"/>
                  <a:pt x="2039900" y="97478"/>
                  <a:pt x="1669327" y="22629"/>
                </a:cubicBezTo>
                <a:close/>
                <a:moveTo>
                  <a:pt x="0" y="0"/>
                </a:moveTo>
                <a:lnTo>
                  <a:pt x="653157" y="0"/>
                </a:lnTo>
                <a:lnTo>
                  <a:pt x="572550" y="38119"/>
                </a:lnTo>
                <a:cubicBezTo>
                  <a:pt x="246472" y="235733"/>
                  <a:pt x="108175" y="639805"/>
                  <a:pt x="82446" y="1105277"/>
                </a:cubicBezTo>
                <a:cubicBezTo>
                  <a:pt x="53041" y="1637246"/>
                  <a:pt x="478081" y="2367032"/>
                  <a:pt x="547583" y="3158300"/>
                </a:cubicBezTo>
                <a:cubicBezTo>
                  <a:pt x="617086" y="3949568"/>
                  <a:pt x="293630" y="5232707"/>
                  <a:pt x="499467" y="5852890"/>
                </a:cubicBezTo>
                <a:cubicBezTo>
                  <a:pt x="679574" y="6395550"/>
                  <a:pt x="976341" y="6649629"/>
                  <a:pt x="1529454" y="6813911"/>
                </a:cubicBezTo>
                <a:lnTo>
                  <a:pt x="16998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>
            <a:outerShdw blurRad="457200" dist="25400" dir="2700000" algn="tl" rotWithShape="0">
              <a:schemeClr val="accent6">
                <a:alpha val="4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PA-图片 26">
            <a:extLst>
              <a:ext uri="{FF2B5EF4-FFF2-40B4-BE49-F238E27FC236}">
                <a16:creationId xmlns:a16="http://schemas.microsoft.com/office/drawing/2014/main" id="{373F94C7-1CF4-4000-8685-23CF6846C4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1993">
            <a:off x="842655" y="3514176"/>
            <a:ext cx="3025019" cy="3025019"/>
          </a:xfrm>
          <a:prstGeom prst="rect">
            <a:avLst/>
          </a:prstGeom>
        </p:spPr>
      </p:pic>
      <p:pic>
        <p:nvPicPr>
          <p:cNvPr id="11" name="PA-图片 27">
            <a:extLst>
              <a:ext uri="{FF2B5EF4-FFF2-40B4-BE49-F238E27FC236}">
                <a16:creationId xmlns:a16="http://schemas.microsoft.com/office/drawing/2014/main" id="{FBD24573-ACA3-4B43-9874-6B7321E57DA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670" flipH="1">
            <a:off x="8260498" y="3491038"/>
            <a:ext cx="3082338" cy="3071295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71BCD66-FD48-4C89-B5E6-051C02D6290E}"/>
              </a:ext>
            </a:extLst>
          </p:cNvPr>
          <p:cNvSpPr/>
          <p:nvPr/>
        </p:nvSpPr>
        <p:spPr>
          <a:xfrm>
            <a:off x="2836984" y="790026"/>
            <a:ext cx="6518032" cy="6067974"/>
          </a:xfrm>
          <a:custGeom>
            <a:avLst/>
            <a:gdLst>
              <a:gd name="connsiteX0" fmla="*/ 3259016 w 6518032"/>
              <a:gd name="connsiteY0" fmla="*/ 0 h 6067974"/>
              <a:gd name="connsiteX1" fmla="*/ 6518032 w 6518032"/>
              <a:gd name="connsiteY1" fmla="*/ 3259016 h 6067974"/>
              <a:gd name="connsiteX2" fmla="*/ 6518031 w 6518032"/>
              <a:gd name="connsiteY2" fmla="*/ 6067974 h 6067974"/>
              <a:gd name="connsiteX3" fmla="*/ 0 w 6518032"/>
              <a:gd name="connsiteY3" fmla="*/ 6067974 h 6067974"/>
              <a:gd name="connsiteX4" fmla="*/ 0 w 6518032"/>
              <a:gd name="connsiteY4" fmla="*/ 3259016 h 6067974"/>
              <a:gd name="connsiteX5" fmla="*/ 3259016 w 6518032"/>
              <a:gd name="connsiteY5" fmla="*/ 0 h 606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8032" h="6067974">
                <a:moveTo>
                  <a:pt x="3259016" y="0"/>
                </a:moveTo>
                <a:cubicBezTo>
                  <a:pt x="5058921" y="0"/>
                  <a:pt x="6518032" y="1459111"/>
                  <a:pt x="6518032" y="3259016"/>
                </a:cubicBezTo>
                <a:lnTo>
                  <a:pt x="6518031" y="6067974"/>
                </a:lnTo>
                <a:lnTo>
                  <a:pt x="0" y="6067974"/>
                </a:lnTo>
                <a:lnTo>
                  <a:pt x="0" y="3259016"/>
                </a:lnTo>
                <a:cubicBezTo>
                  <a:pt x="0" y="1459111"/>
                  <a:pt x="1459111" y="0"/>
                  <a:pt x="3259016" y="0"/>
                </a:cubicBezTo>
                <a:close/>
              </a:path>
            </a:pathLst>
          </a:custGeom>
          <a:blipFill>
            <a:blip r:embed="rId6"/>
            <a:srcRect/>
            <a:stretch>
              <a:fillRect l="-33310" t="-7525" r="-22607" b="-41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4BA9F58-A7DC-4DAF-B3FD-D8D57C5020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29" t="24016" r="15609" b="21374"/>
          <a:stretch/>
        </p:blipFill>
        <p:spPr>
          <a:xfrm rot="21417162">
            <a:off x="1811686" y="1792722"/>
            <a:ext cx="866620" cy="818792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ABF3C22-F7E8-40C5-AFA3-BCA935D51CEE}"/>
              </a:ext>
            </a:extLst>
          </p:cNvPr>
          <p:cNvGrpSpPr/>
          <p:nvPr/>
        </p:nvGrpSpPr>
        <p:grpSpPr>
          <a:xfrm rot="1131626">
            <a:off x="9471715" y="2269282"/>
            <a:ext cx="834253" cy="729378"/>
            <a:chOff x="-7957094" y="3106668"/>
            <a:chExt cx="6897020" cy="6389076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C527C5A5-2CF0-4F6E-B864-FF3ABE52A8F2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1"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DD8FE23-0F93-4505-90E2-38EECBC96DF1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2">
                  <a:alpha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94A31BD2-023C-43F2-987E-5B18C718514D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schemeClr val="accent2">
                  <a:alpha val="2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89FF5091-C7D1-42D5-B7F0-072C5308FF3C}"/>
                </a:ext>
              </a:extLst>
            </p:cNvPr>
            <p:cNvSpPr/>
            <p:nvPr/>
          </p:nvSpPr>
          <p:spPr>
            <a:xfrm>
              <a:off x="-6605456" y="4384111"/>
              <a:ext cx="4193742" cy="3963541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13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243CBE45-7DD8-4C1A-AD1B-D61C8EE4BC7E}"/>
              </a:ext>
            </a:extLst>
          </p:cNvPr>
          <p:cNvSpPr/>
          <p:nvPr/>
        </p:nvSpPr>
        <p:spPr>
          <a:xfrm>
            <a:off x="1894258" y="4513563"/>
            <a:ext cx="8636905" cy="1587204"/>
          </a:xfrm>
          <a:custGeom>
            <a:avLst/>
            <a:gdLst>
              <a:gd name="connsiteX0" fmla="*/ 19643115 w 20000019"/>
              <a:gd name="connsiteY0" fmla="*/ 2384648 h 2717800"/>
              <a:gd name="connsiteX1" fmla="*/ 19643115 w 20000019"/>
              <a:gd name="connsiteY1" fmla="*/ 2570379 h 2717800"/>
              <a:gd name="connsiteX2" fmla="*/ 19804921 w 20000019"/>
              <a:gd name="connsiteY2" fmla="*/ 2570379 h 2717800"/>
              <a:gd name="connsiteX3" fmla="*/ 19804921 w 20000019"/>
              <a:gd name="connsiteY3" fmla="*/ 2384648 h 2717800"/>
              <a:gd name="connsiteX4" fmla="*/ 19384423 w 20000019"/>
              <a:gd name="connsiteY4" fmla="*/ 2384648 h 2717800"/>
              <a:gd name="connsiteX5" fmla="*/ 19384423 w 20000019"/>
              <a:gd name="connsiteY5" fmla="*/ 2570379 h 2717800"/>
              <a:gd name="connsiteX6" fmla="*/ 19546227 w 20000019"/>
              <a:gd name="connsiteY6" fmla="*/ 2570379 h 2717800"/>
              <a:gd name="connsiteX7" fmla="*/ 19546227 w 20000019"/>
              <a:gd name="connsiteY7" fmla="*/ 2384648 h 2717800"/>
              <a:gd name="connsiteX8" fmla="*/ 19125727 w 20000019"/>
              <a:gd name="connsiteY8" fmla="*/ 2384648 h 2717800"/>
              <a:gd name="connsiteX9" fmla="*/ 19125727 w 20000019"/>
              <a:gd name="connsiteY9" fmla="*/ 2570379 h 2717800"/>
              <a:gd name="connsiteX10" fmla="*/ 19287531 w 20000019"/>
              <a:gd name="connsiteY10" fmla="*/ 2570379 h 2717800"/>
              <a:gd name="connsiteX11" fmla="*/ 19287531 w 20000019"/>
              <a:gd name="connsiteY11" fmla="*/ 2384648 h 2717800"/>
              <a:gd name="connsiteX12" fmla="*/ 18867029 w 20000019"/>
              <a:gd name="connsiteY12" fmla="*/ 2384648 h 2717800"/>
              <a:gd name="connsiteX13" fmla="*/ 18867029 w 20000019"/>
              <a:gd name="connsiteY13" fmla="*/ 2570379 h 2717800"/>
              <a:gd name="connsiteX14" fmla="*/ 19028835 w 20000019"/>
              <a:gd name="connsiteY14" fmla="*/ 2570379 h 2717800"/>
              <a:gd name="connsiteX15" fmla="*/ 19028835 w 20000019"/>
              <a:gd name="connsiteY15" fmla="*/ 2384648 h 2717800"/>
              <a:gd name="connsiteX16" fmla="*/ 18608332 w 20000019"/>
              <a:gd name="connsiteY16" fmla="*/ 2384648 h 2717800"/>
              <a:gd name="connsiteX17" fmla="*/ 18608332 w 20000019"/>
              <a:gd name="connsiteY17" fmla="*/ 2570379 h 2717800"/>
              <a:gd name="connsiteX18" fmla="*/ 18770137 w 20000019"/>
              <a:gd name="connsiteY18" fmla="*/ 2570379 h 2717800"/>
              <a:gd name="connsiteX19" fmla="*/ 18770137 w 20000019"/>
              <a:gd name="connsiteY19" fmla="*/ 2384648 h 2717800"/>
              <a:gd name="connsiteX20" fmla="*/ 18349635 w 20000019"/>
              <a:gd name="connsiteY20" fmla="*/ 2384648 h 2717800"/>
              <a:gd name="connsiteX21" fmla="*/ 18349635 w 20000019"/>
              <a:gd name="connsiteY21" fmla="*/ 2570379 h 2717800"/>
              <a:gd name="connsiteX22" fmla="*/ 18511440 w 20000019"/>
              <a:gd name="connsiteY22" fmla="*/ 2570379 h 2717800"/>
              <a:gd name="connsiteX23" fmla="*/ 18511440 w 20000019"/>
              <a:gd name="connsiteY23" fmla="*/ 2384648 h 2717800"/>
              <a:gd name="connsiteX24" fmla="*/ 18090938 w 20000019"/>
              <a:gd name="connsiteY24" fmla="*/ 2384648 h 2717800"/>
              <a:gd name="connsiteX25" fmla="*/ 18090938 w 20000019"/>
              <a:gd name="connsiteY25" fmla="*/ 2570379 h 2717800"/>
              <a:gd name="connsiteX26" fmla="*/ 18252743 w 20000019"/>
              <a:gd name="connsiteY26" fmla="*/ 2570379 h 2717800"/>
              <a:gd name="connsiteX27" fmla="*/ 18252743 w 20000019"/>
              <a:gd name="connsiteY27" fmla="*/ 2384648 h 2717800"/>
              <a:gd name="connsiteX28" fmla="*/ 17832241 w 20000019"/>
              <a:gd name="connsiteY28" fmla="*/ 2384648 h 2717800"/>
              <a:gd name="connsiteX29" fmla="*/ 17832241 w 20000019"/>
              <a:gd name="connsiteY29" fmla="*/ 2570379 h 2717800"/>
              <a:gd name="connsiteX30" fmla="*/ 17994046 w 20000019"/>
              <a:gd name="connsiteY30" fmla="*/ 2570379 h 2717800"/>
              <a:gd name="connsiteX31" fmla="*/ 17994046 w 20000019"/>
              <a:gd name="connsiteY31" fmla="*/ 2384648 h 2717800"/>
              <a:gd name="connsiteX32" fmla="*/ 17573544 w 20000019"/>
              <a:gd name="connsiteY32" fmla="*/ 2384648 h 2717800"/>
              <a:gd name="connsiteX33" fmla="*/ 17573544 w 20000019"/>
              <a:gd name="connsiteY33" fmla="*/ 2570379 h 2717800"/>
              <a:gd name="connsiteX34" fmla="*/ 17735349 w 20000019"/>
              <a:gd name="connsiteY34" fmla="*/ 2570379 h 2717800"/>
              <a:gd name="connsiteX35" fmla="*/ 17735349 w 20000019"/>
              <a:gd name="connsiteY35" fmla="*/ 2384648 h 2717800"/>
              <a:gd name="connsiteX36" fmla="*/ 17314847 w 20000019"/>
              <a:gd name="connsiteY36" fmla="*/ 2384648 h 2717800"/>
              <a:gd name="connsiteX37" fmla="*/ 17314847 w 20000019"/>
              <a:gd name="connsiteY37" fmla="*/ 2570379 h 2717800"/>
              <a:gd name="connsiteX38" fmla="*/ 17476652 w 20000019"/>
              <a:gd name="connsiteY38" fmla="*/ 2570379 h 2717800"/>
              <a:gd name="connsiteX39" fmla="*/ 17476652 w 20000019"/>
              <a:gd name="connsiteY39" fmla="*/ 2384648 h 2717800"/>
              <a:gd name="connsiteX40" fmla="*/ 17056150 w 20000019"/>
              <a:gd name="connsiteY40" fmla="*/ 2384648 h 2717800"/>
              <a:gd name="connsiteX41" fmla="*/ 17056150 w 20000019"/>
              <a:gd name="connsiteY41" fmla="*/ 2570379 h 2717800"/>
              <a:gd name="connsiteX42" fmla="*/ 17217955 w 20000019"/>
              <a:gd name="connsiteY42" fmla="*/ 2570379 h 2717800"/>
              <a:gd name="connsiteX43" fmla="*/ 17217955 w 20000019"/>
              <a:gd name="connsiteY43" fmla="*/ 2384648 h 2717800"/>
              <a:gd name="connsiteX44" fmla="*/ 16797453 w 20000019"/>
              <a:gd name="connsiteY44" fmla="*/ 2384648 h 2717800"/>
              <a:gd name="connsiteX45" fmla="*/ 16797453 w 20000019"/>
              <a:gd name="connsiteY45" fmla="*/ 2570379 h 2717800"/>
              <a:gd name="connsiteX46" fmla="*/ 16959258 w 20000019"/>
              <a:gd name="connsiteY46" fmla="*/ 2570379 h 2717800"/>
              <a:gd name="connsiteX47" fmla="*/ 16959258 w 20000019"/>
              <a:gd name="connsiteY47" fmla="*/ 2384648 h 2717800"/>
              <a:gd name="connsiteX48" fmla="*/ 16538756 w 20000019"/>
              <a:gd name="connsiteY48" fmla="*/ 2384648 h 2717800"/>
              <a:gd name="connsiteX49" fmla="*/ 16538756 w 20000019"/>
              <a:gd name="connsiteY49" fmla="*/ 2570379 h 2717800"/>
              <a:gd name="connsiteX50" fmla="*/ 16700561 w 20000019"/>
              <a:gd name="connsiteY50" fmla="*/ 2570379 h 2717800"/>
              <a:gd name="connsiteX51" fmla="*/ 16700561 w 20000019"/>
              <a:gd name="connsiteY51" fmla="*/ 2384648 h 2717800"/>
              <a:gd name="connsiteX52" fmla="*/ 16280059 w 20000019"/>
              <a:gd name="connsiteY52" fmla="*/ 2384648 h 2717800"/>
              <a:gd name="connsiteX53" fmla="*/ 16280059 w 20000019"/>
              <a:gd name="connsiteY53" fmla="*/ 2570379 h 2717800"/>
              <a:gd name="connsiteX54" fmla="*/ 16441864 w 20000019"/>
              <a:gd name="connsiteY54" fmla="*/ 2570379 h 2717800"/>
              <a:gd name="connsiteX55" fmla="*/ 16441864 w 20000019"/>
              <a:gd name="connsiteY55" fmla="*/ 2384648 h 2717800"/>
              <a:gd name="connsiteX56" fmla="*/ 16021362 w 20000019"/>
              <a:gd name="connsiteY56" fmla="*/ 2384648 h 2717800"/>
              <a:gd name="connsiteX57" fmla="*/ 16021362 w 20000019"/>
              <a:gd name="connsiteY57" fmla="*/ 2570379 h 2717800"/>
              <a:gd name="connsiteX58" fmla="*/ 16183167 w 20000019"/>
              <a:gd name="connsiteY58" fmla="*/ 2570379 h 2717800"/>
              <a:gd name="connsiteX59" fmla="*/ 16183167 w 20000019"/>
              <a:gd name="connsiteY59" fmla="*/ 2384648 h 2717800"/>
              <a:gd name="connsiteX60" fmla="*/ 15762665 w 20000019"/>
              <a:gd name="connsiteY60" fmla="*/ 2384648 h 2717800"/>
              <a:gd name="connsiteX61" fmla="*/ 15762665 w 20000019"/>
              <a:gd name="connsiteY61" fmla="*/ 2570379 h 2717800"/>
              <a:gd name="connsiteX62" fmla="*/ 15924470 w 20000019"/>
              <a:gd name="connsiteY62" fmla="*/ 2570379 h 2717800"/>
              <a:gd name="connsiteX63" fmla="*/ 15924470 w 20000019"/>
              <a:gd name="connsiteY63" fmla="*/ 2384648 h 2717800"/>
              <a:gd name="connsiteX64" fmla="*/ 15503968 w 20000019"/>
              <a:gd name="connsiteY64" fmla="*/ 2384648 h 2717800"/>
              <a:gd name="connsiteX65" fmla="*/ 15503968 w 20000019"/>
              <a:gd name="connsiteY65" fmla="*/ 2570379 h 2717800"/>
              <a:gd name="connsiteX66" fmla="*/ 15665773 w 20000019"/>
              <a:gd name="connsiteY66" fmla="*/ 2570379 h 2717800"/>
              <a:gd name="connsiteX67" fmla="*/ 15665773 w 20000019"/>
              <a:gd name="connsiteY67" fmla="*/ 2384648 h 2717800"/>
              <a:gd name="connsiteX68" fmla="*/ 15245271 w 20000019"/>
              <a:gd name="connsiteY68" fmla="*/ 2384648 h 2717800"/>
              <a:gd name="connsiteX69" fmla="*/ 15245271 w 20000019"/>
              <a:gd name="connsiteY69" fmla="*/ 2570379 h 2717800"/>
              <a:gd name="connsiteX70" fmla="*/ 15407076 w 20000019"/>
              <a:gd name="connsiteY70" fmla="*/ 2570379 h 2717800"/>
              <a:gd name="connsiteX71" fmla="*/ 15407076 w 20000019"/>
              <a:gd name="connsiteY71" fmla="*/ 2384648 h 2717800"/>
              <a:gd name="connsiteX72" fmla="*/ 14986574 w 20000019"/>
              <a:gd name="connsiteY72" fmla="*/ 2384648 h 2717800"/>
              <a:gd name="connsiteX73" fmla="*/ 14986574 w 20000019"/>
              <a:gd name="connsiteY73" fmla="*/ 2570379 h 2717800"/>
              <a:gd name="connsiteX74" fmla="*/ 15148379 w 20000019"/>
              <a:gd name="connsiteY74" fmla="*/ 2570379 h 2717800"/>
              <a:gd name="connsiteX75" fmla="*/ 15148379 w 20000019"/>
              <a:gd name="connsiteY75" fmla="*/ 2384648 h 2717800"/>
              <a:gd name="connsiteX76" fmla="*/ 14727877 w 20000019"/>
              <a:gd name="connsiteY76" fmla="*/ 2384648 h 2717800"/>
              <a:gd name="connsiteX77" fmla="*/ 14727877 w 20000019"/>
              <a:gd name="connsiteY77" fmla="*/ 2570379 h 2717800"/>
              <a:gd name="connsiteX78" fmla="*/ 14889682 w 20000019"/>
              <a:gd name="connsiteY78" fmla="*/ 2570379 h 2717800"/>
              <a:gd name="connsiteX79" fmla="*/ 14889682 w 20000019"/>
              <a:gd name="connsiteY79" fmla="*/ 2384648 h 2717800"/>
              <a:gd name="connsiteX80" fmla="*/ 14469180 w 20000019"/>
              <a:gd name="connsiteY80" fmla="*/ 2384648 h 2717800"/>
              <a:gd name="connsiteX81" fmla="*/ 14469180 w 20000019"/>
              <a:gd name="connsiteY81" fmla="*/ 2570379 h 2717800"/>
              <a:gd name="connsiteX82" fmla="*/ 14630985 w 20000019"/>
              <a:gd name="connsiteY82" fmla="*/ 2570379 h 2717800"/>
              <a:gd name="connsiteX83" fmla="*/ 14630985 w 20000019"/>
              <a:gd name="connsiteY83" fmla="*/ 2384648 h 2717800"/>
              <a:gd name="connsiteX84" fmla="*/ 14210483 w 20000019"/>
              <a:gd name="connsiteY84" fmla="*/ 2384648 h 2717800"/>
              <a:gd name="connsiteX85" fmla="*/ 14210483 w 20000019"/>
              <a:gd name="connsiteY85" fmla="*/ 2570379 h 2717800"/>
              <a:gd name="connsiteX86" fmla="*/ 14372288 w 20000019"/>
              <a:gd name="connsiteY86" fmla="*/ 2570379 h 2717800"/>
              <a:gd name="connsiteX87" fmla="*/ 14372288 w 20000019"/>
              <a:gd name="connsiteY87" fmla="*/ 2384648 h 2717800"/>
              <a:gd name="connsiteX88" fmla="*/ 13951786 w 20000019"/>
              <a:gd name="connsiteY88" fmla="*/ 2384648 h 2717800"/>
              <a:gd name="connsiteX89" fmla="*/ 13951786 w 20000019"/>
              <a:gd name="connsiteY89" fmla="*/ 2570379 h 2717800"/>
              <a:gd name="connsiteX90" fmla="*/ 14113591 w 20000019"/>
              <a:gd name="connsiteY90" fmla="*/ 2570379 h 2717800"/>
              <a:gd name="connsiteX91" fmla="*/ 14113591 w 20000019"/>
              <a:gd name="connsiteY91" fmla="*/ 2384648 h 2717800"/>
              <a:gd name="connsiteX92" fmla="*/ 13693089 w 20000019"/>
              <a:gd name="connsiteY92" fmla="*/ 2384648 h 2717800"/>
              <a:gd name="connsiteX93" fmla="*/ 13693089 w 20000019"/>
              <a:gd name="connsiteY93" fmla="*/ 2570379 h 2717800"/>
              <a:gd name="connsiteX94" fmla="*/ 13854894 w 20000019"/>
              <a:gd name="connsiteY94" fmla="*/ 2570379 h 2717800"/>
              <a:gd name="connsiteX95" fmla="*/ 13854894 w 20000019"/>
              <a:gd name="connsiteY95" fmla="*/ 2384648 h 2717800"/>
              <a:gd name="connsiteX96" fmla="*/ 13434392 w 20000019"/>
              <a:gd name="connsiteY96" fmla="*/ 2384648 h 2717800"/>
              <a:gd name="connsiteX97" fmla="*/ 13434392 w 20000019"/>
              <a:gd name="connsiteY97" fmla="*/ 2570379 h 2717800"/>
              <a:gd name="connsiteX98" fmla="*/ 13596197 w 20000019"/>
              <a:gd name="connsiteY98" fmla="*/ 2570379 h 2717800"/>
              <a:gd name="connsiteX99" fmla="*/ 13596197 w 20000019"/>
              <a:gd name="connsiteY99" fmla="*/ 2384648 h 2717800"/>
              <a:gd name="connsiteX100" fmla="*/ 13175695 w 20000019"/>
              <a:gd name="connsiteY100" fmla="*/ 2384648 h 2717800"/>
              <a:gd name="connsiteX101" fmla="*/ 13175695 w 20000019"/>
              <a:gd name="connsiteY101" fmla="*/ 2570379 h 2717800"/>
              <a:gd name="connsiteX102" fmla="*/ 13337500 w 20000019"/>
              <a:gd name="connsiteY102" fmla="*/ 2570379 h 2717800"/>
              <a:gd name="connsiteX103" fmla="*/ 13337500 w 20000019"/>
              <a:gd name="connsiteY103" fmla="*/ 2384648 h 2717800"/>
              <a:gd name="connsiteX104" fmla="*/ 12916998 w 20000019"/>
              <a:gd name="connsiteY104" fmla="*/ 2384648 h 2717800"/>
              <a:gd name="connsiteX105" fmla="*/ 12916998 w 20000019"/>
              <a:gd name="connsiteY105" fmla="*/ 2570379 h 2717800"/>
              <a:gd name="connsiteX106" fmla="*/ 13078803 w 20000019"/>
              <a:gd name="connsiteY106" fmla="*/ 2570379 h 2717800"/>
              <a:gd name="connsiteX107" fmla="*/ 13078803 w 20000019"/>
              <a:gd name="connsiteY107" fmla="*/ 2384648 h 2717800"/>
              <a:gd name="connsiteX108" fmla="*/ 12658301 w 20000019"/>
              <a:gd name="connsiteY108" fmla="*/ 2384648 h 2717800"/>
              <a:gd name="connsiteX109" fmla="*/ 12658301 w 20000019"/>
              <a:gd name="connsiteY109" fmla="*/ 2570379 h 2717800"/>
              <a:gd name="connsiteX110" fmla="*/ 12820106 w 20000019"/>
              <a:gd name="connsiteY110" fmla="*/ 2570379 h 2717800"/>
              <a:gd name="connsiteX111" fmla="*/ 12820106 w 20000019"/>
              <a:gd name="connsiteY111" fmla="*/ 2384648 h 2717800"/>
              <a:gd name="connsiteX112" fmla="*/ 12399604 w 20000019"/>
              <a:gd name="connsiteY112" fmla="*/ 2384648 h 2717800"/>
              <a:gd name="connsiteX113" fmla="*/ 12399604 w 20000019"/>
              <a:gd name="connsiteY113" fmla="*/ 2570379 h 2717800"/>
              <a:gd name="connsiteX114" fmla="*/ 12561409 w 20000019"/>
              <a:gd name="connsiteY114" fmla="*/ 2570379 h 2717800"/>
              <a:gd name="connsiteX115" fmla="*/ 12561409 w 20000019"/>
              <a:gd name="connsiteY115" fmla="*/ 2384648 h 2717800"/>
              <a:gd name="connsiteX116" fmla="*/ 12140907 w 20000019"/>
              <a:gd name="connsiteY116" fmla="*/ 2384648 h 2717800"/>
              <a:gd name="connsiteX117" fmla="*/ 12140907 w 20000019"/>
              <a:gd name="connsiteY117" fmla="*/ 2570379 h 2717800"/>
              <a:gd name="connsiteX118" fmla="*/ 12302712 w 20000019"/>
              <a:gd name="connsiteY118" fmla="*/ 2570379 h 2717800"/>
              <a:gd name="connsiteX119" fmla="*/ 12302712 w 20000019"/>
              <a:gd name="connsiteY119" fmla="*/ 2384648 h 2717800"/>
              <a:gd name="connsiteX120" fmla="*/ 11882210 w 20000019"/>
              <a:gd name="connsiteY120" fmla="*/ 2384648 h 2717800"/>
              <a:gd name="connsiteX121" fmla="*/ 11882210 w 20000019"/>
              <a:gd name="connsiteY121" fmla="*/ 2570379 h 2717800"/>
              <a:gd name="connsiteX122" fmla="*/ 12044015 w 20000019"/>
              <a:gd name="connsiteY122" fmla="*/ 2570379 h 2717800"/>
              <a:gd name="connsiteX123" fmla="*/ 12044015 w 20000019"/>
              <a:gd name="connsiteY123" fmla="*/ 2384648 h 2717800"/>
              <a:gd name="connsiteX124" fmla="*/ 11623513 w 20000019"/>
              <a:gd name="connsiteY124" fmla="*/ 2384648 h 2717800"/>
              <a:gd name="connsiteX125" fmla="*/ 11623513 w 20000019"/>
              <a:gd name="connsiteY125" fmla="*/ 2570379 h 2717800"/>
              <a:gd name="connsiteX126" fmla="*/ 11785318 w 20000019"/>
              <a:gd name="connsiteY126" fmla="*/ 2570379 h 2717800"/>
              <a:gd name="connsiteX127" fmla="*/ 11785318 w 20000019"/>
              <a:gd name="connsiteY127" fmla="*/ 2384648 h 2717800"/>
              <a:gd name="connsiteX128" fmla="*/ 11364816 w 20000019"/>
              <a:gd name="connsiteY128" fmla="*/ 2384648 h 2717800"/>
              <a:gd name="connsiteX129" fmla="*/ 11364816 w 20000019"/>
              <a:gd name="connsiteY129" fmla="*/ 2570379 h 2717800"/>
              <a:gd name="connsiteX130" fmla="*/ 11526621 w 20000019"/>
              <a:gd name="connsiteY130" fmla="*/ 2570379 h 2717800"/>
              <a:gd name="connsiteX131" fmla="*/ 11526621 w 20000019"/>
              <a:gd name="connsiteY131" fmla="*/ 2384648 h 2717800"/>
              <a:gd name="connsiteX132" fmla="*/ 11106119 w 20000019"/>
              <a:gd name="connsiteY132" fmla="*/ 2384648 h 2717800"/>
              <a:gd name="connsiteX133" fmla="*/ 11106119 w 20000019"/>
              <a:gd name="connsiteY133" fmla="*/ 2570379 h 2717800"/>
              <a:gd name="connsiteX134" fmla="*/ 11267924 w 20000019"/>
              <a:gd name="connsiteY134" fmla="*/ 2570379 h 2717800"/>
              <a:gd name="connsiteX135" fmla="*/ 11267924 w 20000019"/>
              <a:gd name="connsiteY135" fmla="*/ 2384648 h 2717800"/>
              <a:gd name="connsiteX136" fmla="*/ 10847422 w 20000019"/>
              <a:gd name="connsiteY136" fmla="*/ 2384648 h 2717800"/>
              <a:gd name="connsiteX137" fmla="*/ 10847422 w 20000019"/>
              <a:gd name="connsiteY137" fmla="*/ 2570379 h 2717800"/>
              <a:gd name="connsiteX138" fmla="*/ 11009227 w 20000019"/>
              <a:gd name="connsiteY138" fmla="*/ 2570379 h 2717800"/>
              <a:gd name="connsiteX139" fmla="*/ 11009227 w 20000019"/>
              <a:gd name="connsiteY139" fmla="*/ 2384648 h 2717800"/>
              <a:gd name="connsiteX140" fmla="*/ 10588725 w 20000019"/>
              <a:gd name="connsiteY140" fmla="*/ 2384648 h 2717800"/>
              <a:gd name="connsiteX141" fmla="*/ 10588725 w 20000019"/>
              <a:gd name="connsiteY141" fmla="*/ 2570379 h 2717800"/>
              <a:gd name="connsiteX142" fmla="*/ 10750530 w 20000019"/>
              <a:gd name="connsiteY142" fmla="*/ 2570379 h 2717800"/>
              <a:gd name="connsiteX143" fmla="*/ 10750530 w 20000019"/>
              <a:gd name="connsiteY143" fmla="*/ 2384648 h 2717800"/>
              <a:gd name="connsiteX144" fmla="*/ 10330028 w 20000019"/>
              <a:gd name="connsiteY144" fmla="*/ 2384648 h 2717800"/>
              <a:gd name="connsiteX145" fmla="*/ 10330028 w 20000019"/>
              <a:gd name="connsiteY145" fmla="*/ 2570379 h 2717800"/>
              <a:gd name="connsiteX146" fmla="*/ 10491833 w 20000019"/>
              <a:gd name="connsiteY146" fmla="*/ 2570379 h 2717800"/>
              <a:gd name="connsiteX147" fmla="*/ 10491833 w 20000019"/>
              <a:gd name="connsiteY147" fmla="*/ 2384648 h 2717800"/>
              <a:gd name="connsiteX148" fmla="*/ 10071331 w 20000019"/>
              <a:gd name="connsiteY148" fmla="*/ 2384648 h 2717800"/>
              <a:gd name="connsiteX149" fmla="*/ 10071331 w 20000019"/>
              <a:gd name="connsiteY149" fmla="*/ 2570379 h 2717800"/>
              <a:gd name="connsiteX150" fmla="*/ 10233136 w 20000019"/>
              <a:gd name="connsiteY150" fmla="*/ 2570379 h 2717800"/>
              <a:gd name="connsiteX151" fmla="*/ 10233136 w 20000019"/>
              <a:gd name="connsiteY151" fmla="*/ 2384648 h 2717800"/>
              <a:gd name="connsiteX152" fmla="*/ 9812656 w 20000019"/>
              <a:gd name="connsiteY152" fmla="*/ 2384648 h 2717800"/>
              <a:gd name="connsiteX153" fmla="*/ 9812656 w 20000019"/>
              <a:gd name="connsiteY153" fmla="*/ 2570379 h 2717800"/>
              <a:gd name="connsiteX154" fmla="*/ 9974461 w 20000019"/>
              <a:gd name="connsiteY154" fmla="*/ 2570379 h 2717800"/>
              <a:gd name="connsiteX155" fmla="*/ 9974461 w 20000019"/>
              <a:gd name="connsiteY155" fmla="*/ 2384648 h 2717800"/>
              <a:gd name="connsiteX156" fmla="*/ 9553960 w 20000019"/>
              <a:gd name="connsiteY156" fmla="*/ 2384648 h 2717800"/>
              <a:gd name="connsiteX157" fmla="*/ 9553960 w 20000019"/>
              <a:gd name="connsiteY157" fmla="*/ 2570379 h 2717800"/>
              <a:gd name="connsiteX158" fmla="*/ 9715765 w 20000019"/>
              <a:gd name="connsiteY158" fmla="*/ 2570379 h 2717800"/>
              <a:gd name="connsiteX159" fmla="*/ 9715765 w 20000019"/>
              <a:gd name="connsiteY159" fmla="*/ 2384648 h 2717800"/>
              <a:gd name="connsiteX160" fmla="*/ 9295264 w 20000019"/>
              <a:gd name="connsiteY160" fmla="*/ 2384648 h 2717800"/>
              <a:gd name="connsiteX161" fmla="*/ 9295264 w 20000019"/>
              <a:gd name="connsiteY161" fmla="*/ 2570379 h 2717800"/>
              <a:gd name="connsiteX162" fmla="*/ 9457068 w 20000019"/>
              <a:gd name="connsiteY162" fmla="*/ 2570379 h 2717800"/>
              <a:gd name="connsiteX163" fmla="*/ 9457068 w 20000019"/>
              <a:gd name="connsiteY163" fmla="*/ 2384648 h 2717800"/>
              <a:gd name="connsiteX164" fmla="*/ 9036568 w 20000019"/>
              <a:gd name="connsiteY164" fmla="*/ 2384648 h 2717800"/>
              <a:gd name="connsiteX165" fmla="*/ 9036568 w 20000019"/>
              <a:gd name="connsiteY165" fmla="*/ 2570379 h 2717800"/>
              <a:gd name="connsiteX166" fmla="*/ 9198372 w 20000019"/>
              <a:gd name="connsiteY166" fmla="*/ 2570379 h 2717800"/>
              <a:gd name="connsiteX167" fmla="*/ 9198372 w 20000019"/>
              <a:gd name="connsiteY167" fmla="*/ 2384648 h 2717800"/>
              <a:gd name="connsiteX168" fmla="*/ 8777870 w 20000019"/>
              <a:gd name="connsiteY168" fmla="*/ 2384648 h 2717800"/>
              <a:gd name="connsiteX169" fmla="*/ 8777870 w 20000019"/>
              <a:gd name="connsiteY169" fmla="*/ 2570379 h 2717800"/>
              <a:gd name="connsiteX170" fmla="*/ 8939676 w 20000019"/>
              <a:gd name="connsiteY170" fmla="*/ 2570379 h 2717800"/>
              <a:gd name="connsiteX171" fmla="*/ 8939676 w 20000019"/>
              <a:gd name="connsiteY171" fmla="*/ 2384648 h 2717800"/>
              <a:gd name="connsiteX172" fmla="*/ 8519175 w 20000019"/>
              <a:gd name="connsiteY172" fmla="*/ 2384648 h 2717800"/>
              <a:gd name="connsiteX173" fmla="*/ 8519175 w 20000019"/>
              <a:gd name="connsiteY173" fmla="*/ 2570379 h 2717800"/>
              <a:gd name="connsiteX174" fmla="*/ 8680981 w 20000019"/>
              <a:gd name="connsiteY174" fmla="*/ 2570379 h 2717800"/>
              <a:gd name="connsiteX175" fmla="*/ 8680981 w 20000019"/>
              <a:gd name="connsiteY175" fmla="*/ 2384648 h 2717800"/>
              <a:gd name="connsiteX176" fmla="*/ 8260480 w 20000019"/>
              <a:gd name="connsiteY176" fmla="*/ 2384648 h 2717800"/>
              <a:gd name="connsiteX177" fmla="*/ 8260480 w 20000019"/>
              <a:gd name="connsiteY177" fmla="*/ 2570379 h 2717800"/>
              <a:gd name="connsiteX178" fmla="*/ 8422282 w 20000019"/>
              <a:gd name="connsiteY178" fmla="*/ 2570379 h 2717800"/>
              <a:gd name="connsiteX179" fmla="*/ 8422282 w 20000019"/>
              <a:gd name="connsiteY179" fmla="*/ 2384648 h 2717800"/>
              <a:gd name="connsiteX180" fmla="*/ 8001784 w 20000019"/>
              <a:gd name="connsiteY180" fmla="*/ 2384648 h 2717800"/>
              <a:gd name="connsiteX181" fmla="*/ 8001784 w 20000019"/>
              <a:gd name="connsiteY181" fmla="*/ 2570379 h 2717800"/>
              <a:gd name="connsiteX182" fmla="*/ 8163587 w 20000019"/>
              <a:gd name="connsiteY182" fmla="*/ 2570379 h 2717800"/>
              <a:gd name="connsiteX183" fmla="*/ 8163587 w 20000019"/>
              <a:gd name="connsiteY183" fmla="*/ 2384648 h 2717800"/>
              <a:gd name="connsiteX184" fmla="*/ 7743059 w 20000019"/>
              <a:gd name="connsiteY184" fmla="*/ 2384648 h 2717800"/>
              <a:gd name="connsiteX185" fmla="*/ 7743059 w 20000019"/>
              <a:gd name="connsiteY185" fmla="*/ 2570379 h 2717800"/>
              <a:gd name="connsiteX186" fmla="*/ 7904864 w 20000019"/>
              <a:gd name="connsiteY186" fmla="*/ 2570379 h 2717800"/>
              <a:gd name="connsiteX187" fmla="*/ 7904864 w 20000019"/>
              <a:gd name="connsiteY187" fmla="*/ 2384648 h 2717800"/>
              <a:gd name="connsiteX188" fmla="*/ 7484362 w 20000019"/>
              <a:gd name="connsiteY188" fmla="*/ 2384648 h 2717800"/>
              <a:gd name="connsiteX189" fmla="*/ 7484362 w 20000019"/>
              <a:gd name="connsiteY189" fmla="*/ 2570379 h 2717800"/>
              <a:gd name="connsiteX190" fmla="*/ 7646167 w 20000019"/>
              <a:gd name="connsiteY190" fmla="*/ 2570379 h 2717800"/>
              <a:gd name="connsiteX191" fmla="*/ 7646167 w 20000019"/>
              <a:gd name="connsiteY191" fmla="*/ 2384648 h 2717800"/>
              <a:gd name="connsiteX192" fmla="*/ 7225666 w 20000019"/>
              <a:gd name="connsiteY192" fmla="*/ 2384648 h 2717800"/>
              <a:gd name="connsiteX193" fmla="*/ 7225666 w 20000019"/>
              <a:gd name="connsiteY193" fmla="*/ 2570379 h 2717800"/>
              <a:gd name="connsiteX194" fmla="*/ 7387471 w 20000019"/>
              <a:gd name="connsiteY194" fmla="*/ 2570379 h 2717800"/>
              <a:gd name="connsiteX195" fmla="*/ 7387471 w 20000019"/>
              <a:gd name="connsiteY195" fmla="*/ 2384648 h 2717800"/>
              <a:gd name="connsiteX196" fmla="*/ 6966969 w 20000019"/>
              <a:gd name="connsiteY196" fmla="*/ 2384648 h 2717800"/>
              <a:gd name="connsiteX197" fmla="*/ 6966969 w 20000019"/>
              <a:gd name="connsiteY197" fmla="*/ 2570379 h 2717800"/>
              <a:gd name="connsiteX198" fmla="*/ 7128774 w 20000019"/>
              <a:gd name="connsiteY198" fmla="*/ 2570379 h 2717800"/>
              <a:gd name="connsiteX199" fmla="*/ 7128774 w 20000019"/>
              <a:gd name="connsiteY199" fmla="*/ 2384648 h 2717800"/>
              <a:gd name="connsiteX200" fmla="*/ 6708273 w 20000019"/>
              <a:gd name="connsiteY200" fmla="*/ 2384648 h 2717800"/>
              <a:gd name="connsiteX201" fmla="*/ 6708273 w 20000019"/>
              <a:gd name="connsiteY201" fmla="*/ 2570379 h 2717800"/>
              <a:gd name="connsiteX202" fmla="*/ 6870078 w 20000019"/>
              <a:gd name="connsiteY202" fmla="*/ 2570379 h 2717800"/>
              <a:gd name="connsiteX203" fmla="*/ 6870078 w 20000019"/>
              <a:gd name="connsiteY203" fmla="*/ 2384648 h 2717800"/>
              <a:gd name="connsiteX204" fmla="*/ 6449575 w 20000019"/>
              <a:gd name="connsiteY204" fmla="*/ 2384648 h 2717800"/>
              <a:gd name="connsiteX205" fmla="*/ 6449575 w 20000019"/>
              <a:gd name="connsiteY205" fmla="*/ 2570379 h 2717800"/>
              <a:gd name="connsiteX206" fmla="*/ 6611380 w 20000019"/>
              <a:gd name="connsiteY206" fmla="*/ 2570379 h 2717800"/>
              <a:gd name="connsiteX207" fmla="*/ 6611380 w 20000019"/>
              <a:gd name="connsiteY207" fmla="*/ 2384648 h 2717800"/>
              <a:gd name="connsiteX208" fmla="*/ 6190878 w 20000019"/>
              <a:gd name="connsiteY208" fmla="*/ 2384648 h 2717800"/>
              <a:gd name="connsiteX209" fmla="*/ 6190878 w 20000019"/>
              <a:gd name="connsiteY209" fmla="*/ 2570379 h 2717800"/>
              <a:gd name="connsiteX210" fmla="*/ 6352684 w 20000019"/>
              <a:gd name="connsiteY210" fmla="*/ 2570379 h 2717800"/>
              <a:gd name="connsiteX211" fmla="*/ 6352684 w 20000019"/>
              <a:gd name="connsiteY211" fmla="*/ 2384648 h 2717800"/>
              <a:gd name="connsiteX212" fmla="*/ 5932182 w 20000019"/>
              <a:gd name="connsiteY212" fmla="*/ 2384648 h 2717800"/>
              <a:gd name="connsiteX213" fmla="*/ 5932182 w 20000019"/>
              <a:gd name="connsiteY213" fmla="*/ 2570379 h 2717800"/>
              <a:gd name="connsiteX214" fmla="*/ 6093987 w 20000019"/>
              <a:gd name="connsiteY214" fmla="*/ 2570379 h 2717800"/>
              <a:gd name="connsiteX215" fmla="*/ 6093987 w 20000019"/>
              <a:gd name="connsiteY215" fmla="*/ 2384648 h 2717800"/>
              <a:gd name="connsiteX216" fmla="*/ 5673485 w 20000019"/>
              <a:gd name="connsiteY216" fmla="*/ 2384648 h 2717800"/>
              <a:gd name="connsiteX217" fmla="*/ 5673485 w 20000019"/>
              <a:gd name="connsiteY217" fmla="*/ 2570379 h 2717800"/>
              <a:gd name="connsiteX218" fmla="*/ 5835290 w 20000019"/>
              <a:gd name="connsiteY218" fmla="*/ 2570379 h 2717800"/>
              <a:gd name="connsiteX219" fmla="*/ 5835290 w 20000019"/>
              <a:gd name="connsiteY219" fmla="*/ 2384648 h 2717800"/>
              <a:gd name="connsiteX220" fmla="*/ 5414788 w 20000019"/>
              <a:gd name="connsiteY220" fmla="*/ 2384648 h 2717800"/>
              <a:gd name="connsiteX221" fmla="*/ 5414788 w 20000019"/>
              <a:gd name="connsiteY221" fmla="*/ 2570379 h 2717800"/>
              <a:gd name="connsiteX222" fmla="*/ 5576593 w 20000019"/>
              <a:gd name="connsiteY222" fmla="*/ 2570379 h 2717800"/>
              <a:gd name="connsiteX223" fmla="*/ 5576593 w 20000019"/>
              <a:gd name="connsiteY223" fmla="*/ 2384648 h 2717800"/>
              <a:gd name="connsiteX224" fmla="*/ 5156092 w 20000019"/>
              <a:gd name="connsiteY224" fmla="*/ 2384648 h 2717800"/>
              <a:gd name="connsiteX225" fmla="*/ 5156092 w 20000019"/>
              <a:gd name="connsiteY225" fmla="*/ 2570379 h 2717800"/>
              <a:gd name="connsiteX226" fmla="*/ 5317896 w 20000019"/>
              <a:gd name="connsiteY226" fmla="*/ 2570379 h 2717800"/>
              <a:gd name="connsiteX227" fmla="*/ 5317896 w 20000019"/>
              <a:gd name="connsiteY227" fmla="*/ 2384648 h 2717800"/>
              <a:gd name="connsiteX228" fmla="*/ 4897394 w 20000019"/>
              <a:gd name="connsiteY228" fmla="*/ 2384648 h 2717800"/>
              <a:gd name="connsiteX229" fmla="*/ 4897394 w 20000019"/>
              <a:gd name="connsiteY229" fmla="*/ 2570379 h 2717800"/>
              <a:gd name="connsiteX230" fmla="*/ 5059199 w 20000019"/>
              <a:gd name="connsiteY230" fmla="*/ 2570379 h 2717800"/>
              <a:gd name="connsiteX231" fmla="*/ 5059199 w 20000019"/>
              <a:gd name="connsiteY231" fmla="*/ 2384648 h 2717800"/>
              <a:gd name="connsiteX232" fmla="*/ 4638697 w 20000019"/>
              <a:gd name="connsiteY232" fmla="*/ 2384648 h 2717800"/>
              <a:gd name="connsiteX233" fmla="*/ 4638697 w 20000019"/>
              <a:gd name="connsiteY233" fmla="*/ 2570379 h 2717800"/>
              <a:gd name="connsiteX234" fmla="*/ 4800502 w 20000019"/>
              <a:gd name="connsiteY234" fmla="*/ 2570379 h 2717800"/>
              <a:gd name="connsiteX235" fmla="*/ 4800502 w 20000019"/>
              <a:gd name="connsiteY235" fmla="*/ 2384648 h 2717800"/>
              <a:gd name="connsiteX236" fmla="*/ 4380001 w 20000019"/>
              <a:gd name="connsiteY236" fmla="*/ 2384648 h 2717800"/>
              <a:gd name="connsiteX237" fmla="*/ 4380001 w 20000019"/>
              <a:gd name="connsiteY237" fmla="*/ 2570379 h 2717800"/>
              <a:gd name="connsiteX238" fmla="*/ 4541806 w 20000019"/>
              <a:gd name="connsiteY238" fmla="*/ 2570379 h 2717800"/>
              <a:gd name="connsiteX239" fmla="*/ 4541806 w 20000019"/>
              <a:gd name="connsiteY239" fmla="*/ 2384648 h 2717800"/>
              <a:gd name="connsiteX240" fmla="*/ 4121304 w 20000019"/>
              <a:gd name="connsiteY240" fmla="*/ 2384648 h 2717800"/>
              <a:gd name="connsiteX241" fmla="*/ 4121304 w 20000019"/>
              <a:gd name="connsiteY241" fmla="*/ 2570379 h 2717800"/>
              <a:gd name="connsiteX242" fmla="*/ 4283109 w 20000019"/>
              <a:gd name="connsiteY242" fmla="*/ 2570379 h 2717800"/>
              <a:gd name="connsiteX243" fmla="*/ 4283109 w 20000019"/>
              <a:gd name="connsiteY243" fmla="*/ 2384648 h 2717800"/>
              <a:gd name="connsiteX244" fmla="*/ 3862607 w 20000019"/>
              <a:gd name="connsiteY244" fmla="*/ 2384648 h 2717800"/>
              <a:gd name="connsiteX245" fmla="*/ 3862607 w 20000019"/>
              <a:gd name="connsiteY245" fmla="*/ 2570379 h 2717800"/>
              <a:gd name="connsiteX246" fmla="*/ 4024412 w 20000019"/>
              <a:gd name="connsiteY246" fmla="*/ 2570379 h 2717800"/>
              <a:gd name="connsiteX247" fmla="*/ 4024412 w 20000019"/>
              <a:gd name="connsiteY247" fmla="*/ 2384648 h 2717800"/>
              <a:gd name="connsiteX248" fmla="*/ 3603911 w 20000019"/>
              <a:gd name="connsiteY248" fmla="*/ 2384648 h 2717800"/>
              <a:gd name="connsiteX249" fmla="*/ 3603911 w 20000019"/>
              <a:gd name="connsiteY249" fmla="*/ 2570379 h 2717800"/>
              <a:gd name="connsiteX250" fmla="*/ 3765716 w 20000019"/>
              <a:gd name="connsiteY250" fmla="*/ 2570379 h 2717800"/>
              <a:gd name="connsiteX251" fmla="*/ 3765716 w 20000019"/>
              <a:gd name="connsiteY251" fmla="*/ 2384648 h 2717800"/>
              <a:gd name="connsiteX252" fmla="*/ 3345214 w 20000019"/>
              <a:gd name="connsiteY252" fmla="*/ 2384648 h 2717800"/>
              <a:gd name="connsiteX253" fmla="*/ 3345214 w 20000019"/>
              <a:gd name="connsiteY253" fmla="*/ 2570379 h 2717800"/>
              <a:gd name="connsiteX254" fmla="*/ 3507019 w 20000019"/>
              <a:gd name="connsiteY254" fmla="*/ 2570379 h 2717800"/>
              <a:gd name="connsiteX255" fmla="*/ 3507019 w 20000019"/>
              <a:gd name="connsiteY255" fmla="*/ 2384648 h 2717800"/>
              <a:gd name="connsiteX256" fmla="*/ 3086517 w 20000019"/>
              <a:gd name="connsiteY256" fmla="*/ 2384648 h 2717800"/>
              <a:gd name="connsiteX257" fmla="*/ 3086517 w 20000019"/>
              <a:gd name="connsiteY257" fmla="*/ 2570379 h 2717800"/>
              <a:gd name="connsiteX258" fmla="*/ 3248322 w 20000019"/>
              <a:gd name="connsiteY258" fmla="*/ 2570379 h 2717800"/>
              <a:gd name="connsiteX259" fmla="*/ 3248322 w 20000019"/>
              <a:gd name="connsiteY259" fmla="*/ 2384648 h 2717800"/>
              <a:gd name="connsiteX260" fmla="*/ 2827821 w 20000019"/>
              <a:gd name="connsiteY260" fmla="*/ 2384648 h 2717800"/>
              <a:gd name="connsiteX261" fmla="*/ 2827821 w 20000019"/>
              <a:gd name="connsiteY261" fmla="*/ 2570379 h 2717800"/>
              <a:gd name="connsiteX262" fmla="*/ 2989626 w 20000019"/>
              <a:gd name="connsiteY262" fmla="*/ 2570379 h 2717800"/>
              <a:gd name="connsiteX263" fmla="*/ 2989626 w 20000019"/>
              <a:gd name="connsiteY263" fmla="*/ 2384648 h 2717800"/>
              <a:gd name="connsiteX264" fmla="*/ 2569124 w 20000019"/>
              <a:gd name="connsiteY264" fmla="*/ 2384648 h 2717800"/>
              <a:gd name="connsiteX265" fmla="*/ 2569124 w 20000019"/>
              <a:gd name="connsiteY265" fmla="*/ 2570379 h 2717800"/>
              <a:gd name="connsiteX266" fmla="*/ 2730929 w 20000019"/>
              <a:gd name="connsiteY266" fmla="*/ 2570379 h 2717800"/>
              <a:gd name="connsiteX267" fmla="*/ 2730929 w 20000019"/>
              <a:gd name="connsiteY267" fmla="*/ 2384648 h 2717800"/>
              <a:gd name="connsiteX268" fmla="*/ 2310427 w 20000019"/>
              <a:gd name="connsiteY268" fmla="*/ 2384648 h 2717800"/>
              <a:gd name="connsiteX269" fmla="*/ 2310427 w 20000019"/>
              <a:gd name="connsiteY269" fmla="*/ 2570379 h 2717800"/>
              <a:gd name="connsiteX270" fmla="*/ 2472232 w 20000019"/>
              <a:gd name="connsiteY270" fmla="*/ 2570379 h 2717800"/>
              <a:gd name="connsiteX271" fmla="*/ 2472232 w 20000019"/>
              <a:gd name="connsiteY271" fmla="*/ 2384648 h 2717800"/>
              <a:gd name="connsiteX272" fmla="*/ 2051731 w 20000019"/>
              <a:gd name="connsiteY272" fmla="*/ 2384648 h 2717800"/>
              <a:gd name="connsiteX273" fmla="*/ 2051731 w 20000019"/>
              <a:gd name="connsiteY273" fmla="*/ 2570379 h 2717800"/>
              <a:gd name="connsiteX274" fmla="*/ 2213536 w 20000019"/>
              <a:gd name="connsiteY274" fmla="*/ 2570379 h 2717800"/>
              <a:gd name="connsiteX275" fmla="*/ 2213536 w 20000019"/>
              <a:gd name="connsiteY275" fmla="*/ 2384648 h 2717800"/>
              <a:gd name="connsiteX276" fmla="*/ 1793034 w 20000019"/>
              <a:gd name="connsiteY276" fmla="*/ 2384648 h 2717800"/>
              <a:gd name="connsiteX277" fmla="*/ 1793034 w 20000019"/>
              <a:gd name="connsiteY277" fmla="*/ 2570379 h 2717800"/>
              <a:gd name="connsiteX278" fmla="*/ 1954839 w 20000019"/>
              <a:gd name="connsiteY278" fmla="*/ 2570379 h 2717800"/>
              <a:gd name="connsiteX279" fmla="*/ 1954839 w 20000019"/>
              <a:gd name="connsiteY279" fmla="*/ 2384648 h 2717800"/>
              <a:gd name="connsiteX280" fmla="*/ 1534338 w 20000019"/>
              <a:gd name="connsiteY280" fmla="*/ 2384648 h 2717800"/>
              <a:gd name="connsiteX281" fmla="*/ 1534338 w 20000019"/>
              <a:gd name="connsiteY281" fmla="*/ 2570379 h 2717800"/>
              <a:gd name="connsiteX282" fmla="*/ 1696143 w 20000019"/>
              <a:gd name="connsiteY282" fmla="*/ 2570379 h 2717800"/>
              <a:gd name="connsiteX283" fmla="*/ 1696143 w 20000019"/>
              <a:gd name="connsiteY283" fmla="*/ 2384648 h 2717800"/>
              <a:gd name="connsiteX284" fmla="*/ 1275641 w 20000019"/>
              <a:gd name="connsiteY284" fmla="*/ 2384648 h 2717800"/>
              <a:gd name="connsiteX285" fmla="*/ 1275641 w 20000019"/>
              <a:gd name="connsiteY285" fmla="*/ 2570379 h 2717800"/>
              <a:gd name="connsiteX286" fmla="*/ 1437446 w 20000019"/>
              <a:gd name="connsiteY286" fmla="*/ 2570379 h 2717800"/>
              <a:gd name="connsiteX287" fmla="*/ 1437446 w 20000019"/>
              <a:gd name="connsiteY287" fmla="*/ 2384648 h 2717800"/>
              <a:gd name="connsiteX288" fmla="*/ 1016945 w 20000019"/>
              <a:gd name="connsiteY288" fmla="*/ 2384648 h 2717800"/>
              <a:gd name="connsiteX289" fmla="*/ 1016945 w 20000019"/>
              <a:gd name="connsiteY289" fmla="*/ 2570379 h 2717800"/>
              <a:gd name="connsiteX290" fmla="*/ 1178750 w 20000019"/>
              <a:gd name="connsiteY290" fmla="*/ 2570379 h 2717800"/>
              <a:gd name="connsiteX291" fmla="*/ 1178750 w 20000019"/>
              <a:gd name="connsiteY291" fmla="*/ 2384648 h 2717800"/>
              <a:gd name="connsiteX292" fmla="*/ 758248 w 20000019"/>
              <a:gd name="connsiteY292" fmla="*/ 2384648 h 2717800"/>
              <a:gd name="connsiteX293" fmla="*/ 758248 w 20000019"/>
              <a:gd name="connsiteY293" fmla="*/ 2570379 h 2717800"/>
              <a:gd name="connsiteX294" fmla="*/ 920053 w 20000019"/>
              <a:gd name="connsiteY294" fmla="*/ 2570379 h 2717800"/>
              <a:gd name="connsiteX295" fmla="*/ 920053 w 20000019"/>
              <a:gd name="connsiteY295" fmla="*/ 2384648 h 2717800"/>
              <a:gd name="connsiteX296" fmla="*/ 499551 w 20000019"/>
              <a:gd name="connsiteY296" fmla="*/ 2384648 h 2717800"/>
              <a:gd name="connsiteX297" fmla="*/ 499551 w 20000019"/>
              <a:gd name="connsiteY297" fmla="*/ 2570379 h 2717800"/>
              <a:gd name="connsiteX298" fmla="*/ 661356 w 20000019"/>
              <a:gd name="connsiteY298" fmla="*/ 2570379 h 2717800"/>
              <a:gd name="connsiteX299" fmla="*/ 661356 w 20000019"/>
              <a:gd name="connsiteY299" fmla="*/ 2384648 h 2717800"/>
              <a:gd name="connsiteX300" fmla="*/ 240855 w 20000019"/>
              <a:gd name="connsiteY300" fmla="*/ 2384648 h 2717800"/>
              <a:gd name="connsiteX301" fmla="*/ 240855 w 20000019"/>
              <a:gd name="connsiteY301" fmla="*/ 2570379 h 2717800"/>
              <a:gd name="connsiteX302" fmla="*/ 402660 w 20000019"/>
              <a:gd name="connsiteY302" fmla="*/ 2570379 h 2717800"/>
              <a:gd name="connsiteX303" fmla="*/ 402660 w 20000019"/>
              <a:gd name="connsiteY303" fmla="*/ 2384648 h 2717800"/>
              <a:gd name="connsiteX304" fmla="*/ 19643115 w 20000019"/>
              <a:gd name="connsiteY304" fmla="*/ 178363 h 2717800"/>
              <a:gd name="connsiteX305" fmla="*/ 19643115 w 20000019"/>
              <a:gd name="connsiteY305" fmla="*/ 364094 h 2717800"/>
              <a:gd name="connsiteX306" fmla="*/ 19804923 w 20000019"/>
              <a:gd name="connsiteY306" fmla="*/ 364094 h 2717800"/>
              <a:gd name="connsiteX307" fmla="*/ 19804923 w 20000019"/>
              <a:gd name="connsiteY307" fmla="*/ 178363 h 2717800"/>
              <a:gd name="connsiteX308" fmla="*/ 19384423 w 20000019"/>
              <a:gd name="connsiteY308" fmla="*/ 178363 h 2717800"/>
              <a:gd name="connsiteX309" fmla="*/ 19384423 w 20000019"/>
              <a:gd name="connsiteY309" fmla="*/ 364094 h 2717800"/>
              <a:gd name="connsiteX310" fmla="*/ 19546227 w 20000019"/>
              <a:gd name="connsiteY310" fmla="*/ 364094 h 2717800"/>
              <a:gd name="connsiteX311" fmla="*/ 19546227 w 20000019"/>
              <a:gd name="connsiteY311" fmla="*/ 178363 h 2717800"/>
              <a:gd name="connsiteX312" fmla="*/ 19125727 w 20000019"/>
              <a:gd name="connsiteY312" fmla="*/ 178363 h 2717800"/>
              <a:gd name="connsiteX313" fmla="*/ 19125727 w 20000019"/>
              <a:gd name="connsiteY313" fmla="*/ 364094 h 2717800"/>
              <a:gd name="connsiteX314" fmla="*/ 19287531 w 20000019"/>
              <a:gd name="connsiteY314" fmla="*/ 364094 h 2717800"/>
              <a:gd name="connsiteX315" fmla="*/ 19287531 w 20000019"/>
              <a:gd name="connsiteY315" fmla="*/ 178363 h 2717800"/>
              <a:gd name="connsiteX316" fmla="*/ 18867031 w 20000019"/>
              <a:gd name="connsiteY316" fmla="*/ 178363 h 2717800"/>
              <a:gd name="connsiteX317" fmla="*/ 18867031 w 20000019"/>
              <a:gd name="connsiteY317" fmla="*/ 364094 h 2717800"/>
              <a:gd name="connsiteX318" fmla="*/ 19028835 w 20000019"/>
              <a:gd name="connsiteY318" fmla="*/ 364094 h 2717800"/>
              <a:gd name="connsiteX319" fmla="*/ 19028835 w 20000019"/>
              <a:gd name="connsiteY319" fmla="*/ 178363 h 2717800"/>
              <a:gd name="connsiteX320" fmla="*/ 18608333 w 20000019"/>
              <a:gd name="connsiteY320" fmla="*/ 178363 h 2717800"/>
              <a:gd name="connsiteX321" fmla="*/ 18608333 w 20000019"/>
              <a:gd name="connsiteY321" fmla="*/ 364094 h 2717800"/>
              <a:gd name="connsiteX322" fmla="*/ 18770139 w 20000019"/>
              <a:gd name="connsiteY322" fmla="*/ 364094 h 2717800"/>
              <a:gd name="connsiteX323" fmla="*/ 18770139 w 20000019"/>
              <a:gd name="connsiteY323" fmla="*/ 178363 h 2717800"/>
              <a:gd name="connsiteX324" fmla="*/ 18349635 w 20000019"/>
              <a:gd name="connsiteY324" fmla="*/ 178363 h 2717800"/>
              <a:gd name="connsiteX325" fmla="*/ 18349635 w 20000019"/>
              <a:gd name="connsiteY325" fmla="*/ 364094 h 2717800"/>
              <a:gd name="connsiteX326" fmla="*/ 18511441 w 20000019"/>
              <a:gd name="connsiteY326" fmla="*/ 364094 h 2717800"/>
              <a:gd name="connsiteX327" fmla="*/ 18511441 w 20000019"/>
              <a:gd name="connsiteY327" fmla="*/ 178363 h 2717800"/>
              <a:gd name="connsiteX328" fmla="*/ 18090939 w 20000019"/>
              <a:gd name="connsiteY328" fmla="*/ 178363 h 2717800"/>
              <a:gd name="connsiteX329" fmla="*/ 18090939 w 20000019"/>
              <a:gd name="connsiteY329" fmla="*/ 364094 h 2717800"/>
              <a:gd name="connsiteX330" fmla="*/ 18252743 w 20000019"/>
              <a:gd name="connsiteY330" fmla="*/ 364094 h 2717800"/>
              <a:gd name="connsiteX331" fmla="*/ 18252743 w 20000019"/>
              <a:gd name="connsiteY331" fmla="*/ 178363 h 2717800"/>
              <a:gd name="connsiteX332" fmla="*/ 17832243 w 20000019"/>
              <a:gd name="connsiteY332" fmla="*/ 178363 h 2717800"/>
              <a:gd name="connsiteX333" fmla="*/ 17832243 w 20000019"/>
              <a:gd name="connsiteY333" fmla="*/ 364094 h 2717800"/>
              <a:gd name="connsiteX334" fmla="*/ 17994047 w 20000019"/>
              <a:gd name="connsiteY334" fmla="*/ 364094 h 2717800"/>
              <a:gd name="connsiteX335" fmla="*/ 17994047 w 20000019"/>
              <a:gd name="connsiteY335" fmla="*/ 178363 h 2717800"/>
              <a:gd name="connsiteX336" fmla="*/ 17573545 w 20000019"/>
              <a:gd name="connsiteY336" fmla="*/ 178363 h 2717800"/>
              <a:gd name="connsiteX337" fmla="*/ 17573545 w 20000019"/>
              <a:gd name="connsiteY337" fmla="*/ 364094 h 2717800"/>
              <a:gd name="connsiteX338" fmla="*/ 17735351 w 20000019"/>
              <a:gd name="connsiteY338" fmla="*/ 364094 h 2717800"/>
              <a:gd name="connsiteX339" fmla="*/ 17735351 w 20000019"/>
              <a:gd name="connsiteY339" fmla="*/ 178363 h 2717800"/>
              <a:gd name="connsiteX340" fmla="*/ 17314847 w 20000019"/>
              <a:gd name="connsiteY340" fmla="*/ 178363 h 2717800"/>
              <a:gd name="connsiteX341" fmla="*/ 17314847 w 20000019"/>
              <a:gd name="connsiteY341" fmla="*/ 364094 h 2717800"/>
              <a:gd name="connsiteX342" fmla="*/ 17476653 w 20000019"/>
              <a:gd name="connsiteY342" fmla="*/ 364094 h 2717800"/>
              <a:gd name="connsiteX343" fmla="*/ 17476653 w 20000019"/>
              <a:gd name="connsiteY343" fmla="*/ 178363 h 2717800"/>
              <a:gd name="connsiteX344" fmla="*/ 17056151 w 20000019"/>
              <a:gd name="connsiteY344" fmla="*/ 178363 h 2717800"/>
              <a:gd name="connsiteX345" fmla="*/ 17056151 w 20000019"/>
              <a:gd name="connsiteY345" fmla="*/ 364094 h 2717800"/>
              <a:gd name="connsiteX346" fmla="*/ 17217955 w 20000019"/>
              <a:gd name="connsiteY346" fmla="*/ 364094 h 2717800"/>
              <a:gd name="connsiteX347" fmla="*/ 17217955 w 20000019"/>
              <a:gd name="connsiteY347" fmla="*/ 178363 h 2717800"/>
              <a:gd name="connsiteX348" fmla="*/ 16797455 w 20000019"/>
              <a:gd name="connsiteY348" fmla="*/ 178363 h 2717800"/>
              <a:gd name="connsiteX349" fmla="*/ 16797455 w 20000019"/>
              <a:gd name="connsiteY349" fmla="*/ 364094 h 2717800"/>
              <a:gd name="connsiteX350" fmla="*/ 16959259 w 20000019"/>
              <a:gd name="connsiteY350" fmla="*/ 364094 h 2717800"/>
              <a:gd name="connsiteX351" fmla="*/ 16959259 w 20000019"/>
              <a:gd name="connsiteY351" fmla="*/ 178363 h 2717800"/>
              <a:gd name="connsiteX352" fmla="*/ 16538757 w 20000019"/>
              <a:gd name="connsiteY352" fmla="*/ 178363 h 2717800"/>
              <a:gd name="connsiteX353" fmla="*/ 16538757 w 20000019"/>
              <a:gd name="connsiteY353" fmla="*/ 364094 h 2717800"/>
              <a:gd name="connsiteX354" fmla="*/ 16700562 w 20000019"/>
              <a:gd name="connsiteY354" fmla="*/ 364094 h 2717800"/>
              <a:gd name="connsiteX355" fmla="*/ 16700562 w 20000019"/>
              <a:gd name="connsiteY355" fmla="*/ 178363 h 2717800"/>
              <a:gd name="connsiteX356" fmla="*/ 16280060 w 20000019"/>
              <a:gd name="connsiteY356" fmla="*/ 178363 h 2717800"/>
              <a:gd name="connsiteX357" fmla="*/ 16280060 w 20000019"/>
              <a:gd name="connsiteY357" fmla="*/ 364094 h 2717800"/>
              <a:gd name="connsiteX358" fmla="*/ 16441865 w 20000019"/>
              <a:gd name="connsiteY358" fmla="*/ 364094 h 2717800"/>
              <a:gd name="connsiteX359" fmla="*/ 16441865 w 20000019"/>
              <a:gd name="connsiteY359" fmla="*/ 178363 h 2717800"/>
              <a:gd name="connsiteX360" fmla="*/ 16021363 w 20000019"/>
              <a:gd name="connsiteY360" fmla="*/ 178363 h 2717800"/>
              <a:gd name="connsiteX361" fmla="*/ 16021363 w 20000019"/>
              <a:gd name="connsiteY361" fmla="*/ 364094 h 2717800"/>
              <a:gd name="connsiteX362" fmla="*/ 16183168 w 20000019"/>
              <a:gd name="connsiteY362" fmla="*/ 364094 h 2717800"/>
              <a:gd name="connsiteX363" fmla="*/ 16183168 w 20000019"/>
              <a:gd name="connsiteY363" fmla="*/ 178363 h 2717800"/>
              <a:gd name="connsiteX364" fmla="*/ 15762666 w 20000019"/>
              <a:gd name="connsiteY364" fmla="*/ 178363 h 2717800"/>
              <a:gd name="connsiteX365" fmla="*/ 15762666 w 20000019"/>
              <a:gd name="connsiteY365" fmla="*/ 364094 h 2717800"/>
              <a:gd name="connsiteX366" fmla="*/ 15924471 w 20000019"/>
              <a:gd name="connsiteY366" fmla="*/ 364094 h 2717800"/>
              <a:gd name="connsiteX367" fmla="*/ 15924471 w 20000019"/>
              <a:gd name="connsiteY367" fmla="*/ 178363 h 2717800"/>
              <a:gd name="connsiteX368" fmla="*/ 15503969 w 20000019"/>
              <a:gd name="connsiteY368" fmla="*/ 178363 h 2717800"/>
              <a:gd name="connsiteX369" fmla="*/ 15503969 w 20000019"/>
              <a:gd name="connsiteY369" fmla="*/ 364094 h 2717800"/>
              <a:gd name="connsiteX370" fmla="*/ 15665774 w 20000019"/>
              <a:gd name="connsiteY370" fmla="*/ 364094 h 2717800"/>
              <a:gd name="connsiteX371" fmla="*/ 15665774 w 20000019"/>
              <a:gd name="connsiteY371" fmla="*/ 178363 h 2717800"/>
              <a:gd name="connsiteX372" fmla="*/ 15245272 w 20000019"/>
              <a:gd name="connsiteY372" fmla="*/ 178363 h 2717800"/>
              <a:gd name="connsiteX373" fmla="*/ 15245272 w 20000019"/>
              <a:gd name="connsiteY373" fmla="*/ 364094 h 2717800"/>
              <a:gd name="connsiteX374" fmla="*/ 15407077 w 20000019"/>
              <a:gd name="connsiteY374" fmla="*/ 364094 h 2717800"/>
              <a:gd name="connsiteX375" fmla="*/ 15407077 w 20000019"/>
              <a:gd name="connsiteY375" fmla="*/ 178363 h 2717800"/>
              <a:gd name="connsiteX376" fmla="*/ 14986575 w 20000019"/>
              <a:gd name="connsiteY376" fmla="*/ 178363 h 2717800"/>
              <a:gd name="connsiteX377" fmla="*/ 14986575 w 20000019"/>
              <a:gd name="connsiteY377" fmla="*/ 364094 h 2717800"/>
              <a:gd name="connsiteX378" fmla="*/ 15148380 w 20000019"/>
              <a:gd name="connsiteY378" fmla="*/ 364094 h 2717800"/>
              <a:gd name="connsiteX379" fmla="*/ 15148380 w 20000019"/>
              <a:gd name="connsiteY379" fmla="*/ 178363 h 2717800"/>
              <a:gd name="connsiteX380" fmla="*/ 14727878 w 20000019"/>
              <a:gd name="connsiteY380" fmla="*/ 178363 h 2717800"/>
              <a:gd name="connsiteX381" fmla="*/ 14727878 w 20000019"/>
              <a:gd name="connsiteY381" fmla="*/ 364094 h 2717800"/>
              <a:gd name="connsiteX382" fmla="*/ 14889683 w 20000019"/>
              <a:gd name="connsiteY382" fmla="*/ 364094 h 2717800"/>
              <a:gd name="connsiteX383" fmla="*/ 14889683 w 20000019"/>
              <a:gd name="connsiteY383" fmla="*/ 178363 h 2717800"/>
              <a:gd name="connsiteX384" fmla="*/ 14469181 w 20000019"/>
              <a:gd name="connsiteY384" fmla="*/ 178363 h 2717800"/>
              <a:gd name="connsiteX385" fmla="*/ 14469181 w 20000019"/>
              <a:gd name="connsiteY385" fmla="*/ 364094 h 2717800"/>
              <a:gd name="connsiteX386" fmla="*/ 14630986 w 20000019"/>
              <a:gd name="connsiteY386" fmla="*/ 364094 h 2717800"/>
              <a:gd name="connsiteX387" fmla="*/ 14630986 w 20000019"/>
              <a:gd name="connsiteY387" fmla="*/ 178363 h 2717800"/>
              <a:gd name="connsiteX388" fmla="*/ 14210484 w 20000019"/>
              <a:gd name="connsiteY388" fmla="*/ 178363 h 2717800"/>
              <a:gd name="connsiteX389" fmla="*/ 14210484 w 20000019"/>
              <a:gd name="connsiteY389" fmla="*/ 364094 h 2717800"/>
              <a:gd name="connsiteX390" fmla="*/ 14372289 w 20000019"/>
              <a:gd name="connsiteY390" fmla="*/ 364094 h 2717800"/>
              <a:gd name="connsiteX391" fmla="*/ 14372289 w 20000019"/>
              <a:gd name="connsiteY391" fmla="*/ 178363 h 2717800"/>
              <a:gd name="connsiteX392" fmla="*/ 13951787 w 20000019"/>
              <a:gd name="connsiteY392" fmla="*/ 178363 h 2717800"/>
              <a:gd name="connsiteX393" fmla="*/ 13951787 w 20000019"/>
              <a:gd name="connsiteY393" fmla="*/ 364094 h 2717800"/>
              <a:gd name="connsiteX394" fmla="*/ 14113592 w 20000019"/>
              <a:gd name="connsiteY394" fmla="*/ 364094 h 2717800"/>
              <a:gd name="connsiteX395" fmla="*/ 14113592 w 20000019"/>
              <a:gd name="connsiteY395" fmla="*/ 178363 h 2717800"/>
              <a:gd name="connsiteX396" fmla="*/ 13693090 w 20000019"/>
              <a:gd name="connsiteY396" fmla="*/ 178363 h 2717800"/>
              <a:gd name="connsiteX397" fmla="*/ 13693090 w 20000019"/>
              <a:gd name="connsiteY397" fmla="*/ 364094 h 2717800"/>
              <a:gd name="connsiteX398" fmla="*/ 13854895 w 20000019"/>
              <a:gd name="connsiteY398" fmla="*/ 364094 h 2717800"/>
              <a:gd name="connsiteX399" fmla="*/ 13854895 w 20000019"/>
              <a:gd name="connsiteY399" fmla="*/ 178363 h 2717800"/>
              <a:gd name="connsiteX400" fmla="*/ 13434393 w 20000019"/>
              <a:gd name="connsiteY400" fmla="*/ 178363 h 2717800"/>
              <a:gd name="connsiteX401" fmla="*/ 13434393 w 20000019"/>
              <a:gd name="connsiteY401" fmla="*/ 364094 h 2717800"/>
              <a:gd name="connsiteX402" fmla="*/ 13596198 w 20000019"/>
              <a:gd name="connsiteY402" fmla="*/ 364094 h 2717800"/>
              <a:gd name="connsiteX403" fmla="*/ 13596198 w 20000019"/>
              <a:gd name="connsiteY403" fmla="*/ 178363 h 2717800"/>
              <a:gd name="connsiteX404" fmla="*/ 13175696 w 20000019"/>
              <a:gd name="connsiteY404" fmla="*/ 178363 h 2717800"/>
              <a:gd name="connsiteX405" fmla="*/ 13175696 w 20000019"/>
              <a:gd name="connsiteY405" fmla="*/ 364094 h 2717800"/>
              <a:gd name="connsiteX406" fmla="*/ 13337501 w 20000019"/>
              <a:gd name="connsiteY406" fmla="*/ 364094 h 2717800"/>
              <a:gd name="connsiteX407" fmla="*/ 13337501 w 20000019"/>
              <a:gd name="connsiteY407" fmla="*/ 178363 h 2717800"/>
              <a:gd name="connsiteX408" fmla="*/ 12916999 w 20000019"/>
              <a:gd name="connsiteY408" fmla="*/ 178363 h 2717800"/>
              <a:gd name="connsiteX409" fmla="*/ 12916999 w 20000019"/>
              <a:gd name="connsiteY409" fmla="*/ 364094 h 2717800"/>
              <a:gd name="connsiteX410" fmla="*/ 13078804 w 20000019"/>
              <a:gd name="connsiteY410" fmla="*/ 364094 h 2717800"/>
              <a:gd name="connsiteX411" fmla="*/ 13078804 w 20000019"/>
              <a:gd name="connsiteY411" fmla="*/ 178363 h 2717800"/>
              <a:gd name="connsiteX412" fmla="*/ 12658302 w 20000019"/>
              <a:gd name="connsiteY412" fmla="*/ 178363 h 2717800"/>
              <a:gd name="connsiteX413" fmla="*/ 12658302 w 20000019"/>
              <a:gd name="connsiteY413" fmla="*/ 364094 h 2717800"/>
              <a:gd name="connsiteX414" fmla="*/ 12820107 w 20000019"/>
              <a:gd name="connsiteY414" fmla="*/ 364094 h 2717800"/>
              <a:gd name="connsiteX415" fmla="*/ 12820107 w 20000019"/>
              <a:gd name="connsiteY415" fmla="*/ 178363 h 2717800"/>
              <a:gd name="connsiteX416" fmla="*/ 12399605 w 20000019"/>
              <a:gd name="connsiteY416" fmla="*/ 178363 h 2717800"/>
              <a:gd name="connsiteX417" fmla="*/ 12399605 w 20000019"/>
              <a:gd name="connsiteY417" fmla="*/ 364094 h 2717800"/>
              <a:gd name="connsiteX418" fmla="*/ 12561410 w 20000019"/>
              <a:gd name="connsiteY418" fmla="*/ 364094 h 2717800"/>
              <a:gd name="connsiteX419" fmla="*/ 12561410 w 20000019"/>
              <a:gd name="connsiteY419" fmla="*/ 178363 h 2717800"/>
              <a:gd name="connsiteX420" fmla="*/ 12140908 w 20000019"/>
              <a:gd name="connsiteY420" fmla="*/ 178363 h 2717800"/>
              <a:gd name="connsiteX421" fmla="*/ 12140908 w 20000019"/>
              <a:gd name="connsiteY421" fmla="*/ 364094 h 2717800"/>
              <a:gd name="connsiteX422" fmla="*/ 12302713 w 20000019"/>
              <a:gd name="connsiteY422" fmla="*/ 364094 h 2717800"/>
              <a:gd name="connsiteX423" fmla="*/ 12302713 w 20000019"/>
              <a:gd name="connsiteY423" fmla="*/ 178363 h 2717800"/>
              <a:gd name="connsiteX424" fmla="*/ 11882211 w 20000019"/>
              <a:gd name="connsiteY424" fmla="*/ 178363 h 2717800"/>
              <a:gd name="connsiteX425" fmla="*/ 11882211 w 20000019"/>
              <a:gd name="connsiteY425" fmla="*/ 364094 h 2717800"/>
              <a:gd name="connsiteX426" fmla="*/ 12044016 w 20000019"/>
              <a:gd name="connsiteY426" fmla="*/ 364094 h 2717800"/>
              <a:gd name="connsiteX427" fmla="*/ 12044016 w 20000019"/>
              <a:gd name="connsiteY427" fmla="*/ 178363 h 2717800"/>
              <a:gd name="connsiteX428" fmla="*/ 11623514 w 20000019"/>
              <a:gd name="connsiteY428" fmla="*/ 178363 h 2717800"/>
              <a:gd name="connsiteX429" fmla="*/ 11623514 w 20000019"/>
              <a:gd name="connsiteY429" fmla="*/ 364094 h 2717800"/>
              <a:gd name="connsiteX430" fmla="*/ 11785319 w 20000019"/>
              <a:gd name="connsiteY430" fmla="*/ 364094 h 2717800"/>
              <a:gd name="connsiteX431" fmla="*/ 11785319 w 20000019"/>
              <a:gd name="connsiteY431" fmla="*/ 178363 h 2717800"/>
              <a:gd name="connsiteX432" fmla="*/ 11364817 w 20000019"/>
              <a:gd name="connsiteY432" fmla="*/ 178363 h 2717800"/>
              <a:gd name="connsiteX433" fmla="*/ 11364817 w 20000019"/>
              <a:gd name="connsiteY433" fmla="*/ 364094 h 2717800"/>
              <a:gd name="connsiteX434" fmla="*/ 11526622 w 20000019"/>
              <a:gd name="connsiteY434" fmla="*/ 364094 h 2717800"/>
              <a:gd name="connsiteX435" fmla="*/ 11526622 w 20000019"/>
              <a:gd name="connsiteY435" fmla="*/ 178363 h 2717800"/>
              <a:gd name="connsiteX436" fmla="*/ 11106120 w 20000019"/>
              <a:gd name="connsiteY436" fmla="*/ 178363 h 2717800"/>
              <a:gd name="connsiteX437" fmla="*/ 11106120 w 20000019"/>
              <a:gd name="connsiteY437" fmla="*/ 364094 h 2717800"/>
              <a:gd name="connsiteX438" fmla="*/ 11267925 w 20000019"/>
              <a:gd name="connsiteY438" fmla="*/ 364094 h 2717800"/>
              <a:gd name="connsiteX439" fmla="*/ 11267925 w 20000019"/>
              <a:gd name="connsiteY439" fmla="*/ 178363 h 2717800"/>
              <a:gd name="connsiteX440" fmla="*/ 10847423 w 20000019"/>
              <a:gd name="connsiteY440" fmla="*/ 178363 h 2717800"/>
              <a:gd name="connsiteX441" fmla="*/ 10847423 w 20000019"/>
              <a:gd name="connsiteY441" fmla="*/ 364094 h 2717800"/>
              <a:gd name="connsiteX442" fmla="*/ 11009228 w 20000019"/>
              <a:gd name="connsiteY442" fmla="*/ 364094 h 2717800"/>
              <a:gd name="connsiteX443" fmla="*/ 11009228 w 20000019"/>
              <a:gd name="connsiteY443" fmla="*/ 178363 h 2717800"/>
              <a:gd name="connsiteX444" fmla="*/ 10588726 w 20000019"/>
              <a:gd name="connsiteY444" fmla="*/ 178363 h 2717800"/>
              <a:gd name="connsiteX445" fmla="*/ 10588726 w 20000019"/>
              <a:gd name="connsiteY445" fmla="*/ 364094 h 2717800"/>
              <a:gd name="connsiteX446" fmla="*/ 10750531 w 20000019"/>
              <a:gd name="connsiteY446" fmla="*/ 364094 h 2717800"/>
              <a:gd name="connsiteX447" fmla="*/ 10750531 w 20000019"/>
              <a:gd name="connsiteY447" fmla="*/ 178363 h 2717800"/>
              <a:gd name="connsiteX448" fmla="*/ 10330029 w 20000019"/>
              <a:gd name="connsiteY448" fmla="*/ 178363 h 2717800"/>
              <a:gd name="connsiteX449" fmla="*/ 10330029 w 20000019"/>
              <a:gd name="connsiteY449" fmla="*/ 364094 h 2717800"/>
              <a:gd name="connsiteX450" fmla="*/ 10491834 w 20000019"/>
              <a:gd name="connsiteY450" fmla="*/ 364094 h 2717800"/>
              <a:gd name="connsiteX451" fmla="*/ 10491834 w 20000019"/>
              <a:gd name="connsiteY451" fmla="*/ 178363 h 2717800"/>
              <a:gd name="connsiteX452" fmla="*/ 10071332 w 20000019"/>
              <a:gd name="connsiteY452" fmla="*/ 178363 h 2717800"/>
              <a:gd name="connsiteX453" fmla="*/ 10071332 w 20000019"/>
              <a:gd name="connsiteY453" fmla="*/ 364094 h 2717800"/>
              <a:gd name="connsiteX454" fmla="*/ 10233137 w 20000019"/>
              <a:gd name="connsiteY454" fmla="*/ 364094 h 2717800"/>
              <a:gd name="connsiteX455" fmla="*/ 10233137 w 20000019"/>
              <a:gd name="connsiteY455" fmla="*/ 178363 h 2717800"/>
              <a:gd name="connsiteX456" fmla="*/ 9812686 w 20000019"/>
              <a:gd name="connsiteY456" fmla="*/ 178363 h 2717800"/>
              <a:gd name="connsiteX457" fmla="*/ 9812686 w 20000019"/>
              <a:gd name="connsiteY457" fmla="*/ 364094 h 2717800"/>
              <a:gd name="connsiteX458" fmla="*/ 9974493 w 20000019"/>
              <a:gd name="connsiteY458" fmla="*/ 364094 h 2717800"/>
              <a:gd name="connsiteX459" fmla="*/ 9974493 w 20000019"/>
              <a:gd name="connsiteY459" fmla="*/ 178363 h 2717800"/>
              <a:gd name="connsiteX460" fmla="*/ 9553992 w 20000019"/>
              <a:gd name="connsiteY460" fmla="*/ 178363 h 2717800"/>
              <a:gd name="connsiteX461" fmla="*/ 9553992 w 20000019"/>
              <a:gd name="connsiteY461" fmla="*/ 364094 h 2717800"/>
              <a:gd name="connsiteX462" fmla="*/ 9715797 w 20000019"/>
              <a:gd name="connsiteY462" fmla="*/ 364094 h 2717800"/>
              <a:gd name="connsiteX463" fmla="*/ 9715797 w 20000019"/>
              <a:gd name="connsiteY463" fmla="*/ 178363 h 2717800"/>
              <a:gd name="connsiteX464" fmla="*/ 9295296 w 20000019"/>
              <a:gd name="connsiteY464" fmla="*/ 178363 h 2717800"/>
              <a:gd name="connsiteX465" fmla="*/ 9295296 w 20000019"/>
              <a:gd name="connsiteY465" fmla="*/ 364094 h 2717800"/>
              <a:gd name="connsiteX466" fmla="*/ 9457101 w 20000019"/>
              <a:gd name="connsiteY466" fmla="*/ 364094 h 2717800"/>
              <a:gd name="connsiteX467" fmla="*/ 9457101 w 20000019"/>
              <a:gd name="connsiteY467" fmla="*/ 178363 h 2717800"/>
              <a:gd name="connsiteX468" fmla="*/ 9036602 w 20000019"/>
              <a:gd name="connsiteY468" fmla="*/ 178363 h 2717800"/>
              <a:gd name="connsiteX469" fmla="*/ 9036602 w 20000019"/>
              <a:gd name="connsiteY469" fmla="*/ 364094 h 2717800"/>
              <a:gd name="connsiteX470" fmla="*/ 9198407 w 20000019"/>
              <a:gd name="connsiteY470" fmla="*/ 364094 h 2717800"/>
              <a:gd name="connsiteX471" fmla="*/ 9198407 w 20000019"/>
              <a:gd name="connsiteY471" fmla="*/ 178363 h 2717800"/>
              <a:gd name="connsiteX472" fmla="*/ 8777904 w 20000019"/>
              <a:gd name="connsiteY472" fmla="*/ 178363 h 2717800"/>
              <a:gd name="connsiteX473" fmla="*/ 8777904 w 20000019"/>
              <a:gd name="connsiteY473" fmla="*/ 364094 h 2717800"/>
              <a:gd name="connsiteX474" fmla="*/ 8939712 w 20000019"/>
              <a:gd name="connsiteY474" fmla="*/ 364094 h 2717800"/>
              <a:gd name="connsiteX475" fmla="*/ 8939712 w 20000019"/>
              <a:gd name="connsiteY475" fmla="*/ 178363 h 2717800"/>
              <a:gd name="connsiteX476" fmla="*/ 8519210 w 20000019"/>
              <a:gd name="connsiteY476" fmla="*/ 178363 h 2717800"/>
              <a:gd name="connsiteX477" fmla="*/ 8519210 w 20000019"/>
              <a:gd name="connsiteY477" fmla="*/ 364094 h 2717800"/>
              <a:gd name="connsiteX478" fmla="*/ 8681016 w 20000019"/>
              <a:gd name="connsiteY478" fmla="*/ 364094 h 2717800"/>
              <a:gd name="connsiteX479" fmla="*/ 8681016 w 20000019"/>
              <a:gd name="connsiteY479" fmla="*/ 178363 h 2717800"/>
              <a:gd name="connsiteX480" fmla="*/ 8260513 w 20000019"/>
              <a:gd name="connsiteY480" fmla="*/ 178363 h 2717800"/>
              <a:gd name="connsiteX481" fmla="*/ 8260513 w 20000019"/>
              <a:gd name="connsiteY481" fmla="*/ 364094 h 2717800"/>
              <a:gd name="connsiteX482" fmla="*/ 8422316 w 20000019"/>
              <a:gd name="connsiteY482" fmla="*/ 364094 h 2717800"/>
              <a:gd name="connsiteX483" fmla="*/ 8422316 w 20000019"/>
              <a:gd name="connsiteY483" fmla="*/ 178363 h 2717800"/>
              <a:gd name="connsiteX484" fmla="*/ 8001821 w 20000019"/>
              <a:gd name="connsiteY484" fmla="*/ 178363 h 2717800"/>
              <a:gd name="connsiteX485" fmla="*/ 8001821 w 20000019"/>
              <a:gd name="connsiteY485" fmla="*/ 364094 h 2717800"/>
              <a:gd name="connsiteX486" fmla="*/ 8163623 w 20000019"/>
              <a:gd name="connsiteY486" fmla="*/ 364094 h 2717800"/>
              <a:gd name="connsiteX487" fmla="*/ 8163623 w 20000019"/>
              <a:gd name="connsiteY487" fmla="*/ 178363 h 2717800"/>
              <a:gd name="connsiteX488" fmla="*/ 7743098 w 20000019"/>
              <a:gd name="connsiteY488" fmla="*/ 178363 h 2717800"/>
              <a:gd name="connsiteX489" fmla="*/ 7743098 w 20000019"/>
              <a:gd name="connsiteY489" fmla="*/ 364094 h 2717800"/>
              <a:gd name="connsiteX490" fmla="*/ 7904901 w 20000019"/>
              <a:gd name="connsiteY490" fmla="*/ 364094 h 2717800"/>
              <a:gd name="connsiteX491" fmla="*/ 7904901 w 20000019"/>
              <a:gd name="connsiteY491" fmla="*/ 178363 h 2717800"/>
              <a:gd name="connsiteX492" fmla="*/ 7484399 w 20000019"/>
              <a:gd name="connsiteY492" fmla="*/ 178363 h 2717800"/>
              <a:gd name="connsiteX493" fmla="*/ 7484399 w 20000019"/>
              <a:gd name="connsiteY493" fmla="*/ 364094 h 2717800"/>
              <a:gd name="connsiteX494" fmla="*/ 7646206 w 20000019"/>
              <a:gd name="connsiteY494" fmla="*/ 364094 h 2717800"/>
              <a:gd name="connsiteX495" fmla="*/ 7646206 w 20000019"/>
              <a:gd name="connsiteY495" fmla="*/ 178363 h 2717800"/>
              <a:gd name="connsiteX496" fmla="*/ 7225702 w 20000019"/>
              <a:gd name="connsiteY496" fmla="*/ 178363 h 2717800"/>
              <a:gd name="connsiteX497" fmla="*/ 7225702 w 20000019"/>
              <a:gd name="connsiteY497" fmla="*/ 364094 h 2717800"/>
              <a:gd name="connsiteX498" fmla="*/ 7387507 w 20000019"/>
              <a:gd name="connsiteY498" fmla="*/ 364094 h 2717800"/>
              <a:gd name="connsiteX499" fmla="*/ 7387507 w 20000019"/>
              <a:gd name="connsiteY499" fmla="*/ 178363 h 2717800"/>
              <a:gd name="connsiteX500" fmla="*/ 6967003 w 20000019"/>
              <a:gd name="connsiteY500" fmla="*/ 178363 h 2717800"/>
              <a:gd name="connsiteX501" fmla="*/ 6967003 w 20000019"/>
              <a:gd name="connsiteY501" fmla="*/ 364094 h 2717800"/>
              <a:gd name="connsiteX502" fmla="*/ 7128809 w 20000019"/>
              <a:gd name="connsiteY502" fmla="*/ 364094 h 2717800"/>
              <a:gd name="connsiteX503" fmla="*/ 7128809 w 20000019"/>
              <a:gd name="connsiteY503" fmla="*/ 178363 h 2717800"/>
              <a:gd name="connsiteX504" fmla="*/ 6708305 w 20000019"/>
              <a:gd name="connsiteY504" fmla="*/ 178363 h 2717800"/>
              <a:gd name="connsiteX505" fmla="*/ 6708305 w 20000019"/>
              <a:gd name="connsiteY505" fmla="*/ 364094 h 2717800"/>
              <a:gd name="connsiteX506" fmla="*/ 6870110 w 20000019"/>
              <a:gd name="connsiteY506" fmla="*/ 364094 h 2717800"/>
              <a:gd name="connsiteX507" fmla="*/ 6870110 w 20000019"/>
              <a:gd name="connsiteY507" fmla="*/ 178363 h 2717800"/>
              <a:gd name="connsiteX508" fmla="*/ 6449606 w 20000019"/>
              <a:gd name="connsiteY508" fmla="*/ 178363 h 2717800"/>
              <a:gd name="connsiteX509" fmla="*/ 6449606 w 20000019"/>
              <a:gd name="connsiteY509" fmla="*/ 364094 h 2717800"/>
              <a:gd name="connsiteX510" fmla="*/ 6611413 w 20000019"/>
              <a:gd name="connsiteY510" fmla="*/ 364094 h 2717800"/>
              <a:gd name="connsiteX511" fmla="*/ 6611413 w 20000019"/>
              <a:gd name="connsiteY511" fmla="*/ 178363 h 2717800"/>
              <a:gd name="connsiteX512" fmla="*/ 6190906 w 20000019"/>
              <a:gd name="connsiteY512" fmla="*/ 178363 h 2717800"/>
              <a:gd name="connsiteX513" fmla="*/ 6190906 w 20000019"/>
              <a:gd name="connsiteY513" fmla="*/ 364094 h 2717800"/>
              <a:gd name="connsiteX514" fmla="*/ 6352714 w 20000019"/>
              <a:gd name="connsiteY514" fmla="*/ 364094 h 2717800"/>
              <a:gd name="connsiteX515" fmla="*/ 6352714 w 20000019"/>
              <a:gd name="connsiteY515" fmla="*/ 178363 h 2717800"/>
              <a:gd name="connsiteX516" fmla="*/ 5932207 w 20000019"/>
              <a:gd name="connsiteY516" fmla="*/ 178363 h 2717800"/>
              <a:gd name="connsiteX517" fmla="*/ 5932207 w 20000019"/>
              <a:gd name="connsiteY517" fmla="*/ 364094 h 2717800"/>
              <a:gd name="connsiteX518" fmla="*/ 6094015 w 20000019"/>
              <a:gd name="connsiteY518" fmla="*/ 364094 h 2717800"/>
              <a:gd name="connsiteX519" fmla="*/ 6094015 w 20000019"/>
              <a:gd name="connsiteY519" fmla="*/ 178363 h 2717800"/>
              <a:gd name="connsiteX520" fmla="*/ 5673510 w 20000019"/>
              <a:gd name="connsiteY520" fmla="*/ 178363 h 2717800"/>
              <a:gd name="connsiteX521" fmla="*/ 5673510 w 20000019"/>
              <a:gd name="connsiteY521" fmla="*/ 364094 h 2717800"/>
              <a:gd name="connsiteX522" fmla="*/ 5835315 w 20000019"/>
              <a:gd name="connsiteY522" fmla="*/ 364094 h 2717800"/>
              <a:gd name="connsiteX523" fmla="*/ 5835315 w 20000019"/>
              <a:gd name="connsiteY523" fmla="*/ 178363 h 2717800"/>
              <a:gd name="connsiteX524" fmla="*/ 5414811 w 20000019"/>
              <a:gd name="connsiteY524" fmla="*/ 178363 h 2717800"/>
              <a:gd name="connsiteX525" fmla="*/ 5414811 w 20000019"/>
              <a:gd name="connsiteY525" fmla="*/ 364094 h 2717800"/>
              <a:gd name="connsiteX526" fmla="*/ 5576617 w 20000019"/>
              <a:gd name="connsiteY526" fmla="*/ 364094 h 2717800"/>
              <a:gd name="connsiteX527" fmla="*/ 5576617 w 20000019"/>
              <a:gd name="connsiteY527" fmla="*/ 178363 h 2717800"/>
              <a:gd name="connsiteX528" fmla="*/ 5156112 w 20000019"/>
              <a:gd name="connsiteY528" fmla="*/ 178363 h 2717800"/>
              <a:gd name="connsiteX529" fmla="*/ 5156112 w 20000019"/>
              <a:gd name="connsiteY529" fmla="*/ 364094 h 2717800"/>
              <a:gd name="connsiteX530" fmla="*/ 5317918 w 20000019"/>
              <a:gd name="connsiteY530" fmla="*/ 364094 h 2717800"/>
              <a:gd name="connsiteX531" fmla="*/ 5317918 w 20000019"/>
              <a:gd name="connsiteY531" fmla="*/ 178363 h 2717800"/>
              <a:gd name="connsiteX532" fmla="*/ 4897414 w 20000019"/>
              <a:gd name="connsiteY532" fmla="*/ 178363 h 2717800"/>
              <a:gd name="connsiteX533" fmla="*/ 4897414 w 20000019"/>
              <a:gd name="connsiteY533" fmla="*/ 364094 h 2717800"/>
              <a:gd name="connsiteX534" fmla="*/ 5059219 w 20000019"/>
              <a:gd name="connsiteY534" fmla="*/ 364094 h 2717800"/>
              <a:gd name="connsiteX535" fmla="*/ 5059219 w 20000019"/>
              <a:gd name="connsiteY535" fmla="*/ 178363 h 2717800"/>
              <a:gd name="connsiteX536" fmla="*/ 4638719 w 20000019"/>
              <a:gd name="connsiteY536" fmla="*/ 178363 h 2717800"/>
              <a:gd name="connsiteX537" fmla="*/ 4638719 w 20000019"/>
              <a:gd name="connsiteY537" fmla="*/ 364094 h 2717800"/>
              <a:gd name="connsiteX538" fmla="*/ 4800524 w 20000019"/>
              <a:gd name="connsiteY538" fmla="*/ 364094 h 2717800"/>
              <a:gd name="connsiteX539" fmla="*/ 4800524 w 20000019"/>
              <a:gd name="connsiteY539" fmla="*/ 178363 h 2717800"/>
              <a:gd name="connsiteX540" fmla="*/ 4380023 w 20000019"/>
              <a:gd name="connsiteY540" fmla="*/ 178363 h 2717800"/>
              <a:gd name="connsiteX541" fmla="*/ 4380023 w 20000019"/>
              <a:gd name="connsiteY541" fmla="*/ 364094 h 2717800"/>
              <a:gd name="connsiteX542" fmla="*/ 4541828 w 20000019"/>
              <a:gd name="connsiteY542" fmla="*/ 364094 h 2717800"/>
              <a:gd name="connsiteX543" fmla="*/ 4541828 w 20000019"/>
              <a:gd name="connsiteY543" fmla="*/ 178363 h 2717800"/>
              <a:gd name="connsiteX544" fmla="*/ 4121326 w 20000019"/>
              <a:gd name="connsiteY544" fmla="*/ 178363 h 2717800"/>
              <a:gd name="connsiteX545" fmla="*/ 4121326 w 20000019"/>
              <a:gd name="connsiteY545" fmla="*/ 364094 h 2717800"/>
              <a:gd name="connsiteX546" fmla="*/ 4283131 w 20000019"/>
              <a:gd name="connsiteY546" fmla="*/ 364094 h 2717800"/>
              <a:gd name="connsiteX547" fmla="*/ 4283131 w 20000019"/>
              <a:gd name="connsiteY547" fmla="*/ 178363 h 2717800"/>
              <a:gd name="connsiteX548" fmla="*/ 3862628 w 20000019"/>
              <a:gd name="connsiteY548" fmla="*/ 178363 h 2717800"/>
              <a:gd name="connsiteX549" fmla="*/ 3862628 w 20000019"/>
              <a:gd name="connsiteY549" fmla="*/ 364094 h 2717800"/>
              <a:gd name="connsiteX550" fmla="*/ 4024433 w 20000019"/>
              <a:gd name="connsiteY550" fmla="*/ 364094 h 2717800"/>
              <a:gd name="connsiteX551" fmla="*/ 4024433 w 20000019"/>
              <a:gd name="connsiteY551" fmla="*/ 178363 h 2717800"/>
              <a:gd name="connsiteX552" fmla="*/ 3603933 w 20000019"/>
              <a:gd name="connsiteY552" fmla="*/ 178363 h 2717800"/>
              <a:gd name="connsiteX553" fmla="*/ 3603933 w 20000019"/>
              <a:gd name="connsiteY553" fmla="*/ 364094 h 2717800"/>
              <a:gd name="connsiteX554" fmla="*/ 3765738 w 20000019"/>
              <a:gd name="connsiteY554" fmla="*/ 364094 h 2717800"/>
              <a:gd name="connsiteX555" fmla="*/ 3765738 w 20000019"/>
              <a:gd name="connsiteY555" fmla="*/ 178363 h 2717800"/>
              <a:gd name="connsiteX556" fmla="*/ 3345236 w 20000019"/>
              <a:gd name="connsiteY556" fmla="*/ 178363 h 2717800"/>
              <a:gd name="connsiteX557" fmla="*/ 3345236 w 20000019"/>
              <a:gd name="connsiteY557" fmla="*/ 364094 h 2717800"/>
              <a:gd name="connsiteX558" fmla="*/ 3507041 w 20000019"/>
              <a:gd name="connsiteY558" fmla="*/ 364094 h 2717800"/>
              <a:gd name="connsiteX559" fmla="*/ 3507041 w 20000019"/>
              <a:gd name="connsiteY559" fmla="*/ 178363 h 2717800"/>
              <a:gd name="connsiteX560" fmla="*/ 3086539 w 20000019"/>
              <a:gd name="connsiteY560" fmla="*/ 178363 h 2717800"/>
              <a:gd name="connsiteX561" fmla="*/ 3086539 w 20000019"/>
              <a:gd name="connsiteY561" fmla="*/ 364094 h 2717800"/>
              <a:gd name="connsiteX562" fmla="*/ 3248344 w 20000019"/>
              <a:gd name="connsiteY562" fmla="*/ 364094 h 2717800"/>
              <a:gd name="connsiteX563" fmla="*/ 3248344 w 20000019"/>
              <a:gd name="connsiteY563" fmla="*/ 178363 h 2717800"/>
              <a:gd name="connsiteX564" fmla="*/ 2827844 w 20000019"/>
              <a:gd name="connsiteY564" fmla="*/ 178363 h 2717800"/>
              <a:gd name="connsiteX565" fmla="*/ 2827844 w 20000019"/>
              <a:gd name="connsiteY565" fmla="*/ 364094 h 2717800"/>
              <a:gd name="connsiteX566" fmla="*/ 2989649 w 20000019"/>
              <a:gd name="connsiteY566" fmla="*/ 364094 h 2717800"/>
              <a:gd name="connsiteX567" fmla="*/ 2989649 w 20000019"/>
              <a:gd name="connsiteY567" fmla="*/ 178363 h 2717800"/>
              <a:gd name="connsiteX568" fmla="*/ 2569147 w 20000019"/>
              <a:gd name="connsiteY568" fmla="*/ 178363 h 2717800"/>
              <a:gd name="connsiteX569" fmla="*/ 2569147 w 20000019"/>
              <a:gd name="connsiteY569" fmla="*/ 364094 h 2717800"/>
              <a:gd name="connsiteX570" fmla="*/ 2730952 w 20000019"/>
              <a:gd name="connsiteY570" fmla="*/ 364094 h 2717800"/>
              <a:gd name="connsiteX571" fmla="*/ 2730952 w 20000019"/>
              <a:gd name="connsiteY571" fmla="*/ 178363 h 2717800"/>
              <a:gd name="connsiteX572" fmla="*/ 2310450 w 20000019"/>
              <a:gd name="connsiteY572" fmla="*/ 178363 h 2717800"/>
              <a:gd name="connsiteX573" fmla="*/ 2310450 w 20000019"/>
              <a:gd name="connsiteY573" fmla="*/ 364094 h 2717800"/>
              <a:gd name="connsiteX574" fmla="*/ 2472255 w 20000019"/>
              <a:gd name="connsiteY574" fmla="*/ 364094 h 2717800"/>
              <a:gd name="connsiteX575" fmla="*/ 2472255 w 20000019"/>
              <a:gd name="connsiteY575" fmla="*/ 178363 h 2717800"/>
              <a:gd name="connsiteX576" fmla="*/ 2051755 w 20000019"/>
              <a:gd name="connsiteY576" fmla="*/ 178363 h 2717800"/>
              <a:gd name="connsiteX577" fmla="*/ 2051755 w 20000019"/>
              <a:gd name="connsiteY577" fmla="*/ 364094 h 2717800"/>
              <a:gd name="connsiteX578" fmla="*/ 2213559 w 20000019"/>
              <a:gd name="connsiteY578" fmla="*/ 364094 h 2717800"/>
              <a:gd name="connsiteX579" fmla="*/ 2213559 w 20000019"/>
              <a:gd name="connsiteY579" fmla="*/ 178363 h 2717800"/>
              <a:gd name="connsiteX580" fmla="*/ 1793058 w 20000019"/>
              <a:gd name="connsiteY580" fmla="*/ 178363 h 2717800"/>
              <a:gd name="connsiteX581" fmla="*/ 1793058 w 20000019"/>
              <a:gd name="connsiteY581" fmla="*/ 364094 h 2717800"/>
              <a:gd name="connsiteX582" fmla="*/ 1954863 w 20000019"/>
              <a:gd name="connsiteY582" fmla="*/ 364094 h 2717800"/>
              <a:gd name="connsiteX583" fmla="*/ 1954863 w 20000019"/>
              <a:gd name="connsiteY583" fmla="*/ 178363 h 2717800"/>
              <a:gd name="connsiteX584" fmla="*/ 1534362 w 20000019"/>
              <a:gd name="connsiteY584" fmla="*/ 178363 h 2717800"/>
              <a:gd name="connsiteX585" fmla="*/ 1534362 w 20000019"/>
              <a:gd name="connsiteY585" fmla="*/ 364094 h 2717800"/>
              <a:gd name="connsiteX586" fmla="*/ 1696167 w 20000019"/>
              <a:gd name="connsiteY586" fmla="*/ 364094 h 2717800"/>
              <a:gd name="connsiteX587" fmla="*/ 1696167 w 20000019"/>
              <a:gd name="connsiteY587" fmla="*/ 178363 h 2717800"/>
              <a:gd name="connsiteX588" fmla="*/ 1275666 w 20000019"/>
              <a:gd name="connsiteY588" fmla="*/ 178363 h 2717800"/>
              <a:gd name="connsiteX589" fmla="*/ 1275666 w 20000019"/>
              <a:gd name="connsiteY589" fmla="*/ 364094 h 2717800"/>
              <a:gd name="connsiteX590" fmla="*/ 1437470 w 20000019"/>
              <a:gd name="connsiteY590" fmla="*/ 364094 h 2717800"/>
              <a:gd name="connsiteX591" fmla="*/ 1437470 w 20000019"/>
              <a:gd name="connsiteY591" fmla="*/ 178363 h 2717800"/>
              <a:gd name="connsiteX592" fmla="*/ 1016970 w 20000019"/>
              <a:gd name="connsiteY592" fmla="*/ 178363 h 2717800"/>
              <a:gd name="connsiteX593" fmla="*/ 1016970 w 20000019"/>
              <a:gd name="connsiteY593" fmla="*/ 364094 h 2717800"/>
              <a:gd name="connsiteX594" fmla="*/ 1178774 w 20000019"/>
              <a:gd name="connsiteY594" fmla="*/ 364094 h 2717800"/>
              <a:gd name="connsiteX595" fmla="*/ 1178774 w 20000019"/>
              <a:gd name="connsiteY595" fmla="*/ 178363 h 2717800"/>
              <a:gd name="connsiteX596" fmla="*/ 758273 w 20000019"/>
              <a:gd name="connsiteY596" fmla="*/ 178363 h 2717800"/>
              <a:gd name="connsiteX597" fmla="*/ 758273 w 20000019"/>
              <a:gd name="connsiteY597" fmla="*/ 364094 h 2717800"/>
              <a:gd name="connsiteX598" fmla="*/ 920078 w 20000019"/>
              <a:gd name="connsiteY598" fmla="*/ 364094 h 2717800"/>
              <a:gd name="connsiteX599" fmla="*/ 920078 w 20000019"/>
              <a:gd name="connsiteY599" fmla="*/ 178363 h 2717800"/>
              <a:gd name="connsiteX600" fmla="*/ 499577 w 20000019"/>
              <a:gd name="connsiteY600" fmla="*/ 178363 h 2717800"/>
              <a:gd name="connsiteX601" fmla="*/ 499577 w 20000019"/>
              <a:gd name="connsiteY601" fmla="*/ 364094 h 2717800"/>
              <a:gd name="connsiteX602" fmla="*/ 661381 w 20000019"/>
              <a:gd name="connsiteY602" fmla="*/ 364094 h 2717800"/>
              <a:gd name="connsiteX603" fmla="*/ 661381 w 20000019"/>
              <a:gd name="connsiteY603" fmla="*/ 178363 h 2717800"/>
              <a:gd name="connsiteX604" fmla="*/ 240881 w 20000019"/>
              <a:gd name="connsiteY604" fmla="*/ 178363 h 2717800"/>
              <a:gd name="connsiteX605" fmla="*/ 240881 w 20000019"/>
              <a:gd name="connsiteY605" fmla="*/ 364094 h 2717800"/>
              <a:gd name="connsiteX606" fmla="*/ 402686 w 20000019"/>
              <a:gd name="connsiteY606" fmla="*/ 364094 h 2717800"/>
              <a:gd name="connsiteX607" fmla="*/ 402686 w 20000019"/>
              <a:gd name="connsiteY607" fmla="*/ 178363 h 2717800"/>
              <a:gd name="connsiteX608" fmla="*/ 0 w 20000019"/>
              <a:gd name="connsiteY608" fmla="*/ 0 h 2717800"/>
              <a:gd name="connsiteX609" fmla="*/ 20000019 w 20000019"/>
              <a:gd name="connsiteY609" fmla="*/ 0 h 2717800"/>
              <a:gd name="connsiteX610" fmla="*/ 20000019 w 20000019"/>
              <a:gd name="connsiteY610" fmla="*/ 2717800 h 2717800"/>
              <a:gd name="connsiteX611" fmla="*/ 0 w 20000019"/>
              <a:gd name="connsiteY611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20000019" h="2717800">
                <a:moveTo>
                  <a:pt x="19643115" y="2384648"/>
                </a:moveTo>
                <a:lnTo>
                  <a:pt x="19643115" y="2570379"/>
                </a:lnTo>
                <a:lnTo>
                  <a:pt x="19804921" y="2570379"/>
                </a:lnTo>
                <a:lnTo>
                  <a:pt x="19804921" y="2384648"/>
                </a:lnTo>
                <a:close/>
                <a:moveTo>
                  <a:pt x="19384423" y="2384648"/>
                </a:moveTo>
                <a:lnTo>
                  <a:pt x="19384423" y="2570379"/>
                </a:lnTo>
                <a:lnTo>
                  <a:pt x="19546227" y="2570379"/>
                </a:lnTo>
                <a:lnTo>
                  <a:pt x="19546227" y="2384648"/>
                </a:lnTo>
                <a:close/>
                <a:moveTo>
                  <a:pt x="19125727" y="2384648"/>
                </a:moveTo>
                <a:lnTo>
                  <a:pt x="19125727" y="2570379"/>
                </a:lnTo>
                <a:lnTo>
                  <a:pt x="19287531" y="2570379"/>
                </a:lnTo>
                <a:lnTo>
                  <a:pt x="19287531" y="2384648"/>
                </a:lnTo>
                <a:close/>
                <a:moveTo>
                  <a:pt x="18867029" y="2384648"/>
                </a:moveTo>
                <a:lnTo>
                  <a:pt x="18867029" y="2570379"/>
                </a:lnTo>
                <a:lnTo>
                  <a:pt x="19028835" y="2570379"/>
                </a:lnTo>
                <a:lnTo>
                  <a:pt x="19028835" y="2384648"/>
                </a:lnTo>
                <a:close/>
                <a:moveTo>
                  <a:pt x="18608332" y="2384648"/>
                </a:moveTo>
                <a:lnTo>
                  <a:pt x="18608332" y="2570379"/>
                </a:lnTo>
                <a:lnTo>
                  <a:pt x="18770137" y="2570379"/>
                </a:lnTo>
                <a:lnTo>
                  <a:pt x="18770137" y="2384648"/>
                </a:lnTo>
                <a:close/>
                <a:moveTo>
                  <a:pt x="18349635" y="2384648"/>
                </a:moveTo>
                <a:lnTo>
                  <a:pt x="18349635" y="2570379"/>
                </a:lnTo>
                <a:lnTo>
                  <a:pt x="18511440" y="2570379"/>
                </a:lnTo>
                <a:lnTo>
                  <a:pt x="18511440" y="2384648"/>
                </a:lnTo>
                <a:close/>
                <a:moveTo>
                  <a:pt x="18090938" y="2384648"/>
                </a:moveTo>
                <a:lnTo>
                  <a:pt x="18090938" y="2570379"/>
                </a:lnTo>
                <a:lnTo>
                  <a:pt x="18252743" y="2570379"/>
                </a:lnTo>
                <a:lnTo>
                  <a:pt x="18252743" y="2384648"/>
                </a:lnTo>
                <a:close/>
                <a:moveTo>
                  <a:pt x="17832241" y="2384648"/>
                </a:moveTo>
                <a:lnTo>
                  <a:pt x="17832241" y="2570379"/>
                </a:lnTo>
                <a:lnTo>
                  <a:pt x="17994046" y="2570379"/>
                </a:lnTo>
                <a:lnTo>
                  <a:pt x="17994046" y="2384648"/>
                </a:lnTo>
                <a:close/>
                <a:moveTo>
                  <a:pt x="17573544" y="2384648"/>
                </a:moveTo>
                <a:lnTo>
                  <a:pt x="17573544" y="2570379"/>
                </a:lnTo>
                <a:lnTo>
                  <a:pt x="17735349" y="2570379"/>
                </a:lnTo>
                <a:lnTo>
                  <a:pt x="17735349" y="2384648"/>
                </a:lnTo>
                <a:close/>
                <a:moveTo>
                  <a:pt x="17314847" y="2384648"/>
                </a:moveTo>
                <a:lnTo>
                  <a:pt x="17314847" y="2570379"/>
                </a:lnTo>
                <a:lnTo>
                  <a:pt x="17476652" y="2570379"/>
                </a:lnTo>
                <a:lnTo>
                  <a:pt x="17476652" y="2384648"/>
                </a:lnTo>
                <a:close/>
                <a:moveTo>
                  <a:pt x="17056150" y="2384648"/>
                </a:moveTo>
                <a:lnTo>
                  <a:pt x="17056150" y="2570379"/>
                </a:lnTo>
                <a:lnTo>
                  <a:pt x="17217955" y="2570379"/>
                </a:lnTo>
                <a:lnTo>
                  <a:pt x="17217955" y="2384648"/>
                </a:lnTo>
                <a:close/>
                <a:moveTo>
                  <a:pt x="16797453" y="2384648"/>
                </a:moveTo>
                <a:lnTo>
                  <a:pt x="16797453" y="2570379"/>
                </a:lnTo>
                <a:lnTo>
                  <a:pt x="16959258" y="2570379"/>
                </a:lnTo>
                <a:lnTo>
                  <a:pt x="16959258" y="2384648"/>
                </a:lnTo>
                <a:close/>
                <a:moveTo>
                  <a:pt x="16538756" y="2384648"/>
                </a:moveTo>
                <a:lnTo>
                  <a:pt x="16538756" y="2570379"/>
                </a:lnTo>
                <a:lnTo>
                  <a:pt x="16700561" y="2570379"/>
                </a:lnTo>
                <a:lnTo>
                  <a:pt x="16700561" y="2384648"/>
                </a:lnTo>
                <a:close/>
                <a:moveTo>
                  <a:pt x="16280059" y="2384648"/>
                </a:moveTo>
                <a:lnTo>
                  <a:pt x="16280059" y="2570379"/>
                </a:lnTo>
                <a:lnTo>
                  <a:pt x="16441864" y="2570379"/>
                </a:lnTo>
                <a:lnTo>
                  <a:pt x="16441864" y="2384648"/>
                </a:lnTo>
                <a:close/>
                <a:moveTo>
                  <a:pt x="16021362" y="2384648"/>
                </a:moveTo>
                <a:lnTo>
                  <a:pt x="16021362" y="2570379"/>
                </a:lnTo>
                <a:lnTo>
                  <a:pt x="16183167" y="2570379"/>
                </a:lnTo>
                <a:lnTo>
                  <a:pt x="16183167" y="2384648"/>
                </a:lnTo>
                <a:close/>
                <a:moveTo>
                  <a:pt x="15762665" y="2384648"/>
                </a:moveTo>
                <a:lnTo>
                  <a:pt x="15762665" y="2570379"/>
                </a:lnTo>
                <a:lnTo>
                  <a:pt x="15924470" y="2570379"/>
                </a:lnTo>
                <a:lnTo>
                  <a:pt x="15924470" y="2384648"/>
                </a:lnTo>
                <a:close/>
                <a:moveTo>
                  <a:pt x="15503968" y="2384648"/>
                </a:moveTo>
                <a:lnTo>
                  <a:pt x="15503968" y="2570379"/>
                </a:lnTo>
                <a:lnTo>
                  <a:pt x="15665773" y="2570379"/>
                </a:lnTo>
                <a:lnTo>
                  <a:pt x="15665773" y="2384648"/>
                </a:lnTo>
                <a:close/>
                <a:moveTo>
                  <a:pt x="15245271" y="2384648"/>
                </a:moveTo>
                <a:lnTo>
                  <a:pt x="15245271" y="2570379"/>
                </a:lnTo>
                <a:lnTo>
                  <a:pt x="15407076" y="2570379"/>
                </a:lnTo>
                <a:lnTo>
                  <a:pt x="15407076" y="2384648"/>
                </a:lnTo>
                <a:close/>
                <a:moveTo>
                  <a:pt x="14986574" y="2384648"/>
                </a:moveTo>
                <a:lnTo>
                  <a:pt x="14986574" y="2570379"/>
                </a:lnTo>
                <a:lnTo>
                  <a:pt x="15148379" y="2570379"/>
                </a:lnTo>
                <a:lnTo>
                  <a:pt x="15148379" y="2384648"/>
                </a:lnTo>
                <a:close/>
                <a:moveTo>
                  <a:pt x="14727877" y="2384648"/>
                </a:moveTo>
                <a:lnTo>
                  <a:pt x="14727877" y="2570379"/>
                </a:lnTo>
                <a:lnTo>
                  <a:pt x="14889682" y="2570379"/>
                </a:lnTo>
                <a:lnTo>
                  <a:pt x="14889682" y="2384648"/>
                </a:lnTo>
                <a:close/>
                <a:moveTo>
                  <a:pt x="14469180" y="2384648"/>
                </a:moveTo>
                <a:lnTo>
                  <a:pt x="14469180" y="2570379"/>
                </a:lnTo>
                <a:lnTo>
                  <a:pt x="14630985" y="2570379"/>
                </a:lnTo>
                <a:lnTo>
                  <a:pt x="14630985" y="2384648"/>
                </a:lnTo>
                <a:close/>
                <a:moveTo>
                  <a:pt x="14210483" y="2384648"/>
                </a:moveTo>
                <a:lnTo>
                  <a:pt x="14210483" y="2570379"/>
                </a:lnTo>
                <a:lnTo>
                  <a:pt x="14372288" y="2570379"/>
                </a:lnTo>
                <a:lnTo>
                  <a:pt x="14372288" y="2384648"/>
                </a:lnTo>
                <a:close/>
                <a:moveTo>
                  <a:pt x="13951786" y="2384648"/>
                </a:moveTo>
                <a:lnTo>
                  <a:pt x="13951786" y="2570379"/>
                </a:lnTo>
                <a:lnTo>
                  <a:pt x="14113591" y="2570379"/>
                </a:lnTo>
                <a:lnTo>
                  <a:pt x="14113591" y="2384648"/>
                </a:lnTo>
                <a:close/>
                <a:moveTo>
                  <a:pt x="13693089" y="2384648"/>
                </a:moveTo>
                <a:lnTo>
                  <a:pt x="13693089" y="2570379"/>
                </a:lnTo>
                <a:lnTo>
                  <a:pt x="13854894" y="2570379"/>
                </a:lnTo>
                <a:lnTo>
                  <a:pt x="13854894" y="2384648"/>
                </a:lnTo>
                <a:close/>
                <a:moveTo>
                  <a:pt x="13434392" y="2384648"/>
                </a:moveTo>
                <a:lnTo>
                  <a:pt x="13434392" y="2570379"/>
                </a:lnTo>
                <a:lnTo>
                  <a:pt x="13596197" y="2570379"/>
                </a:lnTo>
                <a:lnTo>
                  <a:pt x="13596197" y="2384648"/>
                </a:lnTo>
                <a:close/>
                <a:moveTo>
                  <a:pt x="13175695" y="2384648"/>
                </a:moveTo>
                <a:lnTo>
                  <a:pt x="13175695" y="2570379"/>
                </a:lnTo>
                <a:lnTo>
                  <a:pt x="13337500" y="2570379"/>
                </a:lnTo>
                <a:lnTo>
                  <a:pt x="13337500" y="2384648"/>
                </a:lnTo>
                <a:close/>
                <a:moveTo>
                  <a:pt x="12916998" y="2384648"/>
                </a:moveTo>
                <a:lnTo>
                  <a:pt x="12916998" y="2570379"/>
                </a:lnTo>
                <a:lnTo>
                  <a:pt x="13078803" y="2570379"/>
                </a:lnTo>
                <a:lnTo>
                  <a:pt x="13078803" y="2384648"/>
                </a:lnTo>
                <a:close/>
                <a:moveTo>
                  <a:pt x="12658301" y="2384648"/>
                </a:moveTo>
                <a:lnTo>
                  <a:pt x="12658301" y="2570379"/>
                </a:lnTo>
                <a:lnTo>
                  <a:pt x="12820106" y="2570379"/>
                </a:lnTo>
                <a:lnTo>
                  <a:pt x="12820106" y="2384648"/>
                </a:lnTo>
                <a:close/>
                <a:moveTo>
                  <a:pt x="12399604" y="2384648"/>
                </a:moveTo>
                <a:lnTo>
                  <a:pt x="12399604" y="2570379"/>
                </a:lnTo>
                <a:lnTo>
                  <a:pt x="12561409" y="2570379"/>
                </a:lnTo>
                <a:lnTo>
                  <a:pt x="12561409" y="2384648"/>
                </a:lnTo>
                <a:close/>
                <a:moveTo>
                  <a:pt x="12140907" y="2384648"/>
                </a:moveTo>
                <a:lnTo>
                  <a:pt x="12140907" y="2570379"/>
                </a:lnTo>
                <a:lnTo>
                  <a:pt x="12302712" y="2570379"/>
                </a:lnTo>
                <a:lnTo>
                  <a:pt x="12302712" y="2384648"/>
                </a:lnTo>
                <a:close/>
                <a:moveTo>
                  <a:pt x="11882210" y="2384648"/>
                </a:moveTo>
                <a:lnTo>
                  <a:pt x="11882210" y="2570379"/>
                </a:lnTo>
                <a:lnTo>
                  <a:pt x="12044015" y="2570379"/>
                </a:lnTo>
                <a:lnTo>
                  <a:pt x="12044015" y="2384648"/>
                </a:lnTo>
                <a:close/>
                <a:moveTo>
                  <a:pt x="11623513" y="2384648"/>
                </a:moveTo>
                <a:lnTo>
                  <a:pt x="11623513" y="2570379"/>
                </a:lnTo>
                <a:lnTo>
                  <a:pt x="11785318" y="2570379"/>
                </a:lnTo>
                <a:lnTo>
                  <a:pt x="11785318" y="2384648"/>
                </a:lnTo>
                <a:close/>
                <a:moveTo>
                  <a:pt x="11364816" y="2384648"/>
                </a:moveTo>
                <a:lnTo>
                  <a:pt x="11364816" y="2570379"/>
                </a:lnTo>
                <a:lnTo>
                  <a:pt x="11526621" y="2570379"/>
                </a:lnTo>
                <a:lnTo>
                  <a:pt x="11526621" y="2384648"/>
                </a:lnTo>
                <a:close/>
                <a:moveTo>
                  <a:pt x="11106119" y="2384648"/>
                </a:moveTo>
                <a:lnTo>
                  <a:pt x="11106119" y="2570379"/>
                </a:lnTo>
                <a:lnTo>
                  <a:pt x="11267924" y="2570379"/>
                </a:lnTo>
                <a:lnTo>
                  <a:pt x="11267924" y="2384648"/>
                </a:lnTo>
                <a:close/>
                <a:moveTo>
                  <a:pt x="10847422" y="2384648"/>
                </a:moveTo>
                <a:lnTo>
                  <a:pt x="10847422" y="2570379"/>
                </a:lnTo>
                <a:lnTo>
                  <a:pt x="11009227" y="2570379"/>
                </a:lnTo>
                <a:lnTo>
                  <a:pt x="11009227" y="2384648"/>
                </a:lnTo>
                <a:close/>
                <a:moveTo>
                  <a:pt x="10588725" y="2384648"/>
                </a:moveTo>
                <a:lnTo>
                  <a:pt x="10588725" y="2570379"/>
                </a:lnTo>
                <a:lnTo>
                  <a:pt x="10750530" y="2570379"/>
                </a:lnTo>
                <a:lnTo>
                  <a:pt x="10750530" y="2384648"/>
                </a:lnTo>
                <a:close/>
                <a:moveTo>
                  <a:pt x="10330028" y="2384648"/>
                </a:moveTo>
                <a:lnTo>
                  <a:pt x="10330028" y="2570379"/>
                </a:lnTo>
                <a:lnTo>
                  <a:pt x="10491833" y="2570379"/>
                </a:lnTo>
                <a:lnTo>
                  <a:pt x="10491833" y="2384648"/>
                </a:lnTo>
                <a:close/>
                <a:moveTo>
                  <a:pt x="10071331" y="2384648"/>
                </a:moveTo>
                <a:lnTo>
                  <a:pt x="10071331" y="2570379"/>
                </a:lnTo>
                <a:lnTo>
                  <a:pt x="10233136" y="2570379"/>
                </a:lnTo>
                <a:lnTo>
                  <a:pt x="10233136" y="2384648"/>
                </a:lnTo>
                <a:close/>
                <a:moveTo>
                  <a:pt x="9812656" y="2384648"/>
                </a:moveTo>
                <a:lnTo>
                  <a:pt x="9812656" y="2570379"/>
                </a:lnTo>
                <a:lnTo>
                  <a:pt x="9974461" y="2570379"/>
                </a:lnTo>
                <a:lnTo>
                  <a:pt x="9974461" y="2384648"/>
                </a:lnTo>
                <a:close/>
                <a:moveTo>
                  <a:pt x="9553960" y="2384648"/>
                </a:moveTo>
                <a:lnTo>
                  <a:pt x="9553960" y="2570379"/>
                </a:lnTo>
                <a:lnTo>
                  <a:pt x="9715765" y="2570379"/>
                </a:lnTo>
                <a:lnTo>
                  <a:pt x="9715765" y="2384648"/>
                </a:lnTo>
                <a:close/>
                <a:moveTo>
                  <a:pt x="9295264" y="2384648"/>
                </a:moveTo>
                <a:lnTo>
                  <a:pt x="9295264" y="2570379"/>
                </a:lnTo>
                <a:lnTo>
                  <a:pt x="9457068" y="2570379"/>
                </a:lnTo>
                <a:lnTo>
                  <a:pt x="9457068" y="2384648"/>
                </a:lnTo>
                <a:close/>
                <a:moveTo>
                  <a:pt x="9036568" y="2384648"/>
                </a:moveTo>
                <a:lnTo>
                  <a:pt x="9036568" y="2570379"/>
                </a:lnTo>
                <a:lnTo>
                  <a:pt x="9198372" y="2570379"/>
                </a:lnTo>
                <a:lnTo>
                  <a:pt x="9198372" y="2384648"/>
                </a:lnTo>
                <a:close/>
                <a:moveTo>
                  <a:pt x="8777870" y="2384648"/>
                </a:moveTo>
                <a:lnTo>
                  <a:pt x="8777870" y="2570379"/>
                </a:lnTo>
                <a:lnTo>
                  <a:pt x="8939676" y="2570379"/>
                </a:lnTo>
                <a:lnTo>
                  <a:pt x="8939676" y="2384648"/>
                </a:lnTo>
                <a:close/>
                <a:moveTo>
                  <a:pt x="8519175" y="2384648"/>
                </a:moveTo>
                <a:lnTo>
                  <a:pt x="8519175" y="2570379"/>
                </a:lnTo>
                <a:lnTo>
                  <a:pt x="8680981" y="2570379"/>
                </a:lnTo>
                <a:lnTo>
                  <a:pt x="8680981" y="2384648"/>
                </a:lnTo>
                <a:close/>
                <a:moveTo>
                  <a:pt x="8260480" y="2384648"/>
                </a:moveTo>
                <a:lnTo>
                  <a:pt x="8260480" y="2570379"/>
                </a:lnTo>
                <a:lnTo>
                  <a:pt x="8422282" y="2570379"/>
                </a:lnTo>
                <a:lnTo>
                  <a:pt x="8422282" y="2384648"/>
                </a:lnTo>
                <a:close/>
                <a:moveTo>
                  <a:pt x="8001784" y="2384648"/>
                </a:moveTo>
                <a:lnTo>
                  <a:pt x="8001784" y="2570379"/>
                </a:lnTo>
                <a:lnTo>
                  <a:pt x="8163587" y="2570379"/>
                </a:lnTo>
                <a:lnTo>
                  <a:pt x="8163587" y="2384648"/>
                </a:lnTo>
                <a:close/>
                <a:moveTo>
                  <a:pt x="7743059" y="2384648"/>
                </a:moveTo>
                <a:lnTo>
                  <a:pt x="7743059" y="2570379"/>
                </a:lnTo>
                <a:lnTo>
                  <a:pt x="7904864" y="2570379"/>
                </a:lnTo>
                <a:lnTo>
                  <a:pt x="7904864" y="2384648"/>
                </a:lnTo>
                <a:close/>
                <a:moveTo>
                  <a:pt x="7484362" y="2384648"/>
                </a:moveTo>
                <a:lnTo>
                  <a:pt x="7484362" y="2570379"/>
                </a:lnTo>
                <a:lnTo>
                  <a:pt x="7646167" y="2570379"/>
                </a:lnTo>
                <a:lnTo>
                  <a:pt x="7646167" y="2384648"/>
                </a:lnTo>
                <a:close/>
                <a:moveTo>
                  <a:pt x="7225666" y="2384648"/>
                </a:moveTo>
                <a:lnTo>
                  <a:pt x="7225666" y="2570379"/>
                </a:lnTo>
                <a:lnTo>
                  <a:pt x="7387471" y="2570379"/>
                </a:lnTo>
                <a:lnTo>
                  <a:pt x="7387471" y="2384648"/>
                </a:lnTo>
                <a:close/>
                <a:moveTo>
                  <a:pt x="6966969" y="2384648"/>
                </a:moveTo>
                <a:lnTo>
                  <a:pt x="6966969" y="2570379"/>
                </a:lnTo>
                <a:lnTo>
                  <a:pt x="7128774" y="2570379"/>
                </a:lnTo>
                <a:lnTo>
                  <a:pt x="7128774" y="2384648"/>
                </a:lnTo>
                <a:close/>
                <a:moveTo>
                  <a:pt x="6708273" y="2384648"/>
                </a:moveTo>
                <a:lnTo>
                  <a:pt x="6708273" y="2570379"/>
                </a:lnTo>
                <a:lnTo>
                  <a:pt x="6870078" y="2570379"/>
                </a:lnTo>
                <a:lnTo>
                  <a:pt x="6870078" y="2384648"/>
                </a:lnTo>
                <a:close/>
                <a:moveTo>
                  <a:pt x="6449575" y="2384648"/>
                </a:moveTo>
                <a:lnTo>
                  <a:pt x="6449575" y="2570379"/>
                </a:lnTo>
                <a:lnTo>
                  <a:pt x="6611380" y="2570379"/>
                </a:lnTo>
                <a:lnTo>
                  <a:pt x="6611380" y="2384648"/>
                </a:lnTo>
                <a:close/>
                <a:moveTo>
                  <a:pt x="6190878" y="2384648"/>
                </a:moveTo>
                <a:lnTo>
                  <a:pt x="6190878" y="2570379"/>
                </a:lnTo>
                <a:lnTo>
                  <a:pt x="6352684" y="2570379"/>
                </a:lnTo>
                <a:lnTo>
                  <a:pt x="6352684" y="2384648"/>
                </a:lnTo>
                <a:close/>
                <a:moveTo>
                  <a:pt x="5932182" y="2384648"/>
                </a:moveTo>
                <a:lnTo>
                  <a:pt x="5932182" y="2570379"/>
                </a:lnTo>
                <a:lnTo>
                  <a:pt x="6093987" y="2570379"/>
                </a:lnTo>
                <a:lnTo>
                  <a:pt x="6093987" y="2384648"/>
                </a:lnTo>
                <a:close/>
                <a:moveTo>
                  <a:pt x="5673485" y="2384648"/>
                </a:moveTo>
                <a:lnTo>
                  <a:pt x="5673485" y="2570379"/>
                </a:lnTo>
                <a:lnTo>
                  <a:pt x="5835290" y="2570379"/>
                </a:lnTo>
                <a:lnTo>
                  <a:pt x="5835290" y="2384648"/>
                </a:lnTo>
                <a:close/>
                <a:moveTo>
                  <a:pt x="5414788" y="2384648"/>
                </a:moveTo>
                <a:lnTo>
                  <a:pt x="5414788" y="2570379"/>
                </a:lnTo>
                <a:lnTo>
                  <a:pt x="5576593" y="2570379"/>
                </a:lnTo>
                <a:lnTo>
                  <a:pt x="5576593" y="2384648"/>
                </a:lnTo>
                <a:close/>
                <a:moveTo>
                  <a:pt x="5156092" y="2384648"/>
                </a:moveTo>
                <a:lnTo>
                  <a:pt x="5156092" y="2570379"/>
                </a:lnTo>
                <a:lnTo>
                  <a:pt x="5317896" y="2570379"/>
                </a:lnTo>
                <a:lnTo>
                  <a:pt x="5317896" y="2384648"/>
                </a:lnTo>
                <a:close/>
                <a:moveTo>
                  <a:pt x="4897394" y="2384648"/>
                </a:moveTo>
                <a:lnTo>
                  <a:pt x="4897394" y="2570379"/>
                </a:lnTo>
                <a:lnTo>
                  <a:pt x="5059199" y="2570379"/>
                </a:lnTo>
                <a:lnTo>
                  <a:pt x="5059199" y="2384648"/>
                </a:lnTo>
                <a:close/>
                <a:moveTo>
                  <a:pt x="4638697" y="2384648"/>
                </a:moveTo>
                <a:lnTo>
                  <a:pt x="4638697" y="2570379"/>
                </a:lnTo>
                <a:lnTo>
                  <a:pt x="4800502" y="2570379"/>
                </a:lnTo>
                <a:lnTo>
                  <a:pt x="4800502" y="2384648"/>
                </a:lnTo>
                <a:close/>
                <a:moveTo>
                  <a:pt x="4380001" y="2384648"/>
                </a:moveTo>
                <a:lnTo>
                  <a:pt x="4380001" y="2570379"/>
                </a:lnTo>
                <a:lnTo>
                  <a:pt x="4541806" y="2570379"/>
                </a:lnTo>
                <a:lnTo>
                  <a:pt x="4541806" y="2384648"/>
                </a:lnTo>
                <a:close/>
                <a:moveTo>
                  <a:pt x="4121304" y="2384648"/>
                </a:moveTo>
                <a:lnTo>
                  <a:pt x="4121304" y="2570379"/>
                </a:lnTo>
                <a:lnTo>
                  <a:pt x="4283109" y="2570379"/>
                </a:lnTo>
                <a:lnTo>
                  <a:pt x="4283109" y="2384648"/>
                </a:lnTo>
                <a:close/>
                <a:moveTo>
                  <a:pt x="3862607" y="2384648"/>
                </a:moveTo>
                <a:lnTo>
                  <a:pt x="3862607" y="2570379"/>
                </a:lnTo>
                <a:lnTo>
                  <a:pt x="4024412" y="2570379"/>
                </a:lnTo>
                <a:lnTo>
                  <a:pt x="4024412" y="2384648"/>
                </a:lnTo>
                <a:close/>
                <a:moveTo>
                  <a:pt x="3603911" y="2384648"/>
                </a:moveTo>
                <a:lnTo>
                  <a:pt x="3603911" y="2570379"/>
                </a:lnTo>
                <a:lnTo>
                  <a:pt x="3765716" y="2570379"/>
                </a:lnTo>
                <a:lnTo>
                  <a:pt x="3765716" y="2384648"/>
                </a:lnTo>
                <a:close/>
                <a:moveTo>
                  <a:pt x="3345214" y="2384648"/>
                </a:moveTo>
                <a:lnTo>
                  <a:pt x="3345214" y="2570379"/>
                </a:lnTo>
                <a:lnTo>
                  <a:pt x="3507019" y="2570379"/>
                </a:lnTo>
                <a:lnTo>
                  <a:pt x="3507019" y="2384648"/>
                </a:lnTo>
                <a:close/>
                <a:moveTo>
                  <a:pt x="3086517" y="2384648"/>
                </a:moveTo>
                <a:lnTo>
                  <a:pt x="3086517" y="2570379"/>
                </a:lnTo>
                <a:lnTo>
                  <a:pt x="3248322" y="2570379"/>
                </a:lnTo>
                <a:lnTo>
                  <a:pt x="3248322" y="2384648"/>
                </a:lnTo>
                <a:close/>
                <a:moveTo>
                  <a:pt x="2827821" y="2384648"/>
                </a:moveTo>
                <a:lnTo>
                  <a:pt x="2827821" y="2570379"/>
                </a:lnTo>
                <a:lnTo>
                  <a:pt x="2989626" y="2570379"/>
                </a:lnTo>
                <a:lnTo>
                  <a:pt x="2989626" y="2384648"/>
                </a:lnTo>
                <a:close/>
                <a:moveTo>
                  <a:pt x="2569124" y="2384648"/>
                </a:moveTo>
                <a:lnTo>
                  <a:pt x="2569124" y="2570379"/>
                </a:lnTo>
                <a:lnTo>
                  <a:pt x="2730929" y="2570379"/>
                </a:lnTo>
                <a:lnTo>
                  <a:pt x="2730929" y="2384648"/>
                </a:lnTo>
                <a:close/>
                <a:moveTo>
                  <a:pt x="2310427" y="2384648"/>
                </a:moveTo>
                <a:lnTo>
                  <a:pt x="2310427" y="2570379"/>
                </a:lnTo>
                <a:lnTo>
                  <a:pt x="2472232" y="2570379"/>
                </a:lnTo>
                <a:lnTo>
                  <a:pt x="2472232" y="2384648"/>
                </a:lnTo>
                <a:close/>
                <a:moveTo>
                  <a:pt x="2051731" y="2384648"/>
                </a:moveTo>
                <a:lnTo>
                  <a:pt x="2051731" y="2570379"/>
                </a:lnTo>
                <a:lnTo>
                  <a:pt x="2213536" y="2570379"/>
                </a:lnTo>
                <a:lnTo>
                  <a:pt x="2213536" y="2384648"/>
                </a:lnTo>
                <a:close/>
                <a:moveTo>
                  <a:pt x="1793034" y="2384648"/>
                </a:moveTo>
                <a:lnTo>
                  <a:pt x="1793034" y="2570379"/>
                </a:lnTo>
                <a:lnTo>
                  <a:pt x="1954839" y="2570379"/>
                </a:lnTo>
                <a:lnTo>
                  <a:pt x="1954839" y="2384648"/>
                </a:lnTo>
                <a:close/>
                <a:moveTo>
                  <a:pt x="1534338" y="2384648"/>
                </a:moveTo>
                <a:lnTo>
                  <a:pt x="1534338" y="2570379"/>
                </a:lnTo>
                <a:lnTo>
                  <a:pt x="1696143" y="2570379"/>
                </a:lnTo>
                <a:lnTo>
                  <a:pt x="1696143" y="2384648"/>
                </a:lnTo>
                <a:close/>
                <a:moveTo>
                  <a:pt x="1275641" y="2384648"/>
                </a:moveTo>
                <a:lnTo>
                  <a:pt x="1275641" y="2570379"/>
                </a:lnTo>
                <a:lnTo>
                  <a:pt x="1437446" y="2570379"/>
                </a:lnTo>
                <a:lnTo>
                  <a:pt x="1437446" y="2384648"/>
                </a:lnTo>
                <a:close/>
                <a:moveTo>
                  <a:pt x="1016945" y="2384648"/>
                </a:moveTo>
                <a:lnTo>
                  <a:pt x="1016945" y="2570379"/>
                </a:lnTo>
                <a:lnTo>
                  <a:pt x="1178750" y="2570379"/>
                </a:lnTo>
                <a:lnTo>
                  <a:pt x="1178750" y="2384648"/>
                </a:lnTo>
                <a:close/>
                <a:moveTo>
                  <a:pt x="758248" y="2384648"/>
                </a:moveTo>
                <a:lnTo>
                  <a:pt x="758248" y="2570379"/>
                </a:lnTo>
                <a:lnTo>
                  <a:pt x="920053" y="2570379"/>
                </a:lnTo>
                <a:lnTo>
                  <a:pt x="920053" y="2384648"/>
                </a:lnTo>
                <a:close/>
                <a:moveTo>
                  <a:pt x="499551" y="2384648"/>
                </a:moveTo>
                <a:lnTo>
                  <a:pt x="499551" y="2570379"/>
                </a:lnTo>
                <a:lnTo>
                  <a:pt x="661356" y="2570379"/>
                </a:lnTo>
                <a:lnTo>
                  <a:pt x="661356" y="2384648"/>
                </a:lnTo>
                <a:close/>
                <a:moveTo>
                  <a:pt x="240855" y="2384648"/>
                </a:moveTo>
                <a:lnTo>
                  <a:pt x="240855" y="2570379"/>
                </a:lnTo>
                <a:lnTo>
                  <a:pt x="402660" y="2570379"/>
                </a:lnTo>
                <a:lnTo>
                  <a:pt x="402660" y="2384648"/>
                </a:lnTo>
                <a:close/>
                <a:moveTo>
                  <a:pt x="19643115" y="178363"/>
                </a:moveTo>
                <a:lnTo>
                  <a:pt x="19643115" y="364094"/>
                </a:lnTo>
                <a:lnTo>
                  <a:pt x="19804923" y="364094"/>
                </a:lnTo>
                <a:lnTo>
                  <a:pt x="19804923" y="178363"/>
                </a:lnTo>
                <a:close/>
                <a:moveTo>
                  <a:pt x="19384423" y="178363"/>
                </a:moveTo>
                <a:lnTo>
                  <a:pt x="19384423" y="364094"/>
                </a:lnTo>
                <a:lnTo>
                  <a:pt x="19546227" y="364094"/>
                </a:lnTo>
                <a:lnTo>
                  <a:pt x="19546227" y="178363"/>
                </a:lnTo>
                <a:close/>
                <a:moveTo>
                  <a:pt x="19125727" y="178363"/>
                </a:moveTo>
                <a:lnTo>
                  <a:pt x="19125727" y="364094"/>
                </a:lnTo>
                <a:lnTo>
                  <a:pt x="19287531" y="364094"/>
                </a:lnTo>
                <a:lnTo>
                  <a:pt x="19287531" y="178363"/>
                </a:lnTo>
                <a:close/>
                <a:moveTo>
                  <a:pt x="18867031" y="178363"/>
                </a:moveTo>
                <a:lnTo>
                  <a:pt x="18867031" y="364094"/>
                </a:lnTo>
                <a:lnTo>
                  <a:pt x="19028835" y="364094"/>
                </a:lnTo>
                <a:lnTo>
                  <a:pt x="19028835" y="178363"/>
                </a:lnTo>
                <a:close/>
                <a:moveTo>
                  <a:pt x="18608333" y="178363"/>
                </a:moveTo>
                <a:lnTo>
                  <a:pt x="18608333" y="364094"/>
                </a:lnTo>
                <a:lnTo>
                  <a:pt x="18770139" y="364094"/>
                </a:lnTo>
                <a:lnTo>
                  <a:pt x="18770139" y="178363"/>
                </a:lnTo>
                <a:close/>
                <a:moveTo>
                  <a:pt x="18349635" y="178363"/>
                </a:moveTo>
                <a:lnTo>
                  <a:pt x="18349635" y="364094"/>
                </a:lnTo>
                <a:lnTo>
                  <a:pt x="18511441" y="364094"/>
                </a:lnTo>
                <a:lnTo>
                  <a:pt x="18511441" y="178363"/>
                </a:lnTo>
                <a:close/>
                <a:moveTo>
                  <a:pt x="18090939" y="178363"/>
                </a:moveTo>
                <a:lnTo>
                  <a:pt x="18090939" y="364094"/>
                </a:lnTo>
                <a:lnTo>
                  <a:pt x="18252743" y="364094"/>
                </a:lnTo>
                <a:lnTo>
                  <a:pt x="18252743" y="178363"/>
                </a:lnTo>
                <a:close/>
                <a:moveTo>
                  <a:pt x="17832243" y="178363"/>
                </a:moveTo>
                <a:lnTo>
                  <a:pt x="17832243" y="364094"/>
                </a:lnTo>
                <a:lnTo>
                  <a:pt x="17994047" y="364094"/>
                </a:lnTo>
                <a:lnTo>
                  <a:pt x="17994047" y="178363"/>
                </a:lnTo>
                <a:close/>
                <a:moveTo>
                  <a:pt x="17573545" y="178363"/>
                </a:moveTo>
                <a:lnTo>
                  <a:pt x="17573545" y="364094"/>
                </a:lnTo>
                <a:lnTo>
                  <a:pt x="17735351" y="364094"/>
                </a:lnTo>
                <a:lnTo>
                  <a:pt x="17735351" y="178363"/>
                </a:lnTo>
                <a:close/>
                <a:moveTo>
                  <a:pt x="17314847" y="178363"/>
                </a:moveTo>
                <a:lnTo>
                  <a:pt x="17314847" y="364094"/>
                </a:lnTo>
                <a:lnTo>
                  <a:pt x="17476653" y="364094"/>
                </a:lnTo>
                <a:lnTo>
                  <a:pt x="17476653" y="178363"/>
                </a:lnTo>
                <a:close/>
                <a:moveTo>
                  <a:pt x="17056151" y="178363"/>
                </a:moveTo>
                <a:lnTo>
                  <a:pt x="17056151" y="364094"/>
                </a:lnTo>
                <a:lnTo>
                  <a:pt x="17217955" y="364094"/>
                </a:lnTo>
                <a:lnTo>
                  <a:pt x="17217955" y="178363"/>
                </a:lnTo>
                <a:close/>
                <a:moveTo>
                  <a:pt x="16797455" y="178363"/>
                </a:moveTo>
                <a:lnTo>
                  <a:pt x="16797455" y="364094"/>
                </a:lnTo>
                <a:lnTo>
                  <a:pt x="16959259" y="364094"/>
                </a:lnTo>
                <a:lnTo>
                  <a:pt x="16959259" y="178363"/>
                </a:lnTo>
                <a:close/>
                <a:moveTo>
                  <a:pt x="16538757" y="178363"/>
                </a:moveTo>
                <a:lnTo>
                  <a:pt x="16538757" y="364094"/>
                </a:lnTo>
                <a:lnTo>
                  <a:pt x="16700562" y="364094"/>
                </a:lnTo>
                <a:lnTo>
                  <a:pt x="16700562" y="178363"/>
                </a:lnTo>
                <a:close/>
                <a:moveTo>
                  <a:pt x="16280060" y="178363"/>
                </a:moveTo>
                <a:lnTo>
                  <a:pt x="16280060" y="364094"/>
                </a:lnTo>
                <a:lnTo>
                  <a:pt x="16441865" y="364094"/>
                </a:lnTo>
                <a:lnTo>
                  <a:pt x="16441865" y="178363"/>
                </a:lnTo>
                <a:close/>
                <a:moveTo>
                  <a:pt x="16021363" y="178363"/>
                </a:moveTo>
                <a:lnTo>
                  <a:pt x="16021363" y="364094"/>
                </a:lnTo>
                <a:lnTo>
                  <a:pt x="16183168" y="364094"/>
                </a:lnTo>
                <a:lnTo>
                  <a:pt x="16183168" y="178363"/>
                </a:lnTo>
                <a:close/>
                <a:moveTo>
                  <a:pt x="15762666" y="178363"/>
                </a:moveTo>
                <a:lnTo>
                  <a:pt x="15762666" y="364094"/>
                </a:lnTo>
                <a:lnTo>
                  <a:pt x="15924471" y="364094"/>
                </a:lnTo>
                <a:lnTo>
                  <a:pt x="15924471" y="178363"/>
                </a:lnTo>
                <a:close/>
                <a:moveTo>
                  <a:pt x="15503969" y="178363"/>
                </a:moveTo>
                <a:lnTo>
                  <a:pt x="15503969" y="364094"/>
                </a:lnTo>
                <a:lnTo>
                  <a:pt x="15665774" y="364094"/>
                </a:lnTo>
                <a:lnTo>
                  <a:pt x="15665774" y="178363"/>
                </a:lnTo>
                <a:close/>
                <a:moveTo>
                  <a:pt x="15245272" y="178363"/>
                </a:moveTo>
                <a:lnTo>
                  <a:pt x="15245272" y="364094"/>
                </a:lnTo>
                <a:lnTo>
                  <a:pt x="15407077" y="364094"/>
                </a:lnTo>
                <a:lnTo>
                  <a:pt x="15407077" y="178363"/>
                </a:lnTo>
                <a:close/>
                <a:moveTo>
                  <a:pt x="14986575" y="178363"/>
                </a:moveTo>
                <a:lnTo>
                  <a:pt x="14986575" y="364094"/>
                </a:lnTo>
                <a:lnTo>
                  <a:pt x="15148380" y="364094"/>
                </a:lnTo>
                <a:lnTo>
                  <a:pt x="15148380" y="178363"/>
                </a:lnTo>
                <a:close/>
                <a:moveTo>
                  <a:pt x="14727878" y="178363"/>
                </a:moveTo>
                <a:lnTo>
                  <a:pt x="14727878" y="364094"/>
                </a:lnTo>
                <a:lnTo>
                  <a:pt x="14889683" y="364094"/>
                </a:lnTo>
                <a:lnTo>
                  <a:pt x="14889683" y="178363"/>
                </a:lnTo>
                <a:close/>
                <a:moveTo>
                  <a:pt x="14469181" y="178363"/>
                </a:moveTo>
                <a:lnTo>
                  <a:pt x="14469181" y="364094"/>
                </a:lnTo>
                <a:lnTo>
                  <a:pt x="14630986" y="364094"/>
                </a:lnTo>
                <a:lnTo>
                  <a:pt x="14630986" y="178363"/>
                </a:lnTo>
                <a:close/>
                <a:moveTo>
                  <a:pt x="14210484" y="178363"/>
                </a:moveTo>
                <a:lnTo>
                  <a:pt x="14210484" y="364094"/>
                </a:lnTo>
                <a:lnTo>
                  <a:pt x="14372289" y="364094"/>
                </a:lnTo>
                <a:lnTo>
                  <a:pt x="14372289" y="178363"/>
                </a:lnTo>
                <a:close/>
                <a:moveTo>
                  <a:pt x="13951787" y="178363"/>
                </a:moveTo>
                <a:lnTo>
                  <a:pt x="13951787" y="364094"/>
                </a:lnTo>
                <a:lnTo>
                  <a:pt x="14113592" y="364094"/>
                </a:lnTo>
                <a:lnTo>
                  <a:pt x="14113592" y="178363"/>
                </a:lnTo>
                <a:close/>
                <a:moveTo>
                  <a:pt x="13693090" y="178363"/>
                </a:moveTo>
                <a:lnTo>
                  <a:pt x="13693090" y="364094"/>
                </a:lnTo>
                <a:lnTo>
                  <a:pt x="13854895" y="364094"/>
                </a:lnTo>
                <a:lnTo>
                  <a:pt x="13854895" y="178363"/>
                </a:lnTo>
                <a:close/>
                <a:moveTo>
                  <a:pt x="13434393" y="178363"/>
                </a:moveTo>
                <a:lnTo>
                  <a:pt x="13434393" y="364094"/>
                </a:lnTo>
                <a:lnTo>
                  <a:pt x="13596198" y="364094"/>
                </a:lnTo>
                <a:lnTo>
                  <a:pt x="13596198" y="178363"/>
                </a:lnTo>
                <a:close/>
                <a:moveTo>
                  <a:pt x="13175696" y="178363"/>
                </a:moveTo>
                <a:lnTo>
                  <a:pt x="13175696" y="364094"/>
                </a:lnTo>
                <a:lnTo>
                  <a:pt x="13337501" y="364094"/>
                </a:lnTo>
                <a:lnTo>
                  <a:pt x="13337501" y="178363"/>
                </a:lnTo>
                <a:close/>
                <a:moveTo>
                  <a:pt x="12916999" y="178363"/>
                </a:moveTo>
                <a:lnTo>
                  <a:pt x="12916999" y="364094"/>
                </a:lnTo>
                <a:lnTo>
                  <a:pt x="13078804" y="364094"/>
                </a:lnTo>
                <a:lnTo>
                  <a:pt x="13078804" y="178363"/>
                </a:lnTo>
                <a:close/>
                <a:moveTo>
                  <a:pt x="12658302" y="178363"/>
                </a:moveTo>
                <a:lnTo>
                  <a:pt x="12658302" y="364094"/>
                </a:lnTo>
                <a:lnTo>
                  <a:pt x="12820107" y="364094"/>
                </a:lnTo>
                <a:lnTo>
                  <a:pt x="12820107" y="178363"/>
                </a:lnTo>
                <a:close/>
                <a:moveTo>
                  <a:pt x="12399605" y="178363"/>
                </a:moveTo>
                <a:lnTo>
                  <a:pt x="12399605" y="364094"/>
                </a:lnTo>
                <a:lnTo>
                  <a:pt x="12561410" y="364094"/>
                </a:lnTo>
                <a:lnTo>
                  <a:pt x="12561410" y="178363"/>
                </a:lnTo>
                <a:close/>
                <a:moveTo>
                  <a:pt x="12140908" y="178363"/>
                </a:moveTo>
                <a:lnTo>
                  <a:pt x="12140908" y="364094"/>
                </a:lnTo>
                <a:lnTo>
                  <a:pt x="12302713" y="364094"/>
                </a:lnTo>
                <a:lnTo>
                  <a:pt x="12302713" y="178363"/>
                </a:lnTo>
                <a:close/>
                <a:moveTo>
                  <a:pt x="11882211" y="178363"/>
                </a:moveTo>
                <a:lnTo>
                  <a:pt x="11882211" y="364094"/>
                </a:lnTo>
                <a:lnTo>
                  <a:pt x="12044016" y="364094"/>
                </a:lnTo>
                <a:lnTo>
                  <a:pt x="12044016" y="178363"/>
                </a:lnTo>
                <a:close/>
                <a:moveTo>
                  <a:pt x="11623514" y="178363"/>
                </a:moveTo>
                <a:lnTo>
                  <a:pt x="11623514" y="364094"/>
                </a:lnTo>
                <a:lnTo>
                  <a:pt x="11785319" y="364094"/>
                </a:lnTo>
                <a:lnTo>
                  <a:pt x="11785319" y="178363"/>
                </a:lnTo>
                <a:close/>
                <a:moveTo>
                  <a:pt x="11364817" y="178363"/>
                </a:moveTo>
                <a:lnTo>
                  <a:pt x="11364817" y="364094"/>
                </a:lnTo>
                <a:lnTo>
                  <a:pt x="11526622" y="364094"/>
                </a:lnTo>
                <a:lnTo>
                  <a:pt x="11526622" y="178363"/>
                </a:lnTo>
                <a:close/>
                <a:moveTo>
                  <a:pt x="11106120" y="178363"/>
                </a:moveTo>
                <a:lnTo>
                  <a:pt x="11106120" y="364094"/>
                </a:lnTo>
                <a:lnTo>
                  <a:pt x="11267925" y="364094"/>
                </a:lnTo>
                <a:lnTo>
                  <a:pt x="11267925" y="178363"/>
                </a:lnTo>
                <a:close/>
                <a:moveTo>
                  <a:pt x="10847423" y="178363"/>
                </a:moveTo>
                <a:lnTo>
                  <a:pt x="10847423" y="364094"/>
                </a:lnTo>
                <a:lnTo>
                  <a:pt x="11009228" y="364094"/>
                </a:lnTo>
                <a:lnTo>
                  <a:pt x="11009228" y="178363"/>
                </a:lnTo>
                <a:close/>
                <a:moveTo>
                  <a:pt x="10588726" y="178363"/>
                </a:moveTo>
                <a:lnTo>
                  <a:pt x="10588726" y="364094"/>
                </a:lnTo>
                <a:lnTo>
                  <a:pt x="10750531" y="364094"/>
                </a:lnTo>
                <a:lnTo>
                  <a:pt x="10750531" y="178363"/>
                </a:lnTo>
                <a:close/>
                <a:moveTo>
                  <a:pt x="10330029" y="178363"/>
                </a:moveTo>
                <a:lnTo>
                  <a:pt x="10330029" y="364094"/>
                </a:lnTo>
                <a:lnTo>
                  <a:pt x="10491834" y="364094"/>
                </a:lnTo>
                <a:lnTo>
                  <a:pt x="10491834" y="178363"/>
                </a:lnTo>
                <a:close/>
                <a:moveTo>
                  <a:pt x="10071332" y="178363"/>
                </a:moveTo>
                <a:lnTo>
                  <a:pt x="10071332" y="364094"/>
                </a:lnTo>
                <a:lnTo>
                  <a:pt x="10233137" y="364094"/>
                </a:lnTo>
                <a:lnTo>
                  <a:pt x="10233137" y="178363"/>
                </a:lnTo>
                <a:close/>
                <a:moveTo>
                  <a:pt x="9812686" y="178363"/>
                </a:moveTo>
                <a:lnTo>
                  <a:pt x="9812686" y="364094"/>
                </a:lnTo>
                <a:lnTo>
                  <a:pt x="9974493" y="364094"/>
                </a:lnTo>
                <a:lnTo>
                  <a:pt x="9974493" y="178363"/>
                </a:lnTo>
                <a:close/>
                <a:moveTo>
                  <a:pt x="9553992" y="178363"/>
                </a:moveTo>
                <a:lnTo>
                  <a:pt x="9553992" y="364094"/>
                </a:lnTo>
                <a:lnTo>
                  <a:pt x="9715797" y="364094"/>
                </a:lnTo>
                <a:lnTo>
                  <a:pt x="9715797" y="178363"/>
                </a:lnTo>
                <a:close/>
                <a:moveTo>
                  <a:pt x="9295296" y="178363"/>
                </a:moveTo>
                <a:lnTo>
                  <a:pt x="9295296" y="364094"/>
                </a:lnTo>
                <a:lnTo>
                  <a:pt x="9457101" y="364094"/>
                </a:lnTo>
                <a:lnTo>
                  <a:pt x="9457101" y="178363"/>
                </a:lnTo>
                <a:close/>
                <a:moveTo>
                  <a:pt x="9036602" y="178363"/>
                </a:moveTo>
                <a:lnTo>
                  <a:pt x="9036602" y="364094"/>
                </a:lnTo>
                <a:lnTo>
                  <a:pt x="9198407" y="364094"/>
                </a:lnTo>
                <a:lnTo>
                  <a:pt x="9198407" y="178363"/>
                </a:lnTo>
                <a:close/>
                <a:moveTo>
                  <a:pt x="8777904" y="178363"/>
                </a:moveTo>
                <a:lnTo>
                  <a:pt x="8777904" y="364094"/>
                </a:lnTo>
                <a:lnTo>
                  <a:pt x="8939712" y="364094"/>
                </a:lnTo>
                <a:lnTo>
                  <a:pt x="8939712" y="178363"/>
                </a:lnTo>
                <a:close/>
                <a:moveTo>
                  <a:pt x="8519210" y="178363"/>
                </a:moveTo>
                <a:lnTo>
                  <a:pt x="8519210" y="364094"/>
                </a:lnTo>
                <a:lnTo>
                  <a:pt x="8681016" y="364094"/>
                </a:lnTo>
                <a:lnTo>
                  <a:pt x="8681016" y="178363"/>
                </a:lnTo>
                <a:close/>
                <a:moveTo>
                  <a:pt x="8260513" y="178363"/>
                </a:moveTo>
                <a:lnTo>
                  <a:pt x="8260513" y="364094"/>
                </a:lnTo>
                <a:lnTo>
                  <a:pt x="8422316" y="364094"/>
                </a:lnTo>
                <a:lnTo>
                  <a:pt x="8422316" y="178363"/>
                </a:lnTo>
                <a:close/>
                <a:moveTo>
                  <a:pt x="8001821" y="178363"/>
                </a:moveTo>
                <a:lnTo>
                  <a:pt x="8001821" y="364094"/>
                </a:lnTo>
                <a:lnTo>
                  <a:pt x="8163623" y="364094"/>
                </a:lnTo>
                <a:lnTo>
                  <a:pt x="8163623" y="178363"/>
                </a:lnTo>
                <a:close/>
                <a:moveTo>
                  <a:pt x="7743098" y="178363"/>
                </a:moveTo>
                <a:lnTo>
                  <a:pt x="7743098" y="364094"/>
                </a:lnTo>
                <a:lnTo>
                  <a:pt x="7904901" y="364094"/>
                </a:lnTo>
                <a:lnTo>
                  <a:pt x="7904901" y="178363"/>
                </a:lnTo>
                <a:close/>
                <a:moveTo>
                  <a:pt x="7484399" y="178363"/>
                </a:moveTo>
                <a:lnTo>
                  <a:pt x="7484399" y="364094"/>
                </a:lnTo>
                <a:lnTo>
                  <a:pt x="7646206" y="364094"/>
                </a:lnTo>
                <a:lnTo>
                  <a:pt x="7646206" y="178363"/>
                </a:lnTo>
                <a:close/>
                <a:moveTo>
                  <a:pt x="7225702" y="178363"/>
                </a:moveTo>
                <a:lnTo>
                  <a:pt x="7225702" y="364094"/>
                </a:lnTo>
                <a:lnTo>
                  <a:pt x="7387507" y="364094"/>
                </a:lnTo>
                <a:lnTo>
                  <a:pt x="7387507" y="178363"/>
                </a:lnTo>
                <a:close/>
                <a:moveTo>
                  <a:pt x="6967003" y="178363"/>
                </a:moveTo>
                <a:lnTo>
                  <a:pt x="6967003" y="364094"/>
                </a:lnTo>
                <a:lnTo>
                  <a:pt x="7128809" y="364094"/>
                </a:lnTo>
                <a:lnTo>
                  <a:pt x="7128809" y="178363"/>
                </a:lnTo>
                <a:close/>
                <a:moveTo>
                  <a:pt x="6708305" y="178363"/>
                </a:moveTo>
                <a:lnTo>
                  <a:pt x="6708305" y="364094"/>
                </a:lnTo>
                <a:lnTo>
                  <a:pt x="6870110" y="364094"/>
                </a:lnTo>
                <a:lnTo>
                  <a:pt x="6870110" y="178363"/>
                </a:lnTo>
                <a:close/>
                <a:moveTo>
                  <a:pt x="6449606" y="178363"/>
                </a:moveTo>
                <a:lnTo>
                  <a:pt x="6449606" y="364094"/>
                </a:lnTo>
                <a:lnTo>
                  <a:pt x="6611413" y="364094"/>
                </a:lnTo>
                <a:lnTo>
                  <a:pt x="6611413" y="178363"/>
                </a:lnTo>
                <a:close/>
                <a:moveTo>
                  <a:pt x="6190906" y="178363"/>
                </a:moveTo>
                <a:lnTo>
                  <a:pt x="6190906" y="364094"/>
                </a:lnTo>
                <a:lnTo>
                  <a:pt x="6352714" y="364094"/>
                </a:lnTo>
                <a:lnTo>
                  <a:pt x="6352714" y="178363"/>
                </a:lnTo>
                <a:close/>
                <a:moveTo>
                  <a:pt x="5932207" y="178363"/>
                </a:moveTo>
                <a:lnTo>
                  <a:pt x="5932207" y="364094"/>
                </a:lnTo>
                <a:lnTo>
                  <a:pt x="6094015" y="364094"/>
                </a:lnTo>
                <a:lnTo>
                  <a:pt x="6094015" y="178363"/>
                </a:lnTo>
                <a:close/>
                <a:moveTo>
                  <a:pt x="5673510" y="178363"/>
                </a:moveTo>
                <a:lnTo>
                  <a:pt x="5673510" y="364094"/>
                </a:lnTo>
                <a:lnTo>
                  <a:pt x="5835315" y="364094"/>
                </a:lnTo>
                <a:lnTo>
                  <a:pt x="5835315" y="178363"/>
                </a:lnTo>
                <a:close/>
                <a:moveTo>
                  <a:pt x="5414811" y="178363"/>
                </a:moveTo>
                <a:lnTo>
                  <a:pt x="5414811" y="364094"/>
                </a:lnTo>
                <a:lnTo>
                  <a:pt x="5576617" y="364094"/>
                </a:lnTo>
                <a:lnTo>
                  <a:pt x="5576617" y="178363"/>
                </a:lnTo>
                <a:close/>
                <a:moveTo>
                  <a:pt x="5156112" y="178363"/>
                </a:moveTo>
                <a:lnTo>
                  <a:pt x="5156112" y="364094"/>
                </a:lnTo>
                <a:lnTo>
                  <a:pt x="5317918" y="364094"/>
                </a:lnTo>
                <a:lnTo>
                  <a:pt x="5317918" y="178363"/>
                </a:lnTo>
                <a:close/>
                <a:moveTo>
                  <a:pt x="4897414" y="178363"/>
                </a:moveTo>
                <a:lnTo>
                  <a:pt x="4897414" y="364094"/>
                </a:lnTo>
                <a:lnTo>
                  <a:pt x="5059219" y="364094"/>
                </a:lnTo>
                <a:lnTo>
                  <a:pt x="5059219" y="178363"/>
                </a:lnTo>
                <a:close/>
                <a:moveTo>
                  <a:pt x="4638719" y="178363"/>
                </a:moveTo>
                <a:lnTo>
                  <a:pt x="4638719" y="364094"/>
                </a:lnTo>
                <a:lnTo>
                  <a:pt x="4800524" y="364094"/>
                </a:lnTo>
                <a:lnTo>
                  <a:pt x="4800524" y="178363"/>
                </a:lnTo>
                <a:close/>
                <a:moveTo>
                  <a:pt x="4380023" y="178363"/>
                </a:moveTo>
                <a:lnTo>
                  <a:pt x="4380023" y="364094"/>
                </a:lnTo>
                <a:lnTo>
                  <a:pt x="4541828" y="364094"/>
                </a:lnTo>
                <a:lnTo>
                  <a:pt x="4541828" y="178363"/>
                </a:lnTo>
                <a:close/>
                <a:moveTo>
                  <a:pt x="4121326" y="178363"/>
                </a:moveTo>
                <a:lnTo>
                  <a:pt x="4121326" y="364094"/>
                </a:lnTo>
                <a:lnTo>
                  <a:pt x="4283131" y="364094"/>
                </a:lnTo>
                <a:lnTo>
                  <a:pt x="4283131" y="178363"/>
                </a:lnTo>
                <a:close/>
                <a:moveTo>
                  <a:pt x="3862628" y="178363"/>
                </a:moveTo>
                <a:lnTo>
                  <a:pt x="3862628" y="364094"/>
                </a:lnTo>
                <a:lnTo>
                  <a:pt x="4024433" y="364094"/>
                </a:lnTo>
                <a:lnTo>
                  <a:pt x="4024433" y="178363"/>
                </a:lnTo>
                <a:close/>
                <a:moveTo>
                  <a:pt x="3603933" y="178363"/>
                </a:moveTo>
                <a:lnTo>
                  <a:pt x="3603933" y="364094"/>
                </a:lnTo>
                <a:lnTo>
                  <a:pt x="3765738" y="364094"/>
                </a:lnTo>
                <a:lnTo>
                  <a:pt x="3765738" y="178363"/>
                </a:lnTo>
                <a:close/>
                <a:moveTo>
                  <a:pt x="3345236" y="178363"/>
                </a:moveTo>
                <a:lnTo>
                  <a:pt x="3345236" y="364094"/>
                </a:lnTo>
                <a:lnTo>
                  <a:pt x="3507041" y="364094"/>
                </a:lnTo>
                <a:lnTo>
                  <a:pt x="3507041" y="178363"/>
                </a:lnTo>
                <a:close/>
                <a:moveTo>
                  <a:pt x="3086539" y="178363"/>
                </a:moveTo>
                <a:lnTo>
                  <a:pt x="3086539" y="364094"/>
                </a:lnTo>
                <a:lnTo>
                  <a:pt x="3248344" y="364094"/>
                </a:lnTo>
                <a:lnTo>
                  <a:pt x="3248344" y="178363"/>
                </a:lnTo>
                <a:close/>
                <a:moveTo>
                  <a:pt x="2827844" y="178363"/>
                </a:moveTo>
                <a:lnTo>
                  <a:pt x="2827844" y="364094"/>
                </a:lnTo>
                <a:lnTo>
                  <a:pt x="2989649" y="364094"/>
                </a:lnTo>
                <a:lnTo>
                  <a:pt x="2989649" y="178363"/>
                </a:lnTo>
                <a:close/>
                <a:moveTo>
                  <a:pt x="2569147" y="178363"/>
                </a:moveTo>
                <a:lnTo>
                  <a:pt x="2569147" y="364094"/>
                </a:lnTo>
                <a:lnTo>
                  <a:pt x="2730952" y="364094"/>
                </a:lnTo>
                <a:lnTo>
                  <a:pt x="2730952" y="178363"/>
                </a:lnTo>
                <a:close/>
                <a:moveTo>
                  <a:pt x="2310450" y="178363"/>
                </a:moveTo>
                <a:lnTo>
                  <a:pt x="2310450" y="364094"/>
                </a:lnTo>
                <a:lnTo>
                  <a:pt x="2472255" y="364094"/>
                </a:lnTo>
                <a:lnTo>
                  <a:pt x="2472255" y="178363"/>
                </a:lnTo>
                <a:close/>
                <a:moveTo>
                  <a:pt x="2051755" y="178363"/>
                </a:moveTo>
                <a:lnTo>
                  <a:pt x="2051755" y="364094"/>
                </a:lnTo>
                <a:lnTo>
                  <a:pt x="2213559" y="364094"/>
                </a:lnTo>
                <a:lnTo>
                  <a:pt x="2213559" y="178363"/>
                </a:lnTo>
                <a:close/>
                <a:moveTo>
                  <a:pt x="1793058" y="178363"/>
                </a:moveTo>
                <a:lnTo>
                  <a:pt x="1793058" y="364094"/>
                </a:lnTo>
                <a:lnTo>
                  <a:pt x="1954863" y="364094"/>
                </a:lnTo>
                <a:lnTo>
                  <a:pt x="1954863" y="178363"/>
                </a:lnTo>
                <a:close/>
                <a:moveTo>
                  <a:pt x="1534362" y="178363"/>
                </a:moveTo>
                <a:lnTo>
                  <a:pt x="1534362" y="364094"/>
                </a:lnTo>
                <a:lnTo>
                  <a:pt x="1696167" y="364094"/>
                </a:lnTo>
                <a:lnTo>
                  <a:pt x="1696167" y="178363"/>
                </a:lnTo>
                <a:close/>
                <a:moveTo>
                  <a:pt x="1275666" y="178363"/>
                </a:moveTo>
                <a:lnTo>
                  <a:pt x="1275666" y="364094"/>
                </a:lnTo>
                <a:lnTo>
                  <a:pt x="1437470" y="364094"/>
                </a:lnTo>
                <a:lnTo>
                  <a:pt x="1437470" y="178363"/>
                </a:lnTo>
                <a:close/>
                <a:moveTo>
                  <a:pt x="1016970" y="178363"/>
                </a:moveTo>
                <a:lnTo>
                  <a:pt x="1016970" y="364094"/>
                </a:lnTo>
                <a:lnTo>
                  <a:pt x="1178774" y="364094"/>
                </a:lnTo>
                <a:lnTo>
                  <a:pt x="1178774" y="178363"/>
                </a:lnTo>
                <a:close/>
                <a:moveTo>
                  <a:pt x="758273" y="178363"/>
                </a:moveTo>
                <a:lnTo>
                  <a:pt x="758273" y="364094"/>
                </a:lnTo>
                <a:lnTo>
                  <a:pt x="920078" y="364094"/>
                </a:lnTo>
                <a:lnTo>
                  <a:pt x="920078" y="178363"/>
                </a:lnTo>
                <a:close/>
                <a:moveTo>
                  <a:pt x="499577" y="178363"/>
                </a:moveTo>
                <a:lnTo>
                  <a:pt x="499577" y="364094"/>
                </a:lnTo>
                <a:lnTo>
                  <a:pt x="661381" y="364094"/>
                </a:lnTo>
                <a:lnTo>
                  <a:pt x="661381" y="178363"/>
                </a:lnTo>
                <a:close/>
                <a:moveTo>
                  <a:pt x="240881" y="178363"/>
                </a:moveTo>
                <a:lnTo>
                  <a:pt x="240881" y="364094"/>
                </a:lnTo>
                <a:lnTo>
                  <a:pt x="402686" y="364094"/>
                </a:lnTo>
                <a:lnTo>
                  <a:pt x="402686" y="178363"/>
                </a:lnTo>
                <a:close/>
                <a:moveTo>
                  <a:pt x="0" y="0"/>
                </a:moveTo>
                <a:lnTo>
                  <a:pt x="20000019" y="0"/>
                </a:lnTo>
                <a:lnTo>
                  <a:pt x="20000019" y="2717800"/>
                </a:lnTo>
                <a:lnTo>
                  <a:pt x="0" y="2717800"/>
                </a:lnTo>
                <a:close/>
              </a:path>
            </a:pathLst>
          </a:custGeom>
          <a:solidFill>
            <a:schemeClr val="bg2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82D472B-B496-475A-BC9A-FF8F1EFAF23A}"/>
              </a:ext>
            </a:extLst>
          </p:cNvPr>
          <p:cNvSpPr/>
          <p:nvPr/>
        </p:nvSpPr>
        <p:spPr>
          <a:xfrm>
            <a:off x="1894258" y="1440160"/>
            <a:ext cx="8636904" cy="29854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066C3539-98BC-42A8-A119-3E6920A82DB9}"/>
              </a:ext>
            </a:extLst>
          </p:cNvPr>
          <p:cNvSpPr/>
          <p:nvPr/>
        </p:nvSpPr>
        <p:spPr>
          <a:xfrm>
            <a:off x="2005194" y="1557349"/>
            <a:ext cx="8415299" cy="2767010"/>
          </a:xfrm>
          <a:prstGeom prst="rect">
            <a:avLst/>
          </a:prstGeom>
          <a:blipFill>
            <a:blip r:embed="rId4"/>
            <a:srcRect/>
            <a:stretch>
              <a:fillRect l="-11426" t="-39804" r="-9427" b="-1089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44411C3B-D2CC-4394-B249-A410BE55C1CD}"/>
              </a:ext>
            </a:extLst>
          </p:cNvPr>
          <p:cNvSpPr/>
          <p:nvPr/>
        </p:nvSpPr>
        <p:spPr>
          <a:xfrm>
            <a:off x="4123236" y="4784610"/>
            <a:ext cx="2063505" cy="1055417"/>
          </a:xfrm>
          <a:prstGeom prst="rect">
            <a:avLst/>
          </a:prstGeom>
          <a:blipFill dpi="0" rotWithShape="0">
            <a:blip r:embed="rId5"/>
            <a:srcRect/>
            <a:stretch>
              <a:fillRect l="-14649" t="-103055" r="-23552" b="-2076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1DB5FAE7-132D-40CD-BB6D-B45789728EED}"/>
              </a:ext>
            </a:extLst>
          </p:cNvPr>
          <p:cNvSpPr/>
          <p:nvPr/>
        </p:nvSpPr>
        <p:spPr>
          <a:xfrm flipH="1">
            <a:off x="2003644" y="4784610"/>
            <a:ext cx="2063505" cy="1055417"/>
          </a:xfrm>
          <a:prstGeom prst="rect">
            <a:avLst/>
          </a:prstGeom>
          <a:blipFill dpi="0" rotWithShape="0">
            <a:blip r:embed="rId6"/>
            <a:srcRect/>
            <a:stretch>
              <a:fillRect l="-2673" t="-19522" r="-3232" b="-20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7B394462-0D8A-4D11-8B4D-FD86DCABDCAB}"/>
              </a:ext>
            </a:extLst>
          </p:cNvPr>
          <p:cNvSpPr/>
          <p:nvPr/>
        </p:nvSpPr>
        <p:spPr>
          <a:xfrm>
            <a:off x="6236952" y="4784610"/>
            <a:ext cx="2063505" cy="1055417"/>
          </a:xfrm>
          <a:prstGeom prst="rect">
            <a:avLst/>
          </a:prstGeom>
          <a:blipFill dpi="0" rotWithShape="0">
            <a:blip r:embed="rId7"/>
            <a:srcRect/>
            <a:stretch>
              <a:fillRect l="-1240" t="-95353" r="-6202" b="-1245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09E7F25D-212E-4273-81C0-0F235C47B102}"/>
              </a:ext>
            </a:extLst>
          </p:cNvPr>
          <p:cNvSpPr/>
          <p:nvPr/>
        </p:nvSpPr>
        <p:spPr>
          <a:xfrm>
            <a:off x="8371715" y="4784610"/>
            <a:ext cx="2063505" cy="1055417"/>
          </a:xfrm>
          <a:prstGeom prst="rect">
            <a:avLst/>
          </a:prstGeom>
          <a:blipFill dpi="0" rotWithShape="0">
            <a:blip r:embed="rId8"/>
            <a:srcRect/>
            <a:stretch>
              <a:fillRect l="-3781" t="-17621" r="-3781" b="-247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8" name="PA-图片 26">
            <a:extLst>
              <a:ext uri="{FF2B5EF4-FFF2-40B4-BE49-F238E27FC236}">
                <a16:creationId xmlns:a16="http://schemas.microsoft.com/office/drawing/2014/main" id="{69546F64-72C6-499C-9A72-EB744A3307C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1993">
            <a:off x="1013896" y="4751011"/>
            <a:ext cx="1673006" cy="1673006"/>
          </a:xfrm>
          <a:prstGeom prst="rect">
            <a:avLst/>
          </a:prstGeom>
        </p:spPr>
      </p:pic>
      <p:pic>
        <p:nvPicPr>
          <p:cNvPr id="159" name="PA-图片 27">
            <a:extLst>
              <a:ext uri="{FF2B5EF4-FFF2-40B4-BE49-F238E27FC236}">
                <a16:creationId xmlns:a16="http://schemas.microsoft.com/office/drawing/2014/main" id="{0E461039-FE8E-4E3B-964C-CF16944584F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4670" flipH="1">
            <a:off x="9678810" y="4831131"/>
            <a:ext cx="1704707" cy="1698600"/>
          </a:xfrm>
          <a:prstGeom prst="rect">
            <a:avLst/>
          </a:prstGeom>
        </p:spPr>
      </p:pic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68A12BE0-87B8-41D8-BD31-53913B7C58FA}"/>
              </a:ext>
            </a:extLst>
          </p:cNvPr>
          <p:cNvGrpSpPr/>
          <p:nvPr/>
        </p:nvGrpSpPr>
        <p:grpSpPr>
          <a:xfrm rot="20769247">
            <a:off x="1544026" y="1273107"/>
            <a:ext cx="612747" cy="568483"/>
            <a:chOff x="-5732887" y="7199874"/>
            <a:chExt cx="5379704" cy="4983455"/>
          </a:xfrm>
        </p:grpSpPr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C451B858-8192-4254-9C5D-D7E6309BDFA8}"/>
                </a:ext>
              </a:extLst>
            </p:cNvPr>
            <p:cNvSpPr/>
            <p:nvPr/>
          </p:nvSpPr>
          <p:spPr>
            <a:xfrm>
              <a:off x="-5732887" y="7199874"/>
              <a:ext cx="5379704" cy="4983455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 dirty="0"/>
            </a:p>
          </p:txBody>
        </p:sp>
        <p:sp>
          <p:nvSpPr>
            <p:cNvPr id="163" name="任意多边形: 形状 162">
              <a:extLst>
                <a:ext uri="{FF2B5EF4-FFF2-40B4-BE49-F238E27FC236}">
                  <a16:creationId xmlns:a16="http://schemas.microsoft.com/office/drawing/2014/main" id="{10F0B743-60EB-4095-B3BF-4763D7C282C6}"/>
                </a:ext>
              </a:extLst>
            </p:cNvPr>
            <p:cNvSpPr/>
            <p:nvPr/>
          </p:nvSpPr>
          <p:spPr>
            <a:xfrm>
              <a:off x="-5460488" y="7493068"/>
              <a:ext cx="4799194" cy="4535711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D86DA280-6224-473C-AAC5-F24E03CEC1F0}"/>
                </a:ext>
              </a:extLst>
            </p:cNvPr>
            <p:cNvSpPr/>
            <p:nvPr/>
          </p:nvSpPr>
          <p:spPr>
            <a:xfrm>
              <a:off x="-5161661" y="7818509"/>
              <a:ext cx="4154012" cy="3925949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B95BF017-F0FF-450A-8BFA-8AAAF79A3014}"/>
                </a:ext>
              </a:extLst>
            </p:cNvPr>
            <p:cNvSpPr/>
            <p:nvPr/>
          </p:nvSpPr>
          <p:spPr>
            <a:xfrm>
              <a:off x="-4752754" y="8263866"/>
              <a:ext cx="3271139" cy="3091544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</p:grpSp>
    </p:spTree>
    <p:extLst>
      <p:ext uri="{BB962C8B-B14F-4D97-AF65-F5344CB8AC3E}">
        <p14:creationId xmlns:p14="http://schemas.microsoft.com/office/powerpoint/2010/main" val="204168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2C044E2-C18A-43BC-88AE-B42B8F4AC17E}"/>
              </a:ext>
            </a:extLst>
          </p:cNvPr>
          <p:cNvSpPr/>
          <p:nvPr/>
        </p:nvSpPr>
        <p:spPr>
          <a:xfrm>
            <a:off x="2029144" y="1205689"/>
            <a:ext cx="8683834" cy="2294784"/>
          </a:xfrm>
          <a:custGeom>
            <a:avLst/>
            <a:gdLst>
              <a:gd name="connsiteX0" fmla="*/ 8847415 w 9227301"/>
              <a:gd name="connsiteY0" fmla="*/ 2031527 h 2438400"/>
              <a:gd name="connsiteX1" fmla="*/ 8847415 w 9227301"/>
              <a:gd name="connsiteY1" fmla="*/ 2237901 h 2438400"/>
              <a:gd name="connsiteX2" fmla="*/ 9027204 w 9227301"/>
              <a:gd name="connsiteY2" fmla="*/ 2237901 h 2438400"/>
              <a:gd name="connsiteX3" fmla="*/ 9027204 w 9227301"/>
              <a:gd name="connsiteY3" fmla="*/ 2031527 h 2438400"/>
              <a:gd name="connsiteX4" fmla="*/ 8592132 w 9227301"/>
              <a:gd name="connsiteY4" fmla="*/ 2031527 h 2438400"/>
              <a:gd name="connsiteX5" fmla="*/ 8592132 w 9227301"/>
              <a:gd name="connsiteY5" fmla="*/ 2237901 h 2438400"/>
              <a:gd name="connsiteX6" fmla="*/ 8771921 w 9227301"/>
              <a:gd name="connsiteY6" fmla="*/ 2237901 h 2438400"/>
              <a:gd name="connsiteX7" fmla="*/ 8771921 w 9227301"/>
              <a:gd name="connsiteY7" fmla="*/ 2031527 h 2438400"/>
              <a:gd name="connsiteX8" fmla="*/ 8336849 w 9227301"/>
              <a:gd name="connsiteY8" fmla="*/ 2031527 h 2438400"/>
              <a:gd name="connsiteX9" fmla="*/ 8336849 w 9227301"/>
              <a:gd name="connsiteY9" fmla="*/ 2237901 h 2438400"/>
              <a:gd name="connsiteX10" fmla="*/ 8516638 w 9227301"/>
              <a:gd name="connsiteY10" fmla="*/ 2237901 h 2438400"/>
              <a:gd name="connsiteX11" fmla="*/ 8516638 w 9227301"/>
              <a:gd name="connsiteY11" fmla="*/ 2031527 h 2438400"/>
              <a:gd name="connsiteX12" fmla="*/ 8081566 w 9227301"/>
              <a:gd name="connsiteY12" fmla="*/ 2031527 h 2438400"/>
              <a:gd name="connsiteX13" fmla="*/ 8081566 w 9227301"/>
              <a:gd name="connsiteY13" fmla="*/ 2237901 h 2438400"/>
              <a:gd name="connsiteX14" fmla="*/ 8261355 w 9227301"/>
              <a:gd name="connsiteY14" fmla="*/ 2237901 h 2438400"/>
              <a:gd name="connsiteX15" fmla="*/ 8261355 w 9227301"/>
              <a:gd name="connsiteY15" fmla="*/ 2031527 h 2438400"/>
              <a:gd name="connsiteX16" fmla="*/ 7826283 w 9227301"/>
              <a:gd name="connsiteY16" fmla="*/ 2031527 h 2438400"/>
              <a:gd name="connsiteX17" fmla="*/ 7826283 w 9227301"/>
              <a:gd name="connsiteY17" fmla="*/ 2237901 h 2438400"/>
              <a:gd name="connsiteX18" fmla="*/ 8006072 w 9227301"/>
              <a:gd name="connsiteY18" fmla="*/ 2237901 h 2438400"/>
              <a:gd name="connsiteX19" fmla="*/ 8006072 w 9227301"/>
              <a:gd name="connsiteY19" fmla="*/ 2031527 h 2438400"/>
              <a:gd name="connsiteX20" fmla="*/ 7571000 w 9227301"/>
              <a:gd name="connsiteY20" fmla="*/ 2031527 h 2438400"/>
              <a:gd name="connsiteX21" fmla="*/ 7571000 w 9227301"/>
              <a:gd name="connsiteY21" fmla="*/ 2237901 h 2438400"/>
              <a:gd name="connsiteX22" fmla="*/ 7750789 w 9227301"/>
              <a:gd name="connsiteY22" fmla="*/ 2237901 h 2438400"/>
              <a:gd name="connsiteX23" fmla="*/ 7750789 w 9227301"/>
              <a:gd name="connsiteY23" fmla="*/ 2031527 h 2438400"/>
              <a:gd name="connsiteX24" fmla="*/ 7315717 w 9227301"/>
              <a:gd name="connsiteY24" fmla="*/ 2031527 h 2438400"/>
              <a:gd name="connsiteX25" fmla="*/ 7315717 w 9227301"/>
              <a:gd name="connsiteY25" fmla="*/ 2237901 h 2438400"/>
              <a:gd name="connsiteX26" fmla="*/ 7495506 w 9227301"/>
              <a:gd name="connsiteY26" fmla="*/ 2237901 h 2438400"/>
              <a:gd name="connsiteX27" fmla="*/ 7495506 w 9227301"/>
              <a:gd name="connsiteY27" fmla="*/ 2031527 h 2438400"/>
              <a:gd name="connsiteX28" fmla="*/ 7060434 w 9227301"/>
              <a:gd name="connsiteY28" fmla="*/ 2031527 h 2438400"/>
              <a:gd name="connsiteX29" fmla="*/ 7060434 w 9227301"/>
              <a:gd name="connsiteY29" fmla="*/ 2237901 h 2438400"/>
              <a:gd name="connsiteX30" fmla="*/ 7240223 w 9227301"/>
              <a:gd name="connsiteY30" fmla="*/ 2237901 h 2438400"/>
              <a:gd name="connsiteX31" fmla="*/ 7240223 w 9227301"/>
              <a:gd name="connsiteY31" fmla="*/ 2031527 h 2438400"/>
              <a:gd name="connsiteX32" fmla="*/ 6805151 w 9227301"/>
              <a:gd name="connsiteY32" fmla="*/ 2031527 h 2438400"/>
              <a:gd name="connsiteX33" fmla="*/ 6805151 w 9227301"/>
              <a:gd name="connsiteY33" fmla="*/ 2237901 h 2438400"/>
              <a:gd name="connsiteX34" fmla="*/ 6984940 w 9227301"/>
              <a:gd name="connsiteY34" fmla="*/ 2237901 h 2438400"/>
              <a:gd name="connsiteX35" fmla="*/ 6984940 w 9227301"/>
              <a:gd name="connsiteY35" fmla="*/ 2031527 h 2438400"/>
              <a:gd name="connsiteX36" fmla="*/ 6549868 w 9227301"/>
              <a:gd name="connsiteY36" fmla="*/ 2031527 h 2438400"/>
              <a:gd name="connsiteX37" fmla="*/ 6549868 w 9227301"/>
              <a:gd name="connsiteY37" fmla="*/ 2237901 h 2438400"/>
              <a:gd name="connsiteX38" fmla="*/ 6729657 w 9227301"/>
              <a:gd name="connsiteY38" fmla="*/ 2237901 h 2438400"/>
              <a:gd name="connsiteX39" fmla="*/ 6729657 w 9227301"/>
              <a:gd name="connsiteY39" fmla="*/ 2031527 h 2438400"/>
              <a:gd name="connsiteX40" fmla="*/ 6294585 w 9227301"/>
              <a:gd name="connsiteY40" fmla="*/ 2031527 h 2438400"/>
              <a:gd name="connsiteX41" fmla="*/ 6294585 w 9227301"/>
              <a:gd name="connsiteY41" fmla="*/ 2237901 h 2438400"/>
              <a:gd name="connsiteX42" fmla="*/ 6474374 w 9227301"/>
              <a:gd name="connsiteY42" fmla="*/ 2237901 h 2438400"/>
              <a:gd name="connsiteX43" fmla="*/ 6474374 w 9227301"/>
              <a:gd name="connsiteY43" fmla="*/ 2031527 h 2438400"/>
              <a:gd name="connsiteX44" fmla="*/ 6039302 w 9227301"/>
              <a:gd name="connsiteY44" fmla="*/ 2031527 h 2438400"/>
              <a:gd name="connsiteX45" fmla="*/ 6039302 w 9227301"/>
              <a:gd name="connsiteY45" fmla="*/ 2237901 h 2438400"/>
              <a:gd name="connsiteX46" fmla="*/ 6219091 w 9227301"/>
              <a:gd name="connsiteY46" fmla="*/ 2237901 h 2438400"/>
              <a:gd name="connsiteX47" fmla="*/ 6219091 w 9227301"/>
              <a:gd name="connsiteY47" fmla="*/ 2031527 h 2438400"/>
              <a:gd name="connsiteX48" fmla="*/ 5784019 w 9227301"/>
              <a:gd name="connsiteY48" fmla="*/ 2031527 h 2438400"/>
              <a:gd name="connsiteX49" fmla="*/ 5784019 w 9227301"/>
              <a:gd name="connsiteY49" fmla="*/ 2237901 h 2438400"/>
              <a:gd name="connsiteX50" fmla="*/ 5963808 w 9227301"/>
              <a:gd name="connsiteY50" fmla="*/ 2237901 h 2438400"/>
              <a:gd name="connsiteX51" fmla="*/ 5963808 w 9227301"/>
              <a:gd name="connsiteY51" fmla="*/ 2031527 h 2438400"/>
              <a:gd name="connsiteX52" fmla="*/ 5528736 w 9227301"/>
              <a:gd name="connsiteY52" fmla="*/ 2031527 h 2438400"/>
              <a:gd name="connsiteX53" fmla="*/ 5528736 w 9227301"/>
              <a:gd name="connsiteY53" fmla="*/ 2237901 h 2438400"/>
              <a:gd name="connsiteX54" fmla="*/ 5708525 w 9227301"/>
              <a:gd name="connsiteY54" fmla="*/ 2237901 h 2438400"/>
              <a:gd name="connsiteX55" fmla="*/ 5708525 w 9227301"/>
              <a:gd name="connsiteY55" fmla="*/ 2031527 h 2438400"/>
              <a:gd name="connsiteX56" fmla="*/ 5273453 w 9227301"/>
              <a:gd name="connsiteY56" fmla="*/ 2031527 h 2438400"/>
              <a:gd name="connsiteX57" fmla="*/ 5273453 w 9227301"/>
              <a:gd name="connsiteY57" fmla="*/ 2237901 h 2438400"/>
              <a:gd name="connsiteX58" fmla="*/ 5453242 w 9227301"/>
              <a:gd name="connsiteY58" fmla="*/ 2237901 h 2438400"/>
              <a:gd name="connsiteX59" fmla="*/ 5453242 w 9227301"/>
              <a:gd name="connsiteY59" fmla="*/ 2031527 h 2438400"/>
              <a:gd name="connsiteX60" fmla="*/ 5018170 w 9227301"/>
              <a:gd name="connsiteY60" fmla="*/ 2031527 h 2438400"/>
              <a:gd name="connsiteX61" fmla="*/ 5018170 w 9227301"/>
              <a:gd name="connsiteY61" fmla="*/ 2237901 h 2438400"/>
              <a:gd name="connsiteX62" fmla="*/ 5197959 w 9227301"/>
              <a:gd name="connsiteY62" fmla="*/ 2237901 h 2438400"/>
              <a:gd name="connsiteX63" fmla="*/ 5197959 w 9227301"/>
              <a:gd name="connsiteY63" fmla="*/ 2031527 h 2438400"/>
              <a:gd name="connsiteX64" fmla="*/ 4762887 w 9227301"/>
              <a:gd name="connsiteY64" fmla="*/ 2031527 h 2438400"/>
              <a:gd name="connsiteX65" fmla="*/ 4762887 w 9227301"/>
              <a:gd name="connsiteY65" fmla="*/ 2237901 h 2438400"/>
              <a:gd name="connsiteX66" fmla="*/ 4942676 w 9227301"/>
              <a:gd name="connsiteY66" fmla="*/ 2237901 h 2438400"/>
              <a:gd name="connsiteX67" fmla="*/ 4942676 w 9227301"/>
              <a:gd name="connsiteY67" fmla="*/ 2031527 h 2438400"/>
              <a:gd name="connsiteX68" fmla="*/ 4507604 w 9227301"/>
              <a:gd name="connsiteY68" fmla="*/ 2031527 h 2438400"/>
              <a:gd name="connsiteX69" fmla="*/ 4507604 w 9227301"/>
              <a:gd name="connsiteY69" fmla="*/ 2237901 h 2438400"/>
              <a:gd name="connsiteX70" fmla="*/ 4687393 w 9227301"/>
              <a:gd name="connsiteY70" fmla="*/ 2237901 h 2438400"/>
              <a:gd name="connsiteX71" fmla="*/ 4687393 w 9227301"/>
              <a:gd name="connsiteY71" fmla="*/ 2031527 h 2438400"/>
              <a:gd name="connsiteX72" fmla="*/ 4252321 w 9227301"/>
              <a:gd name="connsiteY72" fmla="*/ 2031527 h 2438400"/>
              <a:gd name="connsiteX73" fmla="*/ 4252321 w 9227301"/>
              <a:gd name="connsiteY73" fmla="*/ 2237901 h 2438400"/>
              <a:gd name="connsiteX74" fmla="*/ 4432110 w 9227301"/>
              <a:gd name="connsiteY74" fmla="*/ 2237901 h 2438400"/>
              <a:gd name="connsiteX75" fmla="*/ 4432110 w 9227301"/>
              <a:gd name="connsiteY75" fmla="*/ 2031527 h 2438400"/>
              <a:gd name="connsiteX76" fmla="*/ 3997038 w 9227301"/>
              <a:gd name="connsiteY76" fmla="*/ 2031527 h 2438400"/>
              <a:gd name="connsiteX77" fmla="*/ 3997038 w 9227301"/>
              <a:gd name="connsiteY77" fmla="*/ 2237901 h 2438400"/>
              <a:gd name="connsiteX78" fmla="*/ 4176827 w 9227301"/>
              <a:gd name="connsiteY78" fmla="*/ 2237901 h 2438400"/>
              <a:gd name="connsiteX79" fmla="*/ 4176827 w 9227301"/>
              <a:gd name="connsiteY79" fmla="*/ 2031527 h 2438400"/>
              <a:gd name="connsiteX80" fmla="*/ 3741755 w 9227301"/>
              <a:gd name="connsiteY80" fmla="*/ 2031527 h 2438400"/>
              <a:gd name="connsiteX81" fmla="*/ 3741755 w 9227301"/>
              <a:gd name="connsiteY81" fmla="*/ 2237901 h 2438400"/>
              <a:gd name="connsiteX82" fmla="*/ 3921544 w 9227301"/>
              <a:gd name="connsiteY82" fmla="*/ 2237901 h 2438400"/>
              <a:gd name="connsiteX83" fmla="*/ 3921544 w 9227301"/>
              <a:gd name="connsiteY83" fmla="*/ 2031527 h 2438400"/>
              <a:gd name="connsiteX84" fmla="*/ 3486476 w 9227301"/>
              <a:gd name="connsiteY84" fmla="*/ 2031527 h 2438400"/>
              <a:gd name="connsiteX85" fmla="*/ 3486476 w 9227301"/>
              <a:gd name="connsiteY85" fmla="*/ 2237901 h 2438400"/>
              <a:gd name="connsiteX86" fmla="*/ 3666261 w 9227301"/>
              <a:gd name="connsiteY86" fmla="*/ 2237901 h 2438400"/>
              <a:gd name="connsiteX87" fmla="*/ 3666261 w 9227301"/>
              <a:gd name="connsiteY87" fmla="*/ 2031527 h 2438400"/>
              <a:gd name="connsiteX88" fmla="*/ 3231193 w 9227301"/>
              <a:gd name="connsiteY88" fmla="*/ 2031527 h 2438400"/>
              <a:gd name="connsiteX89" fmla="*/ 3231193 w 9227301"/>
              <a:gd name="connsiteY89" fmla="*/ 2237901 h 2438400"/>
              <a:gd name="connsiteX90" fmla="*/ 3410982 w 9227301"/>
              <a:gd name="connsiteY90" fmla="*/ 2237901 h 2438400"/>
              <a:gd name="connsiteX91" fmla="*/ 3410982 w 9227301"/>
              <a:gd name="connsiteY91" fmla="*/ 2031527 h 2438400"/>
              <a:gd name="connsiteX92" fmla="*/ 2975910 w 9227301"/>
              <a:gd name="connsiteY92" fmla="*/ 2031527 h 2438400"/>
              <a:gd name="connsiteX93" fmla="*/ 2975910 w 9227301"/>
              <a:gd name="connsiteY93" fmla="*/ 2237901 h 2438400"/>
              <a:gd name="connsiteX94" fmla="*/ 3155699 w 9227301"/>
              <a:gd name="connsiteY94" fmla="*/ 2237901 h 2438400"/>
              <a:gd name="connsiteX95" fmla="*/ 3155699 w 9227301"/>
              <a:gd name="connsiteY95" fmla="*/ 2031527 h 2438400"/>
              <a:gd name="connsiteX96" fmla="*/ 2720627 w 9227301"/>
              <a:gd name="connsiteY96" fmla="*/ 2031527 h 2438400"/>
              <a:gd name="connsiteX97" fmla="*/ 2720627 w 9227301"/>
              <a:gd name="connsiteY97" fmla="*/ 2237901 h 2438400"/>
              <a:gd name="connsiteX98" fmla="*/ 2900416 w 9227301"/>
              <a:gd name="connsiteY98" fmla="*/ 2237901 h 2438400"/>
              <a:gd name="connsiteX99" fmla="*/ 2900416 w 9227301"/>
              <a:gd name="connsiteY99" fmla="*/ 2031527 h 2438400"/>
              <a:gd name="connsiteX100" fmla="*/ 2465344 w 9227301"/>
              <a:gd name="connsiteY100" fmla="*/ 2031527 h 2438400"/>
              <a:gd name="connsiteX101" fmla="*/ 2465344 w 9227301"/>
              <a:gd name="connsiteY101" fmla="*/ 2237901 h 2438400"/>
              <a:gd name="connsiteX102" fmla="*/ 2645133 w 9227301"/>
              <a:gd name="connsiteY102" fmla="*/ 2237901 h 2438400"/>
              <a:gd name="connsiteX103" fmla="*/ 2645133 w 9227301"/>
              <a:gd name="connsiteY103" fmla="*/ 2031527 h 2438400"/>
              <a:gd name="connsiteX104" fmla="*/ 2210061 w 9227301"/>
              <a:gd name="connsiteY104" fmla="*/ 2031527 h 2438400"/>
              <a:gd name="connsiteX105" fmla="*/ 2210061 w 9227301"/>
              <a:gd name="connsiteY105" fmla="*/ 2237901 h 2438400"/>
              <a:gd name="connsiteX106" fmla="*/ 2389851 w 9227301"/>
              <a:gd name="connsiteY106" fmla="*/ 2237901 h 2438400"/>
              <a:gd name="connsiteX107" fmla="*/ 2389851 w 9227301"/>
              <a:gd name="connsiteY107" fmla="*/ 2031527 h 2438400"/>
              <a:gd name="connsiteX108" fmla="*/ 1954779 w 9227301"/>
              <a:gd name="connsiteY108" fmla="*/ 2031527 h 2438400"/>
              <a:gd name="connsiteX109" fmla="*/ 1954779 w 9227301"/>
              <a:gd name="connsiteY109" fmla="*/ 2237901 h 2438400"/>
              <a:gd name="connsiteX110" fmla="*/ 2134568 w 9227301"/>
              <a:gd name="connsiteY110" fmla="*/ 2237901 h 2438400"/>
              <a:gd name="connsiteX111" fmla="*/ 2134568 w 9227301"/>
              <a:gd name="connsiteY111" fmla="*/ 2031527 h 2438400"/>
              <a:gd name="connsiteX112" fmla="*/ 1699497 w 9227301"/>
              <a:gd name="connsiteY112" fmla="*/ 2031527 h 2438400"/>
              <a:gd name="connsiteX113" fmla="*/ 1699497 w 9227301"/>
              <a:gd name="connsiteY113" fmla="*/ 2237901 h 2438400"/>
              <a:gd name="connsiteX114" fmla="*/ 1879286 w 9227301"/>
              <a:gd name="connsiteY114" fmla="*/ 2237901 h 2438400"/>
              <a:gd name="connsiteX115" fmla="*/ 1879286 w 9227301"/>
              <a:gd name="connsiteY115" fmla="*/ 2031527 h 2438400"/>
              <a:gd name="connsiteX116" fmla="*/ 1444215 w 9227301"/>
              <a:gd name="connsiteY116" fmla="*/ 2031527 h 2438400"/>
              <a:gd name="connsiteX117" fmla="*/ 1444215 w 9227301"/>
              <a:gd name="connsiteY117" fmla="*/ 2237901 h 2438400"/>
              <a:gd name="connsiteX118" fmla="*/ 1624004 w 9227301"/>
              <a:gd name="connsiteY118" fmla="*/ 2237901 h 2438400"/>
              <a:gd name="connsiteX119" fmla="*/ 1624004 w 9227301"/>
              <a:gd name="connsiteY119" fmla="*/ 2031527 h 2438400"/>
              <a:gd name="connsiteX120" fmla="*/ 1188931 w 9227301"/>
              <a:gd name="connsiteY120" fmla="*/ 2031527 h 2438400"/>
              <a:gd name="connsiteX121" fmla="*/ 1188931 w 9227301"/>
              <a:gd name="connsiteY121" fmla="*/ 2237901 h 2438400"/>
              <a:gd name="connsiteX122" fmla="*/ 1368719 w 9227301"/>
              <a:gd name="connsiteY122" fmla="*/ 2237901 h 2438400"/>
              <a:gd name="connsiteX123" fmla="*/ 1368719 w 9227301"/>
              <a:gd name="connsiteY123" fmla="*/ 2031527 h 2438400"/>
              <a:gd name="connsiteX124" fmla="*/ 933649 w 9227301"/>
              <a:gd name="connsiteY124" fmla="*/ 2031527 h 2438400"/>
              <a:gd name="connsiteX125" fmla="*/ 933649 w 9227301"/>
              <a:gd name="connsiteY125" fmla="*/ 2237901 h 2438400"/>
              <a:gd name="connsiteX126" fmla="*/ 1113438 w 9227301"/>
              <a:gd name="connsiteY126" fmla="*/ 2237901 h 2438400"/>
              <a:gd name="connsiteX127" fmla="*/ 1113438 w 9227301"/>
              <a:gd name="connsiteY127" fmla="*/ 2031527 h 2438400"/>
              <a:gd name="connsiteX128" fmla="*/ 678365 w 9227301"/>
              <a:gd name="connsiteY128" fmla="*/ 2031527 h 2438400"/>
              <a:gd name="connsiteX129" fmla="*/ 678365 w 9227301"/>
              <a:gd name="connsiteY129" fmla="*/ 2237901 h 2438400"/>
              <a:gd name="connsiteX130" fmla="*/ 858154 w 9227301"/>
              <a:gd name="connsiteY130" fmla="*/ 2237901 h 2438400"/>
              <a:gd name="connsiteX131" fmla="*/ 858154 w 9227301"/>
              <a:gd name="connsiteY131" fmla="*/ 2031527 h 2438400"/>
              <a:gd name="connsiteX132" fmla="*/ 423082 w 9227301"/>
              <a:gd name="connsiteY132" fmla="*/ 2031527 h 2438400"/>
              <a:gd name="connsiteX133" fmla="*/ 423082 w 9227301"/>
              <a:gd name="connsiteY133" fmla="*/ 2237901 h 2438400"/>
              <a:gd name="connsiteX134" fmla="*/ 602871 w 9227301"/>
              <a:gd name="connsiteY134" fmla="*/ 2237901 h 2438400"/>
              <a:gd name="connsiteX135" fmla="*/ 602871 w 9227301"/>
              <a:gd name="connsiteY135" fmla="*/ 2031527 h 2438400"/>
              <a:gd name="connsiteX136" fmla="*/ 167797 w 9227301"/>
              <a:gd name="connsiteY136" fmla="*/ 2031527 h 2438400"/>
              <a:gd name="connsiteX137" fmla="*/ 167797 w 9227301"/>
              <a:gd name="connsiteY137" fmla="*/ 2237901 h 2438400"/>
              <a:gd name="connsiteX138" fmla="*/ 347586 w 9227301"/>
              <a:gd name="connsiteY138" fmla="*/ 2237901 h 2438400"/>
              <a:gd name="connsiteX139" fmla="*/ 347586 w 9227301"/>
              <a:gd name="connsiteY139" fmla="*/ 2031527 h 2438400"/>
              <a:gd name="connsiteX140" fmla="*/ 8854386 w 9227301"/>
              <a:gd name="connsiteY140" fmla="*/ 120651 h 2438400"/>
              <a:gd name="connsiteX141" fmla="*/ 8854386 w 9227301"/>
              <a:gd name="connsiteY141" fmla="*/ 327025 h 2438400"/>
              <a:gd name="connsiteX142" fmla="*/ 9034175 w 9227301"/>
              <a:gd name="connsiteY142" fmla="*/ 327025 h 2438400"/>
              <a:gd name="connsiteX143" fmla="*/ 9034175 w 9227301"/>
              <a:gd name="connsiteY143" fmla="*/ 120651 h 2438400"/>
              <a:gd name="connsiteX144" fmla="*/ 8598898 w 9227301"/>
              <a:gd name="connsiteY144" fmla="*/ 120651 h 2438400"/>
              <a:gd name="connsiteX145" fmla="*/ 8598898 w 9227301"/>
              <a:gd name="connsiteY145" fmla="*/ 327025 h 2438400"/>
              <a:gd name="connsiteX146" fmla="*/ 8778687 w 9227301"/>
              <a:gd name="connsiteY146" fmla="*/ 327025 h 2438400"/>
              <a:gd name="connsiteX147" fmla="*/ 8778687 w 9227301"/>
              <a:gd name="connsiteY147" fmla="*/ 120651 h 2438400"/>
              <a:gd name="connsiteX148" fmla="*/ 8343410 w 9227301"/>
              <a:gd name="connsiteY148" fmla="*/ 120651 h 2438400"/>
              <a:gd name="connsiteX149" fmla="*/ 8343410 w 9227301"/>
              <a:gd name="connsiteY149" fmla="*/ 327025 h 2438400"/>
              <a:gd name="connsiteX150" fmla="*/ 8523199 w 9227301"/>
              <a:gd name="connsiteY150" fmla="*/ 327025 h 2438400"/>
              <a:gd name="connsiteX151" fmla="*/ 8523199 w 9227301"/>
              <a:gd name="connsiteY151" fmla="*/ 120651 h 2438400"/>
              <a:gd name="connsiteX152" fmla="*/ 8087922 w 9227301"/>
              <a:gd name="connsiteY152" fmla="*/ 120651 h 2438400"/>
              <a:gd name="connsiteX153" fmla="*/ 8087922 w 9227301"/>
              <a:gd name="connsiteY153" fmla="*/ 327025 h 2438400"/>
              <a:gd name="connsiteX154" fmla="*/ 8267711 w 9227301"/>
              <a:gd name="connsiteY154" fmla="*/ 327025 h 2438400"/>
              <a:gd name="connsiteX155" fmla="*/ 8267711 w 9227301"/>
              <a:gd name="connsiteY155" fmla="*/ 120651 h 2438400"/>
              <a:gd name="connsiteX156" fmla="*/ 7832434 w 9227301"/>
              <a:gd name="connsiteY156" fmla="*/ 120651 h 2438400"/>
              <a:gd name="connsiteX157" fmla="*/ 7832434 w 9227301"/>
              <a:gd name="connsiteY157" fmla="*/ 327025 h 2438400"/>
              <a:gd name="connsiteX158" fmla="*/ 8012223 w 9227301"/>
              <a:gd name="connsiteY158" fmla="*/ 327025 h 2438400"/>
              <a:gd name="connsiteX159" fmla="*/ 8012223 w 9227301"/>
              <a:gd name="connsiteY159" fmla="*/ 120651 h 2438400"/>
              <a:gd name="connsiteX160" fmla="*/ 7576946 w 9227301"/>
              <a:gd name="connsiteY160" fmla="*/ 120651 h 2438400"/>
              <a:gd name="connsiteX161" fmla="*/ 7576946 w 9227301"/>
              <a:gd name="connsiteY161" fmla="*/ 327025 h 2438400"/>
              <a:gd name="connsiteX162" fmla="*/ 7756735 w 9227301"/>
              <a:gd name="connsiteY162" fmla="*/ 327025 h 2438400"/>
              <a:gd name="connsiteX163" fmla="*/ 7756735 w 9227301"/>
              <a:gd name="connsiteY163" fmla="*/ 120651 h 2438400"/>
              <a:gd name="connsiteX164" fmla="*/ 7321458 w 9227301"/>
              <a:gd name="connsiteY164" fmla="*/ 120651 h 2438400"/>
              <a:gd name="connsiteX165" fmla="*/ 7321458 w 9227301"/>
              <a:gd name="connsiteY165" fmla="*/ 327025 h 2438400"/>
              <a:gd name="connsiteX166" fmla="*/ 7501247 w 9227301"/>
              <a:gd name="connsiteY166" fmla="*/ 327025 h 2438400"/>
              <a:gd name="connsiteX167" fmla="*/ 7501247 w 9227301"/>
              <a:gd name="connsiteY167" fmla="*/ 120651 h 2438400"/>
              <a:gd name="connsiteX168" fmla="*/ 7065970 w 9227301"/>
              <a:gd name="connsiteY168" fmla="*/ 120651 h 2438400"/>
              <a:gd name="connsiteX169" fmla="*/ 7065970 w 9227301"/>
              <a:gd name="connsiteY169" fmla="*/ 327025 h 2438400"/>
              <a:gd name="connsiteX170" fmla="*/ 7245759 w 9227301"/>
              <a:gd name="connsiteY170" fmla="*/ 327025 h 2438400"/>
              <a:gd name="connsiteX171" fmla="*/ 7245759 w 9227301"/>
              <a:gd name="connsiteY171" fmla="*/ 120651 h 2438400"/>
              <a:gd name="connsiteX172" fmla="*/ 6810482 w 9227301"/>
              <a:gd name="connsiteY172" fmla="*/ 120651 h 2438400"/>
              <a:gd name="connsiteX173" fmla="*/ 6810482 w 9227301"/>
              <a:gd name="connsiteY173" fmla="*/ 327025 h 2438400"/>
              <a:gd name="connsiteX174" fmla="*/ 6990271 w 9227301"/>
              <a:gd name="connsiteY174" fmla="*/ 327025 h 2438400"/>
              <a:gd name="connsiteX175" fmla="*/ 6990271 w 9227301"/>
              <a:gd name="connsiteY175" fmla="*/ 120651 h 2438400"/>
              <a:gd name="connsiteX176" fmla="*/ 6554994 w 9227301"/>
              <a:gd name="connsiteY176" fmla="*/ 120651 h 2438400"/>
              <a:gd name="connsiteX177" fmla="*/ 6554994 w 9227301"/>
              <a:gd name="connsiteY177" fmla="*/ 327025 h 2438400"/>
              <a:gd name="connsiteX178" fmla="*/ 6734783 w 9227301"/>
              <a:gd name="connsiteY178" fmla="*/ 327025 h 2438400"/>
              <a:gd name="connsiteX179" fmla="*/ 6734783 w 9227301"/>
              <a:gd name="connsiteY179" fmla="*/ 120651 h 2438400"/>
              <a:gd name="connsiteX180" fmla="*/ 6299506 w 9227301"/>
              <a:gd name="connsiteY180" fmla="*/ 120651 h 2438400"/>
              <a:gd name="connsiteX181" fmla="*/ 6299506 w 9227301"/>
              <a:gd name="connsiteY181" fmla="*/ 327025 h 2438400"/>
              <a:gd name="connsiteX182" fmla="*/ 6479295 w 9227301"/>
              <a:gd name="connsiteY182" fmla="*/ 327025 h 2438400"/>
              <a:gd name="connsiteX183" fmla="*/ 6479295 w 9227301"/>
              <a:gd name="connsiteY183" fmla="*/ 120651 h 2438400"/>
              <a:gd name="connsiteX184" fmla="*/ 6044018 w 9227301"/>
              <a:gd name="connsiteY184" fmla="*/ 120651 h 2438400"/>
              <a:gd name="connsiteX185" fmla="*/ 6044018 w 9227301"/>
              <a:gd name="connsiteY185" fmla="*/ 327025 h 2438400"/>
              <a:gd name="connsiteX186" fmla="*/ 6223807 w 9227301"/>
              <a:gd name="connsiteY186" fmla="*/ 327025 h 2438400"/>
              <a:gd name="connsiteX187" fmla="*/ 6223807 w 9227301"/>
              <a:gd name="connsiteY187" fmla="*/ 120651 h 2438400"/>
              <a:gd name="connsiteX188" fmla="*/ 5788530 w 9227301"/>
              <a:gd name="connsiteY188" fmla="*/ 120651 h 2438400"/>
              <a:gd name="connsiteX189" fmla="*/ 5788530 w 9227301"/>
              <a:gd name="connsiteY189" fmla="*/ 327025 h 2438400"/>
              <a:gd name="connsiteX190" fmla="*/ 5968319 w 9227301"/>
              <a:gd name="connsiteY190" fmla="*/ 327025 h 2438400"/>
              <a:gd name="connsiteX191" fmla="*/ 5968319 w 9227301"/>
              <a:gd name="connsiteY191" fmla="*/ 120651 h 2438400"/>
              <a:gd name="connsiteX192" fmla="*/ 5533042 w 9227301"/>
              <a:gd name="connsiteY192" fmla="*/ 120651 h 2438400"/>
              <a:gd name="connsiteX193" fmla="*/ 5533042 w 9227301"/>
              <a:gd name="connsiteY193" fmla="*/ 327025 h 2438400"/>
              <a:gd name="connsiteX194" fmla="*/ 5712831 w 9227301"/>
              <a:gd name="connsiteY194" fmla="*/ 327025 h 2438400"/>
              <a:gd name="connsiteX195" fmla="*/ 5712831 w 9227301"/>
              <a:gd name="connsiteY195" fmla="*/ 120651 h 2438400"/>
              <a:gd name="connsiteX196" fmla="*/ 5277554 w 9227301"/>
              <a:gd name="connsiteY196" fmla="*/ 120651 h 2438400"/>
              <a:gd name="connsiteX197" fmla="*/ 5277554 w 9227301"/>
              <a:gd name="connsiteY197" fmla="*/ 327025 h 2438400"/>
              <a:gd name="connsiteX198" fmla="*/ 5457343 w 9227301"/>
              <a:gd name="connsiteY198" fmla="*/ 327025 h 2438400"/>
              <a:gd name="connsiteX199" fmla="*/ 5457343 w 9227301"/>
              <a:gd name="connsiteY199" fmla="*/ 120651 h 2438400"/>
              <a:gd name="connsiteX200" fmla="*/ 5022066 w 9227301"/>
              <a:gd name="connsiteY200" fmla="*/ 120651 h 2438400"/>
              <a:gd name="connsiteX201" fmla="*/ 5022066 w 9227301"/>
              <a:gd name="connsiteY201" fmla="*/ 327025 h 2438400"/>
              <a:gd name="connsiteX202" fmla="*/ 5201855 w 9227301"/>
              <a:gd name="connsiteY202" fmla="*/ 327025 h 2438400"/>
              <a:gd name="connsiteX203" fmla="*/ 5201855 w 9227301"/>
              <a:gd name="connsiteY203" fmla="*/ 120651 h 2438400"/>
              <a:gd name="connsiteX204" fmla="*/ 4766578 w 9227301"/>
              <a:gd name="connsiteY204" fmla="*/ 120651 h 2438400"/>
              <a:gd name="connsiteX205" fmla="*/ 4766578 w 9227301"/>
              <a:gd name="connsiteY205" fmla="*/ 327025 h 2438400"/>
              <a:gd name="connsiteX206" fmla="*/ 4946367 w 9227301"/>
              <a:gd name="connsiteY206" fmla="*/ 327025 h 2438400"/>
              <a:gd name="connsiteX207" fmla="*/ 4946367 w 9227301"/>
              <a:gd name="connsiteY207" fmla="*/ 120651 h 2438400"/>
              <a:gd name="connsiteX208" fmla="*/ 4511090 w 9227301"/>
              <a:gd name="connsiteY208" fmla="*/ 120651 h 2438400"/>
              <a:gd name="connsiteX209" fmla="*/ 4511090 w 9227301"/>
              <a:gd name="connsiteY209" fmla="*/ 327025 h 2438400"/>
              <a:gd name="connsiteX210" fmla="*/ 4690879 w 9227301"/>
              <a:gd name="connsiteY210" fmla="*/ 327025 h 2438400"/>
              <a:gd name="connsiteX211" fmla="*/ 4690879 w 9227301"/>
              <a:gd name="connsiteY211" fmla="*/ 120651 h 2438400"/>
              <a:gd name="connsiteX212" fmla="*/ 4255602 w 9227301"/>
              <a:gd name="connsiteY212" fmla="*/ 120651 h 2438400"/>
              <a:gd name="connsiteX213" fmla="*/ 4255602 w 9227301"/>
              <a:gd name="connsiteY213" fmla="*/ 327025 h 2438400"/>
              <a:gd name="connsiteX214" fmla="*/ 4435391 w 9227301"/>
              <a:gd name="connsiteY214" fmla="*/ 327025 h 2438400"/>
              <a:gd name="connsiteX215" fmla="*/ 4435391 w 9227301"/>
              <a:gd name="connsiteY215" fmla="*/ 120651 h 2438400"/>
              <a:gd name="connsiteX216" fmla="*/ 4000114 w 9227301"/>
              <a:gd name="connsiteY216" fmla="*/ 120651 h 2438400"/>
              <a:gd name="connsiteX217" fmla="*/ 4000114 w 9227301"/>
              <a:gd name="connsiteY217" fmla="*/ 327025 h 2438400"/>
              <a:gd name="connsiteX218" fmla="*/ 4179903 w 9227301"/>
              <a:gd name="connsiteY218" fmla="*/ 327025 h 2438400"/>
              <a:gd name="connsiteX219" fmla="*/ 4179903 w 9227301"/>
              <a:gd name="connsiteY219" fmla="*/ 120651 h 2438400"/>
              <a:gd name="connsiteX220" fmla="*/ 3744626 w 9227301"/>
              <a:gd name="connsiteY220" fmla="*/ 120651 h 2438400"/>
              <a:gd name="connsiteX221" fmla="*/ 3744626 w 9227301"/>
              <a:gd name="connsiteY221" fmla="*/ 327025 h 2438400"/>
              <a:gd name="connsiteX222" fmla="*/ 3924415 w 9227301"/>
              <a:gd name="connsiteY222" fmla="*/ 327025 h 2438400"/>
              <a:gd name="connsiteX223" fmla="*/ 3924415 w 9227301"/>
              <a:gd name="connsiteY223" fmla="*/ 120651 h 2438400"/>
              <a:gd name="connsiteX224" fmla="*/ 3489148 w 9227301"/>
              <a:gd name="connsiteY224" fmla="*/ 120651 h 2438400"/>
              <a:gd name="connsiteX225" fmla="*/ 3489148 w 9227301"/>
              <a:gd name="connsiteY225" fmla="*/ 327025 h 2438400"/>
              <a:gd name="connsiteX226" fmla="*/ 3668927 w 9227301"/>
              <a:gd name="connsiteY226" fmla="*/ 327025 h 2438400"/>
              <a:gd name="connsiteX227" fmla="*/ 3668927 w 9227301"/>
              <a:gd name="connsiteY227" fmla="*/ 120651 h 2438400"/>
              <a:gd name="connsiteX228" fmla="*/ 3233661 w 9227301"/>
              <a:gd name="connsiteY228" fmla="*/ 120651 h 2438400"/>
              <a:gd name="connsiteX229" fmla="*/ 3233661 w 9227301"/>
              <a:gd name="connsiteY229" fmla="*/ 327025 h 2438400"/>
              <a:gd name="connsiteX230" fmla="*/ 3413449 w 9227301"/>
              <a:gd name="connsiteY230" fmla="*/ 327025 h 2438400"/>
              <a:gd name="connsiteX231" fmla="*/ 3413449 w 9227301"/>
              <a:gd name="connsiteY231" fmla="*/ 120651 h 2438400"/>
              <a:gd name="connsiteX232" fmla="*/ 2978172 w 9227301"/>
              <a:gd name="connsiteY232" fmla="*/ 120651 h 2438400"/>
              <a:gd name="connsiteX233" fmla="*/ 2978172 w 9227301"/>
              <a:gd name="connsiteY233" fmla="*/ 327025 h 2438400"/>
              <a:gd name="connsiteX234" fmla="*/ 3157962 w 9227301"/>
              <a:gd name="connsiteY234" fmla="*/ 327025 h 2438400"/>
              <a:gd name="connsiteX235" fmla="*/ 3157962 w 9227301"/>
              <a:gd name="connsiteY235" fmla="*/ 120651 h 2438400"/>
              <a:gd name="connsiteX236" fmla="*/ 2722684 w 9227301"/>
              <a:gd name="connsiteY236" fmla="*/ 120651 h 2438400"/>
              <a:gd name="connsiteX237" fmla="*/ 2722684 w 9227301"/>
              <a:gd name="connsiteY237" fmla="*/ 327025 h 2438400"/>
              <a:gd name="connsiteX238" fmla="*/ 2902473 w 9227301"/>
              <a:gd name="connsiteY238" fmla="*/ 327025 h 2438400"/>
              <a:gd name="connsiteX239" fmla="*/ 2902473 w 9227301"/>
              <a:gd name="connsiteY239" fmla="*/ 120651 h 2438400"/>
              <a:gd name="connsiteX240" fmla="*/ 2467197 w 9227301"/>
              <a:gd name="connsiteY240" fmla="*/ 120651 h 2438400"/>
              <a:gd name="connsiteX241" fmla="*/ 2467197 w 9227301"/>
              <a:gd name="connsiteY241" fmla="*/ 327025 h 2438400"/>
              <a:gd name="connsiteX242" fmla="*/ 2646985 w 9227301"/>
              <a:gd name="connsiteY242" fmla="*/ 327025 h 2438400"/>
              <a:gd name="connsiteX243" fmla="*/ 2646985 w 9227301"/>
              <a:gd name="connsiteY243" fmla="*/ 120651 h 2438400"/>
              <a:gd name="connsiteX244" fmla="*/ 2211709 w 9227301"/>
              <a:gd name="connsiteY244" fmla="*/ 120651 h 2438400"/>
              <a:gd name="connsiteX245" fmla="*/ 2211709 w 9227301"/>
              <a:gd name="connsiteY245" fmla="*/ 327025 h 2438400"/>
              <a:gd name="connsiteX246" fmla="*/ 2391497 w 9227301"/>
              <a:gd name="connsiteY246" fmla="*/ 327025 h 2438400"/>
              <a:gd name="connsiteX247" fmla="*/ 2391497 w 9227301"/>
              <a:gd name="connsiteY247" fmla="*/ 120651 h 2438400"/>
              <a:gd name="connsiteX248" fmla="*/ 1956222 w 9227301"/>
              <a:gd name="connsiteY248" fmla="*/ 120651 h 2438400"/>
              <a:gd name="connsiteX249" fmla="*/ 1956222 w 9227301"/>
              <a:gd name="connsiteY249" fmla="*/ 327025 h 2438400"/>
              <a:gd name="connsiteX250" fmla="*/ 2136011 w 9227301"/>
              <a:gd name="connsiteY250" fmla="*/ 327025 h 2438400"/>
              <a:gd name="connsiteX251" fmla="*/ 2136011 w 9227301"/>
              <a:gd name="connsiteY251" fmla="*/ 120651 h 2438400"/>
              <a:gd name="connsiteX252" fmla="*/ 1700735 w 9227301"/>
              <a:gd name="connsiteY252" fmla="*/ 120651 h 2438400"/>
              <a:gd name="connsiteX253" fmla="*/ 1700735 w 9227301"/>
              <a:gd name="connsiteY253" fmla="*/ 327025 h 2438400"/>
              <a:gd name="connsiteX254" fmla="*/ 1880522 w 9227301"/>
              <a:gd name="connsiteY254" fmla="*/ 327025 h 2438400"/>
              <a:gd name="connsiteX255" fmla="*/ 1880522 w 9227301"/>
              <a:gd name="connsiteY255" fmla="*/ 120651 h 2438400"/>
              <a:gd name="connsiteX256" fmla="*/ 1445249 w 9227301"/>
              <a:gd name="connsiteY256" fmla="*/ 120651 h 2438400"/>
              <a:gd name="connsiteX257" fmla="*/ 1445249 w 9227301"/>
              <a:gd name="connsiteY257" fmla="*/ 327025 h 2438400"/>
              <a:gd name="connsiteX258" fmla="*/ 1625036 w 9227301"/>
              <a:gd name="connsiteY258" fmla="*/ 327025 h 2438400"/>
              <a:gd name="connsiteX259" fmla="*/ 1625036 w 9227301"/>
              <a:gd name="connsiteY259" fmla="*/ 120651 h 2438400"/>
              <a:gd name="connsiteX260" fmla="*/ 1189758 w 9227301"/>
              <a:gd name="connsiteY260" fmla="*/ 120651 h 2438400"/>
              <a:gd name="connsiteX261" fmla="*/ 1189758 w 9227301"/>
              <a:gd name="connsiteY261" fmla="*/ 327025 h 2438400"/>
              <a:gd name="connsiteX262" fmla="*/ 1369547 w 9227301"/>
              <a:gd name="connsiteY262" fmla="*/ 327025 h 2438400"/>
              <a:gd name="connsiteX263" fmla="*/ 1369547 w 9227301"/>
              <a:gd name="connsiteY263" fmla="*/ 120651 h 2438400"/>
              <a:gd name="connsiteX264" fmla="*/ 934271 w 9227301"/>
              <a:gd name="connsiteY264" fmla="*/ 120651 h 2438400"/>
              <a:gd name="connsiteX265" fmla="*/ 934271 w 9227301"/>
              <a:gd name="connsiteY265" fmla="*/ 327025 h 2438400"/>
              <a:gd name="connsiteX266" fmla="*/ 1114062 w 9227301"/>
              <a:gd name="connsiteY266" fmla="*/ 327025 h 2438400"/>
              <a:gd name="connsiteX267" fmla="*/ 1114062 w 9227301"/>
              <a:gd name="connsiteY267" fmla="*/ 120651 h 2438400"/>
              <a:gd name="connsiteX268" fmla="*/ 678781 w 9227301"/>
              <a:gd name="connsiteY268" fmla="*/ 120651 h 2438400"/>
              <a:gd name="connsiteX269" fmla="*/ 678781 w 9227301"/>
              <a:gd name="connsiteY269" fmla="*/ 327025 h 2438400"/>
              <a:gd name="connsiteX270" fmla="*/ 858573 w 9227301"/>
              <a:gd name="connsiteY270" fmla="*/ 327025 h 2438400"/>
              <a:gd name="connsiteX271" fmla="*/ 858573 w 9227301"/>
              <a:gd name="connsiteY271" fmla="*/ 120651 h 2438400"/>
              <a:gd name="connsiteX272" fmla="*/ 423292 w 9227301"/>
              <a:gd name="connsiteY272" fmla="*/ 120651 h 2438400"/>
              <a:gd name="connsiteX273" fmla="*/ 423292 w 9227301"/>
              <a:gd name="connsiteY273" fmla="*/ 327025 h 2438400"/>
              <a:gd name="connsiteX274" fmla="*/ 603083 w 9227301"/>
              <a:gd name="connsiteY274" fmla="*/ 327025 h 2438400"/>
              <a:gd name="connsiteX275" fmla="*/ 603083 w 9227301"/>
              <a:gd name="connsiteY275" fmla="*/ 120651 h 2438400"/>
              <a:gd name="connsiteX276" fmla="*/ 167802 w 9227301"/>
              <a:gd name="connsiteY276" fmla="*/ 120651 h 2438400"/>
              <a:gd name="connsiteX277" fmla="*/ 167802 w 9227301"/>
              <a:gd name="connsiteY277" fmla="*/ 327025 h 2438400"/>
              <a:gd name="connsiteX278" fmla="*/ 347591 w 9227301"/>
              <a:gd name="connsiteY278" fmla="*/ 327025 h 2438400"/>
              <a:gd name="connsiteX279" fmla="*/ 347591 w 9227301"/>
              <a:gd name="connsiteY279" fmla="*/ 120651 h 2438400"/>
              <a:gd name="connsiteX280" fmla="*/ 0 w 9227301"/>
              <a:gd name="connsiteY280" fmla="*/ 0 h 2438400"/>
              <a:gd name="connsiteX281" fmla="*/ 9227301 w 9227301"/>
              <a:gd name="connsiteY281" fmla="*/ 0 h 2438400"/>
              <a:gd name="connsiteX282" fmla="*/ 9227301 w 9227301"/>
              <a:gd name="connsiteY282" fmla="*/ 2438400 h 2438400"/>
              <a:gd name="connsiteX283" fmla="*/ 0 w 9227301"/>
              <a:gd name="connsiteY28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227301" h="2438400">
                <a:moveTo>
                  <a:pt x="8847415" y="2031527"/>
                </a:moveTo>
                <a:lnTo>
                  <a:pt x="8847415" y="2237901"/>
                </a:lnTo>
                <a:lnTo>
                  <a:pt x="9027204" y="2237901"/>
                </a:lnTo>
                <a:lnTo>
                  <a:pt x="9027204" y="2031527"/>
                </a:lnTo>
                <a:close/>
                <a:moveTo>
                  <a:pt x="8592132" y="2031527"/>
                </a:moveTo>
                <a:lnTo>
                  <a:pt x="8592132" y="2237901"/>
                </a:lnTo>
                <a:lnTo>
                  <a:pt x="8771921" y="2237901"/>
                </a:lnTo>
                <a:lnTo>
                  <a:pt x="8771921" y="2031527"/>
                </a:lnTo>
                <a:close/>
                <a:moveTo>
                  <a:pt x="8336849" y="2031527"/>
                </a:moveTo>
                <a:lnTo>
                  <a:pt x="8336849" y="2237901"/>
                </a:lnTo>
                <a:lnTo>
                  <a:pt x="8516638" y="2237901"/>
                </a:lnTo>
                <a:lnTo>
                  <a:pt x="8516638" y="2031527"/>
                </a:lnTo>
                <a:close/>
                <a:moveTo>
                  <a:pt x="8081566" y="2031527"/>
                </a:moveTo>
                <a:lnTo>
                  <a:pt x="8081566" y="2237901"/>
                </a:lnTo>
                <a:lnTo>
                  <a:pt x="8261355" y="2237901"/>
                </a:lnTo>
                <a:lnTo>
                  <a:pt x="8261355" y="2031527"/>
                </a:lnTo>
                <a:close/>
                <a:moveTo>
                  <a:pt x="7826283" y="2031527"/>
                </a:moveTo>
                <a:lnTo>
                  <a:pt x="7826283" y="2237901"/>
                </a:lnTo>
                <a:lnTo>
                  <a:pt x="8006072" y="2237901"/>
                </a:lnTo>
                <a:lnTo>
                  <a:pt x="8006072" y="2031527"/>
                </a:lnTo>
                <a:close/>
                <a:moveTo>
                  <a:pt x="7571000" y="2031527"/>
                </a:moveTo>
                <a:lnTo>
                  <a:pt x="7571000" y="2237901"/>
                </a:lnTo>
                <a:lnTo>
                  <a:pt x="7750789" y="2237901"/>
                </a:lnTo>
                <a:lnTo>
                  <a:pt x="7750789" y="2031527"/>
                </a:lnTo>
                <a:close/>
                <a:moveTo>
                  <a:pt x="7315717" y="2031527"/>
                </a:moveTo>
                <a:lnTo>
                  <a:pt x="7315717" y="2237901"/>
                </a:lnTo>
                <a:lnTo>
                  <a:pt x="7495506" y="2237901"/>
                </a:lnTo>
                <a:lnTo>
                  <a:pt x="7495506" y="2031527"/>
                </a:lnTo>
                <a:close/>
                <a:moveTo>
                  <a:pt x="7060434" y="2031527"/>
                </a:moveTo>
                <a:lnTo>
                  <a:pt x="7060434" y="2237901"/>
                </a:lnTo>
                <a:lnTo>
                  <a:pt x="7240223" y="2237901"/>
                </a:lnTo>
                <a:lnTo>
                  <a:pt x="7240223" y="2031527"/>
                </a:lnTo>
                <a:close/>
                <a:moveTo>
                  <a:pt x="6805151" y="2031527"/>
                </a:moveTo>
                <a:lnTo>
                  <a:pt x="6805151" y="2237901"/>
                </a:lnTo>
                <a:lnTo>
                  <a:pt x="6984940" y="2237901"/>
                </a:lnTo>
                <a:lnTo>
                  <a:pt x="6984940" y="2031527"/>
                </a:lnTo>
                <a:close/>
                <a:moveTo>
                  <a:pt x="6549868" y="2031527"/>
                </a:moveTo>
                <a:lnTo>
                  <a:pt x="6549868" y="2237901"/>
                </a:lnTo>
                <a:lnTo>
                  <a:pt x="6729657" y="2237901"/>
                </a:lnTo>
                <a:lnTo>
                  <a:pt x="6729657" y="2031527"/>
                </a:lnTo>
                <a:close/>
                <a:moveTo>
                  <a:pt x="6294585" y="2031527"/>
                </a:moveTo>
                <a:lnTo>
                  <a:pt x="6294585" y="2237901"/>
                </a:lnTo>
                <a:lnTo>
                  <a:pt x="6474374" y="2237901"/>
                </a:lnTo>
                <a:lnTo>
                  <a:pt x="6474374" y="2031527"/>
                </a:lnTo>
                <a:close/>
                <a:moveTo>
                  <a:pt x="6039302" y="2031527"/>
                </a:moveTo>
                <a:lnTo>
                  <a:pt x="6039302" y="2237901"/>
                </a:lnTo>
                <a:lnTo>
                  <a:pt x="6219091" y="2237901"/>
                </a:lnTo>
                <a:lnTo>
                  <a:pt x="6219091" y="2031527"/>
                </a:lnTo>
                <a:close/>
                <a:moveTo>
                  <a:pt x="5784019" y="2031527"/>
                </a:moveTo>
                <a:lnTo>
                  <a:pt x="5784019" y="2237901"/>
                </a:lnTo>
                <a:lnTo>
                  <a:pt x="5963808" y="2237901"/>
                </a:lnTo>
                <a:lnTo>
                  <a:pt x="5963808" y="2031527"/>
                </a:lnTo>
                <a:close/>
                <a:moveTo>
                  <a:pt x="5528736" y="2031527"/>
                </a:moveTo>
                <a:lnTo>
                  <a:pt x="5528736" y="2237901"/>
                </a:lnTo>
                <a:lnTo>
                  <a:pt x="5708525" y="2237901"/>
                </a:lnTo>
                <a:lnTo>
                  <a:pt x="5708525" y="2031527"/>
                </a:lnTo>
                <a:close/>
                <a:moveTo>
                  <a:pt x="5273453" y="2031527"/>
                </a:moveTo>
                <a:lnTo>
                  <a:pt x="5273453" y="2237901"/>
                </a:lnTo>
                <a:lnTo>
                  <a:pt x="5453242" y="2237901"/>
                </a:lnTo>
                <a:lnTo>
                  <a:pt x="5453242" y="2031527"/>
                </a:lnTo>
                <a:close/>
                <a:moveTo>
                  <a:pt x="5018170" y="2031527"/>
                </a:moveTo>
                <a:lnTo>
                  <a:pt x="5018170" y="2237901"/>
                </a:lnTo>
                <a:lnTo>
                  <a:pt x="5197959" y="2237901"/>
                </a:lnTo>
                <a:lnTo>
                  <a:pt x="5197959" y="2031527"/>
                </a:lnTo>
                <a:close/>
                <a:moveTo>
                  <a:pt x="4762887" y="2031527"/>
                </a:moveTo>
                <a:lnTo>
                  <a:pt x="4762887" y="2237901"/>
                </a:lnTo>
                <a:lnTo>
                  <a:pt x="4942676" y="2237901"/>
                </a:lnTo>
                <a:lnTo>
                  <a:pt x="4942676" y="2031527"/>
                </a:lnTo>
                <a:close/>
                <a:moveTo>
                  <a:pt x="4507604" y="2031527"/>
                </a:moveTo>
                <a:lnTo>
                  <a:pt x="4507604" y="2237901"/>
                </a:lnTo>
                <a:lnTo>
                  <a:pt x="4687393" y="2237901"/>
                </a:lnTo>
                <a:lnTo>
                  <a:pt x="4687393" y="2031527"/>
                </a:lnTo>
                <a:close/>
                <a:moveTo>
                  <a:pt x="4252321" y="2031527"/>
                </a:moveTo>
                <a:lnTo>
                  <a:pt x="4252321" y="2237901"/>
                </a:lnTo>
                <a:lnTo>
                  <a:pt x="4432110" y="2237901"/>
                </a:lnTo>
                <a:lnTo>
                  <a:pt x="4432110" y="2031527"/>
                </a:lnTo>
                <a:close/>
                <a:moveTo>
                  <a:pt x="3997038" y="2031527"/>
                </a:moveTo>
                <a:lnTo>
                  <a:pt x="3997038" y="2237901"/>
                </a:lnTo>
                <a:lnTo>
                  <a:pt x="4176827" y="2237901"/>
                </a:lnTo>
                <a:lnTo>
                  <a:pt x="4176827" y="2031527"/>
                </a:lnTo>
                <a:close/>
                <a:moveTo>
                  <a:pt x="3741755" y="2031527"/>
                </a:moveTo>
                <a:lnTo>
                  <a:pt x="3741755" y="2237901"/>
                </a:lnTo>
                <a:lnTo>
                  <a:pt x="3921544" y="2237901"/>
                </a:lnTo>
                <a:lnTo>
                  <a:pt x="3921544" y="2031527"/>
                </a:lnTo>
                <a:close/>
                <a:moveTo>
                  <a:pt x="3486476" y="2031527"/>
                </a:moveTo>
                <a:lnTo>
                  <a:pt x="3486476" y="2237901"/>
                </a:lnTo>
                <a:lnTo>
                  <a:pt x="3666261" y="2237901"/>
                </a:lnTo>
                <a:lnTo>
                  <a:pt x="3666261" y="2031527"/>
                </a:lnTo>
                <a:close/>
                <a:moveTo>
                  <a:pt x="3231193" y="2031527"/>
                </a:moveTo>
                <a:lnTo>
                  <a:pt x="3231193" y="2237901"/>
                </a:lnTo>
                <a:lnTo>
                  <a:pt x="3410982" y="2237901"/>
                </a:lnTo>
                <a:lnTo>
                  <a:pt x="3410982" y="2031527"/>
                </a:lnTo>
                <a:close/>
                <a:moveTo>
                  <a:pt x="2975910" y="2031527"/>
                </a:moveTo>
                <a:lnTo>
                  <a:pt x="2975910" y="2237901"/>
                </a:lnTo>
                <a:lnTo>
                  <a:pt x="3155699" y="2237901"/>
                </a:lnTo>
                <a:lnTo>
                  <a:pt x="3155699" y="2031527"/>
                </a:lnTo>
                <a:close/>
                <a:moveTo>
                  <a:pt x="2720627" y="2031527"/>
                </a:moveTo>
                <a:lnTo>
                  <a:pt x="2720627" y="2237901"/>
                </a:lnTo>
                <a:lnTo>
                  <a:pt x="2900416" y="2237901"/>
                </a:lnTo>
                <a:lnTo>
                  <a:pt x="2900416" y="2031527"/>
                </a:lnTo>
                <a:close/>
                <a:moveTo>
                  <a:pt x="2465344" y="2031527"/>
                </a:moveTo>
                <a:lnTo>
                  <a:pt x="2465344" y="2237901"/>
                </a:lnTo>
                <a:lnTo>
                  <a:pt x="2645133" y="2237901"/>
                </a:lnTo>
                <a:lnTo>
                  <a:pt x="2645133" y="2031527"/>
                </a:lnTo>
                <a:close/>
                <a:moveTo>
                  <a:pt x="2210061" y="2031527"/>
                </a:moveTo>
                <a:lnTo>
                  <a:pt x="2210061" y="2237901"/>
                </a:lnTo>
                <a:lnTo>
                  <a:pt x="2389851" y="2237901"/>
                </a:lnTo>
                <a:lnTo>
                  <a:pt x="2389851" y="2031527"/>
                </a:lnTo>
                <a:close/>
                <a:moveTo>
                  <a:pt x="1954779" y="2031527"/>
                </a:moveTo>
                <a:lnTo>
                  <a:pt x="1954779" y="2237901"/>
                </a:lnTo>
                <a:lnTo>
                  <a:pt x="2134568" y="2237901"/>
                </a:lnTo>
                <a:lnTo>
                  <a:pt x="2134568" y="2031527"/>
                </a:lnTo>
                <a:close/>
                <a:moveTo>
                  <a:pt x="1699497" y="2031527"/>
                </a:moveTo>
                <a:lnTo>
                  <a:pt x="1699497" y="2237901"/>
                </a:lnTo>
                <a:lnTo>
                  <a:pt x="1879286" y="2237901"/>
                </a:lnTo>
                <a:lnTo>
                  <a:pt x="1879286" y="2031527"/>
                </a:lnTo>
                <a:close/>
                <a:moveTo>
                  <a:pt x="1444215" y="2031527"/>
                </a:moveTo>
                <a:lnTo>
                  <a:pt x="1444215" y="2237901"/>
                </a:lnTo>
                <a:lnTo>
                  <a:pt x="1624004" y="2237901"/>
                </a:lnTo>
                <a:lnTo>
                  <a:pt x="1624004" y="2031527"/>
                </a:lnTo>
                <a:close/>
                <a:moveTo>
                  <a:pt x="1188931" y="2031527"/>
                </a:moveTo>
                <a:lnTo>
                  <a:pt x="1188931" y="2237901"/>
                </a:lnTo>
                <a:lnTo>
                  <a:pt x="1368719" y="2237901"/>
                </a:lnTo>
                <a:lnTo>
                  <a:pt x="1368719" y="2031527"/>
                </a:lnTo>
                <a:close/>
                <a:moveTo>
                  <a:pt x="933649" y="2031527"/>
                </a:moveTo>
                <a:lnTo>
                  <a:pt x="933649" y="2237901"/>
                </a:lnTo>
                <a:lnTo>
                  <a:pt x="1113438" y="2237901"/>
                </a:lnTo>
                <a:lnTo>
                  <a:pt x="1113438" y="2031527"/>
                </a:lnTo>
                <a:close/>
                <a:moveTo>
                  <a:pt x="678365" y="2031527"/>
                </a:moveTo>
                <a:lnTo>
                  <a:pt x="678365" y="2237901"/>
                </a:lnTo>
                <a:lnTo>
                  <a:pt x="858154" y="2237901"/>
                </a:lnTo>
                <a:lnTo>
                  <a:pt x="858154" y="2031527"/>
                </a:lnTo>
                <a:close/>
                <a:moveTo>
                  <a:pt x="423082" y="2031527"/>
                </a:moveTo>
                <a:lnTo>
                  <a:pt x="423082" y="2237901"/>
                </a:lnTo>
                <a:lnTo>
                  <a:pt x="602871" y="2237901"/>
                </a:lnTo>
                <a:lnTo>
                  <a:pt x="602871" y="2031527"/>
                </a:lnTo>
                <a:close/>
                <a:moveTo>
                  <a:pt x="167797" y="2031527"/>
                </a:moveTo>
                <a:lnTo>
                  <a:pt x="167797" y="2237901"/>
                </a:lnTo>
                <a:lnTo>
                  <a:pt x="347586" y="2237901"/>
                </a:lnTo>
                <a:lnTo>
                  <a:pt x="347586" y="2031527"/>
                </a:lnTo>
                <a:close/>
                <a:moveTo>
                  <a:pt x="8854386" y="120651"/>
                </a:moveTo>
                <a:lnTo>
                  <a:pt x="8854386" y="327025"/>
                </a:lnTo>
                <a:lnTo>
                  <a:pt x="9034175" y="327025"/>
                </a:lnTo>
                <a:lnTo>
                  <a:pt x="9034175" y="120651"/>
                </a:lnTo>
                <a:close/>
                <a:moveTo>
                  <a:pt x="8598898" y="120651"/>
                </a:moveTo>
                <a:lnTo>
                  <a:pt x="8598898" y="327025"/>
                </a:lnTo>
                <a:lnTo>
                  <a:pt x="8778687" y="327025"/>
                </a:lnTo>
                <a:lnTo>
                  <a:pt x="8778687" y="120651"/>
                </a:lnTo>
                <a:close/>
                <a:moveTo>
                  <a:pt x="8343410" y="120651"/>
                </a:moveTo>
                <a:lnTo>
                  <a:pt x="8343410" y="327025"/>
                </a:lnTo>
                <a:lnTo>
                  <a:pt x="8523199" y="327025"/>
                </a:lnTo>
                <a:lnTo>
                  <a:pt x="8523199" y="120651"/>
                </a:lnTo>
                <a:close/>
                <a:moveTo>
                  <a:pt x="8087922" y="120651"/>
                </a:moveTo>
                <a:lnTo>
                  <a:pt x="8087922" y="327025"/>
                </a:lnTo>
                <a:lnTo>
                  <a:pt x="8267711" y="327025"/>
                </a:lnTo>
                <a:lnTo>
                  <a:pt x="8267711" y="120651"/>
                </a:lnTo>
                <a:close/>
                <a:moveTo>
                  <a:pt x="7832434" y="120651"/>
                </a:moveTo>
                <a:lnTo>
                  <a:pt x="7832434" y="327025"/>
                </a:lnTo>
                <a:lnTo>
                  <a:pt x="8012223" y="327025"/>
                </a:lnTo>
                <a:lnTo>
                  <a:pt x="8012223" y="120651"/>
                </a:lnTo>
                <a:close/>
                <a:moveTo>
                  <a:pt x="7576946" y="120651"/>
                </a:moveTo>
                <a:lnTo>
                  <a:pt x="7576946" y="327025"/>
                </a:lnTo>
                <a:lnTo>
                  <a:pt x="7756735" y="327025"/>
                </a:lnTo>
                <a:lnTo>
                  <a:pt x="7756735" y="120651"/>
                </a:lnTo>
                <a:close/>
                <a:moveTo>
                  <a:pt x="7321458" y="120651"/>
                </a:moveTo>
                <a:lnTo>
                  <a:pt x="7321458" y="327025"/>
                </a:lnTo>
                <a:lnTo>
                  <a:pt x="7501247" y="327025"/>
                </a:lnTo>
                <a:lnTo>
                  <a:pt x="7501247" y="120651"/>
                </a:lnTo>
                <a:close/>
                <a:moveTo>
                  <a:pt x="7065970" y="120651"/>
                </a:moveTo>
                <a:lnTo>
                  <a:pt x="7065970" y="327025"/>
                </a:lnTo>
                <a:lnTo>
                  <a:pt x="7245759" y="327025"/>
                </a:lnTo>
                <a:lnTo>
                  <a:pt x="7245759" y="120651"/>
                </a:lnTo>
                <a:close/>
                <a:moveTo>
                  <a:pt x="6810482" y="120651"/>
                </a:moveTo>
                <a:lnTo>
                  <a:pt x="6810482" y="327025"/>
                </a:lnTo>
                <a:lnTo>
                  <a:pt x="6990271" y="327025"/>
                </a:lnTo>
                <a:lnTo>
                  <a:pt x="6990271" y="120651"/>
                </a:lnTo>
                <a:close/>
                <a:moveTo>
                  <a:pt x="6554994" y="120651"/>
                </a:moveTo>
                <a:lnTo>
                  <a:pt x="6554994" y="327025"/>
                </a:lnTo>
                <a:lnTo>
                  <a:pt x="6734783" y="327025"/>
                </a:lnTo>
                <a:lnTo>
                  <a:pt x="6734783" y="120651"/>
                </a:lnTo>
                <a:close/>
                <a:moveTo>
                  <a:pt x="6299506" y="120651"/>
                </a:moveTo>
                <a:lnTo>
                  <a:pt x="6299506" y="327025"/>
                </a:lnTo>
                <a:lnTo>
                  <a:pt x="6479295" y="327025"/>
                </a:lnTo>
                <a:lnTo>
                  <a:pt x="6479295" y="120651"/>
                </a:lnTo>
                <a:close/>
                <a:moveTo>
                  <a:pt x="6044018" y="120651"/>
                </a:moveTo>
                <a:lnTo>
                  <a:pt x="6044018" y="327025"/>
                </a:lnTo>
                <a:lnTo>
                  <a:pt x="6223807" y="327025"/>
                </a:lnTo>
                <a:lnTo>
                  <a:pt x="6223807" y="120651"/>
                </a:lnTo>
                <a:close/>
                <a:moveTo>
                  <a:pt x="5788530" y="120651"/>
                </a:moveTo>
                <a:lnTo>
                  <a:pt x="5788530" y="327025"/>
                </a:lnTo>
                <a:lnTo>
                  <a:pt x="5968319" y="327025"/>
                </a:lnTo>
                <a:lnTo>
                  <a:pt x="5968319" y="120651"/>
                </a:lnTo>
                <a:close/>
                <a:moveTo>
                  <a:pt x="5533042" y="120651"/>
                </a:moveTo>
                <a:lnTo>
                  <a:pt x="5533042" y="327025"/>
                </a:lnTo>
                <a:lnTo>
                  <a:pt x="5712831" y="327025"/>
                </a:lnTo>
                <a:lnTo>
                  <a:pt x="5712831" y="120651"/>
                </a:lnTo>
                <a:close/>
                <a:moveTo>
                  <a:pt x="5277554" y="120651"/>
                </a:moveTo>
                <a:lnTo>
                  <a:pt x="5277554" y="327025"/>
                </a:lnTo>
                <a:lnTo>
                  <a:pt x="5457343" y="327025"/>
                </a:lnTo>
                <a:lnTo>
                  <a:pt x="5457343" y="120651"/>
                </a:lnTo>
                <a:close/>
                <a:moveTo>
                  <a:pt x="5022066" y="120651"/>
                </a:moveTo>
                <a:lnTo>
                  <a:pt x="5022066" y="327025"/>
                </a:lnTo>
                <a:lnTo>
                  <a:pt x="5201855" y="327025"/>
                </a:lnTo>
                <a:lnTo>
                  <a:pt x="5201855" y="120651"/>
                </a:lnTo>
                <a:close/>
                <a:moveTo>
                  <a:pt x="4766578" y="120651"/>
                </a:moveTo>
                <a:lnTo>
                  <a:pt x="4766578" y="327025"/>
                </a:lnTo>
                <a:lnTo>
                  <a:pt x="4946367" y="327025"/>
                </a:lnTo>
                <a:lnTo>
                  <a:pt x="4946367" y="120651"/>
                </a:lnTo>
                <a:close/>
                <a:moveTo>
                  <a:pt x="4511090" y="120651"/>
                </a:moveTo>
                <a:lnTo>
                  <a:pt x="4511090" y="327025"/>
                </a:lnTo>
                <a:lnTo>
                  <a:pt x="4690879" y="327025"/>
                </a:lnTo>
                <a:lnTo>
                  <a:pt x="4690879" y="120651"/>
                </a:lnTo>
                <a:close/>
                <a:moveTo>
                  <a:pt x="4255602" y="120651"/>
                </a:moveTo>
                <a:lnTo>
                  <a:pt x="4255602" y="327025"/>
                </a:lnTo>
                <a:lnTo>
                  <a:pt x="4435391" y="327025"/>
                </a:lnTo>
                <a:lnTo>
                  <a:pt x="4435391" y="120651"/>
                </a:lnTo>
                <a:close/>
                <a:moveTo>
                  <a:pt x="4000114" y="120651"/>
                </a:moveTo>
                <a:lnTo>
                  <a:pt x="4000114" y="327025"/>
                </a:lnTo>
                <a:lnTo>
                  <a:pt x="4179903" y="327025"/>
                </a:lnTo>
                <a:lnTo>
                  <a:pt x="4179903" y="120651"/>
                </a:lnTo>
                <a:close/>
                <a:moveTo>
                  <a:pt x="3744626" y="120651"/>
                </a:moveTo>
                <a:lnTo>
                  <a:pt x="3744626" y="327025"/>
                </a:lnTo>
                <a:lnTo>
                  <a:pt x="3924415" y="327025"/>
                </a:lnTo>
                <a:lnTo>
                  <a:pt x="3924415" y="120651"/>
                </a:lnTo>
                <a:close/>
                <a:moveTo>
                  <a:pt x="3489148" y="120651"/>
                </a:moveTo>
                <a:lnTo>
                  <a:pt x="3489148" y="327025"/>
                </a:lnTo>
                <a:lnTo>
                  <a:pt x="3668927" y="327025"/>
                </a:lnTo>
                <a:lnTo>
                  <a:pt x="3668927" y="120651"/>
                </a:lnTo>
                <a:close/>
                <a:moveTo>
                  <a:pt x="3233661" y="120651"/>
                </a:moveTo>
                <a:lnTo>
                  <a:pt x="3233661" y="327025"/>
                </a:lnTo>
                <a:lnTo>
                  <a:pt x="3413449" y="327025"/>
                </a:lnTo>
                <a:lnTo>
                  <a:pt x="3413449" y="120651"/>
                </a:lnTo>
                <a:close/>
                <a:moveTo>
                  <a:pt x="2978172" y="120651"/>
                </a:moveTo>
                <a:lnTo>
                  <a:pt x="2978172" y="327025"/>
                </a:lnTo>
                <a:lnTo>
                  <a:pt x="3157962" y="327025"/>
                </a:lnTo>
                <a:lnTo>
                  <a:pt x="3157962" y="120651"/>
                </a:lnTo>
                <a:close/>
                <a:moveTo>
                  <a:pt x="2722684" y="120651"/>
                </a:moveTo>
                <a:lnTo>
                  <a:pt x="2722684" y="327025"/>
                </a:lnTo>
                <a:lnTo>
                  <a:pt x="2902473" y="327025"/>
                </a:lnTo>
                <a:lnTo>
                  <a:pt x="2902473" y="120651"/>
                </a:lnTo>
                <a:close/>
                <a:moveTo>
                  <a:pt x="2467197" y="120651"/>
                </a:moveTo>
                <a:lnTo>
                  <a:pt x="2467197" y="327025"/>
                </a:lnTo>
                <a:lnTo>
                  <a:pt x="2646985" y="327025"/>
                </a:lnTo>
                <a:lnTo>
                  <a:pt x="2646985" y="120651"/>
                </a:lnTo>
                <a:close/>
                <a:moveTo>
                  <a:pt x="2211709" y="120651"/>
                </a:moveTo>
                <a:lnTo>
                  <a:pt x="2211709" y="327025"/>
                </a:lnTo>
                <a:lnTo>
                  <a:pt x="2391497" y="327025"/>
                </a:lnTo>
                <a:lnTo>
                  <a:pt x="2391497" y="120651"/>
                </a:lnTo>
                <a:close/>
                <a:moveTo>
                  <a:pt x="1956222" y="120651"/>
                </a:moveTo>
                <a:lnTo>
                  <a:pt x="1956222" y="327025"/>
                </a:lnTo>
                <a:lnTo>
                  <a:pt x="2136011" y="327025"/>
                </a:lnTo>
                <a:lnTo>
                  <a:pt x="2136011" y="120651"/>
                </a:lnTo>
                <a:close/>
                <a:moveTo>
                  <a:pt x="1700735" y="120651"/>
                </a:moveTo>
                <a:lnTo>
                  <a:pt x="1700735" y="327025"/>
                </a:lnTo>
                <a:lnTo>
                  <a:pt x="1880522" y="327025"/>
                </a:lnTo>
                <a:lnTo>
                  <a:pt x="1880522" y="120651"/>
                </a:lnTo>
                <a:close/>
                <a:moveTo>
                  <a:pt x="1445249" y="120651"/>
                </a:moveTo>
                <a:lnTo>
                  <a:pt x="1445249" y="327025"/>
                </a:lnTo>
                <a:lnTo>
                  <a:pt x="1625036" y="327025"/>
                </a:lnTo>
                <a:lnTo>
                  <a:pt x="1625036" y="120651"/>
                </a:lnTo>
                <a:close/>
                <a:moveTo>
                  <a:pt x="1189758" y="120651"/>
                </a:moveTo>
                <a:lnTo>
                  <a:pt x="1189758" y="327025"/>
                </a:lnTo>
                <a:lnTo>
                  <a:pt x="1369547" y="327025"/>
                </a:lnTo>
                <a:lnTo>
                  <a:pt x="1369547" y="120651"/>
                </a:lnTo>
                <a:close/>
                <a:moveTo>
                  <a:pt x="934271" y="120651"/>
                </a:moveTo>
                <a:lnTo>
                  <a:pt x="934271" y="327025"/>
                </a:lnTo>
                <a:lnTo>
                  <a:pt x="1114062" y="327025"/>
                </a:lnTo>
                <a:lnTo>
                  <a:pt x="1114062" y="120651"/>
                </a:lnTo>
                <a:close/>
                <a:moveTo>
                  <a:pt x="678781" y="120651"/>
                </a:moveTo>
                <a:lnTo>
                  <a:pt x="678781" y="327025"/>
                </a:lnTo>
                <a:lnTo>
                  <a:pt x="858573" y="327025"/>
                </a:lnTo>
                <a:lnTo>
                  <a:pt x="858573" y="120651"/>
                </a:lnTo>
                <a:close/>
                <a:moveTo>
                  <a:pt x="423292" y="120651"/>
                </a:moveTo>
                <a:lnTo>
                  <a:pt x="423292" y="327025"/>
                </a:lnTo>
                <a:lnTo>
                  <a:pt x="603083" y="327025"/>
                </a:lnTo>
                <a:lnTo>
                  <a:pt x="603083" y="120651"/>
                </a:lnTo>
                <a:close/>
                <a:moveTo>
                  <a:pt x="167802" y="120651"/>
                </a:moveTo>
                <a:lnTo>
                  <a:pt x="167802" y="327025"/>
                </a:lnTo>
                <a:lnTo>
                  <a:pt x="347591" y="327025"/>
                </a:lnTo>
                <a:lnTo>
                  <a:pt x="347591" y="120651"/>
                </a:lnTo>
                <a:close/>
                <a:moveTo>
                  <a:pt x="0" y="0"/>
                </a:moveTo>
                <a:lnTo>
                  <a:pt x="9227301" y="0"/>
                </a:lnTo>
                <a:lnTo>
                  <a:pt x="9227301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zh-CN" altLang="en-US" sz="2376" dirty="0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1FD4EE7C-E97C-410F-9DB5-8A85CD51CAB4}"/>
              </a:ext>
            </a:extLst>
          </p:cNvPr>
          <p:cNvSpPr/>
          <p:nvPr/>
        </p:nvSpPr>
        <p:spPr>
          <a:xfrm>
            <a:off x="1597963" y="3691337"/>
            <a:ext cx="8683834" cy="2294784"/>
          </a:xfrm>
          <a:custGeom>
            <a:avLst/>
            <a:gdLst>
              <a:gd name="connsiteX0" fmla="*/ 8847415 w 9227301"/>
              <a:gd name="connsiteY0" fmla="*/ 2031527 h 2438400"/>
              <a:gd name="connsiteX1" fmla="*/ 8847415 w 9227301"/>
              <a:gd name="connsiteY1" fmla="*/ 2237901 h 2438400"/>
              <a:gd name="connsiteX2" fmla="*/ 9027204 w 9227301"/>
              <a:gd name="connsiteY2" fmla="*/ 2237901 h 2438400"/>
              <a:gd name="connsiteX3" fmla="*/ 9027204 w 9227301"/>
              <a:gd name="connsiteY3" fmla="*/ 2031527 h 2438400"/>
              <a:gd name="connsiteX4" fmla="*/ 8592132 w 9227301"/>
              <a:gd name="connsiteY4" fmla="*/ 2031527 h 2438400"/>
              <a:gd name="connsiteX5" fmla="*/ 8592132 w 9227301"/>
              <a:gd name="connsiteY5" fmla="*/ 2237901 h 2438400"/>
              <a:gd name="connsiteX6" fmla="*/ 8771921 w 9227301"/>
              <a:gd name="connsiteY6" fmla="*/ 2237901 h 2438400"/>
              <a:gd name="connsiteX7" fmla="*/ 8771921 w 9227301"/>
              <a:gd name="connsiteY7" fmla="*/ 2031527 h 2438400"/>
              <a:gd name="connsiteX8" fmla="*/ 8336849 w 9227301"/>
              <a:gd name="connsiteY8" fmla="*/ 2031527 h 2438400"/>
              <a:gd name="connsiteX9" fmla="*/ 8336849 w 9227301"/>
              <a:gd name="connsiteY9" fmla="*/ 2237901 h 2438400"/>
              <a:gd name="connsiteX10" fmla="*/ 8516638 w 9227301"/>
              <a:gd name="connsiteY10" fmla="*/ 2237901 h 2438400"/>
              <a:gd name="connsiteX11" fmla="*/ 8516638 w 9227301"/>
              <a:gd name="connsiteY11" fmla="*/ 2031527 h 2438400"/>
              <a:gd name="connsiteX12" fmla="*/ 8081566 w 9227301"/>
              <a:gd name="connsiteY12" fmla="*/ 2031527 h 2438400"/>
              <a:gd name="connsiteX13" fmla="*/ 8081566 w 9227301"/>
              <a:gd name="connsiteY13" fmla="*/ 2237901 h 2438400"/>
              <a:gd name="connsiteX14" fmla="*/ 8261355 w 9227301"/>
              <a:gd name="connsiteY14" fmla="*/ 2237901 h 2438400"/>
              <a:gd name="connsiteX15" fmla="*/ 8261355 w 9227301"/>
              <a:gd name="connsiteY15" fmla="*/ 2031527 h 2438400"/>
              <a:gd name="connsiteX16" fmla="*/ 7826283 w 9227301"/>
              <a:gd name="connsiteY16" fmla="*/ 2031527 h 2438400"/>
              <a:gd name="connsiteX17" fmla="*/ 7826283 w 9227301"/>
              <a:gd name="connsiteY17" fmla="*/ 2237901 h 2438400"/>
              <a:gd name="connsiteX18" fmla="*/ 8006072 w 9227301"/>
              <a:gd name="connsiteY18" fmla="*/ 2237901 h 2438400"/>
              <a:gd name="connsiteX19" fmla="*/ 8006072 w 9227301"/>
              <a:gd name="connsiteY19" fmla="*/ 2031527 h 2438400"/>
              <a:gd name="connsiteX20" fmla="*/ 7571000 w 9227301"/>
              <a:gd name="connsiteY20" fmla="*/ 2031527 h 2438400"/>
              <a:gd name="connsiteX21" fmla="*/ 7571000 w 9227301"/>
              <a:gd name="connsiteY21" fmla="*/ 2237901 h 2438400"/>
              <a:gd name="connsiteX22" fmla="*/ 7750789 w 9227301"/>
              <a:gd name="connsiteY22" fmla="*/ 2237901 h 2438400"/>
              <a:gd name="connsiteX23" fmla="*/ 7750789 w 9227301"/>
              <a:gd name="connsiteY23" fmla="*/ 2031527 h 2438400"/>
              <a:gd name="connsiteX24" fmla="*/ 7315717 w 9227301"/>
              <a:gd name="connsiteY24" fmla="*/ 2031527 h 2438400"/>
              <a:gd name="connsiteX25" fmla="*/ 7315717 w 9227301"/>
              <a:gd name="connsiteY25" fmla="*/ 2237901 h 2438400"/>
              <a:gd name="connsiteX26" fmla="*/ 7495506 w 9227301"/>
              <a:gd name="connsiteY26" fmla="*/ 2237901 h 2438400"/>
              <a:gd name="connsiteX27" fmla="*/ 7495506 w 9227301"/>
              <a:gd name="connsiteY27" fmla="*/ 2031527 h 2438400"/>
              <a:gd name="connsiteX28" fmla="*/ 7060434 w 9227301"/>
              <a:gd name="connsiteY28" fmla="*/ 2031527 h 2438400"/>
              <a:gd name="connsiteX29" fmla="*/ 7060434 w 9227301"/>
              <a:gd name="connsiteY29" fmla="*/ 2237901 h 2438400"/>
              <a:gd name="connsiteX30" fmla="*/ 7240223 w 9227301"/>
              <a:gd name="connsiteY30" fmla="*/ 2237901 h 2438400"/>
              <a:gd name="connsiteX31" fmla="*/ 7240223 w 9227301"/>
              <a:gd name="connsiteY31" fmla="*/ 2031527 h 2438400"/>
              <a:gd name="connsiteX32" fmla="*/ 6805151 w 9227301"/>
              <a:gd name="connsiteY32" fmla="*/ 2031527 h 2438400"/>
              <a:gd name="connsiteX33" fmla="*/ 6805151 w 9227301"/>
              <a:gd name="connsiteY33" fmla="*/ 2237901 h 2438400"/>
              <a:gd name="connsiteX34" fmla="*/ 6984940 w 9227301"/>
              <a:gd name="connsiteY34" fmla="*/ 2237901 h 2438400"/>
              <a:gd name="connsiteX35" fmla="*/ 6984940 w 9227301"/>
              <a:gd name="connsiteY35" fmla="*/ 2031527 h 2438400"/>
              <a:gd name="connsiteX36" fmla="*/ 6549868 w 9227301"/>
              <a:gd name="connsiteY36" fmla="*/ 2031527 h 2438400"/>
              <a:gd name="connsiteX37" fmla="*/ 6549868 w 9227301"/>
              <a:gd name="connsiteY37" fmla="*/ 2237901 h 2438400"/>
              <a:gd name="connsiteX38" fmla="*/ 6729657 w 9227301"/>
              <a:gd name="connsiteY38" fmla="*/ 2237901 h 2438400"/>
              <a:gd name="connsiteX39" fmla="*/ 6729657 w 9227301"/>
              <a:gd name="connsiteY39" fmla="*/ 2031527 h 2438400"/>
              <a:gd name="connsiteX40" fmla="*/ 6294585 w 9227301"/>
              <a:gd name="connsiteY40" fmla="*/ 2031527 h 2438400"/>
              <a:gd name="connsiteX41" fmla="*/ 6294585 w 9227301"/>
              <a:gd name="connsiteY41" fmla="*/ 2237901 h 2438400"/>
              <a:gd name="connsiteX42" fmla="*/ 6474374 w 9227301"/>
              <a:gd name="connsiteY42" fmla="*/ 2237901 h 2438400"/>
              <a:gd name="connsiteX43" fmla="*/ 6474374 w 9227301"/>
              <a:gd name="connsiteY43" fmla="*/ 2031527 h 2438400"/>
              <a:gd name="connsiteX44" fmla="*/ 6039302 w 9227301"/>
              <a:gd name="connsiteY44" fmla="*/ 2031527 h 2438400"/>
              <a:gd name="connsiteX45" fmla="*/ 6039302 w 9227301"/>
              <a:gd name="connsiteY45" fmla="*/ 2237901 h 2438400"/>
              <a:gd name="connsiteX46" fmla="*/ 6219091 w 9227301"/>
              <a:gd name="connsiteY46" fmla="*/ 2237901 h 2438400"/>
              <a:gd name="connsiteX47" fmla="*/ 6219091 w 9227301"/>
              <a:gd name="connsiteY47" fmla="*/ 2031527 h 2438400"/>
              <a:gd name="connsiteX48" fmla="*/ 5784019 w 9227301"/>
              <a:gd name="connsiteY48" fmla="*/ 2031527 h 2438400"/>
              <a:gd name="connsiteX49" fmla="*/ 5784019 w 9227301"/>
              <a:gd name="connsiteY49" fmla="*/ 2237901 h 2438400"/>
              <a:gd name="connsiteX50" fmla="*/ 5963808 w 9227301"/>
              <a:gd name="connsiteY50" fmla="*/ 2237901 h 2438400"/>
              <a:gd name="connsiteX51" fmla="*/ 5963808 w 9227301"/>
              <a:gd name="connsiteY51" fmla="*/ 2031527 h 2438400"/>
              <a:gd name="connsiteX52" fmla="*/ 5528736 w 9227301"/>
              <a:gd name="connsiteY52" fmla="*/ 2031527 h 2438400"/>
              <a:gd name="connsiteX53" fmla="*/ 5528736 w 9227301"/>
              <a:gd name="connsiteY53" fmla="*/ 2237901 h 2438400"/>
              <a:gd name="connsiteX54" fmla="*/ 5708525 w 9227301"/>
              <a:gd name="connsiteY54" fmla="*/ 2237901 h 2438400"/>
              <a:gd name="connsiteX55" fmla="*/ 5708525 w 9227301"/>
              <a:gd name="connsiteY55" fmla="*/ 2031527 h 2438400"/>
              <a:gd name="connsiteX56" fmla="*/ 5273453 w 9227301"/>
              <a:gd name="connsiteY56" fmla="*/ 2031527 h 2438400"/>
              <a:gd name="connsiteX57" fmla="*/ 5273453 w 9227301"/>
              <a:gd name="connsiteY57" fmla="*/ 2237901 h 2438400"/>
              <a:gd name="connsiteX58" fmla="*/ 5453242 w 9227301"/>
              <a:gd name="connsiteY58" fmla="*/ 2237901 h 2438400"/>
              <a:gd name="connsiteX59" fmla="*/ 5453242 w 9227301"/>
              <a:gd name="connsiteY59" fmla="*/ 2031527 h 2438400"/>
              <a:gd name="connsiteX60" fmla="*/ 5018170 w 9227301"/>
              <a:gd name="connsiteY60" fmla="*/ 2031527 h 2438400"/>
              <a:gd name="connsiteX61" fmla="*/ 5018170 w 9227301"/>
              <a:gd name="connsiteY61" fmla="*/ 2237901 h 2438400"/>
              <a:gd name="connsiteX62" fmla="*/ 5197959 w 9227301"/>
              <a:gd name="connsiteY62" fmla="*/ 2237901 h 2438400"/>
              <a:gd name="connsiteX63" fmla="*/ 5197959 w 9227301"/>
              <a:gd name="connsiteY63" fmla="*/ 2031527 h 2438400"/>
              <a:gd name="connsiteX64" fmla="*/ 4762887 w 9227301"/>
              <a:gd name="connsiteY64" fmla="*/ 2031527 h 2438400"/>
              <a:gd name="connsiteX65" fmla="*/ 4762887 w 9227301"/>
              <a:gd name="connsiteY65" fmla="*/ 2237901 h 2438400"/>
              <a:gd name="connsiteX66" fmla="*/ 4942676 w 9227301"/>
              <a:gd name="connsiteY66" fmla="*/ 2237901 h 2438400"/>
              <a:gd name="connsiteX67" fmla="*/ 4942676 w 9227301"/>
              <a:gd name="connsiteY67" fmla="*/ 2031527 h 2438400"/>
              <a:gd name="connsiteX68" fmla="*/ 4507604 w 9227301"/>
              <a:gd name="connsiteY68" fmla="*/ 2031527 h 2438400"/>
              <a:gd name="connsiteX69" fmla="*/ 4507604 w 9227301"/>
              <a:gd name="connsiteY69" fmla="*/ 2237901 h 2438400"/>
              <a:gd name="connsiteX70" fmla="*/ 4687393 w 9227301"/>
              <a:gd name="connsiteY70" fmla="*/ 2237901 h 2438400"/>
              <a:gd name="connsiteX71" fmla="*/ 4687393 w 9227301"/>
              <a:gd name="connsiteY71" fmla="*/ 2031527 h 2438400"/>
              <a:gd name="connsiteX72" fmla="*/ 4252321 w 9227301"/>
              <a:gd name="connsiteY72" fmla="*/ 2031527 h 2438400"/>
              <a:gd name="connsiteX73" fmla="*/ 4252321 w 9227301"/>
              <a:gd name="connsiteY73" fmla="*/ 2237901 h 2438400"/>
              <a:gd name="connsiteX74" fmla="*/ 4432110 w 9227301"/>
              <a:gd name="connsiteY74" fmla="*/ 2237901 h 2438400"/>
              <a:gd name="connsiteX75" fmla="*/ 4432110 w 9227301"/>
              <a:gd name="connsiteY75" fmla="*/ 2031527 h 2438400"/>
              <a:gd name="connsiteX76" fmla="*/ 3997038 w 9227301"/>
              <a:gd name="connsiteY76" fmla="*/ 2031527 h 2438400"/>
              <a:gd name="connsiteX77" fmla="*/ 3997038 w 9227301"/>
              <a:gd name="connsiteY77" fmla="*/ 2237901 h 2438400"/>
              <a:gd name="connsiteX78" fmla="*/ 4176827 w 9227301"/>
              <a:gd name="connsiteY78" fmla="*/ 2237901 h 2438400"/>
              <a:gd name="connsiteX79" fmla="*/ 4176827 w 9227301"/>
              <a:gd name="connsiteY79" fmla="*/ 2031527 h 2438400"/>
              <a:gd name="connsiteX80" fmla="*/ 3741755 w 9227301"/>
              <a:gd name="connsiteY80" fmla="*/ 2031527 h 2438400"/>
              <a:gd name="connsiteX81" fmla="*/ 3741755 w 9227301"/>
              <a:gd name="connsiteY81" fmla="*/ 2237901 h 2438400"/>
              <a:gd name="connsiteX82" fmla="*/ 3921544 w 9227301"/>
              <a:gd name="connsiteY82" fmla="*/ 2237901 h 2438400"/>
              <a:gd name="connsiteX83" fmla="*/ 3921544 w 9227301"/>
              <a:gd name="connsiteY83" fmla="*/ 2031527 h 2438400"/>
              <a:gd name="connsiteX84" fmla="*/ 3486476 w 9227301"/>
              <a:gd name="connsiteY84" fmla="*/ 2031527 h 2438400"/>
              <a:gd name="connsiteX85" fmla="*/ 3486476 w 9227301"/>
              <a:gd name="connsiteY85" fmla="*/ 2237901 h 2438400"/>
              <a:gd name="connsiteX86" fmla="*/ 3666261 w 9227301"/>
              <a:gd name="connsiteY86" fmla="*/ 2237901 h 2438400"/>
              <a:gd name="connsiteX87" fmla="*/ 3666261 w 9227301"/>
              <a:gd name="connsiteY87" fmla="*/ 2031527 h 2438400"/>
              <a:gd name="connsiteX88" fmla="*/ 3231193 w 9227301"/>
              <a:gd name="connsiteY88" fmla="*/ 2031527 h 2438400"/>
              <a:gd name="connsiteX89" fmla="*/ 3231193 w 9227301"/>
              <a:gd name="connsiteY89" fmla="*/ 2237901 h 2438400"/>
              <a:gd name="connsiteX90" fmla="*/ 3410982 w 9227301"/>
              <a:gd name="connsiteY90" fmla="*/ 2237901 h 2438400"/>
              <a:gd name="connsiteX91" fmla="*/ 3410982 w 9227301"/>
              <a:gd name="connsiteY91" fmla="*/ 2031527 h 2438400"/>
              <a:gd name="connsiteX92" fmla="*/ 2975910 w 9227301"/>
              <a:gd name="connsiteY92" fmla="*/ 2031527 h 2438400"/>
              <a:gd name="connsiteX93" fmla="*/ 2975910 w 9227301"/>
              <a:gd name="connsiteY93" fmla="*/ 2237901 h 2438400"/>
              <a:gd name="connsiteX94" fmla="*/ 3155699 w 9227301"/>
              <a:gd name="connsiteY94" fmla="*/ 2237901 h 2438400"/>
              <a:gd name="connsiteX95" fmla="*/ 3155699 w 9227301"/>
              <a:gd name="connsiteY95" fmla="*/ 2031527 h 2438400"/>
              <a:gd name="connsiteX96" fmla="*/ 2720627 w 9227301"/>
              <a:gd name="connsiteY96" fmla="*/ 2031527 h 2438400"/>
              <a:gd name="connsiteX97" fmla="*/ 2720627 w 9227301"/>
              <a:gd name="connsiteY97" fmla="*/ 2237901 h 2438400"/>
              <a:gd name="connsiteX98" fmla="*/ 2900416 w 9227301"/>
              <a:gd name="connsiteY98" fmla="*/ 2237901 h 2438400"/>
              <a:gd name="connsiteX99" fmla="*/ 2900416 w 9227301"/>
              <a:gd name="connsiteY99" fmla="*/ 2031527 h 2438400"/>
              <a:gd name="connsiteX100" fmla="*/ 2465344 w 9227301"/>
              <a:gd name="connsiteY100" fmla="*/ 2031527 h 2438400"/>
              <a:gd name="connsiteX101" fmla="*/ 2465344 w 9227301"/>
              <a:gd name="connsiteY101" fmla="*/ 2237901 h 2438400"/>
              <a:gd name="connsiteX102" fmla="*/ 2645133 w 9227301"/>
              <a:gd name="connsiteY102" fmla="*/ 2237901 h 2438400"/>
              <a:gd name="connsiteX103" fmla="*/ 2645133 w 9227301"/>
              <a:gd name="connsiteY103" fmla="*/ 2031527 h 2438400"/>
              <a:gd name="connsiteX104" fmla="*/ 2210061 w 9227301"/>
              <a:gd name="connsiteY104" fmla="*/ 2031527 h 2438400"/>
              <a:gd name="connsiteX105" fmla="*/ 2210061 w 9227301"/>
              <a:gd name="connsiteY105" fmla="*/ 2237901 h 2438400"/>
              <a:gd name="connsiteX106" fmla="*/ 2389851 w 9227301"/>
              <a:gd name="connsiteY106" fmla="*/ 2237901 h 2438400"/>
              <a:gd name="connsiteX107" fmla="*/ 2389851 w 9227301"/>
              <a:gd name="connsiteY107" fmla="*/ 2031527 h 2438400"/>
              <a:gd name="connsiteX108" fmla="*/ 1954779 w 9227301"/>
              <a:gd name="connsiteY108" fmla="*/ 2031527 h 2438400"/>
              <a:gd name="connsiteX109" fmla="*/ 1954779 w 9227301"/>
              <a:gd name="connsiteY109" fmla="*/ 2237901 h 2438400"/>
              <a:gd name="connsiteX110" fmla="*/ 2134568 w 9227301"/>
              <a:gd name="connsiteY110" fmla="*/ 2237901 h 2438400"/>
              <a:gd name="connsiteX111" fmla="*/ 2134568 w 9227301"/>
              <a:gd name="connsiteY111" fmla="*/ 2031527 h 2438400"/>
              <a:gd name="connsiteX112" fmla="*/ 1699497 w 9227301"/>
              <a:gd name="connsiteY112" fmla="*/ 2031527 h 2438400"/>
              <a:gd name="connsiteX113" fmla="*/ 1699497 w 9227301"/>
              <a:gd name="connsiteY113" fmla="*/ 2237901 h 2438400"/>
              <a:gd name="connsiteX114" fmla="*/ 1879286 w 9227301"/>
              <a:gd name="connsiteY114" fmla="*/ 2237901 h 2438400"/>
              <a:gd name="connsiteX115" fmla="*/ 1879286 w 9227301"/>
              <a:gd name="connsiteY115" fmla="*/ 2031527 h 2438400"/>
              <a:gd name="connsiteX116" fmla="*/ 1444215 w 9227301"/>
              <a:gd name="connsiteY116" fmla="*/ 2031527 h 2438400"/>
              <a:gd name="connsiteX117" fmla="*/ 1444215 w 9227301"/>
              <a:gd name="connsiteY117" fmla="*/ 2237901 h 2438400"/>
              <a:gd name="connsiteX118" fmla="*/ 1624004 w 9227301"/>
              <a:gd name="connsiteY118" fmla="*/ 2237901 h 2438400"/>
              <a:gd name="connsiteX119" fmla="*/ 1624004 w 9227301"/>
              <a:gd name="connsiteY119" fmla="*/ 2031527 h 2438400"/>
              <a:gd name="connsiteX120" fmla="*/ 1188931 w 9227301"/>
              <a:gd name="connsiteY120" fmla="*/ 2031527 h 2438400"/>
              <a:gd name="connsiteX121" fmla="*/ 1188931 w 9227301"/>
              <a:gd name="connsiteY121" fmla="*/ 2237901 h 2438400"/>
              <a:gd name="connsiteX122" fmla="*/ 1368719 w 9227301"/>
              <a:gd name="connsiteY122" fmla="*/ 2237901 h 2438400"/>
              <a:gd name="connsiteX123" fmla="*/ 1368719 w 9227301"/>
              <a:gd name="connsiteY123" fmla="*/ 2031527 h 2438400"/>
              <a:gd name="connsiteX124" fmla="*/ 933649 w 9227301"/>
              <a:gd name="connsiteY124" fmla="*/ 2031527 h 2438400"/>
              <a:gd name="connsiteX125" fmla="*/ 933649 w 9227301"/>
              <a:gd name="connsiteY125" fmla="*/ 2237901 h 2438400"/>
              <a:gd name="connsiteX126" fmla="*/ 1113438 w 9227301"/>
              <a:gd name="connsiteY126" fmla="*/ 2237901 h 2438400"/>
              <a:gd name="connsiteX127" fmla="*/ 1113438 w 9227301"/>
              <a:gd name="connsiteY127" fmla="*/ 2031527 h 2438400"/>
              <a:gd name="connsiteX128" fmla="*/ 678365 w 9227301"/>
              <a:gd name="connsiteY128" fmla="*/ 2031527 h 2438400"/>
              <a:gd name="connsiteX129" fmla="*/ 678365 w 9227301"/>
              <a:gd name="connsiteY129" fmla="*/ 2237901 h 2438400"/>
              <a:gd name="connsiteX130" fmla="*/ 858154 w 9227301"/>
              <a:gd name="connsiteY130" fmla="*/ 2237901 h 2438400"/>
              <a:gd name="connsiteX131" fmla="*/ 858154 w 9227301"/>
              <a:gd name="connsiteY131" fmla="*/ 2031527 h 2438400"/>
              <a:gd name="connsiteX132" fmla="*/ 423082 w 9227301"/>
              <a:gd name="connsiteY132" fmla="*/ 2031527 h 2438400"/>
              <a:gd name="connsiteX133" fmla="*/ 423082 w 9227301"/>
              <a:gd name="connsiteY133" fmla="*/ 2237901 h 2438400"/>
              <a:gd name="connsiteX134" fmla="*/ 602871 w 9227301"/>
              <a:gd name="connsiteY134" fmla="*/ 2237901 h 2438400"/>
              <a:gd name="connsiteX135" fmla="*/ 602871 w 9227301"/>
              <a:gd name="connsiteY135" fmla="*/ 2031527 h 2438400"/>
              <a:gd name="connsiteX136" fmla="*/ 167797 w 9227301"/>
              <a:gd name="connsiteY136" fmla="*/ 2031527 h 2438400"/>
              <a:gd name="connsiteX137" fmla="*/ 167797 w 9227301"/>
              <a:gd name="connsiteY137" fmla="*/ 2237901 h 2438400"/>
              <a:gd name="connsiteX138" fmla="*/ 347586 w 9227301"/>
              <a:gd name="connsiteY138" fmla="*/ 2237901 h 2438400"/>
              <a:gd name="connsiteX139" fmla="*/ 347586 w 9227301"/>
              <a:gd name="connsiteY139" fmla="*/ 2031527 h 2438400"/>
              <a:gd name="connsiteX140" fmla="*/ 8854386 w 9227301"/>
              <a:gd name="connsiteY140" fmla="*/ 120651 h 2438400"/>
              <a:gd name="connsiteX141" fmla="*/ 8854386 w 9227301"/>
              <a:gd name="connsiteY141" fmla="*/ 327025 h 2438400"/>
              <a:gd name="connsiteX142" fmla="*/ 9034175 w 9227301"/>
              <a:gd name="connsiteY142" fmla="*/ 327025 h 2438400"/>
              <a:gd name="connsiteX143" fmla="*/ 9034175 w 9227301"/>
              <a:gd name="connsiteY143" fmla="*/ 120651 h 2438400"/>
              <a:gd name="connsiteX144" fmla="*/ 8598898 w 9227301"/>
              <a:gd name="connsiteY144" fmla="*/ 120651 h 2438400"/>
              <a:gd name="connsiteX145" fmla="*/ 8598898 w 9227301"/>
              <a:gd name="connsiteY145" fmla="*/ 327025 h 2438400"/>
              <a:gd name="connsiteX146" fmla="*/ 8778687 w 9227301"/>
              <a:gd name="connsiteY146" fmla="*/ 327025 h 2438400"/>
              <a:gd name="connsiteX147" fmla="*/ 8778687 w 9227301"/>
              <a:gd name="connsiteY147" fmla="*/ 120651 h 2438400"/>
              <a:gd name="connsiteX148" fmla="*/ 8343410 w 9227301"/>
              <a:gd name="connsiteY148" fmla="*/ 120651 h 2438400"/>
              <a:gd name="connsiteX149" fmla="*/ 8343410 w 9227301"/>
              <a:gd name="connsiteY149" fmla="*/ 327025 h 2438400"/>
              <a:gd name="connsiteX150" fmla="*/ 8523199 w 9227301"/>
              <a:gd name="connsiteY150" fmla="*/ 327025 h 2438400"/>
              <a:gd name="connsiteX151" fmla="*/ 8523199 w 9227301"/>
              <a:gd name="connsiteY151" fmla="*/ 120651 h 2438400"/>
              <a:gd name="connsiteX152" fmla="*/ 8087922 w 9227301"/>
              <a:gd name="connsiteY152" fmla="*/ 120651 h 2438400"/>
              <a:gd name="connsiteX153" fmla="*/ 8087922 w 9227301"/>
              <a:gd name="connsiteY153" fmla="*/ 327025 h 2438400"/>
              <a:gd name="connsiteX154" fmla="*/ 8267711 w 9227301"/>
              <a:gd name="connsiteY154" fmla="*/ 327025 h 2438400"/>
              <a:gd name="connsiteX155" fmla="*/ 8267711 w 9227301"/>
              <a:gd name="connsiteY155" fmla="*/ 120651 h 2438400"/>
              <a:gd name="connsiteX156" fmla="*/ 7832434 w 9227301"/>
              <a:gd name="connsiteY156" fmla="*/ 120651 h 2438400"/>
              <a:gd name="connsiteX157" fmla="*/ 7832434 w 9227301"/>
              <a:gd name="connsiteY157" fmla="*/ 327025 h 2438400"/>
              <a:gd name="connsiteX158" fmla="*/ 8012223 w 9227301"/>
              <a:gd name="connsiteY158" fmla="*/ 327025 h 2438400"/>
              <a:gd name="connsiteX159" fmla="*/ 8012223 w 9227301"/>
              <a:gd name="connsiteY159" fmla="*/ 120651 h 2438400"/>
              <a:gd name="connsiteX160" fmla="*/ 7576946 w 9227301"/>
              <a:gd name="connsiteY160" fmla="*/ 120651 h 2438400"/>
              <a:gd name="connsiteX161" fmla="*/ 7576946 w 9227301"/>
              <a:gd name="connsiteY161" fmla="*/ 327025 h 2438400"/>
              <a:gd name="connsiteX162" fmla="*/ 7756735 w 9227301"/>
              <a:gd name="connsiteY162" fmla="*/ 327025 h 2438400"/>
              <a:gd name="connsiteX163" fmla="*/ 7756735 w 9227301"/>
              <a:gd name="connsiteY163" fmla="*/ 120651 h 2438400"/>
              <a:gd name="connsiteX164" fmla="*/ 7321458 w 9227301"/>
              <a:gd name="connsiteY164" fmla="*/ 120651 h 2438400"/>
              <a:gd name="connsiteX165" fmla="*/ 7321458 w 9227301"/>
              <a:gd name="connsiteY165" fmla="*/ 327025 h 2438400"/>
              <a:gd name="connsiteX166" fmla="*/ 7501247 w 9227301"/>
              <a:gd name="connsiteY166" fmla="*/ 327025 h 2438400"/>
              <a:gd name="connsiteX167" fmla="*/ 7501247 w 9227301"/>
              <a:gd name="connsiteY167" fmla="*/ 120651 h 2438400"/>
              <a:gd name="connsiteX168" fmla="*/ 7065970 w 9227301"/>
              <a:gd name="connsiteY168" fmla="*/ 120651 h 2438400"/>
              <a:gd name="connsiteX169" fmla="*/ 7065970 w 9227301"/>
              <a:gd name="connsiteY169" fmla="*/ 327025 h 2438400"/>
              <a:gd name="connsiteX170" fmla="*/ 7245759 w 9227301"/>
              <a:gd name="connsiteY170" fmla="*/ 327025 h 2438400"/>
              <a:gd name="connsiteX171" fmla="*/ 7245759 w 9227301"/>
              <a:gd name="connsiteY171" fmla="*/ 120651 h 2438400"/>
              <a:gd name="connsiteX172" fmla="*/ 6810482 w 9227301"/>
              <a:gd name="connsiteY172" fmla="*/ 120651 h 2438400"/>
              <a:gd name="connsiteX173" fmla="*/ 6810482 w 9227301"/>
              <a:gd name="connsiteY173" fmla="*/ 327025 h 2438400"/>
              <a:gd name="connsiteX174" fmla="*/ 6990271 w 9227301"/>
              <a:gd name="connsiteY174" fmla="*/ 327025 h 2438400"/>
              <a:gd name="connsiteX175" fmla="*/ 6990271 w 9227301"/>
              <a:gd name="connsiteY175" fmla="*/ 120651 h 2438400"/>
              <a:gd name="connsiteX176" fmla="*/ 6554994 w 9227301"/>
              <a:gd name="connsiteY176" fmla="*/ 120651 h 2438400"/>
              <a:gd name="connsiteX177" fmla="*/ 6554994 w 9227301"/>
              <a:gd name="connsiteY177" fmla="*/ 327025 h 2438400"/>
              <a:gd name="connsiteX178" fmla="*/ 6734783 w 9227301"/>
              <a:gd name="connsiteY178" fmla="*/ 327025 h 2438400"/>
              <a:gd name="connsiteX179" fmla="*/ 6734783 w 9227301"/>
              <a:gd name="connsiteY179" fmla="*/ 120651 h 2438400"/>
              <a:gd name="connsiteX180" fmla="*/ 6299506 w 9227301"/>
              <a:gd name="connsiteY180" fmla="*/ 120651 h 2438400"/>
              <a:gd name="connsiteX181" fmla="*/ 6299506 w 9227301"/>
              <a:gd name="connsiteY181" fmla="*/ 327025 h 2438400"/>
              <a:gd name="connsiteX182" fmla="*/ 6479295 w 9227301"/>
              <a:gd name="connsiteY182" fmla="*/ 327025 h 2438400"/>
              <a:gd name="connsiteX183" fmla="*/ 6479295 w 9227301"/>
              <a:gd name="connsiteY183" fmla="*/ 120651 h 2438400"/>
              <a:gd name="connsiteX184" fmla="*/ 6044018 w 9227301"/>
              <a:gd name="connsiteY184" fmla="*/ 120651 h 2438400"/>
              <a:gd name="connsiteX185" fmla="*/ 6044018 w 9227301"/>
              <a:gd name="connsiteY185" fmla="*/ 327025 h 2438400"/>
              <a:gd name="connsiteX186" fmla="*/ 6223807 w 9227301"/>
              <a:gd name="connsiteY186" fmla="*/ 327025 h 2438400"/>
              <a:gd name="connsiteX187" fmla="*/ 6223807 w 9227301"/>
              <a:gd name="connsiteY187" fmla="*/ 120651 h 2438400"/>
              <a:gd name="connsiteX188" fmla="*/ 5788530 w 9227301"/>
              <a:gd name="connsiteY188" fmla="*/ 120651 h 2438400"/>
              <a:gd name="connsiteX189" fmla="*/ 5788530 w 9227301"/>
              <a:gd name="connsiteY189" fmla="*/ 327025 h 2438400"/>
              <a:gd name="connsiteX190" fmla="*/ 5968319 w 9227301"/>
              <a:gd name="connsiteY190" fmla="*/ 327025 h 2438400"/>
              <a:gd name="connsiteX191" fmla="*/ 5968319 w 9227301"/>
              <a:gd name="connsiteY191" fmla="*/ 120651 h 2438400"/>
              <a:gd name="connsiteX192" fmla="*/ 5533042 w 9227301"/>
              <a:gd name="connsiteY192" fmla="*/ 120651 h 2438400"/>
              <a:gd name="connsiteX193" fmla="*/ 5533042 w 9227301"/>
              <a:gd name="connsiteY193" fmla="*/ 327025 h 2438400"/>
              <a:gd name="connsiteX194" fmla="*/ 5712831 w 9227301"/>
              <a:gd name="connsiteY194" fmla="*/ 327025 h 2438400"/>
              <a:gd name="connsiteX195" fmla="*/ 5712831 w 9227301"/>
              <a:gd name="connsiteY195" fmla="*/ 120651 h 2438400"/>
              <a:gd name="connsiteX196" fmla="*/ 5277554 w 9227301"/>
              <a:gd name="connsiteY196" fmla="*/ 120651 h 2438400"/>
              <a:gd name="connsiteX197" fmla="*/ 5277554 w 9227301"/>
              <a:gd name="connsiteY197" fmla="*/ 327025 h 2438400"/>
              <a:gd name="connsiteX198" fmla="*/ 5457343 w 9227301"/>
              <a:gd name="connsiteY198" fmla="*/ 327025 h 2438400"/>
              <a:gd name="connsiteX199" fmla="*/ 5457343 w 9227301"/>
              <a:gd name="connsiteY199" fmla="*/ 120651 h 2438400"/>
              <a:gd name="connsiteX200" fmla="*/ 5022066 w 9227301"/>
              <a:gd name="connsiteY200" fmla="*/ 120651 h 2438400"/>
              <a:gd name="connsiteX201" fmla="*/ 5022066 w 9227301"/>
              <a:gd name="connsiteY201" fmla="*/ 327025 h 2438400"/>
              <a:gd name="connsiteX202" fmla="*/ 5201855 w 9227301"/>
              <a:gd name="connsiteY202" fmla="*/ 327025 h 2438400"/>
              <a:gd name="connsiteX203" fmla="*/ 5201855 w 9227301"/>
              <a:gd name="connsiteY203" fmla="*/ 120651 h 2438400"/>
              <a:gd name="connsiteX204" fmla="*/ 4766578 w 9227301"/>
              <a:gd name="connsiteY204" fmla="*/ 120651 h 2438400"/>
              <a:gd name="connsiteX205" fmla="*/ 4766578 w 9227301"/>
              <a:gd name="connsiteY205" fmla="*/ 327025 h 2438400"/>
              <a:gd name="connsiteX206" fmla="*/ 4946367 w 9227301"/>
              <a:gd name="connsiteY206" fmla="*/ 327025 h 2438400"/>
              <a:gd name="connsiteX207" fmla="*/ 4946367 w 9227301"/>
              <a:gd name="connsiteY207" fmla="*/ 120651 h 2438400"/>
              <a:gd name="connsiteX208" fmla="*/ 4511090 w 9227301"/>
              <a:gd name="connsiteY208" fmla="*/ 120651 h 2438400"/>
              <a:gd name="connsiteX209" fmla="*/ 4511090 w 9227301"/>
              <a:gd name="connsiteY209" fmla="*/ 327025 h 2438400"/>
              <a:gd name="connsiteX210" fmla="*/ 4690879 w 9227301"/>
              <a:gd name="connsiteY210" fmla="*/ 327025 h 2438400"/>
              <a:gd name="connsiteX211" fmla="*/ 4690879 w 9227301"/>
              <a:gd name="connsiteY211" fmla="*/ 120651 h 2438400"/>
              <a:gd name="connsiteX212" fmla="*/ 4255602 w 9227301"/>
              <a:gd name="connsiteY212" fmla="*/ 120651 h 2438400"/>
              <a:gd name="connsiteX213" fmla="*/ 4255602 w 9227301"/>
              <a:gd name="connsiteY213" fmla="*/ 327025 h 2438400"/>
              <a:gd name="connsiteX214" fmla="*/ 4435391 w 9227301"/>
              <a:gd name="connsiteY214" fmla="*/ 327025 h 2438400"/>
              <a:gd name="connsiteX215" fmla="*/ 4435391 w 9227301"/>
              <a:gd name="connsiteY215" fmla="*/ 120651 h 2438400"/>
              <a:gd name="connsiteX216" fmla="*/ 4000114 w 9227301"/>
              <a:gd name="connsiteY216" fmla="*/ 120651 h 2438400"/>
              <a:gd name="connsiteX217" fmla="*/ 4000114 w 9227301"/>
              <a:gd name="connsiteY217" fmla="*/ 327025 h 2438400"/>
              <a:gd name="connsiteX218" fmla="*/ 4179903 w 9227301"/>
              <a:gd name="connsiteY218" fmla="*/ 327025 h 2438400"/>
              <a:gd name="connsiteX219" fmla="*/ 4179903 w 9227301"/>
              <a:gd name="connsiteY219" fmla="*/ 120651 h 2438400"/>
              <a:gd name="connsiteX220" fmla="*/ 3744626 w 9227301"/>
              <a:gd name="connsiteY220" fmla="*/ 120651 h 2438400"/>
              <a:gd name="connsiteX221" fmla="*/ 3744626 w 9227301"/>
              <a:gd name="connsiteY221" fmla="*/ 327025 h 2438400"/>
              <a:gd name="connsiteX222" fmla="*/ 3924415 w 9227301"/>
              <a:gd name="connsiteY222" fmla="*/ 327025 h 2438400"/>
              <a:gd name="connsiteX223" fmla="*/ 3924415 w 9227301"/>
              <a:gd name="connsiteY223" fmla="*/ 120651 h 2438400"/>
              <a:gd name="connsiteX224" fmla="*/ 3489148 w 9227301"/>
              <a:gd name="connsiteY224" fmla="*/ 120651 h 2438400"/>
              <a:gd name="connsiteX225" fmla="*/ 3489148 w 9227301"/>
              <a:gd name="connsiteY225" fmla="*/ 327025 h 2438400"/>
              <a:gd name="connsiteX226" fmla="*/ 3668927 w 9227301"/>
              <a:gd name="connsiteY226" fmla="*/ 327025 h 2438400"/>
              <a:gd name="connsiteX227" fmla="*/ 3668927 w 9227301"/>
              <a:gd name="connsiteY227" fmla="*/ 120651 h 2438400"/>
              <a:gd name="connsiteX228" fmla="*/ 3233661 w 9227301"/>
              <a:gd name="connsiteY228" fmla="*/ 120651 h 2438400"/>
              <a:gd name="connsiteX229" fmla="*/ 3233661 w 9227301"/>
              <a:gd name="connsiteY229" fmla="*/ 327025 h 2438400"/>
              <a:gd name="connsiteX230" fmla="*/ 3413449 w 9227301"/>
              <a:gd name="connsiteY230" fmla="*/ 327025 h 2438400"/>
              <a:gd name="connsiteX231" fmla="*/ 3413449 w 9227301"/>
              <a:gd name="connsiteY231" fmla="*/ 120651 h 2438400"/>
              <a:gd name="connsiteX232" fmla="*/ 2978172 w 9227301"/>
              <a:gd name="connsiteY232" fmla="*/ 120651 h 2438400"/>
              <a:gd name="connsiteX233" fmla="*/ 2978172 w 9227301"/>
              <a:gd name="connsiteY233" fmla="*/ 327025 h 2438400"/>
              <a:gd name="connsiteX234" fmla="*/ 3157962 w 9227301"/>
              <a:gd name="connsiteY234" fmla="*/ 327025 h 2438400"/>
              <a:gd name="connsiteX235" fmla="*/ 3157962 w 9227301"/>
              <a:gd name="connsiteY235" fmla="*/ 120651 h 2438400"/>
              <a:gd name="connsiteX236" fmla="*/ 2722684 w 9227301"/>
              <a:gd name="connsiteY236" fmla="*/ 120651 h 2438400"/>
              <a:gd name="connsiteX237" fmla="*/ 2722684 w 9227301"/>
              <a:gd name="connsiteY237" fmla="*/ 327025 h 2438400"/>
              <a:gd name="connsiteX238" fmla="*/ 2902473 w 9227301"/>
              <a:gd name="connsiteY238" fmla="*/ 327025 h 2438400"/>
              <a:gd name="connsiteX239" fmla="*/ 2902473 w 9227301"/>
              <a:gd name="connsiteY239" fmla="*/ 120651 h 2438400"/>
              <a:gd name="connsiteX240" fmla="*/ 2467197 w 9227301"/>
              <a:gd name="connsiteY240" fmla="*/ 120651 h 2438400"/>
              <a:gd name="connsiteX241" fmla="*/ 2467197 w 9227301"/>
              <a:gd name="connsiteY241" fmla="*/ 327025 h 2438400"/>
              <a:gd name="connsiteX242" fmla="*/ 2646985 w 9227301"/>
              <a:gd name="connsiteY242" fmla="*/ 327025 h 2438400"/>
              <a:gd name="connsiteX243" fmla="*/ 2646985 w 9227301"/>
              <a:gd name="connsiteY243" fmla="*/ 120651 h 2438400"/>
              <a:gd name="connsiteX244" fmla="*/ 2211709 w 9227301"/>
              <a:gd name="connsiteY244" fmla="*/ 120651 h 2438400"/>
              <a:gd name="connsiteX245" fmla="*/ 2211709 w 9227301"/>
              <a:gd name="connsiteY245" fmla="*/ 327025 h 2438400"/>
              <a:gd name="connsiteX246" fmla="*/ 2391497 w 9227301"/>
              <a:gd name="connsiteY246" fmla="*/ 327025 h 2438400"/>
              <a:gd name="connsiteX247" fmla="*/ 2391497 w 9227301"/>
              <a:gd name="connsiteY247" fmla="*/ 120651 h 2438400"/>
              <a:gd name="connsiteX248" fmla="*/ 1956222 w 9227301"/>
              <a:gd name="connsiteY248" fmla="*/ 120651 h 2438400"/>
              <a:gd name="connsiteX249" fmla="*/ 1956222 w 9227301"/>
              <a:gd name="connsiteY249" fmla="*/ 327025 h 2438400"/>
              <a:gd name="connsiteX250" fmla="*/ 2136011 w 9227301"/>
              <a:gd name="connsiteY250" fmla="*/ 327025 h 2438400"/>
              <a:gd name="connsiteX251" fmla="*/ 2136011 w 9227301"/>
              <a:gd name="connsiteY251" fmla="*/ 120651 h 2438400"/>
              <a:gd name="connsiteX252" fmla="*/ 1700735 w 9227301"/>
              <a:gd name="connsiteY252" fmla="*/ 120651 h 2438400"/>
              <a:gd name="connsiteX253" fmla="*/ 1700735 w 9227301"/>
              <a:gd name="connsiteY253" fmla="*/ 327025 h 2438400"/>
              <a:gd name="connsiteX254" fmla="*/ 1880522 w 9227301"/>
              <a:gd name="connsiteY254" fmla="*/ 327025 h 2438400"/>
              <a:gd name="connsiteX255" fmla="*/ 1880522 w 9227301"/>
              <a:gd name="connsiteY255" fmla="*/ 120651 h 2438400"/>
              <a:gd name="connsiteX256" fmla="*/ 1445249 w 9227301"/>
              <a:gd name="connsiteY256" fmla="*/ 120651 h 2438400"/>
              <a:gd name="connsiteX257" fmla="*/ 1445249 w 9227301"/>
              <a:gd name="connsiteY257" fmla="*/ 327025 h 2438400"/>
              <a:gd name="connsiteX258" fmla="*/ 1625036 w 9227301"/>
              <a:gd name="connsiteY258" fmla="*/ 327025 h 2438400"/>
              <a:gd name="connsiteX259" fmla="*/ 1625036 w 9227301"/>
              <a:gd name="connsiteY259" fmla="*/ 120651 h 2438400"/>
              <a:gd name="connsiteX260" fmla="*/ 1189758 w 9227301"/>
              <a:gd name="connsiteY260" fmla="*/ 120651 h 2438400"/>
              <a:gd name="connsiteX261" fmla="*/ 1189758 w 9227301"/>
              <a:gd name="connsiteY261" fmla="*/ 327025 h 2438400"/>
              <a:gd name="connsiteX262" fmla="*/ 1369547 w 9227301"/>
              <a:gd name="connsiteY262" fmla="*/ 327025 h 2438400"/>
              <a:gd name="connsiteX263" fmla="*/ 1369547 w 9227301"/>
              <a:gd name="connsiteY263" fmla="*/ 120651 h 2438400"/>
              <a:gd name="connsiteX264" fmla="*/ 934271 w 9227301"/>
              <a:gd name="connsiteY264" fmla="*/ 120651 h 2438400"/>
              <a:gd name="connsiteX265" fmla="*/ 934271 w 9227301"/>
              <a:gd name="connsiteY265" fmla="*/ 327025 h 2438400"/>
              <a:gd name="connsiteX266" fmla="*/ 1114062 w 9227301"/>
              <a:gd name="connsiteY266" fmla="*/ 327025 h 2438400"/>
              <a:gd name="connsiteX267" fmla="*/ 1114062 w 9227301"/>
              <a:gd name="connsiteY267" fmla="*/ 120651 h 2438400"/>
              <a:gd name="connsiteX268" fmla="*/ 678781 w 9227301"/>
              <a:gd name="connsiteY268" fmla="*/ 120651 h 2438400"/>
              <a:gd name="connsiteX269" fmla="*/ 678781 w 9227301"/>
              <a:gd name="connsiteY269" fmla="*/ 327025 h 2438400"/>
              <a:gd name="connsiteX270" fmla="*/ 858573 w 9227301"/>
              <a:gd name="connsiteY270" fmla="*/ 327025 h 2438400"/>
              <a:gd name="connsiteX271" fmla="*/ 858573 w 9227301"/>
              <a:gd name="connsiteY271" fmla="*/ 120651 h 2438400"/>
              <a:gd name="connsiteX272" fmla="*/ 423292 w 9227301"/>
              <a:gd name="connsiteY272" fmla="*/ 120651 h 2438400"/>
              <a:gd name="connsiteX273" fmla="*/ 423292 w 9227301"/>
              <a:gd name="connsiteY273" fmla="*/ 327025 h 2438400"/>
              <a:gd name="connsiteX274" fmla="*/ 603083 w 9227301"/>
              <a:gd name="connsiteY274" fmla="*/ 327025 h 2438400"/>
              <a:gd name="connsiteX275" fmla="*/ 603083 w 9227301"/>
              <a:gd name="connsiteY275" fmla="*/ 120651 h 2438400"/>
              <a:gd name="connsiteX276" fmla="*/ 167802 w 9227301"/>
              <a:gd name="connsiteY276" fmla="*/ 120651 h 2438400"/>
              <a:gd name="connsiteX277" fmla="*/ 167802 w 9227301"/>
              <a:gd name="connsiteY277" fmla="*/ 327025 h 2438400"/>
              <a:gd name="connsiteX278" fmla="*/ 347591 w 9227301"/>
              <a:gd name="connsiteY278" fmla="*/ 327025 h 2438400"/>
              <a:gd name="connsiteX279" fmla="*/ 347591 w 9227301"/>
              <a:gd name="connsiteY279" fmla="*/ 120651 h 2438400"/>
              <a:gd name="connsiteX280" fmla="*/ 0 w 9227301"/>
              <a:gd name="connsiteY280" fmla="*/ 0 h 2438400"/>
              <a:gd name="connsiteX281" fmla="*/ 9227301 w 9227301"/>
              <a:gd name="connsiteY281" fmla="*/ 0 h 2438400"/>
              <a:gd name="connsiteX282" fmla="*/ 9227301 w 9227301"/>
              <a:gd name="connsiteY282" fmla="*/ 2438400 h 2438400"/>
              <a:gd name="connsiteX283" fmla="*/ 0 w 9227301"/>
              <a:gd name="connsiteY28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227301" h="2438400">
                <a:moveTo>
                  <a:pt x="8847415" y="2031527"/>
                </a:moveTo>
                <a:lnTo>
                  <a:pt x="8847415" y="2237901"/>
                </a:lnTo>
                <a:lnTo>
                  <a:pt x="9027204" y="2237901"/>
                </a:lnTo>
                <a:lnTo>
                  <a:pt x="9027204" y="2031527"/>
                </a:lnTo>
                <a:close/>
                <a:moveTo>
                  <a:pt x="8592132" y="2031527"/>
                </a:moveTo>
                <a:lnTo>
                  <a:pt x="8592132" y="2237901"/>
                </a:lnTo>
                <a:lnTo>
                  <a:pt x="8771921" y="2237901"/>
                </a:lnTo>
                <a:lnTo>
                  <a:pt x="8771921" y="2031527"/>
                </a:lnTo>
                <a:close/>
                <a:moveTo>
                  <a:pt x="8336849" y="2031527"/>
                </a:moveTo>
                <a:lnTo>
                  <a:pt x="8336849" y="2237901"/>
                </a:lnTo>
                <a:lnTo>
                  <a:pt x="8516638" y="2237901"/>
                </a:lnTo>
                <a:lnTo>
                  <a:pt x="8516638" y="2031527"/>
                </a:lnTo>
                <a:close/>
                <a:moveTo>
                  <a:pt x="8081566" y="2031527"/>
                </a:moveTo>
                <a:lnTo>
                  <a:pt x="8081566" y="2237901"/>
                </a:lnTo>
                <a:lnTo>
                  <a:pt x="8261355" y="2237901"/>
                </a:lnTo>
                <a:lnTo>
                  <a:pt x="8261355" y="2031527"/>
                </a:lnTo>
                <a:close/>
                <a:moveTo>
                  <a:pt x="7826283" y="2031527"/>
                </a:moveTo>
                <a:lnTo>
                  <a:pt x="7826283" y="2237901"/>
                </a:lnTo>
                <a:lnTo>
                  <a:pt x="8006072" y="2237901"/>
                </a:lnTo>
                <a:lnTo>
                  <a:pt x="8006072" y="2031527"/>
                </a:lnTo>
                <a:close/>
                <a:moveTo>
                  <a:pt x="7571000" y="2031527"/>
                </a:moveTo>
                <a:lnTo>
                  <a:pt x="7571000" y="2237901"/>
                </a:lnTo>
                <a:lnTo>
                  <a:pt x="7750789" y="2237901"/>
                </a:lnTo>
                <a:lnTo>
                  <a:pt x="7750789" y="2031527"/>
                </a:lnTo>
                <a:close/>
                <a:moveTo>
                  <a:pt x="7315717" y="2031527"/>
                </a:moveTo>
                <a:lnTo>
                  <a:pt x="7315717" y="2237901"/>
                </a:lnTo>
                <a:lnTo>
                  <a:pt x="7495506" y="2237901"/>
                </a:lnTo>
                <a:lnTo>
                  <a:pt x="7495506" y="2031527"/>
                </a:lnTo>
                <a:close/>
                <a:moveTo>
                  <a:pt x="7060434" y="2031527"/>
                </a:moveTo>
                <a:lnTo>
                  <a:pt x="7060434" y="2237901"/>
                </a:lnTo>
                <a:lnTo>
                  <a:pt x="7240223" y="2237901"/>
                </a:lnTo>
                <a:lnTo>
                  <a:pt x="7240223" y="2031527"/>
                </a:lnTo>
                <a:close/>
                <a:moveTo>
                  <a:pt x="6805151" y="2031527"/>
                </a:moveTo>
                <a:lnTo>
                  <a:pt x="6805151" y="2237901"/>
                </a:lnTo>
                <a:lnTo>
                  <a:pt x="6984940" y="2237901"/>
                </a:lnTo>
                <a:lnTo>
                  <a:pt x="6984940" y="2031527"/>
                </a:lnTo>
                <a:close/>
                <a:moveTo>
                  <a:pt x="6549868" y="2031527"/>
                </a:moveTo>
                <a:lnTo>
                  <a:pt x="6549868" y="2237901"/>
                </a:lnTo>
                <a:lnTo>
                  <a:pt x="6729657" y="2237901"/>
                </a:lnTo>
                <a:lnTo>
                  <a:pt x="6729657" y="2031527"/>
                </a:lnTo>
                <a:close/>
                <a:moveTo>
                  <a:pt x="6294585" y="2031527"/>
                </a:moveTo>
                <a:lnTo>
                  <a:pt x="6294585" y="2237901"/>
                </a:lnTo>
                <a:lnTo>
                  <a:pt x="6474374" y="2237901"/>
                </a:lnTo>
                <a:lnTo>
                  <a:pt x="6474374" y="2031527"/>
                </a:lnTo>
                <a:close/>
                <a:moveTo>
                  <a:pt x="6039302" y="2031527"/>
                </a:moveTo>
                <a:lnTo>
                  <a:pt x="6039302" y="2237901"/>
                </a:lnTo>
                <a:lnTo>
                  <a:pt x="6219091" y="2237901"/>
                </a:lnTo>
                <a:lnTo>
                  <a:pt x="6219091" y="2031527"/>
                </a:lnTo>
                <a:close/>
                <a:moveTo>
                  <a:pt x="5784019" y="2031527"/>
                </a:moveTo>
                <a:lnTo>
                  <a:pt x="5784019" y="2237901"/>
                </a:lnTo>
                <a:lnTo>
                  <a:pt x="5963808" y="2237901"/>
                </a:lnTo>
                <a:lnTo>
                  <a:pt x="5963808" y="2031527"/>
                </a:lnTo>
                <a:close/>
                <a:moveTo>
                  <a:pt x="5528736" y="2031527"/>
                </a:moveTo>
                <a:lnTo>
                  <a:pt x="5528736" y="2237901"/>
                </a:lnTo>
                <a:lnTo>
                  <a:pt x="5708525" y="2237901"/>
                </a:lnTo>
                <a:lnTo>
                  <a:pt x="5708525" y="2031527"/>
                </a:lnTo>
                <a:close/>
                <a:moveTo>
                  <a:pt x="5273453" y="2031527"/>
                </a:moveTo>
                <a:lnTo>
                  <a:pt x="5273453" y="2237901"/>
                </a:lnTo>
                <a:lnTo>
                  <a:pt x="5453242" y="2237901"/>
                </a:lnTo>
                <a:lnTo>
                  <a:pt x="5453242" y="2031527"/>
                </a:lnTo>
                <a:close/>
                <a:moveTo>
                  <a:pt x="5018170" y="2031527"/>
                </a:moveTo>
                <a:lnTo>
                  <a:pt x="5018170" y="2237901"/>
                </a:lnTo>
                <a:lnTo>
                  <a:pt x="5197959" y="2237901"/>
                </a:lnTo>
                <a:lnTo>
                  <a:pt x="5197959" y="2031527"/>
                </a:lnTo>
                <a:close/>
                <a:moveTo>
                  <a:pt x="4762887" y="2031527"/>
                </a:moveTo>
                <a:lnTo>
                  <a:pt x="4762887" y="2237901"/>
                </a:lnTo>
                <a:lnTo>
                  <a:pt x="4942676" y="2237901"/>
                </a:lnTo>
                <a:lnTo>
                  <a:pt x="4942676" y="2031527"/>
                </a:lnTo>
                <a:close/>
                <a:moveTo>
                  <a:pt x="4507604" y="2031527"/>
                </a:moveTo>
                <a:lnTo>
                  <a:pt x="4507604" y="2237901"/>
                </a:lnTo>
                <a:lnTo>
                  <a:pt x="4687393" y="2237901"/>
                </a:lnTo>
                <a:lnTo>
                  <a:pt x="4687393" y="2031527"/>
                </a:lnTo>
                <a:close/>
                <a:moveTo>
                  <a:pt x="4252321" y="2031527"/>
                </a:moveTo>
                <a:lnTo>
                  <a:pt x="4252321" y="2237901"/>
                </a:lnTo>
                <a:lnTo>
                  <a:pt x="4432110" y="2237901"/>
                </a:lnTo>
                <a:lnTo>
                  <a:pt x="4432110" y="2031527"/>
                </a:lnTo>
                <a:close/>
                <a:moveTo>
                  <a:pt x="3997038" y="2031527"/>
                </a:moveTo>
                <a:lnTo>
                  <a:pt x="3997038" y="2237901"/>
                </a:lnTo>
                <a:lnTo>
                  <a:pt x="4176827" y="2237901"/>
                </a:lnTo>
                <a:lnTo>
                  <a:pt x="4176827" y="2031527"/>
                </a:lnTo>
                <a:close/>
                <a:moveTo>
                  <a:pt x="3741755" y="2031527"/>
                </a:moveTo>
                <a:lnTo>
                  <a:pt x="3741755" y="2237901"/>
                </a:lnTo>
                <a:lnTo>
                  <a:pt x="3921544" y="2237901"/>
                </a:lnTo>
                <a:lnTo>
                  <a:pt x="3921544" y="2031527"/>
                </a:lnTo>
                <a:close/>
                <a:moveTo>
                  <a:pt x="3486476" y="2031527"/>
                </a:moveTo>
                <a:lnTo>
                  <a:pt x="3486476" y="2237901"/>
                </a:lnTo>
                <a:lnTo>
                  <a:pt x="3666261" y="2237901"/>
                </a:lnTo>
                <a:lnTo>
                  <a:pt x="3666261" y="2031527"/>
                </a:lnTo>
                <a:close/>
                <a:moveTo>
                  <a:pt x="3231193" y="2031527"/>
                </a:moveTo>
                <a:lnTo>
                  <a:pt x="3231193" y="2237901"/>
                </a:lnTo>
                <a:lnTo>
                  <a:pt x="3410982" y="2237901"/>
                </a:lnTo>
                <a:lnTo>
                  <a:pt x="3410982" y="2031527"/>
                </a:lnTo>
                <a:close/>
                <a:moveTo>
                  <a:pt x="2975910" y="2031527"/>
                </a:moveTo>
                <a:lnTo>
                  <a:pt x="2975910" y="2237901"/>
                </a:lnTo>
                <a:lnTo>
                  <a:pt x="3155699" y="2237901"/>
                </a:lnTo>
                <a:lnTo>
                  <a:pt x="3155699" y="2031527"/>
                </a:lnTo>
                <a:close/>
                <a:moveTo>
                  <a:pt x="2720627" y="2031527"/>
                </a:moveTo>
                <a:lnTo>
                  <a:pt x="2720627" y="2237901"/>
                </a:lnTo>
                <a:lnTo>
                  <a:pt x="2900416" y="2237901"/>
                </a:lnTo>
                <a:lnTo>
                  <a:pt x="2900416" y="2031527"/>
                </a:lnTo>
                <a:close/>
                <a:moveTo>
                  <a:pt x="2465344" y="2031527"/>
                </a:moveTo>
                <a:lnTo>
                  <a:pt x="2465344" y="2237901"/>
                </a:lnTo>
                <a:lnTo>
                  <a:pt x="2645133" y="2237901"/>
                </a:lnTo>
                <a:lnTo>
                  <a:pt x="2645133" y="2031527"/>
                </a:lnTo>
                <a:close/>
                <a:moveTo>
                  <a:pt x="2210061" y="2031527"/>
                </a:moveTo>
                <a:lnTo>
                  <a:pt x="2210061" y="2237901"/>
                </a:lnTo>
                <a:lnTo>
                  <a:pt x="2389851" y="2237901"/>
                </a:lnTo>
                <a:lnTo>
                  <a:pt x="2389851" y="2031527"/>
                </a:lnTo>
                <a:close/>
                <a:moveTo>
                  <a:pt x="1954779" y="2031527"/>
                </a:moveTo>
                <a:lnTo>
                  <a:pt x="1954779" y="2237901"/>
                </a:lnTo>
                <a:lnTo>
                  <a:pt x="2134568" y="2237901"/>
                </a:lnTo>
                <a:lnTo>
                  <a:pt x="2134568" y="2031527"/>
                </a:lnTo>
                <a:close/>
                <a:moveTo>
                  <a:pt x="1699497" y="2031527"/>
                </a:moveTo>
                <a:lnTo>
                  <a:pt x="1699497" y="2237901"/>
                </a:lnTo>
                <a:lnTo>
                  <a:pt x="1879286" y="2237901"/>
                </a:lnTo>
                <a:lnTo>
                  <a:pt x="1879286" y="2031527"/>
                </a:lnTo>
                <a:close/>
                <a:moveTo>
                  <a:pt x="1444215" y="2031527"/>
                </a:moveTo>
                <a:lnTo>
                  <a:pt x="1444215" y="2237901"/>
                </a:lnTo>
                <a:lnTo>
                  <a:pt x="1624004" y="2237901"/>
                </a:lnTo>
                <a:lnTo>
                  <a:pt x="1624004" y="2031527"/>
                </a:lnTo>
                <a:close/>
                <a:moveTo>
                  <a:pt x="1188931" y="2031527"/>
                </a:moveTo>
                <a:lnTo>
                  <a:pt x="1188931" y="2237901"/>
                </a:lnTo>
                <a:lnTo>
                  <a:pt x="1368719" y="2237901"/>
                </a:lnTo>
                <a:lnTo>
                  <a:pt x="1368719" y="2031527"/>
                </a:lnTo>
                <a:close/>
                <a:moveTo>
                  <a:pt x="933649" y="2031527"/>
                </a:moveTo>
                <a:lnTo>
                  <a:pt x="933649" y="2237901"/>
                </a:lnTo>
                <a:lnTo>
                  <a:pt x="1113438" y="2237901"/>
                </a:lnTo>
                <a:lnTo>
                  <a:pt x="1113438" y="2031527"/>
                </a:lnTo>
                <a:close/>
                <a:moveTo>
                  <a:pt x="678365" y="2031527"/>
                </a:moveTo>
                <a:lnTo>
                  <a:pt x="678365" y="2237901"/>
                </a:lnTo>
                <a:lnTo>
                  <a:pt x="858154" y="2237901"/>
                </a:lnTo>
                <a:lnTo>
                  <a:pt x="858154" y="2031527"/>
                </a:lnTo>
                <a:close/>
                <a:moveTo>
                  <a:pt x="423082" y="2031527"/>
                </a:moveTo>
                <a:lnTo>
                  <a:pt x="423082" y="2237901"/>
                </a:lnTo>
                <a:lnTo>
                  <a:pt x="602871" y="2237901"/>
                </a:lnTo>
                <a:lnTo>
                  <a:pt x="602871" y="2031527"/>
                </a:lnTo>
                <a:close/>
                <a:moveTo>
                  <a:pt x="167797" y="2031527"/>
                </a:moveTo>
                <a:lnTo>
                  <a:pt x="167797" y="2237901"/>
                </a:lnTo>
                <a:lnTo>
                  <a:pt x="347586" y="2237901"/>
                </a:lnTo>
                <a:lnTo>
                  <a:pt x="347586" y="2031527"/>
                </a:lnTo>
                <a:close/>
                <a:moveTo>
                  <a:pt x="8854386" y="120651"/>
                </a:moveTo>
                <a:lnTo>
                  <a:pt x="8854386" y="327025"/>
                </a:lnTo>
                <a:lnTo>
                  <a:pt x="9034175" y="327025"/>
                </a:lnTo>
                <a:lnTo>
                  <a:pt x="9034175" y="120651"/>
                </a:lnTo>
                <a:close/>
                <a:moveTo>
                  <a:pt x="8598898" y="120651"/>
                </a:moveTo>
                <a:lnTo>
                  <a:pt x="8598898" y="327025"/>
                </a:lnTo>
                <a:lnTo>
                  <a:pt x="8778687" y="327025"/>
                </a:lnTo>
                <a:lnTo>
                  <a:pt x="8778687" y="120651"/>
                </a:lnTo>
                <a:close/>
                <a:moveTo>
                  <a:pt x="8343410" y="120651"/>
                </a:moveTo>
                <a:lnTo>
                  <a:pt x="8343410" y="327025"/>
                </a:lnTo>
                <a:lnTo>
                  <a:pt x="8523199" y="327025"/>
                </a:lnTo>
                <a:lnTo>
                  <a:pt x="8523199" y="120651"/>
                </a:lnTo>
                <a:close/>
                <a:moveTo>
                  <a:pt x="8087922" y="120651"/>
                </a:moveTo>
                <a:lnTo>
                  <a:pt x="8087922" y="327025"/>
                </a:lnTo>
                <a:lnTo>
                  <a:pt x="8267711" y="327025"/>
                </a:lnTo>
                <a:lnTo>
                  <a:pt x="8267711" y="120651"/>
                </a:lnTo>
                <a:close/>
                <a:moveTo>
                  <a:pt x="7832434" y="120651"/>
                </a:moveTo>
                <a:lnTo>
                  <a:pt x="7832434" y="327025"/>
                </a:lnTo>
                <a:lnTo>
                  <a:pt x="8012223" y="327025"/>
                </a:lnTo>
                <a:lnTo>
                  <a:pt x="8012223" y="120651"/>
                </a:lnTo>
                <a:close/>
                <a:moveTo>
                  <a:pt x="7576946" y="120651"/>
                </a:moveTo>
                <a:lnTo>
                  <a:pt x="7576946" y="327025"/>
                </a:lnTo>
                <a:lnTo>
                  <a:pt x="7756735" y="327025"/>
                </a:lnTo>
                <a:lnTo>
                  <a:pt x="7756735" y="120651"/>
                </a:lnTo>
                <a:close/>
                <a:moveTo>
                  <a:pt x="7321458" y="120651"/>
                </a:moveTo>
                <a:lnTo>
                  <a:pt x="7321458" y="327025"/>
                </a:lnTo>
                <a:lnTo>
                  <a:pt x="7501247" y="327025"/>
                </a:lnTo>
                <a:lnTo>
                  <a:pt x="7501247" y="120651"/>
                </a:lnTo>
                <a:close/>
                <a:moveTo>
                  <a:pt x="7065970" y="120651"/>
                </a:moveTo>
                <a:lnTo>
                  <a:pt x="7065970" y="327025"/>
                </a:lnTo>
                <a:lnTo>
                  <a:pt x="7245759" y="327025"/>
                </a:lnTo>
                <a:lnTo>
                  <a:pt x="7245759" y="120651"/>
                </a:lnTo>
                <a:close/>
                <a:moveTo>
                  <a:pt x="6810482" y="120651"/>
                </a:moveTo>
                <a:lnTo>
                  <a:pt x="6810482" y="327025"/>
                </a:lnTo>
                <a:lnTo>
                  <a:pt x="6990271" y="327025"/>
                </a:lnTo>
                <a:lnTo>
                  <a:pt x="6990271" y="120651"/>
                </a:lnTo>
                <a:close/>
                <a:moveTo>
                  <a:pt x="6554994" y="120651"/>
                </a:moveTo>
                <a:lnTo>
                  <a:pt x="6554994" y="327025"/>
                </a:lnTo>
                <a:lnTo>
                  <a:pt x="6734783" y="327025"/>
                </a:lnTo>
                <a:lnTo>
                  <a:pt x="6734783" y="120651"/>
                </a:lnTo>
                <a:close/>
                <a:moveTo>
                  <a:pt x="6299506" y="120651"/>
                </a:moveTo>
                <a:lnTo>
                  <a:pt x="6299506" y="327025"/>
                </a:lnTo>
                <a:lnTo>
                  <a:pt x="6479295" y="327025"/>
                </a:lnTo>
                <a:lnTo>
                  <a:pt x="6479295" y="120651"/>
                </a:lnTo>
                <a:close/>
                <a:moveTo>
                  <a:pt x="6044018" y="120651"/>
                </a:moveTo>
                <a:lnTo>
                  <a:pt x="6044018" y="327025"/>
                </a:lnTo>
                <a:lnTo>
                  <a:pt x="6223807" y="327025"/>
                </a:lnTo>
                <a:lnTo>
                  <a:pt x="6223807" y="120651"/>
                </a:lnTo>
                <a:close/>
                <a:moveTo>
                  <a:pt x="5788530" y="120651"/>
                </a:moveTo>
                <a:lnTo>
                  <a:pt x="5788530" y="327025"/>
                </a:lnTo>
                <a:lnTo>
                  <a:pt x="5968319" y="327025"/>
                </a:lnTo>
                <a:lnTo>
                  <a:pt x="5968319" y="120651"/>
                </a:lnTo>
                <a:close/>
                <a:moveTo>
                  <a:pt x="5533042" y="120651"/>
                </a:moveTo>
                <a:lnTo>
                  <a:pt x="5533042" y="327025"/>
                </a:lnTo>
                <a:lnTo>
                  <a:pt x="5712831" y="327025"/>
                </a:lnTo>
                <a:lnTo>
                  <a:pt x="5712831" y="120651"/>
                </a:lnTo>
                <a:close/>
                <a:moveTo>
                  <a:pt x="5277554" y="120651"/>
                </a:moveTo>
                <a:lnTo>
                  <a:pt x="5277554" y="327025"/>
                </a:lnTo>
                <a:lnTo>
                  <a:pt x="5457343" y="327025"/>
                </a:lnTo>
                <a:lnTo>
                  <a:pt x="5457343" y="120651"/>
                </a:lnTo>
                <a:close/>
                <a:moveTo>
                  <a:pt x="5022066" y="120651"/>
                </a:moveTo>
                <a:lnTo>
                  <a:pt x="5022066" y="327025"/>
                </a:lnTo>
                <a:lnTo>
                  <a:pt x="5201855" y="327025"/>
                </a:lnTo>
                <a:lnTo>
                  <a:pt x="5201855" y="120651"/>
                </a:lnTo>
                <a:close/>
                <a:moveTo>
                  <a:pt x="4766578" y="120651"/>
                </a:moveTo>
                <a:lnTo>
                  <a:pt x="4766578" y="327025"/>
                </a:lnTo>
                <a:lnTo>
                  <a:pt x="4946367" y="327025"/>
                </a:lnTo>
                <a:lnTo>
                  <a:pt x="4946367" y="120651"/>
                </a:lnTo>
                <a:close/>
                <a:moveTo>
                  <a:pt x="4511090" y="120651"/>
                </a:moveTo>
                <a:lnTo>
                  <a:pt x="4511090" y="327025"/>
                </a:lnTo>
                <a:lnTo>
                  <a:pt x="4690879" y="327025"/>
                </a:lnTo>
                <a:lnTo>
                  <a:pt x="4690879" y="120651"/>
                </a:lnTo>
                <a:close/>
                <a:moveTo>
                  <a:pt x="4255602" y="120651"/>
                </a:moveTo>
                <a:lnTo>
                  <a:pt x="4255602" y="327025"/>
                </a:lnTo>
                <a:lnTo>
                  <a:pt x="4435391" y="327025"/>
                </a:lnTo>
                <a:lnTo>
                  <a:pt x="4435391" y="120651"/>
                </a:lnTo>
                <a:close/>
                <a:moveTo>
                  <a:pt x="4000114" y="120651"/>
                </a:moveTo>
                <a:lnTo>
                  <a:pt x="4000114" y="327025"/>
                </a:lnTo>
                <a:lnTo>
                  <a:pt x="4179903" y="327025"/>
                </a:lnTo>
                <a:lnTo>
                  <a:pt x="4179903" y="120651"/>
                </a:lnTo>
                <a:close/>
                <a:moveTo>
                  <a:pt x="3744626" y="120651"/>
                </a:moveTo>
                <a:lnTo>
                  <a:pt x="3744626" y="327025"/>
                </a:lnTo>
                <a:lnTo>
                  <a:pt x="3924415" y="327025"/>
                </a:lnTo>
                <a:lnTo>
                  <a:pt x="3924415" y="120651"/>
                </a:lnTo>
                <a:close/>
                <a:moveTo>
                  <a:pt x="3489148" y="120651"/>
                </a:moveTo>
                <a:lnTo>
                  <a:pt x="3489148" y="327025"/>
                </a:lnTo>
                <a:lnTo>
                  <a:pt x="3668927" y="327025"/>
                </a:lnTo>
                <a:lnTo>
                  <a:pt x="3668927" y="120651"/>
                </a:lnTo>
                <a:close/>
                <a:moveTo>
                  <a:pt x="3233661" y="120651"/>
                </a:moveTo>
                <a:lnTo>
                  <a:pt x="3233661" y="327025"/>
                </a:lnTo>
                <a:lnTo>
                  <a:pt x="3413449" y="327025"/>
                </a:lnTo>
                <a:lnTo>
                  <a:pt x="3413449" y="120651"/>
                </a:lnTo>
                <a:close/>
                <a:moveTo>
                  <a:pt x="2978172" y="120651"/>
                </a:moveTo>
                <a:lnTo>
                  <a:pt x="2978172" y="327025"/>
                </a:lnTo>
                <a:lnTo>
                  <a:pt x="3157962" y="327025"/>
                </a:lnTo>
                <a:lnTo>
                  <a:pt x="3157962" y="120651"/>
                </a:lnTo>
                <a:close/>
                <a:moveTo>
                  <a:pt x="2722684" y="120651"/>
                </a:moveTo>
                <a:lnTo>
                  <a:pt x="2722684" y="327025"/>
                </a:lnTo>
                <a:lnTo>
                  <a:pt x="2902473" y="327025"/>
                </a:lnTo>
                <a:lnTo>
                  <a:pt x="2902473" y="120651"/>
                </a:lnTo>
                <a:close/>
                <a:moveTo>
                  <a:pt x="2467197" y="120651"/>
                </a:moveTo>
                <a:lnTo>
                  <a:pt x="2467197" y="327025"/>
                </a:lnTo>
                <a:lnTo>
                  <a:pt x="2646985" y="327025"/>
                </a:lnTo>
                <a:lnTo>
                  <a:pt x="2646985" y="120651"/>
                </a:lnTo>
                <a:close/>
                <a:moveTo>
                  <a:pt x="2211709" y="120651"/>
                </a:moveTo>
                <a:lnTo>
                  <a:pt x="2211709" y="327025"/>
                </a:lnTo>
                <a:lnTo>
                  <a:pt x="2391497" y="327025"/>
                </a:lnTo>
                <a:lnTo>
                  <a:pt x="2391497" y="120651"/>
                </a:lnTo>
                <a:close/>
                <a:moveTo>
                  <a:pt x="1956222" y="120651"/>
                </a:moveTo>
                <a:lnTo>
                  <a:pt x="1956222" y="327025"/>
                </a:lnTo>
                <a:lnTo>
                  <a:pt x="2136011" y="327025"/>
                </a:lnTo>
                <a:lnTo>
                  <a:pt x="2136011" y="120651"/>
                </a:lnTo>
                <a:close/>
                <a:moveTo>
                  <a:pt x="1700735" y="120651"/>
                </a:moveTo>
                <a:lnTo>
                  <a:pt x="1700735" y="327025"/>
                </a:lnTo>
                <a:lnTo>
                  <a:pt x="1880522" y="327025"/>
                </a:lnTo>
                <a:lnTo>
                  <a:pt x="1880522" y="120651"/>
                </a:lnTo>
                <a:close/>
                <a:moveTo>
                  <a:pt x="1445249" y="120651"/>
                </a:moveTo>
                <a:lnTo>
                  <a:pt x="1445249" y="327025"/>
                </a:lnTo>
                <a:lnTo>
                  <a:pt x="1625036" y="327025"/>
                </a:lnTo>
                <a:lnTo>
                  <a:pt x="1625036" y="120651"/>
                </a:lnTo>
                <a:close/>
                <a:moveTo>
                  <a:pt x="1189758" y="120651"/>
                </a:moveTo>
                <a:lnTo>
                  <a:pt x="1189758" y="327025"/>
                </a:lnTo>
                <a:lnTo>
                  <a:pt x="1369547" y="327025"/>
                </a:lnTo>
                <a:lnTo>
                  <a:pt x="1369547" y="120651"/>
                </a:lnTo>
                <a:close/>
                <a:moveTo>
                  <a:pt x="934271" y="120651"/>
                </a:moveTo>
                <a:lnTo>
                  <a:pt x="934271" y="327025"/>
                </a:lnTo>
                <a:lnTo>
                  <a:pt x="1114062" y="327025"/>
                </a:lnTo>
                <a:lnTo>
                  <a:pt x="1114062" y="120651"/>
                </a:lnTo>
                <a:close/>
                <a:moveTo>
                  <a:pt x="678781" y="120651"/>
                </a:moveTo>
                <a:lnTo>
                  <a:pt x="678781" y="327025"/>
                </a:lnTo>
                <a:lnTo>
                  <a:pt x="858573" y="327025"/>
                </a:lnTo>
                <a:lnTo>
                  <a:pt x="858573" y="120651"/>
                </a:lnTo>
                <a:close/>
                <a:moveTo>
                  <a:pt x="423292" y="120651"/>
                </a:moveTo>
                <a:lnTo>
                  <a:pt x="423292" y="327025"/>
                </a:lnTo>
                <a:lnTo>
                  <a:pt x="603083" y="327025"/>
                </a:lnTo>
                <a:lnTo>
                  <a:pt x="603083" y="120651"/>
                </a:lnTo>
                <a:close/>
                <a:moveTo>
                  <a:pt x="167802" y="120651"/>
                </a:moveTo>
                <a:lnTo>
                  <a:pt x="167802" y="327025"/>
                </a:lnTo>
                <a:lnTo>
                  <a:pt x="347591" y="327025"/>
                </a:lnTo>
                <a:lnTo>
                  <a:pt x="347591" y="120651"/>
                </a:lnTo>
                <a:close/>
                <a:moveTo>
                  <a:pt x="0" y="0"/>
                </a:moveTo>
                <a:lnTo>
                  <a:pt x="9227301" y="0"/>
                </a:lnTo>
                <a:lnTo>
                  <a:pt x="9227301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bg2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zh-CN" altLang="en-US" sz="2376" dirty="0"/>
          </a:p>
        </p:txBody>
      </p:sp>
      <p:pic>
        <p:nvPicPr>
          <p:cNvPr id="83" name="PA-图片 26">
            <a:extLst>
              <a:ext uri="{FF2B5EF4-FFF2-40B4-BE49-F238E27FC236}">
                <a16:creationId xmlns:a16="http://schemas.microsoft.com/office/drawing/2014/main" id="{664B1F5B-AB2A-42BD-B9BC-4E6373E5969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6005">
            <a:off x="1173007" y="1723458"/>
            <a:ext cx="1470928" cy="1470928"/>
          </a:xfrm>
          <a:prstGeom prst="rect">
            <a:avLst/>
          </a:prstGeom>
        </p:spPr>
      </p:pic>
      <p:pic>
        <p:nvPicPr>
          <p:cNvPr id="84" name="PA-图片 27">
            <a:extLst>
              <a:ext uri="{FF2B5EF4-FFF2-40B4-BE49-F238E27FC236}">
                <a16:creationId xmlns:a16="http://schemas.microsoft.com/office/drawing/2014/main" id="{0DEE9481-71AE-4111-8A19-D82471FAC06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8397" flipH="1">
            <a:off x="9686727" y="4350796"/>
            <a:ext cx="1498800" cy="14934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407AAA-6D2C-42A4-AEE8-192DDC1A767D}"/>
              </a:ext>
            </a:extLst>
          </p:cNvPr>
          <p:cNvSpPr/>
          <p:nvPr/>
        </p:nvSpPr>
        <p:spPr>
          <a:xfrm>
            <a:off x="4571026" y="4128831"/>
            <a:ext cx="2716934" cy="1362999"/>
          </a:xfrm>
          <a:prstGeom prst="rect">
            <a:avLst/>
          </a:prstGeom>
          <a:blipFill dpi="0" rotWithShape="1">
            <a:blip r:embed="rId6"/>
            <a:srcRect/>
            <a:stretch>
              <a:fillRect l="-33552" t="-9870" r="-17369" b="-595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51DBBD5D-6E19-4108-BEAD-13C605BDE8D3}"/>
              </a:ext>
            </a:extLst>
          </p:cNvPr>
          <p:cNvSpPr/>
          <p:nvPr/>
        </p:nvSpPr>
        <p:spPr>
          <a:xfrm>
            <a:off x="5012594" y="1646169"/>
            <a:ext cx="2716934" cy="1362999"/>
          </a:xfrm>
          <a:prstGeom prst="rect">
            <a:avLst/>
          </a:prstGeom>
          <a:blipFill dpi="0" rotWithShape="1">
            <a:blip r:embed="rId6"/>
            <a:srcRect/>
            <a:stretch>
              <a:fillRect l="-266" t="-5479" r="-87643" b="-1054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F527D4B9-2AEB-4CB0-B48E-C9B3C50086CF}"/>
              </a:ext>
            </a:extLst>
          </p:cNvPr>
          <p:cNvSpPr/>
          <p:nvPr/>
        </p:nvSpPr>
        <p:spPr>
          <a:xfrm>
            <a:off x="7824990" y="1646169"/>
            <a:ext cx="2716934" cy="1362999"/>
          </a:xfrm>
          <a:prstGeom prst="rect">
            <a:avLst/>
          </a:prstGeom>
          <a:blipFill dpi="0" rotWithShape="1">
            <a:blip r:embed="rId7"/>
            <a:srcRect/>
            <a:stretch>
              <a:fillRect l="-32786" t="-32541" r="-69038" b="-938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13EAEFDA-4CEE-45E6-B4D6-770D89AB9C31}"/>
              </a:ext>
            </a:extLst>
          </p:cNvPr>
          <p:cNvSpPr/>
          <p:nvPr/>
        </p:nvSpPr>
        <p:spPr>
          <a:xfrm>
            <a:off x="1769017" y="4128831"/>
            <a:ext cx="2716934" cy="1362999"/>
          </a:xfrm>
          <a:prstGeom prst="rect">
            <a:avLst/>
          </a:prstGeom>
          <a:blipFill dpi="0" rotWithShape="1">
            <a:blip r:embed="rId8"/>
            <a:srcRect/>
            <a:stretch>
              <a:fillRect l="-1097" t="-271134" r="-229193" b="-684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60A53655-B638-42EF-9183-A835187FE728}"/>
              </a:ext>
            </a:extLst>
          </p:cNvPr>
          <p:cNvSpPr/>
          <p:nvPr/>
        </p:nvSpPr>
        <p:spPr>
          <a:xfrm>
            <a:off x="2214769" y="1646169"/>
            <a:ext cx="2716934" cy="1362999"/>
          </a:xfrm>
          <a:prstGeom prst="rect">
            <a:avLst/>
          </a:prstGeom>
          <a:blipFill dpi="0" rotWithShape="1">
            <a:blip r:embed="rId8"/>
            <a:srcRect/>
            <a:stretch>
              <a:fillRect l="-37643" t="-33413" r="-17523" b="-730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F9229D8-D4CA-4A87-8064-59171DD21D06}"/>
              </a:ext>
            </a:extLst>
          </p:cNvPr>
          <p:cNvSpPr/>
          <p:nvPr/>
        </p:nvSpPr>
        <p:spPr>
          <a:xfrm>
            <a:off x="7393809" y="4128831"/>
            <a:ext cx="2716934" cy="1362999"/>
          </a:xfrm>
          <a:prstGeom prst="rect">
            <a:avLst/>
          </a:prstGeom>
          <a:blipFill dpi="0" rotWithShape="1">
            <a:blip r:embed="rId7"/>
            <a:srcRect/>
            <a:stretch>
              <a:fillRect l="-158039" t="-155032" r="-5916" b="-41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DE38A040-4284-4E47-8901-469176DC9E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029" t="24016" r="15609" b="21374"/>
          <a:stretch/>
        </p:blipFill>
        <p:spPr>
          <a:xfrm rot="1794437">
            <a:off x="10337549" y="5747925"/>
            <a:ext cx="512977" cy="484666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E874DD84-0896-4565-892B-1B4E68C14AE4}"/>
              </a:ext>
            </a:extLst>
          </p:cNvPr>
          <p:cNvGrpSpPr/>
          <p:nvPr/>
        </p:nvGrpSpPr>
        <p:grpSpPr>
          <a:xfrm rot="19914231">
            <a:off x="1570118" y="3064605"/>
            <a:ext cx="488402" cy="453121"/>
            <a:chOff x="-7957094" y="3106668"/>
            <a:chExt cx="6897020" cy="6389076"/>
          </a:xfrm>
        </p:grpSpPr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B8062BB6-71D9-48A1-B032-88DB8F63D029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id="{BACB7DB8-5715-45A9-A006-803BAC24531A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任意多边形: 形状 97">
              <a:extLst>
                <a:ext uri="{FF2B5EF4-FFF2-40B4-BE49-F238E27FC236}">
                  <a16:creationId xmlns:a16="http://schemas.microsoft.com/office/drawing/2014/main" id="{3F8E3262-C3BA-43ED-AB94-323A1E6715B6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: 形状 98">
              <a:extLst>
                <a:ext uri="{FF2B5EF4-FFF2-40B4-BE49-F238E27FC236}">
                  <a16:creationId xmlns:a16="http://schemas.microsoft.com/office/drawing/2014/main" id="{12ACE6B9-C4BB-4EC7-A6C7-0858BA78E800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2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-图片 26">
            <a:extLst>
              <a:ext uri="{FF2B5EF4-FFF2-40B4-BE49-F238E27FC236}">
                <a16:creationId xmlns:a16="http://schemas.microsoft.com/office/drawing/2014/main" id="{E8BB17F1-08FD-4837-A107-5CC09AC10C1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0519">
            <a:off x="1232009" y="2898011"/>
            <a:ext cx="3025019" cy="3025019"/>
          </a:xfrm>
          <a:prstGeom prst="rect">
            <a:avLst/>
          </a:prstGeom>
        </p:spPr>
      </p:pic>
      <p:pic>
        <p:nvPicPr>
          <p:cNvPr id="46" name="PA-图片 27">
            <a:extLst>
              <a:ext uri="{FF2B5EF4-FFF2-40B4-BE49-F238E27FC236}">
                <a16:creationId xmlns:a16="http://schemas.microsoft.com/office/drawing/2014/main" id="{EE11D7F2-A55A-439B-A48B-0F7F368C854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2427" flipH="1">
            <a:off x="7689863" y="2885784"/>
            <a:ext cx="3082338" cy="3071295"/>
          </a:xfrm>
          <a:prstGeom prst="rect">
            <a:avLst/>
          </a:prstGeom>
        </p:spPr>
      </p:pic>
      <p:pic>
        <p:nvPicPr>
          <p:cNvPr id="134" name="图片 133" descr="穿白色衣服的男人在草地上&#10;&#10;中度可信度描述已自动生成">
            <a:extLst>
              <a:ext uri="{FF2B5EF4-FFF2-40B4-BE49-F238E27FC236}">
                <a16:creationId xmlns:a16="http://schemas.microsoft.com/office/drawing/2014/main" id="{A7E3E071-88E3-4232-B614-B93A4DFBAC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5235" t="8461" r="3032" b="-15287"/>
          <a:stretch/>
        </p:blipFill>
        <p:spPr>
          <a:xfrm>
            <a:off x="3759642" y="1631109"/>
            <a:ext cx="4466894" cy="3952540"/>
          </a:xfrm>
          <a:custGeom>
            <a:avLst/>
            <a:gdLst>
              <a:gd name="connsiteX0" fmla="*/ 3429293 w 4466894"/>
              <a:gd name="connsiteY0" fmla="*/ 296 h 3952540"/>
              <a:gd name="connsiteX1" fmla="*/ 2913974 w 4466894"/>
              <a:gd name="connsiteY1" fmla="*/ 3900333 h 3952540"/>
              <a:gd name="connsiteX2" fmla="*/ 2855980 w 4466894"/>
              <a:gd name="connsiteY2" fmla="*/ 3952540 h 3952540"/>
              <a:gd name="connsiteX3" fmla="*/ 2065374 w 4466894"/>
              <a:gd name="connsiteY3" fmla="*/ 3952540 h 3952540"/>
              <a:gd name="connsiteX4" fmla="*/ 1731164 w 4466894"/>
              <a:gd name="connsiteY4" fmla="*/ 3736985 h 3952540"/>
              <a:gd name="connsiteX5" fmla="*/ 2216374 w 4466894"/>
              <a:gd name="connsiteY5" fmla="*/ 1117649 h 3952540"/>
              <a:gd name="connsiteX6" fmla="*/ 3429293 w 4466894"/>
              <a:gd name="connsiteY6" fmla="*/ 296 h 39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6894" h="3952540">
                <a:moveTo>
                  <a:pt x="3429293" y="296"/>
                </a:moveTo>
                <a:cubicBezTo>
                  <a:pt x="4451791" y="25122"/>
                  <a:pt x="5335796" y="1609282"/>
                  <a:pt x="2913974" y="3900333"/>
                </a:cubicBezTo>
                <a:lnTo>
                  <a:pt x="2855980" y="3952540"/>
                </a:lnTo>
                <a:lnTo>
                  <a:pt x="2065374" y="3952540"/>
                </a:lnTo>
                <a:lnTo>
                  <a:pt x="1731164" y="3736985"/>
                </a:lnTo>
                <a:cubicBezTo>
                  <a:pt x="-1885224" y="1263568"/>
                  <a:pt x="1113767" y="-1062397"/>
                  <a:pt x="2216374" y="1117649"/>
                </a:cubicBezTo>
                <a:cubicBezTo>
                  <a:pt x="2424080" y="330243"/>
                  <a:pt x="2942388" y="-11525"/>
                  <a:pt x="3429293" y="296"/>
                </a:cubicBezTo>
                <a:close/>
              </a:path>
            </a:pathLst>
          </a:custGeom>
        </p:spPr>
      </p:pic>
      <p:sp>
        <p:nvSpPr>
          <p:cNvPr id="47" name="PA-上凸弯带形 95">
            <a:extLst>
              <a:ext uri="{FF2B5EF4-FFF2-40B4-BE49-F238E27FC236}">
                <a16:creationId xmlns:a16="http://schemas.microsoft.com/office/drawing/2014/main" id="{A8396BD4-72C0-40E8-9C7F-F540A5CBF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62554" y="4596686"/>
            <a:ext cx="7666892" cy="2052313"/>
          </a:xfrm>
          <a:prstGeom prst="ellipseRibbon2">
            <a:avLst>
              <a:gd name="adj1" fmla="val 25000"/>
              <a:gd name="adj2" fmla="val 67467"/>
              <a:gd name="adj3" fmla="val 125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PA-文本框 98">
            <a:extLst>
              <a:ext uri="{FF2B5EF4-FFF2-40B4-BE49-F238E27FC236}">
                <a16:creationId xmlns:a16="http://schemas.microsoft.com/office/drawing/2014/main" id="{3A71B38E-F516-44D6-B076-E21992081F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77677" y="4514950"/>
            <a:ext cx="5636646" cy="1723856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9600" spc="-300" dirty="0">
                <a:solidFill>
                  <a:schemeClr val="bg1"/>
                </a:solidFill>
                <a:latin typeface="+mj-ea"/>
                <a:ea typeface="+mj-ea"/>
              </a:rPr>
              <a:t>真爱永恒</a:t>
            </a:r>
          </a:p>
        </p:txBody>
      </p:sp>
      <p:pic>
        <p:nvPicPr>
          <p:cNvPr id="141" name="图片 140">
            <a:extLst>
              <a:ext uri="{FF2B5EF4-FFF2-40B4-BE49-F238E27FC236}">
                <a16:creationId xmlns:a16="http://schemas.microsoft.com/office/drawing/2014/main" id="{226CC199-5798-4B38-A8AA-6084F4D877B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029" t="24016" r="15609" b="21374"/>
          <a:stretch/>
        </p:blipFill>
        <p:spPr>
          <a:xfrm rot="21417162">
            <a:off x="1415385" y="1380155"/>
            <a:ext cx="866620" cy="818792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B9100D9A-663C-4E1F-AAE5-9651C450E9E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029" t="24016" r="15609" b="21374"/>
          <a:stretch/>
        </p:blipFill>
        <p:spPr>
          <a:xfrm rot="2048441">
            <a:off x="10572821" y="2463976"/>
            <a:ext cx="708112" cy="669032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197FDFAA-2188-43F8-91EC-49E34C3A868D}"/>
              </a:ext>
            </a:extLst>
          </p:cNvPr>
          <p:cNvGrpSpPr/>
          <p:nvPr/>
        </p:nvGrpSpPr>
        <p:grpSpPr>
          <a:xfrm rot="19914231">
            <a:off x="1350113" y="2239496"/>
            <a:ext cx="462142" cy="428758"/>
            <a:chOff x="-7957094" y="3106668"/>
            <a:chExt cx="6897020" cy="6389076"/>
          </a:xfrm>
        </p:grpSpPr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504A2074-B0FC-4A9D-867E-4F6AB879BD28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A1461E3F-39A8-40F4-8266-29237928BF2A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C63783C6-31AA-45FB-94C6-B98E0BA914C4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CFCDAFA4-41BC-481D-AFBA-845FB17E6A38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E2E3205B-65B3-478A-95A5-0A9029744FF6}"/>
              </a:ext>
            </a:extLst>
          </p:cNvPr>
          <p:cNvGrpSpPr/>
          <p:nvPr/>
        </p:nvGrpSpPr>
        <p:grpSpPr>
          <a:xfrm rot="20922476">
            <a:off x="10352856" y="2987288"/>
            <a:ext cx="284544" cy="263989"/>
            <a:chOff x="-7957094" y="3106668"/>
            <a:chExt cx="6897020" cy="6389076"/>
          </a:xfrm>
        </p:grpSpPr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A9C0D6D3-C4BE-424A-B2CD-2FD461BA18FD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1"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2FA55606-056C-45DA-BFC1-2F507A7D1241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2">
                  <a:alpha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220EFAF2-31DD-4515-9DC1-2E3C3C245056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schemeClr val="accent2">
                  <a:alpha val="2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71E6D653-093F-476B-BE6F-0EF31C03F6AE}"/>
                </a:ext>
              </a:extLst>
            </p:cNvPr>
            <p:cNvSpPr/>
            <p:nvPr/>
          </p:nvSpPr>
          <p:spPr>
            <a:xfrm>
              <a:off x="-6605456" y="4384111"/>
              <a:ext cx="4193742" cy="3963541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298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0A6F1A0E-F0CE-418D-929B-B4AFD51093F9}"/>
              </a:ext>
            </a:extLst>
          </p:cNvPr>
          <p:cNvSpPr txBox="1">
            <a:spLocks/>
          </p:cNvSpPr>
          <p:nvPr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中文：站酷小薇</a:t>
            </a:r>
            <a:r>
              <a:rPr kumimoji="1" lang="en-US" altLang="zh-CN" dirty="0"/>
              <a:t>LOGO</a:t>
            </a:r>
            <a:r>
              <a:rPr kumimoji="1" lang="zh-CN" altLang="en-US" dirty="0"/>
              <a:t>体 </a:t>
            </a:r>
            <a:r>
              <a:rPr kumimoji="1" lang="en-US" altLang="zh-CN" dirty="0"/>
              <a:t>(</a:t>
            </a:r>
            <a:r>
              <a:rPr kumimoji="1" lang="zh-CN" altLang="en-US" dirty="0"/>
              <a:t>标题</a:t>
            </a:r>
            <a:r>
              <a:rPr kumimoji="1" lang="en-US" altLang="zh-CN" dirty="0"/>
              <a:t>)</a:t>
            </a:r>
            <a:r>
              <a:rPr kumimoji="1" lang="zh-CN" altLang="en-US" dirty="0"/>
              <a:t>，微软雅黑</a:t>
            </a:r>
            <a:endParaRPr kumimoji="1" lang="en-US" altLang="zh-CN" dirty="0"/>
          </a:p>
          <a:p>
            <a:r>
              <a:rPr kumimoji="1" lang="zh-CN" altLang="en-US" dirty="0"/>
              <a:t>英文：</a:t>
            </a:r>
            <a:r>
              <a:rPr kumimoji="1" lang="en" altLang="zh-CN" dirty="0"/>
              <a:t>Arail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1.3-1.5</a:t>
            </a:r>
          </a:p>
          <a:p>
            <a:r>
              <a:rPr kumimoji="1" lang="en-US" altLang="zh-CN" dirty="0" err="1"/>
              <a:t>bing</a:t>
            </a:r>
            <a:endParaRPr kumimoji="1"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于香芋</a:t>
            </a:r>
            <a:endParaRPr kumimoji="1" lang="en" altLang="zh-CN" dirty="0"/>
          </a:p>
        </p:txBody>
      </p:sp>
      <p:sp>
        <p:nvSpPr>
          <p:cNvPr id="31" name="文本占位符 4">
            <a:extLst>
              <a:ext uri="{FF2B5EF4-FFF2-40B4-BE49-F238E27FC236}">
                <a16:creationId xmlns:a16="http://schemas.microsoft.com/office/drawing/2014/main" id="{57F55A6F-1E84-425A-88C9-5BFDE6AAE02A}"/>
              </a:ext>
            </a:extLst>
          </p:cNvPr>
          <p:cNvSpPr txBox="1">
            <a:spLocks/>
          </p:cNvSpPr>
          <p:nvPr/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 kern="12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/>
              <a:t>标注</a:t>
            </a:r>
            <a:endParaRPr kumimoji="1" lang="zh-CN" altLang="en-US" dirty="0"/>
          </a:p>
        </p:txBody>
      </p:sp>
      <p:sp>
        <p:nvSpPr>
          <p:cNvPr id="32" name="文本占位符 7">
            <a:extLst>
              <a:ext uri="{FF2B5EF4-FFF2-40B4-BE49-F238E27FC236}">
                <a16:creationId xmlns:a16="http://schemas.microsoft.com/office/drawing/2014/main" id="{291AE405-6C90-4B9B-A3C1-7597D1AA464A}"/>
              </a:ext>
            </a:extLst>
          </p:cNvPr>
          <p:cNvSpPr txBox="1">
            <a:spLocks/>
          </p:cNvSpPr>
          <p:nvPr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/>
              <a:t>字体使用</a:t>
            </a:r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行距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素材</a:t>
            </a:r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声明</a:t>
            </a:r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endParaRPr kumimoji="1" lang="en-US" altLang="zh-CN"/>
          </a:p>
          <a:p>
            <a:r>
              <a:rPr kumimoji="1" lang="zh-CN" altLang="en-US"/>
              <a:t>作者</a:t>
            </a:r>
            <a:endParaRPr kumimoji="1" lang="zh-CN" altLang="en-US" dirty="0"/>
          </a:p>
        </p:txBody>
      </p:sp>
      <p:sp>
        <p:nvSpPr>
          <p:cNvPr id="40" name="文本占位符 1">
            <a:extLst>
              <a:ext uri="{FF2B5EF4-FFF2-40B4-BE49-F238E27FC236}">
                <a16:creationId xmlns:a16="http://schemas.microsoft.com/office/drawing/2014/main" id="{EDCC2470-645E-4E90-828D-B0F8A3DAC1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603" y="182445"/>
            <a:ext cx="1657138" cy="287259"/>
          </a:xfrm>
        </p:spPr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1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BAEA86C4-12A1-4C08-B8C3-E91A6D5C756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9577" y="1007212"/>
            <a:ext cx="3034669" cy="3071895"/>
          </a:xfrm>
          <a:prstGeom prst="rect">
            <a:avLst/>
          </a:prstGeom>
          <a:noFill/>
          <a:effectLst/>
        </p:spPr>
        <p:txBody>
          <a:bodyPr wrap="none" lIns="435066" tIns="217533" rIns="435066" bIns="217533" rtlCol="0">
            <a:noAutofit/>
          </a:bodyPr>
          <a:lstStyle/>
          <a:p>
            <a:pPr algn="ctr"/>
            <a:r>
              <a:rPr lang="zh-CN" altLang="en-US" sz="1710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情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D01ABC-2B94-45A9-A32E-ACB781CD23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02569" y="978353"/>
            <a:ext cx="3034669" cy="3071895"/>
          </a:xfrm>
          <a:prstGeom prst="rect">
            <a:avLst/>
          </a:prstGeom>
          <a:noFill/>
          <a:effectLst/>
        </p:spPr>
        <p:txBody>
          <a:bodyPr wrap="none" lIns="435066" tIns="217533" rIns="435066" bIns="217533" rtlCol="0">
            <a:noAutofit/>
          </a:bodyPr>
          <a:lstStyle/>
          <a:p>
            <a:pPr algn="ctr"/>
            <a:r>
              <a:rPr lang="zh-CN" altLang="en-US" sz="1710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侣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43F17C-7A51-4F24-834B-1717C728A47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58491" y="2993449"/>
            <a:ext cx="2703513" cy="2764722"/>
          </a:xfrm>
          <a:prstGeom prst="rect">
            <a:avLst/>
          </a:prstGeom>
          <a:noFill/>
          <a:effectLst/>
        </p:spPr>
        <p:txBody>
          <a:bodyPr wrap="none" lIns="391559" tIns="195779" rIns="391559" bIns="195779" rtlCol="0">
            <a:noAutofit/>
          </a:bodyPr>
          <a:lstStyle/>
          <a:p>
            <a:pPr algn="ctr"/>
            <a:r>
              <a:rPr lang="zh-CN" altLang="en-US" sz="1539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相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05FC7F-B649-464E-92DA-6141A894B22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15049" y="2982298"/>
            <a:ext cx="2703513" cy="2764722"/>
          </a:xfrm>
          <a:prstGeom prst="rect">
            <a:avLst/>
          </a:prstGeom>
          <a:noFill/>
          <a:effectLst/>
        </p:spPr>
        <p:txBody>
          <a:bodyPr wrap="none" lIns="391559" tIns="195779" rIns="391559" bIns="195779" rtlCol="0">
            <a:noAutofit/>
          </a:bodyPr>
          <a:lstStyle/>
          <a:p>
            <a:pPr algn="ctr"/>
            <a:r>
              <a:rPr lang="zh-CN" altLang="en-US" sz="1539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册</a:t>
            </a:r>
          </a:p>
        </p:txBody>
      </p:sp>
      <p:sp>
        <p:nvSpPr>
          <p:cNvPr id="38" name="PA-心形 41">
            <a:extLst>
              <a:ext uri="{FF2B5EF4-FFF2-40B4-BE49-F238E27FC236}">
                <a16:creationId xmlns:a16="http://schemas.microsoft.com/office/drawing/2014/main" id="{E524A9D1-D11B-46D3-B178-EA30BE435F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238443">
            <a:off x="6487491" y="1680517"/>
            <a:ext cx="4442400" cy="4176000"/>
          </a:xfrm>
          <a:prstGeom prst="heart">
            <a:avLst/>
          </a:prstGeom>
          <a:blipFill>
            <a:blip r:embed="rId7"/>
            <a:srcRect/>
            <a:stretch>
              <a:fillRect l="-11727" t="-29890" r="-8039" b="-53338"/>
            </a:stretch>
          </a:blipFill>
          <a:ln w="92075">
            <a:noFill/>
          </a:ln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75D1D838-5618-4988-AEE6-97751C39B82A}"/>
              </a:ext>
            </a:extLst>
          </p:cNvPr>
          <p:cNvGrpSpPr/>
          <p:nvPr/>
        </p:nvGrpSpPr>
        <p:grpSpPr>
          <a:xfrm rot="20922476">
            <a:off x="1701431" y="5684327"/>
            <a:ext cx="795154" cy="679706"/>
            <a:chOff x="-7957094" y="3106668"/>
            <a:chExt cx="6897020" cy="6389076"/>
          </a:xfrm>
        </p:grpSpPr>
        <p:sp>
          <p:nvSpPr>
            <p:cNvPr id="117" name="任意多边形: 形状 116">
              <a:extLst>
                <a:ext uri="{FF2B5EF4-FFF2-40B4-BE49-F238E27FC236}">
                  <a16:creationId xmlns:a16="http://schemas.microsoft.com/office/drawing/2014/main" id="{6DEAB88B-BD96-4588-9FA0-39DC65C92E2C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任意多边形: 形状 117">
              <a:extLst>
                <a:ext uri="{FF2B5EF4-FFF2-40B4-BE49-F238E27FC236}">
                  <a16:creationId xmlns:a16="http://schemas.microsoft.com/office/drawing/2014/main" id="{14E5E3EF-C240-41DD-B34B-329168988CA0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任意多边形: 形状 118">
              <a:extLst>
                <a:ext uri="{FF2B5EF4-FFF2-40B4-BE49-F238E27FC236}">
                  <a16:creationId xmlns:a16="http://schemas.microsoft.com/office/drawing/2014/main" id="{D38BADE3-0337-4AD4-AC0C-E66D1E096094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任意多边形: 形状 119">
              <a:extLst>
                <a:ext uri="{FF2B5EF4-FFF2-40B4-BE49-F238E27FC236}">
                  <a16:creationId xmlns:a16="http://schemas.microsoft.com/office/drawing/2014/main" id="{C3FB1645-0251-4689-B9FF-73B9DB70D221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2" name="图片 121">
            <a:extLst>
              <a:ext uri="{FF2B5EF4-FFF2-40B4-BE49-F238E27FC236}">
                <a16:creationId xmlns:a16="http://schemas.microsoft.com/office/drawing/2014/main" id="{81092B3C-4B91-4D3E-92F6-57960D1DED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029" t="24016" r="15609" b="21374"/>
          <a:stretch/>
        </p:blipFill>
        <p:spPr>
          <a:xfrm rot="1388115">
            <a:off x="2403795" y="5632226"/>
            <a:ext cx="469015" cy="443130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493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文本框 131">
            <a:extLst>
              <a:ext uri="{FF2B5EF4-FFF2-40B4-BE49-F238E27FC236}">
                <a16:creationId xmlns:a16="http://schemas.microsoft.com/office/drawing/2014/main" id="{7BD1E58F-47E8-43DB-98FD-D9A4850E05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38927" y="1179056"/>
            <a:ext cx="2367042" cy="1462346"/>
          </a:xfrm>
          <a:prstGeom prst="rect">
            <a:avLst/>
          </a:prstGeom>
          <a:noFill/>
          <a:effectLst/>
        </p:spPr>
        <p:txBody>
          <a:bodyPr wrap="none" lIns="339351" tIns="169676" rIns="339351" bIns="169676" rtlCol="0">
            <a:noAutofit/>
          </a:bodyPr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相遇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42D18F5-3477-4301-8B2C-9F0D280B7247}"/>
              </a:ext>
            </a:extLst>
          </p:cNvPr>
          <p:cNvGrpSpPr/>
          <p:nvPr/>
        </p:nvGrpSpPr>
        <p:grpSpPr>
          <a:xfrm>
            <a:off x="6984214" y="1723495"/>
            <a:ext cx="612747" cy="595561"/>
            <a:chOff x="7047431" y="1940965"/>
            <a:chExt cx="910829" cy="885274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31A153F8-5221-4E33-9B87-25B9372A34EC}"/>
                </a:ext>
              </a:extLst>
            </p:cNvPr>
            <p:cNvGrpSpPr/>
            <p:nvPr/>
          </p:nvGrpSpPr>
          <p:grpSpPr>
            <a:xfrm rot="20922476">
              <a:off x="7047431" y="1940965"/>
              <a:ext cx="910829" cy="845024"/>
              <a:chOff x="-5732887" y="7199874"/>
              <a:chExt cx="5379704" cy="4983455"/>
            </a:xfrm>
          </p:grpSpPr>
          <p:sp>
            <p:nvSpPr>
              <p:cNvPr id="126" name="任意多边形: 形状 125">
                <a:extLst>
                  <a:ext uri="{FF2B5EF4-FFF2-40B4-BE49-F238E27FC236}">
                    <a16:creationId xmlns:a16="http://schemas.microsoft.com/office/drawing/2014/main" id="{E128376D-21CD-4DA1-8FEB-15D82D6A4C59}"/>
                  </a:ext>
                </a:extLst>
              </p:cNvPr>
              <p:cNvSpPr/>
              <p:nvPr/>
            </p:nvSpPr>
            <p:spPr>
              <a:xfrm>
                <a:off x="-5732887" y="7199874"/>
                <a:ext cx="5379704" cy="4983455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:a16="http://schemas.microsoft.com/office/drawing/2014/main" id="{DDFDD21D-EF7D-47E9-9FFA-4CA9D0E43719}"/>
                  </a:ext>
                </a:extLst>
              </p:cNvPr>
              <p:cNvSpPr/>
              <p:nvPr/>
            </p:nvSpPr>
            <p:spPr>
              <a:xfrm>
                <a:off x="-5460488" y="7493068"/>
                <a:ext cx="4799194" cy="4535711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:a16="http://schemas.microsoft.com/office/drawing/2014/main" id="{3F378CAB-9BBB-4793-BB08-10D83FF3AE31}"/>
                  </a:ext>
                </a:extLst>
              </p:cNvPr>
              <p:cNvSpPr/>
              <p:nvPr/>
            </p:nvSpPr>
            <p:spPr>
              <a:xfrm>
                <a:off x="-5161661" y="7818509"/>
                <a:ext cx="4154012" cy="3925949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:a16="http://schemas.microsoft.com/office/drawing/2014/main" id="{B95032CE-5E75-4D67-AFF2-62623C63AADE}"/>
                  </a:ext>
                </a:extLst>
              </p:cNvPr>
              <p:cNvSpPr/>
              <p:nvPr/>
            </p:nvSpPr>
            <p:spPr>
              <a:xfrm>
                <a:off x="-4752754" y="8263866"/>
                <a:ext cx="3271139" cy="3091544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156EC8C7-31E0-47A7-9973-6D9CBCB27A25}"/>
                </a:ext>
              </a:extLst>
            </p:cNvPr>
            <p:cNvGrpSpPr/>
            <p:nvPr/>
          </p:nvGrpSpPr>
          <p:grpSpPr>
            <a:xfrm rot="2674399">
              <a:off x="7571401" y="2512292"/>
              <a:ext cx="338907" cy="313947"/>
              <a:chOff x="510062" y="7532998"/>
              <a:chExt cx="5379764" cy="4983517"/>
            </a:xfrm>
          </p:grpSpPr>
          <p:sp>
            <p:nvSpPr>
              <p:cNvPr id="135" name="任意多边形: 形状 134">
                <a:extLst>
                  <a:ext uri="{FF2B5EF4-FFF2-40B4-BE49-F238E27FC236}">
                    <a16:creationId xmlns:a16="http://schemas.microsoft.com/office/drawing/2014/main" id="{32D4691E-0C37-4C20-9C82-E8E56F78569C}"/>
                  </a:ext>
                </a:extLst>
              </p:cNvPr>
              <p:cNvSpPr/>
              <p:nvPr/>
            </p:nvSpPr>
            <p:spPr>
              <a:xfrm>
                <a:off x="510062" y="7532998"/>
                <a:ext cx="5379764" cy="4983517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:a16="http://schemas.microsoft.com/office/drawing/2014/main" id="{D384F381-83DE-4421-ABBF-75CCBB8A1F6F}"/>
                  </a:ext>
                </a:extLst>
              </p:cNvPr>
              <p:cNvSpPr/>
              <p:nvPr/>
            </p:nvSpPr>
            <p:spPr>
              <a:xfrm>
                <a:off x="826963" y="7710729"/>
                <a:ext cx="4799256" cy="4535747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:a16="http://schemas.microsoft.com/office/drawing/2014/main" id="{8029F794-EF2C-4B92-9E36-6FD711F59BD8}"/>
                  </a:ext>
                </a:extLst>
              </p:cNvPr>
              <p:cNvSpPr/>
              <p:nvPr/>
            </p:nvSpPr>
            <p:spPr>
              <a:xfrm>
                <a:off x="1193092" y="7902519"/>
                <a:ext cx="4154048" cy="3925984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:a16="http://schemas.microsoft.com/office/drawing/2014/main" id="{D04C070B-FDA0-4905-BF79-ECC7220366AC}"/>
                  </a:ext>
                </a:extLst>
              </p:cNvPr>
              <p:cNvSpPr/>
              <p:nvPr/>
            </p:nvSpPr>
            <p:spPr>
              <a:xfrm>
                <a:off x="1694271" y="8165032"/>
                <a:ext cx="3271157" cy="3091571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</p:grpSp>
      <p:sp>
        <p:nvSpPr>
          <p:cNvPr id="151" name="文本框 150">
            <a:extLst>
              <a:ext uri="{FF2B5EF4-FFF2-40B4-BE49-F238E27FC236}">
                <a16:creationId xmlns:a16="http://schemas.microsoft.com/office/drawing/2014/main" id="{F558DE2A-04C7-46B2-97D2-2B69724089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83986" y="2612538"/>
            <a:ext cx="2402767" cy="1462346"/>
          </a:xfrm>
          <a:prstGeom prst="rect">
            <a:avLst/>
          </a:prstGeom>
          <a:noFill/>
          <a:effectLst/>
        </p:spPr>
        <p:txBody>
          <a:bodyPr wrap="none" lIns="339351" tIns="169676" rIns="339351" bIns="169676" rtlCol="0">
            <a:noAutofit/>
          </a:bodyPr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相恋</a:t>
            </a:r>
          </a:p>
        </p:txBody>
      </p: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C44CB15-D909-4D4C-9B01-F972109FAD6A}"/>
              </a:ext>
            </a:extLst>
          </p:cNvPr>
          <p:cNvGrpSpPr/>
          <p:nvPr/>
        </p:nvGrpSpPr>
        <p:grpSpPr>
          <a:xfrm>
            <a:off x="6729271" y="3156973"/>
            <a:ext cx="612748" cy="595560"/>
            <a:chOff x="7154282" y="1339976"/>
            <a:chExt cx="910827" cy="885281"/>
          </a:xfrm>
        </p:grpSpPr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2C2AB6A6-EFD8-400C-BFBD-867EB5913FD0}"/>
                </a:ext>
              </a:extLst>
            </p:cNvPr>
            <p:cNvGrpSpPr/>
            <p:nvPr/>
          </p:nvGrpSpPr>
          <p:grpSpPr>
            <a:xfrm rot="20922476">
              <a:off x="7154282" y="1339976"/>
              <a:ext cx="910827" cy="845031"/>
              <a:chOff x="-4418949" y="3847612"/>
              <a:chExt cx="5379684" cy="4983501"/>
            </a:xfrm>
          </p:grpSpPr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id="{DFE61F8B-BCD8-4DA4-8C04-EA60C5EA448D}"/>
                  </a:ext>
                </a:extLst>
              </p:cNvPr>
              <p:cNvSpPr/>
              <p:nvPr/>
            </p:nvSpPr>
            <p:spPr>
              <a:xfrm>
                <a:off x="-4418949" y="3847612"/>
                <a:ext cx="5379684" cy="4983501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:a16="http://schemas.microsoft.com/office/drawing/2014/main" id="{AF023D63-A990-4C95-9194-0CA43AA03A9F}"/>
                  </a:ext>
                </a:extLst>
              </p:cNvPr>
              <p:cNvSpPr/>
              <p:nvPr/>
            </p:nvSpPr>
            <p:spPr>
              <a:xfrm>
                <a:off x="-4146518" y="4140815"/>
                <a:ext cx="4799168" cy="4535761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:a16="http://schemas.microsoft.com/office/drawing/2014/main" id="{659E1A88-266F-4CCA-B428-F9667338A071}"/>
                  </a:ext>
                </a:extLst>
              </p:cNvPr>
              <p:cNvSpPr/>
              <p:nvPr/>
            </p:nvSpPr>
            <p:spPr>
              <a:xfrm>
                <a:off x="-3847683" y="4466261"/>
                <a:ext cx="4153990" cy="3925994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:a16="http://schemas.microsoft.com/office/drawing/2014/main" id="{474596B8-0290-49E1-BE40-E525A57B8888}"/>
                  </a:ext>
                </a:extLst>
              </p:cNvPr>
              <p:cNvSpPr/>
              <p:nvPr/>
            </p:nvSpPr>
            <p:spPr>
              <a:xfrm>
                <a:off x="-3438767" y="4911651"/>
                <a:ext cx="3271122" cy="3091581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B267E027-085F-4FED-88F6-7C65E8EDEC82}"/>
                </a:ext>
              </a:extLst>
            </p:cNvPr>
            <p:cNvGrpSpPr/>
            <p:nvPr/>
          </p:nvGrpSpPr>
          <p:grpSpPr>
            <a:xfrm rot="2674399">
              <a:off x="7678250" y="1911309"/>
              <a:ext cx="338908" cy="313948"/>
              <a:chOff x="-4976950" y="-453123"/>
              <a:chExt cx="5379701" cy="4983525"/>
            </a:xfrm>
          </p:grpSpPr>
          <p:sp>
            <p:nvSpPr>
              <p:cNvPr id="155" name="任意多边形: 形状 154">
                <a:extLst>
                  <a:ext uri="{FF2B5EF4-FFF2-40B4-BE49-F238E27FC236}">
                    <a16:creationId xmlns:a16="http://schemas.microsoft.com/office/drawing/2014/main" id="{D86A0121-606B-4ED7-BCAF-6D848AF786F5}"/>
                  </a:ext>
                </a:extLst>
              </p:cNvPr>
              <p:cNvSpPr/>
              <p:nvPr/>
            </p:nvSpPr>
            <p:spPr>
              <a:xfrm>
                <a:off x="-4976950" y="-453123"/>
                <a:ext cx="5379701" cy="4983525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:a16="http://schemas.microsoft.com/office/drawing/2014/main" id="{42ADE595-ADBA-4474-BCB7-2ACAD276BEF7}"/>
                  </a:ext>
                </a:extLst>
              </p:cNvPr>
              <p:cNvSpPr/>
              <p:nvPr/>
            </p:nvSpPr>
            <p:spPr>
              <a:xfrm>
                <a:off x="-4660044" y="-275289"/>
                <a:ext cx="4799179" cy="4535764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57" name="任意多边形: 形状 156">
                <a:extLst>
                  <a:ext uri="{FF2B5EF4-FFF2-40B4-BE49-F238E27FC236}">
                    <a16:creationId xmlns:a16="http://schemas.microsoft.com/office/drawing/2014/main" id="{96BB506C-8AC7-467F-8B3D-7B315E5842FC}"/>
                  </a:ext>
                </a:extLst>
              </p:cNvPr>
              <p:cNvSpPr/>
              <p:nvPr/>
            </p:nvSpPr>
            <p:spPr>
              <a:xfrm>
                <a:off x="-4293837" y="-83544"/>
                <a:ext cx="4153981" cy="3926009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:a16="http://schemas.microsoft.com/office/drawing/2014/main" id="{DD2C6EC6-7CD5-40BF-B94B-6E02D7EA5D30}"/>
                  </a:ext>
                </a:extLst>
              </p:cNvPr>
              <p:cNvSpPr/>
              <p:nvPr/>
            </p:nvSpPr>
            <p:spPr>
              <a:xfrm>
                <a:off x="-3792698" y="178970"/>
                <a:ext cx="3271104" cy="3091591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</p:grpSp>
      <p:sp>
        <p:nvSpPr>
          <p:cNvPr id="163" name="文本框 162">
            <a:extLst>
              <a:ext uri="{FF2B5EF4-FFF2-40B4-BE49-F238E27FC236}">
                <a16:creationId xmlns:a16="http://schemas.microsoft.com/office/drawing/2014/main" id="{B087EB0C-B2CD-4D41-98D2-921042A008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64782" y="4046020"/>
            <a:ext cx="2402767" cy="1462346"/>
          </a:xfrm>
          <a:prstGeom prst="rect">
            <a:avLst/>
          </a:prstGeom>
          <a:noFill/>
          <a:effectLst/>
        </p:spPr>
        <p:txBody>
          <a:bodyPr wrap="none" lIns="339351" tIns="169676" rIns="339351" bIns="169676" rtlCol="0">
            <a:noAutofit/>
          </a:bodyPr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相守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091C5F6-7BD8-4D74-800A-2923FB983D3D}"/>
              </a:ext>
            </a:extLst>
          </p:cNvPr>
          <p:cNvGrpSpPr/>
          <p:nvPr/>
        </p:nvGrpSpPr>
        <p:grpSpPr>
          <a:xfrm>
            <a:off x="6310070" y="4590456"/>
            <a:ext cx="618974" cy="577696"/>
            <a:chOff x="6635331" y="4982307"/>
            <a:chExt cx="618974" cy="577696"/>
          </a:xfrm>
        </p:grpSpPr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72E974B7-D683-4FAF-B78C-61903A48354E}"/>
                </a:ext>
              </a:extLst>
            </p:cNvPr>
            <p:cNvGrpSpPr/>
            <p:nvPr/>
          </p:nvGrpSpPr>
          <p:grpSpPr>
            <a:xfrm rot="20922476">
              <a:off x="6635331" y="4982307"/>
              <a:ext cx="612747" cy="568483"/>
              <a:chOff x="-2705816" y="574815"/>
              <a:chExt cx="5379682" cy="4983460"/>
            </a:xfrm>
          </p:grpSpPr>
          <p:sp>
            <p:nvSpPr>
              <p:cNvPr id="171" name="任意多边形: 形状 170">
                <a:extLst>
                  <a:ext uri="{FF2B5EF4-FFF2-40B4-BE49-F238E27FC236}">
                    <a16:creationId xmlns:a16="http://schemas.microsoft.com/office/drawing/2014/main" id="{9912F843-8999-466C-BEC7-3B84963ED869}"/>
                  </a:ext>
                </a:extLst>
              </p:cNvPr>
              <p:cNvSpPr/>
              <p:nvPr/>
            </p:nvSpPr>
            <p:spPr>
              <a:xfrm>
                <a:off x="-2705816" y="574815"/>
                <a:ext cx="5379682" cy="4983460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72" name="任意多边形: 形状 171">
                <a:extLst>
                  <a:ext uri="{FF2B5EF4-FFF2-40B4-BE49-F238E27FC236}">
                    <a16:creationId xmlns:a16="http://schemas.microsoft.com/office/drawing/2014/main" id="{EC80C677-3A4F-48D5-9808-45D3A192D568}"/>
                  </a:ext>
                </a:extLst>
              </p:cNvPr>
              <p:cNvSpPr/>
              <p:nvPr/>
            </p:nvSpPr>
            <p:spPr>
              <a:xfrm>
                <a:off x="-2433411" y="868020"/>
                <a:ext cx="4799174" cy="4535715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73" name="任意多边形: 形状 172">
                <a:extLst>
                  <a:ext uri="{FF2B5EF4-FFF2-40B4-BE49-F238E27FC236}">
                    <a16:creationId xmlns:a16="http://schemas.microsoft.com/office/drawing/2014/main" id="{25F28C28-CF58-4B52-8641-938F28AFD1D2}"/>
                  </a:ext>
                </a:extLst>
              </p:cNvPr>
              <p:cNvSpPr/>
              <p:nvPr/>
            </p:nvSpPr>
            <p:spPr>
              <a:xfrm>
                <a:off x="-2134596" y="1193468"/>
                <a:ext cx="4153995" cy="3925962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74" name="任意多边形: 形状 173">
                <a:extLst>
                  <a:ext uri="{FF2B5EF4-FFF2-40B4-BE49-F238E27FC236}">
                    <a16:creationId xmlns:a16="http://schemas.microsoft.com/office/drawing/2014/main" id="{6205FB40-3393-4E11-8AA0-87FACAD119C1}"/>
                  </a:ext>
                </a:extLst>
              </p:cNvPr>
              <p:cNvSpPr/>
              <p:nvPr/>
            </p:nvSpPr>
            <p:spPr>
              <a:xfrm>
                <a:off x="-1725667" y="1638839"/>
                <a:ext cx="3271126" cy="3091556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  <p:grpSp>
          <p:nvGrpSpPr>
            <p:cNvPr id="166" name="组合 165">
              <a:extLst>
                <a:ext uri="{FF2B5EF4-FFF2-40B4-BE49-F238E27FC236}">
                  <a16:creationId xmlns:a16="http://schemas.microsoft.com/office/drawing/2014/main" id="{480FCC7D-7312-4380-9652-52E883E64BC2}"/>
                </a:ext>
              </a:extLst>
            </p:cNvPr>
            <p:cNvGrpSpPr/>
            <p:nvPr/>
          </p:nvGrpSpPr>
          <p:grpSpPr>
            <a:xfrm rot="2674399">
              <a:off x="7026310" y="5348799"/>
              <a:ext cx="227995" cy="211204"/>
              <a:chOff x="-9333996" y="-10144794"/>
              <a:chExt cx="5379704" cy="4983483"/>
            </a:xfrm>
          </p:grpSpPr>
          <p:sp>
            <p:nvSpPr>
              <p:cNvPr id="167" name="任意多边形: 形状 166">
                <a:extLst>
                  <a:ext uri="{FF2B5EF4-FFF2-40B4-BE49-F238E27FC236}">
                    <a16:creationId xmlns:a16="http://schemas.microsoft.com/office/drawing/2014/main" id="{4900617D-F7D5-449C-BBA8-C351D13993A3}"/>
                  </a:ext>
                </a:extLst>
              </p:cNvPr>
              <p:cNvSpPr/>
              <p:nvPr/>
            </p:nvSpPr>
            <p:spPr>
              <a:xfrm>
                <a:off x="-9333996" y="-10144794"/>
                <a:ext cx="5379704" cy="4983483"/>
              </a:xfrm>
              <a:custGeom>
                <a:avLst/>
                <a:gdLst>
                  <a:gd name="connsiteX0" fmla="*/ 5295457 w 6897020"/>
                  <a:gd name="connsiteY0" fmla="*/ 446 h 6389076"/>
                  <a:gd name="connsiteX1" fmla="*/ 4132392 w 6897020"/>
                  <a:gd name="connsiteY1" fmla="*/ 6340994 h 6389076"/>
                  <a:gd name="connsiteX2" fmla="*/ 4077160 w 6897020"/>
                  <a:gd name="connsiteY2" fmla="*/ 6389076 h 6389076"/>
                  <a:gd name="connsiteX3" fmla="*/ 3697089 w 6897020"/>
                  <a:gd name="connsiteY3" fmla="*/ 6389076 h 6389076"/>
                  <a:gd name="connsiteX4" fmla="*/ 3587598 w 6897020"/>
                  <a:gd name="connsiteY4" fmla="*/ 6327890 h 6389076"/>
                  <a:gd name="connsiteX5" fmla="*/ 3422220 w 6897020"/>
                  <a:gd name="connsiteY5" fmla="*/ 1721750 h 6389076"/>
                  <a:gd name="connsiteX6" fmla="*/ 5295457 w 6897020"/>
                  <a:gd name="connsiteY6" fmla="*/ 446 h 6389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97020" h="6389076">
                    <a:moveTo>
                      <a:pt x="5295457" y="446"/>
                    </a:moveTo>
                    <a:cubicBezTo>
                      <a:pt x="6923536" y="39428"/>
                      <a:pt x="8323507" y="2632381"/>
                      <a:pt x="4132392" y="6340994"/>
                    </a:cubicBezTo>
                    <a:lnTo>
                      <a:pt x="4077160" y="6389076"/>
                    </a:lnTo>
                    <a:lnTo>
                      <a:pt x="3697089" y="6389076"/>
                    </a:lnTo>
                    <a:lnTo>
                      <a:pt x="3587598" y="6327890"/>
                    </a:lnTo>
                    <a:cubicBezTo>
                      <a:pt x="-3381249" y="2323896"/>
                      <a:pt x="1635621" y="-1803037"/>
                      <a:pt x="3422220" y="1721750"/>
                    </a:cubicBezTo>
                    <a:cubicBezTo>
                      <a:pt x="3743252" y="509009"/>
                      <a:pt x="4543673" y="-17555"/>
                      <a:pt x="5295457" y="4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 dirty="0"/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id="{E1EC68F0-57DE-4F50-A402-EBD51D4A168E}"/>
                  </a:ext>
                </a:extLst>
              </p:cNvPr>
              <p:cNvSpPr/>
              <p:nvPr/>
            </p:nvSpPr>
            <p:spPr>
              <a:xfrm>
                <a:off x="-9043709" y="-9870499"/>
                <a:ext cx="4799202" cy="4535743"/>
              </a:xfrm>
              <a:custGeom>
                <a:avLst/>
                <a:gdLst>
                  <a:gd name="connsiteX0" fmla="*/ 4724037 w 6152780"/>
                  <a:gd name="connsiteY0" fmla="*/ 398 h 5815045"/>
                  <a:gd name="connsiteX1" fmla="*/ 3504646 w 6152780"/>
                  <a:gd name="connsiteY1" fmla="*/ 5815045 h 5815045"/>
                  <a:gd name="connsiteX2" fmla="*/ 3052937 w 6152780"/>
                  <a:gd name="connsiteY2" fmla="*/ 1535960 h 5815045"/>
                  <a:gd name="connsiteX3" fmla="*/ 4724037 w 6152780"/>
                  <a:gd name="connsiteY3" fmla="*/ 398 h 581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2780" h="5815045">
                    <a:moveTo>
                      <a:pt x="4724037" y="398"/>
                    </a:moveTo>
                    <a:cubicBezTo>
                      <a:pt x="6199489" y="35726"/>
                      <a:pt x="7464935" y="2422335"/>
                      <a:pt x="3504646" y="5815045"/>
                    </a:cubicBezTo>
                    <a:cubicBezTo>
                      <a:pt x="-3159193" y="2191726"/>
                      <a:pt x="1433826" y="-1658388"/>
                      <a:pt x="3052937" y="1535960"/>
                    </a:cubicBezTo>
                    <a:cubicBezTo>
                      <a:pt x="3339327" y="454083"/>
                      <a:pt x="4053377" y="-15661"/>
                      <a:pt x="4724037" y="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69" name="任意多边形: 形状 168">
                <a:extLst>
                  <a:ext uri="{FF2B5EF4-FFF2-40B4-BE49-F238E27FC236}">
                    <a16:creationId xmlns:a16="http://schemas.microsoft.com/office/drawing/2014/main" id="{F20F7539-B90E-43A7-8303-9307FE29E874}"/>
                  </a:ext>
                </a:extLst>
              </p:cNvPr>
              <p:cNvSpPr/>
              <p:nvPr/>
            </p:nvSpPr>
            <p:spPr>
              <a:xfrm>
                <a:off x="-8721120" y="-9565618"/>
                <a:ext cx="4154001" cy="3925976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  <p:sp>
            <p:nvSpPr>
              <p:cNvPr id="170" name="任意多边形: 形状 169">
                <a:extLst>
                  <a:ext uri="{FF2B5EF4-FFF2-40B4-BE49-F238E27FC236}">
                    <a16:creationId xmlns:a16="http://schemas.microsoft.com/office/drawing/2014/main" id="{7EFC5557-7D1A-430E-9A77-8AB56D7269EB}"/>
                  </a:ext>
                </a:extLst>
              </p:cNvPr>
              <p:cNvSpPr/>
              <p:nvPr/>
            </p:nvSpPr>
            <p:spPr>
              <a:xfrm>
                <a:off x="-8279679" y="-9148396"/>
                <a:ext cx="3271121" cy="3091565"/>
              </a:xfrm>
              <a:custGeom>
                <a:avLst/>
                <a:gdLst>
                  <a:gd name="connsiteX0" fmla="*/ 4088960 w 5325629"/>
                  <a:gd name="connsiteY0" fmla="*/ 345 h 5033300"/>
                  <a:gd name="connsiteX1" fmla="*/ 3033498 w 5325629"/>
                  <a:gd name="connsiteY1" fmla="*/ 5033300 h 5033300"/>
                  <a:gd name="connsiteX2" fmla="*/ 2642514 w 5325629"/>
                  <a:gd name="connsiteY2" fmla="*/ 1329474 h 5033300"/>
                  <a:gd name="connsiteX3" fmla="*/ 4088960 w 5325629"/>
                  <a:gd name="connsiteY3" fmla="*/ 345 h 503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5629" h="5033300">
                    <a:moveTo>
                      <a:pt x="4088960" y="345"/>
                    </a:moveTo>
                    <a:cubicBezTo>
                      <a:pt x="5366059" y="30924"/>
                      <a:pt x="6461384" y="2096689"/>
                      <a:pt x="3033498" y="5033300"/>
                    </a:cubicBezTo>
                    <a:cubicBezTo>
                      <a:pt x="-2734486" y="1897082"/>
                      <a:pt x="1241069" y="-1435442"/>
                      <a:pt x="2642514" y="1329474"/>
                    </a:cubicBezTo>
                    <a:cubicBezTo>
                      <a:pt x="2890404" y="393039"/>
                      <a:pt x="3508460" y="-13555"/>
                      <a:pt x="4088960" y="3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1323" tIns="35662" rIns="71323" bIns="35662" rtlCol="0" anchor="ctr"/>
              <a:lstStyle/>
              <a:p>
                <a:pPr algn="ctr"/>
                <a:endParaRPr lang="zh-CN" altLang="en-US" sz="1404"/>
              </a:p>
            </p:txBody>
          </p:sp>
        </p:grpSp>
      </p:grp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310E657B-CCE6-4D4C-AB31-D3C6B5F5FC68}"/>
              </a:ext>
            </a:extLst>
          </p:cNvPr>
          <p:cNvSpPr/>
          <p:nvPr/>
        </p:nvSpPr>
        <p:spPr>
          <a:xfrm>
            <a:off x="6978410" y="2424065"/>
            <a:ext cx="2733280" cy="83573"/>
          </a:xfrm>
          <a:custGeom>
            <a:avLst/>
            <a:gdLst>
              <a:gd name="connsiteX0" fmla="*/ 0 w 2733280"/>
              <a:gd name="connsiteY0" fmla="*/ 49056 h 83573"/>
              <a:gd name="connsiteX1" fmla="*/ 601321 w 2733280"/>
              <a:gd name="connsiteY1" fmla="*/ 45160 h 83573"/>
              <a:gd name="connsiteX2" fmla="*/ 1120644 w 2733280"/>
              <a:gd name="connsiteY2" fmla="*/ 41796 h 83573"/>
              <a:gd name="connsiteX3" fmla="*/ 1612635 w 2733280"/>
              <a:gd name="connsiteY3" fmla="*/ 38607 h 83573"/>
              <a:gd name="connsiteX4" fmla="*/ 2186624 w 2733280"/>
              <a:gd name="connsiteY4" fmla="*/ 34889 h 83573"/>
              <a:gd name="connsiteX5" fmla="*/ 2733280 w 2733280"/>
              <a:gd name="connsiteY5" fmla="*/ 31348 h 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0" h="83573" extrusionOk="0">
                <a:moveTo>
                  <a:pt x="0" y="49056"/>
                </a:moveTo>
                <a:cubicBezTo>
                  <a:pt x="153408" y="30482"/>
                  <a:pt x="269502" y="90286"/>
                  <a:pt x="601321" y="45160"/>
                </a:cubicBezTo>
                <a:cubicBezTo>
                  <a:pt x="907011" y="16324"/>
                  <a:pt x="926251" y="150221"/>
                  <a:pt x="1120644" y="41796"/>
                </a:cubicBezTo>
                <a:cubicBezTo>
                  <a:pt x="1234248" y="-30455"/>
                  <a:pt x="1480138" y="143036"/>
                  <a:pt x="1612635" y="38607"/>
                </a:cubicBezTo>
                <a:cubicBezTo>
                  <a:pt x="1784588" y="-36207"/>
                  <a:pt x="1953275" y="8627"/>
                  <a:pt x="2186624" y="34889"/>
                </a:cubicBezTo>
                <a:cubicBezTo>
                  <a:pt x="2456678" y="31315"/>
                  <a:pt x="2487008" y="75148"/>
                  <a:pt x="2733280" y="31348"/>
                </a:cubicBezTo>
              </a:path>
            </a:pathLst>
          </a:custGeom>
          <a:noFill/>
          <a:ln w="254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648 w 3239048"/>
                      <a:gd name="connsiteY0" fmla="*/ 0 h 60838"/>
                      <a:gd name="connsiteX1" fmla="*/ 267248 w 3239048"/>
                      <a:gd name="connsiteY1" fmla="*/ 45720 h 60838"/>
                      <a:gd name="connsiteX2" fmla="*/ 921044 w 3239048"/>
                      <a:gd name="connsiteY2" fmla="*/ 42367 h 60838"/>
                      <a:gd name="connsiteX3" fmla="*/ 1485686 w 3239048"/>
                      <a:gd name="connsiteY3" fmla="*/ 39472 h 60838"/>
                      <a:gd name="connsiteX4" fmla="*/ 2020610 w 3239048"/>
                      <a:gd name="connsiteY4" fmla="*/ 36728 h 60838"/>
                      <a:gd name="connsiteX5" fmla="*/ 2644688 w 3239048"/>
                      <a:gd name="connsiteY5" fmla="*/ 33528 h 60838"/>
                      <a:gd name="connsiteX6" fmla="*/ 3239048 w 3239048"/>
                      <a:gd name="connsiteY6" fmla="*/ 30480 h 60838"/>
                      <a:gd name="connsiteX0" fmla="*/ 0 w 2971800"/>
                      <a:gd name="connsiteY0" fmla="*/ 42219 h 71925"/>
                      <a:gd name="connsiteX1" fmla="*/ 653796 w 2971800"/>
                      <a:gd name="connsiteY1" fmla="*/ 38866 h 71925"/>
                      <a:gd name="connsiteX2" fmla="*/ 1218438 w 2971800"/>
                      <a:gd name="connsiteY2" fmla="*/ 35971 h 71925"/>
                      <a:gd name="connsiteX3" fmla="*/ 1753362 w 2971800"/>
                      <a:gd name="connsiteY3" fmla="*/ 33227 h 71925"/>
                      <a:gd name="connsiteX4" fmla="*/ 2377440 w 2971800"/>
                      <a:gd name="connsiteY4" fmla="*/ 30027 h 71925"/>
                      <a:gd name="connsiteX5" fmla="*/ 2971800 w 2971800"/>
                      <a:gd name="connsiteY5" fmla="*/ 26979 h 7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800" h="71925" extrusionOk="0">
                        <a:moveTo>
                          <a:pt x="0" y="42219"/>
                        </a:moveTo>
                        <a:cubicBezTo>
                          <a:pt x="186969" y="36084"/>
                          <a:pt x="306821" y="73603"/>
                          <a:pt x="653796" y="38866"/>
                        </a:cubicBezTo>
                        <a:cubicBezTo>
                          <a:pt x="957076" y="9202"/>
                          <a:pt x="1029276" y="128726"/>
                          <a:pt x="1218438" y="35971"/>
                        </a:cubicBezTo>
                        <a:cubicBezTo>
                          <a:pt x="1365591" y="-44480"/>
                          <a:pt x="1613372" y="105302"/>
                          <a:pt x="1753362" y="33227"/>
                        </a:cubicBezTo>
                        <a:cubicBezTo>
                          <a:pt x="1966794" y="-19696"/>
                          <a:pt x="2102372" y="-652"/>
                          <a:pt x="2377440" y="30027"/>
                        </a:cubicBezTo>
                        <a:cubicBezTo>
                          <a:pt x="2657682" y="25694"/>
                          <a:pt x="2702920" y="66496"/>
                          <a:pt x="2971800" y="2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任意多边形: 形状 191">
            <a:extLst>
              <a:ext uri="{FF2B5EF4-FFF2-40B4-BE49-F238E27FC236}">
                <a16:creationId xmlns:a16="http://schemas.microsoft.com/office/drawing/2014/main" id="{44D148A8-C9D5-4712-B9C1-634367872A0D}"/>
              </a:ext>
            </a:extLst>
          </p:cNvPr>
          <p:cNvSpPr/>
          <p:nvPr/>
        </p:nvSpPr>
        <p:spPr>
          <a:xfrm>
            <a:off x="6749935" y="3875253"/>
            <a:ext cx="2733280" cy="83573"/>
          </a:xfrm>
          <a:custGeom>
            <a:avLst/>
            <a:gdLst>
              <a:gd name="connsiteX0" fmla="*/ 0 w 2733280"/>
              <a:gd name="connsiteY0" fmla="*/ 49056 h 83573"/>
              <a:gd name="connsiteX1" fmla="*/ 601321 w 2733280"/>
              <a:gd name="connsiteY1" fmla="*/ 45160 h 83573"/>
              <a:gd name="connsiteX2" fmla="*/ 1120644 w 2733280"/>
              <a:gd name="connsiteY2" fmla="*/ 41796 h 83573"/>
              <a:gd name="connsiteX3" fmla="*/ 1612635 w 2733280"/>
              <a:gd name="connsiteY3" fmla="*/ 38607 h 83573"/>
              <a:gd name="connsiteX4" fmla="*/ 2186624 w 2733280"/>
              <a:gd name="connsiteY4" fmla="*/ 34889 h 83573"/>
              <a:gd name="connsiteX5" fmla="*/ 2733280 w 2733280"/>
              <a:gd name="connsiteY5" fmla="*/ 31348 h 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0" h="83573" extrusionOk="0">
                <a:moveTo>
                  <a:pt x="0" y="49056"/>
                </a:moveTo>
                <a:cubicBezTo>
                  <a:pt x="153408" y="30482"/>
                  <a:pt x="269502" y="90286"/>
                  <a:pt x="601321" y="45160"/>
                </a:cubicBezTo>
                <a:cubicBezTo>
                  <a:pt x="907011" y="16324"/>
                  <a:pt x="926251" y="150221"/>
                  <a:pt x="1120644" y="41796"/>
                </a:cubicBezTo>
                <a:cubicBezTo>
                  <a:pt x="1234248" y="-30455"/>
                  <a:pt x="1480138" y="143036"/>
                  <a:pt x="1612635" y="38607"/>
                </a:cubicBezTo>
                <a:cubicBezTo>
                  <a:pt x="1784588" y="-36207"/>
                  <a:pt x="1953275" y="8627"/>
                  <a:pt x="2186624" y="34889"/>
                </a:cubicBezTo>
                <a:cubicBezTo>
                  <a:pt x="2456678" y="31315"/>
                  <a:pt x="2487008" y="75148"/>
                  <a:pt x="2733280" y="31348"/>
                </a:cubicBezTo>
              </a:path>
            </a:pathLst>
          </a:custGeom>
          <a:noFill/>
          <a:ln w="254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648 w 3239048"/>
                      <a:gd name="connsiteY0" fmla="*/ 0 h 60838"/>
                      <a:gd name="connsiteX1" fmla="*/ 267248 w 3239048"/>
                      <a:gd name="connsiteY1" fmla="*/ 45720 h 60838"/>
                      <a:gd name="connsiteX2" fmla="*/ 921044 w 3239048"/>
                      <a:gd name="connsiteY2" fmla="*/ 42367 h 60838"/>
                      <a:gd name="connsiteX3" fmla="*/ 1485686 w 3239048"/>
                      <a:gd name="connsiteY3" fmla="*/ 39472 h 60838"/>
                      <a:gd name="connsiteX4" fmla="*/ 2020610 w 3239048"/>
                      <a:gd name="connsiteY4" fmla="*/ 36728 h 60838"/>
                      <a:gd name="connsiteX5" fmla="*/ 2644688 w 3239048"/>
                      <a:gd name="connsiteY5" fmla="*/ 33528 h 60838"/>
                      <a:gd name="connsiteX6" fmla="*/ 3239048 w 3239048"/>
                      <a:gd name="connsiteY6" fmla="*/ 30480 h 60838"/>
                      <a:gd name="connsiteX0" fmla="*/ 0 w 2971800"/>
                      <a:gd name="connsiteY0" fmla="*/ 42219 h 71925"/>
                      <a:gd name="connsiteX1" fmla="*/ 653796 w 2971800"/>
                      <a:gd name="connsiteY1" fmla="*/ 38866 h 71925"/>
                      <a:gd name="connsiteX2" fmla="*/ 1218438 w 2971800"/>
                      <a:gd name="connsiteY2" fmla="*/ 35971 h 71925"/>
                      <a:gd name="connsiteX3" fmla="*/ 1753362 w 2971800"/>
                      <a:gd name="connsiteY3" fmla="*/ 33227 h 71925"/>
                      <a:gd name="connsiteX4" fmla="*/ 2377440 w 2971800"/>
                      <a:gd name="connsiteY4" fmla="*/ 30027 h 71925"/>
                      <a:gd name="connsiteX5" fmla="*/ 2971800 w 2971800"/>
                      <a:gd name="connsiteY5" fmla="*/ 26979 h 7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800" h="71925" extrusionOk="0">
                        <a:moveTo>
                          <a:pt x="0" y="42219"/>
                        </a:moveTo>
                        <a:cubicBezTo>
                          <a:pt x="186969" y="36084"/>
                          <a:pt x="306821" y="73603"/>
                          <a:pt x="653796" y="38866"/>
                        </a:cubicBezTo>
                        <a:cubicBezTo>
                          <a:pt x="957076" y="9202"/>
                          <a:pt x="1029276" y="128726"/>
                          <a:pt x="1218438" y="35971"/>
                        </a:cubicBezTo>
                        <a:cubicBezTo>
                          <a:pt x="1365591" y="-44480"/>
                          <a:pt x="1613372" y="105302"/>
                          <a:pt x="1753362" y="33227"/>
                        </a:cubicBezTo>
                        <a:cubicBezTo>
                          <a:pt x="1966794" y="-19696"/>
                          <a:pt x="2102372" y="-652"/>
                          <a:pt x="2377440" y="30027"/>
                        </a:cubicBezTo>
                        <a:cubicBezTo>
                          <a:pt x="2657682" y="25694"/>
                          <a:pt x="2702920" y="66496"/>
                          <a:pt x="2971800" y="2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任意多边形: 形状 192">
            <a:extLst>
              <a:ext uri="{FF2B5EF4-FFF2-40B4-BE49-F238E27FC236}">
                <a16:creationId xmlns:a16="http://schemas.microsoft.com/office/drawing/2014/main" id="{929EDE7B-F90E-498E-8EF5-4243C01AEC8C}"/>
              </a:ext>
            </a:extLst>
          </p:cNvPr>
          <p:cNvSpPr/>
          <p:nvPr/>
        </p:nvSpPr>
        <p:spPr>
          <a:xfrm>
            <a:off x="6280048" y="5315770"/>
            <a:ext cx="2733280" cy="83573"/>
          </a:xfrm>
          <a:custGeom>
            <a:avLst/>
            <a:gdLst>
              <a:gd name="connsiteX0" fmla="*/ 0 w 2733280"/>
              <a:gd name="connsiteY0" fmla="*/ 49056 h 83573"/>
              <a:gd name="connsiteX1" fmla="*/ 601321 w 2733280"/>
              <a:gd name="connsiteY1" fmla="*/ 45160 h 83573"/>
              <a:gd name="connsiteX2" fmla="*/ 1120644 w 2733280"/>
              <a:gd name="connsiteY2" fmla="*/ 41796 h 83573"/>
              <a:gd name="connsiteX3" fmla="*/ 1612635 w 2733280"/>
              <a:gd name="connsiteY3" fmla="*/ 38607 h 83573"/>
              <a:gd name="connsiteX4" fmla="*/ 2186624 w 2733280"/>
              <a:gd name="connsiteY4" fmla="*/ 34889 h 83573"/>
              <a:gd name="connsiteX5" fmla="*/ 2733280 w 2733280"/>
              <a:gd name="connsiteY5" fmla="*/ 31348 h 8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3280" h="83573" extrusionOk="0">
                <a:moveTo>
                  <a:pt x="0" y="49056"/>
                </a:moveTo>
                <a:cubicBezTo>
                  <a:pt x="153408" y="30482"/>
                  <a:pt x="269502" y="90286"/>
                  <a:pt x="601321" y="45160"/>
                </a:cubicBezTo>
                <a:cubicBezTo>
                  <a:pt x="907011" y="16324"/>
                  <a:pt x="926251" y="150221"/>
                  <a:pt x="1120644" y="41796"/>
                </a:cubicBezTo>
                <a:cubicBezTo>
                  <a:pt x="1234248" y="-30455"/>
                  <a:pt x="1480138" y="143036"/>
                  <a:pt x="1612635" y="38607"/>
                </a:cubicBezTo>
                <a:cubicBezTo>
                  <a:pt x="1784588" y="-36207"/>
                  <a:pt x="1953275" y="8627"/>
                  <a:pt x="2186624" y="34889"/>
                </a:cubicBezTo>
                <a:cubicBezTo>
                  <a:pt x="2456678" y="31315"/>
                  <a:pt x="2487008" y="75148"/>
                  <a:pt x="2733280" y="31348"/>
                </a:cubicBezTo>
              </a:path>
            </a:pathLst>
          </a:custGeom>
          <a:noFill/>
          <a:ln w="254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648 w 3239048"/>
                      <a:gd name="connsiteY0" fmla="*/ 0 h 60838"/>
                      <a:gd name="connsiteX1" fmla="*/ 267248 w 3239048"/>
                      <a:gd name="connsiteY1" fmla="*/ 45720 h 60838"/>
                      <a:gd name="connsiteX2" fmla="*/ 921044 w 3239048"/>
                      <a:gd name="connsiteY2" fmla="*/ 42367 h 60838"/>
                      <a:gd name="connsiteX3" fmla="*/ 1485686 w 3239048"/>
                      <a:gd name="connsiteY3" fmla="*/ 39472 h 60838"/>
                      <a:gd name="connsiteX4" fmla="*/ 2020610 w 3239048"/>
                      <a:gd name="connsiteY4" fmla="*/ 36728 h 60838"/>
                      <a:gd name="connsiteX5" fmla="*/ 2644688 w 3239048"/>
                      <a:gd name="connsiteY5" fmla="*/ 33528 h 60838"/>
                      <a:gd name="connsiteX6" fmla="*/ 3239048 w 3239048"/>
                      <a:gd name="connsiteY6" fmla="*/ 30480 h 60838"/>
                      <a:gd name="connsiteX0" fmla="*/ 0 w 2971800"/>
                      <a:gd name="connsiteY0" fmla="*/ 42219 h 71925"/>
                      <a:gd name="connsiteX1" fmla="*/ 653796 w 2971800"/>
                      <a:gd name="connsiteY1" fmla="*/ 38866 h 71925"/>
                      <a:gd name="connsiteX2" fmla="*/ 1218438 w 2971800"/>
                      <a:gd name="connsiteY2" fmla="*/ 35971 h 71925"/>
                      <a:gd name="connsiteX3" fmla="*/ 1753362 w 2971800"/>
                      <a:gd name="connsiteY3" fmla="*/ 33227 h 71925"/>
                      <a:gd name="connsiteX4" fmla="*/ 2377440 w 2971800"/>
                      <a:gd name="connsiteY4" fmla="*/ 30027 h 71925"/>
                      <a:gd name="connsiteX5" fmla="*/ 2971800 w 2971800"/>
                      <a:gd name="connsiteY5" fmla="*/ 26979 h 7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800" h="71925" extrusionOk="0">
                        <a:moveTo>
                          <a:pt x="0" y="42219"/>
                        </a:moveTo>
                        <a:cubicBezTo>
                          <a:pt x="186969" y="36084"/>
                          <a:pt x="306821" y="73603"/>
                          <a:pt x="653796" y="38866"/>
                        </a:cubicBezTo>
                        <a:cubicBezTo>
                          <a:pt x="957076" y="9202"/>
                          <a:pt x="1029276" y="128726"/>
                          <a:pt x="1218438" y="35971"/>
                        </a:cubicBezTo>
                        <a:cubicBezTo>
                          <a:pt x="1365591" y="-44480"/>
                          <a:pt x="1613372" y="105302"/>
                          <a:pt x="1753362" y="33227"/>
                        </a:cubicBezTo>
                        <a:cubicBezTo>
                          <a:pt x="1966794" y="-19696"/>
                          <a:pt x="2102372" y="-652"/>
                          <a:pt x="2377440" y="30027"/>
                        </a:cubicBezTo>
                        <a:cubicBezTo>
                          <a:pt x="2657682" y="25694"/>
                          <a:pt x="2702920" y="66496"/>
                          <a:pt x="2971800" y="2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文本框 193">
            <a:extLst>
              <a:ext uri="{FF2B5EF4-FFF2-40B4-BE49-F238E27FC236}">
                <a16:creationId xmlns:a16="http://schemas.microsoft.com/office/drawing/2014/main" id="{0B7AC6B9-2960-412A-A49E-1CEBAC8F39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-48836" y="2346467"/>
            <a:ext cx="3034669" cy="2637570"/>
          </a:xfrm>
          <a:prstGeom prst="rect">
            <a:avLst/>
          </a:prstGeom>
          <a:noFill/>
          <a:effectLst/>
        </p:spPr>
        <p:txBody>
          <a:bodyPr wrap="none" lIns="435066" tIns="217533" rIns="435066" bIns="217533" rtlCol="0">
            <a:noAutofit/>
          </a:bodyPr>
          <a:lstStyle/>
          <a:p>
            <a:pPr algn="ctr"/>
            <a:r>
              <a:rPr lang="zh-CN" altLang="en-US" sz="1710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目</a:t>
            </a:r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9A3C407E-1087-40E6-95A1-EEC91A01439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85216" y="1803923"/>
            <a:ext cx="2703513" cy="2764722"/>
          </a:xfrm>
          <a:prstGeom prst="rect">
            <a:avLst/>
          </a:prstGeom>
          <a:noFill/>
          <a:effectLst/>
        </p:spPr>
        <p:txBody>
          <a:bodyPr wrap="none" lIns="391559" tIns="195779" rIns="391559" bIns="195779" rtlCol="0">
            <a:noAutofit/>
          </a:bodyPr>
          <a:lstStyle/>
          <a:p>
            <a:pPr algn="ctr"/>
            <a:r>
              <a:rPr lang="zh-CN" altLang="en-US" sz="15397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录</a:t>
            </a:r>
          </a:p>
        </p:txBody>
      </p:sp>
    </p:spTree>
    <p:extLst>
      <p:ext uri="{BB962C8B-B14F-4D97-AF65-F5344CB8AC3E}">
        <p14:creationId xmlns:p14="http://schemas.microsoft.com/office/powerpoint/2010/main" val="73437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A-心形 41">
            <a:extLst>
              <a:ext uri="{FF2B5EF4-FFF2-40B4-BE49-F238E27FC236}">
                <a16:creationId xmlns:a16="http://schemas.microsoft.com/office/drawing/2014/main" id="{94E384E2-9C37-4C12-A963-E256D8F8EA4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854830">
            <a:off x="-667617" y="1113056"/>
            <a:ext cx="5555315" cy="5208502"/>
          </a:xfrm>
          <a:prstGeom prst="heart">
            <a:avLst/>
          </a:prstGeom>
          <a:blipFill>
            <a:blip r:embed="rId3"/>
            <a:srcRect/>
            <a:stretch>
              <a:fillRect l="-34420" t="-3328" r="-36691" b="-1440"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596AB6-753E-42A6-92D7-7795826D2720}"/>
              </a:ext>
            </a:extLst>
          </p:cNvPr>
          <p:cNvSpPr txBox="1"/>
          <p:nvPr/>
        </p:nvSpPr>
        <p:spPr>
          <a:xfrm>
            <a:off x="11234463" y="-16372445"/>
            <a:ext cx="18491522" cy="12769770"/>
          </a:xfrm>
          <a:prstGeom prst="rect">
            <a:avLst/>
          </a:prstGeom>
          <a:noFill/>
          <a:effectLst/>
        </p:spPr>
        <p:txBody>
          <a:bodyPr wrap="none" lIns="244145" tIns="122072" rIns="244145" bIns="122072" rtlCol="0">
            <a:noAutofit/>
          </a:bodyPr>
          <a:lstStyle/>
          <a:p>
            <a:pPr algn="ctr"/>
            <a:endParaRPr lang="zh-CN" altLang="en-US" sz="9600" spc="-300" dirty="0">
              <a:solidFill>
                <a:schemeClr val="bg1"/>
              </a:solidFill>
              <a:effectLst>
                <a:outerShdw dist="12700" dir="16200000" rotWithShape="0">
                  <a:schemeClr val="accent4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E2117F4-8771-48EF-BF6D-06A2797DC200}"/>
              </a:ext>
            </a:extLst>
          </p:cNvPr>
          <p:cNvSpPr txBox="1"/>
          <p:nvPr/>
        </p:nvSpPr>
        <p:spPr>
          <a:xfrm>
            <a:off x="7387617" y="1748149"/>
            <a:ext cx="2733281" cy="4087112"/>
          </a:xfrm>
          <a:prstGeom prst="rect">
            <a:avLst/>
          </a:prstGeom>
          <a:noFill/>
          <a:effectLst/>
        </p:spPr>
        <p:txBody>
          <a:bodyPr wrap="square" lIns="152708" tIns="76354" rIns="152708" bIns="76354" rtlCol="0">
            <a:noAutofit/>
          </a:bodyPr>
          <a:lstStyle>
            <a:defPPr>
              <a:defRPr lang="zh-CN"/>
            </a:defPPr>
            <a:lvl1pPr>
              <a:defRPr sz="3370" spc="-300">
                <a:solidFill>
                  <a:schemeClr val="accent6"/>
                </a:solidFill>
                <a:effectLst>
                  <a:outerShdw dist="8915" algn="l" rotWithShape="0">
                    <a:schemeClr val="accent2"/>
                  </a:outerShdw>
                </a:effectLst>
                <a:latin typeface="+mj-ea"/>
                <a:ea typeface="+mj-ea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有人说，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前世五百次回眸换来今生一次擦肩而过，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或许，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世间所有的相遇都是久别重逢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2D3CE77-E69D-4C71-964B-82610B5E10C7}"/>
              </a:ext>
            </a:extLst>
          </p:cNvPr>
          <p:cNvGrpSpPr/>
          <p:nvPr/>
        </p:nvGrpSpPr>
        <p:grpSpPr>
          <a:xfrm>
            <a:off x="7298297" y="2331222"/>
            <a:ext cx="2956873" cy="3265903"/>
            <a:chOff x="7298298" y="2331222"/>
            <a:chExt cx="2733280" cy="3265903"/>
          </a:xfrm>
        </p:grpSpPr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0CFD183B-AB3F-4FC2-A4B6-DAAD3F0BD140}"/>
                </a:ext>
              </a:extLst>
            </p:cNvPr>
            <p:cNvSpPr/>
            <p:nvPr/>
          </p:nvSpPr>
          <p:spPr>
            <a:xfrm>
              <a:off x="7298298" y="233122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: 形状 142">
              <a:extLst>
                <a:ext uri="{FF2B5EF4-FFF2-40B4-BE49-F238E27FC236}">
                  <a16:creationId xmlns:a16="http://schemas.microsoft.com/office/drawing/2014/main" id="{281B0A9E-2CB4-42CF-8532-5E3B6E9297FB}"/>
                </a:ext>
              </a:extLst>
            </p:cNvPr>
            <p:cNvSpPr/>
            <p:nvPr/>
          </p:nvSpPr>
          <p:spPr>
            <a:xfrm>
              <a:off x="7298298" y="2967688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:a16="http://schemas.microsoft.com/office/drawing/2014/main" id="{24F49D7E-865E-4574-A17B-70868BEFDD64}"/>
                </a:ext>
              </a:extLst>
            </p:cNvPr>
            <p:cNvSpPr/>
            <p:nvPr/>
          </p:nvSpPr>
          <p:spPr>
            <a:xfrm>
              <a:off x="7298298" y="3604154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:a16="http://schemas.microsoft.com/office/drawing/2014/main" id="{C553E4D2-AABA-49CD-B5FC-411478132DD4}"/>
                </a:ext>
              </a:extLst>
            </p:cNvPr>
            <p:cNvSpPr/>
            <p:nvPr/>
          </p:nvSpPr>
          <p:spPr>
            <a:xfrm>
              <a:off x="7298298" y="4240620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:a16="http://schemas.microsoft.com/office/drawing/2014/main" id="{AD71AF6F-6B34-4E81-A908-84C2529A3311}"/>
                </a:ext>
              </a:extLst>
            </p:cNvPr>
            <p:cNvSpPr/>
            <p:nvPr/>
          </p:nvSpPr>
          <p:spPr>
            <a:xfrm>
              <a:off x="7298298" y="4877086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0E1D3109-C0DE-4327-8CE7-044CBDCE56E1}"/>
                </a:ext>
              </a:extLst>
            </p:cNvPr>
            <p:cNvSpPr/>
            <p:nvPr/>
          </p:nvSpPr>
          <p:spPr>
            <a:xfrm>
              <a:off x="7298298" y="551355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9C0F4D2-79D1-4660-9BA1-AB1C51C6F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相遇</a:t>
            </a:r>
          </a:p>
        </p:txBody>
      </p:sp>
    </p:spTree>
    <p:extLst>
      <p:ext uri="{BB962C8B-B14F-4D97-AF65-F5344CB8AC3E}">
        <p14:creationId xmlns:p14="http://schemas.microsoft.com/office/powerpoint/2010/main" val="195607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CE1E415-031F-4516-B23A-642C4829453D}"/>
              </a:ext>
            </a:extLst>
          </p:cNvPr>
          <p:cNvSpPr/>
          <p:nvPr/>
        </p:nvSpPr>
        <p:spPr>
          <a:xfrm rot="21067990">
            <a:off x="2185393" y="1393837"/>
            <a:ext cx="3614525" cy="4587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CB5F5C7-6B1C-42D2-A7C4-15E2A8FD1D3A}"/>
              </a:ext>
            </a:extLst>
          </p:cNvPr>
          <p:cNvSpPr/>
          <p:nvPr/>
        </p:nvSpPr>
        <p:spPr>
          <a:xfrm rot="323195">
            <a:off x="6317996" y="1017926"/>
            <a:ext cx="4009950" cy="50895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C216157-ECDD-4A1D-9A1F-6821A68E0ADB}"/>
              </a:ext>
            </a:extLst>
          </p:cNvPr>
          <p:cNvSpPr/>
          <p:nvPr/>
        </p:nvSpPr>
        <p:spPr>
          <a:xfrm rot="323195">
            <a:off x="6476938" y="1219661"/>
            <a:ext cx="3692066" cy="4686084"/>
          </a:xfrm>
          <a:prstGeom prst="rect">
            <a:avLst/>
          </a:prstGeom>
          <a:blipFill>
            <a:blip r:embed="rId4"/>
            <a:srcRect/>
            <a:stretch>
              <a:fillRect l="-64108" t="-2208" r="-70312" b="-17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FF5B99-FCEA-436E-A1EF-C4B930795637}"/>
              </a:ext>
            </a:extLst>
          </p:cNvPr>
          <p:cNvSpPr/>
          <p:nvPr/>
        </p:nvSpPr>
        <p:spPr>
          <a:xfrm rot="21067990">
            <a:off x="2324391" y="1570260"/>
            <a:ext cx="3336530" cy="4234822"/>
          </a:xfrm>
          <a:prstGeom prst="rect">
            <a:avLst/>
          </a:prstGeom>
          <a:blipFill>
            <a:blip r:embed="rId5"/>
            <a:srcRect/>
            <a:stretch>
              <a:fillRect l="-17173" t="-25184" r="-13819" b="-3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A-图片 26">
            <a:extLst>
              <a:ext uri="{FF2B5EF4-FFF2-40B4-BE49-F238E27FC236}">
                <a16:creationId xmlns:a16="http://schemas.microsoft.com/office/drawing/2014/main" id="{DA84F551-A563-4857-8FF7-FEE379A950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6005">
            <a:off x="1006581" y="4212639"/>
            <a:ext cx="2105978" cy="1881366"/>
          </a:xfrm>
          <a:prstGeom prst="rect">
            <a:avLst/>
          </a:prstGeom>
        </p:spPr>
      </p:pic>
      <p:pic>
        <p:nvPicPr>
          <p:cNvPr id="34" name="PA-图片 26">
            <a:extLst>
              <a:ext uri="{FF2B5EF4-FFF2-40B4-BE49-F238E27FC236}">
                <a16:creationId xmlns:a16="http://schemas.microsoft.com/office/drawing/2014/main" id="{FE7E0F16-9AF2-4C9F-8F27-F4FAF03ADFA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3995" flipH="1">
            <a:off x="9440983" y="4660154"/>
            <a:ext cx="1850143" cy="176269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659962D-65D3-4068-B623-8D15A16895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029" t="24016" r="15609" b="21374"/>
          <a:stretch/>
        </p:blipFill>
        <p:spPr>
          <a:xfrm rot="1008388">
            <a:off x="9674123" y="6151362"/>
            <a:ext cx="358242" cy="338471"/>
          </a:xfrm>
          <a:custGeom>
            <a:avLst/>
            <a:gdLst>
              <a:gd name="connsiteX0" fmla="*/ 4724036 w 6152780"/>
              <a:gd name="connsiteY0" fmla="*/ 398 h 5813219"/>
              <a:gd name="connsiteX1" fmla="*/ 3860766 w 6152780"/>
              <a:gd name="connsiteY1" fmla="*/ 5499967 h 5813219"/>
              <a:gd name="connsiteX2" fmla="*/ 3506710 w 6152780"/>
              <a:gd name="connsiteY2" fmla="*/ 5813219 h 5813219"/>
              <a:gd name="connsiteX3" fmla="*/ 3501378 w 6152780"/>
              <a:gd name="connsiteY3" fmla="*/ 5813219 h 5813219"/>
              <a:gd name="connsiteX4" fmla="*/ 3200470 w 6152780"/>
              <a:gd name="connsiteY4" fmla="*/ 5645064 h 5813219"/>
              <a:gd name="connsiteX5" fmla="*/ 3052936 w 6152780"/>
              <a:gd name="connsiteY5" fmla="*/ 1535960 h 5813219"/>
              <a:gd name="connsiteX6" fmla="*/ 4724036 w 6152780"/>
              <a:gd name="connsiteY6" fmla="*/ 398 h 581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2780" h="5813219">
                <a:moveTo>
                  <a:pt x="4724036" y="398"/>
                </a:moveTo>
                <a:cubicBezTo>
                  <a:pt x="6153380" y="34622"/>
                  <a:pt x="7385640" y="2275468"/>
                  <a:pt x="3860766" y="5499967"/>
                </a:cubicBezTo>
                <a:lnTo>
                  <a:pt x="3506710" y="5813219"/>
                </a:lnTo>
                <a:lnTo>
                  <a:pt x="3501378" y="5813219"/>
                </a:lnTo>
                <a:lnTo>
                  <a:pt x="3200470" y="5645064"/>
                </a:lnTo>
                <a:cubicBezTo>
                  <a:pt x="-3016387" y="2073130"/>
                  <a:pt x="1459124" y="-1608476"/>
                  <a:pt x="3052936" y="1535960"/>
                </a:cubicBezTo>
                <a:cubicBezTo>
                  <a:pt x="3339328" y="454083"/>
                  <a:pt x="4053376" y="-15661"/>
                  <a:pt x="4724036" y="398"/>
                </a:cubicBezTo>
                <a:close/>
              </a:path>
            </a:pathLst>
          </a:cu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D94DDB1F-A1CC-4332-A3D8-FAFC1F34591C}"/>
              </a:ext>
            </a:extLst>
          </p:cNvPr>
          <p:cNvGrpSpPr/>
          <p:nvPr/>
        </p:nvGrpSpPr>
        <p:grpSpPr>
          <a:xfrm rot="20019285">
            <a:off x="1509429" y="1394605"/>
            <a:ext cx="750549" cy="656197"/>
            <a:chOff x="-7957094" y="3106668"/>
            <a:chExt cx="6897020" cy="6389076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403B6D1A-3194-417A-A898-1A833A3A565C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1">
                  <a:alpha val="48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BEB18570-B2F5-4575-B5CD-FEA0C38896AD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01600">
                <a:schemeClr val="accent2">
                  <a:alpha val="3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3244B0E-7B99-4BDE-8566-F20AEFECA76F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innerShdw blurRad="114300">
                <a:schemeClr val="accent2">
                  <a:alpha val="2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C5A47188-9074-4043-936E-340E568EC634}"/>
                </a:ext>
              </a:extLst>
            </p:cNvPr>
            <p:cNvSpPr/>
            <p:nvPr/>
          </p:nvSpPr>
          <p:spPr>
            <a:xfrm>
              <a:off x="-6605456" y="4384111"/>
              <a:ext cx="4193742" cy="3963541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4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427943-CCE4-45CB-B9BE-45D2500D04FA}"/>
              </a:ext>
            </a:extLst>
          </p:cNvPr>
          <p:cNvSpPr/>
          <p:nvPr/>
        </p:nvSpPr>
        <p:spPr>
          <a:xfrm rot="21206115">
            <a:off x="1783539" y="1957051"/>
            <a:ext cx="3014845" cy="382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BE9F34-0D33-48CF-B71B-81C5FAEDBE68}"/>
              </a:ext>
            </a:extLst>
          </p:cNvPr>
          <p:cNvSpPr/>
          <p:nvPr/>
        </p:nvSpPr>
        <p:spPr>
          <a:xfrm rot="21206115">
            <a:off x="1924941" y="2128356"/>
            <a:ext cx="2701939" cy="3533989"/>
          </a:xfrm>
          <a:prstGeom prst="rect">
            <a:avLst/>
          </a:prstGeom>
          <a:blipFill>
            <a:blip r:embed="rId4"/>
            <a:srcRect/>
            <a:stretch>
              <a:fillRect l="-58777" t="56" r="-38463" b="-7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5CCFFE4-4A99-4818-AC79-33DDBEBF25DE}"/>
              </a:ext>
            </a:extLst>
          </p:cNvPr>
          <p:cNvSpPr/>
          <p:nvPr/>
        </p:nvSpPr>
        <p:spPr>
          <a:xfrm>
            <a:off x="4623206" y="1497614"/>
            <a:ext cx="2749205" cy="274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2E1795-03F1-4487-895A-4D90619E1150}"/>
              </a:ext>
            </a:extLst>
          </p:cNvPr>
          <p:cNvSpPr/>
          <p:nvPr/>
        </p:nvSpPr>
        <p:spPr>
          <a:xfrm>
            <a:off x="4795123" y="1669531"/>
            <a:ext cx="2425607" cy="2425607"/>
          </a:xfrm>
          <a:prstGeom prst="rect">
            <a:avLst/>
          </a:prstGeom>
          <a:blipFill>
            <a:blip r:embed="rId5"/>
            <a:srcRect/>
            <a:stretch>
              <a:fillRect l="-10448" t="-1808" r="-191428" b="-682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FA387CC-F015-4575-B0C4-F3846FA5382E}"/>
              </a:ext>
            </a:extLst>
          </p:cNvPr>
          <p:cNvSpPr/>
          <p:nvPr/>
        </p:nvSpPr>
        <p:spPr>
          <a:xfrm>
            <a:off x="7776755" y="1799387"/>
            <a:ext cx="2749205" cy="274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800F29-BFAE-406B-A7D5-E4DBC75835AE}"/>
              </a:ext>
            </a:extLst>
          </p:cNvPr>
          <p:cNvSpPr/>
          <p:nvPr/>
        </p:nvSpPr>
        <p:spPr>
          <a:xfrm>
            <a:off x="7948672" y="1971304"/>
            <a:ext cx="2425607" cy="2425607"/>
          </a:xfrm>
          <a:prstGeom prst="rect">
            <a:avLst/>
          </a:prstGeom>
          <a:blipFill>
            <a:blip r:embed="rId6"/>
            <a:srcRect/>
            <a:stretch>
              <a:fillRect l="-44477" t="-18325" r="-43643" b="124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B098344-37E0-4CD3-9985-293FB91C4878}"/>
              </a:ext>
            </a:extLst>
          </p:cNvPr>
          <p:cNvSpPr/>
          <p:nvPr/>
        </p:nvSpPr>
        <p:spPr>
          <a:xfrm>
            <a:off x="5521832" y="3882458"/>
            <a:ext cx="4257184" cy="2108281"/>
          </a:xfrm>
          <a:custGeom>
            <a:avLst/>
            <a:gdLst>
              <a:gd name="connsiteX0" fmla="*/ 0 w 10801350"/>
              <a:gd name="connsiteY0" fmla="*/ 0 h 5349142"/>
              <a:gd name="connsiteX1" fmla="*/ 360504 w 10801350"/>
              <a:gd name="connsiteY1" fmla="*/ 0 h 5349142"/>
              <a:gd name="connsiteX2" fmla="*/ 353251 w 10801350"/>
              <a:gd name="connsiteY2" fmla="*/ 17509 h 5349142"/>
              <a:gd name="connsiteX3" fmla="*/ 353251 w 10801350"/>
              <a:gd name="connsiteY3" fmla="*/ 200582 h 5349142"/>
              <a:gd name="connsiteX4" fmla="*/ 344584 w 10801350"/>
              <a:gd name="connsiteY4" fmla="*/ 205286 h 5349142"/>
              <a:gd name="connsiteX5" fmla="*/ 256517 w 10801350"/>
              <a:gd name="connsiteY5" fmla="*/ 370920 h 5349142"/>
              <a:gd name="connsiteX6" fmla="*/ 456264 w 10801350"/>
              <a:gd name="connsiteY6" fmla="*/ 570668 h 5349142"/>
              <a:gd name="connsiteX7" fmla="*/ 656012 w 10801350"/>
              <a:gd name="connsiteY7" fmla="*/ 370920 h 5349142"/>
              <a:gd name="connsiteX8" fmla="*/ 567945 w 10801350"/>
              <a:gd name="connsiteY8" fmla="*/ 205286 h 5349142"/>
              <a:gd name="connsiteX9" fmla="*/ 559276 w 10801350"/>
              <a:gd name="connsiteY9" fmla="*/ 200581 h 5349142"/>
              <a:gd name="connsiteX10" fmla="*/ 559276 w 10801350"/>
              <a:gd name="connsiteY10" fmla="*/ 17509 h 5349142"/>
              <a:gd name="connsiteX11" fmla="*/ 552024 w 10801350"/>
              <a:gd name="connsiteY11" fmla="*/ 0 h 5349142"/>
              <a:gd name="connsiteX12" fmla="*/ 854945 w 10801350"/>
              <a:gd name="connsiteY12" fmla="*/ 0 h 5349142"/>
              <a:gd name="connsiteX13" fmla="*/ 847692 w 10801350"/>
              <a:gd name="connsiteY13" fmla="*/ 17509 h 5349142"/>
              <a:gd name="connsiteX14" fmla="*/ 847692 w 10801350"/>
              <a:gd name="connsiteY14" fmla="*/ 200582 h 5349142"/>
              <a:gd name="connsiteX15" fmla="*/ 839024 w 10801350"/>
              <a:gd name="connsiteY15" fmla="*/ 205286 h 5349142"/>
              <a:gd name="connsiteX16" fmla="*/ 750957 w 10801350"/>
              <a:gd name="connsiteY16" fmla="*/ 370920 h 5349142"/>
              <a:gd name="connsiteX17" fmla="*/ 950705 w 10801350"/>
              <a:gd name="connsiteY17" fmla="*/ 570668 h 5349142"/>
              <a:gd name="connsiteX18" fmla="*/ 1150453 w 10801350"/>
              <a:gd name="connsiteY18" fmla="*/ 370920 h 5349142"/>
              <a:gd name="connsiteX19" fmla="*/ 1062386 w 10801350"/>
              <a:gd name="connsiteY19" fmla="*/ 205286 h 5349142"/>
              <a:gd name="connsiteX20" fmla="*/ 1053717 w 10801350"/>
              <a:gd name="connsiteY20" fmla="*/ 200581 h 5349142"/>
              <a:gd name="connsiteX21" fmla="*/ 1053717 w 10801350"/>
              <a:gd name="connsiteY21" fmla="*/ 17509 h 5349142"/>
              <a:gd name="connsiteX22" fmla="*/ 1046465 w 10801350"/>
              <a:gd name="connsiteY22" fmla="*/ 0 h 5349142"/>
              <a:gd name="connsiteX23" fmla="*/ 1349386 w 10801350"/>
              <a:gd name="connsiteY23" fmla="*/ 0 h 5349142"/>
              <a:gd name="connsiteX24" fmla="*/ 1342133 w 10801350"/>
              <a:gd name="connsiteY24" fmla="*/ 17509 h 5349142"/>
              <a:gd name="connsiteX25" fmla="*/ 1342133 w 10801350"/>
              <a:gd name="connsiteY25" fmla="*/ 200582 h 5349142"/>
              <a:gd name="connsiteX26" fmla="*/ 1333466 w 10801350"/>
              <a:gd name="connsiteY26" fmla="*/ 205286 h 5349142"/>
              <a:gd name="connsiteX27" fmla="*/ 1245399 w 10801350"/>
              <a:gd name="connsiteY27" fmla="*/ 370920 h 5349142"/>
              <a:gd name="connsiteX28" fmla="*/ 1445147 w 10801350"/>
              <a:gd name="connsiteY28" fmla="*/ 570668 h 5349142"/>
              <a:gd name="connsiteX29" fmla="*/ 1644895 w 10801350"/>
              <a:gd name="connsiteY29" fmla="*/ 370920 h 5349142"/>
              <a:gd name="connsiteX30" fmla="*/ 1556827 w 10801350"/>
              <a:gd name="connsiteY30" fmla="*/ 205286 h 5349142"/>
              <a:gd name="connsiteX31" fmla="*/ 1548159 w 10801350"/>
              <a:gd name="connsiteY31" fmla="*/ 200581 h 5349142"/>
              <a:gd name="connsiteX32" fmla="*/ 1548159 w 10801350"/>
              <a:gd name="connsiteY32" fmla="*/ 17509 h 5349142"/>
              <a:gd name="connsiteX33" fmla="*/ 1540907 w 10801350"/>
              <a:gd name="connsiteY33" fmla="*/ 0 h 5349142"/>
              <a:gd name="connsiteX34" fmla="*/ 1843828 w 10801350"/>
              <a:gd name="connsiteY34" fmla="*/ 0 h 5349142"/>
              <a:gd name="connsiteX35" fmla="*/ 1836575 w 10801350"/>
              <a:gd name="connsiteY35" fmla="*/ 17509 h 5349142"/>
              <a:gd name="connsiteX36" fmla="*/ 1836575 w 10801350"/>
              <a:gd name="connsiteY36" fmla="*/ 200582 h 5349142"/>
              <a:gd name="connsiteX37" fmla="*/ 1827907 w 10801350"/>
              <a:gd name="connsiteY37" fmla="*/ 205286 h 5349142"/>
              <a:gd name="connsiteX38" fmla="*/ 1739840 w 10801350"/>
              <a:gd name="connsiteY38" fmla="*/ 370920 h 5349142"/>
              <a:gd name="connsiteX39" fmla="*/ 1939588 w 10801350"/>
              <a:gd name="connsiteY39" fmla="*/ 570668 h 5349142"/>
              <a:gd name="connsiteX40" fmla="*/ 2139336 w 10801350"/>
              <a:gd name="connsiteY40" fmla="*/ 370920 h 5349142"/>
              <a:gd name="connsiteX41" fmla="*/ 2051269 w 10801350"/>
              <a:gd name="connsiteY41" fmla="*/ 205286 h 5349142"/>
              <a:gd name="connsiteX42" fmla="*/ 2042600 w 10801350"/>
              <a:gd name="connsiteY42" fmla="*/ 200581 h 5349142"/>
              <a:gd name="connsiteX43" fmla="*/ 2042600 w 10801350"/>
              <a:gd name="connsiteY43" fmla="*/ 17509 h 5349142"/>
              <a:gd name="connsiteX44" fmla="*/ 2035348 w 10801350"/>
              <a:gd name="connsiteY44" fmla="*/ 0 h 5349142"/>
              <a:gd name="connsiteX45" fmla="*/ 2338269 w 10801350"/>
              <a:gd name="connsiteY45" fmla="*/ 0 h 5349142"/>
              <a:gd name="connsiteX46" fmla="*/ 2331016 w 10801350"/>
              <a:gd name="connsiteY46" fmla="*/ 17509 h 5349142"/>
              <a:gd name="connsiteX47" fmla="*/ 2331016 w 10801350"/>
              <a:gd name="connsiteY47" fmla="*/ 200582 h 5349142"/>
              <a:gd name="connsiteX48" fmla="*/ 2322349 w 10801350"/>
              <a:gd name="connsiteY48" fmla="*/ 205286 h 5349142"/>
              <a:gd name="connsiteX49" fmla="*/ 2234282 w 10801350"/>
              <a:gd name="connsiteY49" fmla="*/ 370920 h 5349142"/>
              <a:gd name="connsiteX50" fmla="*/ 2434029 w 10801350"/>
              <a:gd name="connsiteY50" fmla="*/ 570668 h 5349142"/>
              <a:gd name="connsiteX51" fmla="*/ 2633777 w 10801350"/>
              <a:gd name="connsiteY51" fmla="*/ 370920 h 5349142"/>
              <a:gd name="connsiteX52" fmla="*/ 2545710 w 10801350"/>
              <a:gd name="connsiteY52" fmla="*/ 205286 h 5349142"/>
              <a:gd name="connsiteX53" fmla="*/ 2537041 w 10801350"/>
              <a:gd name="connsiteY53" fmla="*/ 200581 h 5349142"/>
              <a:gd name="connsiteX54" fmla="*/ 2537041 w 10801350"/>
              <a:gd name="connsiteY54" fmla="*/ 17509 h 5349142"/>
              <a:gd name="connsiteX55" fmla="*/ 2529789 w 10801350"/>
              <a:gd name="connsiteY55" fmla="*/ 0 h 5349142"/>
              <a:gd name="connsiteX56" fmla="*/ 2832711 w 10801350"/>
              <a:gd name="connsiteY56" fmla="*/ 0 h 5349142"/>
              <a:gd name="connsiteX57" fmla="*/ 2825458 w 10801350"/>
              <a:gd name="connsiteY57" fmla="*/ 17509 h 5349142"/>
              <a:gd name="connsiteX58" fmla="*/ 2825458 w 10801350"/>
              <a:gd name="connsiteY58" fmla="*/ 200582 h 5349142"/>
              <a:gd name="connsiteX59" fmla="*/ 2816791 w 10801350"/>
              <a:gd name="connsiteY59" fmla="*/ 205286 h 5349142"/>
              <a:gd name="connsiteX60" fmla="*/ 2728724 w 10801350"/>
              <a:gd name="connsiteY60" fmla="*/ 370920 h 5349142"/>
              <a:gd name="connsiteX61" fmla="*/ 2928472 w 10801350"/>
              <a:gd name="connsiteY61" fmla="*/ 570668 h 5349142"/>
              <a:gd name="connsiteX62" fmla="*/ 3128219 w 10801350"/>
              <a:gd name="connsiteY62" fmla="*/ 370920 h 5349142"/>
              <a:gd name="connsiteX63" fmla="*/ 3040153 w 10801350"/>
              <a:gd name="connsiteY63" fmla="*/ 205286 h 5349142"/>
              <a:gd name="connsiteX64" fmla="*/ 3031483 w 10801350"/>
              <a:gd name="connsiteY64" fmla="*/ 200581 h 5349142"/>
              <a:gd name="connsiteX65" fmla="*/ 3031483 w 10801350"/>
              <a:gd name="connsiteY65" fmla="*/ 17509 h 5349142"/>
              <a:gd name="connsiteX66" fmla="*/ 3024231 w 10801350"/>
              <a:gd name="connsiteY66" fmla="*/ 0 h 5349142"/>
              <a:gd name="connsiteX67" fmla="*/ 3327152 w 10801350"/>
              <a:gd name="connsiteY67" fmla="*/ 0 h 5349142"/>
              <a:gd name="connsiteX68" fmla="*/ 3319899 w 10801350"/>
              <a:gd name="connsiteY68" fmla="*/ 17509 h 5349142"/>
              <a:gd name="connsiteX69" fmla="*/ 3319899 w 10801350"/>
              <a:gd name="connsiteY69" fmla="*/ 200582 h 5349142"/>
              <a:gd name="connsiteX70" fmla="*/ 3311232 w 10801350"/>
              <a:gd name="connsiteY70" fmla="*/ 205286 h 5349142"/>
              <a:gd name="connsiteX71" fmla="*/ 3223165 w 10801350"/>
              <a:gd name="connsiteY71" fmla="*/ 370920 h 5349142"/>
              <a:gd name="connsiteX72" fmla="*/ 3422913 w 10801350"/>
              <a:gd name="connsiteY72" fmla="*/ 570668 h 5349142"/>
              <a:gd name="connsiteX73" fmla="*/ 3622657 w 10801350"/>
              <a:gd name="connsiteY73" fmla="*/ 370920 h 5349142"/>
              <a:gd name="connsiteX74" fmla="*/ 3534590 w 10801350"/>
              <a:gd name="connsiteY74" fmla="*/ 205286 h 5349142"/>
              <a:gd name="connsiteX75" fmla="*/ 3525921 w 10801350"/>
              <a:gd name="connsiteY75" fmla="*/ 200581 h 5349142"/>
              <a:gd name="connsiteX76" fmla="*/ 3525921 w 10801350"/>
              <a:gd name="connsiteY76" fmla="*/ 17509 h 5349142"/>
              <a:gd name="connsiteX77" fmla="*/ 3518669 w 10801350"/>
              <a:gd name="connsiteY77" fmla="*/ 0 h 5349142"/>
              <a:gd name="connsiteX78" fmla="*/ 3821590 w 10801350"/>
              <a:gd name="connsiteY78" fmla="*/ 0 h 5349142"/>
              <a:gd name="connsiteX79" fmla="*/ 3814337 w 10801350"/>
              <a:gd name="connsiteY79" fmla="*/ 17509 h 5349142"/>
              <a:gd name="connsiteX80" fmla="*/ 3814337 w 10801350"/>
              <a:gd name="connsiteY80" fmla="*/ 200582 h 5349142"/>
              <a:gd name="connsiteX81" fmla="*/ 3805670 w 10801350"/>
              <a:gd name="connsiteY81" fmla="*/ 205286 h 5349142"/>
              <a:gd name="connsiteX82" fmla="*/ 3717603 w 10801350"/>
              <a:gd name="connsiteY82" fmla="*/ 370920 h 5349142"/>
              <a:gd name="connsiteX83" fmla="*/ 3917350 w 10801350"/>
              <a:gd name="connsiteY83" fmla="*/ 570668 h 5349142"/>
              <a:gd name="connsiteX84" fmla="*/ 4117098 w 10801350"/>
              <a:gd name="connsiteY84" fmla="*/ 370920 h 5349142"/>
              <a:gd name="connsiteX85" fmla="*/ 4029031 w 10801350"/>
              <a:gd name="connsiteY85" fmla="*/ 205286 h 5349142"/>
              <a:gd name="connsiteX86" fmla="*/ 4020362 w 10801350"/>
              <a:gd name="connsiteY86" fmla="*/ 200581 h 5349142"/>
              <a:gd name="connsiteX87" fmla="*/ 4020362 w 10801350"/>
              <a:gd name="connsiteY87" fmla="*/ 17509 h 5349142"/>
              <a:gd name="connsiteX88" fmla="*/ 4013110 w 10801350"/>
              <a:gd name="connsiteY88" fmla="*/ 0 h 5349142"/>
              <a:gd name="connsiteX89" fmla="*/ 4316032 w 10801350"/>
              <a:gd name="connsiteY89" fmla="*/ 0 h 5349142"/>
              <a:gd name="connsiteX90" fmla="*/ 4308779 w 10801350"/>
              <a:gd name="connsiteY90" fmla="*/ 17509 h 5349142"/>
              <a:gd name="connsiteX91" fmla="*/ 4308779 w 10801350"/>
              <a:gd name="connsiteY91" fmla="*/ 200582 h 5349142"/>
              <a:gd name="connsiteX92" fmla="*/ 4300112 w 10801350"/>
              <a:gd name="connsiteY92" fmla="*/ 205286 h 5349142"/>
              <a:gd name="connsiteX93" fmla="*/ 4212045 w 10801350"/>
              <a:gd name="connsiteY93" fmla="*/ 370920 h 5349142"/>
              <a:gd name="connsiteX94" fmla="*/ 4411792 w 10801350"/>
              <a:gd name="connsiteY94" fmla="*/ 570668 h 5349142"/>
              <a:gd name="connsiteX95" fmla="*/ 4611540 w 10801350"/>
              <a:gd name="connsiteY95" fmla="*/ 370920 h 5349142"/>
              <a:gd name="connsiteX96" fmla="*/ 4523473 w 10801350"/>
              <a:gd name="connsiteY96" fmla="*/ 205286 h 5349142"/>
              <a:gd name="connsiteX97" fmla="*/ 4514804 w 10801350"/>
              <a:gd name="connsiteY97" fmla="*/ 200581 h 5349142"/>
              <a:gd name="connsiteX98" fmla="*/ 4514804 w 10801350"/>
              <a:gd name="connsiteY98" fmla="*/ 17509 h 5349142"/>
              <a:gd name="connsiteX99" fmla="*/ 4507552 w 10801350"/>
              <a:gd name="connsiteY99" fmla="*/ 0 h 5349142"/>
              <a:gd name="connsiteX100" fmla="*/ 4810473 w 10801350"/>
              <a:gd name="connsiteY100" fmla="*/ 0 h 5349142"/>
              <a:gd name="connsiteX101" fmla="*/ 4803220 w 10801350"/>
              <a:gd name="connsiteY101" fmla="*/ 17509 h 5349142"/>
              <a:gd name="connsiteX102" fmla="*/ 4803220 w 10801350"/>
              <a:gd name="connsiteY102" fmla="*/ 200582 h 5349142"/>
              <a:gd name="connsiteX103" fmla="*/ 4794553 w 10801350"/>
              <a:gd name="connsiteY103" fmla="*/ 205286 h 5349142"/>
              <a:gd name="connsiteX104" fmla="*/ 4706486 w 10801350"/>
              <a:gd name="connsiteY104" fmla="*/ 370920 h 5349142"/>
              <a:gd name="connsiteX105" fmla="*/ 4906233 w 10801350"/>
              <a:gd name="connsiteY105" fmla="*/ 570668 h 5349142"/>
              <a:gd name="connsiteX106" fmla="*/ 5105981 w 10801350"/>
              <a:gd name="connsiteY106" fmla="*/ 370920 h 5349142"/>
              <a:gd name="connsiteX107" fmla="*/ 5017914 w 10801350"/>
              <a:gd name="connsiteY107" fmla="*/ 205286 h 5349142"/>
              <a:gd name="connsiteX108" fmla="*/ 5009245 w 10801350"/>
              <a:gd name="connsiteY108" fmla="*/ 200581 h 5349142"/>
              <a:gd name="connsiteX109" fmla="*/ 5009245 w 10801350"/>
              <a:gd name="connsiteY109" fmla="*/ 17509 h 5349142"/>
              <a:gd name="connsiteX110" fmla="*/ 5001993 w 10801350"/>
              <a:gd name="connsiteY110" fmla="*/ 0 h 5349142"/>
              <a:gd name="connsiteX111" fmla="*/ 5304914 w 10801350"/>
              <a:gd name="connsiteY111" fmla="*/ 0 h 5349142"/>
              <a:gd name="connsiteX112" fmla="*/ 5297661 w 10801350"/>
              <a:gd name="connsiteY112" fmla="*/ 17509 h 5349142"/>
              <a:gd name="connsiteX113" fmla="*/ 5297661 w 10801350"/>
              <a:gd name="connsiteY113" fmla="*/ 200582 h 5349142"/>
              <a:gd name="connsiteX114" fmla="*/ 5288994 w 10801350"/>
              <a:gd name="connsiteY114" fmla="*/ 205286 h 5349142"/>
              <a:gd name="connsiteX115" fmla="*/ 5200927 w 10801350"/>
              <a:gd name="connsiteY115" fmla="*/ 370920 h 5349142"/>
              <a:gd name="connsiteX116" fmla="*/ 5400674 w 10801350"/>
              <a:gd name="connsiteY116" fmla="*/ 570668 h 5349142"/>
              <a:gd name="connsiteX117" fmla="*/ 5600422 w 10801350"/>
              <a:gd name="connsiteY117" fmla="*/ 370920 h 5349142"/>
              <a:gd name="connsiteX118" fmla="*/ 5512355 w 10801350"/>
              <a:gd name="connsiteY118" fmla="*/ 205286 h 5349142"/>
              <a:gd name="connsiteX119" fmla="*/ 5503686 w 10801350"/>
              <a:gd name="connsiteY119" fmla="*/ 200581 h 5349142"/>
              <a:gd name="connsiteX120" fmla="*/ 5503686 w 10801350"/>
              <a:gd name="connsiteY120" fmla="*/ 17509 h 5349142"/>
              <a:gd name="connsiteX121" fmla="*/ 5496434 w 10801350"/>
              <a:gd name="connsiteY121" fmla="*/ 0 h 5349142"/>
              <a:gd name="connsiteX122" fmla="*/ 5799356 w 10801350"/>
              <a:gd name="connsiteY122" fmla="*/ 0 h 5349142"/>
              <a:gd name="connsiteX123" fmla="*/ 5792103 w 10801350"/>
              <a:gd name="connsiteY123" fmla="*/ 17509 h 5349142"/>
              <a:gd name="connsiteX124" fmla="*/ 5792103 w 10801350"/>
              <a:gd name="connsiteY124" fmla="*/ 200582 h 5349142"/>
              <a:gd name="connsiteX125" fmla="*/ 5783436 w 10801350"/>
              <a:gd name="connsiteY125" fmla="*/ 205286 h 5349142"/>
              <a:gd name="connsiteX126" fmla="*/ 5695369 w 10801350"/>
              <a:gd name="connsiteY126" fmla="*/ 370920 h 5349142"/>
              <a:gd name="connsiteX127" fmla="*/ 5895116 w 10801350"/>
              <a:gd name="connsiteY127" fmla="*/ 570668 h 5349142"/>
              <a:gd name="connsiteX128" fmla="*/ 6094864 w 10801350"/>
              <a:gd name="connsiteY128" fmla="*/ 370920 h 5349142"/>
              <a:gd name="connsiteX129" fmla="*/ 6006797 w 10801350"/>
              <a:gd name="connsiteY129" fmla="*/ 205286 h 5349142"/>
              <a:gd name="connsiteX130" fmla="*/ 5998128 w 10801350"/>
              <a:gd name="connsiteY130" fmla="*/ 200581 h 5349142"/>
              <a:gd name="connsiteX131" fmla="*/ 5998128 w 10801350"/>
              <a:gd name="connsiteY131" fmla="*/ 17509 h 5349142"/>
              <a:gd name="connsiteX132" fmla="*/ 5990876 w 10801350"/>
              <a:gd name="connsiteY132" fmla="*/ 0 h 5349142"/>
              <a:gd name="connsiteX133" fmla="*/ 6293797 w 10801350"/>
              <a:gd name="connsiteY133" fmla="*/ 0 h 5349142"/>
              <a:gd name="connsiteX134" fmla="*/ 6286544 w 10801350"/>
              <a:gd name="connsiteY134" fmla="*/ 17509 h 5349142"/>
              <a:gd name="connsiteX135" fmla="*/ 6286544 w 10801350"/>
              <a:gd name="connsiteY135" fmla="*/ 200582 h 5349142"/>
              <a:gd name="connsiteX136" fmla="*/ 6277877 w 10801350"/>
              <a:gd name="connsiteY136" fmla="*/ 205286 h 5349142"/>
              <a:gd name="connsiteX137" fmla="*/ 6189810 w 10801350"/>
              <a:gd name="connsiteY137" fmla="*/ 370920 h 5349142"/>
              <a:gd name="connsiteX138" fmla="*/ 6389557 w 10801350"/>
              <a:gd name="connsiteY138" fmla="*/ 570668 h 5349142"/>
              <a:gd name="connsiteX139" fmla="*/ 6589305 w 10801350"/>
              <a:gd name="connsiteY139" fmla="*/ 370920 h 5349142"/>
              <a:gd name="connsiteX140" fmla="*/ 6501238 w 10801350"/>
              <a:gd name="connsiteY140" fmla="*/ 205286 h 5349142"/>
              <a:gd name="connsiteX141" fmla="*/ 6492569 w 10801350"/>
              <a:gd name="connsiteY141" fmla="*/ 200581 h 5349142"/>
              <a:gd name="connsiteX142" fmla="*/ 6492569 w 10801350"/>
              <a:gd name="connsiteY142" fmla="*/ 17509 h 5349142"/>
              <a:gd name="connsiteX143" fmla="*/ 6485317 w 10801350"/>
              <a:gd name="connsiteY143" fmla="*/ 0 h 5349142"/>
              <a:gd name="connsiteX144" fmla="*/ 6788239 w 10801350"/>
              <a:gd name="connsiteY144" fmla="*/ 0 h 5349142"/>
              <a:gd name="connsiteX145" fmla="*/ 6780986 w 10801350"/>
              <a:gd name="connsiteY145" fmla="*/ 17509 h 5349142"/>
              <a:gd name="connsiteX146" fmla="*/ 6780986 w 10801350"/>
              <a:gd name="connsiteY146" fmla="*/ 200582 h 5349142"/>
              <a:gd name="connsiteX147" fmla="*/ 6772319 w 10801350"/>
              <a:gd name="connsiteY147" fmla="*/ 205286 h 5349142"/>
              <a:gd name="connsiteX148" fmla="*/ 6684252 w 10801350"/>
              <a:gd name="connsiteY148" fmla="*/ 370920 h 5349142"/>
              <a:gd name="connsiteX149" fmla="*/ 6883999 w 10801350"/>
              <a:gd name="connsiteY149" fmla="*/ 570668 h 5349142"/>
              <a:gd name="connsiteX150" fmla="*/ 7083747 w 10801350"/>
              <a:gd name="connsiteY150" fmla="*/ 370920 h 5349142"/>
              <a:gd name="connsiteX151" fmla="*/ 6995680 w 10801350"/>
              <a:gd name="connsiteY151" fmla="*/ 205286 h 5349142"/>
              <a:gd name="connsiteX152" fmla="*/ 6987011 w 10801350"/>
              <a:gd name="connsiteY152" fmla="*/ 200581 h 5349142"/>
              <a:gd name="connsiteX153" fmla="*/ 6987011 w 10801350"/>
              <a:gd name="connsiteY153" fmla="*/ 17509 h 5349142"/>
              <a:gd name="connsiteX154" fmla="*/ 6979759 w 10801350"/>
              <a:gd name="connsiteY154" fmla="*/ 0 h 5349142"/>
              <a:gd name="connsiteX155" fmla="*/ 7282680 w 10801350"/>
              <a:gd name="connsiteY155" fmla="*/ 0 h 5349142"/>
              <a:gd name="connsiteX156" fmla="*/ 7275427 w 10801350"/>
              <a:gd name="connsiteY156" fmla="*/ 17509 h 5349142"/>
              <a:gd name="connsiteX157" fmla="*/ 7275427 w 10801350"/>
              <a:gd name="connsiteY157" fmla="*/ 200582 h 5349142"/>
              <a:gd name="connsiteX158" fmla="*/ 7266760 w 10801350"/>
              <a:gd name="connsiteY158" fmla="*/ 205286 h 5349142"/>
              <a:gd name="connsiteX159" fmla="*/ 7178693 w 10801350"/>
              <a:gd name="connsiteY159" fmla="*/ 370920 h 5349142"/>
              <a:gd name="connsiteX160" fmla="*/ 7378440 w 10801350"/>
              <a:gd name="connsiteY160" fmla="*/ 570668 h 5349142"/>
              <a:gd name="connsiteX161" fmla="*/ 7578188 w 10801350"/>
              <a:gd name="connsiteY161" fmla="*/ 370920 h 5349142"/>
              <a:gd name="connsiteX162" fmla="*/ 7490121 w 10801350"/>
              <a:gd name="connsiteY162" fmla="*/ 205286 h 5349142"/>
              <a:gd name="connsiteX163" fmla="*/ 7481452 w 10801350"/>
              <a:gd name="connsiteY163" fmla="*/ 200581 h 5349142"/>
              <a:gd name="connsiteX164" fmla="*/ 7481452 w 10801350"/>
              <a:gd name="connsiteY164" fmla="*/ 17509 h 5349142"/>
              <a:gd name="connsiteX165" fmla="*/ 7474200 w 10801350"/>
              <a:gd name="connsiteY165" fmla="*/ 0 h 5349142"/>
              <a:gd name="connsiteX166" fmla="*/ 7777121 w 10801350"/>
              <a:gd name="connsiteY166" fmla="*/ 0 h 5349142"/>
              <a:gd name="connsiteX167" fmla="*/ 7769868 w 10801350"/>
              <a:gd name="connsiteY167" fmla="*/ 17509 h 5349142"/>
              <a:gd name="connsiteX168" fmla="*/ 7769868 w 10801350"/>
              <a:gd name="connsiteY168" fmla="*/ 200582 h 5349142"/>
              <a:gd name="connsiteX169" fmla="*/ 7761201 w 10801350"/>
              <a:gd name="connsiteY169" fmla="*/ 205286 h 5349142"/>
              <a:gd name="connsiteX170" fmla="*/ 7673134 w 10801350"/>
              <a:gd name="connsiteY170" fmla="*/ 370920 h 5349142"/>
              <a:gd name="connsiteX171" fmla="*/ 7872881 w 10801350"/>
              <a:gd name="connsiteY171" fmla="*/ 570668 h 5349142"/>
              <a:gd name="connsiteX172" fmla="*/ 8072629 w 10801350"/>
              <a:gd name="connsiteY172" fmla="*/ 370920 h 5349142"/>
              <a:gd name="connsiteX173" fmla="*/ 7984562 w 10801350"/>
              <a:gd name="connsiteY173" fmla="*/ 205286 h 5349142"/>
              <a:gd name="connsiteX174" fmla="*/ 7975893 w 10801350"/>
              <a:gd name="connsiteY174" fmla="*/ 200581 h 5349142"/>
              <a:gd name="connsiteX175" fmla="*/ 7975893 w 10801350"/>
              <a:gd name="connsiteY175" fmla="*/ 17509 h 5349142"/>
              <a:gd name="connsiteX176" fmla="*/ 7968641 w 10801350"/>
              <a:gd name="connsiteY176" fmla="*/ 0 h 5349142"/>
              <a:gd name="connsiteX177" fmla="*/ 8271563 w 10801350"/>
              <a:gd name="connsiteY177" fmla="*/ 0 h 5349142"/>
              <a:gd name="connsiteX178" fmla="*/ 8264310 w 10801350"/>
              <a:gd name="connsiteY178" fmla="*/ 17509 h 5349142"/>
              <a:gd name="connsiteX179" fmla="*/ 8264310 w 10801350"/>
              <a:gd name="connsiteY179" fmla="*/ 200582 h 5349142"/>
              <a:gd name="connsiteX180" fmla="*/ 8255643 w 10801350"/>
              <a:gd name="connsiteY180" fmla="*/ 205286 h 5349142"/>
              <a:gd name="connsiteX181" fmla="*/ 8167576 w 10801350"/>
              <a:gd name="connsiteY181" fmla="*/ 370920 h 5349142"/>
              <a:gd name="connsiteX182" fmla="*/ 8367323 w 10801350"/>
              <a:gd name="connsiteY182" fmla="*/ 570668 h 5349142"/>
              <a:gd name="connsiteX183" fmla="*/ 8567071 w 10801350"/>
              <a:gd name="connsiteY183" fmla="*/ 370920 h 5349142"/>
              <a:gd name="connsiteX184" fmla="*/ 8479004 w 10801350"/>
              <a:gd name="connsiteY184" fmla="*/ 205286 h 5349142"/>
              <a:gd name="connsiteX185" fmla="*/ 8470335 w 10801350"/>
              <a:gd name="connsiteY185" fmla="*/ 200581 h 5349142"/>
              <a:gd name="connsiteX186" fmla="*/ 8470335 w 10801350"/>
              <a:gd name="connsiteY186" fmla="*/ 17509 h 5349142"/>
              <a:gd name="connsiteX187" fmla="*/ 8463083 w 10801350"/>
              <a:gd name="connsiteY187" fmla="*/ 0 h 5349142"/>
              <a:gd name="connsiteX188" fmla="*/ 8766004 w 10801350"/>
              <a:gd name="connsiteY188" fmla="*/ 0 h 5349142"/>
              <a:gd name="connsiteX189" fmla="*/ 8758751 w 10801350"/>
              <a:gd name="connsiteY189" fmla="*/ 17509 h 5349142"/>
              <a:gd name="connsiteX190" fmla="*/ 8758751 w 10801350"/>
              <a:gd name="connsiteY190" fmla="*/ 200582 h 5349142"/>
              <a:gd name="connsiteX191" fmla="*/ 8750084 w 10801350"/>
              <a:gd name="connsiteY191" fmla="*/ 205286 h 5349142"/>
              <a:gd name="connsiteX192" fmla="*/ 8662017 w 10801350"/>
              <a:gd name="connsiteY192" fmla="*/ 370920 h 5349142"/>
              <a:gd name="connsiteX193" fmla="*/ 8861765 w 10801350"/>
              <a:gd name="connsiteY193" fmla="*/ 570668 h 5349142"/>
              <a:gd name="connsiteX194" fmla="*/ 9061512 w 10801350"/>
              <a:gd name="connsiteY194" fmla="*/ 370920 h 5349142"/>
              <a:gd name="connsiteX195" fmla="*/ 8973445 w 10801350"/>
              <a:gd name="connsiteY195" fmla="*/ 205286 h 5349142"/>
              <a:gd name="connsiteX196" fmla="*/ 8964776 w 10801350"/>
              <a:gd name="connsiteY196" fmla="*/ 200581 h 5349142"/>
              <a:gd name="connsiteX197" fmla="*/ 8964776 w 10801350"/>
              <a:gd name="connsiteY197" fmla="*/ 17509 h 5349142"/>
              <a:gd name="connsiteX198" fmla="*/ 8957524 w 10801350"/>
              <a:gd name="connsiteY198" fmla="*/ 0 h 5349142"/>
              <a:gd name="connsiteX199" fmla="*/ 9260445 w 10801350"/>
              <a:gd name="connsiteY199" fmla="*/ 0 h 5349142"/>
              <a:gd name="connsiteX200" fmla="*/ 9253192 w 10801350"/>
              <a:gd name="connsiteY200" fmla="*/ 17509 h 5349142"/>
              <a:gd name="connsiteX201" fmla="*/ 9253192 w 10801350"/>
              <a:gd name="connsiteY201" fmla="*/ 200582 h 5349142"/>
              <a:gd name="connsiteX202" fmla="*/ 9244525 w 10801350"/>
              <a:gd name="connsiteY202" fmla="*/ 205286 h 5349142"/>
              <a:gd name="connsiteX203" fmla="*/ 9156458 w 10801350"/>
              <a:gd name="connsiteY203" fmla="*/ 370920 h 5349142"/>
              <a:gd name="connsiteX204" fmla="*/ 9356205 w 10801350"/>
              <a:gd name="connsiteY204" fmla="*/ 570668 h 5349142"/>
              <a:gd name="connsiteX205" fmla="*/ 9555953 w 10801350"/>
              <a:gd name="connsiteY205" fmla="*/ 370920 h 5349142"/>
              <a:gd name="connsiteX206" fmla="*/ 9467886 w 10801350"/>
              <a:gd name="connsiteY206" fmla="*/ 205286 h 5349142"/>
              <a:gd name="connsiteX207" fmla="*/ 9459217 w 10801350"/>
              <a:gd name="connsiteY207" fmla="*/ 200581 h 5349142"/>
              <a:gd name="connsiteX208" fmla="*/ 9459217 w 10801350"/>
              <a:gd name="connsiteY208" fmla="*/ 17509 h 5349142"/>
              <a:gd name="connsiteX209" fmla="*/ 9451965 w 10801350"/>
              <a:gd name="connsiteY209" fmla="*/ 0 h 5349142"/>
              <a:gd name="connsiteX210" fmla="*/ 9754887 w 10801350"/>
              <a:gd name="connsiteY210" fmla="*/ 0 h 5349142"/>
              <a:gd name="connsiteX211" fmla="*/ 9747634 w 10801350"/>
              <a:gd name="connsiteY211" fmla="*/ 17509 h 5349142"/>
              <a:gd name="connsiteX212" fmla="*/ 9747634 w 10801350"/>
              <a:gd name="connsiteY212" fmla="*/ 200582 h 5349142"/>
              <a:gd name="connsiteX213" fmla="*/ 9738967 w 10801350"/>
              <a:gd name="connsiteY213" fmla="*/ 205286 h 5349142"/>
              <a:gd name="connsiteX214" fmla="*/ 9650900 w 10801350"/>
              <a:gd name="connsiteY214" fmla="*/ 370920 h 5349142"/>
              <a:gd name="connsiteX215" fmla="*/ 9850647 w 10801350"/>
              <a:gd name="connsiteY215" fmla="*/ 570668 h 5349142"/>
              <a:gd name="connsiteX216" fmla="*/ 10050395 w 10801350"/>
              <a:gd name="connsiteY216" fmla="*/ 370920 h 5349142"/>
              <a:gd name="connsiteX217" fmla="*/ 9962328 w 10801350"/>
              <a:gd name="connsiteY217" fmla="*/ 205286 h 5349142"/>
              <a:gd name="connsiteX218" fmla="*/ 9953659 w 10801350"/>
              <a:gd name="connsiteY218" fmla="*/ 200581 h 5349142"/>
              <a:gd name="connsiteX219" fmla="*/ 9953659 w 10801350"/>
              <a:gd name="connsiteY219" fmla="*/ 17509 h 5349142"/>
              <a:gd name="connsiteX220" fmla="*/ 9946407 w 10801350"/>
              <a:gd name="connsiteY220" fmla="*/ 0 h 5349142"/>
              <a:gd name="connsiteX221" fmla="*/ 10249328 w 10801350"/>
              <a:gd name="connsiteY221" fmla="*/ 0 h 5349142"/>
              <a:gd name="connsiteX222" fmla="*/ 10242075 w 10801350"/>
              <a:gd name="connsiteY222" fmla="*/ 17509 h 5349142"/>
              <a:gd name="connsiteX223" fmla="*/ 10242075 w 10801350"/>
              <a:gd name="connsiteY223" fmla="*/ 200582 h 5349142"/>
              <a:gd name="connsiteX224" fmla="*/ 10233408 w 10801350"/>
              <a:gd name="connsiteY224" fmla="*/ 205286 h 5349142"/>
              <a:gd name="connsiteX225" fmla="*/ 10145341 w 10801350"/>
              <a:gd name="connsiteY225" fmla="*/ 370920 h 5349142"/>
              <a:gd name="connsiteX226" fmla="*/ 10345089 w 10801350"/>
              <a:gd name="connsiteY226" fmla="*/ 570668 h 5349142"/>
              <a:gd name="connsiteX227" fmla="*/ 10544836 w 10801350"/>
              <a:gd name="connsiteY227" fmla="*/ 370920 h 5349142"/>
              <a:gd name="connsiteX228" fmla="*/ 10456769 w 10801350"/>
              <a:gd name="connsiteY228" fmla="*/ 205286 h 5349142"/>
              <a:gd name="connsiteX229" fmla="*/ 10448100 w 10801350"/>
              <a:gd name="connsiteY229" fmla="*/ 200581 h 5349142"/>
              <a:gd name="connsiteX230" fmla="*/ 10448100 w 10801350"/>
              <a:gd name="connsiteY230" fmla="*/ 17509 h 5349142"/>
              <a:gd name="connsiteX231" fmla="*/ 10440848 w 10801350"/>
              <a:gd name="connsiteY231" fmla="*/ 0 h 5349142"/>
              <a:gd name="connsiteX232" fmla="*/ 10801350 w 10801350"/>
              <a:gd name="connsiteY232" fmla="*/ 0 h 5349142"/>
              <a:gd name="connsiteX233" fmla="*/ 10801350 w 10801350"/>
              <a:gd name="connsiteY233" fmla="*/ 5349142 h 5349142"/>
              <a:gd name="connsiteX234" fmla="*/ 0 w 10801350"/>
              <a:gd name="connsiteY234" fmla="*/ 5349142 h 534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10801350" h="5349142">
                <a:moveTo>
                  <a:pt x="0" y="0"/>
                </a:moveTo>
                <a:lnTo>
                  <a:pt x="360504" y="0"/>
                </a:lnTo>
                <a:lnTo>
                  <a:pt x="353251" y="17509"/>
                </a:lnTo>
                <a:lnTo>
                  <a:pt x="353251" y="200582"/>
                </a:lnTo>
                <a:lnTo>
                  <a:pt x="344584" y="205286"/>
                </a:lnTo>
                <a:cubicBezTo>
                  <a:pt x="291450" y="241182"/>
                  <a:pt x="256517" y="301972"/>
                  <a:pt x="256517" y="370920"/>
                </a:cubicBezTo>
                <a:cubicBezTo>
                  <a:pt x="256517" y="481238"/>
                  <a:pt x="345947" y="570668"/>
                  <a:pt x="456264" y="570668"/>
                </a:cubicBezTo>
                <a:cubicBezTo>
                  <a:pt x="566582" y="570668"/>
                  <a:pt x="656012" y="481238"/>
                  <a:pt x="656012" y="370920"/>
                </a:cubicBezTo>
                <a:cubicBezTo>
                  <a:pt x="656012" y="301972"/>
                  <a:pt x="621078" y="241182"/>
                  <a:pt x="567945" y="205286"/>
                </a:cubicBezTo>
                <a:lnTo>
                  <a:pt x="559276" y="200581"/>
                </a:lnTo>
                <a:lnTo>
                  <a:pt x="559276" y="17509"/>
                </a:lnTo>
                <a:lnTo>
                  <a:pt x="552024" y="0"/>
                </a:lnTo>
                <a:lnTo>
                  <a:pt x="854945" y="0"/>
                </a:lnTo>
                <a:lnTo>
                  <a:pt x="847692" y="17509"/>
                </a:lnTo>
                <a:lnTo>
                  <a:pt x="847692" y="200582"/>
                </a:lnTo>
                <a:lnTo>
                  <a:pt x="839024" y="205286"/>
                </a:lnTo>
                <a:cubicBezTo>
                  <a:pt x="785891" y="241182"/>
                  <a:pt x="750957" y="301972"/>
                  <a:pt x="750957" y="370920"/>
                </a:cubicBezTo>
                <a:cubicBezTo>
                  <a:pt x="750957" y="481238"/>
                  <a:pt x="840387" y="570668"/>
                  <a:pt x="950705" y="570668"/>
                </a:cubicBezTo>
                <a:cubicBezTo>
                  <a:pt x="1061023" y="570668"/>
                  <a:pt x="1150453" y="481238"/>
                  <a:pt x="1150453" y="370920"/>
                </a:cubicBezTo>
                <a:cubicBezTo>
                  <a:pt x="1150453" y="301972"/>
                  <a:pt x="1115519" y="241182"/>
                  <a:pt x="1062386" y="205286"/>
                </a:cubicBezTo>
                <a:lnTo>
                  <a:pt x="1053717" y="200581"/>
                </a:lnTo>
                <a:lnTo>
                  <a:pt x="1053717" y="17509"/>
                </a:lnTo>
                <a:lnTo>
                  <a:pt x="1046465" y="0"/>
                </a:lnTo>
                <a:lnTo>
                  <a:pt x="1349386" y="0"/>
                </a:lnTo>
                <a:lnTo>
                  <a:pt x="1342133" y="17509"/>
                </a:lnTo>
                <a:lnTo>
                  <a:pt x="1342133" y="200582"/>
                </a:lnTo>
                <a:lnTo>
                  <a:pt x="1333466" y="205286"/>
                </a:lnTo>
                <a:cubicBezTo>
                  <a:pt x="1280333" y="241182"/>
                  <a:pt x="1245399" y="301972"/>
                  <a:pt x="1245399" y="370920"/>
                </a:cubicBezTo>
                <a:cubicBezTo>
                  <a:pt x="1245399" y="481238"/>
                  <a:pt x="1334829" y="570668"/>
                  <a:pt x="1445147" y="570668"/>
                </a:cubicBezTo>
                <a:cubicBezTo>
                  <a:pt x="1555465" y="570668"/>
                  <a:pt x="1644895" y="481238"/>
                  <a:pt x="1644895" y="370920"/>
                </a:cubicBezTo>
                <a:cubicBezTo>
                  <a:pt x="1644895" y="301972"/>
                  <a:pt x="1609961" y="241182"/>
                  <a:pt x="1556827" y="205286"/>
                </a:cubicBezTo>
                <a:lnTo>
                  <a:pt x="1548159" y="200581"/>
                </a:lnTo>
                <a:lnTo>
                  <a:pt x="1548159" y="17509"/>
                </a:lnTo>
                <a:lnTo>
                  <a:pt x="1540907" y="0"/>
                </a:lnTo>
                <a:lnTo>
                  <a:pt x="1843828" y="0"/>
                </a:lnTo>
                <a:lnTo>
                  <a:pt x="1836575" y="17509"/>
                </a:lnTo>
                <a:lnTo>
                  <a:pt x="1836575" y="200582"/>
                </a:lnTo>
                <a:lnTo>
                  <a:pt x="1827907" y="205286"/>
                </a:lnTo>
                <a:cubicBezTo>
                  <a:pt x="1774774" y="241182"/>
                  <a:pt x="1739840" y="301972"/>
                  <a:pt x="1739840" y="370920"/>
                </a:cubicBezTo>
                <a:cubicBezTo>
                  <a:pt x="1739840" y="481238"/>
                  <a:pt x="1829270" y="570668"/>
                  <a:pt x="1939588" y="570668"/>
                </a:cubicBezTo>
                <a:cubicBezTo>
                  <a:pt x="2049906" y="570668"/>
                  <a:pt x="2139336" y="481238"/>
                  <a:pt x="2139336" y="370920"/>
                </a:cubicBezTo>
                <a:cubicBezTo>
                  <a:pt x="2139336" y="301972"/>
                  <a:pt x="2104402" y="241182"/>
                  <a:pt x="2051269" y="205286"/>
                </a:cubicBezTo>
                <a:lnTo>
                  <a:pt x="2042600" y="200581"/>
                </a:lnTo>
                <a:lnTo>
                  <a:pt x="2042600" y="17509"/>
                </a:lnTo>
                <a:lnTo>
                  <a:pt x="2035348" y="0"/>
                </a:lnTo>
                <a:lnTo>
                  <a:pt x="2338269" y="0"/>
                </a:lnTo>
                <a:lnTo>
                  <a:pt x="2331016" y="17509"/>
                </a:lnTo>
                <a:lnTo>
                  <a:pt x="2331016" y="200582"/>
                </a:lnTo>
                <a:lnTo>
                  <a:pt x="2322349" y="205286"/>
                </a:lnTo>
                <a:cubicBezTo>
                  <a:pt x="2269215" y="241182"/>
                  <a:pt x="2234282" y="301972"/>
                  <a:pt x="2234282" y="370920"/>
                </a:cubicBezTo>
                <a:cubicBezTo>
                  <a:pt x="2234282" y="481238"/>
                  <a:pt x="2323712" y="570668"/>
                  <a:pt x="2434029" y="570668"/>
                </a:cubicBezTo>
                <a:cubicBezTo>
                  <a:pt x="2544347" y="570668"/>
                  <a:pt x="2633777" y="481238"/>
                  <a:pt x="2633777" y="370920"/>
                </a:cubicBezTo>
                <a:cubicBezTo>
                  <a:pt x="2633777" y="301972"/>
                  <a:pt x="2598843" y="241182"/>
                  <a:pt x="2545710" y="205286"/>
                </a:cubicBezTo>
                <a:lnTo>
                  <a:pt x="2537041" y="200581"/>
                </a:lnTo>
                <a:lnTo>
                  <a:pt x="2537041" y="17509"/>
                </a:lnTo>
                <a:lnTo>
                  <a:pt x="2529789" y="0"/>
                </a:lnTo>
                <a:lnTo>
                  <a:pt x="2832711" y="0"/>
                </a:lnTo>
                <a:lnTo>
                  <a:pt x="2825458" y="17509"/>
                </a:lnTo>
                <a:lnTo>
                  <a:pt x="2825458" y="200582"/>
                </a:lnTo>
                <a:lnTo>
                  <a:pt x="2816791" y="205286"/>
                </a:lnTo>
                <a:cubicBezTo>
                  <a:pt x="2763657" y="241182"/>
                  <a:pt x="2728724" y="301972"/>
                  <a:pt x="2728724" y="370920"/>
                </a:cubicBezTo>
                <a:cubicBezTo>
                  <a:pt x="2728724" y="481238"/>
                  <a:pt x="2818154" y="570668"/>
                  <a:pt x="2928472" y="570668"/>
                </a:cubicBezTo>
                <a:cubicBezTo>
                  <a:pt x="3038789" y="570668"/>
                  <a:pt x="3128219" y="481238"/>
                  <a:pt x="3128219" y="370920"/>
                </a:cubicBezTo>
                <a:cubicBezTo>
                  <a:pt x="3128219" y="301972"/>
                  <a:pt x="3093286" y="241182"/>
                  <a:pt x="3040153" y="205286"/>
                </a:cubicBezTo>
                <a:lnTo>
                  <a:pt x="3031483" y="200581"/>
                </a:lnTo>
                <a:lnTo>
                  <a:pt x="3031483" y="17509"/>
                </a:lnTo>
                <a:lnTo>
                  <a:pt x="3024231" y="0"/>
                </a:lnTo>
                <a:lnTo>
                  <a:pt x="3327152" y="0"/>
                </a:lnTo>
                <a:lnTo>
                  <a:pt x="3319899" y="17509"/>
                </a:lnTo>
                <a:lnTo>
                  <a:pt x="3319899" y="200582"/>
                </a:lnTo>
                <a:lnTo>
                  <a:pt x="3311232" y="205286"/>
                </a:lnTo>
                <a:cubicBezTo>
                  <a:pt x="3258098" y="241182"/>
                  <a:pt x="3223165" y="301972"/>
                  <a:pt x="3223165" y="370920"/>
                </a:cubicBezTo>
                <a:cubicBezTo>
                  <a:pt x="3223165" y="481238"/>
                  <a:pt x="3312595" y="570668"/>
                  <a:pt x="3422913" y="570668"/>
                </a:cubicBezTo>
                <a:cubicBezTo>
                  <a:pt x="3533227" y="570668"/>
                  <a:pt x="3622657" y="481238"/>
                  <a:pt x="3622657" y="370920"/>
                </a:cubicBezTo>
                <a:cubicBezTo>
                  <a:pt x="3622657" y="301972"/>
                  <a:pt x="3587723" y="241182"/>
                  <a:pt x="3534590" y="205286"/>
                </a:cubicBezTo>
                <a:lnTo>
                  <a:pt x="3525921" y="200581"/>
                </a:lnTo>
                <a:lnTo>
                  <a:pt x="3525921" y="17509"/>
                </a:lnTo>
                <a:lnTo>
                  <a:pt x="3518669" y="0"/>
                </a:lnTo>
                <a:lnTo>
                  <a:pt x="3821590" y="0"/>
                </a:lnTo>
                <a:lnTo>
                  <a:pt x="3814337" y="17509"/>
                </a:lnTo>
                <a:lnTo>
                  <a:pt x="3814337" y="200582"/>
                </a:lnTo>
                <a:lnTo>
                  <a:pt x="3805670" y="205286"/>
                </a:lnTo>
                <a:cubicBezTo>
                  <a:pt x="3752536" y="241182"/>
                  <a:pt x="3717603" y="301972"/>
                  <a:pt x="3717603" y="370920"/>
                </a:cubicBezTo>
                <a:cubicBezTo>
                  <a:pt x="3717603" y="481238"/>
                  <a:pt x="3807033" y="570668"/>
                  <a:pt x="3917350" y="570668"/>
                </a:cubicBezTo>
                <a:cubicBezTo>
                  <a:pt x="4027668" y="570668"/>
                  <a:pt x="4117098" y="481238"/>
                  <a:pt x="4117098" y="370920"/>
                </a:cubicBezTo>
                <a:cubicBezTo>
                  <a:pt x="4117098" y="301972"/>
                  <a:pt x="4082164" y="241182"/>
                  <a:pt x="4029031" y="205286"/>
                </a:cubicBezTo>
                <a:lnTo>
                  <a:pt x="4020362" y="200581"/>
                </a:lnTo>
                <a:lnTo>
                  <a:pt x="4020362" y="17509"/>
                </a:lnTo>
                <a:lnTo>
                  <a:pt x="4013110" y="0"/>
                </a:lnTo>
                <a:lnTo>
                  <a:pt x="4316032" y="0"/>
                </a:lnTo>
                <a:lnTo>
                  <a:pt x="4308779" y="17509"/>
                </a:lnTo>
                <a:lnTo>
                  <a:pt x="4308779" y="200582"/>
                </a:lnTo>
                <a:lnTo>
                  <a:pt x="4300112" y="205286"/>
                </a:lnTo>
                <a:cubicBezTo>
                  <a:pt x="4246978" y="241182"/>
                  <a:pt x="4212045" y="301972"/>
                  <a:pt x="4212045" y="370920"/>
                </a:cubicBezTo>
                <a:cubicBezTo>
                  <a:pt x="4212045" y="481238"/>
                  <a:pt x="4301475" y="570668"/>
                  <a:pt x="4411792" y="570668"/>
                </a:cubicBezTo>
                <a:cubicBezTo>
                  <a:pt x="4522110" y="570668"/>
                  <a:pt x="4611540" y="481238"/>
                  <a:pt x="4611540" y="370920"/>
                </a:cubicBezTo>
                <a:cubicBezTo>
                  <a:pt x="4611540" y="301972"/>
                  <a:pt x="4576606" y="241182"/>
                  <a:pt x="4523473" y="205286"/>
                </a:cubicBezTo>
                <a:lnTo>
                  <a:pt x="4514804" y="200581"/>
                </a:lnTo>
                <a:lnTo>
                  <a:pt x="4514804" y="17509"/>
                </a:lnTo>
                <a:lnTo>
                  <a:pt x="4507552" y="0"/>
                </a:lnTo>
                <a:lnTo>
                  <a:pt x="4810473" y="0"/>
                </a:lnTo>
                <a:lnTo>
                  <a:pt x="4803220" y="17509"/>
                </a:lnTo>
                <a:lnTo>
                  <a:pt x="4803220" y="200582"/>
                </a:lnTo>
                <a:lnTo>
                  <a:pt x="4794553" y="205286"/>
                </a:lnTo>
                <a:cubicBezTo>
                  <a:pt x="4741419" y="241182"/>
                  <a:pt x="4706486" y="301972"/>
                  <a:pt x="4706486" y="370920"/>
                </a:cubicBezTo>
                <a:cubicBezTo>
                  <a:pt x="4706486" y="481238"/>
                  <a:pt x="4795916" y="570668"/>
                  <a:pt x="4906233" y="570668"/>
                </a:cubicBezTo>
                <a:cubicBezTo>
                  <a:pt x="5016551" y="570668"/>
                  <a:pt x="5105981" y="481238"/>
                  <a:pt x="5105981" y="370920"/>
                </a:cubicBezTo>
                <a:cubicBezTo>
                  <a:pt x="5105981" y="301972"/>
                  <a:pt x="5071047" y="241182"/>
                  <a:pt x="5017914" y="205286"/>
                </a:cubicBezTo>
                <a:lnTo>
                  <a:pt x="5009245" y="200581"/>
                </a:lnTo>
                <a:lnTo>
                  <a:pt x="5009245" y="17509"/>
                </a:lnTo>
                <a:lnTo>
                  <a:pt x="5001993" y="0"/>
                </a:lnTo>
                <a:lnTo>
                  <a:pt x="5304914" y="0"/>
                </a:lnTo>
                <a:lnTo>
                  <a:pt x="5297661" y="17509"/>
                </a:lnTo>
                <a:lnTo>
                  <a:pt x="5297661" y="200582"/>
                </a:lnTo>
                <a:lnTo>
                  <a:pt x="5288994" y="205286"/>
                </a:lnTo>
                <a:cubicBezTo>
                  <a:pt x="5235860" y="241182"/>
                  <a:pt x="5200927" y="301972"/>
                  <a:pt x="5200927" y="370920"/>
                </a:cubicBezTo>
                <a:cubicBezTo>
                  <a:pt x="5200927" y="481238"/>
                  <a:pt x="5290357" y="570668"/>
                  <a:pt x="5400674" y="570668"/>
                </a:cubicBezTo>
                <a:cubicBezTo>
                  <a:pt x="5510992" y="570668"/>
                  <a:pt x="5600422" y="481238"/>
                  <a:pt x="5600422" y="370920"/>
                </a:cubicBezTo>
                <a:cubicBezTo>
                  <a:pt x="5600422" y="301972"/>
                  <a:pt x="5565488" y="241182"/>
                  <a:pt x="5512355" y="205286"/>
                </a:cubicBezTo>
                <a:lnTo>
                  <a:pt x="5503686" y="200581"/>
                </a:lnTo>
                <a:lnTo>
                  <a:pt x="5503686" y="17509"/>
                </a:lnTo>
                <a:lnTo>
                  <a:pt x="5496434" y="0"/>
                </a:lnTo>
                <a:lnTo>
                  <a:pt x="5799356" y="0"/>
                </a:lnTo>
                <a:lnTo>
                  <a:pt x="5792103" y="17509"/>
                </a:lnTo>
                <a:lnTo>
                  <a:pt x="5792103" y="200582"/>
                </a:lnTo>
                <a:lnTo>
                  <a:pt x="5783436" y="205286"/>
                </a:lnTo>
                <a:cubicBezTo>
                  <a:pt x="5730302" y="241182"/>
                  <a:pt x="5695369" y="301972"/>
                  <a:pt x="5695369" y="370920"/>
                </a:cubicBezTo>
                <a:cubicBezTo>
                  <a:pt x="5695369" y="481238"/>
                  <a:pt x="5784799" y="570668"/>
                  <a:pt x="5895116" y="570668"/>
                </a:cubicBezTo>
                <a:cubicBezTo>
                  <a:pt x="6005434" y="570668"/>
                  <a:pt x="6094864" y="481238"/>
                  <a:pt x="6094864" y="370920"/>
                </a:cubicBezTo>
                <a:cubicBezTo>
                  <a:pt x="6094864" y="301972"/>
                  <a:pt x="6059930" y="241182"/>
                  <a:pt x="6006797" y="205286"/>
                </a:cubicBezTo>
                <a:lnTo>
                  <a:pt x="5998128" y="200581"/>
                </a:lnTo>
                <a:lnTo>
                  <a:pt x="5998128" y="17509"/>
                </a:lnTo>
                <a:lnTo>
                  <a:pt x="5990876" y="0"/>
                </a:lnTo>
                <a:lnTo>
                  <a:pt x="6293797" y="0"/>
                </a:lnTo>
                <a:lnTo>
                  <a:pt x="6286544" y="17509"/>
                </a:lnTo>
                <a:lnTo>
                  <a:pt x="6286544" y="200582"/>
                </a:lnTo>
                <a:lnTo>
                  <a:pt x="6277877" y="205286"/>
                </a:lnTo>
                <a:cubicBezTo>
                  <a:pt x="6224743" y="241182"/>
                  <a:pt x="6189810" y="301972"/>
                  <a:pt x="6189810" y="370920"/>
                </a:cubicBezTo>
                <a:cubicBezTo>
                  <a:pt x="6189810" y="481238"/>
                  <a:pt x="6279240" y="570668"/>
                  <a:pt x="6389557" y="570668"/>
                </a:cubicBezTo>
                <a:cubicBezTo>
                  <a:pt x="6499875" y="570668"/>
                  <a:pt x="6589305" y="481238"/>
                  <a:pt x="6589305" y="370920"/>
                </a:cubicBezTo>
                <a:cubicBezTo>
                  <a:pt x="6589305" y="301972"/>
                  <a:pt x="6554371" y="241182"/>
                  <a:pt x="6501238" y="205286"/>
                </a:cubicBezTo>
                <a:lnTo>
                  <a:pt x="6492569" y="200581"/>
                </a:lnTo>
                <a:lnTo>
                  <a:pt x="6492569" y="17509"/>
                </a:lnTo>
                <a:lnTo>
                  <a:pt x="6485317" y="0"/>
                </a:lnTo>
                <a:lnTo>
                  <a:pt x="6788239" y="0"/>
                </a:lnTo>
                <a:lnTo>
                  <a:pt x="6780986" y="17509"/>
                </a:lnTo>
                <a:lnTo>
                  <a:pt x="6780986" y="200582"/>
                </a:lnTo>
                <a:lnTo>
                  <a:pt x="6772319" y="205286"/>
                </a:lnTo>
                <a:cubicBezTo>
                  <a:pt x="6719185" y="241182"/>
                  <a:pt x="6684252" y="301972"/>
                  <a:pt x="6684252" y="370920"/>
                </a:cubicBezTo>
                <a:cubicBezTo>
                  <a:pt x="6684252" y="481238"/>
                  <a:pt x="6773682" y="570668"/>
                  <a:pt x="6883999" y="570668"/>
                </a:cubicBezTo>
                <a:cubicBezTo>
                  <a:pt x="6994317" y="570668"/>
                  <a:pt x="7083747" y="481238"/>
                  <a:pt x="7083747" y="370920"/>
                </a:cubicBezTo>
                <a:cubicBezTo>
                  <a:pt x="7083747" y="301972"/>
                  <a:pt x="7048813" y="241182"/>
                  <a:pt x="6995680" y="205286"/>
                </a:cubicBezTo>
                <a:lnTo>
                  <a:pt x="6987011" y="200581"/>
                </a:lnTo>
                <a:lnTo>
                  <a:pt x="6987011" y="17509"/>
                </a:lnTo>
                <a:lnTo>
                  <a:pt x="6979759" y="0"/>
                </a:lnTo>
                <a:lnTo>
                  <a:pt x="7282680" y="0"/>
                </a:lnTo>
                <a:lnTo>
                  <a:pt x="7275427" y="17509"/>
                </a:lnTo>
                <a:lnTo>
                  <a:pt x="7275427" y="200582"/>
                </a:lnTo>
                <a:lnTo>
                  <a:pt x="7266760" y="205286"/>
                </a:lnTo>
                <a:cubicBezTo>
                  <a:pt x="7213626" y="241182"/>
                  <a:pt x="7178693" y="301972"/>
                  <a:pt x="7178693" y="370920"/>
                </a:cubicBezTo>
                <a:cubicBezTo>
                  <a:pt x="7178693" y="481238"/>
                  <a:pt x="7268123" y="570668"/>
                  <a:pt x="7378440" y="570668"/>
                </a:cubicBezTo>
                <a:cubicBezTo>
                  <a:pt x="7488758" y="570668"/>
                  <a:pt x="7578188" y="481238"/>
                  <a:pt x="7578188" y="370920"/>
                </a:cubicBezTo>
                <a:cubicBezTo>
                  <a:pt x="7578188" y="301972"/>
                  <a:pt x="7543254" y="241182"/>
                  <a:pt x="7490121" y="205286"/>
                </a:cubicBezTo>
                <a:lnTo>
                  <a:pt x="7481452" y="200581"/>
                </a:lnTo>
                <a:lnTo>
                  <a:pt x="7481452" y="17509"/>
                </a:lnTo>
                <a:lnTo>
                  <a:pt x="7474200" y="0"/>
                </a:lnTo>
                <a:lnTo>
                  <a:pt x="7777121" y="0"/>
                </a:lnTo>
                <a:lnTo>
                  <a:pt x="7769868" y="17509"/>
                </a:lnTo>
                <a:lnTo>
                  <a:pt x="7769868" y="200582"/>
                </a:lnTo>
                <a:lnTo>
                  <a:pt x="7761201" y="205286"/>
                </a:lnTo>
                <a:cubicBezTo>
                  <a:pt x="7708067" y="241182"/>
                  <a:pt x="7673134" y="301972"/>
                  <a:pt x="7673134" y="370920"/>
                </a:cubicBezTo>
                <a:cubicBezTo>
                  <a:pt x="7673134" y="481238"/>
                  <a:pt x="7762564" y="570668"/>
                  <a:pt x="7872881" y="570668"/>
                </a:cubicBezTo>
                <a:cubicBezTo>
                  <a:pt x="7983199" y="570668"/>
                  <a:pt x="8072629" y="481238"/>
                  <a:pt x="8072629" y="370920"/>
                </a:cubicBezTo>
                <a:cubicBezTo>
                  <a:pt x="8072629" y="301972"/>
                  <a:pt x="8037696" y="241182"/>
                  <a:pt x="7984562" y="205286"/>
                </a:cubicBezTo>
                <a:lnTo>
                  <a:pt x="7975893" y="200581"/>
                </a:lnTo>
                <a:lnTo>
                  <a:pt x="7975893" y="17509"/>
                </a:lnTo>
                <a:lnTo>
                  <a:pt x="7968641" y="0"/>
                </a:lnTo>
                <a:lnTo>
                  <a:pt x="8271563" y="0"/>
                </a:lnTo>
                <a:lnTo>
                  <a:pt x="8264310" y="17509"/>
                </a:lnTo>
                <a:lnTo>
                  <a:pt x="8264310" y="200582"/>
                </a:lnTo>
                <a:lnTo>
                  <a:pt x="8255643" y="205286"/>
                </a:lnTo>
                <a:cubicBezTo>
                  <a:pt x="8202509" y="241182"/>
                  <a:pt x="8167576" y="301972"/>
                  <a:pt x="8167576" y="370920"/>
                </a:cubicBezTo>
                <a:cubicBezTo>
                  <a:pt x="8167576" y="481238"/>
                  <a:pt x="8257006" y="570668"/>
                  <a:pt x="8367323" y="570668"/>
                </a:cubicBezTo>
                <a:cubicBezTo>
                  <a:pt x="8477641" y="570668"/>
                  <a:pt x="8567071" y="481238"/>
                  <a:pt x="8567071" y="370920"/>
                </a:cubicBezTo>
                <a:cubicBezTo>
                  <a:pt x="8567071" y="301972"/>
                  <a:pt x="8532138" y="241182"/>
                  <a:pt x="8479004" y="205286"/>
                </a:cubicBezTo>
                <a:lnTo>
                  <a:pt x="8470335" y="200581"/>
                </a:lnTo>
                <a:lnTo>
                  <a:pt x="8470335" y="17509"/>
                </a:lnTo>
                <a:lnTo>
                  <a:pt x="8463083" y="0"/>
                </a:lnTo>
                <a:lnTo>
                  <a:pt x="8766004" y="0"/>
                </a:lnTo>
                <a:lnTo>
                  <a:pt x="8758751" y="17509"/>
                </a:lnTo>
                <a:lnTo>
                  <a:pt x="8758751" y="200582"/>
                </a:lnTo>
                <a:lnTo>
                  <a:pt x="8750084" y="205286"/>
                </a:lnTo>
                <a:cubicBezTo>
                  <a:pt x="8696950" y="241182"/>
                  <a:pt x="8662017" y="301972"/>
                  <a:pt x="8662017" y="370920"/>
                </a:cubicBezTo>
                <a:cubicBezTo>
                  <a:pt x="8662017" y="481238"/>
                  <a:pt x="8751447" y="570668"/>
                  <a:pt x="8861765" y="570668"/>
                </a:cubicBezTo>
                <a:cubicBezTo>
                  <a:pt x="8972082" y="570668"/>
                  <a:pt x="9061512" y="481238"/>
                  <a:pt x="9061512" y="370920"/>
                </a:cubicBezTo>
                <a:cubicBezTo>
                  <a:pt x="9061512" y="301972"/>
                  <a:pt x="9026579" y="241182"/>
                  <a:pt x="8973445" y="205286"/>
                </a:cubicBezTo>
                <a:lnTo>
                  <a:pt x="8964776" y="200581"/>
                </a:lnTo>
                <a:lnTo>
                  <a:pt x="8964776" y="17509"/>
                </a:lnTo>
                <a:lnTo>
                  <a:pt x="8957524" y="0"/>
                </a:lnTo>
                <a:lnTo>
                  <a:pt x="9260445" y="0"/>
                </a:lnTo>
                <a:lnTo>
                  <a:pt x="9253192" y="17509"/>
                </a:lnTo>
                <a:lnTo>
                  <a:pt x="9253192" y="200582"/>
                </a:lnTo>
                <a:lnTo>
                  <a:pt x="9244525" y="205286"/>
                </a:lnTo>
                <a:cubicBezTo>
                  <a:pt x="9191391" y="241182"/>
                  <a:pt x="9156458" y="301972"/>
                  <a:pt x="9156458" y="370920"/>
                </a:cubicBezTo>
                <a:cubicBezTo>
                  <a:pt x="9156458" y="481238"/>
                  <a:pt x="9245888" y="570668"/>
                  <a:pt x="9356205" y="570668"/>
                </a:cubicBezTo>
                <a:cubicBezTo>
                  <a:pt x="9466523" y="570668"/>
                  <a:pt x="9555953" y="481238"/>
                  <a:pt x="9555953" y="370920"/>
                </a:cubicBezTo>
                <a:cubicBezTo>
                  <a:pt x="9555953" y="301972"/>
                  <a:pt x="9521020" y="241182"/>
                  <a:pt x="9467886" y="205286"/>
                </a:cubicBezTo>
                <a:lnTo>
                  <a:pt x="9459217" y="200581"/>
                </a:lnTo>
                <a:lnTo>
                  <a:pt x="9459217" y="17509"/>
                </a:lnTo>
                <a:lnTo>
                  <a:pt x="9451965" y="0"/>
                </a:lnTo>
                <a:lnTo>
                  <a:pt x="9754887" y="0"/>
                </a:lnTo>
                <a:lnTo>
                  <a:pt x="9747634" y="17509"/>
                </a:lnTo>
                <a:lnTo>
                  <a:pt x="9747634" y="200582"/>
                </a:lnTo>
                <a:lnTo>
                  <a:pt x="9738967" y="205286"/>
                </a:lnTo>
                <a:cubicBezTo>
                  <a:pt x="9685833" y="241182"/>
                  <a:pt x="9650900" y="301972"/>
                  <a:pt x="9650900" y="370920"/>
                </a:cubicBezTo>
                <a:cubicBezTo>
                  <a:pt x="9650900" y="481238"/>
                  <a:pt x="9740330" y="570668"/>
                  <a:pt x="9850647" y="570668"/>
                </a:cubicBezTo>
                <a:cubicBezTo>
                  <a:pt x="9960965" y="570668"/>
                  <a:pt x="10050395" y="481238"/>
                  <a:pt x="10050395" y="370920"/>
                </a:cubicBezTo>
                <a:cubicBezTo>
                  <a:pt x="10050395" y="301972"/>
                  <a:pt x="10015462" y="241182"/>
                  <a:pt x="9962328" y="205286"/>
                </a:cubicBezTo>
                <a:lnTo>
                  <a:pt x="9953659" y="200581"/>
                </a:lnTo>
                <a:lnTo>
                  <a:pt x="9953659" y="17509"/>
                </a:lnTo>
                <a:lnTo>
                  <a:pt x="9946407" y="0"/>
                </a:lnTo>
                <a:lnTo>
                  <a:pt x="10249328" y="0"/>
                </a:lnTo>
                <a:lnTo>
                  <a:pt x="10242075" y="17509"/>
                </a:lnTo>
                <a:lnTo>
                  <a:pt x="10242075" y="200582"/>
                </a:lnTo>
                <a:lnTo>
                  <a:pt x="10233408" y="205286"/>
                </a:lnTo>
                <a:cubicBezTo>
                  <a:pt x="10180274" y="241182"/>
                  <a:pt x="10145341" y="301972"/>
                  <a:pt x="10145341" y="370920"/>
                </a:cubicBezTo>
                <a:cubicBezTo>
                  <a:pt x="10145341" y="481238"/>
                  <a:pt x="10234771" y="570668"/>
                  <a:pt x="10345089" y="570668"/>
                </a:cubicBezTo>
                <a:cubicBezTo>
                  <a:pt x="10455406" y="570668"/>
                  <a:pt x="10544836" y="481238"/>
                  <a:pt x="10544836" y="370920"/>
                </a:cubicBezTo>
                <a:cubicBezTo>
                  <a:pt x="10544836" y="301972"/>
                  <a:pt x="10509903" y="241182"/>
                  <a:pt x="10456769" y="205286"/>
                </a:cubicBezTo>
                <a:lnTo>
                  <a:pt x="10448100" y="200581"/>
                </a:lnTo>
                <a:lnTo>
                  <a:pt x="10448100" y="17509"/>
                </a:lnTo>
                <a:lnTo>
                  <a:pt x="10440848" y="0"/>
                </a:lnTo>
                <a:lnTo>
                  <a:pt x="10801350" y="0"/>
                </a:lnTo>
                <a:lnTo>
                  <a:pt x="10801350" y="5349142"/>
                </a:lnTo>
                <a:lnTo>
                  <a:pt x="0" y="5349142"/>
                </a:lnTo>
                <a:close/>
              </a:path>
            </a:pathLst>
          </a:custGeom>
          <a:solidFill>
            <a:schemeClr val="bg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FB4AC2B-A75C-4951-A9C7-A72828F0DC04}"/>
              </a:ext>
            </a:extLst>
          </p:cNvPr>
          <p:cNvSpPr/>
          <p:nvPr/>
        </p:nvSpPr>
        <p:spPr>
          <a:xfrm rot="1452759">
            <a:off x="7087258" y="3774383"/>
            <a:ext cx="1060942" cy="450622"/>
          </a:xfrm>
          <a:custGeom>
            <a:avLst/>
            <a:gdLst>
              <a:gd name="connsiteX0" fmla="*/ 5334 w 3138677"/>
              <a:gd name="connsiteY0" fmla="*/ 0 h 833342"/>
              <a:gd name="connsiteX1" fmla="*/ 146018 w 3138677"/>
              <a:gd name="connsiteY1" fmla="*/ 81344 h 833342"/>
              <a:gd name="connsiteX2" fmla="*/ 0 w 3138677"/>
              <a:gd name="connsiteY2" fmla="*/ 165544 h 833342"/>
              <a:gd name="connsiteX3" fmla="*/ 146018 w 3138677"/>
              <a:gd name="connsiteY3" fmla="*/ 249936 h 833342"/>
              <a:gd name="connsiteX4" fmla="*/ 0 w 3138677"/>
              <a:gd name="connsiteY4" fmla="*/ 334232 h 833342"/>
              <a:gd name="connsiteX5" fmla="*/ 146018 w 3138677"/>
              <a:gd name="connsiteY5" fmla="*/ 418624 h 833342"/>
              <a:gd name="connsiteX6" fmla="*/ 0 w 3138677"/>
              <a:gd name="connsiteY6" fmla="*/ 502920 h 833342"/>
              <a:gd name="connsiteX7" fmla="*/ 146018 w 3138677"/>
              <a:gd name="connsiteY7" fmla="*/ 587216 h 833342"/>
              <a:gd name="connsiteX8" fmla="*/ 0 w 3138677"/>
              <a:gd name="connsiteY8" fmla="*/ 671608 h 833342"/>
              <a:gd name="connsiteX9" fmla="*/ 146018 w 3138677"/>
              <a:gd name="connsiteY9" fmla="*/ 755904 h 833342"/>
              <a:gd name="connsiteX10" fmla="*/ 11906 w 3138677"/>
              <a:gd name="connsiteY10" fmla="*/ 833342 h 833342"/>
              <a:gd name="connsiteX11" fmla="*/ 3126677 w 3138677"/>
              <a:gd name="connsiteY11" fmla="*/ 833342 h 833342"/>
              <a:gd name="connsiteX12" fmla="*/ 2992565 w 3138677"/>
              <a:gd name="connsiteY12" fmla="*/ 755904 h 833342"/>
              <a:gd name="connsiteX13" fmla="*/ 3138678 w 3138677"/>
              <a:gd name="connsiteY13" fmla="*/ 671608 h 833342"/>
              <a:gd name="connsiteX14" fmla="*/ 2992565 w 3138677"/>
              <a:gd name="connsiteY14" fmla="*/ 587216 h 833342"/>
              <a:gd name="connsiteX15" fmla="*/ 3138678 w 3138677"/>
              <a:gd name="connsiteY15" fmla="*/ 502920 h 833342"/>
              <a:gd name="connsiteX16" fmla="*/ 2992565 w 3138677"/>
              <a:gd name="connsiteY16" fmla="*/ 418624 h 833342"/>
              <a:gd name="connsiteX17" fmla="*/ 3138678 w 3138677"/>
              <a:gd name="connsiteY17" fmla="*/ 334232 h 833342"/>
              <a:gd name="connsiteX18" fmla="*/ 2992565 w 3138677"/>
              <a:gd name="connsiteY18" fmla="*/ 249936 h 833342"/>
              <a:gd name="connsiteX19" fmla="*/ 3138678 w 3138677"/>
              <a:gd name="connsiteY19" fmla="*/ 165544 h 833342"/>
              <a:gd name="connsiteX20" fmla="*/ 2992565 w 3138677"/>
              <a:gd name="connsiteY20" fmla="*/ 81344 h 833342"/>
              <a:gd name="connsiteX21" fmla="*/ 3133249 w 3138677"/>
              <a:gd name="connsiteY21" fmla="*/ 0 h 833342"/>
              <a:gd name="connsiteX22" fmla="*/ 5334 w 3138677"/>
              <a:gd name="connsiteY22" fmla="*/ 0 h 8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38677" h="833342">
                <a:moveTo>
                  <a:pt x="5334" y="0"/>
                </a:moveTo>
                <a:lnTo>
                  <a:pt x="146018" y="81344"/>
                </a:lnTo>
                <a:lnTo>
                  <a:pt x="0" y="165544"/>
                </a:lnTo>
                <a:lnTo>
                  <a:pt x="146018" y="249936"/>
                </a:lnTo>
                <a:lnTo>
                  <a:pt x="0" y="334232"/>
                </a:lnTo>
                <a:lnTo>
                  <a:pt x="146018" y="418624"/>
                </a:lnTo>
                <a:lnTo>
                  <a:pt x="0" y="502920"/>
                </a:lnTo>
                <a:lnTo>
                  <a:pt x="146018" y="587216"/>
                </a:lnTo>
                <a:lnTo>
                  <a:pt x="0" y="671608"/>
                </a:lnTo>
                <a:lnTo>
                  <a:pt x="146018" y="755904"/>
                </a:lnTo>
                <a:lnTo>
                  <a:pt x="11906" y="833342"/>
                </a:lnTo>
                <a:lnTo>
                  <a:pt x="3126677" y="833342"/>
                </a:lnTo>
                <a:lnTo>
                  <a:pt x="2992565" y="755904"/>
                </a:lnTo>
                <a:lnTo>
                  <a:pt x="3138678" y="671608"/>
                </a:lnTo>
                <a:lnTo>
                  <a:pt x="2992565" y="587216"/>
                </a:lnTo>
                <a:lnTo>
                  <a:pt x="3138678" y="502920"/>
                </a:lnTo>
                <a:lnTo>
                  <a:pt x="2992565" y="418624"/>
                </a:lnTo>
                <a:lnTo>
                  <a:pt x="3138678" y="334232"/>
                </a:lnTo>
                <a:lnTo>
                  <a:pt x="2992565" y="249936"/>
                </a:lnTo>
                <a:lnTo>
                  <a:pt x="3138678" y="165544"/>
                </a:lnTo>
                <a:lnTo>
                  <a:pt x="2992565" y="81344"/>
                </a:lnTo>
                <a:lnTo>
                  <a:pt x="3133249" y="0"/>
                </a:lnTo>
                <a:lnTo>
                  <a:pt x="5334" y="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FAB102-B0DF-48AE-BA80-90C8504C5CD4}"/>
              </a:ext>
            </a:extLst>
          </p:cNvPr>
          <p:cNvSpPr txBox="1"/>
          <p:nvPr/>
        </p:nvSpPr>
        <p:spPr>
          <a:xfrm>
            <a:off x="5557401" y="4879182"/>
            <a:ext cx="4162854" cy="1061735"/>
          </a:xfrm>
          <a:prstGeom prst="rect">
            <a:avLst/>
          </a:prstGeom>
          <a:noFill/>
          <a:effectLst/>
        </p:spPr>
        <p:txBody>
          <a:bodyPr wrap="square" lIns="152708" tIns="76354" rIns="152708" bIns="76354" rtlCol="0">
            <a:no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 spc="0">
                <a:effectLst/>
                <a:latin typeface="+mn-ea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600" dirty="0"/>
              <a:t>感谢这世界的命运</a:t>
            </a:r>
            <a:endParaRPr lang="en-US" altLang="zh-CN" sz="1600" dirty="0"/>
          </a:p>
          <a:p>
            <a:pPr algn="ctr">
              <a:lnSpc>
                <a:spcPct val="130000"/>
              </a:lnSpc>
            </a:pPr>
            <a:r>
              <a:rPr lang="zh-CN" altLang="en-US" sz="1600" dirty="0"/>
              <a:t>让我得以遇见你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9B1F17A-FBC1-479A-9C0B-0EBC9F92ED7F}"/>
              </a:ext>
            </a:extLst>
          </p:cNvPr>
          <p:cNvGrpSpPr/>
          <p:nvPr/>
        </p:nvGrpSpPr>
        <p:grpSpPr>
          <a:xfrm rot="20208771">
            <a:off x="8978868" y="5372934"/>
            <a:ext cx="612747" cy="568483"/>
            <a:chOff x="-5732887" y="7199874"/>
            <a:chExt cx="5379704" cy="4983455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DCA08503-F6B3-4F75-813D-87C5FE1E8FDA}"/>
                </a:ext>
              </a:extLst>
            </p:cNvPr>
            <p:cNvSpPr/>
            <p:nvPr/>
          </p:nvSpPr>
          <p:spPr>
            <a:xfrm>
              <a:off x="-5732887" y="7199874"/>
              <a:ext cx="5379704" cy="4983455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67CAE3D-52C3-4386-951E-DE89AF32BF4F}"/>
                </a:ext>
              </a:extLst>
            </p:cNvPr>
            <p:cNvSpPr/>
            <p:nvPr/>
          </p:nvSpPr>
          <p:spPr>
            <a:xfrm>
              <a:off x="-5460488" y="7493068"/>
              <a:ext cx="4799194" cy="4535711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3F841294-3BDC-42E2-88E0-8921CC75A4B3}"/>
                </a:ext>
              </a:extLst>
            </p:cNvPr>
            <p:cNvSpPr/>
            <p:nvPr/>
          </p:nvSpPr>
          <p:spPr>
            <a:xfrm>
              <a:off x="-5161661" y="7818509"/>
              <a:ext cx="4154012" cy="3925949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ECE00B6-E567-42A0-B261-7E1489496DC4}"/>
                </a:ext>
              </a:extLst>
            </p:cNvPr>
            <p:cNvSpPr/>
            <p:nvPr/>
          </p:nvSpPr>
          <p:spPr>
            <a:xfrm>
              <a:off x="-4752754" y="8263866"/>
              <a:ext cx="3271139" cy="3091544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A267379-4F43-4C00-8279-F9DB64F430D5}"/>
              </a:ext>
            </a:extLst>
          </p:cNvPr>
          <p:cNvGrpSpPr/>
          <p:nvPr/>
        </p:nvGrpSpPr>
        <p:grpSpPr>
          <a:xfrm rot="1960694">
            <a:off x="9370326" y="5719869"/>
            <a:ext cx="227995" cy="211205"/>
            <a:chOff x="510062" y="7532998"/>
            <a:chExt cx="5379764" cy="4983517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DE13F3F9-4DF5-40FA-9700-C3CCFC9DC5B1}"/>
                </a:ext>
              </a:extLst>
            </p:cNvPr>
            <p:cNvSpPr/>
            <p:nvPr/>
          </p:nvSpPr>
          <p:spPr>
            <a:xfrm>
              <a:off x="510062" y="7532998"/>
              <a:ext cx="5379764" cy="4983517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 dirty="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FCAC88D-CFC5-447B-877C-98E164E9FA39}"/>
                </a:ext>
              </a:extLst>
            </p:cNvPr>
            <p:cNvSpPr/>
            <p:nvPr/>
          </p:nvSpPr>
          <p:spPr>
            <a:xfrm>
              <a:off x="826963" y="7710729"/>
              <a:ext cx="4799256" cy="4535747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BAF5F5A2-2D5E-4426-8C81-29DF18550650}"/>
                </a:ext>
              </a:extLst>
            </p:cNvPr>
            <p:cNvSpPr/>
            <p:nvPr/>
          </p:nvSpPr>
          <p:spPr>
            <a:xfrm>
              <a:off x="1193092" y="7902519"/>
              <a:ext cx="4154048" cy="3925984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E6C0A3F2-979F-455E-88BB-45EE29DCA295}"/>
                </a:ext>
              </a:extLst>
            </p:cNvPr>
            <p:cNvSpPr/>
            <p:nvPr/>
          </p:nvSpPr>
          <p:spPr>
            <a:xfrm>
              <a:off x="1694271" y="8165032"/>
              <a:ext cx="3271157" cy="3091571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1323" tIns="35662" rIns="71323" bIns="35662" rtlCol="0" anchor="ctr"/>
            <a:lstStyle/>
            <a:p>
              <a:pPr algn="ctr"/>
              <a:endParaRPr lang="zh-CN" altLang="en-US" sz="1404"/>
            </a:p>
          </p:txBody>
        </p:sp>
      </p:grpSp>
      <p:pic>
        <p:nvPicPr>
          <p:cNvPr id="25" name="PA-图片 26">
            <a:extLst>
              <a:ext uri="{FF2B5EF4-FFF2-40B4-BE49-F238E27FC236}">
                <a16:creationId xmlns:a16="http://schemas.microsoft.com/office/drawing/2014/main" id="{6A310D72-A987-451B-BA82-56F0E19E8A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7198">
            <a:off x="1070489" y="4690879"/>
            <a:ext cx="1850143" cy="176269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A35497A-4075-4143-82F9-D76F7300C1C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13023" y="4260074"/>
            <a:ext cx="1626589" cy="846100"/>
          </a:xfrm>
          <a:prstGeom prst="rect">
            <a:avLst/>
          </a:prstGeom>
          <a:noFill/>
          <a:effectLst/>
        </p:spPr>
        <p:txBody>
          <a:bodyPr wrap="none" lIns="391559" tIns="195779" rIns="391559" bIns="195779" rtlCol="0">
            <a:noAutofit/>
          </a:bodyPr>
          <a:lstStyle/>
          <a:p>
            <a:pPr algn="ctr"/>
            <a:r>
              <a:rPr lang="zh-CN" altLang="en-US" sz="2800" spc="-300" dirty="0">
                <a:solidFill>
                  <a:schemeClr val="accent6"/>
                </a:solidFill>
                <a:effectLst>
                  <a:outerShdw dist="25400" algn="l" rotWithShape="0">
                    <a:schemeClr val="accent2"/>
                  </a:outerShdw>
                </a:effectLst>
                <a:latin typeface="+mj-ea"/>
                <a:ea typeface="+mj-ea"/>
              </a:rPr>
              <a:t>感恩遇见</a:t>
            </a:r>
          </a:p>
        </p:txBody>
      </p:sp>
    </p:spTree>
    <p:extLst>
      <p:ext uri="{BB962C8B-B14F-4D97-AF65-F5344CB8AC3E}">
        <p14:creationId xmlns:p14="http://schemas.microsoft.com/office/powerpoint/2010/main" val="11381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EE558594-242C-4F72-8542-CC2821A0573C}"/>
              </a:ext>
            </a:extLst>
          </p:cNvPr>
          <p:cNvSpPr/>
          <p:nvPr/>
        </p:nvSpPr>
        <p:spPr>
          <a:xfrm rot="21094192">
            <a:off x="1735783" y="1579651"/>
            <a:ext cx="5789770" cy="3944397"/>
          </a:xfrm>
          <a:prstGeom prst="rect">
            <a:avLst/>
          </a:prstGeom>
          <a:solidFill>
            <a:schemeClr val="bg2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zh-CN" altLang="en-US" sz="126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99FCA1-C4B3-4209-AD3F-57D2566ADFFF}"/>
              </a:ext>
            </a:extLst>
          </p:cNvPr>
          <p:cNvSpPr/>
          <p:nvPr/>
        </p:nvSpPr>
        <p:spPr>
          <a:xfrm rot="21094192">
            <a:off x="1876930" y="1856404"/>
            <a:ext cx="5453061" cy="3023738"/>
          </a:xfrm>
          <a:prstGeom prst="rect">
            <a:avLst/>
          </a:prstGeom>
          <a:blipFill>
            <a:blip r:embed="rId2"/>
            <a:srcRect/>
            <a:stretch>
              <a:fillRect l="-2079" t="-9578" r="-1249" b="-14152"/>
            </a:stretch>
          </a:blip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zh-CN" altLang="en-US" sz="126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39B721-E422-4BA7-B7C9-7DA22E6CC149}"/>
              </a:ext>
            </a:extLst>
          </p:cNvPr>
          <p:cNvSpPr txBox="1"/>
          <p:nvPr/>
        </p:nvSpPr>
        <p:spPr>
          <a:xfrm rot="21094192">
            <a:off x="4695567" y="4806944"/>
            <a:ext cx="2893551" cy="43088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800" b="0" i="0" dirty="0">
                <a:solidFill>
                  <a:schemeClr val="accent1"/>
                </a:solidFill>
                <a:effectLst/>
                <a:ea typeface="OPPOSans M" panose="00020600040101010101" pitchFamily="18" charset="-122"/>
                <a:cs typeface="OPPOSans M" panose="00020600040101010101" pitchFamily="18" charset="-122"/>
              </a:rPr>
              <a:t>LOVERS TRAVEL</a:t>
            </a:r>
            <a:endParaRPr lang="zh-CN" altLang="en-US" sz="2800" dirty="0">
              <a:solidFill>
                <a:schemeClr val="accent1"/>
              </a:solidFill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0F764A-2BCD-47E4-9D0F-B87DFC0605F7}"/>
              </a:ext>
            </a:extLst>
          </p:cNvPr>
          <p:cNvGrpSpPr/>
          <p:nvPr/>
        </p:nvGrpSpPr>
        <p:grpSpPr>
          <a:xfrm rot="20574011">
            <a:off x="1330239" y="1797644"/>
            <a:ext cx="785573" cy="728825"/>
            <a:chOff x="-7957094" y="3106668"/>
            <a:chExt cx="6897020" cy="6389076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B8204701-8C9F-46C9-B0D8-CDA4E21C8948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BA1FFAB-0460-408B-AFFD-4265AE3A6807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7E94B06-C18D-4DFF-A315-DCA680015990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83694C3B-4AFC-450A-84BE-0F360084478F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192166B-7ABC-4C88-81BC-86F9F1F661E1}"/>
              </a:ext>
            </a:extLst>
          </p:cNvPr>
          <p:cNvGrpSpPr/>
          <p:nvPr/>
        </p:nvGrpSpPr>
        <p:grpSpPr>
          <a:xfrm rot="2095153">
            <a:off x="1836289" y="2171981"/>
            <a:ext cx="356205" cy="330474"/>
            <a:chOff x="-7957094" y="3106668"/>
            <a:chExt cx="6897020" cy="6389076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9CC6ADD4-F6AC-4AF7-AAC1-89A73F7829E4}"/>
                </a:ext>
              </a:extLst>
            </p:cNvPr>
            <p:cNvSpPr/>
            <p:nvPr/>
          </p:nvSpPr>
          <p:spPr>
            <a:xfrm>
              <a:off x="-7957094" y="3106668"/>
              <a:ext cx="6897020" cy="6389076"/>
            </a:xfrm>
            <a:custGeom>
              <a:avLst/>
              <a:gdLst>
                <a:gd name="connsiteX0" fmla="*/ 5295457 w 6897020"/>
                <a:gd name="connsiteY0" fmla="*/ 446 h 6389076"/>
                <a:gd name="connsiteX1" fmla="*/ 4132392 w 6897020"/>
                <a:gd name="connsiteY1" fmla="*/ 6340994 h 6389076"/>
                <a:gd name="connsiteX2" fmla="*/ 4077160 w 6897020"/>
                <a:gd name="connsiteY2" fmla="*/ 6389076 h 6389076"/>
                <a:gd name="connsiteX3" fmla="*/ 3697089 w 6897020"/>
                <a:gd name="connsiteY3" fmla="*/ 6389076 h 6389076"/>
                <a:gd name="connsiteX4" fmla="*/ 3587598 w 6897020"/>
                <a:gd name="connsiteY4" fmla="*/ 6327890 h 6389076"/>
                <a:gd name="connsiteX5" fmla="*/ 3422220 w 6897020"/>
                <a:gd name="connsiteY5" fmla="*/ 1721750 h 6389076"/>
                <a:gd name="connsiteX6" fmla="*/ 5295457 w 6897020"/>
                <a:gd name="connsiteY6" fmla="*/ 446 h 63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020" h="6389076">
                  <a:moveTo>
                    <a:pt x="5295457" y="446"/>
                  </a:moveTo>
                  <a:cubicBezTo>
                    <a:pt x="6923536" y="39428"/>
                    <a:pt x="8323507" y="2632381"/>
                    <a:pt x="4132392" y="6340994"/>
                  </a:cubicBezTo>
                  <a:lnTo>
                    <a:pt x="4077160" y="6389076"/>
                  </a:lnTo>
                  <a:lnTo>
                    <a:pt x="3697089" y="6389076"/>
                  </a:lnTo>
                  <a:lnTo>
                    <a:pt x="3587598" y="6327890"/>
                  </a:lnTo>
                  <a:cubicBezTo>
                    <a:pt x="-3381249" y="2323896"/>
                    <a:pt x="1635621" y="-1803037"/>
                    <a:pt x="3422220" y="1721750"/>
                  </a:cubicBezTo>
                  <a:cubicBezTo>
                    <a:pt x="3743252" y="509009"/>
                    <a:pt x="4543673" y="-17555"/>
                    <a:pt x="5295457" y="4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CB7AC17-F81C-4C28-AE40-CB4EB7874C82}"/>
                </a:ext>
              </a:extLst>
            </p:cNvPr>
            <p:cNvSpPr/>
            <p:nvPr/>
          </p:nvSpPr>
          <p:spPr>
            <a:xfrm>
              <a:off x="-7584974" y="3458361"/>
              <a:ext cx="6152780" cy="5815045"/>
            </a:xfrm>
            <a:custGeom>
              <a:avLst/>
              <a:gdLst>
                <a:gd name="connsiteX0" fmla="*/ 4724037 w 6152780"/>
                <a:gd name="connsiteY0" fmla="*/ 398 h 5815045"/>
                <a:gd name="connsiteX1" fmla="*/ 3504646 w 6152780"/>
                <a:gd name="connsiteY1" fmla="*/ 5815045 h 5815045"/>
                <a:gd name="connsiteX2" fmla="*/ 3052937 w 6152780"/>
                <a:gd name="connsiteY2" fmla="*/ 1535960 h 5815045"/>
                <a:gd name="connsiteX3" fmla="*/ 4724037 w 6152780"/>
                <a:gd name="connsiteY3" fmla="*/ 398 h 581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2780" h="5815045">
                  <a:moveTo>
                    <a:pt x="4724037" y="398"/>
                  </a:moveTo>
                  <a:cubicBezTo>
                    <a:pt x="6199489" y="35726"/>
                    <a:pt x="7464935" y="2422335"/>
                    <a:pt x="3504646" y="5815045"/>
                  </a:cubicBezTo>
                  <a:cubicBezTo>
                    <a:pt x="-3159193" y="2191726"/>
                    <a:pt x="1433826" y="-1658388"/>
                    <a:pt x="3052937" y="1535960"/>
                  </a:cubicBezTo>
                  <a:cubicBezTo>
                    <a:pt x="3339327" y="454083"/>
                    <a:pt x="4053377" y="-15661"/>
                    <a:pt x="4724037" y="398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609975CB-8077-4A88-BFD2-92F6748E6224}"/>
                </a:ext>
              </a:extLst>
            </p:cNvPr>
            <p:cNvSpPr/>
            <p:nvPr/>
          </p:nvSpPr>
          <p:spPr>
            <a:xfrm>
              <a:off x="-7171399" y="3849232"/>
              <a:ext cx="5325629" cy="5033300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F1F9136F-015C-40BD-B98F-29E1298DDD0C}"/>
                </a:ext>
              </a:extLst>
            </p:cNvPr>
            <p:cNvSpPr/>
            <p:nvPr/>
          </p:nvSpPr>
          <p:spPr>
            <a:xfrm>
              <a:off x="-6605455" y="4384111"/>
              <a:ext cx="4193742" cy="3963542"/>
            </a:xfrm>
            <a:custGeom>
              <a:avLst/>
              <a:gdLst>
                <a:gd name="connsiteX0" fmla="*/ 4088960 w 5325629"/>
                <a:gd name="connsiteY0" fmla="*/ 345 h 5033300"/>
                <a:gd name="connsiteX1" fmla="*/ 3033498 w 5325629"/>
                <a:gd name="connsiteY1" fmla="*/ 5033300 h 5033300"/>
                <a:gd name="connsiteX2" fmla="*/ 2642514 w 5325629"/>
                <a:gd name="connsiteY2" fmla="*/ 1329474 h 5033300"/>
                <a:gd name="connsiteX3" fmla="*/ 4088960 w 5325629"/>
                <a:gd name="connsiteY3" fmla="*/ 345 h 503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5629" h="5033300">
                  <a:moveTo>
                    <a:pt x="4088960" y="345"/>
                  </a:moveTo>
                  <a:cubicBezTo>
                    <a:pt x="5366059" y="30924"/>
                    <a:pt x="6461384" y="2096689"/>
                    <a:pt x="3033498" y="5033300"/>
                  </a:cubicBezTo>
                  <a:cubicBezTo>
                    <a:pt x="-2734486" y="1897082"/>
                    <a:pt x="1241069" y="-1435442"/>
                    <a:pt x="2642514" y="1329474"/>
                  </a:cubicBezTo>
                  <a:cubicBezTo>
                    <a:pt x="2890404" y="393039"/>
                    <a:pt x="3508460" y="-13555"/>
                    <a:pt x="4088960" y="34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777DF3C1-AF43-4D17-BF3E-08826C94DFBF}"/>
              </a:ext>
            </a:extLst>
          </p:cNvPr>
          <p:cNvSpPr/>
          <p:nvPr/>
        </p:nvSpPr>
        <p:spPr>
          <a:xfrm rot="366727">
            <a:off x="5567481" y="881937"/>
            <a:ext cx="4342328" cy="2958297"/>
          </a:xfrm>
          <a:prstGeom prst="rect">
            <a:avLst/>
          </a:prstGeom>
          <a:solidFill>
            <a:schemeClr val="bg2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6" tIns="24003" rIns="48006" bIns="24003" rtlCol="0" anchor="ctr"/>
          <a:lstStyle/>
          <a:p>
            <a:pPr algn="ctr"/>
            <a:endParaRPr lang="zh-CN" altLang="en-US" sz="945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554F1AA-B78C-42F9-9BDE-B97AACB69156}"/>
              </a:ext>
            </a:extLst>
          </p:cNvPr>
          <p:cNvSpPr/>
          <p:nvPr/>
        </p:nvSpPr>
        <p:spPr>
          <a:xfrm rot="366727">
            <a:off x="5708567" y="1088789"/>
            <a:ext cx="4089796" cy="2267803"/>
          </a:xfrm>
          <a:prstGeom prst="rect">
            <a:avLst/>
          </a:prstGeom>
          <a:blipFill>
            <a:blip r:embed="rId3"/>
            <a:stretch>
              <a:fillRect l="-2079" t="-9578" r="-1249" b="-14152"/>
            </a:stretch>
          </a:blip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6" tIns="24003" rIns="48006" bIns="24003" rtlCol="0" anchor="ctr"/>
          <a:lstStyle/>
          <a:p>
            <a:pPr algn="ctr"/>
            <a:endParaRPr lang="zh-CN" altLang="en-US" sz="945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F9A469B-47E2-48EC-9BBC-6774A222CC94}"/>
              </a:ext>
            </a:extLst>
          </p:cNvPr>
          <p:cNvSpPr txBox="1"/>
          <p:nvPr/>
        </p:nvSpPr>
        <p:spPr>
          <a:xfrm rot="366727">
            <a:off x="7474065" y="3551752"/>
            <a:ext cx="2170164" cy="3231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100" b="0" i="0" dirty="0">
                <a:solidFill>
                  <a:schemeClr val="accent1"/>
                </a:solidFill>
                <a:effectLst/>
                <a:ea typeface="OPPOSans M" panose="00020600040101010101" pitchFamily="18" charset="-122"/>
                <a:cs typeface="OPPOSans M" panose="00020600040101010101" pitchFamily="18" charset="-122"/>
              </a:rPr>
              <a:t>LOVERS TRAVEL</a:t>
            </a:r>
            <a:endParaRPr lang="zh-CN" altLang="en-US" sz="2100" dirty="0">
              <a:solidFill>
                <a:schemeClr val="accent1"/>
              </a:solidFill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0E3910EB-0A9C-4731-9328-AF2F892A0BAF}"/>
              </a:ext>
            </a:extLst>
          </p:cNvPr>
          <p:cNvSpPr/>
          <p:nvPr/>
        </p:nvSpPr>
        <p:spPr>
          <a:xfrm>
            <a:off x="1957954" y="2223822"/>
            <a:ext cx="4923046" cy="211805"/>
          </a:xfrm>
          <a:custGeom>
            <a:avLst/>
            <a:gdLst>
              <a:gd name="connsiteX0" fmla="*/ 0 w 4923046"/>
              <a:gd name="connsiteY0" fmla="*/ 124326 h 211805"/>
              <a:gd name="connsiteX1" fmla="*/ 1083070 w 4923046"/>
              <a:gd name="connsiteY1" fmla="*/ 114452 h 211805"/>
              <a:gd name="connsiteX2" fmla="*/ 2018448 w 4923046"/>
              <a:gd name="connsiteY2" fmla="*/ 105927 h 211805"/>
              <a:gd name="connsiteX3" fmla="*/ 2904597 w 4923046"/>
              <a:gd name="connsiteY3" fmla="*/ 97846 h 211805"/>
              <a:gd name="connsiteX4" fmla="*/ 3938436 w 4923046"/>
              <a:gd name="connsiteY4" fmla="*/ 88423 h 211805"/>
              <a:gd name="connsiteX5" fmla="*/ 4923046 w 4923046"/>
              <a:gd name="connsiteY5" fmla="*/ 79447 h 2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3046" h="211805" extrusionOk="0">
                <a:moveTo>
                  <a:pt x="0" y="124326"/>
                </a:moveTo>
                <a:cubicBezTo>
                  <a:pt x="252335" y="70857"/>
                  <a:pt x="497159" y="220918"/>
                  <a:pt x="1083070" y="114452"/>
                </a:cubicBezTo>
                <a:cubicBezTo>
                  <a:pt x="1600517" y="30264"/>
                  <a:pt x="1632977" y="381365"/>
                  <a:pt x="2018448" y="105927"/>
                </a:cubicBezTo>
                <a:cubicBezTo>
                  <a:pt x="2254754" y="-123694"/>
                  <a:pt x="2664536" y="355167"/>
                  <a:pt x="2904597" y="97846"/>
                </a:cubicBezTo>
                <a:cubicBezTo>
                  <a:pt x="3222628" y="-77444"/>
                  <a:pt x="3507803" y="10044"/>
                  <a:pt x="3938436" y="88423"/>
                </a:cubicBezTo>
                <a:cubicBezTo>
                  <a:pt x="4428893" y="78772"/>
                  <a:pt x="4480874" y="189124"/>
                  <a:pt x="4923046" y="79447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8648 w 3239048"/>
                      <a:gd name="connsiteY0" fmla="*/ 0 h 60838"/>
                      <a:gd name="connsiteX1" fmla="*/ 267248 w 3239048"/>
                      <a:gd name="connsiteY1" fmla="*/ 45720 h 60838"/>
                      <a:gd name="connsiteX2" fmla="*/ 921044 w 3239048"/>
                      <a:gd name="connsiteY2" fmla="*/ 42367 h 60838"/>
                      <a:gd name="connsiteX3" fmla="*/ 1485686 w 3239048"/>
                      <a:gd name="connsiteY3" fmla="*/ 39472 h 60838"/>
                      <a:gd name="connsiteX4" fmla="*/ 2020610 w 3239048"/>
                      <a:gd name="connsiteY4" fmla="*/ 36728 h 60838"/>
                      <a:gd name="connsiteX5" fmla="*/ 2644688 w 3239048"/>
                      <a:gd name="connsiteY5" fmla="*/ 33528 h 60838"/>
                      <a:gd name="connsiteX6" fmla="*/ 3239048 w 3239048"/>
                      <a:gd name="connsiteY6" fmla="*/ 30480 h 60838"/>
                      <a:gd name="connsiteX0" fmla="*/ 0 w 2971800"/>
                      <a:gd name="connsiteY0" fmla="*/ 42219 h 71925"/>
                      <a:gd name="connsiteX1" fmla="*/ 653796 w 2971800"/>
                      <a:gd name="connsiteY1" fmla="*/ 38866 h 71925"/>
                      <a:gd name="connsiteX2" fmla="*/ 1218438 w 2971800"/>
                      <a:gd name="connsiteY2" fmla="*/ 35971 h 71925"/>
                      <a:gd name="connsiteX3" fmla="*/ 1753362 w 2971800"/>
                      <a:gd name="connsiteY3" fmla="*/ 33227 h 71925"/>
                      <a:gd name="connsiteX4" fmla="*/ 2377440 w 2971800"/>
                      <a:gd name="connsiteY4" fmla="*/ 30027 h 71925"/>
                      <a:gd name="connsiteX5" fmla="*/ 2971800 w 2971800"/>
                      <a:gd name="connsiteY5" fmla="*/ 26979 h 7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800" h="71925" extrusionOk="0">
                        <a:moveTo>
                          <a:pt x="0" y="42219"/>
                        </a:moveTo>
                        <a:cubicBezTo>
                          <a:pt x="186969" y="36084"/>
                          <a:pt x="306821" y="73603"/>
                          <a:pt x="653796" y="38866"/>
                        </a:cubicBezTo>
                        <a:cubicBezTo>
                          <a:pt x="957076" y="9202"/>
                          <a:pt x="1029276" y="128726"/>
                          <a:pt x="1218438" y="35971"/>
                        </a:cubicBezTo>
                        <a:cubicBezTo>
                          <a:pt x="1365591" y="-44480"/>
                          <a:pt x="1613372" y="105302"/>
                          <a:pt x="1753362" y="33227"/>
                        </a:cubicBezTo>
                        <a:cubicBezTo>
                          <a:pt x="1966794" y="-19696"/>
                          <a:pt x="2102372" y="-652"/>
                          <a:pt x="2377440" y="30027"/>
                        </a:cubicBezTo>
                        <a:cubicBezTo>
                          <a:pt x="2657682" y="25694"/>
                          <a:pt x="2702920" y="66496"/>
                          <a:pt x="2971800" y="2697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406CA2B-ED8A-4DCF-85BA-AF414C5FAE03}"/>
              </a:ext>
            </a:extLst>
          </p:cNvPr>
          <p:cNvSpPr/>
          <p:nvPr/>
        </p:nvSpPr>
        <p:spPr>
          <a:xfrm rot="578837">
            <a:off x="6078550" y="3101239"/>
            <a:ext cx="4342328" cy="2958297"/>
          </a:xfrm>
          <a:prstGeom prst="rect">
            <a:avLst/>
          </a:prstGeom>
          <a:solidFill>
            <a:schemeClr val="bg2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6" tIns="24003" rIns="48006" bIns="24003" rtlCol="0" anchor="ctr"/>
          <a:lstStyle/>
          <a:p>
            <a:pPr algn="ctr"/>
            <a:endParaRPr lang="zh-CN" altLang="en-US" sz="945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37D9207B-3554-4579-B732-C5F9F466DBF9}"/>
              </a:ext>
            </a:extLst>
          </p:cNvPr>
          <p:cNvSpPr/>
          <p:nvPr/>
        </p:nvSpPr>
        <p:spPr>
          <a:xfrm rot="578837">
            <a:off x="6228141" y="3309268"/>
            <a:ext cx="4089796" cy="2267803"/>
          </a:xfrm>
          <a:prstGeom prst="rect">
            <a:avLst/>
          </a:prstGeom>
          <a:blipFill>
            <a:blip r:embed="rId4"/>
            <a:srcRect/>
            <a:stretch>
              <a:fillRect l="-2855" t="-2504" r="-1356" b="-3341"/>
            </a:stretch>
          </a:blip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6" tIns="24003" rIns="48006" bIns="24003" rtlCol="0" anchor="ctr"/>
          <a:lstStyle/>
          <a:p>
            <a:pPr algn="ctr"/>
            <a:endParaRPr lang="zh-CN" altLang="en-US" sz="945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673FD2A-168D-46ED-AEA7-32A6403642BE}"/>
              </a:ext>
            </a:extLst>
          </p:cNvPr>
          <p:cNvSpPr txBox="1"/>
          <p:nvPr/>
        </p:nvSpPr>
        <p:spPr>
          <a:xfrm rot="578837">
            <a:off x="7900192" y="5819074"/>
            <a:ext cx="2170164" cy="3231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2100" b="0" i="0" dirty="0">
                <a:solidFill>
                  <a:schemeClr val="accent1"/>
                </a:solidFill>
                <a:effectLst/>
                <a:ea typeface="OPPOSans M" panose="00020600040101010101" pitchFamily="18" charset="-122"/>
                <a:cs typeface="OPPOSans M" panose="00020600040101010101" pitchFamily="18" charset="-122"/>
              </a:rPr>
              <a:t>LOVERS TRAVEL</a:t>
            </a:r>
            <a:endParaRPr lang="zh-CN" altLang="en-US" sz="2100" dirty="0">
              <a:solidFill>
                <a:schemeClr val="accent1"/>
              </a:solidFill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48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2596AB6-753E-42A6-92D7-7795826D2720}"/>
              </a:ext>
            </a:extLst>
          </p:cNvPr>
          <p:cNvSpPr txBox="1"/>
          <p:nvPr/>
        </p:nvSpPr>
        <p:spPr>
          <a:xfrm>
            <a:off x="11234463" y="-16372445"/>
            <a:ext cx="18491522" cy="12769770"/>
          </a:xfrm>
          <a:prstGeom prst="rect">
            <a:avLst/>
          </a:prstGeom>
          <a:noFill/>
          <a:effectLst/>
        </p:spPr>
        <p:txBody>
          <a:bodyPr wrap="none" lIns="244145" tIns="122072" rIns="244145" bIns="122072" rtlCol="0">
            <a:noAutofit/>
          </a:bodyPr>
          <a:lstStyle/>
          <a:p>
            <a:pPr algn="ctr"/>
            <a:endParaRPr lang="zh-CN" altLang="en-US" sz="9600" spc="-300" dirty="0">
              <a:solidFill>
                <a:schemeClr val="bg1"/>
              </a:solidFill>
              <a:effectLst>
                <a:outerShdw dist="12700" dir="16200000" rotWithShape="0">
                  <a:schemeClr val="accent4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C66BDD56-ABFA-4EE7-BE45-542AC9147E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854830">
            <a:off x="-148318" y="1118873"/>
            <a:ext cx="5056900" cy="5143978"/>
          </a:xfrm>
          <a:custGeom>
            <a:avLst/>
            <a:gdLst>
              <a:gd name="connsiteX0" fmla="*/ 4092288 w 5056900"/>
              <a:gd name="connsiteY0" fmla="*/ 46901 h 5143978"/>
              <a:gd name="connsiteX1" fmla="*/ 2258992 w 5056900"/>
              <a:gd name="connsiteY1" fmla="*/ 5143978 h 5143978"/>
              <a:gd name="connsiteX2" fmla="*/ 53938 w 5056900"/>
              <a:gd name="connsiteY2" fmla="*/ 3072530 h 5143978"/>
              <a:gd name="connsiteX3" fmla="*/ 0 w 5056900"/>
              <a:gd name="connsiteY3" fmla="*/ 2986511 h 5143978"/>
              <a:gd name="connsiteX4" fmla="*/ 656027 w 5056900"/>
              <a:gd name="connsiteY4" fmla="*/ 7564 h 5143978"/>
              <a:gd name="connsiteX5" fmla="*/ 787250 w 5056900"/>
              <a:gd name="connsiteY5" fmla="*/ 170 h 5143978"/>
              <a:gd name="connsiteX6" fmla="*/ 2258992 w 5056900"/>
              <a:gd name="connsiteY6" fmla="*/ 1237602 h 5143978"/>
              <a:gd name="connsiteX7" fmla="*/ 4092288 w 5056900"/>
              <a:gd name="connsiteY7" fmla="*/ 46901 h 514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900" h="5143978">
                <a:moveTo>
                  <a:pt x="4092288" y="46901"/>
                </a:moveTo>
                <a:cubicBezTo>
                  <a:pt x="5316042" y="390712"/>
                  <a:pt x="5980619" y="2580419"/>
                  <a:pt x="2258992" y="5143978"/>
                </a:cubicBezTo>
                <a:cubicBezTo>
                  <a:pt x="1195670" y="4411532"/>
                  <a:pt x="490405" y="3709605"/>
                  <a:pt x="53938" y="3072530"/>
                </a:cubicBezTo>
                <a:lnTo>
                  <a:pt x="0" y="2986511"/>
                </a:lnTo>
                <a:lnTo>
                  <a:pt x="656027" y="7564"/>
                </a:lnTo>
                <a:lnTo>
                  <a:pt x="787250" y="170"/>
                </a:lnTo>
                <a:cubicBezTo>
                  <a:pt x="1342487" y="9230"/>
                  <a:pt x="1933485" y="383082"/>
                  <a:pt x="2258992" y="1237602"/>
                </a:cubicBezTo>
                <a:cubicBezTo>
                  <a:pt x="2656834" y="193189"/>
                  <a:pt x="3451273" y="-133190"/>
                  <a:pt x="4092288" y="46901"/>
                </a:cubicBezTo>
                <a:close/>
              </a:path>
            </a:pathLst>
          </a:custGeom>
          <a:blipFill>
            <a:blip r:embed="rId3"/>
            <a:srcRect/>
            <a:stretch>
              <a:fillRect l="-57928" t="-1250" r="-19870" b="-7613"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970DFCF-417E-4DB7-AE4B-0B512FBE2024}"/>
              </a:ext>
            </a:extLst>
          </p:cNvPr>
          <p:cNvSpPr txBox="1"/>
          <p:nvPr/>
        </p:nvSpPr>
        <p:spPr>
          <a:xfrm>
            <a:off x="7387617" y="1748149"/>
            <a:ext cx="2733281" cy="4087112"/>
          </a:xfrm>
          <a:prstGeom prst="rect">
            <a:avLst/>
          </a:prstGeom>
          <a:noFill/>
          <a:effectLst/>
        </p:spPr>
        <p:txBody>
          <a:bodyPr wrap="square" lIns="152708" tIns="76354" rIns="152708" bIns="76354" rtlCol="0">
            <a:noAutofit/>
          </a:bodyPr>
          <a:lstStyle>
            <a:defPPr>
              <a:defRPr lang="zh-CN"/>
            </a:defPPr>
            <a:lvl1pPr>
              <a:defRPr sz="3370" spc="-300">
                <a:solidFill>
                  <a:schemeClr val="accent6"/>
                </a:solidFill>
                <a:effectLst>
                  <a:outerShdw dist="8915" algn="l" rotWithShape="0">
                    <a:schemeClr val="accent2"/>
                  </a:outerShdw>
                </a:effectLst>
                <a:latin typeface="+mj-ea"/>
                <a:ea typeface="+mj-ea"/>
              </a:defRPr>
            </a:lvl1pPr>
          </a:lstStyle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有人说，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前世五百次回眸换来今生一次擦肩而过，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或许，</a:t>
            </a:r>
            <a:endParaRPr lang="en-US" altLang="zh-CN" sz="2000" spc="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spc="0" dirty="0">
                <a:solidFill>
                  <a:schemeClr val="tx1"/>
                </a:solidFill>
                <a:effectLst/>
                <a:latin typeface="+mn-ea"/>
                <a:ea typeface="+mn-ea"/>
              </a:rPr>
              <a:t>世间所有的相遇都是久别重逢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116A31E-D010-4B0B-A820-4D134EFACC92}"/>
              </a:ext>
            </a:extLst>
          </p:cNvPr>
          <p:cNvGrpSpPr/>
          <p:nvPr/>
        </p:nvGrpSpPr>
        <p:grpSpPr>
          <a:xfrm>
            <a:off x="7298297" y="2331222"/>
            <a:ext cx="2956873" cy="3265903"/>
            <a:chOff x="7298298" y="2331222"/>
            <a:chExt cx="2733280" cy="3265903"/>
          </a:xfrm>
        </p:grpSpPr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3CE97337-023B-4C2B-B781-CF77434648DC}"/>
                </a:ext>
              </a:extLst>
            </p:cNvPr>
            <p:cNvSpPr/>
            <p:nvPr/>
          </p:nvSpPr>
          <p:spPr>
            <a:xfrm>
              <a:off x="7298298" y="233122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3CF7D365-CFEB-46C9-9363-B51917051472}"/>
                </a:ext>
              </a:extLst>
            </p:cNvPr>
            <p:cNvSpPr/>
            <p:nvPr/>
          </p:nvSpPr>
          <p:spPr>
            <a:xfrm>
              <a:off x="7298298" y="2967688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2A4D20CD-BEA2-4A00-B8CC-6530F452EBAA}"/>
                </a:ext>
              </a:extLst>
            </p:cNvPr>
            <p:cNvSpPr/>
            <p:nvPr/>
          </p:nvSpPr>
          <p:spPr>
            <a:xfrm>
              <a:off x="7298298" y="3604154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73FFC57-E1CC-4C9C-9A96-CDA3E41CF936}"/>
                </a:ext>
              </a:extLst>
            </p:cNvPr>
            <p:cNvSpPr/>
            <p:nvPr/>
          </p:nvSpPr>
          <p:spPr>
            <a:xfrm>
              <a:off x="7298298" y="4240620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F1051CD-FF57-4A15-ADF9-F06C5FC6183B}"/>
                </a:ext>
              </a:extLst>
            </p:cNvPr>
            <p:cNvSpPr/>
            <p:nvPr/>
          </p:nvSpPr>
          <p:spPr>
            <a:xfrm>
              <a:off x="7298298" y="4877086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F5F25346-039F-40E2-83F6-E9BEEE756062}"/>
                </a:ext>
              </a:extLst>
            </p:cNvPr>
            <p:cNvSpPr/>
            <p:nvPr/>
          </p:nvSpPr>
          <p:spPr>
            <a:xfrm>
              <a:off x="7298298" y="5513552"/>
              <a:ext cx="2733280" cy="83573"/>
            </a:xfrm>
            <a:custGeom>
              <a:avLst/>
              <a:gdLst>
                <a:gd name="connsiteX0" fmla="*/ 0 w 2956873"/>
                <a:gd name="connsiteY0" fmla="*/ 49056 h 83573"/>
                <a:gd name="connsiteX1" fmla="*/ 650512 w 2956873"/>
                <a:gd name="connsiteY1" fmla="*/ 45160 h 83573"/>
                <a:gd name="connsiteX2" fmla="*/ 1212317 w 2956873"/>
                <a:gd name="connsiteY2" fmla="*/ 41796 h 83573"/>
                <a:gd name="connsiteX3" fmla="*/ 1744555 w 2956873"/>
                <a:gd name="connsiteY3" fmla="*/ 38607 h 83573"/>
                <a:gd name="connsiteX4" fmla="*/ 2365498 w 2956873"/>
                <a:gd name="connsiteY4" fmla="*/ 34889 h 83573"/>
                <a:gd name="connsiteX5" fmla="*/ 2956873 w 2956873"/>
                <a:gd name="connsiteY5" fmla="*/ 31348 h 8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6873" h="83573" extrusionOk="0">
                  <a:moveTo>
                    <a:pt x="0" y="49056"/>
                  </a:moveTo>
                  <a:cubicBezTo>
                    <a:pt x="176407" y="35992"/>
                    <a:pt x="296446" y="88837"/>
                    <a:pt x="650512" y="45160"/>
                  </a:cubicBezTo>
                  <a:cubicBezTo>
                    <a:pt x="971159" y="14669"/>
                    <a:pt x="1003319" y="150233"/>
                    <a:pt x="1212317" y="41796"/>
                  </a:cubicBezTo>
                  <a:cubicBezTo>
                    <a:pt x="1354340" y="-47396"/>
                    <a:pt x="1604783" y="125036"/>
                    <a:pt x="1744555" y="38607"/>
                  </a:cubicBezTo>
                  <a:cubicBezTo>
                    <a:pt x="1954589" y="-24159"/>
                    <a:pt x="2116192" y="10891"/>
                    <a:pt x="2365498" y="34889"/>
                  </a:cubicBezTo>
                  <a:cubicBezTo>
                    <a:pt x="2646271" y="30085"/>
                    <a:pt x="2692371" y="71033"/>
                    <a:pt x="2956873" y="31348"/>
                  </a:cubicBezTo>
                </a:path>
              </a:pathLst>
            </a:custGeom>
            <a:noFill/>
            <a:ln w="9525">
              <a:solidFill>
                <a:schemeClr val="accent4">
                  <a:alpha val="79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38648 w 3239048"/>
                        <a:gd name="connsiteY0" fmla="*/ 0 h 60838"/>
                        <a:gd name="connsiteX1" fmla="*/ 267248 w 3239048"/>
                        <a:gd name="connsiteY1" fmla="*/ 45720 h 60838"/>
                        <a:gd name="connsiteX2" fmla="*/ 921044 w 3239048"/>
                        <a:gd name="connsiteY2" fmla="*/ 42367 h 60838"/>
                        <a:gd name="connsiteX3" fmla="*/ 1485686 w 3239048"/>
                        <a:gd name="connsiteY3" fmla="*/ 39472 h 60838"/>
                        <a:gd name="connsiteX4" fmla="*/ 2020610 w 3239048"/>
                        <a:gd name="connsiteY4" fmla="*/ 36728 h 60838"/>
                        <a:gd name="connsiteX5" fmla="*/ 2644688 w 3239048"/>
                        <a:gd name="connsiteY5" fmla="*/ 33528 h 60838"/>
                        <a:gd name="connsiteX6" fmla="*/ 3239048 w 3239048"/>
                        <a:gd name="connsiteY6" fmla="*/ 30480 h 60838"/>
                        <a:gd name="connsiteX0" fmla="*/ 0 w 2971800"/>
                        <a:gd name="connsiteY0" fmla="*/ 42219 h 71925"/>
                        <a:gd name="connsiteX1" fmla="*/ 653796 w 2971800"/>
                        <a:gd name="connsiteY1" fmla="*/ 38866 h 71925"/>
                        <a:gd name="connsiteX2" fmla="*/ 1218438 w 2971800"/>
                        <a:gd name="connsiteY2" fmla="*/ 35971 h 71925"/>
                        <a:gd name="connsiteX3" fmla="*/ 1753362 w 2971800"/>
                        <a:gd name="connsiteY3" fmla="*/ 33227 h 71925"/>
                        <a:gd name="connsiteX4" fmla="*/ 2377440 w 2971800"/>
                        <a:gd name="connsiteY4" fmla="*/ 30027 h 71925"/>
                        <a:gd name="connsiteX5" fmla="*/ 2971800 w 2971800"/>
                        <a:gd name="connsiteY5" fmla="*/ 26979 h 71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971800" h="71925" extrusionOk="0">
                          <a:moveTo>
                            <a:pt x="0" y="42219"/>
                          </a:moveTo>
                          <a:cubicBezTo>
                            <a:pt x="186969" y="36084"/>
                            <a:pt x="306821" y="73603"/>
                            <a:pt x="653796" y="38866"/>
                          </a:cubicBezTo>
                          <a:cubicBezTo>
                            <a:pt x="957076" y="9202"/>
                            <a:pt x="1029276" y="128726"/>
                            <a:pt x="1218438" y="35971"/>
                          </a:cubicBezTo>
                          <a:cubicBezTo>
                            <a:pt x="1365591" y="-44480"/>
                            <a:pt x="1613372" y="105302"/>
                            <a:pt x="1753362" y="33227"/>
                          </a:cubicBezTo>
                          <a:cubicBezTo>
                            <a:pt x="1966794" y="-19696"/>
                            <a:pt x="2102372" y="-652"/>
                            <a:pt x="2377440" y="30027"/>
                          </a:cubicBezTo>
                          <a:cubicBezTo>
                            <a:pt x="2657682" y="25694"/>
                            <a:pt x="2702920" y="66496"/>
                            <a:pt x="2971800" y="26979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3756984-9C36-4BA2-9BFC-6D45B7C48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7488" spc="-300" dirty="0">
                <a:solidFill>
                  <a:schemeClr val="accent6"/>
                </a:solidFill>
                <a:effectLst>
                  <a:outerShdw dist="19812" algn="l" rotWithShape="0">
                    <a:schemeClr val="accent2"/>
                  </a:outerShdw>
                </a:effectLst>
                <a:latin typeface="+mj-ea"/>
                <a:ea typeface="+mj-ea"/>
              </a:rPr>
              <a:t>相恋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69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0EE2E9F-1C96-4681-8DAC-69481377248F}"/>
              </a:ext>
            </a:extLst>
          </p:cNvPr>
          <p:cNvSpPr/>
          <p:nvPr/>
        </p:nvSpPr>
        <p:spPr>
          <a:xfrm>
            <a:off x="1722912" y="1459458"/>
            <a:ext cx="8188940" cy="4785055"/>
          </a:xfrm>
          <a:custGeom>
            <a:avLst/>
            <a:gdLst>
              <a:gd name="connsiteX0" fmla="*/ 0 w 9083040"/>
              <a:gd name="connsiteY0" fmla="*/ 0 h 4646612"/>
              <a:gd name="connsiteX1" fmla="*/ 160830 w 9083040"/>
              <a:gd name="connsiteY1" fmla="*/ 0 h 4646612"/>
              <a:gd name="connsiteX2" fmla="*/ 173554 w 9083040"/>
              <a:gd name="connsiteY2" fmla="*/ 63021 h 4646612"/>
              <a:gd name="connsiteX3" fmla="*/ 348414 w 9083040"/>
              <a:gd name="connsiteY3" fmla="*/ 178926 h 4646612"/>
              <a:gd name="connsiteX4" fmla="*/ 523274 w 9083040"/>
              <a:gd name="connsiteY4" fmla="*/ 63021 h 4646612"/>
              <a:gd name="connsiteX5" fmla="*/ 535997 w 9083040"/>
              <a:gd name="connsiteY5" fmla="*/ 0 h 4646612"/>
              <a:gd name="connsiteX6" fmla="*/ 684970 w 9083040"/>
              <a:gd name="connsiteY6" fmla="*/ 0 h 4646612"/>
              <a:gd name="connsiteX7" fmla="*/ 697694 w 9083040"/>
              <a:gd name="connsiteY7" fmla="*/ 63021 h 4646612"/>
              <a:gd name="connsiteX8" fmla="*/ 872554 w 9083040"/>
              <a:gd name="connsiteY8" fmla="*/ 178926 h 4646612"/>
              <a:gd name="connsiteX9" fmla="*/ 1047415 w 9083040"/>
              <a:gd name="connsiteY9" fmla="*/ 63021 h 4646612"/>
              <a:gd name="connsiteX10" fmla="*/ 1060138 w 9083040"/>
              <a:gd name="connsiteY10" fmla="*/ 0 h 4646612"/>
              <a:gd name="connsiteX11" fmla="*/ 1209105 w 9083040"/>
              <a:gd name="connsiteY11" fmla="*/ 0 h 4646612"/>
              <a:gd name="connsiteX12" fmla="*/ 1221829 w 9083040"/>
              <a:gd name="connsiteY12" fmla="*/ 63021 h 4646612"/>
              <a:gd name="connsiteX13" fmla="*/ 1396690 w 9083040"/>
              <a:gd name="connsiteY13" fmla="*/ 178926 h 4646612"/>
              <a:gd name="connsiteX14" fmla="*/ 1571551 w 9083040"/>
              <a:gd name="connsiteY14" fmla="*/ 63021 h 4646612"/>
              <a:gd name="connsiteX15" fmla="*/ 1584274 w 9083040"/>
              <a:gd name="connsiteY15" fmla="*/ 0 h 4646612"/>
              <a:gd name="connsiteX16" fmla="*/ 1733245 w 9083040"/>
              <a:gd name="connsiteY16" fmla="*/ 0 h 4646612"/>
              <a:gd name="connsiteX17" fmla="*/ 1745969 w 9083040"/>
              <a:gd name="connsiteY17" fmla="*/ 63021 h 4646612"/>
              <a:gd name="connsiteX18" fmla="*/ 1920829 w 9083040"/>
              <a:gd name="connsiteY18" fmla="*/ 178926 h 4646612"/>
              <a:gd name="connsiteX19" fmla="*/ 2095691 w 9083040"/>
              <a:gd name="connsiteY19" fmla="*/ 63021 h 4646612"/>
              <a:gd name="connsiteX20" fmla="*/ 2108414 w 9083040"/>
              <a:gd name="connsiteY20" fmla="*/ 0 h 4646612"/>
              <a:gd name="connsiteX21" fmla="*/ 2257383 w 9083040"/>
              <a:gd name="connsiteY21" fmla="*/ 0 h 4646612"/>
              <a:gd name="connsiteX22" fmla="*/ 2270107 w 9083040"/>
              <a:gd name="connsiteY22" fmla="*/ 63021 h 4646612"/>
              <a:gd name="connsiteX23" fmla="*/ 2444967 w 9083040"/>
              <a:gd name="connsiteY23" fmla="*/ 178926 h 4646612"/>
              <a:gd name="connsiteX24" fmla="*/ 2619827 w 9083040"/>
              <a:gd name="connsiteY24" fmla="*/ 63021 h 4646612"/>
              <a:gd name="connsiteX25" fmla="*/ 2632550 w 9083040"/>
              <a:gd name="connsiteY25" fmla="*/ 0 h 4646612"/>
              <a:gd name="connsiteX26" fmla="*/ 2781522 w 9083040"/>
              <a:gd name="connsiteY26" fmla="*/ 0 h 4646612"/>
              <a:gd name="connsiteX27" fmla="*/ 2794246 w 9083040"/>
              <a:gd name="connsiteY27" fmla="*/ 63021 h 4646612"/>
              <a:gd name="connsiteX28" fmla="*/ 2969106 w 9083040"/>
              <a:gd name="connsiteY28" fmla="*/ 178926 h 4646612"/>
              <a:gd name="connsiteX29" fmla="*/ 3143967 w 9083040"/>
              <a:gd name="connsiteY29" fmla="*/ 63021 h 4646612"/>
              <a:gd name="connsiteX30" fmla="*/ 3156690 w 9083040"/>
              <a:gd name="connsiteY30" fmla="*/ 0 h 4646612"/>
              <a:gd name="connsiteX31" fmla="*/ 3305659 w 9083040"/>
              <a:gd name="connsiteY31" fmla="*/ 0 h 4646612"/>
              <a:gd name="connsiteX32" fmla="*/ 3318383 w 9083040"/>
              <a:gd name="connsiteY32" fmla="*/ 63021 h 4646612"/>
              <a:gd name="connsiteX33" fmla="*/ 3493243 w 9083040"/>
              <a:gd name="connsiteY33" fmla="*/ 178926 h 4646612"/>
              <a:gd name="connsiteX34" fmla="*/ 3668104 w 9083040"/>
              <a:gd name="connsiteY34" fmla="*/ 63021 h 4646612"/>
              <a:gd name="connsiteX35" fmla="*/ 3680827 w 9083040"/>
              <a:gd name="connsiteY35" fmla="*/ 0 h 4646612"/>
              <a:gd name="connsiteX36" fmla="*/ 3829798 w 9083040"/>
              <a:gd name="connsiteY36" fmla="*/ 0 h 4646612"/>
              <a:gd name="connsiteX37" fmla="*/ 3842522 w 9083040"/>
              <a:gd name="connsiteY37" fmla="*/ 63021 h 4646612"/>
              <a:gd name="connsiteX38" fmla="*/ 4017382 w 9083040"/>
              <a:gd name="connsiteY38" fmla="*/ 178926 h 4646612"/>
              <a:gd name="connsiteX39" fmla="*/ 4192243 w 9083040"/>
              <a:gd name="connsiteY39" fmla="*/ 63021 h 4646612"/>
              <a:gd name="connsiteX40" fmla="*/ 4204966 w 9083040"/>
              <a:gd name="connsiteY40" fmla="*/ 0 h 4646612"/>
              <a:gd name="connsiteX41" fmla="*/ 4353937 w 9083040"/>
              <a:gd name="connsiteY41" fmla="*/ 0 h 4646612"/>
              <a:gd name="connsiteX42" fmla="*/ 4366660 w 9083040"/>
              <a:gd name="connsiteY42" fmla="*/ 63021 h 4646612"/>
              <a:gd name="connsiteX43" fmla="*/ 4541520 w 9083040"/>
              <a:gd name="connsiteY43" fmla="*/ 178926 h 4646612"/>
              <a:gd name="connsiteX44" fmla="*/ 4716381 w 9083040"/>
              <a:gd name="connsiteY44" fmla="*/ 63021 h 4646612"/>
              <a:gd name="connsiteX45" fmla="*/ 4729104 w 9083040"/>
              <a:gd name="connsiteY45" fmla="*/ 0 h 4646612"/>
              <a:gd name="connsiteX46" fmla="*/ 4878075 w 9083040"/>
              <a:gd name="connsiteY46" fmla="*/ 0 h 4646612"/>
              <a:gd name="connsiteX47" fmla="*/ 4890799 w 9083040"/>
              <a:gd name="connsiteY47" fmla="*/ 63021 h 4646612"/>
              <a:gd name="connsiteX48" fmla="*/ 5065659 w 9083040"/>
              <a:gd name="connsiteY48" fmla="*/ 178926 h 4646612"/>
              <a:gd name="connsiteX49" fmla="*/ 5240520 w 9083040"/>
              <a:gd name="connsiteY49" fmla="*/ 63021 h 4646612"/>
              <a:gd name="connsiteX50" fmla="*/ 5253243 w 9083040"/>
              <a:gd name="connsiteY50" fmla="*/ 0 h 4646612"/>
              <a:gd name="connsiteX51" fmla="*/ 5402212 w 9083040"/>
              <a:gd name="connsiteY51" fmla="*/ 0 h 4646612"/>
              <a:gd name="connsiteX52" fmla="*/ 5414936 w 9083040"/>
              <a:gd name="connsiteY52" fmla="*/ 63021 h 4646612"/>
              <a:gd name="connsiteX53" fmla="*/ 5589796 w 9083040"/>
              <a:gd name="connsiteY53" fmla="*/ 178926 h 4646612"/>
              <a:gd name="connsiteX54" fmla="*/ 5764657 w 9083040"/>
              <a:gd name="connsiteY54" fmla="*/ 63021 h 4646612"/>
              <a:gd name="connsiteX55" fmla="*/ 5777380 w 9083040"/>
              <a:gd name="connsiteY55" fmla="*/ 0 h 4646612"/>
              <a:gd name="connsiteX56" fmla="*/ 5926351 w 9083040"/>
              <a:gd name="connsiteY56" fmla="*/ 0 h 4646612"/>
              <a:gd name="connsiteX57" fmla="*/ 5939075 w 9083040"/>
              <a:gd name="connsiteY57" fmla="*/ 63021 h 4646612"/>
              <a:gd name="connsiteX58" fmla="*/ 6113935 w 9083040"/>
              <a:gd name="connsiteY58" fmla="*/ 178926 h 4646612"/>
              <a:gd name="connsiteX59" fmla="*/ 6288796 w 9083040"/>
              <a:gd name="connsiteY59" fmla="*/ 63021 h 4646612"/>
              <a:gd name="connsiteX60" fmla="*/ 6301519 w 9083040"/>
              <a:gd name="connsiteY60" fmla="*/ 0 h 4646612"/>
              <a:gd name="connsiteX61" fmla="*/ 6450489 w 9083040"/>
              <a:gd name="connsiteY61" fmla="*/ 0 h 4646612"/>
              <a:gd name="connsiteX62" fmla="*/ 6463213 w 9083040"/>
              <a:gd name="connsiteY62" fmla="*/ 63021 h 4646612"/>
              <a:gd name="connsiteX63" fmla="*/ 6638073 w 9083040"/>
              <a:gd name="connsiteY63" fmla="*/ 178926 h 4646612"/>
              <a:gd name="connsiteX64" fmla="*/ 6812934 w 9083040"/>
              <a:gd name="connsiteY64" fmla="*/ 63021 h 4646612"/>
              <a:gd name="connsiteX65" fmla="*/ 6825657 w 9083040"/>
              <a:gd name="connsiteY65" fmla="*/ 0 h 4646612"/>
              <a:gd name="connsiteX66" fmla="*/ 6974629 w 9083040"/>
              <a:gd name="connsiteY66" fmla="*/ 0 h 4646612"/>
              <a:gd name="connsiteX67" fmla="*/ 6987352 w 9083040"/>
              <a:gd name="connsiteY67" fmla="*/ 63021 h 4646612"/>
              <a:gd name="connsiteX68" fmla="*/ 7162213 w 9083040"/>
              <a:gd name="connsiteY68" fmla="*/ 178926 h 4646612"/>
              <a:gd name="connsiteX69" fmla="*/ 7337074 w 9083040"/>
              <a:gd name="connsiteY69" fmla="*/ 63021 h 4646612"/>
              <a:gd name="connsiteX70" fmla="*/ 7349797 w 9083040"/>
              <a:gd name="connsiteY70" fmla="*/ 0 h 4646612"/>
              <a:gd name="connsiteX71" fmla="*/ 7498765 w 9083040"/>
              <a:gd name="connsiteY71" fmla="*/ 0 h 4646612"/>
              <a:gd name="connsiteX72" fmla="*/ 7511488 w 9083040"/>
              <a:gd name="connsiteY72" fmla="*/ 63021 h 4646612"/>
              <a:gd name="connsiteX73" fmla="*/ 7686349 w 9083040"/>
              <a:gd name="connsiteY73" fmla="*/ 178926 h 4646612"/>
              <a:gd name="connsiteX74" fmla="*/ 7861210 w 9083040"/>
              <a:gd name="connsiteY74" fmla="*/ 63021 h 4646612"/>
              <a:gd name="connsiteX75" fmla="*/ 7873933 w 9083040"/>
              <a:gd name="connsiteY75" fmla="*/ 0 h 4646612"/>
              <a:gd name="connsiteX76" fmla="*/ 8022905 w 9083040"/>
              <a:gd name="connsiteY76" fmla="*/ 0 h 4646612"/>
              <a:gd name="connsiteX77" fmla="*/ 8035628 w 9083040"/>
              <a:gd name="connsiteY77" fmla="*/ 63021 h 4646612"/>
              <a:gd name="connsiteX78" fmla="*/ 8210489 w 9083040"/>
              <a:gd name="connsiteY78" fmla="*/ 178926 h 4646612"/>
              <a:gd name="connsiteX79" fmla="*/ 8385350 w 9083040"/>
              <a:gd name="connsiteY79" fmla="*/ 63021 h 4646612"/>
              <a:gd name="connsiteX80" fmla="*/ 8398073 w 9083040"/>
              <a:gd name="connsiteY80" fmla="*/ 0 h 4646612"/>
              <a:gd name="connsiteX81" fmla="*/ 8547042 w 9083040"/>
              <a:gd name="connsiteY81" fmla="*/ 0 h 4646612"/>
              <a:gd name="connsiteX82" fmla="*/ 8559765 w 9083040"/>
              <a:gd name="connsiteY82" fmla="*/ 63021 h 4646612"/>
              <a:gd name="connsiteX83" fmla="*/ 8734626 w 9083040"/>
              <a:gd name="connsiteY83" fmla="*/ 178926 h 4646612"/>
              <a:gd name="connsiteX84" fmla="*/ 8909487 w 9083040"/>
              <a:gd name="connsiteY84" fmla="*/ 63021 h 4646612"/>
              <a:gd name="connsiteX85" fmla="*/ 8922210 w 9083040"/>
              <a:gd name="connsiteY85" fmla="*/ 0 h 4646612"/>
              <a:gd name="connsiteX86" fmla="*/ 9083040 w 9083040"/>
              <a:gd name="connsiteY86" fmla="*/ 0 h 4646612"/>
              <a:gd name="connsiteX87" fmla="*/ 9083040 w 9083040"/>
              <a:gd name="connsiteY87" fmla="*/ 284068 h 4646612"/>
              <a:gd name="connsiteX88" fmla="*/ 9083039 w 9083040"/>
              <a:gd name="connsiteY88" fmla="*/ 284068 h 4646612"/>
              <a:gd name="connsiteX89" fmla="*/ 8893265 w 9083040"/>
              <a:gd name="connsiteY89" fmla="*/ 473842 h 4646612"/>
              <a:gd name="connsiteX90" fmla="*/ 9083039 w 9083040"/>
              <a:gd name="connsiteY90" fmla="*/ 663616 h 4646612"/>
              <a:gd name="connsiteX91" fmla="*/ 9083040 w 9083040"/>
              <a:gd name="connsiteY91" fmla="*/ 663616 h 4646612"/>
              <a:gd name="connsiteX92" fmla="*/ 9083040 w 9083040"/>
              <a:gd name="connsiteY92" fmla="*/ 808206 h 4646612"/>
              <a:gd name="connsiteX93" fmla="*/ 9083039 w 9083040"/>
              <a:gd name="connsiteY93" fmla="*/ 808206 h 4646612"/>
              <a:gd name="connsiteX94" fmla="*/ 8893265 w 9083040"/>
              <a:gd name="connsiteY94" fmla="*/ 997980 h 4646612"/>
              <a:gd name="connsiteX95" fmla="*/ 9083039 w 9083040"/>
              <a:gd name="connsiteY95" fmla="*/ 1187754 h 4646612"/>
              <a:gd name="connsiteX96" fmla="*/ 9083040 w 9083040"/>
              <a:gd name="connsiteY96" fmla="*/ 1187754 h 4646612"/>
              <a:gd name="connsiteX97" fmla="*/ 9083040 w 9083040"/>
              <a:gd name="connsiteY97" fmla="*/ 1332346 h 4646612"/>
              <a:gd name="connsiteX98" fmla="*/ 9083039 w 9083040"/>
              <a:gd name="connsiteY98" fmla="*/ 1332346 h 4646612"/>
              <a:gd name="connsiteX99" fmla="*/ 8893265 w 9083040"/>
              <a:gd name="connsiteY99" fmla="*/ 1522120 h 4646612"/>
              <a:gd name="connsiteX100" fmla="*/ 9083039 w 9083040"/>
              <a:gd name="connsiteY100" fmla="*/ 1711894 h 4646612"/>
              <a:gd name="connsiteX101" fmla="*/ 9083040 w 9083040"/>
              <a:gd name="connsiteY101" fmla="*/ 1711894 h 4646612"/>
              <a:gd name="connsiteX102" fmla="*/ 9083040 w 9083040"/>
              <a:gd name="connsiteY102" fmla="*/ 1856482 h 4646612"/>
              <a:gd name="connsiteX103" fmla="*/ 9083039 w 9083040"/>
              <a:gd name="connsiteY103" fmla="*/ 1856482 h 4646612"/>
              <a:gd name="connsiteX104" fmla="*/ 8893265 w 9083040"/>
              <a:gd name="connsiteY104" fmla="*/ 2046256 h 4646612"/>
              <a:gd name="connsiteX105" fmla="*/ 9083039 w 9083040"/>
              <a:gd name="connsiteY105" fmla="*/ 2236030 h 4646612"/>
              <a:gd name="connsiteX106" fmla="*/ 9083040 w 9083040"/>
              <a:gd name="connsiteY106" fmla="*/ 2236030 h 4646612"/>
              <a:gd name="connsiteX107" fmla="*/ 9083040 w 9083040"/>
              <a:gd name="connsiteY107" fmla="*/ 2380622 h 4646612"/>
              <a:gd name="connsiteX108" fmla="*/ 9083039 w 9083040"/>
              <a:gd name="connsiteY108" fmla="*/ 2380622 h 4646612"/>
              <a:gd name="connsiteX109" fmla="*/ 8893265 w 9083040"/>
              <a:gd name="connsiteY109" fmla="*/ 2570396 h 4646612"/>
              <a:gd name="connsiteX110" fmla="*/ 9083039 w 9083040"/>
              <a:gd name="connsiteY110" fmla="*/ 2760170 h 4646612"/>
              <a:gd name="connsiteX111" fmla="*/ 9083040 w 9083040"/>
              <a:gd name="connsiteY111" fmla="*/ 2760170 h 4646612"/>
              <a:gd name="connsiteX112" fmla="*/ 9083040 w 9083040"/>
              <a:gd name="connsiteY112" fmla="*/ 2904759 h 4646612"/>
              <a:gd name="connsiteX113" fmla="*/ 9083039 w 9083040"/>
              <a:gd name="connsiteY113" fmla="*/ 2904759 h 4646612"/>
              <a:gd name="connsiteX114" fmla="*/ 8893265 w 9083040"/>
              <a:gd name="connsiteY114" fmla="*/ 3094533 h 4646612"/>
              <a:gd name="connsiteX115" fmla="*/ 9083039 w 9083040"/>
              <a:gd name="connsiteY115" fmla="*/ 3284307 h 4646612"/>
              <a:gd name="connsiteX116" fmla="*/ 9083040 w 9083040"/>
              <a:gd name="connsiteY116" fmla="*/ 3284307 h 4646612"/>
              <a:gd name="connsiteX117" fmla="*/ 9083040 w 9083040"/>
              <a:gd name="connsiteY117" fmla="*/ 3428899 h 4646612"/>
              <a:gd name="connsiteX118" fmla="*/ 9083039 w 9083040"/>
              <a:gd name="connsiteY118" fmla="*/ 3428899 h 4646612"/>
              <a:gd name="connsiteX119" fmla="*/ 8893265 w 9083040"/>
              <a:gd name="connsiteY119" fmla="*/ 3618673 h 4646612"/>
              <a:gd name="connsiteX120" fmla="*/ 9083039 w 9083040"/>
              <a:gd name="connsiteY120" fmla="*/ 3808447 h 4646612"/>
              <a:gd name="connsiteX121" fmla="*/ 9083040 w 9083040"/>
              <a:gd name="connsiteY121" fmla="*/ 3808447 h 4646612"/>
              <a:gd name="connsiteX122" fmla="*/ 9083040 w 9083040"/>
              <a:gd name="connsiteY122" fmla="*/ 3953036 h 4646612"/>
              <a:gd name="connsiteX123" fmla="*/ 9083039 w 9083040"/>
              <a:gd name="connsiteY123" fmla="*/ 3953036 h 4646612"/>
              <a:gd name="connsiteX124" fmla="*/ 8893265 w 9083040"/>
              <a:gd name="connsiteY124" fmla="*/ 4142810 h 4646612"/>
              <a:gd name="connsiteX125" fmla="*/ 9083039 w 9083040"/>
              <a:gd name="connsiteY125" fmla="*/ 4332584 h 4646612"/>
              <a:gd name="connsiteX126" fmla="*/ 9083040 w 9083040"/>
              <a:gd name="connsiteY126" fmla="*/ 4332584 h 4646612"/>
              <a:gd name="connsiteX127" fmla="*/ 9083040 w 9083040"/>
              <a:gd name="connsiteY127" fmla="*/ 4646612 h 4646612"/>
              <a:gd name="connsiteX128" fmla="*/ 8924400 w 9083040"/>
              <a:gd name="connsiteY128" fmla="*/ 4646612 h 4646612"/>
              <a:gd name="connsiteX129" fmla="*/ 8734626 w 9083040"/>
              <a:gd name="connsiteY129" fmla="*/ 4456838 h 4646612"/>
              <a:gd name="connsiteX130" fmla="*/ 8544852 w 9083040"/>
              <a:gd name="connsiteY130" fmla="*/ 4646612 h 4646612"/>
              <a:gd name="connsiteX131" fmla="*/ 8400263 w 9083040"/>
              <a:gd name="connsiteY131" fmla="*/ 4646612 h 4646612"/>
              <a:gd name="connsiteX132" fmla="*/ 8210489 w 9083040"/>
              <a:gd name="connsiteY132" fmla="*/ 4456838 h 4646612"/>
              <a:gd name="connsiteX133" fmla="*/ 8020715 w 9083040"/>
              <a:gd name="connsiteY133" fmla="*/ 4646612 h 4646612"/>
              <a:gd name="connsiteX134" fmla="*/ 7876123 w 9083040"/>
              <a:gd name="connsiteY134" fmla="*/ 4646612 h 4646612"/>
              <a:gd name="connsiteX135" fmla="*/ 7686349 w 9083040"/>
              <a:gd name="connsiteY135" fmla="*/ 4456838 h 4646612"/>
              <a:gd name="connsiteX136" fmla="*/ 7496575 w 9083040"/>
              <a:gd name="connsiteY136" fmla="*/ 4646612 h 4646612"/>
              <a:gd name="connsiteX137" fmla="*/ 7351987 w 9083040"/>
              <a:gd name="connsiteY137" fmla="*/ 4646612 h 4646612"/>
              <a:gd name="connsiteX138" fmla="*/ 7162213 w 9083040"/>
              <a:gd name="connsiteY138" fmla="*/ 4456838 h 4646612"/>
              <a:gd name="connsiteX139" fmla="*/ 6972439 w 9083040"/>
              <a:gd name="connsiteY139" fmla="*/ 4646612 h 4646612"/>
              <a:gd name="connsiteX140" fmla="*/ 6827847 w 9083040"/>
              <a:gd name="connsiteY140" fmla="*/ 4646612 h 4646612"/>
              <a:gd name="connsiteX141" fmla="*/ 6638073 w 9083040"/>
              <a:gd name="connsiteY141" fmla="*/ 4456838 h 4646612"/>
              <a:gd name="connsiteX142" fmla="*/ 6448299 w 9083040"/>
              <a:gd name="connsiteY142" fmla="*/ 4646612 h 4646612"/>
              <a:gd name="connsiteX143" fmla="*/ 6303709 w 9083040"/>
              <a:gd name="connsiteY143" fmla="*/ 4646612 h 4646612"/>
              <a:gd name="connsiteX144" fmla="*/ 6113935 w 9083040"/>
              <a:gd name="connsiteY144" fmla="*/ 4456838 h 4646612"/>
              <a:gd name="connsiteX145" fmla="*/ 5924161 w 9083040"/>
              <a:gd name="connsiteY145" fmla="*/ 4646612 h 4646612"/>
              <a:gd name="connsiteX146" fmla="*/ 5779570 w 9083040"/>
              <a:gd name="connsiteY146" fmla="*/ 4646612 h 4646612"/>
              <a:gd name="connsiteX147" fmla="*/ 5589796 w 9083040"/>
              <a:gd name="connsiteY147" fmla="*/ 4456838 h 4646612"/>
              <a:gd name="connsiteX148" fmla="*/ 5400022 w 9083040"/>
              <a:gd name="connsiteY148" fmla="*/ 4646612 h 4646612"/>
              <a:gd name="connsiteX149" fmla="*/ 5255433 w 9083040"/>
              <a:gd name="connsiteY149" fmla="*/ 4646612 h 4646612"/>
              <a:gd name="connsiteX150" fmla="*/ 5065659 w 9083040"/>
              <a:gd name="connsiteY150" fmla="*/ 4456838 h 4646612"/>
              <a:gd name="connsiteX151" fmla="*/ 4875885 w 9083040"/>
              <a:gd name="connsiteY151" fmla="*/ 4646612 h 4646612"/>
              <a:gd name="connsiteX152" fmla="*/ 4731294 w 9083040"/>
              <a:gd name="connsiteY152" fmla="*/ 4646612 h 4646612"/>
              <a:gd name="connsiteX153" fmla="*/ 4541520 w 9083040"/>
              <a:gd name="connsiteY153" fmla="*/ 4456838 h 4646612"/>
              <a:gd name="connsiteX154" fmla="*/ 4351746 w 9083040"/>
              <a:gd name="connsiteY154" fmla="*/ 4646612 h 4646612"/>
              <a:gd name="connsiteX155" fmla="*/ 4207156 w 9083040"/>
              <a:gd name="connsiteY155" fmla="*/ 4646612 h 4646612"/>
              <a:gd name="connsiteX156" fmla="*/ 4017382 w 9083040"/>
              <a:gd name="connsiteY156" fmla="*/ 4456838 h 4646612"/>
              <a:gd name="connsiteX157" fmla="*/ 3827608 w 9083040"/>
              <a:gd name="connsiteY157" fmla="*/ 4646612 h 4646612"/>
              <a:gd name="connsiteX158" fmla="*/ 3683017 w 9083040"/>
              <a:gd name="connsiteY158" fmla="*/ 4646612 h 4646612"/>
              <a:gd name="connsiteX159" fmla="*/ 3493243 w 9083040"/>
              <a:gd name="connsiteY159" fmla="*/ 4456838 h 4646612"/>
              <a:gd name="connsiteX160" fmla="*/ 3303469 w 9083040"/>
              <a:gd name="connsiteY160" fmla="*/ 4646612 h 4646612"/>
              <a:gd name="connsiteX161" fmla="*/ 3158880 w 9083040"/>
              <a:gd name="connsiteY161" fmla="*/ 4646612 h 4646612"/>
              <a:gd name="connsiteX162" fmla="*/ 2969106 w 9083040"/>
              <a:gd name="connsiteY162" fmla="*/ 4456838 h 4646612"/>
              <a:gd name="connsiteX163" fmla="*/ 2779332 w 9083040"/>
              <a:gd name="connsiteY163" fmla="*/ 4646612 h 4646612"/>
              <a:gd name="connsiteX164" fmla="*/ 2634740 w 9083040"/>
              <a:gd name="connsiteY164" fmla="*/ 4646612 h 4646612"/>
              <a:gd name="connsiteX165" fmla="*/ 2444967 w 9083040"/>
              <a:gd name="connsiteY165" fmla="*/ 4456838 h 4646612"/>
              <a:gd name="connsiteX166" fmla="*/ 2255193 w 9083040"/>
              <a:gd name="connsiteY166" fmla="*/ 4646612 h 4646612"/>
              <a:gd name="connsiteX167" fmla="*/ 2110604 w 9083040"/>
              <a:gd name="connsiteY167" fmla="*/ 4646612 h 4646612"/>
              <a:gd name="connsiteX168" fmla="*/ 1920829 w 9083040"/>
              <a:gd name="connsiteY168" fmla="*/ 4456838 h 4646612"/>
              <a:gd name="connsiteX169" fmla="*/ 1731055 w 9083040"/>
              <a:gd name="connsiteY169" fmla="*/ 4646612 h 4646612"/>
              <a:gd name="connsiteX170" fmla="*/ 1586464 w 9083040"/>
              <a:gd name="connsiteY170" fmla="*/ 4646612 h 4646612"/>
              <a:gd name="connsiteX171" fmla="*/ 1396690 w 9083040"/>
              <a:gd name="connsiteY171" fmla="*/ 4456838 h 4646612"/>
              <a:gd name="connsiteX172" fmla="*/ 1206915 w 9083040"/>
              <a:gd name="connsiteY172" fmla="*/ 4646612 h 4646612"/>
              <a:gd name="connsiteX173" fmla="*/ 1062328 w 9083040"/>
              <a:gd name="connsiteY173" fmla="*/ 4646612 h 4646612"/>
              <a:gd name="connsiteX174" fmla="*/ 872554 w 9083040"/>
              <a:gd name="connsiteY174" fmla="*/ 4456838 h 4646612"/>
              <a:gd name="connsiteX175" fmla="*/ 682780 w 9083040"/>
              <a:gd name="connsiteY175" fmla="*/ 4646612 h 4646612"/>
              <a:gd name="connsiteX176" fmla="*/ 538187 w 9083040"/>
              <a:gd name="connsiteY176" fmla="*/ 4646612 h 4646612"/>
              <a:gd name="connsiteX177" fmla="*/ 348414 w 9083040"/>
              <a:gd name="connsiteY177" fmla="*/ 4456838 h 4646612"/>
              <a:gd name="connsiteX178" fmla="*/ 158640 w 9083040"/>
              <a:gd name="connsiteY178" fmla="*/ 4646612 h 4646612"/>
              <a:gd name="connsiteX179" fmla="*/ 0 w 9083040"/>
              <a:gd name="connsiteY179" fmla="*/ 4646612 h 4646612"/>
              <a:gd name="connsiteX180" fmla="*/ 0 w 9083040"/>
              <a:gd name="connsiteY180" fmla="*/ 4332584 h 4646612"/>
              <a:gd name="connsiteX181" fmla="*/ 38245 w 9083040"/>
              <a:gd name="connsiteY181" fmla="*/ 4328729 h 4646612"/>
              <a:gd name="connsiteX182" fmla="*/ 189773 w 9083040"/>
              <a:gd name="connsiteY182" fmla="*/ 4142810 h 4646612"/>
              <a:gd name="connsiteX183" fmla="*/ 38245 w 9083040"/>
              <a:gd name="connsiteY183" fmla="*/ 3956892 h 4646612"/>
              <a:gd name="connsiteX184" fmla="*/ 0 w 9083040"/>
              <a:gd name="connsiteY184" fmla="*/ 3953036 h 4646612"/>
              <a:gd name="connsiteX185" fmla="*/ 0 w 9083040"/>
              <a:gd name="connsiteY185" fmla="*/ 3808447 h 4646612"/>
              <a:gd name="connsiteX186" fmla="*/ 38245 w 9083040"/>
              <a:gd name="connsiteY186" fmla="*/ 3804592 h 4646612"/>
              <a:gd name="connsiteX187" fmla="*/ 189773 w 9083040"/>
              <a:gd name="connsiteY187" fmla="*/ 3618673 h 4646612"/>
              <a:gd name="connsiteX188" fmla="*/ 38245 w 9083040"/>
              <a:gd name="connsiteY188" fmla="*/ 3432755 h 4646612"/>
              <a:gd name="connsiteX189" fmla="*/ 0 w 9083040"/>
              <a:gd name="connsiteY189" fmla="*/ 3428899 h 4646612"/>
              <a:gd name="connsiteX190" fmla="*/ 0 w 9083040"/>
              <a:gd name="connsiteY190" fmla="*/ 3284307 h 4646612"/>
              <a:gd name="connsiteX191" fmla="*/ 38245 w 9083040"/>
              <a:gd name="connsiteY191" fmla="*/ 3280452 h 4646612"/>
              <a:gd name="connsiteX192" fmla="*/ 189773 w 9083040"/>
              <a:gd name="connsiteY192" fmla="*/ 3094533 h 4646612"/>
              <a:gd name="connsiteX193" fmla="*/ 38245 w 9083040"/>
              <a:gd name="connsiteY193" fmla="*/ 2908615 h 4646612"/>
              <a:gd name="connsiteX194" fmla="*/ 0 w 9083040"/>
              <a:gd name="connsiteY194" fmla="*/ 2904759 h 4646612"/>
              <a:gd name="connsiteX195" fmla="*/ 0 w 9083040"/>
              <a:gd name="connsiteY195" fmla="*/ 2760170 h 4646612"/>
              <a:gd name="connsiteX196" fmla="*/ 38245 w 9083040"/>
              <a:gd name="connsiteY196" fmla="*/ 2756315 h 4646612"/>
              <a:gd name="connsiteX197" fmla="*/ 189773 w 9083040"/>
              <a:gd name="connsiteY197" fmla="*/ 2570396 h 4646612"/>
              <a:gd name="connsiteX198" fmla="*/ 38245 w 9083040"/>
              <a:gd name="connsiteY198" fmla="*/ 2384478 h 4646612"/>
              <a:gd name="connsiteX199" fmla="*/ 0 w 9083040"/>
              <a:gd name="connsiteY199" fmla="*/ 2380622 h 4646612"/>
              <a:gd name="connsiteX200" fmla="*/ 0 w 9083040"/>
              <a:gd name="connsiteY200" fmla="*/ 2236030 h 4646612"/>
              <a:gd name="connsiteX201" fmla="*/ 38245 w 9083040"/>
              <a:gd name="connsiteY201" fmla="*/ 2232175 h 4646612"/>
              <a:gd name="connsiteX202" fmla="*/ 189773 w 9083040"/>
              <a:gd name="connsiteY202" fmla="*/ 2046256 h 4646612"/>
              <a:gd name="connsiteX203" fmla="*/ 38245 w 9083040"/>
              <a:gd name="connsiteY203" fmla="*/ 1860338 h 4646612"/>
              <a:gd name="connsiteX204" fmla="*/ 0 w 9083040"/>
              <a:gd name="connsiteY204" fmla="*/ 1856482 h 4646612"/>
              <a:gd name="connsiteX205" fmla="*/ 0 w 9083040"/>
              <a:gd name="connsiteY205" fmla="*/ 1711894 h 4646612"/>
              <a:gd name="connsiteX206" fmla="*/ 38245 w 9083040"/>
              <a:gd name="connsiteY206" fmla="*/ 1708039 h 4646612"/>
              <a:gd name="connsiteX207" fmla="*/ 189773 w 9083040"/>
              <a:gd name="connsiteY207" fmla="*/ 1522120 h 4646612"/>
              <a:gd name="connsiteX208" fmla="*/ 38245 w 9083040"/>
              <a:gd name="connsiteY208" fmla="*/ 1336202 h 4646612"/>
              <a:gd name="connsiteX209" fmla="*/ 0 w 9083040"/>
              <a:gd name="connsiteY209" fmla="*/ 1332346 h 4646612"/>
              <a:gd name="connsiteX210" fmla="*/ 0 w 9083040"/>
              <a:gd name="connsiteY210" fmla="*/ 1187754 h 4646612"/>
              <a:gd name="connsiteX211" fmla="*/ 38245 w 9083040"/>
              <a:gd name="connsiteY211" fmla="*/ 1183899 h 4646612"/>
              <a:gd name="connsiteX212" fmla="*/ 189773 w 9083040"/>
              <a:gd name="connsiteY212" fmla="*/ 997980 h 4646612"/>
              <a:gd name="connsiteX213" fmla="*/ 38245 w 9083040"/>
              <a:gd name="connsiteY213" fmla="*/ 812062 h 4646612"/>
              <a:gd name="connsiteX214" fmla="*/ 0 w 9083040"/>
              <a:gd name="connsiteY214" fmla="*/ 808206 h 4646612"/>
              <a:gd name="connsiteX215" fmla="*/ 0 w 9083040"/>
              <a:gd name="connsiteY215" fmla="*/ 663616 h 4646612"/>
              <a:gd name="connsiteX216" fmla="*/ 38245 w 9083040"/>
              <a:gd name="connsiteY216" fmla="*/ 659761 h 4646612"/>
              <a:gd name="connsiteX217" fmla="*/ 189773 w 9083040"/>
              <a:gd name="connsiteY217" fmla="*/ 473842 h 4646612"/>
              <a:gd name="connsiteX218" fmla="*/ 38245 w 9083040"/>
              <a:gd name="connsiteY218" fmla="*/ 287924 h 4646612"/>
              <a:gd name="connsiteX219" fmla="*/ 0 w 9083040"/>
              <a:gd name="connsiteY219" fmla="*/ 284068 h 46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9083040" h="4646612">
                <a:moveTo>
                  <a:pt x="0" y="0"/>
                </a:moveTo>
                <a:lnTo>
                  <a:pt x="160830" y="0"/>
                </a:lnTo>
                <a:lnTo>
                  <a:pt x="173554" y="63021"/>
                </a:lnTo>
                <a:cubicBezTo>
                  <a:pt x="202363" y="131133"/>
                  <a:pt x="269807" y="178926"/>
                  <a:pt x="348414" y="178926"/>
                </a:cubicBezTo>
                <a:cubicBezTo>
                  <a:pt x="427021" y="178926"/>
                  <a:pt x="494465" y="131133"/>
                  <a:pt x="523274" y="63021"/>
                </a:cubicBezTo>
                <a:lnTo>
                  <a:pt x="535997" y="0"/>
                </a:lnTo>
                <a:lnTo>
                  <a:pt x="684970" y="0"/>
                </a:lnTo>
                <a:lnTo>
                  <a:pt x="697694" y="63021"/>
                </a:lnTo>
                <a:cubicBezTo>
                  <a:pt x="726503" y="131133"/>
                  <a:pt x="793947" y="178926"/>
                  <a:pt x="872554" y="178926"/>
                </a:cubicBezTo>
                <a:cubicBezTo>
                  <a:pt x="951161" y="178926"/>
                  <a:pt x="1018606" y="131133"/>
                  <a:pt x="1047415" y="63021"/>
                </a:cubicBezTo>
                <a:lnTo>
                  <a:pt x="1060138" y="0"/>
                </a:lnTo>
                <a:lnTo>
                  <a:pt x="1209105" y="0"/>
                </a:lnTo>
                <a:lnTo>
                  <a:pt x="1221829" y="63021"/>
                </a:lnTo>
                <a:cubicBezTo>
                  <a:pt x="1250638" y="131133"/>
                  <a:pt x="1318084" y="178926"/>
                  <a:pt x="1396690" y="178926"/>
                </a:cubicBezTo>
                <a:cubicBezTo>
                  <a:pt x="1475297" y="178926"/>
                  <a:pt x="1542741" y="131133"/>
                  <a:pt x="1571551" y="63021"/>
                </a:cubicBezTo>
                <a:lnTo>
                  <a:pt x="1584274" y="0"/>
                </a:lnTo>
                <a:lnTo>
                  <a:pt x="1733245" y="0"/>
                </a:lnTo>
                <a:lnTo>
                  <a:pt x="1745969" y="63021"/>
                </a:lnTo>
                <a:cubicBezTo>
                  <a:pt x="1774778" y="131133"/>
                  <a:pt x="1842223" y="178926"/>
                  <a:pt x="1920829" y="178926"/>
                </a:cubicBezTo>
                <a:cubicBezTo>
                  <a:pt x="1999436" y="178926"/>
                  <a:pt x="2066881" y="131133"/>
                  <a:pt x="2095691" y="63021"/>
                </a:cubicBezTo>
                <a:lnTo>
                  <a:pt x="2108414" y="0"/>
                </a:lnTo>
                <a:lnTo>
                  <a:pt x="2257383" y="0"/>
                </a:lnTo>
                <a:lnTo>
                  <a:pt x="2270107" y="63021"/>
                </a:lnTo>
                <a:cubicBezTo>
                  <a:pt x="2298916" y="131133"/>
                  <a:pt x="2366361" y="178926"/>
                  <a:pt x="2444967" y="178926"/>
                </a:cubicBezTo>
                <a:cubicBezTo>
                  <a:pt x="2523574" y="178926"/>
                  <a:pt x="2591018" y="131133"/>
                  <a:pt x="2619827" y="63021"/>
                </a:cubicBezTo>
                <a:lnTo>
                  <a:pt x="2632550" y="0"/>
                </a:lnTo>
                <a:lnTo>
                  <a:pt x="2781522" y="0"/>
                </a:lnTo>
                <a:lnTo>
                  <a:pt x="2794246" y="63021"/>
                </a:lnTo>
                <a:cubicBezTo>
                  <a:pt x="2823055" y="131133"/>
                  <a:pt x="2890500" y="178926"/>
                  <a:pt x="2969106" y="178926"/>
                </a:cubicBezTo>
                <a:cubicBezTo>
                  <a:pt x="3047713" y="178926"/>
                  <a:pt x="3115158" y="131133"/>
                  <a:pt x="3143967" y="63021"/>
                </a:cubicBezTo>
                <a:lnTo>
                  <a:pt x="3156690" y="0"/>
                </a:lnTo>
                <a:lnTo>
                  <a:pt x="3305659" y="0"/>
                </a:lnTo>
                <a:lnTo>
                  <a:pt x="3318383" y="63021"/>
                </a:lnTo>
                <a:cubicBezTo>
                  <a:pt x="3347192" y="131133"/>
                  <a:pt x="3414637" y="178926"/>
                  <a:pt x="3493243" y="178926"/>
                </a:cubicBezTo>
                <a:cubicBezTo>
                  <a:pt x="3571850" y="178926"/>
                  <a:pt x="3639295" y="131133"/>
                  <a:pt x="3668104" y="63021"/>
                </a:cubicBezTo>
                <a:lnTo>
                  <a:pt x="3680827" y="0"/>
                </a:lnTo>
                <a:lnTo>
                  <a:pt x="3829798" y="0"/>
                </a:lnTo>
                <a:lnTo>
                  <a:pt x="3842522" y="63021"/>
                </a:lnTo>
                <a:cubicBezTo>
                  <a:pt x="3871331" y="131133"/>
                  <a:pt x="3938776" y="178926"/>
                  <a:pt x="4017382" y="178926"/>
                </a:cubicBezTo>
                <a:cubicBezTo>
                  <a:pt x="4095989" y="178926"/>
                  <a:pt x="4163434" y="131133"/>
                  <a:pt x="4192243" y="63021"/>
                </a:cubicBezTo>
                <a:lnTo>
                  <a:pt x="4204966" y="0"/>
                </a:lnTo>
                <a:lnTo>
                  <a:pt x="4353937" y="0"/>
                </a:lnTo>
                <a:lnTo>
                  <a:pt x="4366660" y="63021"/>
                </a:lnTo>
                <a:cubicBezTo>
                  <a:pt x="4395469" y="131133"/>
                  <a:pt x="4462914" y="178926"/>
                  <a:pt x="4541520" y="178926"/>
                </a:cubicBezTo>
                <a:cubicBezTo>
                  <a:pt x="4620127" y="178926"/>
                  <a:pt x="4687571" y="131133"/>
                  <a:pt x="4716381" y="63021"/>
                </a:cubicBezTo>
                <a:lnTo>
                  <a:pt x="4729104" y="0"/>
                </a:lnTo>
                <a:lnTo>
                  <a:pt x="4878075" y="0"/>
                </a:lnTo>
                <a:lnTo>
                  <a:pt x="4890799" y="63021"/>
                </a:lnTo>
                <a:cubicBezTo>
                  <a:pt x="4919608" y="131133"/>
                  <a:pt x="4987053" y="178926"/>
                  <a:pt x="5065659" y="178926"/>
                </a:cubicBezTo>
                <a:cubicBezTo>
                  <a:pt x="5144266" y="178926"/>
                  <a:pt x="5211710" y="131133"/>
                  <a:pt x="5240520" y="63021"/>
                </a:cubicBezTo>
                <a:lnTo>
                  <a:pt x="5253243" y="0"/>
                </a:lnTo>
                <a:lnTo>
                  <a:pt x="5402212" y="0"/>
                </a:lnTo>
                <a:lnTo>
                  <a:pt x="5414936" y="63021"/>
                </a:lnTo>
                <a:cubicBezTo>
                  <a:pt x="5443745" y="131133"/>
                  <a:pt x="5511189" y="178926"/>
                  <a:pt x="5589796" y="178926"/>
                </a:cubicBezTo>
                <a:cubicBezTo>
                  <a:pt x="5668403" y="178926"/>
                  <a:pt x="5735848" y="131133"/>
                  <a:pt x="5764657" y="63021"/>
                </a:cubicBezTo>
                <a:lnTo>
                  <a:pt x="5777380" y="0"/>
                </a:lnTo>
                <a:lnTo>
                  <a:pt x="5926351" y="0"/>
                </a:lnTo>
                <a:lnTo>
                  <a:pt x="5939075" y="63021"/>
                </a:lnTo>
                <a:cubicBezTo>
                  <a:pt x="5967884" y="131133"/>
                  <a:pt x="6035328" y="178926"/>
                  <a:pt x="6113935" y="178926"/>
                </a:cubicBezTo>
                <a:cubicBezTo>
                  <a:pt x="6192542" y="178926"/>
                  <a:pt x="6259987" y="131133"/>
                  <a:pt x="6288796" y="63021"/>
                </a:cubicBezTo>
                <a:lnTo>
                  <a:pt x="6301519" y="0"/>
                </a:lnTo>
                <a:lnTo>
                  <a:pt x="6450489" y="0"/>
                </a:lnTo>
                <a:lnTo>
                  <a:pt x="6463213" y="63021"/>
                </a:lnTo>
                <a:cubicBezTo>
                  <a:pt x="6492022" y="131133"/>
                  <a:pt x="6559466" y="178926"/>
                  <a:pt x="6638073" y="178926"/>
                </a:cubicBezTo>
                <a:cubicBezTo>
                  <a:pt x="6716680" y="178926"/>
                  <a:pt x="6784124" y="131133"/>
                  <a:pt x="6812934" y="63021"/>
                </a:cubicBezTo>
                <a:lnTo>
                  <a:pt x="6825657" y="0"/>
                </a:lnTo>
                <a:lnTo>
                  <a:pt x="6974629" y="0"/>
                </a:lnTo>
                <a:lnTo>
                  <a:pt x="6987352" y="63021"/>
                </a:lnTo>
                <a:cubicBezTo>
                  <a:pt x="7016162" y="131133"/>
                  <a:pt x="7083606" y="178926"/>
                  <a:pt x="7162213" y="178926"/>
                </a:cubicBezTo>
                <a:cubicBezTo>
                  <a:pt x="7240820" y="178926"/>
                  <a:pt x="7308264" y="131133"/>
                  <a:pt x="7337074" y="63021"/>
                </a:cubicBezTo>
                <a:lnTo>
                  <a:pt x="7349797" y="0"/>
                </a:lnTo>
                <a:lnTo>
                  <a:pt x="7498765" y="0"/>
                </a:lnTo>
                <a:lnTo>
                  <a:pt x="7511488" y="63021"/>
                </a:lnTo>
                <a:cubicBezTo>
                  <a:pt x="7540298" y="131133"/>
                  <a:pt x="7607742" y="178926"/>
                  <a:pt x="7686349" y="178926"/>
                </a:cubicBezTo>
                <a:cubicBezTo>
                  <a:pt x="7764956" y="178926"/>
                  <a:pt x="7832400" y="131133"/>
                  <a:pt x="7861210" y="63021"/>
                </a:cubicBezTo>
                <a:lnTo>
                  <a:pt x="7873933" y="0"/>
                </a:lnTo>
                <a:lnTo>
                  <a:pt x="8022905" y="0"/>
                </a:lnTo>
                <a:lnTo>
                  <a:pt x="8035628" y="63021"/>
                </a:lnTo>
                <a:cubicBezTo>
                  <a:pt x="8064438" y="131133"/>
                  <a:pt x="8131882" y="178926"/>
                  <a:pt x="8210489" y="178926"/>
                </a:cubicBezTo>
                <a:cubicBezTo>
                  <a:pt x="8289096" y="178926"/>
                  <a:pt x="8356540" y="131133"/>
                  <a:pt x="8385350" y="63021"/>
                </a:cubicBezTo>
                <a:lnTo>
                  <a:pt x="8398073" y="0"/>
                </a:lnTo>
                <a:lnTo>
                  <a:pt x="8547042" y="0"/>
                </a:lnTo>
                <a:lnTo>
                  <a:pt x="8559765" y="63021"/>
                </a:lnTo>
                <a:cubicBezTo>
                  <a:pt x="8588575" y="131133"/>
                  <a:pt x="8656019" y="178926"/>
                  <a:pt x="8734626" y="178926"/>
                </a:cubicBezTo>
                <a:cubicBezTo>
                  <a:pt x="8813233" y="178926"/>
                  <a:pt x="8880677" y="131133"/>
                  <a:pt x="8909487" y="63021"/>
                </a:cubicBezTo>
                <a:lnTo>
                  <a:pt x="8922210" y="0"/>
                </a:lnTo>
                <a:lnTo>
                  <a:pt x="9083040" y="0"/>
                </a:lnTo>
                <a:lnTo>
                  <a:pt x="9083040" y="284068"/>
                </a:lnTo>
                <a:lnTo>
                  <a:pt x="9083039" y="284068"/>
                </a:lnTo>
                <a:cubicBezTo>
                  <a:pt x="8978231" y="284068"/>
                  <a:pt x="8893265" y="369033"/>
                  <a:pt x="8893265" y="473842"/>
                </a:cubicBezTo>
                <a:cubicBezTo>
                  <a:pt x="8893265" y="578651"/>
                  <a:pt x="8978231" y="663616"/>
                  <a:pt x="9083039" y="663616"/>
                </a:cubicBezTo>
                <a:lnTo>
                  <a:pt x="9083040" y="663616"/>
                </a:lnTo>
                <a:lnTo>
                  <a:pt x="9083040" y="808206"/>
                </a:lnTo>
                <a:lnTo>
                  <a:pt x="9083039" y="808206"/>
                </a:lnTo>
                <a:cubicBezTo>
                  <a:pt x="8978231" y="808206"/>
                  <a:pt x="8893265" y="893171"/>
                  <a:pt x="8893265" y="997980"/>
                </a:cubicBezTo>
                <a:cubicBezTo>
                  <a:pt x="8893265" y="1102789"/>
                  <a:pt x="8978231" y="1187754"/>
                  <a:pt x="9083039" y="1187754"/>
                </a:cubicBezTo>
                <a:lnTo>
                  <a:pt x="9083040" y="1187754"/>
                </a:lnTo>
                <a:lnTo>
                  <a:pt x="9083040" y="1332346"/>
                </a:lnTo>
                <a:lnTo>
                  <a:pt x="9083039" y="1332346"/>
                </a:lnTo>
                <a:cubicBezTo>
                  <a:pt x="8978231" y="1332346"/>
                  <a:pt x="8893265" y="1417311"/>
                  <a:pt x="8893265" y="1522120"/>
                </a:cubicBezTo>
                <a:cubicBezTo>
                  <a:pt x="8893265" y="1626929"/>
                  <a:pt x="8978231" y="1711894"/>
                  <a:pt x="9083039" y="1711894"/>
                </a:cubicBezTo>
                <a:lnTo>
                  <a:pt x="9083040" y="1711894"/>
                </a:lnTo>
                <a:lnTo>
                  <a:pt x="9083040" y="1856482"/>
                </a:lnTo>
                <a:lnTo>
                  <a:pt x="9083039" y="1856482"/>
                </a:lnTo>
                <a:cubicBezTo>
                  <a:pt x="8978231" y="1856482"/>
                  <a:pt x="8893265" y="1941447"/>
                  <a:pt x="8893265" y="2046256"/>
                </a:cubicBezTo>
                <a:cubicBezTo>
                  <a:pt x="8893265" y="2151065"/>
                  <a:pt x="8978231" y="2236030"/>
                  <a:pt x="9083039" y="2236030"/>
                </a:cubicBezTo>
                <a:lnTo>
                  <a:pt x="9083040" y="2236030"/>
                </a:lnTo>
                <a:lnTo>
                  <a:pt x="9083040" y="2380622"/>
                </a:lnTo>
                <a:lnTo>
                  <a:pt x="9083039" y="2380622"/>
                </a:lnTo>
                <a:cubicBezTo>
                  <a:pt x="8978231" y="2380622"/>
                  <a:pt x="8893265" y="2465587"/>
                  <a:pt x="8893265" y="2570396"/>
                </a:cubicBezTo>
                <a:cubicBezTo>
                  <a:pt x="8893265" y="2675205"/>
                  <a:pt x="8978231" y="2760170"/>
                  <a:pt x="9083039" y="2760170"/>
                </a:cubicBezTo>
                <a:lnTo>
                  <a:pt x="9083040" y="2760170"/>
                </a:lnTo>
                <a:lnTo>
                  <a:pt x="9083040" y="2904759"/>
                </a:lnTo>
                <a:lnTo>
                  <a:pt x="9083039" y="2904759"/>
                </a:lnTo>
                <a:cubicBezTo>
                  <a:pt x="8978231" y="2904759"/>
                  <a:pt x="8893265" y="2989724"/>
                  <a:pt x="8893265" y="3094533"/>
                </a:cubicBezTo>
                <a:cubicBezTo>
                  <a:pt x="8893265" y="3199342"/>
                  <a:pt x="8978231" y="3284307"/>
                  <a:pt x="9083039" y="3284307"/>
                </a:cubicBezTo>
                <a:lnTo>
                  <a:pt x="9083040" y="3284307"/>
                </a:lnTo>
                <a:lnTo>
                  <a:pt x="9083040" y="3428899"/>
                </a:lnTo>
                <a:lnTo>
                  <a:pt x="9083039" y="3428899"/>
                </a:lnTo>
                <a:cubicBezTo>
                  <a:pt x="8978231" y="3428899"/>
                  <a:pt x="8893265" y="3513864"/>
                  <a:pt x="8893265" y="3618673"/>
                </a:cubicBezTo>
                <a:cubicBezTo>
                  <a:pt x="8893265" y="3723482"/>
                  <a:pt x="8978231" y="3808447"/>
                  <a:pt x="9083039" y="3808447"/>
                </a:cubicBezTo>
                <a:lnTo>
                  <a:pt x="9083040" y="3808447"/>
                </a:lnTo>
                <a:lnTo>
                  <a:pt x="9083040" y="3953036"/>
                </a:lnTo>
                <a:lnTo>
                  <a:pt x="9083039" y="3953036"/>
                </a:lnTo>
                <a:cubicBezTo>
                  <a:pt x="8978231" y="3953036"/>
                  <a:pt x="8893265" y="4038001"/>
                  <a:pt x="8893265" y="4142810"/>
                </a:cubicBezTo>
                <a:cubicBezTo>
                  <a:pt x="8893265" y="4247619"/>
                  <a:pt x="8978231" y="4332584"/>
                  <a:pt x="9083039" y="4332584"/>
                </a:cubicBezTo>
                <a:lnTo>
                  <a:pt x="9083040" y="4332584"/>
                </a:lnTo>
                <a:lnTo>
                  <a:pt x="9083040" y="4646612"/>
                </a:lnTo>
                <a:lnTo>
                  <a:pt x="8924400" y="4646612"/>
                </a:lnTo>
                <a:cubicBezTo>
                  <a:pt x="8924400" y="4541803"/>
                  <a:pt x="8839435" y="4456838"/>
                  <a:pt x="8734626" y="4456838"/>
                </a:cubicBezTo>
                <a:cubicBezTo>
                  <a:pt x="8629817" y="4456838"/>
                  <a:pt x="8544852" y="4541803"/>
                  <a:pt x="8544852" y="4646612"/>
                </a:cubicBezTo>
                <a:lnTo>
                  <a:pt x="8400263" y="4646612"/>
                </a:lnTo>
                <a:cubicBezTo>
                  <a:pt x="8400263" y="4541803"/>
                  <a:pt x="8315298" y="4456838"/>
                  <a:pt x="8210489" y="4456838"/>
                </a:cubicBezTo>
                <a:cubicBezTo>
                  <a:pt x="8105680" y="4456838"/>
                  <a:pt x="8020715" y="4541803"/>
                  <a:pt x="8020715" y="4646612"/>
                </a:cubicBezTo>
                <a:lnTo>
                  <a:pt x="7876123" y="4646612"/>
                </a:lnTo>
                <a:cubicBezTo>
                  <a:pt x="7876123" y="4541803"/>
                  <a:pt x="7791158" y="4456838"/>
                  <a:pt x="7686349" y="4456838"/>
                </a:cubicBezTo>
                <a:cubicBezTo>
                  <a:pt x="7581540" y="4456838"/>
                  <a:pt x="7496575" y="4541803"/>
                  <a:pt x="7496575" y="4646612"/>
                </a:cubicBezTo>
                <a:lnTo>
                  <a:pt x="7351987" y="4646612"/>
                </a:lnTo>
                <a:cubicBezTo>
                  <a:pt x="7351987" y="4541803"/>
                  <a:pt x="7267022" y="4456838"/>
                  <a:pt x="7162213" y="4456838"/>
                </a:cubicBezTo>
                <a:cubicBezTo>
                  <a:pt x="7057404" y="4456838"/>
                  <a:pt x="6972439" y="4541803"/>
                  <a:pt x="6972439" y="4646612"/>
                </a:cubicBezTo>
                <a:lnTo>
                  <a:pt x="6827847" y="4646612"/>
                </a:lnTo>
                <a:cubicBezTo>
                  <a:pt x="6827847" y="4541803"/>
                  <a:pt x="6742882" y="4456838"/>
                  <a:pt x="6638073" y="4456838"/>
                </a:cubicBezTo>
                <a:cubicBezTo>
                  <a:pt x="6533264" y="4456838"/>
                  <a:pt x="6448299" y="4541803"/>
                  <a:pt x="6448299" y="4646612"/>
                </a:cubicBezTo>
                <a:lnTo>
                  <a:pt x="6303709" y="4646612"/>
                </a:lnTo>
                <a:cubicBezTo>
                  <a:pt x="6303709" y="4541803"/>
                  <a:pt x="6218744" y="4456838"/>
                  <a:pt x="6113935" y="4456838"/>
                </a:cubicBezTo>
                <a:cubicBezTo>
                  <a:pt x="6009126" y="4456838"/>
                  <a:pt x="5924161" y="4541803"/>
                  <a:pt x="5924161" y="4646612"/>
                </a:cubicBezTo>
                <a:lnTo>
                  <a:pt x="5779570" y="4646612"/>
                </a:lnTo>
                <a:cubicBezTo>
                  <a:pt x="5779570" y="4541803"/>
                  <a:pt x="5694605" y="4456838"/>
                  <a:pt x="5589796" y="4456838"/>
                </a:cubicBezTo>
                <a:cubicBezTo>
                  <a:pt x="5484987" y="4456838"/>
                  <a:pt x="5400022" y="4541803"/>
                  <a:pt x="5400022" y="4646612"/>
                </a:cubicBezTo>
                <a:lnTo>
                  <a:pt x="5255433" y="4646612"/>
                </a:lnTo>
                <a:cubicBezTo>
                  <a:pt x="5255433" y="4541803"/>
                  <a:pt x="5170468" y="4456838"/>
                  <a:pt x="5065659" y="4456838"/>
                </a:cubicBezTo>
                <a:cubicBezTo>
                  <a:pt x="4960850" y="4456838"/>
                  <a:pt x="4875885" y="4541803"/>
                  <a:pt x="4875885" y="4646612"/>
                </a:cubicBezTo>
                <a:lnTo>
                  <a:pt x="4731294" y="4646612"/>
                </a:lnTo>
                <a:cubicBezTo>
                  <a:pt x="4731294" y="4541803"/>
                  <a:pt x="4646329" y="4456838"/>
                  <a:pt x="4541520" y="4456838"/>
                </a:cubicBezTo>
                <a:cubicBezTo>
                  <a:pt x="4436711" y="4456838"/>
                  <a:pt x="4351746" y="4541803"/>
                  <a:pt x="4351746" y="4646612"/>
                </a:cubicBezTo>
                <a:lnTo>
                  <a:pt x="4207156" y="4646612"/>
                </a:lnTo>
                <a:cubicBezTo>
                  <a:pt x="4207156" y="4541803"/>
                  <a:pt x="4122191" y="4456838"/>
                  <a:pt x="4017382" y="4456838"/>
                </a:cubicBezTo>
                <a:cubicBezTo>
                  <a:pt x="3912573" y="4456838"/>
                  <a:pt x="3827608" y="4541803"/>
                  <a:pt x="3827608" y="4646612"/>
                </a:cubicBezTo>
                <a:lnTo>
                  <a:pt x="3683017" y="4646612"/>
                </a:lnTo>
                <a:cubicBezTo>
                  <a:pt x="3683017" y="4541803"/>
                  <a:pt x="3598052" y="4456838"/>
                  <a:pt x="3493243" y="4456838"/>
                </a:cubicBezTo>
                <a:cubicBezTo>
                  <a:pt x="3388434" y="4456838"/>
                  <a:pt x="3303469" y="4541803"/>
                  <a:pt x="3303469" y="4646612"/>
                </a:cubicBezTo>
                <a:lnTo>
                  <a:pt x="3158880" y="4646612"/>
                </a:lnTo>
                <a:cubicBezTo>
                  <a:pt x="3158880" y="4541803"/>
                  <a:pt x="3073915" y="4456838"/>
                  <a:pt x="2969106" y="4456838"/>
                </a:cubicBezTo>
                <a:cubicBezTo>
                  <a:pt x="2864297" y="4456838"/>
                  <a:pt x="2779332" y="4541803"/>
                  <a:pt x="2779332" y="4646612"/>
                </a:cubicBezTo>
                <a:lnTo>
                  <a:pt x="2634740" y="4646612"/>
                </a:lnTo>
                <a:cubicBezTo>
                  <a:pt x="2634740" y="4541803"/>
                  <a:pt x="2549776" y="4456838"/>
                  <a:pt x="2444967" y="4456838"/>
                </a:cubicBezTo>
                <a:cubicBezTo>
                  <a:pt x="2340158" y="4456838"/>
                  <a:pt x="2255193" y="4541803"/>
                  <a:pt x="2255193" y="4646612"/>
                </a:cubicBezTo>
                <a:lnTo>
                  <a:pt x="2110604" y="4646612"/>
                </a:lnTo>
                <a:cubicBezTo>
                  <a:pt x="2110604" y="4541803"/>
                  <a:pt x="2025638" y="4456838"/>
                  <a:pt x="1920829" y="4456838"/>
                </a:cubicBezTo>
                <a:cubicBezTo>
                  <a:pt x="1816021" y="4456838"/>
                  <a:pt x="1731055" y="4541803"/>
                  <a:pt x="1731055" y="4646612"/>
                </a:cubicBezTo>
                <a:lnTo>
                  <a:pt x="1586464" y="4646612"/>
                </a:lnTo>
                <a:cubicBezTo>
                  <a:pt x="1586464" y="4541803"/>
                  <a:pt x="1501499" y="4456838"/>
                  <a:pt x="1396690" y="4456838"/>
                </a:cubicBezTo>
                <a:cubicBezTo>
                  <a:pt x="1291881" y="4456838"/>
                  <a:pt x="1206915" y="4541803"/>
                  <a:pt x="1206915" y="4646612"/>
                </a:cubicBezTo>
                <a:lnTo>
                  <a:pt x="1062328" y="4646612"/>
                </a:lnTo>
                <a:cubicBezTo>
                  <a:pt x="1062328" y="4541803"/>
                  <a:pt x="977363" y="4456838"/>
                  <a:pt x="872554" y="4456838"/>
                </a:cubicBezTo>
                <a:cubicBezTo>
                  <a:pt x="767744" y="4456838"/>
                  <a:pt x="682780" y="4541803"/>
                  <a:pt x="682780" y="4646612"/>
                </a:cubicBezTo>
                <a:lnTo>
                  <a:pt x="538187" y="4646612"/>
                </a:lnTo>
                <a:cubicBezTo>
                  <a:pt x="538187" y="4541803"/>
                  <a:pt x="453223" y="4456838"/>
                  <a:pt x="348414" y="4456838"/>
                </a:cubicBezTo>
                <a:cubicBezTo>
                  <a:pt x="243605" y="4456838"/>
                  <a:pt x="158640" y="4541803"/>
                  <a:pt x="158640" y="4646612"/>
                </a:cubicBezTo>
                <a:lnTo>
                  <a:pt x="0" y="4646612"/>
                </a:lnTo>
                <a:lnTo>
                  <a:pt x="0" y="4332584"/>
                </a:lnTo>
                <a:lnTo>
                  <a:pt x="38245" y="4328729"/>
                </a:lnTo>
                <a:cubicBezTo>
                  <a:pt x="124722" y="4311033"/>
                  <a:pt x="189773" y="4234518"/>
                  <a:pt x="189773" y="4142810"/>
                </a:cubicBezTo>
                <a:cubicBezTo>
                  <a:pt x="189773" y="4051102"/>
                  <a:pt x="124722" y="3974588"/>
                  <a:pt x="38245" y="3956892"/>
                </a:cubicBezTo>
                <a:lnTo>
                  <a:pt x="0" y="3953036"/>
                </a:lnTo>
                <a:lnTo>
                  <a:pt x="0" y="3808447"/>
                </a:lnTo>
                <a:lnTo>
                  <a:pt x="38245" y="3804592"/>
                </a:lnTo>
                <a:cubicBezTo>
                  <a:pt x="124722" y="3786896"/>
                  <a:pt x="189773" y="3710381"/>
                  <a:pt x="189773" y="3618673"/>
                </a:cubicBezTo>
                <a:cubicBezTo>
                  <a:pt x="189773" y="3526965"/>
                  <a:pt x="124722" y="3450451"/>
                  <a:pt x="38245" y="3432755"/>
                </a:cubicBezTo>
                <a:lnTo>
                  <a:pt x="0" y="3428899"/>
                </a:lnTo>
                <a:lnTo>
                  <a:pt x="0" y="3284307"/>
                </a:lnTo>
                <a:lnTo>
                  <a:pt x="38245" y="3280452"/>
                </a:lnTo>
                <a:cubicBezTo>
                  <a:pt x="124722" y="3262756"/>
                  <a:pt x="189773" y="3186241"/>
                  <a:pt x="189773" y="3094533"/>
                </a:cubicBezTo>
                <a:cubicBezTo>
                  <a:pt x="189773" y="3002825"/>
                  <a:pt x="124722" y="2926310"/>
                  <a:pt x="38245" y="2908615"/>
                </a:cubicBezTo>
                <a:lnTo>
                  <a:pt x="0" y="2904759"/>
                </a:lnTo>
                <a:lnTo>
                  <a:pt x="0" y="2760170"/>
                </a:lnTo>
                <a:lnTo>
                  <a:pt x="38245" y="2756315"/>
                </a:lnTo>
                <a:cubicBezTo>
                  <a:pt x="124722" y="2738619"/>
                  <a:pt x="189773" y="2662104"/>
                  <a:pt x="189773" y="2570396"/>
                </a:cubicBezTo>
                <a:cubicBezTo>
                  <a:pt x="189773" y="2478688"/>
                  <a:pt x="124722" y="2402173"/>
                  <a:pt x="38245" y="2384478"/>
                </a:cubicBezTo>
                <a:lnTo>
                  <a:pt x="0" y="2380622"/>
                </a:lnTo>
                <a:lnTo>
                  <a:pt x="0" y="2236030"/>
                </a:lnTo>
                <a:lnTo>
                  <a:pt x="38245" y="2232175"/>
                </a:lnTo>
                <a:cubicBezTo>
                  <a:pt x="124722" y="2214479"/>
                  <a:pt x="189773" y="2137964"/>
                  <a:pt x="189773" y="2046256"/>
                </a:cubicBezTo>
                <a:cubicBezTo>
                  <a:pt x="189773" y="1954548"/>
                  <a:pt x="124722" y="1878033"/>
                  <a:pt x="38245" y="1860338"/>
                </a:cubicBezTo>
                <a:lnTo>
                  <a:pt x="0" y="1856482"/>
                </a:lnTo>
                <a:lnTo>
                  <a:pt x="0" y="1711894"/>
                </a:lnTo>
                <a:lnTo>
                  <a:pt x="38245" y="1708039"/>
                </a:lnTo>
                <a:cubicBezTo>
                  <a:pt x="124722" y="1690343"/>
                  <a:pt x="189773" y="1613828"/>
                  <a:pt x="189773" y="1522120"/>
                </a:cubicBezTo>
                <a:cubicBezTo>
                  <a:pt x="189773" y="1430412"/>
                  <a:pt x="124722" y="1353898"/>
                  <a:pt x="38245" y="1336202"/>
                </a:cubicBezTo>
                <a:lnTo>
                  <a:pt x="0" y="1332346"/>
                </a:lnTo>
                <a:lnTo>
                  <a:pt x="0" y="1187754"/>
                </a:lnTo>
                <a:lnTo>
                  <a:pt x="38245" y="1183899"/>
                </a:lnTo>
                <a:cubicBezTo>
                  <a:pt x="124722" y="1166203"/>
                  <a:pt x="189773" y="1089688"/>
                  <a:pt x="189773" y="997980"/>
                </a:cubicBezTo>
                <a:cubicBezTo>
                  <a:pt x="189773" y="906272"/>
                  <a:pt x="124722" y="829757"/>
                  <a:pt x="38245" y="812062"/>
                </a:cubicBezTo>
                <a:lnTo>
                  <a:pt x="0" y="808206"/>
                </a:lnTo>
                <a:lnTo>
                  <a:pt x="0" y="663616"/>
                </a:lnTo>
                <a:lnTo>
                  <a:pt x="38245" y="659761"/>
                </a:lnTo>
                <a:cubicBezTo>
                  <a:pt x="124722" y="642065"/>
                  <a:pt x="189773" y="565550"/>
                  <a:pt x="189773" y="473842"/>
                </a:cubicBezTo>
                <a:cubicBezTo>
                  <a:pt x="189773" y="382134"/>
                  <a:pt x="124722" y="305619"/>
                  <a:pt x="38245" y="287924"/>
                </a:cubicBezTo>
                <a:lnTo>
                  <a:pt x="0" y="2840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70F490D-9A4E-483E-8850-DB99CD5F1695}"/>
              </a:ext>
            </a:extLst>
          </p:cNvPr>
          <p:cNvSpPr/>
          <p:nvPr/>
        </p:nvSpPr>
        <p:spPr>
          <a:xfrm>
            <a:off x="2093071" y="1821549"/>
            <a:ext cx="7448622" cy="4060873"/>
          </a:xfrm>
          <a:prstGeom prst="rect">
            <a:avLst/>
          </a:prstGeom>
          <a:blipFill>
            <a:blip r:embed="rId2"/>
            <a:srcRect/>
            <a:stretch>
              <a:fillRect l="-8520" t="-3799" r="-6784" b="-535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心形 55">
            <a:extLst>
              <a:ext uri="{FF2B5EF4-FFF2-40B4-BE49-F238E27FC236}">
                <a16:creationId xmlns:a16="http://schemas.microsoft.com/office/drawing/2014/main" id="{69CB0E51-EF7F-417B-8E08-894DCD5EC6EF}"/>
              </a:ext>
            </a:extLst>
          </p:cNvPr>
          <p:cNvSpPr/>
          <p:nvPr/>
        </p:nvSpPr>
        <p:spPr>
          <a:xfrm>
            <a:off x="8765215" y="4428797"/>
            <a:ext cx="2008406" cy="1939489"/>
          </a:xfrm>
          <a:prstGeom prst="heart">
            <a:avLst/>
          </a:prstGeom>
          <a:solidFill>
            <a:schemeClr val="bg1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ACEE4E15-FA45-4CC9-8922-13D855E2B5E0}"/>
              </a:ext>
            </a:extLst>
          </p:cNvPr>
          <p:cNvSpPr/>
          <p:nvPr/>
        </p:nvSpPr>
        <p:spPr>
          <a:xfrm rot="7567970">
            <a:off x="9215692" y="4404144"/>
            <a:ext cx="1060942" cy="450622"/>
          </a:xfrm>
          <a:custGeom>
            <a:avLst/>
            <a:gdLst>
              <a:gd name="connsiteX0" fmla="*/ 5334 w 3138677"/>
              <a:gd name="connsiteY0" fmla="*/ 0 h 833342"/>
              <a:gd name="connsiteX1" fmla="*/ 146018 w 3138677"/>
              <a:gd name="connsiteY1" fmla="*/ 81344 h 833342"/>
              <a:gd name="connsiteX2" fmla="*/ 0 w 3138677"/>
              <a:gd name="connsiteY2" fmla="*/ 165544 h 833342"/>
              <a:gd name="connsiteX3" fmla="*/ 146018 w 3138677"/>
              <a:gd name="connsiteY3" fmla="*/ 249936 h 833342"/>
              <a:gd name="connsiteX4" fmla="*/ 0 w 3138677"/>
              <a:gd name="connsiteY4" fmla="*/ 334232 h 833342"/>
              <a:gd name="connsiteX5" fmla="*/ 146018 w 3138677"/>
              <a:gd name="connsiteY5" fmla="*/ 418624 h 833342"/>
              <a:gd name="connsiteX6" fmla="*/ 0 w 3138677"/>
              <a:gd name="connsiteY6" fmla="*/ 502920 h 833342"/>
              <a:gd name="connsiteX7" fmla="*/ 146018 w 3138677"/>
              <a:gd name="connsiteY7" fmla="*/ 587216 h 833342"/>
              <a:gd name="connsiteX8" fmla="*/ 0 w 3138677"/>
              <a:gd name="connsiteY8" fmla="*/ 671608 h 833342"/>
              <a:gd name="connsiteX9" fmla="*/ 146018 w 3138677"/>
              <a:gd name="connsiteY9" fmla="*/ 755904 h 833342"/>
              <a:gd name="connsiteX10" fmla="*/ 11906 w 3138677"/>
              <a:gd name="connsiteY10" fmla="*/ 833342 h 833342"/>
              <a:gd name="connsiteX11" fmla="*/ 3126677 w 3138677"/>
              <a:gd name="connsiteY11" fmla="*/ 833342 h 833342"/>
              <a:gd name="connsiteX12" fmla="*/ 2992565 w 3138677"/>
              <a:gd name="connsiteY12" fmla="*/ 755904 h 833342"/>
              <a:gd name="connsiteX13" fmla="*/ 3138678 w 3138677"/>
              <a:gd name="connsiteY13" fmla="*/ 671608 h 833342"/>
              <a:gd name="connsiteX14" fmla="*/ 2992565 w 3138677"/>
              <a:gd name="connsiteY14" fmla="*/ 587216 h 833342"/>
              <a:gd name="connsiteX15" fmla="*/ 3138678 w 3138677"/>
              <a:gd name="connsiteY15" fmla="*/ 502920 h 833342"/>
              <a:gd name="connsiteX16" fmla="*/ 2992565 w 3138677"/>
              <a:gd name="connsiteY16" fmla="*/ 418624 h 833342"/>
              <a:gd name="connsiteX17" fmla="*/ 3138678 w 3138677"/>
              <a:gd name="connsiteY17" fmla="*/ 334232 h 833342"/>
              <a:gd name="connsiteX18" fmla="*/ 2992565 w 3138677"/>
              <a:gd name="connsiteY18" fmla="*/ 249936 h 833342"/>
              <a:gd name="connsiteX19" fmla="*/ 3138678 w 3138677"/>
              <a:gd name="connsiteY19" fmla="*/ 165544 h 833342"/>
              <a:gd name="connsiteX20" fmla="*/ 2992565 w 3138677"/>
              <a:gd name="connsiteY20" fmla="*/ 81344 h 833342"/>
              <a:gd name="connsiteX21" fmla="*/ 3133249 w 3138677"/>
              <a:gd name="connsiteY21" fmla="*/ 0 h 833342"/>
              <a:gd name="connsiteX22" fmla="*/ 5334 w 3138677"/>
              <a:gd name="connsiteY22" fmla="*/ 0 h 8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38677" h="833342">
                <a:moveTo>
                  <a:pt x="5334" y="0"/>
                </a:moveTo>
                <a:lnTo>
                  <a:pt x="146018" y="81344"/>
                </a:lnTo>
                <a:lnTo>
                  <a:pt x="0" y="165544"/>
                </a:lnTo>
                <a:lnTo>
                  <a:pt x="146018" y="249936"/>
                </a:lnTo>
                <a:lnTo>
                  <a:pt x="0" y="334232"/>
                </a:lnTo>
                <a:lnTo>
                  <a:pt x="146018" y="418624"/>
                </a:lnTo>
                <a:lnTo>
                  <a:pt x="0" y="502920"/>
                </a:lnTo>
                <a:lnTo>
                  <a:pt x="146018" y="587216"/>
                </a:lnTo>
                <a:lnTo>
                  <a:pt x="0" y="671608"/>
                </a:lnTo>
                <a:lnTo>
                  <a:pt x="146018" y="755904"/>
                </a:lnTo>
                <a:lnTo>
                  <a:pt x="11906" y="833342"/>
                </a:lnTo>
                <a:lnTo>
                  <a:pt x="3126677" y="833342"/>
                </a:lnTo>
                <a:lnTo>
                  <a:pt x="2992565" y="755904"/>
                </a:lnTo>
                <a:lnTo>
                  <a:pt x="3138678" y="671608"/>
                </a:lnTo>
                <a:lnTo>
                  <a:pt x="2992565" y="587216"/>
                </a:lnTo>
                <a:lnTo>
                  <a:pt x="3138678" y="502920"/>
                </a:lnTo>
                <a:lnTo>
                  <a:pt x="2992565" y="418624"/>
                </a:lnTo>
                <a:lnTo>
                  <a:pt x="3138678" y="334232"/>
                </a:lnTo>
                <a:lnTo>
                  <a:pt x="2992565" y="249936"/>
                </a:lnTo>
                <a:lnTo>
                  <a:pt x="3138678" y="165544"/>
                </a:lnTo>
                <a:lnTo>
                  <a:pt x="2992565" y="81344"/>
                </a:lnTo>
                <a:lnTo>
                  <a:pt x="3133249" y="0"/>
                </a:lnTo>
                <a:lnTo>
                  <a:pt x="5334" y="0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68D3AFB-B1F7-449B-A407-ACA853C1AB4C}"/>
              </a:ext>
            </a:extLst>
          </p:cNvPr>
          <p:cNvSpPr txBox="1"/>
          <p:nvPr/>
        </p:nvSpPr>
        <p:spPr>
          <a:xfrm>
            <a:off x="8720208" y="5384749"/>
            <a:ext cx="2098420" cy="399003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Forever</a:t>
            </a:r>
            <a:endParaRPr lang="zh-CN" altLang="en-US" dirty="0">
              <a:solidFill>
                <a:schemeClr val="accent1"/>
              </a:solidFill>
              <a:effectLst>
                <a:outerShdw dist="12700" dir="16200000" rotWithShape="0">
                  <a:schemeClr val="accent4"/>
                </a:outerShdw>
              </a:effectLst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9C95509-CF8F-4F88-8E30-9D1051218B2B}"/>
              </a:ext>
            </a:extLst>
          </p:cNvPr>
          <p:cNvSpPr txBox="1"/>
          <p:nvPr/>
        </p:nvSpPr>
        <p:spPr>
          <a:xfrm>
            <a:off x="8415675" y="5066256"/>
            <a:ext cx="2707486" cy="462161"/>
          </a:xfrm>
          <a:prstGeom prst="rect">
            <a:avLst/>
          </a:prstGeom>
          <a:noFill/>
          <a:effectLst/>
        </p:spPr>
        <p:txBody>
          <a:bodyPr wrap="square" lIns="244145" tIns="122072" rIns="244145" bIns="122072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effectLst>
                  <a:outerShdw dist="12700" dir="16200000" rotWithShape="0">
                    <a:schemeClr val="accent4"/>
                  </a:outerShdw>
                </a:effectLst>
                <a:ea typeface="+mj-ea"/>
              </a:rPr>
              <a:t>浪漫至死不渝</a:t>
            </a:r>
          </a:p>
        </p:txBody>
      </p:sp>
    </p:spTree>
    <p:extLst>
      <p:ext uri="{BB962C8B-B14F-4D97-AF65-F5344CB8AC3E}">
        <p14:creationId xmlns:p14="http://schemas.microsoft.com/office/powerpoint/2010/main" val="2130451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  <p:tag name="TEXTSHADOWSIZE" val="1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粉-情侣">
      <a:dk1>
        <a:srgbClr val="000000"/>
      </a:dk1>
      <a:lt1>
        <a:srgbClr val="FFFFFF"/>
      </a:lt1>
      <a:dk2>
        <a:srgbClr val="31363F"/>
      </a:dk2>
      <a:lt2>
        <a:srgbClr val="FFFFFF"/>
      </a:lt2>
      <a:accent1>
        <a:srgbClr val="F57F99"/>
      </a:accent1>
      <a:accent2>
        <a:srgbClr val="FAB8C6"/>
      </a:accent2>
      <a:accent3>
        <a:srgbClr val="FBDAE1"/>
      </a:accent3>
      <a:accent4>
        <a:srgbClr val="F46C89"/>
      </a:accent4>
      <a:accent5>
        <a:srgbClr val="FBCDD7"/>
      </a:accent5>
      <a:accent6>
        <a:srgbClr val="F46C89"/>
      </a:accent6>
      <a:hlink>
        <a:srgbClr val="C2DFFD"/>
      </a:hlink>
      <a:folHlink>
        <a:srgbClr val="FAAFC1"/>
      </a:folHlink>
    </a:clrScheme>
    <a:fontScheme name="相册主题">
      <a:majorFont>
        <a:latin typeface="Arial Black"/>
        <a:ea typeface="站酷小薇LOGO体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244145" tIns="122072" rIns="244145" bIns="122072" rtlCol="0">
        <a:noAutofit/>
      </a:bodyPr>
      <a:lstStyle>
        <a:defPPr algn="ctr">
          <a:defRPr sz="9600" spc="-300" dirty="0">
            <a:solidFill>
              <a:schemeClr val="bg1"/>
            </a:solidFill>
            <a:effectLst>
              <a:outerShdw dist="12700" dir="16200000" rotWithShape="0">
                <a:schemeClr val="accent4"/>
              </a:outerShdw>
            </a:effectLst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9F0C2230-4331-4581-962B-6F2F88ECCD3C}" vid="{0F5B223B-268F-4183-A373-D4F90A5BF4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模板制作空白版</Template>
  <TotalTime>2435</TotalTime>
  <Words>237</Words>
  <Application>Microsoft Office PowerPoint</Application>
  <PresentationFormat>宽屏</PresentationFormat>
  <Paragraphs>64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微软雅黑 Light</vt:lpstr>
      <vt:lpstr>站酷小薇LOGO体</vt:lpstr>
      <vt:lpstr>Microsoft YaHei Light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于 香芋</dc:creator>
  <cp:lastModifiedBy>于 香芋</cp:lastModifiedBy>
  <cp:revision>91</cp:revision>
  <dcterms:created xsi:type="dcterms:W3CDTF">2022-07-28T10:12:00Z</dcterms:created>
  <dcterms:modified xsi:type="dcterms:W3CDTF">2022-07-30T02:47:22Z</dcterms:modified>
</cp:coreProperties>
</file>