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4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notesSlides/notesSlide5.xml" ContentType="application/vnd.openxmlformats-officedocument.presentationml.notesSlid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notesSlides/notesSlide6.xml" ContentType="application/vnd.openxmlformats-officedocument.presentationml.notesSlid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charts/chart9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charts/chart10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charts/chart11.xml" ContentType="application/vnd.openxmlformats-officedocument.drawingml.chart+xml"/>
  <Override PartName="/ppt/charts/style11.xml" ContentType="application/vnd.ms-office.chartstyle+xml"/>
  <Override PartName="/ppt/charts/colors11.xml" ContentType="application/vnd.ms-office.chartcolorstyle+xml"/>
  <Override PartName="/ppt/charts/chart12.xml" ContentType="application/vnd.openxmlformats-officedocument.drawingml.chart+xml"/>
  <Override PartName="/ppt/charts/style12.xml" ContentType="application/vnd.ms-office.chartstyle+xml"/>
  <Override PartName="/ppt/charts/colors12.xml" ContentType="application/vnd.ms-office.chartcolorstyl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charts/chart13.xml" ContentType="application/vnd.openxmlformats-officedocument.drawingml.chart+xml"/>
  <Override PartName="/ppt/charts/style13.xml" ContentType="application/vnd.ms-office.chartstyle+xml"/>
  <Override PartName="/ppt/charts/colors13.xml" ContentType="application/vnd.ms-office.chartcolorstyle+xml"/>
  <Override PartName="/ppt/notesSlides/notesSlide11.xml" ContentType="application/vnd.openxmlformats-officedocument.presentationml.notesSlide+xml"/>
  <Override PartName="/ppt/charts/chart14.xml" ContentType="application/vnd.openxmlformats-officedocument.drawingml.chart+xml"/>
  <Override PartName="/ppt/charts/style14.xml" ContentType="application/vnd.ms-office.chartstyle+xml"/>
  <Override PartName="/ppt/charts/colors14.xml" ContentType="application/vnd.ms-office.chartcolorstyle+xml"/>
  <Override PartName="/ppt/charts/chart15.xml" ContentType="application/vnd.openxmlformats-officedocument.drawingml.chart+xml"/>
  <Override PartName="/ppt/charts/style15.xml" ContentType="application/vnd.ms-office.chartstyle+xml"/>
  <Override PartName="/ppt/charts/colors15.xml" ContentType="application/vnd.ms-office.chartcolorstyle+xml"/>
  <Override PartName="/ppt/charts/chart16.xml" ContentType="application/vnd.openxmlformats-officedocument.drawingml.chart+xml"/>
  <Override PartName="/ppt/charts/style16.xml" ContentType="application/vnd.ms-office.chartstyle+xml"/>
  <Override PartName="/ppt/charts/colors16.xml" ContentType="application/vnd.ms-office.chartcolorstyle+xml"/>
  <Override PartName="/ppt/notesSlides/notesSlide12.xml" ContentType="application/vnd.openxmlformats-officedocument.presentationml.notesSlide+xml"/>
  <Override PartName="/ppt/charts/chart17.xml" ContentType="application/vnd.openxmlformats-officedocument.drawingml.chart+xml"/>
  <Override PartName="/ppt/charts/style17.xml" ContentType="application/vnd.ms-office.chartstyle+xml"/>
  <Override PartName="/ppt/charts/colors17.xml" ContentType="application/vnd.ms-office.chartcolorstyle+xml"/>
  <Override PartName="/ppt/charts/chart18.xml" ContentType="application/vnd.openxmlformats-officedocument.drawingml.chart+xml"/>
  <Override PartName="/ppt/charts/style18.xml" ContentType="application/vnd.ms-office.chartstyle+xml"/>
  <Override PartName="/ppt/charts/colors18.xml" ContentType="application/vnd.ms-office.chartcolorstyle+xml"/>
  <Override PartName="/ppt/notesSlides/notesSlide13.xml" ContentType="application/vnd.openxmlformats-officedocument.presentationml.notesSlide+xml"/>
  <Override PartName="/ppt/charts/chart19.xml" ContentType="application/vnd.openxmlformats-officedocument.drawingml.chart+xml"/>
  <Override PartName="/ppt/charts/style19.xml" ContentType="application/vnd.ms-office.chartstyle+xml"/>
  <Override PartName="/ppt/charts/colors19.xml" ContentType="application/vnd.ms-office.chartcolorstyle+xml"/>
  <Override PartName="/ppt/charts/chart20.xml" ContentType="application/vnd.openxmlformats-officedocument.drawingml.chart+xml"/>
  <Override PartName="/ppt/charts/style20.xml" ContentType="application/vnd.ms-office.chartstyle+xml"/>
  <Override PartName="/ppt/charts/colors20.xml" ContentType="application/vnd.ms-office.chartcolorstyle+xml"/>
  <Override PartName="/ppt/charts/chart21.xml" ContentType="application/vnd.openxmlformats-officedocument.drawingml.chart+xml"/>
  <Override PartName="/ppt/charts/style21.xml" ContentType="application/vnd.ms-office.chartstyle+xml"/>
  <Override PartName="/ppt/charts/colors21.xml" ContentType="application/vnd.ms-office.chartcolorstyle+xml"/>
  <Override PartName="/ppt/charts/chart22.xml" ContentType="application/vnd.openxmlformats-officedocument.drawingml.chart+xml"/>
  <Override PartName="/ppt/charts/style22.xml" ContentType="application/vnd.ms-office.chartstyle+xml"/>
  <Override PartName="/ppt/charts/colors22.xml" ContentType="application/vnd.ms-office.chartcolorstyle+xml"/>
  <Override PartName="/ppt/charts/chart23.xml" ContentType="application/vnd.openxmlformats-officedocument.drawingml.chart+xml"/>
  <Override PartName="/ppt/charts/style23.xml" ContentType="application/vnd.ms-office.chartstyle+xml"/>
  <Override PartName="/ppt/charts/colors23.xml" ContentType="application/vnd.ms-office.chartcolorstyle+xml"/>
  <Override PartName="/ppt/charts/chart24.xml" ContentType="application/vnd.openxmlformats-officedocument.drawingml.chart+xml"/>
  <Override PartName="/ppt/charts/style24.xml" ContentType="application/vnd.ms-office.chartstyle+xml"/>
  <Override PartName="/ppt/charts/colors24.xml" ContentType="application/vnd.ms-office.chartcolorstyl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86" r:id="rId2"/>
    <p:sldMasterId id="2147483680" r:id="rId3"/>
  </p:sldMasterIdLst>
  <p:notesMasterIdLst>
    <p:notesMasterId r:id="rId69"/>
  </p:notesMasterIdLst>
  <p:handoutMasterIdLst>
    <p:handoutMasterId r:id="rId70"/>
  </p:handoutMasterIdLst>
  <p:sldIdLst>
    <p:sldId id="256" r:id="rId4"/>
    <p:sldId id="257" r:id="rId5"/>
    <p:sldId id="258" r:id="rId6"/>
    <p:sldId id="259" r:id="rId7"/>
    <p:sldId id="321" r:id="rId8"/>
    <p:sldId id="311" r:id="rId9"/>
    <p:sldId id="1847" r:id="rId10"/>
    <p:sldId id="1850" r:id="rId11"/>
    <p:sldId id="326" r:id="rId12"/>
    <p:sldId id="315" r:id="rId13"/>
    <p:sldId id="314" r:id="rId14"/>
    <p:sldId id="1851" r:id="rId15"/>
    <p:sldId id="291" r:id="rId16"/>
    <p:sldId id="310" r:id="rId17"/>
    <p:sldId id="317" r:id="rId18"/>
    <p:sldId id="322" r:id="rId19"/>
    <p:sldId id="260" r:id="rId20"/>
    <p:sldId id="312" r:id="rId21"/>
    <p:sldId id="313" r:id="rId22"/>
    <p:sldId id="316" r:id="rId23"/>
    <p:sldId id="1852" r:id="rId24"/>
    <p:sldId id="318" r:id="rId25"/>
    <p:sldId id="319" r:id="rId26"/>
    <p:sldId id="320" r:id="rId27"/>
    <p:sldId id="325" r:id="rId28"/>
    <p:sldId id="328" r:id="rId29"/>
    <p:sldId id="1846" r:id="rId30"/>
    <p:sldId id="1848" r:id="rId31"/>
    <p:sldId id="1849" r:id="rId32"/>
    <p:sldId id="1853" r:id="rId33"/>
    <p:sldId id="1854" r:id="rId34"/>
    <p:sldId id="1855" r:id="rId35"/>
    <p:sldId id="1856" r:id="rId36"/>
    <p:sldId id="1857" r:id="rId37"/>
    <p:sldId id="1858" r:id="rId38"/>
    <p:sldId id="1859" r:id="rId39"/>
    <p:sldId id="1860" r:id="rId40"/>
    <p:sldId id="1861" r:id="rId41"/>
    <p:sldId id="1862" r:id="rId42"/>
    <p:sldId id="1863" r:id="rId43"/>
    <p:sldId id="1864" r:id="rId44"/>
    <p:sldId id="1865" r:id="rId45"/>
    <p:sldId id="1866" r:id="rId46"/>
    <p:sldId id="1867" r:id="rId47"/>
    <p:sldId id="1868" r:id="rId48"/>
    <p:sldId id="1869" r:id="rId49"/>
    <p:sldId id="1870" r:id="rId50"/>
    <p:sldId id="1993" r:id="rId51"/>
    <p:sldId id="1872" r:id="rId52"/>
    <p:sldId id="1873" r:id="rId53"/>
    <p:sldId id="1874" r:id="rId54"/>
    <p:sldId id="1875" r:id="rId55"/>
    <p:sldId id="1876" r:id="rId56"/>
    <p:sldId id="1877" r:id="rId57"/>
    <p:sldId id="1878" r:id="rId58"/>
    <p:sldId id="1879" r:id="rId59"/>
    <p:sldId id="1880" r:id="rId60"/>
    <p:sldId id="1881" r:id="rId61"/>
    <p:sldId id="1882" r:id="rId62"/>
    <p:sldId id="1883" r:id="rId63"/>
    <p:sldId id="1793" r:id="rId64"/>
    <p:sldId id="1794" r:id="rId65"/>
    <p:sldId id="1795" r:id="rId66"/>
    <p:sldId id="1796" r:id="rId67"/>
    <p:sldId id="1797" r:id="rId68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橙色配色" id="{9F036C89-CCFD-45AF-8856-0FE7F20BAC9A}">
          <p14:sldIdLst>
            <p14:sldId id="256"/>
            <p14:sldId id="257"/>
            <p14:sldId id="258"/>
            <p14:sldId id="259"/>
            <p14:sldId id="321"/>
            <p14:sldId id="311"/>
            <p14:sldId id="1847"/>
            <p14:sldId id="1850"/>
            <p14:sldId id="326"/>
            <p14:sldId id="315"/>
            <p14:sldId id="314"/>
            <p14:sldId id="1851"/>
            <p14:sldId id="291"/>
            <p14:sldId id="310"/>
            <p14:sldId id="317"/>
            <p14:sldId id="322"/>
            <p14:sldId id="260"/>
            <p14:sldId id="312"/>
            <p14:sldId id="313"/>
            <p14:sldId id="316"/>
            <p14:sldId id="1852"/>
            <p14:sldId id="318"/>
            <p14:sldId id="319"/>
            <p14:sldId id="320"/>
            <p14:sldId id="325"/>
            <p14:sldId id="328"/>
            <p14:sldId id="1846"/>
            <p14:sldId id="1848"/>
            <p14:sldId id="1849"/>
            <p14:sldId id="1853"/>
          </p14:sldIdLst>
        </p14:section>
        <p14:section name="蓝色配色" id="{40245D27-B1A4-4ABC-B00E-0332190693B3}">
          <p14:sldIdLst>
            <p14:sldId id="1854"/>
            <p14:sldId id="1855"/>
            <p14:sldId id="1856"/>
            <p14:sldId id="1857"/>
            <p14:sldId id="1858"/>
            <p14:sldId id="1859"/>
            <p14:sldId id="1860"/>
            <p14:sldId id="1861"/>
            <p14:sldId id="1862"/>
            <p14:sldId id="1863"/>
            <p14:sldId id="1864"/>
            <p14:sldId id="1865"/>
            <p14:sldId id="1866"/>
            <p14:sldId id="1867"/>
            <p14:sldId id="1868"/>
            <p14:sldId id="1869"/>
            <p14:sldId id="1870"/>
            <p14:sldId id="1993"/>
            <p14:sldId id="1872"/>
            <p14:sldId id="1873"/>
            <p14:sldId id="1874"/>
            <p14:sldId id="1875"/>
            <p14:sldId id="1876"/>
            <p14:sldId id="1877"/>
            <p14:sldId id="1878"/>
            <p14:sldId id="1879"/>
            <p14:sldId id="1880"/>
            <p14:sldId id="1881"/>
            <p14:sldId id="1882"/>
            <p14:sldId id="1883"/>
          </p14:sldIdLst>
        </p14:section>
        <p14:section name="使用技巧" id="{A05B6B8C-7242-46B5-8F63-F5B727F16411}">
          <p14:sldIdLst>
            <p14:sldId id="1793"/>
            <p14:sldId id="1794"/>
            <p14:sldId id="1795"/>
            <p14:sldId id="1796"/>
            <p14:sldId id="1797"/>
          </p14:sldIdLst>
        </p14:section>
      </p14:sectionLst>
    </p:ex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2D2D2"/>
    <a:srgbClr val="F2641C"/>
    <a:srgbClr val="435AE4"/>
    <a:srgbClr val="CDD2F7"/>
    <a:srgbClr val="E98856"/>
    <a:srgbClr val="666666"/>
    <a:srgbClr val="EE7A13"/>
    <a:srgbClr val="363632"/>
    <a:srgbClr val="EFEFE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337" autoAdjust="0"/>
    <p:restoredTop sz="94660" autoAdjust="0"/>
  </p:normalViewPr>
  <p:slideViewPr>
    <p:cSldViewPr snapToGrid="0">
      <p:cViewPr>
        <p:scale>
          <a:sx n="75" d="100"/>
          <a:sy n="75" d="100"/>
        </p:scale>
        <p:origin x="930" y="948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200" d="100"/>
        <a:sy n="200" d="100"/>
      </p:scale>
      <p:origin x="0" y="0"/>
    </p:cViewPr>
  </p:sorterViewPr>
  <p:notesViewPr>
    <p:cSldViewPr snapToGrid="0">
      <p:cViewPr varScale="1">
        <p:scale>
          <a:sx n="92" d="100"/>
          <a:sy n="92" d="100"/>
        </p:scale>
        <p:origin x="2796" y="9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slide" Target="slides/slide36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slide" Target="slides/slide39.xml"/><Relationship Id="rId47" Type="http://schemas.openxmlformats.org/officeDocument/2006/relationships/slide" Target="slides/slide44.xml"/><Relationship Id="rId50" Type="http://schemas.openxmlformats.org/officeDocument/2006/relationships/slide" Target="slides/slide47.xml"/><Relationship Id="rId55" Type="http://schemas.openxmlformats.org/officeDocument/2006/relationships/slide" Target="slides/slide52.xml"/><Relationship Id="rId63" Type="http://schemas.openxmlformats.org/officeDocument/2006/relationships/slide" Target="slides/slide60.xml"/><Relationship Id="rId68" Type="http://schemas.openxmlformats.org/officeDocument/2006/relationships/slide" Target="slides/slide65.xml"/><Relationship Id="rId7" Type="http://schemas.openxmlformats.org/officeDocument/2006/relationships/slide" Target="slides/slide4.xml"/><Relationship Id="rId71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9" Type="http://schemas.openxmlformats.org/officeDocument/2006/relationships/slide" Target="slides/slide26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slide" Target="slides/slide37.xml"/><Relationship Id="rId45" Type="http://schemas.openxmlformats.org/officeDocument/2006/relationships/slide" Target="slides/slide42.xml"/><Relationship Id="rId53" Type="http://schemas.openxmlformats.org/officeDocument/2006/relationships/slide" Target="slides/slide50.xml"/><Relationship Id="rId58" Type="http://schemas.openxmlformats.org/officeDocument/2006/relationships/slide" Target="slides/slide55.xml"/><Relationship Id="rId66" Type="http://schemas.openxmlformats.org/officeDocument/2006/relationships/slide" Target="slides/slide63.xml"/><Relationship Id="rId74" Type="http://schemas.openxmlformats.org/officeDocument/2006/relationships/tableStyles" Target="tableStyle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49" Type="http://schemas.openxmlformats.org/officeDocument/2006/relationships/slide" Target="slides/slide46.xml"/><Relationship Id="rId57" Type="http://schemas.openxmlformats.org/officeDocument/2006/relationships/slide" Target="slides/slide54.xml"/><Relationship Id="rId61" Type="http://schemas.openxmlformats.org/officeDocument/2006/relationships/slide" Target="slides/slide58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4" Type="http://schemas.openxmlformats.org/officeDocument/2006/relationships/slide" Target="slides/slide41.xml"/><Relationship Id="rId52" Type="http://schemas.openxmlformats.org/officeDocument/2006/relationships/slide" Target="slides/slide49.xml"/><Relationship Id="rId60" Type="http://schemas.openxmlformats.org/officeDocument/2006/relationships/slide" Target="slides/slide57.xml"/><Relationship Id="rId65" Type="http://schemas.openxmlformats.org/officeDocument/2006/relationships/slide" Target="slides/slide62.xml"/><Relationship Id="rId73" Type="http://schemas.openxmlformats.org/officeDocument/2006/relationships/theme" Target="theme/theme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slide" Target="slides/slide40.xml"/><Relationship Id="rId48" Type="http://schemas.openxmlformats.org/officeDocument/2006/relationships/slide" Target="slides/slide45.xml"/><Relationship Id="rId56" Type="http://schemas.openxmlformats.org/officeDocument/2006/relationships/slide" Target="slides/slide53.xml"/><Relationship Id="rId64" Type="http://schemas.openxmlformats.org/officeDocument/2006/relationships/slide" Target="slides/slide61.xml"/><Relationship Id="rId69" Type="http://schemas.openxmlformats.org/officeDocument/2006/relationships/notesMaster" Target="notesMasters/notesMaster1.xml"/><Relationship Id="rId8" Type="http://schemas.openxmlformats.org/officeDocument/2006/relationships/slide" Target="slides/slide5.xml"/><Relationship Id="rId51" Type="http://schemas.openxmlformats.org/officeDocument/2006/relationships/slide" Target="slides/slide48.xml"/><Relationship Id="rId72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46" Type="http://schemas.openxmlformats.org/officeDocument/2006/relationships/slide" Target="slides/slide43.xml"/><Relationship Id="rId59" Type="http://schemas.openxmlformats.org/officeDocument/2006/relationships/slide" Target="slides/slide56.xml"/><Relationship Id="rId67" Type="http://schemas.openxmlformats.org/officeDocument/2006/relationships/slide" Target="slides/slide64.xml"/><Relationship Id="rId20" Type="http://schemas.openxmlformats.org/officeDocument/2006/relationships/slide" Target="slides/slide17.xml"/><Relationship Id="rId41" Type="http://schemas.openxmlformats.org/officeDocument/2006/relationships/slide" Target="slides/slide38.xml"/><Relationship Id="rId54" Type="http://schemas.openxmlformats.org/officeDocument/2006/relationships/slide" Target="slides/slide51.xml"/><Relationship Id="rId62" Type="http://schemas.openxmlformats.org/officeDocument/2006/relationships/slide" Target="slides/slide59.xml"/><Relationship Id="rId7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package" Target="../embeddings/Microsoft_Excel_Worksheet.xlsx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9.xlsx"/><Relationship Id="rId2" Type="http://schemas.microsoft.com/office/2011/relationships/chartColorStyle" Target="colors10.xml"/><Relationship Id="rId1" Type="http://schemas.microsoft.com/office/2011/relationships/chartStyle" Target="style10.xml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0.xlsx"/><Relationship Id="rId2" Type="http://schemas.microsoft.com/office/2011/relationships/chartColorStyle" Target="colors11.xml"/><Relationship Id="rId1" Type="http://schemas.microsoft.com/office/2011/relationships/chartStyle" Target="style11.xml"/></Relationships>
</file>

<file path=ppt/charts/_rels/chart1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1.xlsx"/><Relationship Id="rId2" Type="http://schemas.microsoft.com/office/2011/relationships/chartColorStyle" Target="colors12.xml"/><Relationship Id="rId1" Type="http://schemas.microsoft.com/office/2011/relationships/chartStyle" Target="style12.xml"/></Relationships>
</file>

<file path=ppt/charts/_rels/char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microsoft.com/office/2011/relationships/chartColorStyle" Target="colors13.xml"/><Relationship Id="rId1" Type="http://schemas.microsoft.com/office/2011/relationships/chartStyle" Target="style13.xml"/><Relationship Id="rId4" Type="http://schemas.openxmlformats.org/officeDocument/2006/relationships/package" Target="../embeddings/Microsoft_Excel_Worksheet12.xlsx"/></Relationships>
</file>

<file path=ppt/charts/_rels/chart1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3.xlsx"/><Relationship Id="rId2" Type="http://schemas.microsoft.com/office/2011/relationships/chartColorStyle" Target="colors14.xml"/><Relationship Id="rId1" Type="http://schemas.microsoft.com/office/2011/relationships/chartStyle" Target="style14.xml"/></Relationships>
</file>

<file path=ppt/charts/_rels/chart1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4.xlsx"/><Relationship Id="rId2" Type="http://schemas.microsoft.com/office/2011/relationships/chartColorStyle" Target="colors15.xml"/><Relationship Id="rId1" Type="http://schemas.microsoft.com/office/2011/relationships/chartStyle" Target="style15.xml"/></Relationships>
</file>

<file path=ppt/charts/_rels/chart1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5.xlsx"/><Relationship Id="rId2" Type="http://schemas.microsoft.com/office/2011/relationships/chartColorStyle" Target="colors16.xml"/><Relationship Id="rId1" Type="http://schemas.microsoft.com/office/2011/relationships/chartStyle" Target="style16.xml"/></Relationships>
</file>

<file path=ppt/charts/_rels/chart1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6.xlsx"/><Relationship Id="rId2" Type="http://schemas.microsoft.com/office/2011/relationships/chartColorStyle" Target="colors17.xml"/><Relationship Id="rId1" Type="http://schemas.microsoft.com/office/2011/relationships/chartStyle" Target="style17.xml"/></Relationships>
</file>

<file path=ppt/charts/_rels/chart1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7.xlsx"/><Relationship Id="rId2" Type="http://schemas.microsoft.com/office/2011/relationships/chartColorStyle" Target="colors18.xml"/><Relationship Id="rId1" Type="http://schemas.microsoft.com/office/2011/relationships/chartStyle" Target="style18.xml"/></Relationships>
</file>

<file path=ppt/charts/_rels/chart1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8.xlsx"/><Relationship Id="rId2" Type="http://schemas.microsoft.com/office/2011/relationships/chartColorStyle" Target="colors19.xml"/><Relationship Id="rId1" Type="http://schemas.microsoft.com/office/2011/relationships/chartStyle" Target="style19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2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9.xlsx"/><Relationship Id="rId2" Type="http://schemas.microsoft.com/office/2011/relationships/chartColorStyle" Target="colors20.xml"/><Relationship Id="rId1" Type="http://schemas.microsoft.com/office/2011/relationships/chartStyle" Target="style20.xml"/></Relationships>
</file>

<file path=ppt/charts/_rels/chart2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0.xlsx"/><Relationship Id="rId2" Type="http://schemas.microsoft.com/office/2011/relationships/chartColorStyle" Target="colors21.xml"/><Relationship Id="rId1" Type="http://schemas.microsoft.com/office/2011/relationships/chartStyle" Target="style21.xml"/></Relationships>
</file>

<file path=ppt/charts/_rels/chart2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1.xlsx"/><Relationship Id="rId2" Type="http://schemas.microsoft.com/office/2011/relationships/chartColorStyle" Target="colors22.xml"/><Relationship Id="rId1" Type="http://schemas.microsoft.com/office/2011/relationships/chartStyle" Target="style22.xml"/></Relationships>
</file>

<file path=ppt/charts/_rels/chart2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2.xlsx"/><Relationship Id="rId2" Type="http://schemas.microsoft.com/office/2011/relationships/chartColorStyle" Target="colors23.xml"/><Relationship Id="rId1" Type="http://schemas.microsoft.com/office/2011/relationships/chartStyle" Target="style23.xml"/></Relationships>
</file>

<file path=ppt/charts/_rels/chart2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3.xlsx"/><Relationship Id="rId2" Type="http://schemas.microsoft.com/office/2011/relationships/chartColorStyle" Target="colors24.xml"/><Relationship Id="rId1" Type="http://schemas.microsoft.com/office/2011/relationships/chartStyle" Target="style24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5.xlsx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6.xlsx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7.xlsx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8.xlsx"/><Relationship Id="rId2" Type="http://schemas.microsoft.com/office/2011/relationships/chartColorStyle" Target="colors9.xml"/><Relationship Id="rId1" Type="http://schemas.microsoft.com/office/2011/relationships/chartStyle" Target="style9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系列 1</c:v>
                </c:pt>
              </c:strCache>
            </c:strRef>
          </c:tx>
          <c:spPr>
            <a:blipFill>
              <a:blip xmlns:r="http://schemas.openxmlformats.org/officeDocument/2006/relationships" r:embed="rId3"/>
              <a:stretch>
                <a:fillRect/>
              </a:stretch>
            </a:blipFill>
            <a:ln>
              <a:noFill/>
            </a:ln>
            <a:effectLst/>
          </c:spPr>
          <c:invertIfNegative val="0"/>
          <c:pictureOptions>
            <c:pictureFormat val="stack"/>
          </c:pictureOptions>
          <c:cat>
            <c:strRef>
              <c:f>Sheet1!$A$2:$A$6</c:f>
              <c:strCache>
                <c:ptCount val="5"/>
                <c:pt idx="0">
                  <c:v>One</c:v>
                </c:pt>
                <c:pt idx="1">
                  <c:v>Two</c:v>
                </c:pt>
                <c:pt idx="2">
                  <c:v>Three</c:v>
                </c:pt>
                <c:pt idx="3">
                  <c:v>Four</c:v>
                </c:pt>
                <c:pt idx="4">
                  <c:v>Five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5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  <c:pt idx="4">
                  <c:v>2.8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9A4-471C-B6F9-FBDF10CFD59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22"/>
        <c:axId val="1190319624"/>
        <c:axId val="1190314376"/>
      </c:barChart>
      <c:catAx>
        <c:axId val="119031962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  <a:cs typeface="+mn-cs"/>
                <a:sym typeface="Microsoft YaHei UI" panose="020B0503020204020204" pitchFamily="34" charset="-122"/>
              </a:defRPr>
            </a:pPr>
            <a:endParaRPr lang="zh-CN"/>
          </a:p>
        </c:txPr>
        <c:crossAx val="1190314376"/>
        <c:crosses val="autoZero"/>
        <c:auto val="1"/>
        <c:lblAlgn val="ctr"/>
        <c:lblOffset val="100"/>
        <c:noMultiLvlLbl val="0"/>
      </c:catAx>
      <c:valAx>
        <c:axId val="1190314376"/>
        <c:scaling>
          <c:orientation val="minMax"/>
          <c:max val="5"/>
        </c:scaling>
        <c:delete val="0"/>
        <c:axPos val="l"/>
        <c:majorGridlines>
          <c:spPr>
            <a:ln w="9525" cap="flat" cmpd="sng" algn="ctr">
              <a:solidFill>
                <a:schemeClr val="tx2">
                  <a:alpha val="10000"/>
                </a:schemeClr>
              </a:solidFill>
              <a:round/>
            </a:ln>
            <a:effectLst/>
          </c:spPr>
        </c:majorGridlines>
        <c:numFmt formatCode="General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  <a:cs typeface="+mn-cs"/>
                <a:sym typeface="Microsoft YaHei UI" panose="020B0503020204020204" pitchFamily="34" charset="-122"/>
              </a:defRPr>
            </a:pPr>
            <a:endParaRPr lang="zh-CN"/>
          </a:p>
        </c:txPr>
        <c:crossAx val="119031962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>
          <a:latin typeface="Microsoft YaHei UI" panose="020B0503020204020204" pitchFamily="34" charset="-122"/>
          <a:ea typeface="Microsoft YaHei UI" panose="020B0503020204020204" pitchFamily="34" charset="-122"/>
          <a:sym typeface="Microsoft YaHei UI" panose="020B0503020204020204" pitchFamily="34" charset="-122"/>
        </a:defRPr>
      </a:pPr>
      <a:endParaRPr lang="zh-CN"/>
    </a:p>
  </c:txPr>
  <c:externalData r:id="rId4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销售额</c:v>
                </c:pt>
              </c:strCache>
            </c:strRef>
          </c:tx>
          <c:spPr>
            <a:ln>
              <a:noFill/>
            </a:ln>
          </c:spPr>
          <c:dPt>
            <c:idx val="0"/>
            <c:bubble3D val="0"/>
            <c:spPr>
              <a:solidFill>
                <a:schemeClr val="accent1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BD56-4FE8-B2D6-E8B0973683FB}"/>
              </c:ext>
            </c:extLst>
          </c:dPt>
          <c:dPt>
            <c:idx val="1"/>
            <c:bubble3D val="0"/>
            <c:spPr>
              <a:solidFill>
                <a:schemeClr val="tx2">
                  <a:alpha val="40000"/>
                </a:schemeClr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BD56-4FE8-B2D6-E8B0973683FB}"/>
              </c:ext>
            </c:extLst>
          </c:dPt>
          <c:cat>
            <c:strRef>
              <c:f>Sheet1!$A$2:$A$3</c:f>
              <c:strCache>
                <c:ptCount val="2"/>
                <c:pt idx="0">
                  <c:v>第一季度</c:v>
                </c:pt>
                <c:pt idx="1">
                  <c:v>第二季度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50</c:v>
                </c:pt>
                <c:pt idx="1">
                  <c:v>50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BD56-4FE8-B2D6-E8B0973683F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270"/>
        <c:holeSize val="90"/>
      </c:doughnut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zh-CN"/>
    </a:p>
  </c:txPr>
  <c:externalData r:id="rId3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040369953584967"/>
          <c:y val="5.8975805144277534E-2"/>
          <c:w val="0.57109760167587209"/>
          <c:h val="0.88204838971144495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销售额</c:v>
                </c:pt>
              </c:strCache>
            </c:strRef>
          </c:tx>
          <c:spPr>
            <a:ln>
              <a:noFill/>
            </a:ln>
          </c:spPr>
          <c:dPt>
            <c:idx val="0"/>
            <c:bubble3D val="0"/>
            <c:spPr>
              <a:solidFill>
                <a:schemeClr val="accent1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2A66-4E7A-9A07-356DFF23AC2C}"/>
              </c:ext>
            </c:extLst>
          </c:dPt>
          <c:dPt>
            <c:idx val="1"/>
            <c:bubble3D val="0"/>
            <c:spPr>
              <a:solidFill>
                <a:schemeClr val="tx2">
                  <a:alpha val="40000"/>
                </a:schemeClr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2A66-4E7A-9A07-356DFF23AC2C}"/>
              </c:ext>
            </c:extLst>
          </c:dPt>
          <c:cat>
            <c:strRef>
              <c:f>Sheet1!$A$2:$A$3</c:f>
              <c:strCache>
                <c:ptCount val="2"/>
                <c:pt idx="0">
                  <c:v>第一季度</c:v>
                </c:pt>
                <c:pt idx="1">
                  <c:v>第二季度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70</c:v>
                </c:pt>
                <c:pt idx="1">
                  <c:v>30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2A66-4E7A-9A07-356DFF23AC2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255"/>
        <c:holeSize val="90"/>
      </c:doughnut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zh-CN"/>
    </a:p>
  </c:txPr>
  <c:externalData r:id="rId3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销售额</c:v>
                </c:pt>
              </c:strCache>
            </c:strRef>
          </c:tx>
          <c:spPr>
            <a:ln>
              <a:noFill/>
            </a:ln>
          </c:spPr>
          <c:dPt>
            <c:idx val="0"/>
            <c:bubble3D val="0"/>
            <c:spPr>
              <a:solidFill>
                <a:schemeClr val="accent1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96A6-4341-B8EC-9F8FB28174AA}"/>
              </c:ext>
            </c:extLst>
          </c:dPt>
          <c:dPt>
            <c:idx val="1"/>
            <c:bubble3D val="0"/>
            <c:spPr>
              <a:solidFill>
                <a:schemeClr val="tx2">
                  <a:alpha val="40000"/>
                </a:schemeClr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96A6-4341-B8EC-9F8FB28174AA}"/>
              </c:ext>
            </c:extLst>
          </c:dPt>
          <c:cat>
            <c:strRef>
              <c:f>Sheet1!$A$2:$A$3</c:f>
              <c:strCache>
                <c:ptCount val="2"/>
                <c:pt idx="0">
                  <c:v>第一季度</c:v>
                </c:pt>
                <c:pt idx="1">
                  <c:v>第二季度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90</c:v>
                </c:pt>
                <c:pt idx="1">
                  <c:v>10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96A6-4341-B8EC-9F8FB28174A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270"/>
        <c:holeSize val="90"/>
      </c:doughnut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zh-CN"/>
    </a:p>
  </c:txPr>
  <c:externalData r:id="rId3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系列 1</c:v>
                </c:pt>
              </c:strCache>
            </c:strRef>
          </c:tx>
          <c:spPr>
            <a:blipFill>
              <a:blip xmlns:r="http://schemas.openxmlformats.org/officeDocument/2006/relationships" r:embed="rId3"/>
              <a:stretch>
                <a:fillRect/>
              </a:stretch>
            </a:blipFill>
            <a:ln>
              <a:noFill/>
            </a:ln>
            <a:effectLst/>
          </c:spPr>
          <c:invertIfNegative val="0"/>
          <c:pictureOptions>
            <c:pictureFormat val="stack"/>
          </c:pictureOptions>
          <c:cat>
            <c:strRef>
              <c:f>Sheet1!$A$2:$A$6</c:f>
              <c:strCache>
                <c:ptCount val="5"/>
                <c:pt idx="0">
                  <c:v>One</c:v>
                </c:pt>
                <c:pt idx="1">
                  <c:v>Two</c:v>
                </c:pt>
                <c:pt idx="2">
                  <c:v>Three</c:v>
                </c:pt>
                <c:pt idx="3">
                  <c:v>Four</c:v>
                </c:pt>
                <c:pt idx="4">
                  <c:v>Five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5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  <c:pt idx="4">
                  <c:v>2.8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9A4-471C-B6F9-FBDF10CFD59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22"/>
        <c:axId val="1190319624"/>
        <c:axId val="1190314376"/>
      </c:barChart>
      <c:catAx>
        <c:axId val="119031962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  <a:cs typeface="+mn-cs"/>
                <a:sym typeface="Microsoft YaHei UI" panose="020B0503020204020204" pitchFamily="34" charset="-122"/>
              </a:defRPr>
            </a:pPr>
            <a:endParaRPr lang="zh-CN"/>
          </a:p>
        </c:txPr>
        <c:crossAx val="1190314376"/>
        <c:crosses val="autoZero"/>
        <c:auto val="1"/>
        <c:lblAlgn val="ctr"/>
        <c:lblOffset val="100"/>
        <c:noMultiLvlLbl val="0"/>
      </c:catAx>
      <c:valAx>
        <c:axId val="1190314376"/>
        <c:scaling>
          <c:orientation val="minMax"/>
          <c:max val="5"/>
        </c:scaling>
        <c:delete val="0"/>
        <c:axPos val="l"/>
        <c:majorGridlines>
          <c:spPr>
            <a:ln w="9525" cap="flat" cmpd="sng" algn="ctr">
              <a:solidFill>
                <a:schemeClr val="tx2">
                  <a:alpha val="10000"/>
                </a:schemeClr>
              </a:solidFill>
              <a:round/>
            </a:ln>
            <a:effectLst/>
          </c:spPr>
        </c:majorGridlines>
        <c:numFmt formatCode="General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  <a:cs typeface="+mn-cs"/>
                <a:sym typeface="Microsoft YaHei UI" panose="020B0503020204020204" pitchFamily="34" charset="-122"/>
              </a:defRPr>
            </a:pPr>
            <a:endParaRPr lang="zh-CN"/>
          </a:p>
        </c:txPr>
        <c:crossAx val="119031962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>
          <a:latin typeface="Microsoft YaHei UI" panose="020B0503020204020204" pitchFamily="34" charset="-122"/>
          <a:ea typeface="Microsoft YaHei UI" panose="020B0503020204020204" pitchFamily="34" charset="-122"/>
          <a:sym typeface="Microsoft YaHei UI" panose="020B0503020204020204" pitchFamily="34" charset="-122"/>
        </a:defRPr>
      </a:pPr>
      <a:endParaRPr lang="zh-CN"/>
    </a:p>
  </c:txPr>
  <c:externalData r:id="rId4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销售额</c:v>
                </c:pt>
              </c:strCache>
            </c:strRef>
          </c:tx>
          <c:spPr>
            <a:ln>
              <a:noFill/>
            </a:ln>
          </c:spPr>
          <c:dPt>
            <c:idx val="0"/>
            <c:bubble3D val="0"/>
            <c:spPr>
              <a:solidFill>
                <a:schemeClr val="accent1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FE9D-4236-AD7F-DF6AFD7DA466}"/>
              </c:ext>
            </c:extLst>
          </c:dPt>
          <c:dPt>
            <c:idx val="1"/>
            <c:bubble3D val="0"/>
            <c:spPr>
              <a:noFill/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FE9D-4236-AD7F-DF6AFD7DA466}"/>
              </c:ext>
            </c:extLst>
          </c:dPt>
          <c:cat>
            <c:strRef>
              <c:f>Sheet1!$A$2:$A$3</c:f>
              <c:strCache>
                <c:ptCount val="2"/>
                <c:pt idx="0">
                  <c:v>第一季度</c:v>
                </c:pt>
                <c:pt idx="1">
                  <c:v>第二季度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40</c:v>
                </c:pt>
                <c:pt idx="1">
                  <c:v>60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FE9D-4236-AD7F-DF6AFD7DA46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270"/>
        <c:holeSize val="90"/>
      </c:doughnut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zh-CN"/>
    </a:p>
  </c:txPr>
  <c:externalData r:id="rId3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销售额</c:v>
                </c:pt>
              </c:strCache>
            </c:strRef>
          </c:tx>
          <c:spPr>
            <a:ln>
              <a:noFill/>
            </a:ln>
          </c:spPr>
          <c:dPt>
            <c:idx val="0"/>
            <c:bubble3D val="0"/>
            <c:spPr>
              <a:solidFill>
                <a:schemeClr val="accent1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E86A-46C6-9085-D54B4EFFE621}"/>
              </c:ext>
            </c:extLst>
          </c:dPt>
          <c:dPt>
            <c:idx val="1"/>
            <c:bubble3D val="0"/>
            <c:spPr>
              <a:noFill/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E86A-46C6-9085-D54B4EFFE621}"/>
              </c:ext>
            </c:extLst>
          </c:dPt>
          <c:cat>
            <c:strRef>
              <c:f>Sheet1!$A$2:$A$3</c:f>
              <c:strCache>
                <c:ptCount val="2"/>
                <c:pt idx="0">
                  <c:v>第一季度</c:v>
                </c:pt>
                <c:pt idx="1">
                  <c:v>第二季度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60</c:v>
                </c:pt>
                <c:pt idx="1">
                  <c:v>40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E86A-46C6-9085-D54B4EFFE62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270"/>
        <c:holeSize val="90"/>
      </c:doughnut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zh-CN"/>
    </a:p>
  </c:txPr>
  <c:externalData r:id="rId3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销售额</c:v>
                </c:pt>
              </c:strCache>
            </c:strRef>
          </c:tx>
          <c:spPr>
            <a:ln>
              <a:noFill/>
            </a:ln>
          </c:spPr>
          <c:dPt>
            <c:idx val="0"/>
            <c:bubble3D val="0"/>
            <c:spPr>
              <a:solidFill>
                <a:schemeClr val="accent1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D151-44E7-8E38-985FA58DFBE2}"/>
              </c:ext>
            </c:extLst>
          </c:dPt>
          <c:dPt>
            <c:idx val="1"/>
            <c:bubble3D val="0"/>
            <c:spPr>
              <a:noFill/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D151-44E7-8E38-985FA58DFBE2}"/>
              </c:ext>
            </c:extLst>
          </c:dPt>
          <c:cat>
            <c:strRef>
              <c:f>Sheet1!$A$2:$A$3</c:f>
              <c:strCache>
                <c:ptCount val="2"/>
                <c:pt idx="0">
                  <c:v>第一季度</c:v>
                </c:pt>
                <c:pt idx="1">
                  <c:v>第二季度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30</c:v>
                </c:pt>
                <c:pt idx="1">
                  <c:v>70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D151-44E7-8E38-985FA58DFBE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270"/>
        <c:holeSize val="90"/>
      </c:doughnut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zh-CN"/>
    </a:p>
  </c:txPr>
  <c:externalData r:id="rId3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3.4860561414244485E-3"/>
          <c:y val="0"/>
          <c:w val="0.97443558829622068"/>
          <c:h val="0.94843750317190556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1</c:v>
                </c:pt>
              </c:strCache>
            </c:strRef>
          </c:tx>
          <c:spPr>
            <a:ln w="28575" cap="rnd">
              <a:solidFill>
                <a:schemeClr val="tx2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28575">
                <a:solidFill>
                  <a:schemeClr val="tx1"/>
                </a:solidFill>
              </a:ln>
              <a:effectLst/>
            </c:spPr>
          </c:marker>
          <c:cat>
            <c:numRef>
              <c:f>Sheet1!$A$2:$A$7</c:f>
              <c:numCache>
                <c:formatCode>General</c:formatCode>
                <c:ptCount val="6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</c:numCache>
            </c:numRef>
          </c:cat>
          <c:val>
            <c:numRef>
              <c:f>Sheet1!$B$2:$B$7</c:f>
              <c:numCache>
                <c:formatCode>General</c:formatCode>
                <c:ptCount val="6"/>
                <c:pt idx="0">
                  <c:v>2</c:v>
                </c:pt>
                <c:pt idx="1">
                  <c:v>4</c:v>
                </c:pt>
                <c:pt idx="2">
                  <c:v>3.5</c:v>
                </c:pt>
                <c:pt idx="3">
                  <c:v>4</c:v>
                </c:pt>
                <c:pt idx="4">
                  <c:v>6</c:v>
                </c:pt>
                <c:pt idx="5">
                  <c:v>7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0-F305-4C8B-ADA8-06BBCFC39DD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57656671"/>
        <c:axId val="157657327"/>
      </c:lineChart>
      <c:catAx>
        <c:axId val="157656671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157657327"/>
        <c:crosses val="autoZero"/>
        <c:auto val="1"/>
        <c:lblAlgn val="ctr"/>
        <c:lblOffset val="100"/>
        <c:noMultiLvlLbl val="0"/>
      </c:catAx>
      <c:valAx>
        <c:axId val="157657327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157656671"/>
        <c:crosses val="autoZero"/>
        <c:crossBetween val="between"/>
      </c:valAx>
      <c:spPr>
        <a:noFill/>
        <a:ln w="25400"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zh-CN"/>
    </a:p>
  </c:txPr>
  <c:externalData r:id="rId3">
    <c:autoUpdate val="0"/>
  </c:externalData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>
        <c:manualLayout>
          <c:xMode val="edge"/>
          <c:yMode val="edge"/>
          <c:x val="0.43831351872889207"/>
          <c:y val="1.1966337843637653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zh-CN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销售额</c:v>
                </c:pt>
              </c:strCache>
            </c:strRef>
          </c:tx>
          <c:spPr>
            <a:ln>
              <a:noFill/>
            </a:ln>
          </c:spPr>
          <c:dPt>
            <c:idx val="0"/>
            <c:bubble3D val="0"/>
            <c:spPr>
              <a:solidFill>
                <a:schemeClr val="accent1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1B1C-46D2-86E7-294E444A6F13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1B1C-46D2-86E7-294E444A6F13}"/>
              </c:ext>
            </c:extLst>
          </c:dPt>
          <c:dPt>
            <c:idx val="2"/>
            <c:bubble3D val="0"/>
            <c:spPr>
              <a:solidFill>
                <a:schemeClr val="bg2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1B1C-46D2-86E7-294E444A6F13}"/>
              </c:ext>
            </c:extLst>
          </c:dPt>
          <c:cat>
            <c:strRef>
              <c:f>Sheet1!$A$2:$A$4</c:f>
              <c:strCache>
                <c:ptCount val="3"/>
                <c:pt idx="0">
                  <c:v>第一季度</c:v>
                </c:pt>
                <c:pt idx="1">
                  <c:v>第二季度</c:v>
                </c:pt>
                <c:pt idx="2">
                  <c:v>第三季度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8.1999999999999993</c:v>
                </c:pt>
                <c:pt idx="1">
                  <c:v>3.2</c:v>
                </c:pt>
                <c:pt idx="2">
                  <c:v>1.4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1B1C-46D2-86E7-294E444A6F1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zh-CN"/>
    </a:p>
  </c:txPr>
  <c:externalData r:id="rId3">
    <c:autoUpdate val="0"/>
  </c:externalData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系列 1</c:v>
                </c:pt>
              </c:strCache>
            </c:strRef>
          </c:tx>
          <c:spPr>
            <a:gradFill>
              <a:gsLst>
                <a:gs pos="100000">
                  <a:schemeClr val="accent1">
                    <a:alpha val="0"/>
                  </a:schemeClr>
                </a:gs>
                <a:gs pos="0">
                  <a:schemeClr val="accent1"/>
                </a:gs>
              </a:gsLst>
              <a:lin ang="5400000" scaled="1"/>
            </a:gradFill>
            <a:ln>
              <a:noFill/>
            </a:ln>
            <a:effectLst/>
          </c:spPr>
          <c:invertIfNegative val="0"/>
          <c:cat>
            <c:strRef>
              <c:f>Sheet1!$A$2:$A$7</c:f>
              <c:strCache>
                <c:ptCount val="6"/>
                <c:pt idx="0">
                  <c:v>One</c:v>
                </c:pt>
                <c:pt idx="1">
                  <c:v>Two</c:v>
                </c:pt>
                <c:pt idx="2">
                  <c:v>Three</c:v>
                </c:pt>
                <c:pt idx="3">
                  <c:v>Four</c:v>
                </c:pt>
                <c:pt idx="4">
                  <c:v>Five</c:v>
                </c:pt>
                <c:pt idx="5">
                  <c:v>Six</c:v>
                </c:pt>
              </c:strCache>
            </c:strRef>
          </c:cat>
          <c:val>
            <c:numRef>
              <c:f>Sheet1!$B$2:$B$7</c:f>
              <c:numCache>
                <c:formatCode>General</c:formatCode>
                <c:ptCount val="6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  <c:pt idx="4">
                  <c:v>2.8</c:v>
                </c:pt>
                <c:pt idx="5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821-447C-9C6C-5F8BE5468E3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0"/>
        <c:axId val="1190319624"/>
        <c:axId val="1190314376"/>
      </c:barChart>
      <c:lineChart>
        <c:grouping val="standard"/>
        <c:varyColors val="0"/>
        <c:ser>
          <c:idx val="1"/>
          <c:order val="1"/>
          <c:tx>
            <c:strRef>
              <c:f>Sheet1!$C$1</c:f>
              <c:strCache>
                <c:ptCount val="1"/>
                <c:pt idx="0">
                  <c:v>系列 2</c:v>
                </c:pt>
              </c:strCache>
            </c:strRef>
          </c:tx>
          <c:spPr>
            <a:ln w="28575" cap="rnd">
              <a:solidFill>
                <a:schemeClr val="tx2"/>
              </a:solidFill>
              <a:round/>
            </a:ln>
            <a:effectLst/>
          </c:spPr>
          <c:marker>
            <c:symbol val="none"/>
          </c:marker>
          <c:cat>
            <c:strRef>
              <c:f>Sheet1!$A$2:$A$7</c:f>
              <c:strCache>
                <c:ptCount val="6"/>
                <c:pt idx="0">
                  <c:v>One</c:v>
                </c:pt>
                <c:pt idx="1">
                  <c:v>Two</c:v>
                </c:pt>
                <c:pt idx="2">
                  <c:v>Three</c:v>
                </c:pt>
                <c:pt idx="3">
                  <c:v>Four</c:v>
                </c:pt>
                <c:pt idx="4">
                  <c:v>Five</c:v>
                </c:pt>
                <c:pt idx="5">
                  <c:v>Six</c:v>
                </c:pt>
              </c:strCache>
            </c:strRef>
          </c:cat>
          <c:val>
            <c:numRef>
              <c:f>Sheet1!$C$2:$C$7</c:f>
              <c:numCache>
                <c:formatCode>General</c:formatCode>
                <c:ptCount val="6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  <c:pt idx="4">
                  <c:v>2.8</c:v>
                </c:pt>
                <c:pt idx="5">
                  <c:v>5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1-9821-447C-9C6C-5F8BE5468E3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190319624"/>
        <c:axId val="1190314376"/>
      </c:lineChart>
      <c:catAx>
        <c:axId val="119031962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zh-CN"/>
          </a:p>
        </c:txPr>
        <c:crossAx val="1190314376"/>
        <c:crosses val="autoZero"/>
        <c:auto val="1"/>
        <c:lblAlgn val="ctr"/>
        <c:lblOffset val="100"/>
        <c:noMultiLvlLbl val="0"/>
      </c:catAx>
      <c:valAx>
        <c:axId val="1190314376"/>
        <c:scaling>
          <c:orientation val="minMax"/>
          <c:max val="5"/>
        </c:scaling>
        <c:delete val="0"/>
        <c:axPos val="l"/>
        <c:majorGridlines>
          <c:spPr>
            <a:ln w="9525" cap="flat" cmpd="sng" algn="ctr">
              <a:solidFill>
                <a:schemeClr val="bg1">
                  <a:alpha val="10000"/>
                </a:schemeClr>
              </a:solidFill>
              <a:round/>
            </a:ln>
            <a:effectLst/>
          </c:spPr>
        </c:majorGridlines>
        <c:numFmt formatCode="General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zh-CN"/>
          </a:p>
        </c:txPr>
        <c:crossAx val="119031962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zh-CN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销售额</c:v>
                </c:pt>
              </c:strCache>
            </c:strRef>
          </c:tx>
          <c:spPr>
            <a:ln>
              <a:noFill/>
            </a:ln>
          </c:spPr>
          <c:dPt>
            <c:idx val="0"/>
            <c:bubble3D val="0"/>
            <c:spPr>
              <a:solidFill>
                <a:schemeClr val="accent1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FE9D-4236-AD7F-DF6AFD7DA466}"/>
              </c:ext>
            </c:extLst>
          </c:dPt>
          <c:dPt>
            <c:idx val="1"/>
            <c:bubble3D val="0"/>
            <c:spPr>
              <a:noFill/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FE9D-4236-AD7F-DF6AFD7DA466}"/>
              </c:ext>
            </c:extLst>
          </c:dPt>
          <c:cat>
            <c:strRef>
              <c:f>Sheet1!$A$2:$A$3</c:f>
              <c:strCache>
                <c:ptCount val="2"/>
                <c:pt idx="0">
                  <c:v>第一季度</c:v>
                </c:pt>
                <c:pt idx="1">
                  <c:v>第二季度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40</c:v>
                </c:pt>
                <c:pt idx="1">
                  <c:v>60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FE9D-4236-AD7F-DF6AFD7DA46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270"/>
        <c:holeSize val="90"/>
      </c:doughnut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zh-CN"/>
    </a:p>
  </c:txPr>
  <c:externalData r:id="rId3">
    <c:autoUpdate val="0"/>
  </c:externalData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系列 1</c:v>
                </c:pt>
              </c:strCache>
            </c:strRef>
          </c:tx>
          <c:spPr>
            <a:gradFill flip="none" rotWithShape="1">
              <a:gsLst>
                <a:gs pos="100000">
                  <a:schemeClr val="accent1">
                    <a:alpha val="0"/>
                  </a:schemeClr>
                </a:gs>
                <a:gs pos="0">
                  <a:schemeClr val="accent1"/>
                </a:gs>
              </a:gsLst>
              <a:lin ang="10800000" scaled="1"/>
              <a:tileRect/>
            </a:gradFill>
            <a:ln>
              <a:noFill/>
            </a:ln>
            <a:effectLst/>
          </c:spPr>
          <c:invertIfNegative val="0"/>
          <c:cat>
            <c:strRef>
              <c:f>Sheet1!$A$2:$A$7</c:f>
              <c:strCache>
                <c:ptCount val="6"/>
                <c:pt idx="0">
                  <c:v>One</c:v>
                </c:pt>
                <c:pt idx="1">
                  <c:v>Two</c:v>
                </c:pt>
                <c:pt idx="2">
                  <c:v>Three</c:v>
                </c:pt>
                <c:pt idx="3">
                  <c:v>Four</c:v>
                </c:pt>
                <c:pt idx="4">
                  <c:v>Five</c:v>
                </c:pt>
                <c:pt idx="5">
                  <c:v>Six</c:v>
                </c:pt>
              </c:strCache>
            </c:strRef>
          </c:cat>
          <c:val>
            <c:numRef>
              <c:f>Sheet1!$B$2:$B$7</c:f>
              <c:numCache>
                <c:formatCode>General</c:formatCode>
                <c:ptCount val="6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  <c:pt idx="4">
                  <c:v>2.8</c:v>
                </c:pt>
                <c:pt idx="5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771-46AF-A77F-ECA383C6218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1248107888"/>
        <c:axId val="1248108216"/>
      </c:barChart>
      <c:catAx>
        <c:axId val="1248107888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zh-CN"/>
          </a:p>
        </c:txPr>
        <c:crossAx val="1248108216"/>
        <c:crosses val="autoZero"/>
        <c:auto val="1"/>
        <c:lblAlgn val="ctr"/>
        <c:lblOffset val="100"/>
        <c:noMultiLvlLbl val="0"/>
      </c:catAx>
      <c:valAx>
        <c:axId val="1248108216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zh-CN"/>
          </a:p>
        </c:txPr>
        <c:crossAx val="124810788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zh-CN"/>
    </a:p>
  </c:txPr>
  <c:externalData r:id="rId3">
    <c:autoUpdate val="0"/>
  </c:externalData>
</c:chartSpace>
</file>

<file path=ppt/charts/chart2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销售额</c:v>
                </c:pt>
              </c:strCache>
            </c:strRef>
          </c:tx>
          <c:spPr>
            <a:ln>
              <a:noFill/>
            </a:ln>
          </c:spPr>
          <c:dPt>
            <c:idx val="0"/>
            <c:bubble3D val="0"/>
            <c:spPr>
              <a:solidFill>
                <a:schemeClr val="accent1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09A2-44C1-8A47-C488EA101EF7}"/>
              </c:ext>
            </c:extLst>
          </c:dPt>
          <c:dPt>
            <c:idx val="1"/>
            <c:bubble3D val="0"/>
            <c:spPr>
              <a:solidFill>
                <a:schemeClr val="tx2">
                  <a:alpha val="40000"/>
                </a:schemeClr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09A2-44C1-8A47-C488EA101EF7}"/>
              </c:ext>
            </c:extLst>
          </c:dPt>
          <c:cat>
            <c:strRef>
              <c:f>Sheet1!$A$2:$A$3</c:f>
              <c:strCache>
                <c:ptCount val="2"/>
                <c:pt idx="0">
                  <c:v>第一季度</c:v>
                </c:pt>
                <c:pt idx="1">
                  <c:v>第二季度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30</c:v>
                </c:pt>
                <c:pt idx="1">
                  <c:v>70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09A2-44C1-8A47-C488EA101EF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270"/>
        <c:holeSize val="90"/>
      </c:doughnut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zh-CN"/>
    </a:p>
  </c:txPr>
  <c:externalData r:id="rId3">
    <c:autoUpdate val="0"/>
  </c:externalData>
</c:chartSpace>
</file>

<file path=ppt/charts/chart2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销售额</c:v>
                </c:pt>
              </c:strCache>
            </c:strRef>
          </c:tx>
          <c:spPr>
            <a:ln>
              <a:noFill/>
            </a:ln>
          </c:spPr>
          <c:dPt>
            <c:idx val="0"/>
            <c:bubble3D val="0"/>
            <c:spPr>
              <a:solidFill>
                <a:schemeClr val="accent1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BD56-4FE8-B2D6-E8B0973683FB}"/>
              </c:ext>
            </c:extLst>
          </c:dPt>
          <c:dPt>
            <c:idx val="1"/>
            <c:bubble3D val="0"/>
            <c:spPr>
              <a:solidFill>
                <a:schemeClr val="tx2">
                  <a:alpha val="40000"/>
                </a:schemeClr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BD56-4FE8-B2D6-E8B0973683FB}"/>
              </c:ext>
            </c:extLst>
          </c:dPt>
          <c:cat>
            <c:strRef>
              <c:f>Sheet1!$A$2:$A$3</c:f>
              <c:strCache>
                <c:ptCount val="2"/>
                <c:pt idx="0">
                  <c:v>第一季度</c:v>
                </c:pt>
                <c:pt idx="1">
                  <c:v>第二季度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50</c:v>
                </c:pt>
                <c:pt idx="1">
                  <c:v>50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BD56-4FE8-B2D6-E8B0973683F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270"/>
        <c:holeSize val="90"/>
      </c:doughnut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zh-CN"/>
    </a:p>
  </c:txPr>
  <c:externalData r:id="rId3">
    <c:autoUpdate val="0"/>
  </c:externalData>
</c:chartSpace>
</file>

<file path=ppt/charts/chart2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040369953584967"/>
          <c:y val="5.8975805144277534E-2"/>
          <c:w val="0.57109760167587209"/>
          <c:h val="0.88204838971144495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销售额</c:v>
                </c:pt>
              </c:strCache>
            </c:strRef>
          </c:tx>
          <c:spPr>
            <a:ln>
              <a:noFill/>
            </a:ln>
          </c:spPr>
          <c:dPt>
            <c:idx val="0"/>
            <c:bubble3D val="0"/>
            <c:spPr>
              <a:solidFill>
                <a:schemeClr val="accent1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2A66-4E7A-9A07-356DFF23AC2C}"/>
              </c:ext>
            </c:extLst>
          </c:dPt>
          <c:dPt>
            <c:idx val="1"/>
            <c:bubble3D val="0"/>
            <c:spPr>
              <a:solidFill>
                <a:schemeClr val="tx2">
                  <a:alpha val="40000"/>
                </a:schemeClr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2A66-4E7A-9A07-356DFF23AC2C}"/>
              </c:ext>
            </c:extLst>
          </c:dPt>
          <c:cat>
            <c:strRef>
              <c:f>Sheet1!$A$2:$A$3</c:f>
              <c:strCache>
                <c:ptCount val="2"/>
                <c:pt idx="0">
                  <c:v>第一季度</c:v>
                </c:pt>
                <c:pt idx="1">
                  <c:v>第二季度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70</c:v>
                </c:pt>
                <c:pt idx="1">
                  <c:v>30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2A66-4E7A-9A07-356DFF23AC2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255"/>
        <c:holeSize val="90"/>
      </c:doughnut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zh-CN"/>
    </a:p>
  </c:txPr>
  <c:externalData r:id="rId3">
    <c:autoUpdate val="0"/>
  </c:externalData>
</c:chartSpace>
</file>

<file path=ppt/charts/chart2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销售额</c:v>
                </c:pt>
              </c:strCache>
            </c:strRef>
          </c:tx>
          <c:spPr>
            <a:ln>
              <a:noFill/>
            </a:ln>
          </c:spPr>
          <c:dPt>
            <c:idx val="0"/>
            <c:bubble3D val="0"/>
            <c:spPr>
              <a:solidFill>
                <a:schemeClr val="accent1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96A6-4341-B8EC-9F8FB28174AA}"/>
              </c:ext>
            </c:extLst>
          </c:dPt>
          <c:dPt>
            <c:idx val="1"/>
            <c:bubble3D val="0"/>
            <c:spPr>
              <a:solidFill>
                <a:schemeClr val="tx2">
                  <a:alpha val="40000"/>
                </a:schemeClr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96A6-4341-B8EC-9F8FB28174AA}"/>
              </c:ext>
            </c:extLst>
          </c:dPt>
          <c:cat>
            <c:strRef>
              <c:f>Sheet1!$A$2:$A$3</c:f>
              <c:strCache>
                <c:ptCount val="2"/>
                <c:pt idx="0">
                  <c:v>第一季度</c:v>
                </c:pt>
                <c:pt idx="1">
                  <c:v>第二季度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90</c:v>
                </c:pt>
                <c:pt idx="1">
                  <c:v>10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96A6-4341-B8EC-9F8FB28174A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270"/>
        <c:holeSize val="90"/>
      </c:doughnut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zh-CN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销售额</c:v>
                </c:pt>
              </c:strCache>
            </c:strRef>
          </c:tx>
          <c:spPr>
            <a:ln>
              <a:noFill/>
            </a:ln>
          </c:spPr>
          <c:dPt>
            <c:idx val="0"/>
            <c:bubble3D val="0"/>
            <c:spPr>
              <a:solidFill>
                <a:schemeClr val="accent1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E86A-46C6-9085-D54B4EFFE621}"/>
              </c:ext>
            </c:extLst>
          </c:dPt>
          <c:dPt>
            <c:idx val="1"/>
            <c:bubble3D val="0"/>
            <c:spPr>
              <a:noFill/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E86A-46C6-9085-D54B4EFFE621}"/>
              </c:ext>
            </c:extLst>
          </c:dPt>
          <c:cat>
            <c:strRef>
              <c:f>Sheet1!$A$2:$A$3</c:f>
              <c:strCache>
                <c:ptCount val="2"/>
                <c:pt idx="0">
                  <c:v>第一季度</c:v>
                </c:pt>
                <c:pt idx="1">
                  <c:v>第二季度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60</c:v>
                </c:pt>
                <c:pt idx="1">
                  <c:v>40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E86A-46C6-9085-D54B4EFFE62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270"/>
        <c:holeSize val="90"/>
      </c:doughnut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zh-CN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销售额</c:v>
                </c:pt>
              </c:strCache>
            </c:strRef>
          </c:tx>
          <c:spPr>
            <a:ln>
              <a:noFill/>
            </a:ln>
          </c:spPr>
          <c:dPt>
            <c:idx val="0"/>
            <c:bubble3D val="0"/>
            <c:spPr>
              <a:solidFill>
                <a:schemeClr val="accent1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D151-44E7-8E38-985FA58DFBE2}"/>
              </c:ext>
            </c:extLst>
          </c:dPt>
          <c:dPt>
            <c:idx val="1"/>
            <c:bubble3D val="0"/>
            <c:spPr>
              <a:noFill/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D151-44E7-8E38-985FA58DFBE2}"/>
              </c:ext>
            </c:extLst>
          </c:dPt>
          <c:cat>
            <c:strRef>
              <c:f>Sheet1!$A$2:$A$3</c:f>
              <c:strCache>
                <c:ptCount val="2"/>
                <c:pt idx="0">
                  <c:v>第一季度</c:v>
                </c:pt>
                <c:pt idx="1">
                  <c:v>第二季度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30</c:v>
                </c:pt>
                <c:pt idx="1">
                  <c:v>70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D151-44E7-8E38-985FA58DFBE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270"/>
        <c:holeSize val="90"/>
      </c:doughnut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zh-CN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"/>
          <c:y val="0"/>
          <c:w val="0.97443558829622068"/>
          <c:h val="0.94843750317190556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1</c:v>
                </c:pt>
              </c:strCache>
            </c:strRef>
          </c:tx>
          <c:spPr>
            <a:ln w="28575" cap="rnd">
              <a:solidFill>
                <a:schemeClr val="tx2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28575">
                <a:solidFill>
                  <a:schemeClr val="tx1"/>
                </a:solidFill>
              </a:ln>
              <a:effectLst/>
            </c:spPr>
          </c:marker>
          <c:cat>
            <c:numRef>
              <c:f>Sheet1!$A$2:$A$7</c:f>
              <c:numCache>
                <c:formatCode>General</c:formatCode>
                <c:ptCount val="6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</c:numCache>
            </c:numRef>
          </c:cat>
          <c:val>
            <c:numRef>
              <c:f>Sheet1!$B$2:$B$7</c:f>
              <c:numCache>
                <c:formatCode>General</c:formatCode>
                <c:ptCount val="6"/>
                <c:pt idx="0">
                  <c:v>2</c:v>
                </c:pt>
                <c:pt idx="1">
                  <c:v>4</c:v>
                </c:pt>
                <c:pt idx="2">
                  <c:v>3.5</c:v>
                </c:pt>
                <c:pt idx="3">
                  <c:v>4</c:v>
                </c:pt>
                <c:pt idx="4">
                  <c:v>6</c:v>
                </c:pt>
                <c:pt idx="5">
                  <c:v>7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0-F305-4C8B-ADA8-06BBCFC39DD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57656671"/>
        <c:axId val="157657327"/>
      </c:lineChart>
      <c:catAx>
        <c:axId val="157656671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157657327"/>
        <c:crosses val="autoZero"/>
        <c:auto val="1"/>
        <c:lblAlgn val="ctr"/>
        <c:lblOffset val="100"/>
        <c:noMultiLvlLbl val="0"/>
      </c:catAx>
      <c:valAx>
        <c:axId val="157657327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157656671"/>
        <c:crosses val="autoZero"/>
        <c:crossBetween val="between"/>
      </c:valAx>
      <c:spPr>
        <a:noFill/>
        <a:ln w="25400"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zh-CN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>
        <c:manualLayout>
          <c:xMode val="edge"/>
          <c:yMode val="edge"/>
          <c:x val="0.43831351872889207"/>
          <c:y val="1.1966337843637653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zh-CN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销售额</c:v>
                </c:pt>
              </c:strCache>
            </c:strRef>
          </c:tx>
          <c:spPr>
            <a:ln>
              <a:noFill/>
            </a:ln>
          </c:spPr>
          <c:dPt>
            <c:idx val="0"/>
            <c:bubble3D val="0"/>
            <c:spPr>
              <a:solidFill>
                <a:schemeClr val="accent1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1B1C-46D2-86E7-294E444A6F13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1B1C-46D2-86E7-294E444A6F13}"/>
              </c:ext>
            </c:extLst>
          </c:dPt>
          <c:dPt>
            <c:idx val="2"/>
            <c:bubble3D val="0"/>
            <c:spPr>
              <a:solidFill>
                <a:schemeClr val="bg2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1B1C-46D2-86E7-294E444A6F13}"/>
              </c:ext>
            </c:extLst>
          </c:dPt>
          <c:cat>
            <c:strRef>
              <c:f>Sheet1!$A$2:$A$4</c:f>
              <c:strCache>
                <c:ptCount val="3"/>
                <c:pt idx="0">
                  <c:v>第一季度</c:v>
                </c:pt>
                <c:pt idx="1">
                  <c:v>第二季度</c:v>
                </c:pt>
                <c:pt idx="2">
                  <c:v>第三季度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8.1999999999999993</c:v>
                </c:pt>
                <c:pt idx="1">
                  <c:v>3.2</c:v>
                </c:pt>
                <c:pt idx="2">
                  <c:v>1.4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1B1C-46D2-86E7-294E444A6F1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zh-CN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系列 1</c:v>
                </c:pt>
              </c:strCache>
            </c:strRef>
          </c:tx>
          <c:spPr>
            <a:gradFill>
              <a:gsLst>
                <a:gs pos="100000">
                  <a:schemeClr val="accent1">
                    <a:alpha val="0"/>
                  </a:schemeClr>
                </a:gs>
                <a:gs pos="0">
                  <a:schemeClr val="accent1"/>
                </a:gs>
              </a:gsLst>
              <a:lin ang="5400000" scaled="1"/>
            </a:gradFill>
            <a:ln>
              <a:noFill/>
            </a:ln>
            <a:effectLst/>
          </c:spPr>
          <c:invertIfNegative val="0"/>
          <c:cat>
            <c:strRef>
              <c:f>Sheet1!$A$2:$A$7</c:f>
              <c:strCache>
                <c:ptCount val="6"/>
                <c:pt idx="0">
                  <c:v>One</c:v>
                </c:pt>
                <c:pt idx="1">
                  <c:v>Two</c:v>
                </c:pt>
                <c:pt idx="2">
                  <c:v>Three</c:v>
                </c:pt>
                <c:pt idx="3">
                  <c:v>Four</c:v>
                </c:pt>
                <c:pt idx="4">
                  <c:v>Five</c:v>
                </c:pt>
                <c:pt idx="5">
                  <c:v>Six</c:v>
                </c:pt>
              </c:strCache>
            </c:strRef>
          </c:cat>
          <c:val>
            <c:numRef>
              <c:f>Sheet1!$B$2:$B$7</c:f>
              <c:numCache>
                <c:formatCode>General</c:formatCode>
                <c:ptCount val="6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  <c:pt idx="4">
                  <c:v>2.8</c:v>
                </c:pt>
                <c:pt idx="5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821-447C-9C6C-5F8BE5468E3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0"/>
        <c:axId val="1190319624"/>
        <c:axId val="1190314376"/>
      </c:barChart>
      <c:lineChart>
        <c:grouping val="standard"/>
        <c:varyColors val="0"/>
        <c:ser>
          <c:idx val="1"/>
          <c:order val="1"/>
          <c:tx>
            <c:strRef>
              <c:f>Sheet1!$C$1</c:f>
              <c:strCache>
                <c:ptCount val="1"/>
                <c:pt idx="0">
                  <c:v>系列 2</c:v>
                </c:pt>
              </c:strCache>
            </c:strRef>
          </c:tx>
          <c:spPr>
            <a:ln w="28575" cap="rnd">
              <a:solidFill>
                <a:schemeClr val="tx2"/>
              </a:solidFill>
              <a:round/>
            </a:ln>
            <a:effectLst/>
          </c:spPr>
          <c:marker>
            <c:symbol val="none"/>
          </c:marker>
          <c:cat>
            <c:strRef>
              <c:f>Sheet1!$A$2:$A$7</c:f>
              <c:strCache>
                <c:ptCount val="6"/>
                <c:pt idx="0">
                  <c:v>One</c:v>
                </c:pt>
                <c:pt idx="1">
                  <c:v>Two</c:v>
                </c:pt>
                <c:pt idx="2">
                  <c:v>Three</c:v>
                </c:pt>
                <c:pt idx="3">
                  <c:v>Four</c:v>
                </c:pt>
                <c:pt idx="4">
                  <c:v>Five</c:v>
                </c:pt>
                <c:pt idx="5">
                  <c:v>Six</c:v>
                </c:pt>
              </c:strCache>
            </c:strRef>
          </c:cat>
          <c:val>
            <c:numRef>
              <c:f>Sheet1!$C$2:$C$7</c:f>
              <c:numCache>
                <c:formatCode>General</c:formatCode>
                <c:ptCount val="6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  <c:pt idx="4">
                  <c:v>2.8</c:v>
                </c:pt>
                <c:pt idx="5">
                  <c:v>5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1-9821-447C-9C6C-5F8BE5468E3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190319624"/>
        <c:axId val="1190314376"/>
      </c:lineChart>
      <c:catAx>
        <c:axId val="119031962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zh-CN"/>
          </a:p>
        </c:txPr>
        <c:crossAx val="1190314376"/>
        <c:crosses val="autoZero"/>
        <c:auto val="1"/>
        <c:lblAlgn val="ctr"/>
        <c:lblOffset val="100"/>
        <c:noMultiLvlLbl val="0"/>
      </c:catAx>
      <c:valAx>
        <c:axId val="1190314376"/>
        <c:scaling>
          <c:orientation val="minMax"/>
          <c:max val="5"/>
        </c:scaling>
        <c:delete val="0"/>
        <c:axPos val="l"/>
        <c:majorGridlines>
          <c:spPr>
            <a:ln w="9525" cap="flat" cmpd="sng" algn="ctr">
              <a:solidFill>
                <a:schemeClr val="bg1">
                  <a:alpha val="10000"/>
                </a:schemeClr>
              </a:solidFill>
              <a:round/>
            </a:ln>
            <a:effectLst/>
          </c:spPr>
        </c:majorGridlines>
        <c:numFmt formatCode="General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zh-CN"/>
          </a:p>
        </c:txPr>
        <c:crossAx val="119031962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zh-CN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系列 1</c:v>
                </c:pt>
              </c:strCache>
            </c:strRef>
          </c:tx>
          <c:spPr>
            <a:gradFill flip="none" rotWithShape="1">
              <a:gsLst>
                <a:gs pos="100000">
                  <a:schemeClr val="accent1">
                    <a:alpha val="0"/>
                  </a:schemeClr>
                </a:gs>
                <a:gs pos="0">
                  <a:schemeClr val="accent1"/>
                </a:gs>
              </a:gsLst>
              <a:lin ang="10800000" scaled="1"/>
              <a:tileRect/>
            </a:gradFill>
            <a:ln>
              <a:noFill/>
            </a:ln>
            <a:effectLst/>
          </c:spPr>
          <c:invertIfNegative val="0"/>
          <c:cat>
            <c:strRef>
              <c:f>Sheet1!$A$2:$A$7</c:f>
              <c:strCache>
                <c:ptCount val="6"/>
                <c:pt idx="0">
                  <c:v>One</c:v>
                </c:pt>
                <c:pt idx="1">
                  <c:v>Two</c:v>
                </c:pt>
                <c:pt idx="2">
                  <c:v>Three</c:v>
                </c:pt>
                <c:pt idx="3">
                  <c:v>Four</c:v>
                </c:pt>
                <c:pt idx="4">
                  <c:v>Five</c:v>
                </c:pt>
                <c:pt idx="5">
                  <c:v>Six</c:v>
                </c:pt>
              </c:strCache>
            </c:strRef>
          </c:cat>
          <c:val>
            <c:numRef>
              <c:f>Sheet1!$B$2:$B$7</c:f>
              <c:numCache>
                <c:formatCode>General</c:formatCode>
                <c:ptCount val="6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  <c:pt idx="4">
                  <c:v>2.8</c:v>
                </c:pt>
                <c:pt idx="5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771-46AF-A77F-ECA383C6218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1248107888"/>
        <c:axId val="1248108216"/>
      </c:barChart>
      <c:catAx>
        <c:axId val="1248107888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zh-CN"/>
          </a:p>
        </c:txPr>
        <c:crossAx val="1248108216"/>
        <c:crosses val="autoZero"/>
        <c:auto val="1"/>
        <c:lblAlgn val="ctr"/>
        <c:lblOffset val="100"/>
        <c:noMultiLvlLbl val="0"/>
      </c:catAx>
      <c:valAx>
        <c:axId val="1248108216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zh-CN"/>
          </a:p>
        </c:txPr>
        <c:crossAx val="124810788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zh-CN"/>
    </a:p>
  </c:txPr>
  <c:externalData r:id="rId3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销售额</c:v>
                </c:pt>
              </c:strCache>
            </c:strRef>
          </c:tx>
          <c:spPr>
            <a:ln>
              <a:noFill/>
            </a:ln>
          </c:spPr>
          <c:dPt>
            <c:idx val="0"/>
            <c:bubble3D val="0"/>
            <c:spPr>
              <a:solidFill>
                <a:schemeClr val="accent1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09A2-44C1-8A47-C488EA101EF7}"/>
              </c:ext>
            </c:extLst>
          </c:dPt>
          <c:dPt>
            <c:idx val="1"/>
            <c:bubble3D val="0"/>
            <c:spPr>
              <a:solidFill>
                <a:schemeClr val="tx2">
                  <a:alpha val="40000"/>
                </a:schemeClr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09A2-44C1-8A47-C488EA101EF7}"/>
              </c:ext>
            </c:extLst>
          </c:dPt>
          <c:cat>
            <c:strRef>
              <c:f>Sheet1!$A$2:$A$3</c:f>
              <c:strCache>
                <c:ptCount val="2"/>
                <c:pt idx="0">
                  <c:v>第一季度</c:v>
                </c:pt>
                <c:pt idx="1">
                  <c:v>第二季度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30</c:v>
                </c:pt>
                <c:pt idx="1">
                  <c:v>70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09A2-44C1-8A47-C488EA101EF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270"/>
        <c:holeSize val="90"/>
      </c:doughnut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zh-CN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0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4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5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6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7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8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9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0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3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4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>
            <a:extLst>
              <a:ext uri="{FF2B5EF4-FFF2-40B4-BE49-F238E27FC236}">
                <a16:creationId xmlns:a16="http://schemas.microsoft.com/office/drawing/2014/main" id="{6C16A6DC-90C3-42E3-AA92-B1393ED03767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DB4B71E4-7CC4-4D65-B076-31FF84827DA7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987407-2E5D-4029-8E71-058E012A2057}" type="datetimeFigureOut">
              <a:rPr lang="zh-CN" altLang="en-US" smtClean="0"/>
              <a:t>2019/11/14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46DBE3D4-1D26-4C4D-90D8-58CB94AEB3A4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9FBBFF39-E98D-4219-9A27-592F44E94F99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079F8DA-1AD6-4846-9DC7-D6A2F8D6613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3966635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50FA95A-77B0-4719-AAAD-4D119BFCB41D}" type="datetimeFigureOut">
              <a:rPr lang="zh-CN" altLang="en-US" smtClean="0"/>
              <a:t>2019/11/14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EA57B77-24BD-44C4-A4CE-F1E742A70E2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291636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A57B77-24BD-44C4-A4CE-F1E742A70E25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4275857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A57B77-24BD-44C4-A4CE-F1E742A70E25}" type="slidenum">
              <a:rPr lang="zh-CN" altLang="en-US" smtClean="0"/>
              <a:t>33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171754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A57B77-24BD-44C4-A4CE-F1E742A70E25}" type="slidenum">
              <a:rPr lang="zh-CN" altLang="en-US" smtClean="0"/>
              <a:t>42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3330615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A57B77-24BD-44C4-A4CE-F1E742A70E25}" type="slidenum">
              <a:rPr lang="zh-CN" altLang="en-US" smtClean="0"/>
              <a:t>44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565649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A57B77-24BD-44C4-A4CE-F1E742A70E25}" type="slidenum">
              <a:rPr lang="zh-CN" altLang="en-US" smtClean="0"/>
              <a:t>51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6547503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A57B77-24BD-44C4-A4CE-F1E742A70E25}" type="slidenum">
              <a:rPr lang="zh-CN" altLang="en-US" smtClean="0"/>
              <a:t>60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7538277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A57B77-24BD-44C4-A4CE-F1E742A70E25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0486289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A57B77-24BD-44C4-A4CE-F1E742A70E25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2176297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A57B77-24BD-44C4-A4CE-F1E742A70E25}" type="slidenum">
              <a:rPr lang="zh-CN" altLang="en-US" smtClean="0"/>
              <a:t>12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1791025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A57B77-24BD-44C4-A4CE-F1E742A70E25}" type="slidenum">
              <a:rPr lang="zh-CN" altLang="en-US" smtClean="0"/>
              <a:t>14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7799638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A57B77-24BD-44C4-A4CE-F1E742A70E25}" type="slidenum">
              <a:rPr lang="zh-CN" altLang="en-US" smtClean="0"/>
              <a:t>21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1416262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A57B77-24BD-44C4-A4CE-F1E742A70E25}" type="slidenum">
              <a:rPr lang="zh-CN" altLang="en-US" smtClean="0"/>
              <a:t>30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5306507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A57B77-24BD-44C4-A4CE-F1E742A70E25}" type="slidenum">
              <a:rPr lang="zh-CN" altLang="en-US" smtClean="0"/>
              <a:t>31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3796948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A57B77-24BD-44C4-A4CE-F1E742A70E25}" type="slidenum">
              <a:rPr lang="zh-CN" altLang="en-US" smtClean="0"/>
              <a:t>32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6614098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4.png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4.png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officeplus.cn/Template/Home.shtml" TargetMode="External"/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3.xml"/><Relationship Id="rId6" Type="http://schemas.openxmlformats.org/officeDocument/2006/relationships/image" Target="../media/image9.jpg"/><Relationship Id="rId5" Type="http://schemas.microsoft.com/office/2007/relationships/hdphoto" Target="../media/hdphoto1.wdp"/><Relationship Id="rId4" Type="http://schemas.openxmlformats.org/officeDocument/2006/relationships/image" Target="../media/image8.png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12.jpg"/><Relationship Id="rId2" Type="http://schemas.openxmlformats.org/officeDocument/2006/relationships/hyperlink" Target="http://www.officeplus.cn/Template/Home.shtml" TargetMode="External"/><Relationship Id="rId1" Type="http://schemas.openxmlformats.org/officeDocument/2006/relationships/slideMaster" Target="../slideMasters/slideMaster3.xml"/><Relationship Id="rId6" Type="http://schemas.openxmlformats.org/officeDocument/2006/relationships/image" Target="../media/image11.jpg"/><Relationship Id="rId5" Type="http://schemas.openxmlformats.org/officeDocument/2006/relationships/image" Target="../media/image10.jpg"/><Relationship Id="rId4" Type="http://schemas.microsoft.com/office/2007/relationships/hdphoto" Target="../media/hdphoto1.wdp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封面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>
            <a:extLst>
              <a:ext uri="{FF2B5EF4-FFF2-40B4-BE49-F238E27FC236}">
                <a16:creationId xmlns:a16="http://schemas.microsoft.com/office/drawing/2014/main" id="{39B4CB5E-D7DE-4996-8545-FE77F91DE0B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alphaModFix amt="75000"/>
          </a:blip>
          <a:srcRect r="10928"/>
          <a:stretch/>
        </p:blipFill>
        <p:spPr>
          <a:xfrm flipH="1" flipV="1">
            <a:off x="-636" y="0"/>
            <a:ext cx="12193272" cy="6858330"/>
          </a:xfrm>
          <a:prstGeom prst="rect">
            <a:avLst/>
          </a:prstGeom>
        </p:spPr>
      </p:pic>
      <p:sp>
        <p:nvSpPr>
          <p:cNvPr id="9" name="矩形: 圆角 8">
            <a:extLst>
              <a:ext uri="{FF2B5EF4-FFF2-40B4-BE49-F238E27FC236}">
                <a16:creationId xmlns:a16="http://schemas.microsoft.com/office/drawing/2014/main" id="{8B92AB5E-C2EF-433C-A20C-39248E3DE96C}"/>
              </a:ext>
            </a:extLst>
          </p:cNvPr>
          <p:cNvSpPr/>
          <p:nvPr/>
        </p:nvSpPr>
        <p:spPr>
          <a:xfrm>
            <a:off x="4619311" y="4862823"/>
            <a:ext cx="2953378" cy="488849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13" name="直接连接符 12">
            <a:extLst>
              <a:ext uri="{FF2B5EF4-FFF2-40B4-BE49-F238E27FC236}">
                <a16:creationId xmlns:a16="http://schemas.microsoft.com/office/drawing/2014/main" id="{BC0BEFC1-122D-4DF4-84E8-0FAC48040134}"/>
              </a:ext>
            </a:extLst>
          </p:cNvPr>
          <p:cNvCxnSpPr>
            <a:cxnSpLocks/>
          </p:cNvCxnSpPr>
          <p:nvPr userDrawn="1"/>
        </p:nvCxnSpPr>
        <p:spPr>
          <a:xfrm>
            <a:off x="1471109" y="3254858"/>
            <a:ext cx="9249782" cy="0"/>
          </a:xfrm>
          <a:prstGeom prst="line">
            <a:avLst/>
          </a:prstGeom>
          <a:ln>
            <a:gradFill flip="none" rotWithShape="1">
              <a:gsLst>
                <a:gs pos="0">
                  <a:srgbClr val="363632">
                    <a:alpha val="0"/>
                  </a:srgbClr>
                </a:gs>
                <a:gs pos="50000">
                  <a:srgbClr val="363632"/>
                </a:gs>
                <a:gs pos="100000">
                  <a:srgbClr val="363632">
                    <a:alpha val="0"/>
                  </a:srgbClr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矩形 13">
            <a:extLst>
              <a:ext uri="{FF2B5EF4-FFF2-40B4-BE49-F238E27FC236}">
                <a16:creationId xmlns:a16="http://schemas.microsoft.com/office/drawing/2014/main" id="{8D43818F-DDF7-409E-9B33-03BA22B980A7}"/>
              </a:ext>
            </a:extLst>
          </p:cNvPr>
          <p:cNvSpPr/>
          <p:nvPr userDrawn="1"/>
        </p:nvSpPr>
        <p:spPr>
          <a:xfrm>
            <a:off x="0" y="6497709"/>
            <a:ext cx="12192000" cy="36029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矩形 14">
            <a:extLst>
              <a:ext uri="{FF2B5EF4-FFF2-40B4-BE49-F238E27FC236}">
                <a16:creationId xmlns:a16="http://schemas.microsoft.com/office/drawing/2014/main" id="{AAB6DC44-5EC0-49A1-B7B6-9B53912F2919}"/>
              </a:ext>
            </a:extLst>
          </p:cNvPr>
          <p:cNvSpPr/>
          <p:nvPr userDrawn="1"/>
        </p:nvSpPr>
        <p:spPr>
          <a:xfrm>
            <a:off x="0" y="6406270"/>
            <a:ext cx="12192000" cy="4571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16" name="组合 15">
            <a:extLst>
              <a:ext uri="{FF2B5EF4-FFF2-40B4-BE49-F238E27FC236}">
                <a16:creationId xmlns:a16="http://schemas.microsoft.com/office/drawing/2014/main" id="{56729D83-25C5-43C5-8C57-06B135A08D47}"/>
              </a:ext>
            </a:extLst>
          </p:cNvPr>
          <p:cNvGrpSpPr/>
          <p:nvPr userDrawn="1"/>
        </p:nvGrpSpPr>
        <p:grpSpPr>
          <a:xfrm>
            <a:off x="6284242" y="1721826"/>
            <a:ext cx="381484" cy="338920"/>
            <a:chOff x="5386625" y="1332586"/>
            <a:chExt cx="568410" cy="504991"/>
          </a:xfrm>
        </p:grpSpPr>
        <p:sp>
          <p:nvSpPr>
            <p:cNvPr id="17" name="椭圆 16">
              <a:extLst>
                <a:ext uri="{FF2B5EF4-FFF2-40B4-BE49-F238E27FC236}">
                  <a16:creationId xmlns:a16="http://schemas.microsoft.com/office/drawing/2014/main" id="{D506ED0C-AF2F-4640-A3EB-8412CCB780BF}"/>
                </a:ext>
              </a:extLst>
            </p:cNvPr>
            <p:cNvSpPr/>
            <p:nvPr/>
          </p:nvSpPr>
          <p:spPr>
            <a:xfrm>
              <a:off x="5474571" y="1378857"/>
              <a:ext cx="480464" cy="458720"/>
            </a:xfrm>
            <a:prstGeom prst="ellipse">
              <a:avLst/>
            </a:prstGeom>
            <a:gradFill flip="none" rotWithShape="1">
              <a:gsLst>
                <a:gs pos="67000">
                  <a:schemeClr val="accent1"/>
                </a:gs>
                <a:gs pos="100000">
                  <a:schemeClr val="accent1">
                    <a:alpha val="0"/>
                  </a:schemeClr>
                </a:gs>
              </a:gsLst>
              <a:path path="shape">
                <a:fillToRect l="50000" t="50000" r="50000" b="50000"/>
              </a:path>
              <a:tileRect/>
            </a:gradFill>
            <a:ln>
              <a:noFill/>
            </a:ln>
            <a:scene3d>
              <a:camera prst="orthographicFront"/>
              <a:lightRig rig="threePt" dir="t"/>
            </a:scene3d>
            <a:sp3d prstMaterial="softEdge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8" name="椭圆 17">
              <a:extLst>
                <a:ext uri="{FF2B5EF4-FFF2-40B4-BE49-F238E27FC236}">
                  <a16:creationId xmlns:a16="http://schemas.microsoft.com/office/drawing/2014/main" id="{107FFA28-86BD-4C4E-96A1-F09671DF50B7}"/>
                </a:ext>
              </a:extLst>
            </p:cNvPr>
            <p:cNvSpPr/>
            <p:nvPr/>
          </p:nvSpPr>
          <p:spPr>
            <a:xfrm flipH="1">
              <a:off x="5386625" y="1332586"/>
              <a:ext cx="464900" cy="426364"/>
            </a:xfrm>
            <a:prstGeom prst="ellipse">
              <a:avLst/>
            </a:prstGeom>
            <a:gradFill flip="none" rotWithShape="1">
              <a:gsLst>
                <a:gs pos="0">
                  <a:schemeClr val="bg1">
                    <a:alpha val="56000"/>
                  </a:schemeClr>
                </a:gs>
                <a:gs pos="100000">
                  <a:schemeClr val="bg1">
                    <a:alpha val="0"/>
                  </a:schemeClr>
                </a:gs>
              </a:gsLst>
              <a:path path="shape">
                <a:fillToRect l="50000" t="50000" r="50000" b="50000"/>
              </a:path>
              <a:tileRect/>
            </a:gradFill>
            <a:ln>
              <a:noFill/>
            </a:ln>
            <a:scene3d>
              <a:camera prst="orthographicFront"/>
              <a:lightRig rig="threePt" dir="t"/>
            </a:scene3d>
            <a:sp3d prstMaterial="softEdge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9" name="组合 18">
            <a:extLst>
              <a:ext uri="{FF2B5EF4-FFF2-40B4-BE49-F238E27FC236}">
                <a16:creationId xmlns:a16="http://schemas.microsoft.com/office/drawing/2014/main" id="{C8C98529-ACE5-404C-B11B-58FB9E9C937D}"/>
              </a:ext>
            </a:extLst>
          </p:cNvPr>
          <p:cNvGrpSpPr/>
          <p:nvPr userDrawn="1"/>
        </p:nvGrpSpPr>
        <p:grpSpPr>
          <a:xfrm>
            <a:off x="3996427" y="858713"/>
            <a:ext cx="1018385" cy="914776"/>
            <a:chOff x="5361651" y="1304562"/>
            <a:chExt cx="593384" cy="533015"/>
          </a:xfrm>
        </p:grpSpPr>
        <p:sp>
          <p:nvSpPr>
            <p:cNvPr id="20" name="椭圆 19">
              <a:extLst>
                <a:ext uri="{FF2B5EF4-FFF2-40B4-BE49-F238E27FC236}">
                  <a16:creationId xmlns:a16="http://schemas.microsoft.com/office/drawing/2014/main" id="{B0202DB1-96B6-4495-9983-3CA9434B4ECE}"/>
                </a:ext>
              </a:extLst>
            </p:cNvPr>
            <p:cNvSpPr/>
            <p:nvPr/>
          </p:nvSpPr>
          <p:spPr>
            <a:xfrm>
              <a:off x="5474571" y="1378857"/>
              <a:ext cx="480464" cy="458720"/>
            </a:xfrm>
            <a:prstGeom prst="ellipse">
              <a:avLst/>
            </a:prstGeom>
            <a:gradFill flip="none" rotWithShape="1">
              <a:gsLst>
                <a:gs pos="56000">
                  <a:schemeClr val="accent1"/>
                </a:gs>
                <a:gs pos="74000">
                  <a:schemeClr val="accent1">
                    <a:alpha val="85000"/>
                  </a:schemeClr>
                </a:gs>
                <a:gs pos="100000">
                  <a:schemeClr val="accent1">
                    <a:alpha val="0"/>
                  </a:schemeClr>
                </a:gs>
              </a:gsLst>
              <a:path path="shape">
                <a:fillToRect l="50000" t="50000" r="50000" b="50000"/>
              </a:path>
              <a:tileRect/>
            </a:gradFill>
            <a:ln>
              <a:noFill/>
            </a:ln>
            <a:scene3d>
              <a:camera prst="orthographicFront"/>
              <a:lightRig rig="threePt" dir="t"/>
            </a:scene3d>
            <a:sp3d prstMaterial="softEdge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1" name="椭圆 20">
              <a:extLst>
                <a:ext uri="{FF2B5EF4-FFF2-40B4-BE49-F238E27FC236}">
                  <a16:creationId xmlns:a16="http://schemas.microsoft.com/office/drawing/2014/main" id="{C6764C10-CC24-4A9D-81C1-82778EABBE66}"/>
                </a:ext>
              </a:extLst>
            </p:cNvPr>
            <p:cNvSpPr/>
            <p:nvPr/>
          </p:nvSpPr>
          <p:spPr>
            <a:xfrm flipH="1">
              <a:off x="5361651" y="1304562"/>
              <a:ext cx="464900" cy="426364"/>
            </a:xfrm>
            <a:prstGeom prst="ellipse">
              <a:avLst/>
            </a:prstGeom>
            <a:gradFill flip="none" rotWithShape="1">
              <a:gsLst>
                <a:gs pos="0">
                  <a:schemeClr val="bg1">
                    <a:alpha val="56000"/>
                  </a:schemeClr>
                </a:gs>
                <a:gs pos="100000">
                  <a:schemeClr val="bg1">
                    <a:alpha val="0"/>
                  </a:schemeClr>
                </a:gs>
              </a:gsLst>
              <a:path path="shape">
                <a:fillToRect l="50000" t="50000" r="50000" b="50000"/>
              </a:path>
              <a:tileRect/>
            </a:gradFill>
            <a:ln>
              <a:noFill/>
            </a:ln>
            <a:scene3d>
              <a:camera prst="orthographicFront"/>
              <a:lightRig rig="threePt" dir="t"/>
            </a:scene3d>
            <a:sp3d prstMaterial="softEdge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2" name="组合 21">
            <a:extLst>
              <a:ext uri="{FF2B5EF4-FFF2-40B4-BE49-F238E27FC236}">
                <a16:creationId xmlns:a16="http://schemas.microsoft.com/office/drawing/2014/main" id="{8F576955-6033-4DD2-ACC2-B05763006237}"/>
              </a:ext>
            </a:extLst>
          </p:cNvPr>
          <p:cNvGrpSpPr/>
          <p:nvPr userDrawn="1"/>
        </p:nvGrpSpPr>
        <p:grpSpPr>
          <a:xfrm>
            <a:off x="7975432" y="3750173"/>
            <a:ext cx="506396" cy="446519"/>
            <a:chOff x="5345632" y="1300230"/>
            <a:chExt cx="609403" cy="537347"/>
          </a:xfrm>
        </p:grpSpPr>
        <p:sp>
          <p:nvSpPr>
            <p:cNvPr id="23" name="椭圆 22">
              <a:extLst>
                <a:ext uri="{FF2B5EF4-FFF2-40B4-BE49-F238E27FC236}">
                  <a16:creationId xmlns:a16="http://schemas.microsoft.com/office/drawing/2014/main" id="{03F5F365-5DED-4C27-AA7D-FCDB0EC0F013}"/>
                </a:ext>
              </a:extLst>
            </p:cNvPr>
            <p:cNvSpPr/>
            <p:nvPr/>
          </p:nvSpPr>
          <p:spPr>
            <a:xfrm>
              <a:off x="5474571" y="1378857"/>
              <a:ext cx="480464" cy="458720"/>
            </a:xfrm>
            <a:prstGeom prst="ellipse">
              <a:avLst/>
            </a:prstGeom>
            <a:gradFill flip="none" rotWithShape="1">
              <a:gsLst>
                <a:gs pos="59000">
                  <a:schemeClr val="accent1">
                    <a:alpha val="71000"/>
                  </a:schemeClr>
                </a:gs>
                <a:gs pos="100000">
                  <a:schemeClr val="accent1">
                    <a:alpha val="0"/>
                  </a:schemeClr>
                </a:gs>
              </a:gsLst>
              <a:path path="shape">
                <a:fillToRect l="50000" t="50000" r="50000" b="50000"/>
              </a:path>
              <a:tileRect/>
            </a:gradFill>
            <a:ln>
              <a:noFill/>
            </a:ln>
            <a:scene3d>
              <a:camera prst="orthographicFront"/>
              <a:lightRig rig="threePt" dir="t"/>
            </a:scene3d>
            <a:sp3d prstMaterial="softEdge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4" name="椭圆 23">
              <a:extLst>
                <a:ext uri="{FF2B5EF4-FFF2-40B4-BE49-F238E27FC236}">
                  <a16:creationId xmlns:a16="http://schemas.microsoft.com/office/drawing/2014/main" id="{A7DE96D8-F2B7-45E8-993F-4B330006C92C}"/>
                </a:ext>
              </a:extLst>
            </p:cNvPr>
            <p:cNvSpPr/>
            <p:nvPr/>
          </p:nvSpPr>
          <p:spPr>
            <a:xfrm flipH="1">
              <a:off x="5345632" y="1300230"/>
              <a:ext cx="464900" cy="426364"/>
            </a:xfrm>
            <a:prstGeom prst="ellipse">
              <a:avLst/>
            </a:prstGeom>
            <a:gradFill flip="none" rotWithShape="1">
              <a:gsLst>
                <a:gs pos="0">
                  <a:schemeClr val="bg1">
                    <a:alpha val="56000"/>
                  </a:schemeClr>
                </a:gs>
                <a:gs pos="100000">
                  <a:schemeClr val="bg1">
                    <a:alpha val="0"/>
                  </a:schemeClr>
                </a:gs>
              </a:gsLst>
              <a:path path="shape">
                <a:fillToRect l="50000" t="50000" r="50000" b="50000"/>
              </a:path>
              <a:tileRect/>
            </a:gradFill>
            <a:ln>
              <a:noFill/>
            </a:ln>
            <a:scene3d>
              <a:camera prst="orthographicFront"/>
              <a:lightRig rig="threePt" dir="t"/>
            </a:scene3d>
            <a:sp3d prstMaterial="softEdge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5" name="组合 24">
            <a:extLst>
              <a:ext uri="{FF2B5EF4-FFF2-40B4-BE49-F238E27FC236}">
                <a16:creationId xmlns:a16="http://schemas.microsoft.com/office/drawing/2014/main" id="{7E864344-8F66-422D-AB8A-D4671A85DDCD}"/>
              </a:ext>
            </a:extLst>
          </p:cNvPr>
          <p:cNvGrpSpPr/>
          <p:nvPr userDrawn="1"/>
        </p:nvGrpSpPr>
        <p:grpSpPr>
          <a:xfrm>
            <a:off x="3034824" y="3988052"/>
            <a:ext cx="472332" cy="419632"/>
            <a:chOff x="5386625" y="1332586"/>
            <a:chExt cx="568410" cy="504991"/>
          </a:xfrm>
        </p:grpSpPr>
        <p:sp>
          <p:nvSpPr>
            <p:cNvPr id="26" name="椭圆 25">
              <a:extLst>
                <a:ext uri="{FF2B5EF4-FFF2-40B4-BE49-F238E27FC236}">
                  <a16:creationId xmlns:a16="http://schemas.microsoft.com/office/drawing/2014/main" id="{E5DB489B-4993-44D3-96BC-9EA6D7B62381}"/>
                </a:ext>
              </a:extLst>
            </p:cNvPr>
            <p:cNvSpPr/>
            <p:nvPr/>
          </p:nvSpPr>
          <p:spPr>
            <a:xfrm>
              <a:off x="5474571" y="1378857"/>
              <a:ext cx="480464" cy="458720"/>
            </a:xfrm>
            <a:prstGeom prst="ellipse">
              <a:avLst/>
            </a:prstGeom>
            <a:gradFill flip="none" rotWithShape="1">
              <a:gsLst>
                <a:gs pos="67000">
                  <a:schemeClr val="accent1">
                    <a:alpha val="84000"/>
                  </a:schemeClr>
                </a:gs>
                <a:gs pos="100000">
                  <a:schemeClr val="accent1">
                    <a:alpha val="0"/>
                  </a:schemeClr>
                </a:gs>
              </a:gsLst>
              <a:path path="shape">
                <a:fillToRect l="50000" t="50000" r="50000" b="50000"/>
              </a:path>
              <a:tileRect/>
            </a:gradFill>
            <a:ln>
              <a:noFill/>
            </a:ln>
            <a:scene3d>
              <a:camera prst="orthographicFront"/>
              <a:lightRig rig="threePt" dir="t"/>
            </a:scene3d>
            <a:sp3d prstMaterial="softEdge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7" name="椭圆 26">
              <a:extLst>
                <a:ext uri="{FF2B5EF4-FFF2-40B4-BE49-F238E27FC236}">
                  <a16:creationId xmlns:a16="http://schemas.microsoft.com/office/drawing/2014/main" id="{3300789C-EC93-4BA8-A147-03DD6E5F09A2}"/>
                </a:ext>
              </a:extLst>
            </p:cNvPr>
            <p:cNvSpPr/>
            <p:nvPr/>
          </p:nvSpPr>
          <p:spPr>
            <a:xfrm flipH="1">
              <a:off x="5386625" y="1332586"/>
              <a:ext cx="464900" cy="426364"/>
            </a:xfrm>
            <a:prstGeom prst="ellipse">
              <a:avLst/>
            </a:prstGeom>
            <a:gradFill flip="none" rotWithShape="1">
              <a:gsLst>
                <a:gs pos="0">
                  <a:schemeClr val="bg1">
                    <a:alpha val="56000"/>
                  </a:schemeClr>
                </a:gs>
                <a:gs pos="100000">
                  <a:schemeClr val="bg1">
                    <a:alpha val="0"/>
                  </a:schemeClr>
                </a:gs>
              </a:gsLst>
              <a:path path="shape">
                <a:fillToRect l="50000" t="50000" r="50000" b="50000"/>
              </a:path>
              <a:tileRect/>
            </a:gradFill>
            <a:ln>
              <a:noFill/>
            </a:ln>
            <a:scene3d>
              <a:camera prst="orthographicFront"/>
              <a:lightRig rig="threePt" dir="t"/>
            </a:scene3d>
            <a:sp3d prstMaterial="softEdge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8" name="组合 27">
            <a:extLst>
              <a:ext uri="{FF2B5EF4-FFF2-40B4-BE49-F238E27FC236}">
                <a16:creationId xmlns:a16="http://schemas.microsoft.com/office/drawing/2014/main" id="{705E2508-6BF6-4561-A375-EC85C49613A6}"/>
              </a:ext>
            </a:extLst>
          </p:cNvPr>
          <p:cNvGrpSpPr/>
          <p:nvPr userDrawn="1"/>
        </p:nvGrpSpPr>
        <p:grpSpPr>
          <a:xfrm>
            <a:off x="7290810" y="906327"/>
            <a:ext cx="684622" cy="608236"/>
            <a:chOff x="5386625" y="1332586"/>
            <a:chExt cx="568410" cy="504991"/>
          </a:xfrm>
        </p:grpSpPr>
        <p:sp>
          <p:nvSpPr>
            <p:cNvPr id="29" name="椭圆 28">
              <a:extLst>
                <a:ext uri="{FF2B5EF4-FFF2-40B4-BE49-F238E27FC236}">
                  <a16:creationId xmlns:a16="http://schemas.microsoft.com/office/drawing/2014/main" id="{A1974574-11F8-40BA-93A9-63B918CD39E3}"/>
                </a:ext>
              </a:extLst>
            </p:cNvPr>
            <p:cNvSpPr/>
            <p:nvPr/>
          </p:nvSpPr>
          <p:spPr>
            <a:xfrm>
              <a:off x="5474571" y="1378857"/>
              <a:ext cx="480464" cy="458720"/>
            </a:xfrm>
            <a:prstGeom prst="ellipse">
              <a:avLst/>
            </a:prstGeom>
            <a:gradFill flip="none" rotWithShape="1">
              <a:gsLst>
                <a:gs pos="67000">
                  <a:schemeClr val="accent1">
                    <a:alpha val="80000"/>
                  </a:schemeClr>
                </a:gs>
                <a:gs pos="100000">
                  <a:schemeClr val="accent1">
                    <a:alpha val="0"/>
                  </a:schemeClr>
                </a:gs>
              </a:gsLst>
              <a:path path="shape">
                <a:fillToRect l="50000" t="50000" r="50000" b="50000"/>
              </a:path>
              <a:tileRect/>
            </a:gradFill>
            <a:ln>
              <a:noFill/>
            </a:ln>
            <a:scene3d>
              <a:camera prst="orthographicFront"/>
              <a:lightRig rig="threePt" dir="t"/>
            </a:scene3d>
            <a:sp3d prstMaterial="softEdge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0" name="椭圆 29">
              <a:extLst>
                <a:ext uri="{FF2B5EF4-FFF2-40B4-BE49-F238E27FC236}">
                  <a16:creationId xmlns:a16="http://schemas.microsoft.com/office/drawing/2014/main" id="{9634B6F5-CAD5-436C-8229-E46ADBDCF599}"/>
                </a:ext>
              </a:extLst>
            </p:cNvPr>
            <p:cNvSpPr/>
            <p:nvPr/>
          </p:nvSpPr>
          <p:spPr>
            <a:xfrm flipH="1">
              <a:off x="5386625" y="1332586"/>
              <a:ext cx="464900" cy="426364"/>
            </a:xfrm>
            <a:prstGeom prst="ellipse">
              <a:avLst/>
            </a:prstGeom>
            <a:gradFill flip="none" rotWithShape="1">
              <a:gsLst>
                <a:gs pos="0">
                  <a:schemeClr val="bg1">
                    <a:alpha val="56000"/>
                  </a:schemeClr>
                </a:gs>
                <a:gs pos="100000">
                  <a:schemeClr val="bg1">
                    <a:alpha val="0"/>
                  </a:schemeClr>
                </a:gs>
              </a:gsLst>
              <a:path path="shape">
                <a:fillToRect l="50000" t="50000" r="50000" b="50000"/>
              </a:path>
              <a:tileRect/>
            </a:gradFill>
            <a:ln>
              <a:noFill/>
            </a:ln>
            <a:scene3d>
              <a:camera prst="orthographicFront"/>
              <a:lightRig rig="threePt" dir="t"/>
            </a:scene3d>
            <a:sp3d prstMaterial="softEdge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1" name="组合 30">
            <a:extLst>
              <a:ext uri="{FF2B5EF4-FFF2-40B4-BE49-F238E27FC236}">
                <a16:creationId xmlns:a16="http://schemas.microsoft.com/office/drawing/2014/main" id="{905322AB-DCBB-4076-938A-8F1A9664ACA4}"/>
              </a:ext>
            </a:extLst>
          </p:cNvPr>
          <p:cNvGrpSpPr/>
          <p:nvPr userDrawn="1"/>
        </p:nvGrpSpPr>
        <p:grpSpPr>
          <a:xfrm>
            <a:off x="5507392" y="1561219"/>
            <a:ext cx="246180" cy="224838"/>
            <a:chOff x="5386625" y="1332586"/>
            <a:chExt cx="568410" cy="504991"/>
          </a:xfrm>
        </p:grpSpPr>
        <p:sp>
          <p:nvSpPr>
            <p:cNvPr id="32" name="椭圆 31">
              <a:extLst>
                <a:ext uri="{FF2B5EF4-FFF2-40B4-BE49-F238E27FC236}">
                  <a16:creationId xmlns:a16="http://schemas.microsoft.com/office/drawing/2014/main" id="{B6D4DA78-8AF2-450D-AF11-B6CF32DE5160}"/>
                </a:ext>
              </a:extLst>
            </p:cNvPr>
            <p:cNvSpPr/>
            <p:nvPr/>
          </p:nvSpPr>
          <p:spPr>
            <a:xfrm>
              <a:off x="5474571" y="1378857"/>
              <a:ext cx="480464" cy="458720"/>
            </a:xfrm>
            <a:prstGeom prst="ellipse">
              <a:avLst/>
            </a:prstGeom>
            <a:gradFill flip="none" rotWithShape="1">
              <a:gsLst>
                <a:gs pos="67000">
                  <a:schemeClr val="accent1">
                    <a:alpha val="32000"/>
                  </a:schemeClr>
                </a:gs>
                <a:gs pos="100000">
                  <a:schemeClr val="accent1">
                    <a:alpha val="0"/>
                  </a:schemeClr>
                </a:gs>
              </a:gsLst>
              <a:path path="shape">
                <a:fillToRect l="50000" t="50000" r="50000" b="50000"/>
              </a:path>
              <a:tileRect/>
            </a:gradFill>
            <a:ln>
              <a:noFill/>
            </a:ln>
            <a:scene3d>
              <a:camera prst="orthographicFront"/>
              <a:lightRig rig="threePt" dir="t"/>
            </a:scene3d>
            <a:sp3d prstMaterial="softEdge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3" name="椭圆 32">
              <a:extLst>
                <a:ext uri="{FF2B5EF4-FFF2-40B4-BE49-F238E27FC236}">
                  <a16:creationId xmlns:a16="http://schemas.microsoft.com/office/drawing/2014/main" id="{4AB57077-C34C-4CD8-A6CB-6A3D626CE691}"/>
                </a:ext>
              </a:extLst>
            </p:cNvPr>
            <p:cNvSpPr/>
            <p:nvPr/>
          </p:nvSpPr>
          <p:spPr>
            <a:xfrm flipH="1">
              <a:off x="5386625" y="1332586"/>
              <a:ext cx="464900" cy="426364"/>
            </a:xfrm>
            <a:prstGeom prst="ellipse">
              <a:avLst/>
            </a:prstGeom>
            <a:gradFill flip="none" rotWithShape="1">
              <a:gsLst>
                <a:gs pos="0">
                  <a:schemeClr val="bg1">
                    <a:alpha val="56000"/>
                  </a:schemeClr>
                </a:gs>
                <a:gs pos="100000">
                  <a:schemeClr val="bg1">
                    <a:alpha val="0"/>
                  </a:schemeClr>
                </a:gs>
              </a:gsLst>
              <a:path path="shape">
                <a:fillToRect l="50000" t="50000" r="50000" b="50000"/>
              </a:path>
              <a:tileRect/>
            </a:gradFill>
            <a:ln>
              <a:noFill/>
            </a:ln>
            <a:scene3d>
              <a:camera prst="orthographicFront"/>
              <a:lightRig rig="threePt" dir="t"/>
            </a:scene3d>
            <a:sp3d prstMaterial="softEdge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4" name="组合 33">
            <a:extLst>
              <a:ext uri="{FF2B5EF4-FFF2-40B4-BE49-F238E27FC236}">
                <a16:creationId xmlns:a16="http://schemas.microsoft.com/office/drawing/2014/main" id="{4791B74B-84B2-4D70-895C-74F638364B97}"/>
              </a:ext>
            </a:extLst>
          </p:cNvPr>
          <p:cNvGrpSpPr/>
          <p:nvPr userDrawn="1"/>
        </p:nvGrpSpPr>
        <p:grpSpPr>
          <a:xfrm>
            <a:off x="6100206" y="3081777"/>
            <a:ext cx="139670" cy="124086"/>
            <a:chOff x="5386625" y="1332586"/>
            <a:chExt cx="568410" cy="504991"/>
          </a:xfrm>
        </p:grpSpPr>
        <p:sp>
          <p:nvSpPr>
            <p:cNvPr id="35" name="椭圆 34">
              <a:extLst>
                <a:ext uri="{FF2B5EF4-FFF2-40B4-BE49-F238E27FC236}">
                  <a16:creationId xmlns:a16="http://schemas.microsoft.com/office/drawing/2014/main" id="{C6D7F0A2-301D-4BA2-8127-4D5BF5C5591D}"/>
                </a:ext>
              </a:extLst>
            </p:cNvPr>
            <p:cNvSpPr/>
            <p:nvPr/>
          </p:nvSpPr>
          <p:spPr>
            <a:xfrm>
              <a:off x="5474571" y="1378857"/>
              <a:ext cx="480464" cy="458720"/>
            </a:xfrm>
            <a:prstGeom prst="ellipse">
              <a:avLst/>
            </a:prstGeom>
            <a:gradFill flip="none" rotWithShape="1">
              <a:gsLst>
                <a:gs pos="67000">
                  <a:schemeClr val="accent1">
                    <a:alpha val="51000"/>
                  </a:schemeClr>
                </a:gs>
                <a:gs pos="100000">
                  <a:schemeClr val="accent1">
                    <a:alpha val="0"/>
                  </a:schemeClr>
                </a:gs>
              </a:gsLst>
              <a:path path="shape">
                <a:fillToRect l="50000" t="50000" r="50000" b="50000"/>
              </a:path>
              <a:tileRect/>
            </a:gradFill>
            <a:ln>
              <a:noFill/>
            </a:ln>
            <a:scene3d>
              <a:camera prst="orthographicFront"/>
              <a:lightRig rig="threePt" dir="t"/>
            </a:scene3d>
            <a:sp3d prstMaterial="softEdge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6" name="椭圆 35">
              <a:extLst>
                <a:ext uri="{FF2B5EF4-FFF2-40B4-BE49-F238E27FC236}">
                  <a16:creationId xmlns:a16="http://schemas.microsoft.com/office/drawing/2014/main" id="{CF9A763E-A365-450A-B0A8-1918A69B8CBC}"/>
                </a:ext>
              </a:extLst>
            </p:cNvPr>
            <p:cNvSpPr/>
            <p:nvPr/>
          </p:nvSpPr>
          <p:spPr>
            <a:xfrm flipH="1">
              <a:off x="5386625" y="1332586"/>
              <a:ext cx="464900" cy="426364"/>
            </a:xfrm>
            <a:prstGeom prst="ellipse">
              <a:avLst/>
            </a:prstGeom>
            <a:gradFill flip="none" rotWithShape="1">
              <a:gsLst>
                <a:gs pos="0">
                  <a:schemeClr val="bg1">
                    <a:alpha val="56000"/>
                  </a:schemeClr>
                </a:gs>
                <a:gs pos="100000">
                  <a:schemeClr val="bg1">
                    <a:alpha val="0"/>
                  </a:schemeClr>
                </a:gs>
              </a:gsLst>
              <a:path path="shape">
                <a:fillToRect l="50000" t="50000" r="50000" b="50000"/>
              </a:path>
              <a:tileRect/>
            </a:gradFill>
            <a:ln>
              <a:noFill/>
            </a:ln>
            <a:scene3d>
              <a:camera prst="orthographicFront"/>
              <a:lightRig rig="threePt" dir="t"/>
            </a:scene3d>
            <a:sp3d prstMaterial="softEdge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7" name="组合 36">
            <a:extLst>
              <a:ext uri="{FF2B5EF4-FFF2-40B4-BE49-F238E27FC236}">
                <a16:creationId xmlns:a16="http://schemas.microsoft.com/office/drawing/2014/main" id="{A5FA206B-B479-4272-B1CF-C1C3C8C09BAF}"/>
              </a:ext>
            </a:extLst>
          </p:cNvPr>
          <p:cNvGrpSpPr/>
          <p:nvPr userDrawn="1"/>
        </p:nvGrpSpPr>
        <p:grpSpPr>
          <a:xfrm>
            <a:off x="9306975" y="4076011"/>
            <a:ext cx="1820358" cy="1635156"/>
            <a:chOff x="5361651" y="1304562"/>
            <a:chExt cx="593384" cy="533015"/>
          </a:xfrm>
        </p:grpSpPr>
        <p:sp>
          <p:nvSpPr>
            <p:cNvPr id="38" name="椭圆 37">
              <a:extLst>
                <a:ext uri="{FF2B5EF4-FFF2-40B4-BE49-F238E27FC236}">
                  <a16:creationId xmlns:a16="http://schemas.microsoft.com/office/drawing/2014/main" id="{94054521-3CD1-4C4D-B075-39E245BBFEE5}"/>
                </a:ext>
              </a:extLst>
            </p:cNvPr>
            <p:cNvSpPr/>
            <p:nvPr/>
          </p:nvSpPr>
          <p:spPr>
            <a:xfrm>
              <a:off x="5474571" y="1378857"/>
              <a:ext cx="480464" cy="458720"/>
            </a:xfrm>
            <a:prstGeom prst="ellipse">
              <a:avLst/>
            </a:prstGeom>
            <a:gradFill flip="none" rotWithShape="1">
              <a:gsLst>
                <a:gs pos="56000">
                  <a:schemeClr val="accent1">
                    <a:alpha val="20000"/>
                  </a:schemeClr>
                </a:gs>
                <a:gs pos="74000">
                  <a:schemeClr val="accent1">
                    <a:alpha val="10000"/>
                  </a:schemeClr>
                </a:gs>
                <a:gs pos="100000">
                  <a:schemeClr val="accent1">
                    <a:alpha val="0"/>
                  </a:schemeClr>
                </a:gs>
              </a:gsLst>
              <a:path path="shape">
                <a:fillToRect l="50000" t="50000" r="50000" b="50000"/>
              </a:path>
              <a:tileRect/>
            </a:gradFill>
            <a:ln>
              <a:noFill/>
            </a:ln>
            <a:scene3d>
              <a:camera prst="orthographicFront"/>
              <a:lightRig rig="threePt" dir="t"/>
            </a:scene3d>
            <a:sp3d prstMaterial="softEdge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9" name="椭圆 38">
              <a:extLst>
                <a:ext uri="{FF2B5EF4-FFF2-40B4-BE49-F238E27FC236}">
                  <a16:creationId xmlns:a16="http://schemas.microsoft.com/office/drawing/2014/main" id="{D396A124-D28E-4690-8625-43F679760D35}"/>
                </a:ext>
              </a:extLst>
            </p:cNvPr>
            <p:cNvSpPr/>
            <p:nvPr/>
          </p:nvSpPr>
          <p:spPr>
            <a:xfrm flipH="1">
              <a:off x="5361651" y="1304562"/>
              <a:ext cx="464900" cy="426364"/>
            </a:xfrm>
            <a:prstGeom prst="ellipse">
              <a:avLst/>
            </a:prstGeom>
            <a:gradFill flip="none" rotWithShape="1">
              <a:gsLst>
                <a:gs pos="0">
                  <a:schemeClr val="bg1">
                    <a:alpha val="56000"/>
                  </a:schemeClr>
                </a:gs>
                <a:gs pos="100000">
                  <a:schemeClr val="bg1">
                    <a:alpha val="0"/>
                  </a:schemeClr>
                </a:gs>
              </a:gsLst>
              <a:path path="shape">
                <a:fillToRect l="50000" t="50000" r="50000" b="50000"/>
              </a:path>
              <a:tileRect/>
            </a:gradFill>
            <a:ln>
              <a:noFill/>
            </a:ln>
            <a:scene3d>
              <a:camera prst="orthographicFront"/>
              <a:lightRig rig="threePt" dir="t"/>
            </a:scene3d>
            <a:sp3d prstMaterial="softEdge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41" name="文本占位符 40">
            <a:extLst>
              <a:ext uri="{FF2B5EF4-FFF2-40B4-BE49-F238E27FC236}">
                <a16:creationId xmlns:a16="http://schemas.microsoft.com/office/drawing/2014/main" id="{1FE2DF61-D2D5-4B00-AACD-3A351D685F54}"/>
              </a:ext>
            </a:extLst>
          </p:cNvPr>
          <p:cNvSpPr>
            <a:spLocks noGrp="1"/>
          </p:cNvSpPr>
          <p:nvPr userDrawn="1">
            <p:ph type="body" sz="quarter" idx="10" hasCustomPrompt="1"/>
          </p:nvPr>
        </p:nvSpPr>
        <p:spPr>
          <a:xfrm>
            <a:off x="387350" y="2148303"/>
            <a:ext cx="11417300" cy="1015663"/>
          </a:xfrm>
        </p:spPr>
        <p:txBody>
          <a:bodyPr>
            <a:spAutoFit/>
          </a:bodyPr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zh-CN" altLang="en-US" sz="6000" b="1" i="0" u="none" strike="noStrike" kern="1200" cap="none" spc="600" normalizeH="0" baseline="0" noProof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Arial"/>
                <a:ea typeface="微软雅黑"/>
                <a:cs typeface="+mn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6000" b="1" i="0" u="none" strike="noStrike" kern="1200" cap="none" spc="600" normalizeH="0" baseline="0" noProof="0" dirty="0">
                <a:ln>
                  <a:noFill/>
                </a:ln>
                <a:solidFill>
                  <a:srgbClr val="36363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互联网行业年度总结模板</a:t>
            </a:r>
          </a:p>
        </p:txBody>
      </p:sp>
      <p:sp>
        <p:nvSpPr>
          <p:cNvPr id="42" name="文本占位符 40">
            <a:extLst>
              <a:ext uri="{FF2B5EF4-FFF2-40B4-BE49-F238E27FC236}">
                <a16:creationId xmlns:a16="http://schemas.microsoft.com/office/drawing/2014/main" id="{9EBF1CC6-E801-4CB4-928C-66602FAF68F3}"/>
              </a:ext>
            </a:extLst>
          </p:cNvPr>
          <p:cNvSpPr>
            <a:spLocks noGrp="1"/>
          </p:cNvSpPr>
          <p:nvPr userDrawn="1">
            <p:ph type="body" sz="quarter" idx="11" hasCustomPrompt="1"/>
          </p:nvPr>
        </p:nvSpPr>
        <p:spPr>
          <a:xfrm>
            <a:off x="387350" y="3342536"/>
            <a:ext cx="11417300" cy="276999"/>
          </a:xfrm>
        </p:spPr>
        <p:txBody>
          <a:bodyPr>
            <a:spAutoFit/>
          </a:bodyPr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en-US" altLang="zh-CN" sz="1200" kern="1200" spc="600" noProof="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0" i="0" u="none" strike="noStrike" kern="1200" cap="none" spc="600" normalizeH="0" baseline="0" noProof="0">
                <a:ln>
                  <a:noFill/>
                </a:ln>
                <a:solidFill>
                  <a:srgbClr val="363632"/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SIMPLE GENERAL TEMPLATE FOR ANNUAL SUMMARY OF ATMOSPHERE</a:t>
            </a:r>
          </a:p>
        </p:txBody>
      </p:sp>
      <p:sp>
        <p:nvSpPr>
          <p:cNvPr id="43" name="文本占位符 40">
            <a:extLst>
              <a:ext uri="{FF2B5EF4-FFF2-40B4-BE49-F238E27FC236}">
                <a16:creationId xmlns:a16="http://schemas.microsoft.com/office/drawing/2014/main" id="{40C038F9-E41A-4B77-9C84-23A4B8FBED37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680951" y="4927697"/>
            <a:ext cx="2830098" cy="369332"/>
          </a:xfrm>
        </p:spPr>
        <p:txBody>
          <a:bodyPr wrap="square">
            <a:spAutoFit/>
          </a:bodyPr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af-ZA" altLang="zh-CN" sz="1800" b="1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ea typeface="微软雅黑"/>
                <a:cs typeface="+mn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汇报人</a:t>
            </a:r>
            <a:r>
              <a:rPr kumimoji="0" lang="zh-CN" altLang="en-US" sz="1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：</a:t>
            </a:r>
            <a:r>
              <a:rPr kumimoji="0" lang="af-ZA" altLang="zh-CN" sz="1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OfficePLUS</a:t>
            </a:r>
            <a:endParaRPr kumimoji="0" lang="af-ZA" altLang="zh-CN" sz="1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391672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图文版式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图片占位符 9">
            <a:extLst>
              <a:ext uri="{FF2B5EF4-FFF2-40B4-BE49-F238E27FC236}">
                <a16:creationId xmlns:a16="http://schemas.microsoft.com/office/drawing/2014/main" id="{9E96E817-4586-4443-BDC9-4E3ABD911F11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911452" y="3872795"/>
            <a:ext cx="1895444" cy="1895444"/>
          </a:xfrm>
          <a:custGeom>
            <a:avLst/>
            <a:gdLst>
              <a:gd name="connsiteX0" fmla="*/ 947722 w 1895444"/>
              <a:gd name="connsiteY0" fmla="*/ 0 h 1895444"/>
              <a:gd name="connsiteX1" fmla="*/ 1895444 w 1895444"/>
              <a:gd name="connsiteY1" fmla="*/ 947722 h 1895444"/>
              <a:gd name="connsiteX2" fmla="*/ 947722 w 1895444"/>
              <a:gd name="connsiteY2" fmla="*/ 1895444 h 1895444"/>
              <a:gd name="connsiteX3" fmla="*/ 0 w 1895444"/>
              <a:gd name="connsiteY3" fmla="*/ 947722 h 1895444"/>
              <a:gd name="connsiteX4" fmla="*/ 947722 w 1895444"/>
              <a:gd name="connsiteY4" fmla="*/ 0 h 18954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95444" h="1895444">
                <a:moveTo>
                  <a:pt x="947722" y="0"/>
                </a:moveTo>
                <a:cubicBezTo>
                  <a:pt x="1471134" y="0"/>
                  <a:pt x="1895444" y="424310"/>
                  <a:pt x="1895444" y="947722"/>
                </a:cubicBezTo>
                <a:cubicBezTo>
                  <a:pt x="1895444" y="1471134"/>
                  <a:pt x="1471134" y="1895444"/>
                  <a:pt x="947722" y="1895444"/>
                </a:cubicBezTo>
                <a:cubicBezTo>
                  <a:pt x="424310" y="1895444"/>
                  <a:pt x="0" y="1471134"/>
                  <a:pt x="0" y="947722"/>
                </a:cubicBezTo>
                <a:cubicBezTo>
                  <a:pt x="0" y="424310"/>
                  <a:pt x="424310" y="0"/>
                  <a:pt x="947722" y="0"/>
                </a:cubicBezTo>
                <a:close/>
              </a:path>
            </a:pathLst>
          </a:custGeom>
          <a:noFill/>
          <a:ln>
            <a:solidFill>
              <a:schemeClr val="accent1"/>
            </a:solidFill>
          </a:ln>
          <a:effectLst>
            <a:outerShdw blurRad="355600" sx="95000" sy="95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>
              <a:defRPr lang="zh-CN" altLang="en-US" sz="1400">
                <a:solidFill>
                  <a:schemeClr val="lt1"/>
                </a:solidFill>
              </a:defRPr>
            </a:lvl1pPr>
          </a:lstStyle>
          <a:p>
            <a:pPr marL="0" lvl="0" algn="ctr"/>
            <a:endParaRPr lang="zh-CN" altLang="en-US"/>
          </a:p>
        </p:txBody>
      </p:sp>
      <p:sp>
        <p:nvSpPr>
          <p:cNvPr id="11" name="图片占位符 10">
            <a:extLst>
              <a:ext uri="{FF2B5EF4-FFF2-40B4-BE49-F238E27FC236}">
                <a16:creationId xmlns:a16="http://schemas.microsoft.com/office/drawing/2014/main" id="{6D97D1A5-BA96-4BD9-8E1B-05ED15BCA53C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3740235" y="3872795"/>
            <a:ext cx="1895444" cy="1895444"/>
          </a:xfrm>
          <a:custGeom>
            <a:avLst/>
            <a:gdLst>
              <a:gd name="connsiteX0" fmla="*/ 947722 w 1895444"/>
              <a:gd name="connsiteY0" fmla="*/ 0 h 1895444"/>
              <a:gd name="connsiteX1" fmla="*/ 1895444 w 1895444"/>
              <a:gd name="connsiteY1" fmla="*/ 947722 h 1895444"/>
              <a:gd name="connsiteX2" fmla="*/ 947722 w 1895444"/>
              <a:gd name="connsiteY2" fmla="*/ 1895444 h 1895444"/>
              <a:gd name="connsiteX3" fmla="*/ 0 w 1895444"/>
              <a:gd name="connsiteY3" fmla="*/ 947722 h 1895444"/>
              <a:gd name="connsiteX4" fmla="*/ 947722 w 1895444"/>
              <a:gd name="connsiteY4" fmla="*/ 0 h 18954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95444" h="1895444">
                <a:moveTo>
                  <a:pt x="947722" y="0"/>
                </a:moveTo>
                <a:cubicBezTo>
                  <a:pt x="1471134" y="0"/>
                  <a:pt x="1895444" y="424310"/>
                  <a:pt x="1895444" y="947722"/>
                </a:cubicBezTo>
                <a:cubicBezTo>
                  <a:pt x="1895444" y="1471134"/>
                  <a:pt x="1471134" y="1895444"/>
                  <a:pt x="947722" y="1895444"/>
                </a:cubicBezTo>
                <a:cubicBezTo>
                  <a:pt x="424310" y="1895444"/>
                  <a:pt x="0" y="1471134"/>
                  <a:pt x="0" y="947722"/>
                </a:cubicBezTo>
                <a:cubicBezTo>
                  <a:pt x="0" y="424310"/>
                  <a:pt x="424310" y="0"/>
                  <a:pt x="947722" y="0"/>
                </a:cubicBezTo>
                <a:close/>
              </a:path>
            </a:pathLst>
          </a:custGeom>
          <a:noFill/>
          <a:ln>
            <a:solidFill>
              <a:schemeClr val="accent1"/>
            </a:solidFill>
          </a:ln>
          <a:effectLst>
            <a:outerShdw blurRad="355600" sx="95000" sy="95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>
              <a:defRPr lang="zh-CN" altLang="en-US" sz="1400">
                <a:solidFill>
                  <a:schemeClr val="lt1"/>
                </a:solidFill>
              </a:defRPr>
            </a:lvl1pPr>
          </a:lstStyle>
          <a:p>
            <a:pPr marL="0" lvl="0" algn="ctr"/>
            <a:endParaRPr lang="zh-CN" altLang="en-US"/>
          </a:p>
        </p:txBody>
      </p:sp>
      <p:sp>
        <p:nvSpPr>
          <p:cNvPr id="13" name="图片占位符 12">
            <a:extLst>
              <a:ext uri="{FF2B5EF4-FFF2-40B4-BE49-F238E27FC236}">
                <a16:creationId xmlns:a16="http://schemas.microsoft.com/office/drawing/2014/main" id="{58A3836B-914D-420F-A2F1-442966187D33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569018" y="3872795"/>
            <a:ext cx="1895444" cy="1895444"/>
          </a:xfrm>
          <a:custGeom>
            <a:avLst/>
            <a:gdLst>
              <a:gd name="connsiteX0" fmla="*/ 947722 w 1895444"/>
              <a:gd name="connsiteY0" fmla="*/ 0 h 1895444"/>
              <a:gd name="connsiteX1" fmla="*/ 1895444 w 1895444"/>
              <a:gd name="connsiteY1" fmla="*/ 947722 h 1895444"/>
              <a:gd name="connsiteX2" fmla="*/ 947722 w 1895444"/>
              <a:gd name="connsiteY2" fmla="*/ 1895444 h 1895444"/>
              <a:gd name="connsiteX3" fmla="*/ 0 w 1895444"/>
              <a:gd name="connsiteY3" fmla="*/ 947722 h 1895444"/>
              <a:gd name="connsiteX4" fmla="*/ 947722 w 1895444"/>
              <a:gd name="connsiteY4" fmla="*/ 0 h 18954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95444" h="1895444">
                <a:moveTo>
                  <a:pt x="947722" y="0"/>
                </a:moveTo>
                <a:cubicBezTo>
                  <a:pt x="1471134" y="0"/>
                  <a:pt x="1895444" y="424310"/>
                  <a:pt x="1895444" y="947722"/>
                </a:cubicBezTo>
                <a:cubicBezTo>
                  <a:pt x="1895444" y="1471134"/>
                  <a:pt x="1471134" y="1895444"/>
                  <a:pt x="947722" y="1895444"/>
                </a:cubicBezTo>
                <a:cubicBezTo>
                  <a:pt x="424310" y="1895444"/>
                  <a:pt x="0" y="1471134"/>
                  <a:pt x="0" y="947722"/>
                </a:cubicBezTo>
                <a:cubicBezTo>
                  <a:pt x="0" y="424310"/>
                  <a:pt x="424310" y="0"/>
                  <a:pt x="947722" y="0"/>
                </a:cubicBezTo>
                <a:close/>
              </a:path>
            </a:pathLst>
          </a:custGeom>
          <a:noFill/>
          <a:ln>
            <a:solidFill>
              <a:schemeClr val="accent1"/>
            </a:solidFill>
          </a:ln>
          <a:effectLst>
            <a:outerShdw blurRad="355600" sx="95000" sy="95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>
              <a:defRPr lang="zh-CN" altLang="en-US" sz="1400">
                <a:solidFill>
                  <a:schemeClr val="lt1"/>
                </a:solidFill>
              </a:defRPr>
            </a:lvl1pPr>
          </a:lstStyle>
          <a:p>
            <a:pPr marL="0" lvl="0" algn="ctr"/>
            <a:endParaRPr lang="zh-CN" altLang="en-US"/>
          </a:p>
        </p:txBody>
      </p:sp>
      <p:sp>
        <p:nvSpPr>
          <p:cNvPr id="15" name="图片占位符 14">
            <a:extLst>
              <a:ext uri="{FF2B5EF4-FFF2-40B4-BE49-F238E27FC236}">
                <a16:creationId xmlns:a16="http://schemas.microsoft.com/office/drawing/2014/main" id="{17772CD9-C0E5-4A31-91E7-02E042FFD196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9397801" y="3872795"/>
            <a:ext cx="1895444" cy="1895444"/>
          </a:xfrm>
          <a:custGeom>
            <a:avLst/>
            <a:gdLst>
              <a:gd name="connsiteX0" fmla="*/ 947722 w 1895444"/>
              <a:gd name="connsiteY0" fmla="*/ 0 h 1895444"/>
              <a:gd name="connsiteX1" fmla="*/ 1895444 w 1895444"/>
              <a:gd name="connsiteY1" fmla="*/ 947722 h 1895444"/>
              <a:gd name="connsiteX2" fmla="*/ 947722 w 1895444"/>
              <a:gd name="connsiteY2" fmla="*/ 1895444 h 1895444"/>
              <a:gd name="connsiteX3" fmla="*/ 0 w 1895444"/>
              <a:gd name="connsiteY3" fmla="*/ 947722 h 1895444"/>
              <a:gd name="connsiteX4" fmla="*/ 947722 w 1895444"/>
              <a:gd name="connsiteY4" fmla="*/ 0 h 18954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95444" h="1895444">
                <a:moveTo>
                  <a:pt x="947722" y="0"/>
                </a:moveTo>
                <a:cubicBezTo>
                  <a:pt x="1471134" y="0"/>
                  <a:pt x="1895444" y="424310"/>
                  <a:pt x="1895444" y="947722"/>
                </a:cubicBezTo>
                <a:cubicBezTo>
                  <a:pt x="1895444" y="1471134"/>
                  <a:pt x="1471134" y="1895444"/>
                  <a:pt x="947722" y="1895444"/>
                </a:cubicBezTo>
                <a:cubicBezTo>
                  <a:pt x="424310" y="1895444"/>
                  <a:pt x="0" y="1471134"/>
                  <a:pt x="0" y="947722"/>
                </a:cubicBezTo>
                <a:cubicBezTo>
                  <a:pt x="0" y="424310"/>
                  <a:pt x="424310" y="0"/>
                  <a:pt x="947722" y="0"/>
                </a:cubicBezTo>
                <a:close/>
              </a:path>
            </a:pathLst>
          </a:custGeom>
          <a:noFill/>
          <a:ln>
            <a:solidFill>
              <a:schemeClr val="accent1"/>
            </a:solidFill>
          </a:ln>
          <a:effectLst>
            <a:outerShdw blurRad="355600" sx="95000" sy="95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>
              <a:defRPr lang="zh-CN" altLang="en-US" sz="1400">
                <a:solidFill>
                  <a:schemeClr val="lt1"/>
                </a:solidFill>
              </a:defRPr>
            </a:lvl1pPr>
          </a:lstStyle>
          <a:p>
            <a:pPr marL="0" lvl="0" algn="ctr"/>
            <a:endParaRPr lang="zh-CN" altLang="en-US"/>
          </a:p>
        </p:txBody>
      </p:sp>
      <p:cxnSp>
        <p:nvCxnSpPr>
          <p:cNvPr id="16" name="直接连接符 15">
            <a:extLst>
              <a:ext uri="{FF2B5EF4-FFF2-40B4-BE49-F238E27FC236}">
                <a16:creationId xmlns:a16="http://schemas.microsoft.com/office/drawing/2014/main" id="{C4475AA1-D7C8-4668-A229-1AC2C6B00B9C}"/>
              </a:ext>
            </a:extLst>
          </p:cNvPr>
          <p:cNvCxnSpPr/>
          <p:nvPr userDrawn="1"/>
        </p:nvCxnSpPr>
        <p:spPr>
          <a:xfrm>
            <a:off x="228600" y="1052203"/>
            <a:ext cx="11963400" cy="0"/>
          </a:xfrm>
          <a:prstGeom prst="line">
            <a:avLst/>
          </a:prstGeom>
          <a:ln w="12700">
            <a:solidFill>
              <a:schemeClr val="tx2">
                <a:alpha val="31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任意多边形: 形状 16">
            <a:extLst>
              <a:ext uri="{FF2B5EF4-FFF2-40B4-BE49-F238E27FC236}">
                <a16:creationId xmlns:a16="http://schemas.microsoft.com/office/drawing/2014/main" id="{2E746BBA-35D7-4729-9FA1-CB7983D37519}"/>
              </a:ext>
            </a:extLst>
          </p:cNvPr>
          <p:cNvSpPr/>
          <p:nvPr userDrawn="1"/>
        </p:nvSpPr>
        <p:spPr>
          <a:xfrm>
            <a:off x="0" y="241300"/>
            <a:ext cx="457200" cy="825500"/>
          </a:xfrm>
          <a:custGeom>
            <a:avLst/>
            <a:gdLst>
              <a:gd name="connsiteX0" fmla="*/ 0 w 457200"/>
              <a:gd name="connsiteY0" fmla="*/ 0 h 825500"/>
              <a:gd name="connsiteX1" fmla="*/ 319614 w 457200"/>
              <a:gd name="connsiteY1" fmla="*/ 0 h 825500"/>
              <a:gd name="connsiteX2" fmla="*/ 457200 w 457200"/>
              <a:gd name="connsiteY2" fmla="*/ 137586 h 825500"/>
              <a:gd name="connsiteX3" fmla="*/ 457200 w 457200"/>
              <a:gd name="connsiteY3" fmla="*/ 687914 h 825500"/>
              <a:gd name="connsiteX4" fmla="*/ 319614 w 457200"/>
              <a:gd name="connsiteY4" fmla="*/ 825500 h 825500"/>
              <a:gd name="connsiteX5" fmla="*/ 0 w 457200"/>
              <a:gd name="connsiteY5" fmla="*/ 825500 h 825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57200" h="825500">
                <a:moveTo>
                  <a:pt x="0" y="0"/>
                </a:moveTo>
                <a:lnTo>
                  <a:pt x="319614" y="0"/>
                </a:lnTo>
                <a:cubicBezTo>
                  <a:pt x="395601" y="0"/>
                  <a:pt x="457200" y="61599"/>
                  <a:pt x="457200" y="137586"/>
                </a:cubicBezTo>
                <a:lnTo>
                  <a:pt x="457200" y="687914"/>
                </a:lnTo>
                <a:cubicBezTo>
                  <a:pt x="457200" y="763901"/>
                  <a:pt x="395601" y="825500"/>
                  <a:pt x="319614" y="825500"/>
                </a:cubicBezTo>
                <a:lnTo>
                  <a:pt x="0" y="8255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8" name="任意多边形: 形状 17">
            <a:extLst>
              <a:ext uri="{FF2B5EF4-FFF2-40B4-BE49-F238E27FC236}">
                <a16:creationId xmlns:a16="http://schemas.microsoft.com/office/drawing/2014/main" id="{C1384D97-4AE5-4ECE-9242-4DBAE33CF911}"/>
              </a:ext>
            </a:extLst>
          </p:cNvPr>
          <p:cNvSpPr/>
          <p:nvPr userDrawn="1"/>
        </p:nvSpPr>
        <p:spPr>
          <a:xfrm>
            <a:off x="-4763" y="370284"/>
            <a:ext cx="319088" cy="567532"/>
          </a:xfrm>
          <a:custGeom>
            <a:avLst/>
            <a:gdLst>
              <a:gd name="connsiteX0" fmla="*/ 0 w 319088"/>
              <a:gd name="connsiteY0" fmla="*/ 0 h 567532"/>
              <a:gd name="connsiteX1" fmla="*/ 287204 w 319088"/>
              <a:gd name="connsiteY1" fmla="*/ 0 h 567532"/>
              <a:gd name="connsiteX2" fmla="*/ 319088 w 319088"/>
              <a:gd name="connsiteY2" fmla="*/ 31884 h 567532"/>
              <a:gd name="connsiteX3" fmla="*/ 319088 w 319088"/>
              <a:gd name="connsiteY3" fmla="*/ 535648 h 567532"/>
              <a:gd name="connsiteX4" fmla="*/ 287204 w 319088"/>
              <a:gd name="connsiteY4" fmla="*/ 567532 h 567532"/>
              <a:gd name="connsiteX5" fmla="*/ 0 w 319088"/>
              <a:gd name="connsiteY5" fmla="*/ 567532 h 5675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19088" h="567532">
                <a:moveTo>
                  <a:pt x="0" y="0"/>
                </a:moveTo>
                <a:lnTo>
                  <a:pt x="287204" y="0"/>
                </a:lnTo>
                <a:cubicBezTo>
                  <a:pt x="304813" y="0"/>
                  <a:pt x="319088" y="14275"/>
                  <a:pt x="319088" y="31884"/>
                </a:cubicBezTo>
                <a:lnTo>
                  <a:pt x="319088" y="535648"/>
                </a:lnTo>
                <a:cubicBezTo>
                  <a:pt x="319088" y="553257"/>
                  <a:pt x="304813" y="567532"/>
                  <a:pt x="287204" y="567532"/>
                </a:cubicBezTo>
                <a:lnTo>
                  <a:pt x="0" y="567532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9" name="矩形: 圆角 18">
            <a:extLst>
              <a:ext uri="{FF2B5EF4-FFF2-40B4-BE49-F238E27FC236}">
                <a16:creationId xmlns:a16="http://schemas.microsoft.com/office/drawing/2014/main" id="{D638F205-FDDA-44C2-9721-940967DB9224}"/>
              </a:ext>
            </a:extLst>
          </p:cNvPr>
          <p:cNvSpPr/>
          <p:nvPr userDrawn="1"/>
        </p:nvSpPr>
        <p:spPr>
          <a:xfrm>
            <a:off x="228600" y="524843"/>
            <a:ext cx="309563" cy="258415"/>
          </a:xfrm>
          <a:prstGeom prst="roundRect">
            <a:avLst/>
          </a:prstGeom>
          <a:ln>
            <a:noFill/>
          </a:ln>
          <a:effectLst>
            <a:outerShdw blurRad="76200" sx="107000" sy="107000" algn="ctr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0" name="矩形: 圆角 19">
            <a:extLst>
              <a:ext uri="{FF2B5EF4-FFF2-40B4-BE49-F238E27FC236}">
                <a16:creationId xmlns:a16="http://schemas.microsoft.com/office/drawing/2014/main" id="{4BC6359C-3DBD-4573-9531-5C3992E1FC6A}"/>
              </a:ext>
            </a:extLst>
          </p:cNvPr>
          <p:cNvSpPr/>
          <p:nvPr userDrawn="1"/>
        </p:nvSpPr>
        <p:spPr>
          <a:xfrm>
            <a:off x="304800" y="598392"/>
            <a:ext cx="157163" cy="111316"/>
          </a:xfrm>
          <a:prstGeom prst="roundRect">
            <a:avLst>
              <a:gd name="adj" fmla="val 10362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文本占位符 12">
            <a:extLst>
              <a:ext uri="{FF2B5EF4-FFF2-40B4-BE49-F238E27FC236}">
                <a16:creationId xmlns:a16="http://schemas.microsoft.com/office/drawing/2014/main" id="{5F88D1C5-3CF9-463D-AA80-02FBCCAEF2E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14363" y="361663"/>
            <a:ext cx="10880951" cy="584775"/>
          </a:xfrm>
        </p:spPr>
        <p:txBody>
          <a:bodyPr wrap="square">
            <a:sp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zh-CN" altLang="en-US" sz="3200" b="1" kern="1200" noProof="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3200" b="1" i="0" u="none" strike="noStrike" kern="1200" cap="none" spc="0" normalizeH="0" baseline="0" noProof="0">
                <a:ln>
                  <a:noFill/>
                </a:ln>
                <a:solidFill>
                  <a:srgbClr val="36363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请输入你的标题</a:t>
            </a:r>
          </a:p>
        </p:txBody>
      </p:sp>
    </p:spTree>
    <p:extLst>
      <p:ext uri="{BB962C8B-B14F-4D97-AF65-F5344CB8AC3E}">
        <p14:creationId xmlns:p14="http://schemas.microsoft.com/office/powerpoint/2010/main" val="16446814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封底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>
            <a:extLst>
              <a:ext uri="{FF2B5EF4-FFF2-40B4-BE49-F238E27FC236}">
                <a16:creationId xmlns:a16="http://schemas.microsoft.com/office/drawing/2014/main" id="{39B4CB5E-D7DE-4996-8545-FE77F91DE0B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alphaModFix amt="75000"/>
          </a:blip>
          <a:srcRect r="10928"/>
          <a:stretch/>
        </p:blipFill>
        <p:spPr>
          <a:xfrm flipH="1" flipV="1">
            <a:off x="-636" y="0"/>
            <a:ext cx="12193272" cy="6858330"/>
          </a:xfrm>
          <a:prstGeom prst="rect">
            <a:avLst/>
          </a:prstGeom>
        </p:spPr>
      </p:pic>
      <p:sp>
        <p:nvSpPr>
          <p:cNvPr id="9" name="矩形: 圆角 8">
            <a:extLst>
              <a:ext uri="{FF2B5EF4-FFF2-40B4-BE49-F238E27FC236}">
                <a16:creationId xmlns:a16="http://schemas.microsoft.com/office/drawing/2014/main" id="{8B92AB5E-C2EF-433C-A20C-39248E3DE96C}"/>
              </a:ext>
            </a:extLst>
          </p:cNvPr>
          <p:cNvSpPr/>
          <p:nvPr/>
        </p:nvSpPr>
        <p:spPr>
          <a:xfrm>
            <a:off x="4619311" y="4862823"/>
            <a:ext cx="2953378" cy="488849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>
            <a:extLst>
              <a:ext uri="{FF2B5EF4-FFF2-40B4-BE49-F238E27FC236}">
                <a16:creationId xmlns:a16="http://schemas.microsoft.com/office/drawing/2014/main" id="{8D43818F-DDF7-409E-9B33-03BA22B980A7}"/>
              </a:ext>
            </a:extLst>
          </p:cNvPr>
          <p:cNvSpPr/>
          <p:nvPr userDrawn="1"/>
        </p:nvSpPr>
        <p:spPr>
          <a:xfrm>
            <a:off x="0" y="6497709"/>
            <a:ext cx="12192000" cy="36029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矩形 14">
            <a:extLst>
              <a:ext uri="{FF2B5EF4-FFF2-40B4-BE49-F238E27FC236}">
                <a16:creationId xmlns:a16="http://schemas.microsoft.com/office/drawing/2014/main" id="{AAB6DC44-5EC0-49A1-B7B6-9B53912F2919}"/>
              </a:ext>
            </a:extLst>
          </p:cNvPr>
          <p:cNvSpPr/>
          <p:nvPr userDrawn="1"/>
        </p:nvSpPr>
        <p:spPr>
          <a:xfrm>
            <a:off x="0" y="6406270"/>
            <a:ext cx="12192000" cy="4571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16" name="组合 15">
            <a:extLst>
              <a:ext uri="{FF2B5EF4-FFF2-40B4-BE49-F238E27FC236}">
                <a16:creationId xmlns:a16="http://schemas.microsoft.com/office/drawing/2014/main" id="{56729D83-25C5-43C5-8C57-06B135A08D47}"/>
              </a:ext>
            </a:extLst>
          </p:cNvPr>
          <p:cNvGrpSpPr/>
          <p:nvPr userDrawn="1"/>
        </p:nvGrpSpPr>
        <p:grpSpPr>
          <a:xfrm>
            <a:off x="7416613" y="2279553"/>
            <a:ext cx="381484" cy="338920"/>
            <a:chOff x="5386625" y="1332586"/>
            <a:chExt cx="568410" cy="504991"/>
          </a:xfrm>
        </p:grpSpPr>
        <p:sp>
          <p:nvSpPr>
            <p:cNvPr id="17" name="椭圆 16">
              <a:extLst>
                <a:ext uri="{FF2B5EF4-FFF2-40B4-BE49-F238E27FC236}">
                  <a16:creationId xmlns:a16="http://schemas.microsoft.com/office/drawing/2014/main" id="{D506ED0C-AF2F-4640-A3EB-8412CCB780BF}"/>
                </a:ext>
              </a:extLst>
            </p:cNvPr>
            <p:cNvSpPr/>
            <p:nvPr/>
          </p:nvSpPr>
          <p:spPr>
            <a:xfrm>
              <a:off x="5474571" y="1378857"/>
              <a:ext cx="480464" cy="458720"/>
            </a:xfrm>
            <a:prstGeom prst="ellipse">
              <a:avLst/>
            </a:prstGeom>
            <a:gradFill flip="none" rotWithShape="1">
              <a:gsLst>
                <a:gs pos="67000">
                  <a:schemeClr val="accent1"/>
                </a:gs>
                <a:gs pos="100000">
                  <a:schemeClr val="accent1">
                    <a:alpha val="0"/>
                  </a:schemeClr>
                </a:gs>
              </a:gsLst>
              <a:path path="shape">
                <a:fillToRect l="50000" t="50000" r="50000" b="50000"/>
              </a:path>
              <a:tileRect/>
            </a:gradFill>
            <a:ln>
              <a:noFill/>
            </a:ln>
            <a:scene3d>
              <a:camera prst="orthographicFront"/>
              <a:lightRig rig="threePt" dir="t"/>
            </a:scene3d>
            <a:sp3d prstMaterial="softEdge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8" name="椭圆 17">
              <a:extLst>
                <a:ext uri="{FF2B5EF4-FFF2-40B4-BE49-F238E27FC236}">
                  <a16:creationId xmlns:a16="http://schemas.microsoft.com/office/drawing/2014/main" id="{107FFA28-86BD-4C4E-96A1-F09671DF50B7}"/>
                </a:ext>
              </a:extLst>
            </p:cNvPr>
            <p:cNvSpPr/>
            <p:nvPr/>
          </p:nvSpPr>
          <p:spPr>
            <a:xfrm flipH="1">
              <a:off x="5386625" y="1332586"/>
              <a:ext cx="464900" cy="426364"/>
            </a:xfrm>
            <a:prstGeom prst="ellipse">
              <a:avLst/>
            </a:prstGeom>
            <a:gradFill flip="none" rotWithShape="1">
              <a:gsLst>
                <a:gs pos="0">
                  <a:schemeClr val="bg1">
                    <a:alpha val="56000"/>
                  </a:schemeClr>
                </a:gs>
                <a:gs pos="100000">
                  <a:schemeClr val="bg1">
                    <a:alpha val="0"/>
                  </a:schemeClr>
                </a:gs>
              </a:gsLst>
              <a:path path="shape">
                <a:fillToRect l="50000" t="50000" r="50000" b="50000"/>
              </a:path>
              <a:tileRect/>
            </a:gradFill>
            <a:ln>
              <a:noFill/>
            </a:ln>
            <a:scene3d>
              <a:camera prst="orthographicFront"/>
              <a:lightRig rig="threePt" dir="t"/>
            </a:scene3d>
            <a:sp3d prstMaterial="softEdge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9" name="组合 18">
            <a:extLst>
              <a:ext uri="{FF2B5EF4-FFF2-40B4-BE49-F238E27FC236}">
                <a16:creationId xmlns:a16="http://schemas.microsoft.com/office/drawing/2014/main" id="{C8C98529-ACE5-404C-B11B-58FB9E9C937D}"/>
              </a:ext>
            </a:extLst>
          </p:cNvPr>
          <p:cNvGrpSpPr/>
          <p:nvPr userDrawn="1"/>
        </p:nvGrpSpPr>
        <p:grpSpPr>
          <a:xfrm>
            <a:off x="1857845" y="579765"/>
            <a:ext cx="1724118" cy="1548708"/>
            <a:chOff x="5361651" y="1304562"/>
            <a:chExt cx="593384" cy="533015"/>
          </a:xfrm>
        </p:grpSpPr>
        <p:sp>
          <p:nvSpPr>
            <p:cNvPr id="20" name="椭圆 19">
              <a:extLst>
                <a:ext uri="{FF2B5EF4-FFF2-40B4-BE49-F238E27FC236}">
                  <a16:creationId xmlns:a16="http://schemas.microsoft.com/office/drawing/2014/main" id="{B0202DB1-96B6-4495-9983-3CA9434B4ECE}"/>
                </a:ext>
              </a:extLst>
            </p:cNvPr>
            <p:cNvSpPr/>
            <p:nvPr/>
          </p:nvSpPr>
          <p:spPr>
            <a:xfrm>
              <a:off x="5474571" y="1378857"/>
              <a:ext cx="480464" cy="458720"/>
            </a:xfrm>
            <a:prstGeom prst="ellipse">
              <a:avLst/>
            </a:prstGeom>
            <a:gradFill flip="none" rotWithShape="1">
              <a:gsLst>
                <a:gs pos="56000">
                  <a:schemeClr val="accent1"/>
                </a:gs>
                <a:gs pos="74000">
                  <a:schemeClr val="accent1">
                    <a:alpha val="85000"/>
                  </a:schemeClr>
                </a:gs>
                <a:gs pos="100000">
                  <a:schemeClr val="accent1">
                    <a:alpha val="0"/>
                  </a:schemeClr>
                </a:gs>
              </a:gsLst>
              <a:path path="shape">
                <a:fillToRect l="50000" t="50000" r="50000" b="50000"/>
              </a:path>
              <a:tileRect/>
            </a:gradFill>
            <a:ln>
              <a:noFill/>
            </a:ln>
            <a:scene3d>
              <a:camera prst="orthographicFront"/>
              <a:lightRig rig="threePt" dir="t"/>
            </a:scene3d>
            <a:sp3d prstMaterial="softEdge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1" name="椭圆 20">
              <a:extLst>
                <a:ext uri="{FF2B5EF4-FFF2-40B4-BE49-F238E27FC236}">
                  <a16:creationId xmlns:a16="http://schemas.microsoft.com/office/drawing/2014/main" id="{C6764C10-CC24-4A9D-81C1-82778EABBE66}"/>
                </a:ext>
              </a:extLst>
            </p:cNvPr>
            <p:cNvSpPr/>
            <p:nvPr/>
          </p:nvSpPr>
          <p:spPr>
            <a:xfrm flipH="1">
              <a:off x="5361651" y="1304562"/>
              <a:ext cx="464900" cy="426364"/>
            </a:xfrm>
            <a:prstGeom prst="ellipse">
              <a:avLst/>
            </a:prstGeom>
            <a:gradFill flip="none" rotWithShape="1">
              <a:gsLst>
                <a:gs pos="0">
                  <a:schemeClr val="bg1">
                    <a:alpha val="56000"/>
                  </a:schemeClr>
                </a:gs>
                <a:gs pos="100000">
                  <a:schemeClr val="bg1">
                    <a:alpha val="0"/>
                  </a:schemeClr>
                </a:gs>
              </a:gsLst>
              <a:path path="shape">
                <a:fillToRect l="50000" t="50000" r="50000" b="50000"/>
              </a:path>
              <a:tileRect/>
            </a:gradFill>
            <a:ln>
              <a:noFill/>
            </a:ln>
            <a:scene3d>
              <a:camera prst="orthographicFront"/>
              <a:lightRig rig="threePt" dir="t"/>
            </a:scene3d>
            <a:sp3d prstMaterial="softEdge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2" name="组合 21">
            <a:extLst>
              <a:ext uri="{FF2B5EF4-FFF2-40B4-BE49-F238E27FC236}">
                <a16:creationId xmlns:a16="http://schemas.microsoft.com/office/drawing/2014/main" id="{8F576955-6033-4DD2-ACC2-B05763006237}"/>
              </a:ext>
            </a:extLst>
          </p:cNvPr>
          <p:cNvGrpSpPr/>
          <p:nvPr userDrawn="1"/>
        </p:nvGrpSpPr>
        <p:grpSpPr>
          <a:xfrm>
            <a:off x="7843211" y="3562952"/>
            <a:ext cx="1069606" cy="943136"/>
            <a:chOff x="5345632" y="1300230"/>
            <a:chExt cx="609403" cy="537347"/>
          </a:xfrm>
        </p:grpSpPr>
        <p:sp>
          <p:nvSpPr>
            <p:cNvPr id="23" name="椭圆 22">
              <a:extLst>
                <a:ext uri="{FF2B5EF4-FFF2-40B4-BE49-F238E27FC236}">
                  <a16:creationId xmlns:a16="http://schemas.microsoft.com/office/drawing/2014/main" id="{03F5F365-5DED-4C27-AA7D-FCDB0EC0F013}"/>
                </a:ext>
              </a:extLst>
            </p:cNvPr>
            <p:cNvSpPr/>
            <p:nvPr/>
          </p:nvSpPr>
          <p:spPr>
            <a:xfrm>
              <a:off x="5474571" y="1378857"/>
              <a:ext cx="480464" cy="458720"/>
            </a:xfrm>
            <a:prstGeom prst="ellipse">
              <a:avLst/>
            </a:prstGeom>
            <a:gradFill flip="none" rotWithShape="1">
              <a:gsLst>
                <a:gs pos="59000">
                  <a:schemeClr val="accent1">
                    <a:alpha val="71000"/>
                  </a:schemeClr>
                </a:gs>
                <a:gs pos="100000">
                  <a:schemeClr val="accent1">
                    <a:alpha val="0"/>
                  </a:schemeClr>
                </a:gs>
              </a:gsLst>
              <a:path path="shape">
                <a:fillToRect l="50000" t="50000" r="50000" b="50000"/>
              </a:path>
              <a:tileRect/>
            </a:gradFill>
            <a:ln>
              <a:noFill/>
            </a:ln>
            <a:scene3d>
              <a:camera prst="orthographicFront"/>
              <a:lightRig rig="threePt" dir="t"/>
            </a:scene3d>
            <a:sp3d prstMaterial="softEdge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4" name="椭圆 23">
              <a:extLst>
                <a:ext uri="{FF2B5EF4-FFF2-40B4-BE49-F238E27FC236}">
                  <a16:creationId xmlns:a16="http://schemas.microsoft.com/office/drawing/2014/main" id="{A7DE96D8-F2B7-45E8-993F-4B330006C92C}"/>
                </a:ext>
              </a:extLst>
            </p:cNvPr>
            <p:cNvSpPr/>
            <p:nvPr/>
          </p:nvSpPr>
          <p:spPr>
            <a:xfrm flipH="1">
              <a:off x="5345632" y="1300230"/>
              <a:ext cx="464900" cy="426364"/>
            </a:xfrm>
            <a:prstGeom prst="ellipse">
              <a:avLst/>
            </a:prstGeom>
            <a:gradFill flip="none" rotWithShape="1">
              <a:gsLst>
                <a:gs pos="0">
                  <a:schemeClr val="bg1">
                    <a:alpha val="56000"/>
                  </a:schemeClr>
                </a:gs>
                <a:gs pos="100000">
                  <a:schemeClr val="bg1">
                    <a:alpha val="0"/>
                  </a:schemeClr>
                </a:gs>
              </a:gsLst>
              <a:path path="shape">
                <a:fillToRect l="50000" t="50000" r="50000" b="50000"/>
              </a:path>
              <a:tileRect/>
            </a:gradFill>
            <a:ln>
              <a:noFill/>
            </a:ln>
            <a:scene3d>
              <a:camera prst="orthographicFront"/>
              <a:lightRig rig="threePt" dir="t"/>
            </a:scene3d>
            <a:sp3d prstMaterial="softEdge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5" name="组合 24">
            <a:extLst>
              <a:ext uri="{FF2B5EF4-FFF2-40B4-BE49-F238E27FC236}">
                <a16:creationId xmlns:a16="http://schemas.microsoft.com/office/drawing/2014/main" id="{7E864344-8F66-422D-AB8A-D4671A85DDCD}"/>
              </a:ext>
            </a:extLst>
          </p:cNvPr>
          <p:cNvGrpSpPr/>
          <p:nvPr userDrawn="1"/>
        </p:nvGrpSpPr>
        <p:grpSpPr>
          <a:xfrm>
            <a:off x="2149452" y="4303929"/>
            <a:ext cx="472332" cy="419632"/>
            <a:chOff x="5386625" y="1332586"/>
            <a:chExt cx="568410" cy="504991"/>
          </a:xfrm>
        </p:grpSpPr>
        <p:sp>
          <p:nvSpPr>
            <p:cNvPr id="26" name="椭圆 25">
              <a:extLst>
                <a:ext uri="{FF2B5EF4-FFF2-40B4-BE49-F238E27FC236}">
                  <a16:creationId xmlns:a16="http://schemas.microsoft.com/office/drawing/2014/main" id="{E5DB489B-4993-44D3-96BC-9EA6D7B62381}"/>
                </a:ext>
              </a:extLst>
            </p:cNvPr>
            <p:cNvSpPr/>
            <p:nvPr/>
          </p:nvSpPr>
          <p:spPr>
            <a:xfrm>
              <a:off x="5474571" y="1378857"/>
              <a:ext cx="480464" cy="458720"/>
            </a:xfrm>
            <a:prstGeom prst="ellipse">
              <a:avLst/>
            </a:prstGeom>
            <a:gradFill flip="none" rotWithShape="1">
              <a:gsLst>
                <a:gs pos="67000">
                  <a:schemeClr val="accent1">
                    <a:alpha val="84000"/>
                  </a:schemeClr>
                </a:gs>
                <a:gs pos="100000">
                  <a:schemeClr val="accent1">
                    <a:alpha val="0"/>
                  </a:schemeClr>
                </a:gs>
              </a:gsLst>
              <a:path path="shape">
                <a:fillToRect l="50000" t="50000" r="50000" b="50000"/>
              </a:path>
              <a:tileRect/>
            </a:gradFill>
            <a:ln>
              <a:noFill/>
            </a:ln>
            <a:scene3d>
              <a:camera prst="orthographicFront"/>
              <a:lightRig rig="threePt" dir="t"/>
            </a:scene3d>
            <a:sp3d prstMaterial="softEdge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7" name="椭圆 26">
              <a:extLst>
                <a:ext uri="{FF2B5EF4-FFF2-40B4-BE49-F238E27FC236}">
                  <a16:creationId xmlns:a16="http://schemas.microsoft.com/office/drawing/2014/main" id="{3300789C-EC93-4BA8-A147-03DD6E5F09A2}"/>
                </a:ext>
              </a:extLst>
            </p:cNvPr>
            <p:cNvSpPr/>
            <p:nvPr/>
          </p:nvSpPr>
          <p:spPr>
            <a:xfrm flipH="1">
              <a:off x="5386625" y="1332586"/>
              <a:ext cx="464900" cy="426364"/>
            </a:xfrm>
            <a:prstGeom prst="ellipse">
              <a:avLst/>
            </a:prstGeom>
            <a:gradFill flip="none" rotWithShape="1">
              <a:gsLst>
                <a:gs pos="0">
                  <a:schemeClr val="bg1">
                    <a:alpha val="56000"/>
                  </a:schemeClr>
                </a:gs>
                <a:gs pos="100000">
                  <a:schemeClr val="bg1">
                    <a:alpha val="0"/>
                  </a:schemeClr>
                </a:gs>
              </a:gsLst>
              <a:path path="shape">
                <a:fillToRect l="50000" t="50000" r="50000" b="50000"/>
              </a:path>
              <a:tileRect/>
            </a:gradFill>
            <a:ln>
              <a:noFill/>
            </a:ln>
            <a:scene3d>
              <a:camera prst="orthographicFront"/>
              <a:lightRig rig="threePt" dir="t"/>
            </a:scene3d>
            <a:sp3d prstMaterial="softEdge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8" name="组合 27">
            <a:extLst>
              <a:ext uri="{FF2B5EF4-FFF2-40B4-BE49-F238E27FC236}">
                <a16:creationId xmlns:a16="http://schemas.microsoft.com/office/drawing/2014/main" id="{705E2508-6BF6-4561-A375-EC85C49613A6}"/>
              </a:ext>
            </a:extLst>
          </p:cNvPr>
          <p:cNvGrpSpPr/>
          <p:nvPr userDrawn="1"/>
        </p:nvGrpSpPr>
        <p:grpSpPr>
          <a:xfrm>
            <a:off x="8184427" y="1117736"/>
            <a:ext cx="613484" cy="545034"/>
            <a:chOff x="5386625" y="1332586"/>
            <a:chExt cx="568410" cy="504991"/>
          </a:xfrm>
        </p:grpSpPr>
        <p:sp>
          <p:nvSpPr>
            <p:cNvPr id="29" name="椭圆 28">
              <a:extLst>
                <a:ext uri="{FF2B5EF4-FFF2-40B4-BE49-F238E27FC236}">
                  <a16:creationId xmlns:a16="http://schemas.microsoft.com/office/drawing/2014/main" id="{A1974574-11F8-40BA-93A9-63B918CD39E3}"/>
                </a:ext>
              </a:extLst>
            </p:cNvPr>
            <p:cNvSpPr/>
            <p:nvPr/>
          </p:nvSpPr>
          <p:spPr>
            <a:xfrm>
              <a:off x="5474571" y="1378857"/>
              <a:ext cx="480464" cy="458720"/>
            </a:xfrm>
            <a:prstGeom prst="ellipse">
              <a:avLst/>
            </a:prstGeom>
            <a:gradFill flip="none" rotWithShape="1">
              <a:gsLst>
                <a:gs pos="67000">
                  <a:schemeClr val="accent1">
                    <a:alpha val="80000"/>
                  </a:schemeClr>
                </a:gs>
                <a:gs pos="100000">
                  <a:schemeClr val="accent1">
                    <a:alpha val="0"/>
                  </a:schemeClr>
                </a:gs>
              </a:gsLst>
              <a:path path="shape">
                <a:fillToRect l="50000" t="50000" r="50000" b="50000"/>
              </a:path>
              <a:tileRect/>
            </a:gradFill>
            <a:ln>
              <a:noFill/>
            </a:ln>
            <a:scene3d>
              <a:camera prst="orthographicFront"/>
              <a:lightRig rig="threePt" dir="t"/>
            </a:scene3d>
            <a:sp3d prstMaterial="softEdge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0" name="椭圆 29">
              <a:extLst>
                <a:ext uri="{FF2B5EF4-FFF2-40B4-BE49-F238E27FC236}">
                  <a16:creationId xmlns:a16="http://schemas.microsoft.com/office/drawing/2014/main" id="{9634B6F5-CAD5-436C-8229-E46ADBDCF599}"/>
                </a:ext>
              </a:extLst>
            </p:cNvPr>
            <p:cNvSpPr/>
            <p:nvPr/>
          </p:nvSpPr>
          <p:spPr>
            <a:xfrm flipH="1">
              <a:off x="5386625" y="1332586"/>
              <a:ext cx="464900" cy="426364"/>
            </a:xfrm>
            <a:prstGeom prst="ellipse">
              <a:avLst/>
            </a:prstGeom>
            <a:gradFill flip="none" rotWithShape="1">
              <a:gsLst>
                <a:gs pos="0">
                  <a:schemeClr val="bg1">
                    <a:alpha val="56000"/>
                  </a:schemeClr>
                </a:gs>
                <a:gs pos="100000">
                  <a:schemeClr val="bg1">
                    <a:alpha val="0"/>
                  </a:schemeClr>
                </a:gs>
              </a:gsLst>
              <a:path path="shape">
                <a:fillToRect l="50000" t="50000" r="50000" b="50000"/>
              </a:path>
              <a:tileRect/>
            </a:gradFill>
            <a:ln>
              <a:noFill/>
            </a:ln>
            <a:scene3d>
              <a:camera prst="orthographicFront"/>
              <a:lightRig rig="threePt" dir="t"/>
            </a:scene3d>
            <a:sp3d prstMaterial="softEdge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1" name="组合 30">
            <a:extLst>
              <a:ext uri="{FF2B5EF4-FFF2-40B4-BE49-F238E27FC236}">
                <a16:creationId xmlns:a16="http://schemas.microsoft.com/office/drawing/2014/main" id="{905322AB-DCBB-4076-938A-8F1A9664ACA4}"/>
              </a:ext>
            </a:extLst>
          </p:cNvPr>
          <p:cNvGrpSpPr/>
          <p:nvPr userDrawn="1"/>
        </p:nvGrpSpPr>
        <p:grpSpPr>
          <a:xfrm>
            <a:off x="6214441" y="1123212"/>
            <a:ext cx="246180" cy="224838"/>
            <a:chOff x="5386625" y="1332586"/>
            <a:chExt cx="568410" cy="504991"/>
          </a:xfrm>
        </p:grpSpPr>
        <p:sp>
          <p:nvSpPr>
            <p:cNvPr id="32" name="椭圆 31">
              <a:extLst>
                <a:ext uri="{FF2B5EF4-FFF2-40B4-BE49-F238E27FC236}">
                  <a16:creationId xmlns:a16="http://schemas.microsoft.com/office/drawing/2014/main" id="{B6D4DA78-8AF2-450D-AF11-B6CF32DE5160}"/>
                </a:ext>
              </a:extLst>
            </p:cNvPr>
            <p:cNvSpPr/>
            <p:nvPr/>
          </p:nvSpPr>
          <p:spPr>
            <a:xfrm>
              <a:off x="5474571" y="1378857"/>
              <a:ext cx="480464" cy="458720"/>
            </a:xfrm>
            <a:prstGeom prst="ellipse">
              <a:avLst/>
            </a:prstGeom>
            <a:gradFill flip="none" rotWithShape="1">
              <a:gsLst>
                <a:gs pos="67000">
                  <a:schemeClr val="accent1">
                    <a:alpha val="32000"/>
                  </a:schemeClr>
                </a:gs>
                <a:gs pos="100000">
                  <a:schemeClr val="accent1">
                    <a:alpha val="0"/>
                  </a:schemeClr>
                </a:gs>
              </a:gsLst>
              <a:path path="shape">
                <a:fillToRect l="50000" t="50000" r="50000" b="50000"/>
              </a:path>
              <a:tileRect/>
            </a:gradFill>
            <a:ln>
              <a:noFill/>
            </a:ln>
            <a:scene3d>
              <a:camera prst="orthographicFront"/>
              <a:lightRig rig="threePt" dir="t"/>
            </a:scene3d>
            <a:sp3d prstMaterial="softEdge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3" name="椭圆 32">
              <a:extLst>
                <a:ext uri="{FF2B5EF4-FFF2-40B4-BE49-F238E27FC236}">
                  <a16:creationId xmlns:a16="http://schemas.microsoft.com/office/drawing/2014/main" id="{4AB57077-C34C-4CD8-A6CB-6A3D626CE691}"/>
                </a:ext>
              </a:extLst>
            </p:cNvPr>
            <p:cNvSpPr/>
            <p:nvPr/>
          </p:nvSpPr>
          <p:spPr>
            <a:xfrm flipH="1">
              <a:off x="5386625" y="1332586"/>
              <a:ext cx="464900" cy="426364"/>
            </a:xfrm>
            <a:prstGeom prst="ellipse">
              <a:avLst/>
            </a:prstGeom>
            <a:gradFill flip="none" rotWithShape="1">
              <a:gsLst>
                <a:gs pos="0">
                  <a:schemeClr val="bg1">
                    <a:alpha val="56000"/>
                  </a:schemeClr>
                </a:gs>
                <a:gs pos="100000">
                  <a:schemeClr val="bg1">
                    <a:alpha val="0"/>
                  </a:schemeClr>
                </a:gs>
              </a:gsLst>
              <a:path path="shape">
                <a:fillToRect l="50000" t="50000" r="50000" b="50000"/>
              </a:path>
              <a:tileRect/>
            </a:gradFill>
            <a:ln>
              <a:noFill/>
            </a:ln>
            <a:scene3d>
              <a:camera prst="orthographicFront"/>
              <a:lightRig rig="threePt" dir="t"/>
            </a:scene3d>
            <a:sp3d prstMaterial="softEdge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4" name="组合 33">
            <a:extLst>
              <a:ext uri="{FF2B5EF4-FFF2-40B4-BE49-F238E27FC236}">
                <a16:creationId xmlns:a16="http://schemas.microsoft.com/office/drawing/2014/main" id="{4791B74B-84B2-4D70-895C-74F638364B97}"/>
              </a:ext>
            </a:extLst>
          </p:cNvPr>
          <p:cNvGrpSpPr/>
          <p:nvPr userDrawn="1"/>
        </p:nvGrpSpPr>
        <p:grpSpPr>
          <a:xfrm>
            <a:off x="5505374" y="2904725"/>
            <a:ext cx="139670" cy="124086"/>
            <a:chOff x="5386625" y="1332586"/>
            <a:chExt cx="568410" cy="504991"/>
          </a:xfrm>
        </p:grpSpPr>
        <p:sp>
          <p:nvSpPr>
            <p:cNvPr id="35" name="椭圆 34">
              <a:extLst>
                <a:ext uri="{FF2B5EF4-FFF2-40B4-BE49-F238E27FC236}">
                  <a16:creationId xmlns:a16="http://schemas.microsoft.com/office/drawing/2014/main" id="{C6D7F0A2-301D-4BA2-8127-4D5BF5C5591D}"/>
                </a:ext>
              </a:extLst>
            </p:cNvPr>
            <p:cNvSpPr/>
            <p:nvPr/>
          </p:nvSpPr>
          <p:spPr>
            <a:xfrm>
              <a:off x="5474571" y="1378857"/>
              <a:ext cx="480464" cy="458720"/>
            </a:xfrm>
            <a:prstGeom prst="ellipse">
              <a:avLst/>
            </a:prstGeom>
            <a:gradFill flip="none" rotWithShape="1">
              <a:gsLst>
                <a:gs pos="67000">
                  <a:schemeClr val="accent1">
                    <a:alpha val="51000"/>
                  </a:schemeClr>
                </a:gs>
                <a:gs pos="100000">
                  <a:schemeClr val="accent1">
                    <a:alpha val="0"/>
                  </a:schemeClr>
                </a:gs>
              </a:gsLst>
              <a:path path="shape">
                <a:fillToRect l="50000" t="50000" r="50000" b="50000"/>
              </a:path>
              <a:tileRect/>
            </a:gradFill>
            <a:ln>
              <a:noFill/>
            </a:ln>
            <a:scene3d>
              <a:camera prst="orthographicFront"/>
              <a:lightRig rig="threePt" dir="t"/>
            </a:scene3d>
            <a:sp3d prstMaterial="softEdge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6" name="椭圆 35">
              <a:extLst>
                <a:ext uri="{FF2B5EF4-FFF2-40B4-BE49-F238E27FC236}">
                  <a16:creationId xmlns:a16="http://schemas.microsoft.com/office/drawing/2014/main" id="{CF9A763E-A365-450A-B0A8-1918A69B8CBC}"/>
                </a:ext>
              </a:extLst>
            </p:cNvPr>
            <p:cNvSpPr/>
            <p:nvPr/>
          </p:nvSpPr>
          <p:spPr>
            <a:xfrm flipH="1">
              <a:off x="5386625" y="1332586"/>
              <a:ext cx="464900" cy="426364"/>
            </a:xfrm>
            <a:prstGeom prst="ellipse">
              <a:avLst/>
            </a:prstGeom>
            <a:gradFill flip="none" rotWithShape="1">
              <a:gsLst>
                <a:gs pos="0">
                  <a:schemeClr val="bg1">
                    <a:alpha val="56000"/>
                  </a:schemeClr>
                </a:gs>
                <a:gs pos="100000">
                  <a:schemeClr val="bg1">
                    <a:alpha val="0"/>
                  </a:schemeClr>
                </a:gs>
              </a:gsLst>
              <a:path path="shape">
                <a:fillToRect l="50000" t="50000" r="50000" b="50000"/>
              </a:path>
              <a:tileRect/>
            </a:gradFill>
            <a:ln>
              <a:noFill/>
            </a:ln>
            <a:scene3d>
              <a:camera prst="orthographicFront"/>
              <a:lightRig rig="threePt" dir="t"/>
            </a:scene3d>
            <a:sp3d prstMaterial="softEdge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7" name="组合 36">
            <a:extLst>
              <a:ext uri="{FF2B5EF4-FFF2-40B4-BE49-F238E27FC236}">
                <a16:creationId xmlns:a16="http://schemas.microsoft.com/office/drawing/2014/main" id="{A5FA206B-B479-4272-B1CF-C1C3C8C09BAF}"/>
              </a:ext>
            </a:extLst>
          </p:cNvPr>
          <p:cNvGrpSpPr/>
          <p:nvPr userDrawn="1"/>
        </p:nvGrpSpPr>
        <p:grpSpPr>
          <a:xfrm>
            <a:off x="9306975" y="4076011"/>
            <a:ext cx="1820358" cy="1635156"/>
            <a:chOff x="5361651" y="1304562"/>
            <a:chExt cx="593384" cy="533015"/>
          </a:xfrm>
        </p:grpSpPr>
        <p:sp>
          <p:nvSpPr>
            <p:cNvPr id="38" name="椭圆 37">
              <a:extLst>
                <a:ext uri="{FF2B5EF4-FFF2-40B4-BE49-F238E27FC236}">
                  <a16:creationId xmlns:a16="http://schemas.microsoft.com/office/drawing/2014/main" id="{94054521-3CD1-4C4D-B075-39E245BBFEE5}"/>
                </a:ext>
              </a:extLst>
            </p:cNvPr>
            <p:cNvSpPr/>
            <p:nvPr/>
          </p:nvSpPr>
          <p:spPr>
            <a:xfrm>
              <a:off x="5474571" y="1378857"/>
              <a:ext cx="480464" cy="458720"/>
            </a:xfrm>
            <a:prstGeom prst="ellipse">
              <a:avLst/>
            </a:prstGeom>
            <a:gradFill flip="none" rotWithShape="1">
              <a:gsLst>
                <a:gs pos="56000">
                  <a:schemeClr val="accent1">
                    <a:alpha val="20000"/>
                  </a:schemeClr>
                </a:gs>
                <a:gs pos="74000">
                  <a:schemeClr val="accent1">
                    <a:alpha val="10000"/>
                  </a:schemeClr>
                </a:gs>
                <a:gs pos="100000">
                  <a:schemeClr val="accent1">
                    <a:alpha val="0"/>
                  </a:schemeClr>
                </a:gs>
              </a:gsLst>
              <a:path path="shape">
                <a:fillToRect l="50000" t="50000" r="50000" b="50000"/>
              </a:path>
              <a:tileRect/>
            </a:gradFill>
            <a:ln>
              <a:noFill/>
            </a:ln>
            <a:scene3d>
              <a:camera prst="orthographicFront"/>
              <a:lightRig rig="threePt" dir="t"/>
            </a:scene3d>
            <a:sp3d prstMaterial="softEdge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9" name="椭圆 38">
              <a:extLst>
                <a:ext uri="{FF2B5EF4-FFF2-40B4-BE49-F238E27FC236}">
                  <a16:creationId xmlns:a16="http://schemas.microsoft.com/office/drawing/2014/main" id="{D396A124-D28E-4690-8625-43F679760D35}"/>
                </a:ext>
              </a:extLst>
            </p:cNvPr>
            <p:cNvSpPr/>
            <p:nvPr/>
          </p:nvSpPr>
          <p:spPr>
            <a:xfrm flipH="1">
              <a:off x="5361651" y="1304562"/>
              <a:ext cx="464900" cy="426364"/>
            </a:xfrm>
            <a:prstGeom prst="ellipse">
              <a:avLst/>
            </a:prstGeom>
            <a:gradFill flip="none" rotWithShape="1">
              <a:gsLst>
                <a:gs pos="0">
                  <a:schemeClr val="bg1">
                    <a:alpha val="56000"/>
                  </a:schemeClr>
                </a:gs>
                <a:gs pos="100000">
                  <a:schemeClr val="bg1">
                    <a:alpha val="0"/>
                  </a:schemeClr>
                </a:gs>
              </a:gsLst>
              <a:path path="shape">
                <a:fillToRect l="50000" t="50000" r="50000" b="50000"/>
              </a:path>
              <a:tileRect/>
            </a:gradFill>
            <a:ln>
              <a:noFill/>
            </a:ln>
            <a:scene3d>
              <a:camera prst="orthographicFront"/>
              <a:lightRig rig="threePt" dir="t"/>
            </a:scene3d>
            <a:sp3d prstMaterial="softEdge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43" name="文本占位符 40">
            <a:extLst>
              <a:ext uri="{FF2B5EF4-FFF2-40B4-BE49-F238E27FC236}">
                <a16:creationId xmlns:a16="http://schemas.microsoft.com/office/drawing/2014/main" id="{40C038F9-E41A-4B77-9C84-23A4B8FBED37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680951" y="4927697"/>
            <a:ext cx="2830098" cy="369332"/>
          </a:xfrm>
        </p:spPr>
        <p:txBody>
          <a:bodyPr wrap="square">
            <a:spAutoFit/>
          </a:bodyPr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af-ZA" altLang="zh-CN" sz="1800" b="1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ea typeface="微软雅黑"/>
                <a:cs typeface="+mn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汇报人</a:t>
            </a:r>
            <a:r>
              <a:rPr kumimoji="0" lang="zh-CN" altLang="en-US" sz="1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：</a:t>
            </a:r>
            <a:r>
              <a:rPr kumimoji="0" lang="af-ZA" altLang="zh-CN" sz="1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OfficePLUS</a:t>
            </a:r>
            <a:endParaRPr kumimoji="0" lang="af-ZA" altLang="zh-CN" sz="1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cxnSp>
        <p:nvCxnSpPr>
          <p:cNvPr id="13" name="直接连接符 12">
            <a:extLst>
              <a:ext uri="{FF2B5EF4-FFF2-40B4-BE49-F238E27FC236}">
                <a16:creationId xmlns:a16="http://schemas.microsoft.com/office/drawing/2014/main" id="{BC0BEFC1-122D-4DF4-84E8-0FAC48040134}"/>
              </a:ext>
            </a:extLst>
          </p:cNvPr>
          <p:cNvCxnSpPr>
            <a:cxnSpLocks/>
          </p:cNvCxnSpPr>
          <p:nvPr userDrawn="1"/>
        </p:nvCxnSpPr>
        <p:spPr>
          <a:xfrm>
            <a:off x="3269931" y="3051414"/>
            <a:ext cx="5652139" cy="0"/>
          </a:xfrm>
          <a:prstGeom prst="line">
            <a:avLst/>
          </a:prstGeom>
          <a:ln>
            <a:gradFill flip="none" rotWithShape="1">
              <a:gsLst>
                <a:gs pos="0">
                  <a:srgbClr val="363632">
                    <a:alpha val="0"/>
                  </a:srgbClr>
                </a:gs>
                <a:gs pos="50000">
                  <a:srgbClr val="363632"/>
                </a:gs>
                <a:gs pos="100000">
                  <a:srgbClr val="363632">
                    <a:alpha val="0"/>
                  </a:srgbClr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文本占位符 7">
            <a:extLst>
              <a:ext uri="{FF2B5EF4-FFF2-40B4-BE49-F238E27FC236}">
                <a16:creationId xmlns:a16="http://schemas.microsoft.com/office/drawing/2014/main" id="{F45BB200-FDED-4C48-AAF0-2C5D812FCA8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819525" y="1581289"/>
            <a:ext cx="4552950" cy="1446550"/>
          </a:xfrm>
        </p:spPr>
        <p:txBody>
          <a:bodyPr>
            <a:spAutoFit/>
          </a:bodyPr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zh-CN" altLang="en-US" sz="8800" b="1" kern="1200" noProof="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8800" b="1" i="0" u="none" strike="noStrike" kern="1200" cap="none" spc="0" normalizeH="0" baseline="0" noProof="0">
                <a:ln>
                  <a:noFill/>
                </a:ln>
                <a:solidFill>
                  <a:srgbClr val="36363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谢谢</a:t>
            </a:r>
          </a:p>
        </p:txBody>
      </p:sp>
      <p:sp>
        <p:nvSpPr>
          <p:cNvPr id="44" name="文本占位符 7">
            <a:extLst>
              <a:ext uri="{FF2B5EF4-FFF2-40B4-BE49-F238E27FC236}">
                <a16:creationId xmlns:a16="http://schemas.microsoft.com/office/drawing/2014/main" id="{5D09408B-D9ED-4A72-92D7-1A4F5B86EA81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819525" y="3081177"/>
            <a:ext cx="4552950" cy="923330"/>
          </a:xfrm>
        </p:spPr>
        <p:txBody>
          <a:bodyPr>
            <a:spAutoFit/>
          </a:bodyPr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zh-CN" altLang="en-US" sz="5400" b="1" kern="1200" noProof="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f-ZA" altLang="zh-CN" sz="5400" b="1" i="0" u="none" strike="noStrike" kern="1200" cap="none" spc="0" normalizeH="0" baseline="0" noProof="0">
                <a:ln>
                  <a:noFill/>
                </a:ln>
                <a:solidFill>
                  <a:srgbClr val="36363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Thank you</a:t>
            </a:r>
            <a:endParaRPr kumimoji="0" lang="zh-CN" altLang="en-US" sz="5400" b="1" i="0" u="none" strike="noStrike" kern="1200" cap="none" spc="0" normalizeH="0" baseline="0" noProof="0">
              <a:ln>
                <a:noFill/>
              </a:ln>
              <a:solidFill>
                <a:srgbClr val="36363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2885097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封面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>
            <a:extLst>
              <a:ext uri="{FF2B5EF4-FFF2-40B4-BE49-F238E27FC236}">
                <a16:creationId xmlns:a16="http://schemas.microsoft.com/office/drawing/2014/main" id="{39B4CB5E-D7DE-4996-8545-FE77F91DE0B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alphaModFix amt="75000"/>
          </a:blip>
          <a:srcRect r="10928"/>
          <a:stretch/>
        </p:blipFill>
        <p:spPr>
          <a:xfrm flipH="1" flipV="1">
            <a:off x="-636" y="0"/>
            <a:ext cx="12193272" cy="6858330"/>
          </a:xfrm>
          <a:prstGeom prst="rect">
            <a:avLst/>
          </a:prstGeom>
        </p:spPr>
      </p:pic>
      <p:sp>
        <p:nvSpPr>
          <p:cNvPr id="9" name="矩形: 圆角 8">
            <a:extLst>
              <a:ext uri="{FF2B5EF4-FFF2-40B4-BE49-F238E27FC236}">
                <a16:creationId xmlns:a16="http://schemas.microsoft.com/office/drawing/2014/main" id="{8B92AB5E-C2EF-433C-A20C-39248E3DE96C}"/>
              </a:ext>
            </a:extLst>
          </p:cNvPr>
          <p:cNvSpPr/>
          <p:nvPr/>
        </p:nvSpPr>
        <p:spPr>
          <a:xfrm>
            <a:off x="4619311" y="4862823"/>
            <a:ext cx="2953378" cy="488849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13" name="直接连接符 12">
            <a:extLst>
              <a:ext uri="{FF2B5EF4-FFF2-40B4-BE49-F238E27FC236}">
                <a16:creationId xmlns:a16="http://schemas.microsoft.com/office/drawing/2014/main" id="{BC0BEFC1-122D-4DF4-84E8-0FAC48040134}"/>
              </a:ext>
            </a:extLst>
          </p:cNvPr>
          <p:cNvCxnSpPr>
            <a:cxnSpLocks/>
          </p:cNvCxnSpPr>
          <p:nvPr userDrawn="1"/>
        </p:nvCxnSpPr>
        <p:spPr>
          <a:xfrm>
            <a:off x="1471109" y="3254858"/>
            <a:ext cx="9249782" cy="0"/>
          </a:xfrm>
          <a:prstGeom prst="line">
            <a:avLst/>
          </a:prstGeom>
          <a:ln>
            <a:gradFill flip="none" rotWithShape="1">
              <a:gsLst>
                <a:gs pos="0">
                  <a:srgbClr val="363632">
                    <a:alpha val="0"/>
                  </a:srgbClr>
                </a:gs>
                <a:gs pos="50000">
                  <a:srgbClr val="363632"/>
                </a:gs>
                <a:gs pos="100000">
                  <a:srgbClr val="363632">
                    <a:alpha val="0"/>
                  </a:srgbClr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矩形 13">
            <a:extLst>
              <a:ext uri="{FF2B5EF4-FFF2-40B4-BE49-F238E27FC236}">
                <a16:creationId xmlns:a16="http://schemas.microsoft.com/office/drawing/2014/main" id="{8D43818F-DDF7-409E-9B33-03BA22B980A7}"/>
              </a:ext>
            </a:extLst>
          </p:cNvPr>
          <p:cNvSpPr/>
          <p:nvPr userDrawn="1"/>
        </p:nvSpPr>
        <p:spPr>
          <a:xfrm>
            <a:off x="0" y="6497709"/>
            <a:ext cx="12192000" cy="36029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矩形 14">
            <a:extLst>
              <a:ext uri="{FF2B5EF4-FFF2-40B4-BE49-F238E27FC236}">
                <a16:creationId xmlns:a16="http://schemas.microsoft.com/office/drawing/2014/main" id="{AAB6DC44-5EC0-49A1-B7B6-9B53912F2919}"/>
              </a:ext>
            </a:extLst>
          </p:cNvPr>
          <p:cNvSpPr/>
          <p:nvPr userDrawn="1"/>
        </p:nvSpPr>
        <p:spPr>
          <a:xfrm>
            <a:off x="0" y="6406270"/>
            <a:ext cx="12192000" cy="4571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16" name="组合 15">
            <a:extLst>
              <a:ext uri="{FF2B5EF4-FFF2-40B4-BE49-F238E27FC236}">
                <a16:creationId xmlns:a16="http://schemas.microsoft.com/office/drawing/2014/main" id="{56729D83-25C5-43C5-8C57-06B135A08D47}"/>
              </a:ext>
            </a:extLst>
          </p:cNvPr>
          <p:cNvGrpSpPr/>
          <p:nvPr userDrawn="1"/>
        </p:nvGrpSpPr>
        <p:grpSpPr>
          <a:xfrm>
            <a:off x="6284242" y="1721826"/>
            <a:ext cx="381484" cy="338920"/>
            <a:chOff x="5386625" y="1332586"/>
            <a:chExt cx="568410" cy="504991"/>
          </a:xfrm>
        </p:grpSpPr>
        <p:sp>
          <p:nvSpPr>
            <p:cNvPr id="17" name="椭圆 16">
              <a:extLst>
                <a:ext uri="{FF2B5EF4-FFF2-40B4-BE49-F238E27FC236}">
                  <a16:creationId xmlns:a16="http://schemas.microsoft.com/office/drawing/2014/main" id="{D506ED0C-AF2F-4640-A3EB-8412CCB780BF}"/>
                </a:ext>
              </a:extLst>
            </p:cNvPr>
            <p:cNvSpPr/>
            <p:nvPr/>
          </p:nvSpPr>
          <p:spPr>
            <a:xfrm>
              <a:off x="5474571" y="1378857"/>
              <a:ext cx="480464" cy="458720"/>
            </a:xfrm>
            <a:prstGeom prst="ellipse">
              <a:avLst/>
            </a:prstGeom>
            <a:gradFill flip="none" rotWithShape="1">
              <a:gsLst>
                <a:gs pos="67000">
                  <a:schemeClr val="accent1"/>
                </a:gs>
                <a:gs pos="100000">
                  <a:schemeClr val="accent1">
                    <a:alpha val="0"/>
                  </a:schemeClr>
                </a:gs>
              </a:gsLst>
              <a:path path="shape">
                <a:fillToRect l="50000" t="50000" r="50000" b="50000"/>
              </a:path>
              <a:tileRect/>
            </a:gradFill>
            <a:ln>
              <a:noFill/>
            </a:ln>
            <a:scene3d>
              <a:camera prst="orthographicFront"/>
              <a:lightRig rig="threePt" dir="t"/>
            </a:scene3d>
            <a:sp3d prstMaterial="softEdge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8" name="椭圆 17">
              <a:extLst>
                <a:ext uri="{FF2B5EF4-FFF2-40B4-BE49-F238E27FC236}">
                  <a16:creationId xmlns:a16="http://schemas.microsoft.com/office/drawing/2014/main" id="{107FFA28-86BD-4C4E-96A1-F09671DF50B7}"/>
                </a:ext>
              </a:extLst>
            </p:cNvPr>
            <p:cNvSpPr/>
            <p:nvPr/>
          </p:nvSpPr>
          <p:spPr>
            <a:xfrm flipH="1">
              <a:off x="5386625" y="1332586"/>
              <a:ext cx="464900" cy="426364"/>
            </a:xfrm>
            <a:prstGeom prst="ellipse">
              <a:avLst/>
            </a:prstGeom>
            <a:gradFill flip="none" rotWithShape="1">
              <a:gsLst>
                <a:gs pos="0">
                  <a:schemeClr val="bg1">
                    <a:alpha val="56000"/>
                  </a:schemeClr>
                </a:gs>
                <a:gs pos="100000">
                  <a:schemeClr val="bg1">
                    <a:alpha val="0"/>
                  </a:schemeClr>
                </a:gs>
              </a:gsLst>
              <a:path path="shape">
                <a:fillToRect l="50000" t="50000" r="50000" b="50000"/>
              </a:path>
              <a:tileRect/>
            </a:gradFill>
            <a:ln>
              <a:noFill/>
            </a:ln>
            <a:scene3d>
              <a:camera prst="orthographicFront"/>
              <a:lightRig rig="threePt" dir="t"/>
            </a:scene3d>
            <a:sp3d prstMaterial="softEdge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9" name="组合 18">
            <a:extLst>
              <a:ext uri="{FF2B5EF4-FFF2-40B4-BE49-F238E27FC236}">
                <a16:creationId xmlns:a16="http://schemas.microsoft.com/office/drawing/2014/main" id="{C8C98529-ACE5-404C-B11B-58FB9E9C937D}"/>
              </a:ext>
            </a:extLst>
          </p:cNvPr>
          <p:cNvGrpSpPr/>
          <p:nvPr userDrawn="1"/>
        </p:nvGrpSpPr>
        <p:grpSpPr>
          <a:xfrm>
            <a:off x="3996427" y="858713"/>
            <a:ext cx="1018385" cy="914776"/>
            <a:chOff x="5361651" y="1304562"/>
            <a:chExt cx="593384" cy="533015"/>
          </a:xfrm>
        </p:grpSpPr>
        <p:sp>
          <p:nvSpPr>
            <p:cNvPr id="20" name="椭圆 19">
              <a:extLst>
                <a:ext uri="{FF2B5EF4-FFF2-40B4-BE49-F238E27FC236}">
                  <a16:creationId xmlns:a16="http://schemas.microsoft.com/office/drawing/2014/main" id="{B0202DB1-96B6-4495-9983-3CA9434B4ECE}"/>
                </a:ext>
              </a:extLst>
            </p:cNvPr>
            <p:cNvSpPr/>
            <p:nvPr/>
          </p:nvSpPr>
          <p:spPr>
            <a:xfrm>
              <a:off x="5474571" y="1378857"/>
              <a:ext cx="480464" cy="458720"/>
            </a:xfrm>
            <a:prstGeom prst="ellipse">
              <a:avLst/>
            </a:prstGeom>
            <a:gradFill flip="none" rotWithShape="1">
              <a:gsLst>
                <a:gs pos="56000">
                  <a:schemeClr val="accent1"/>
                </a:gs>
                <a:gs pos="74000">
                  <a:schemeClr val="accent1">
                    <a:alpha val="85000"/>
                  </a:schemeClr>
                </a:gs>
                <a:gs pos="100000">
                  <a:schemeClr val="accent1">
                    <a:alpha val="0"/>
                  </a:schemeClr>
                </a:gs>
              </a:gsLst>
              <a:path path="shape">
                <a:fillToRect l="50000" t="50000" r="50000" b="50000"/>
              </a:path>
              <a:tileRect/>
            </a:gradFill>
            <a:ln>
              <a:noFill/>
            </a:ln>
            <a:scene3d>
              <a:camera prst="orthographicFront"/>
              <a:lightRig rig="threePt" dir="t"/>
            </a:scene3d>
            <a:sp3d prstMaterial="softEdge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1" name="椭圆 20">
              <a:extLst>
                <a:ext uri="{FF2B5EF4-FFF2-40B4-BE49-F238E27FC236}">
                  <a16:creationId xmlns:a16="http://schemas.microsoft.com/office/drawing/2014/main" id="{C6764C10-CC24-4A9D-81C1-82778EABBE66}"/>
                </a:ext>
              </a:extLst>
            </p:cNvPr>
            <p:cNvSpPr/>
            <p:nvPr/>
          </p:nvSpPr>
          <p:spPr>
            <a:xfrm flipH="1">
              <a:off x="5361651" y="1304562"/>
              <a:ext cx="464900" cy="426364"/>
            </a:xfrm>
            <a:prstGeom prst="ellipse">
              <a:avLst/>
            </a:prstGeom>
            <a:gradFill flip="none" rotWithShape="1">
              <a:gsLst>
                <a:gs pos="0">
                  <a:schemeClr val="bg1">
                    <a:alpha val="56000"/>
                  </a:schemeClr>
                </a:gs>
                <a:gs pos="100000">
                  <a:schemeClr val="bg1">
                    <a:alpha val="0"/>
                  </a:schemeClr>
                </a:gs>
              </a:gsLst>
              <a:path path="shape">
                <a:fillToRect l="50000" t="50000" r="50000" b="50000"/>
              </a:path>
              <a:tileRect/>
            </a:gradFill>
            <a:ln>
              <a:noFill/>
            </a:ln>
            <a:scene3d>
              <a:camera prst="orthographicFront"/>
              <a:lightRig rig="threePt" dir="t"/>
            </a:scene3d>
            <a:sp3d prstMaterial="softEdge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2" name="组合 21">
            <a:extLst>
              <a:ext uri="{FF2B5EF4-FFF2-40B4-BE49-F238E27FC236}">
                <a16:creationId xmlns:a16="http://schemas.microsoft.com/office/drawing/2014/main" id="{8F576955-6033-4DD2-ACC2-B05763006237}"/>
              </a:ext>
            </a:extLst>
          </p:cNvPr>
          <p:cNvGrpSpPr/>
          <p:nvPr userDrawn="1"/>
        </p:nvGrpSpPr>
        <p:grpSpPr>
          <a:xfrm>
            <a:off x="7975432" y="3750173"/>
            <a:ext cx="506396" cy="446519"/>
            <a:chOff x="5345632" y="1300230"/>
            <a:chExt cx="609403" cy="537347"/>
          </a:xfrm>
        </p:grpSpPr>
        <p:sp>
          <p:nvSpPr>
            <p:cNvPr id="23" name="椭圆 22">
              <a:extLst>
                <a:ext uri="{FF2B5EF4-FFF2-40B4-BE49-F238E27FC236}">
                  <a16:creationId xmlns:a16="http://schemas.microsoft.com/office/drawing/2014/main" id="{03F5F365-5DED-4C27-AA7D-FCDB0EC0F013}"/>
                </a:ext>
              </a:extLst>
            </p:cNvPr>
            <p:cNvSpPr/>
            <p:nvPr/>
          </p:nvSpPr>
          <p:spPr>
            <a:xfrm>
              <a:off x="5474571" y="1378857"/>
              <a:ext cx="480464" cy="458720"/>
            </a:xfrm>
            <a:prstGeom prst="ellipse">
              <a:avLst/>
            </a:prstGeom>
            <a:gradFill flip="none" rotWithShape="1">
              <a:gsLst>
                <a:gs pos="59000">
                  <a:schemeClr val="accent1">
                    <a:alpha val="71000"/>
                  </a:schemeClr>
                </a:gs>
                <a:gs pos="100000">
                  <a:schemeClr val="accent1">
                    <a:alpha val="0"/>
                  </a:schemeClr>
                </a:gs>
              </a:gsLst>
              <a:path path="shape">
                <a:fillToRect l="50000" t="50000" r="50000" b="50000"/>
              </a:path>
              <a:tileRect/>
            </a:gradFill>
            <a:ln>
              <a:noFill/>
            </a:ln>
            <a:scene3d>
              <a:camera prst="orthographicFront"/>
              <a:lightRig rig="threePt" dir="t"/>
            </a:scene3d>
            <a:sp3d prstMaterial="softEdge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4" name="椭圆 23">
              <a:extLst>
                <a:ext uri="{FF2B5EF4-FFF2-40B4-BE49-F238E27FC236}">
                  <a16:creationId xmlns:a16="http://schemas.microsoft.com/office/drawing/2014/main" id="{A7DE96D8-F2B7-45E8-993F-4B330006C92C}"/>
                </a:ext>
              </a:extLst>
            </p:cNvPr>
            <p:cNvSpPr/>
            <p:nvPr/>
          </p:nvSpPr>
          <p:spPr>
            <a:xfrm flipH="1">
              <a:off x="5345632" y="1300230"/>
              <a:ext cx="464900" cy="426364"/>
            </a:xfrm>
            <a:prstGeom prst="ellipse">
              <a:avLst/>
            </a:prstGeom>
            <a:gradFill flip="none" rotWithShape="1">
              <a:gsLst>
                <a:gs pos="0">
                  <a:schemeClr val="bg1">
                    <a:alpha val="56000"/>
                  </a:schemeClr>
                </a:gs>
                <a:gs pos="100000">
                  <a:schemeClr val="bg1">
                    <a:alpha val="0"/>
                  </a:schemeClr>
                </a:gs>
              </a:gsLst>
              <a:path path="shape">
                <a:fillToRect l="50000" t="50000" r="50000" b="50000"/>
              </a:path>
              <a:tileRect/>
            </a:gradFill>
            <a:ln>
              <a:noFill/>
            </a:ln>
            <a:scene3d>
              <a:camera prst="orthographicFront"/>
              <a:lightRig rig="threePt" dir="t"/>
            </a:scene3d>
            <a:sp3d prstMaterial="softEdge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5" name="组合 24">
            <a:extLst>
              <a:ext uri="{FF2B5EF4-FFF2-40B4-BE49-F238E27FC236}">
                <a16:creationId xmlns:a16="http://schemas.microsoft.com/office/drawing/2014/main" id="{7E864344-8F66-422D-AB8A-D4671A85DDCD}"/>
              </a:ext>
            </a:extLst>
          </p:cNvPr>
          <p:cNvGrpSpPr/>
          <p:nvPr userDrawn="1"/>
        </p:nvGrpSpPr>
        <p:grpSpPr>
          <a:xfrm>
            <a:off x="3034824" y="3988052"/>
            <a:ext cx="472332" cy="419632"/>
            <a:chOff x="5386625" y="1332586"/>
            <a:chExt cx="568410" cy="504991"/>
          </a:xfrm>
        </p:grpSpPr>
        <p:sp>
          <p:nvSpPr>
            <p:cNvPr id="26" name="椭圆 25">
              <a:extLst>
                <a:ext uri="{FF2B5EF4-FFF2-40B4-BE49-F238E27FC236}">
                  <a16:creationId xmlns:a16="http://schemas.microsoft.com/office/drawing/2014/main" id="{E5DB489B-4993-44D3-96BC-9EA6D7B62381}"/>
                </a:ext>
              </a:extLst>
            </p:cNvPr>
            <p:cNvSpPr/>
            <p:nvPr/>
          </p:nvSpPr>
          <p:spPr>
            <a:xfrm>
              <a:off x="5474571" y="1378857"/>
              <a:ext cx="480464" cy="458720"/>
            </a:xfrm>
            <a:prstGeom prst="ellipse">
              <a:avLst/>
            </a:prstGeom>
            <a:gradFill flip="none" rotWithShape="1">
              <a:gsLst>
                <a:gs pos="67000">
                  <a:schemeClr val="accent1">
                    <a:alpha val="84000"/>
                  </a:schemeClr>
                </a:gs>
                <a:gs pos="100000">
                  <a:schemeClr val="accent1">
                    <a:alpha val="0"/>
                  </a:schemeClr>
                </a:gs>
              </a:gsLst>
              <a:path path="shape">
                <a:fillToRect l="50000" t="50000" r="50000" b="50000"/>
              </a:path>
              <a:tileRect/>
            </a:gradFill>
            <a:ln>
              <a:noFill/>
            </a:ln>
            <a:scene3d>
              <a:camera prst="orthographicFront"/>
              <a:lightRig rig="threePt" dir="t"/>
            </a:scene3d>
            <a:sp3d prstMaterial="softEdge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7" name="椭圆 26">
              <a:extLst>
                <a:ext uri="{FF2B5EF4-FFF2-40B4-BE49-F238E27FC236}">
                  <a16:creationId xmlns:a16="http://schemas.microsoft.com/office/drawing/2014/main" id="{3300789C-EC93-4BA8-A147-03DD6E5F09A2}"/>
                </a:ext>
              </a:extLst>
            </p:cNvPr>
            <p:cNvSpPr/>
            <p:nvPr/>
          </p:nvSpPr>
          <p:spPr>
            <a:xfrm flipH="1">
              <a:off x="5386625" y="1332586"/>
              <a:ext cx="464900" cy="426364"/>
            </a:xfrm>
            <a:prstGeom prst="ellipse">
              <a:avLst/>
            </a:prstGeom>
            <a:gradFill flip="none" rotWithShape="1">
              <a:gsLst>
                <a:gs pos="0">
                  <a:schemeClr val="bg1">
                    <a:alpha val="56000"/>
                  </a:schemeClr>
                </a:gs>
                <a:gs pos="100000">
                  <a:schemeClr val="bg1">
                    <a:alpha val="0"/>
                  </a:schemeClr>
                </a:gs>
              </a:gsLst>
              <a:path path="shape">
                <a:fillToRect l="50000" t="50000" r="50000" b="50000"/>
              </a:path>
              <a:tileRect/>
            </a:gradFill>
            <a:ln>
              <a:noFill/>
            </a:ln>
            <a:scene3d>
              <a:camera prst="orthographicFront"/>
              <a:lightRig rig="threePt" dir="t"/>
            </a:scene3d>
            <a:sp3d prstMaterial="softEdge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8" name="组合 27">
            <a:extLst>
              <a:ext uri="{FF2B5EF4-FFF2-40B4-BE49-F238E27FC236}">
                <a16:creationId xmlns:a16="http://schemas.microsoft.com/office/drawing/2014/main" id="{705E2508-6BF6-4561-A375-EC85C49613A6}"/>
              </a:ext>
            </a:extLst>
          </p:cNvPr>
          <p:cNvGrpSpPr/>
          <p:nvPr userDrawn="1"/>
        </p:nvGrpSpPr>
        <p:grpSpPr>
          <a:xfrm>
            <a:off x="7290810" y="906327"/>
            <a:ext cx="684622" cy="608236"/>
            <a:chOff x="5386625" y="1332586"/>
            <a:chExt cx="568410" cy="504991"/>
          </a:xfrm>
        </p:grpSpPr>
        <p:sp>
          <p:nvSpPr>
            <p:cNvPr id="29" name="椭圆 28">
              <a:extLst>
                <a:ext uri="{FF2B5EF4-FFF2-40B4-BE49-F238E27FC236}">
                  <a16:creationId xmlns:a16="http://schemas.microsoft.com/office/drawing/2014/main" id="{A1974574-11F8-40BA-93A9-63B918CD39E3}"/>
                </a:ext>
              </a:extLst>
            </p:cNvPr>
            <p:cNvSpPr/>
            <p:nvPr/>
          </p:nvSpPr>
          <p:spPr>
            <a:xfrm>
              <a:off x="5474571" y="1378857"/>
              <a:ext cx="480464" cy="458720"/>
            </a:xfrm>
            <a:prstGeom prst="ellipse">
              <a:avLst/>
            </a:prstGeom>
            <a:gradFill flip="none" rotWithShape="1">
              <a:gsLst>
                <a:gs pos="67000">
                  <a:schemeClr val="accent1">
                    <a:alpha val="80000"/>
                  </a:schemeClr>
                </a:gs>
                <a:gs pos="100000">
                  <a:schemeClr val="accent1">
                    <a:alpha val="0"/>
                  </a:schemeClr>
                </a:gs>
              </a:gsLst>
              <a:path path="shape">
                <a:fillToRect l="50000" t="50000" r="50000" b="50000"/>
              </a:path>
              <a:tileRect/>
            </a:gradFill>
            <a:ln>
              <a:noFill/>
            </a:ln>
            <a:scene3d>
              <a:camera prst="orthographicFront"/>
              <a:lightRig rig="threePt" dir="t"/>
            </a:scene3d>
            <a:sp3d prstMaterial="softEdge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0" name="椭圆 29">
              <a:extLst>
                <a:ext uri="{FF2B5EF4-FFF2-40B4-BE49-F238E27FC236}">
                  <a16:creationId xmlns:a16="http://schemas.microsoft.com/office/drawing/2014/main" id="{9634B6F5-CAD5-436C-8229-E46ADBDCF599}"/>
                </a:ext>
              </a:extLst>
            </p:cNvPr>
            <p:cNvSpPr/>
            <p:nvPr/>
          </p:nvSpPr>
          <p:spPr>
            <a:xfrm flipH="1">
              <a:off x="5386625" y="1332586"/>
              <a:ext cx="464900" cy="426364"/>
            </a:xfrm>
            <a:prstGeom prst="ellipse">
              <a:avLst/>
            </a:prstGeom>
            <a:gradFill flip="none" rotWithShape="1">
              <a:gsLst>
                <a:gs pos="0">
                  <a:schemeClr val="bg1">
                    <a:alpha val="56000"/>
                  </a:schemeClr>
                </a:gs>
                <a:gs pos="100000">
                  <a:schemeClr val="bg1">
                    <a:alpha val="0"/>
                  </a:schemeClr>
                </a:gs>
              </a:gsLst>
              <a:path path="shape">
                <a:fillToRect l="50000" t="50000" r="50000" b="50000"/>
              </a:path>
              <a:tileRect/>
            </a:gradFill>
            <a:ln>
              <a:noFill/>
            </a:ln>
            <a:scene3d>
              <a:camera prst="orthographicFront"/>
              <a:lightRig rig="threePt" dir="t"/>
            </a:scene3d>
            <a:sp3d prstMaterial="softEdge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1" name="组合 30">
            <a:extLst>
              <a:ext uri="{FF2B5EF4-FFF2-40B4-BE49-F238E27FC236}">
                <a16:creationId xmlns:a16="http://schemas.microsoft.com/office/drawing/2014/main" id="{905322AB-DCBB-4076-938A-8F1A9664ACA4}"/>
              </a:ext>
            </a:extLst>
          </p:cNvPr>
          <p:cNvGrpSpPr/>
          <p:nvPr userDrawn="1"/>
        </p:nvGrpSpPr>
        <p:grpSpPr>
          <a:xfrm>
            <a:off x="5507392" y="1561219"/>
            <a:ext cx="246180" cy="224838"/>
            <a:chOff x="5386625" y="1332586"/>
            <a:chExt cx="568410" cy="504991"/>
          </a:xfrm>
        </p:grpSpPr>
        <p:sp>
          <p:nvSpPr>
            <p:cNvPr id="32" name="椭圆 31">
              <a:extLst>
                <a:ext uri="{FF2B5EF4-FFF2-40B4-BE49-F238E27FC236}">
                  <a16:creationId xmlns:a16="http://schemas.microsoft.com/office/drawing/2014/main" id="{B6D4DA78-8AF2-450D-AF11-B6CF32DE5160}"/>
                </a:ext>
              </a:extLst>
            </p:cNvPr>
            <p:cNvSpPr/>
            <p:nvPr/>
          </p:nvSpPr>
          <p:spPr>
            <a:xfrm>
              <a:off x="5474571" y="1378857"/>
              <a:ext cx="480464" cy="458720"/>
            </a:xfrm>
            <a:prstGeom prst="ellipse">
              <a:avLst/>
            </a:prstGeom>
            <a:gradFill flip="none" rotWithShape="1">
              <a:gsLst>
                <a:gs pos="67000">
                  <a:schemeClr val="accent1">
                    <a:alpha val="32000"/>
                  </a:schemeClr>
                </a:gs>
                <a:gs pos="100000">
                  <a:schemeClr val="accent1">
                    <a:alpha val="0"/>
                  </a:schemeClr>
                </a:gs>
              </a:gsLst>
              <a:path path="shape">
                <a:fillToRect l="50000" t="50000" r="50000" b="50000"/>
              </a:path>
              <a:tileRect/>
            </a:gradFill>
            <a:ln>
              <a:noFill/>
            </a:ln>
            <a:scene3d>
              <a:camera prst="orthographicFront"/>
              <a:lightRig rig="threePt" dir="t"/>
            </a:scene3d>
            <a:sp3d prstMaterial="softEdge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3" name="椭圆 32">
              <a:extLst>
                <a:ext uri="{FF2B5EF4-FFF2-40B4-BE49-F238E27FC236}">
                  <a16:creationId xmlns:a16="http://schemas.microsoft.com/office/drawing/2014/main" id="{4AB57077-C34C-4CD8-A6CB-6A3D626CE691}"/>
                </a:ext>
              </a:extLst>
            </p:cNvPr>
            <p:cNvSpPr/>
            <p:nvPr/>
          </p:nvSpPr>
          <p:spPr>
            <a:xfrm flipH="1">
              <a:off x="5386625" y="1332586"/>
              <a:ext cx="464900" cy="426364"/>
            </a:xfrm>
            <a:prstGeom prst="ellipse">
              <a:avLst/>
            </a:prstGeom>
            <a:gradFill flip="none" rotWithShape="1">
              <a:gsLst>
                <a:gs pos="0">
                  <a:schemeClr val="bg1">
                    <a:alpha val="56000"/>
                  </a:schemeClr>
                </a:gs>
                <a:gs pos="100000">
                  <a:schemeClr val="bg1">
                    <a:alpha val="0"/>
                  </a:schemeClr>
                </a:gs>
              </a:gsLst>
              <a:path path="shape">
                <a:fillToRect l="50000" t="50000" r="50000" b="50000"/>
              </a:path>
              <a:tileRect/>
            </a:gradFill>
            <a:ln>
              <a:noFill/>
            </a:ln>
            <a:scene3d>
              <a:camera prst="orthographicFront"/>
              <a:lightRig rig="threePt" dir="t"/>
            </a:scene3d>
            <a:sp3d prstMaterial="softEdge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4" name="组合 33">
            <a:extLst>
              <a:ext uri="{FF2B5EF4-FFF2-40B4-BE49-F238E27FC236}">
                <a16:creationId xmlns:a16="http://schemas.microsoft.com/office/drawing/2014/main" id="{4791B74B-84B2-4D70-895C-74F638364B97}"/>
              </a:ext>
            </a:extLst>
          </p:cNvPr>
          <p:cNvGrpSpPr/>
          <p:nvPr userDrawn="1"/>
        </p:nvGrpSpPr>
        <p:grpSpPr>
          <a:xfrm>
            <a:off x="6100206" y="3081777"/>
            <a:ext cx="139670" cy="124086"/>
            <a:chOff x="5386625" y="1332586"/>
            <a:chExt cx="568410" cy="504991"/>
          </a:xfrm>
        </p:grpSpPr>
        <p:sp>
          <p:nvSpPr>
            <p:cNvPr id="35" name="椭圆 34">
              <a:extLst>
                <a:ext uri="{FF2B5EF4-FFF2-40B4-BE49-F238E27FC236}">
                  <a16:creationId xmlns:a16="http://schemas.microsoft.com/office/drawing/2014/main" id="{C6D7F0A2-301D-4BA2-8127-4D5BF5C5591D}"/>
                </a:ext>
              </a:extLst>
            </p:cNvPr>
            <p:cNvSpPr/>
            <p:nvPr/>
          </p:nvSpPr>
          <p:spPr>
            <a:xfrm>
              <a:off x="5474571" y="1378857"/>
              <a:ext cx="480464" cy="458720"/>
            </a:xfrm>
            <a:prstGeom prst="ellipse">
              <a:avLst/>
            </a:prstGeom>
            <a:gradFill flip="none" rotWithShape="1">
              <a:gsLst>
                <a:gs pos="67000">
                  <a:schemeClr val="accent1">
                    <a:alpha val="51000"/>
                  </a:schemeClr>
                </a:gs>
                <a:gs pos="100000">
                  <a:schemeClr val="accent1">
                    <a:alpha val="0"/>
                  </a:schemeClr>
                </a:gs>
              </a:gsLst>
              <a:path path="shape">
                <a:fillToRect l="50000" t="50000" r="50000" b="50000"/>
              </a:path>
              <a:tileRect/>
            </a:gradFill>
            <a:ln>
              <a:noFill/>
            </a:ln>
            <a:scene3d>
              <a:camera prst="orthographicFront"/>
              <a:lightRig rig="threePt" dir="t"/>
            </a:scene3d>
            <a:sp3d prstMaterial="softEdge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6" name="椭圆 35">
              <a:extLst>
                <a:ext uri="{FF2B5EF4-FFF2-40B4-BE49-F238E27FC236}">
                  <a16:creationId xmlns:a16="http://schemas.microsoft.com/office/drawing/2014/main" id="{CF9A763E-A365-450A-B0A8-1918A69B8CBC}"/>
                </a:ext>
              </a:extLst>
            </p:cNvPr>
            <p:cNvSpPr/>
            <p:nvPr/>
          </p:nvSpPr>
          <p:spPr>
            <a:xfrm flipH="1">
              <a:off x="5386625" y="1332586"/>
              <a:ext cx="464900" cy="426364"/>
            </a:xfrm>
            <a:prstGeom prst="ellipse">
              <a:avLst/>
            </a:prstGeom>
            <a:gradFill flip="none" rotWithShape="1">
              <a:gsLst>
                <a:gs pos="0">
                  <a:schemeClr val="bg1">
                    <a:alpha val="56000"/>
                  </a:schemeClr>
                </a:gs>
                <a:gs pos="100000">
                  <a:schemeClr val="bg1">
                    <a:alpha val="0"/>
                  </a:schemeClr>
                </a:gs>
              </a:gsLst>
              <a:path path="shape">
                <a:fillToRect l="50000" t="50000" r="50000" b="50000"/>
              </a:path>
              <a:tileRect/>
            </a:gradFill>
            <a:ln>
              <a:noFill/>
            </a:ln>
            <a:scene3d>
              <a:camera prst="orthographicFront"/>
              <a:lightRig rig="threePt" dir="t"/>
            </a:scene3d>
            <a:sp3d prstMaterial="softEdge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7" name="组合 36">
            <a:extLst>
              <a:ext uri="{FF2B5EF4-FFF2-40B4-BE49-F238E27FC236}">
                <a16:creationId xmlns:a16="http://schemas.microsoft.com/office/drawing/2014/main" id="{A5FA206B-B479-4272-B1CF-C1C3C8C09BAF}"/>
              </a:ext>
            </a:extLst>
          </p:cNvPr>
          <p:cNvGrpSpPr/>
          <p:nvPr userDrawn="1"/>
        </p:nvGrpSpPr>
        <p:grpSpPr>
          <a:xfrm>
            <a:off x="9306975" y="4076011"/>
            <a:ext cx="1820358" cy="1635156"/>
            <a:chOff x="5361651" y="1304562"/>
            <a:chExt cx="593384" cy="533015"/>
          </a:xfrm>
        </p:grpSpPr>
        <p:sp>
          <p:nvSpPr>
            <p:cNvPr id="38" name="椭圆 37">
              <a:extLst>
                <a:ext uri="{FF2B5EF4-FFF2-40B4-BE49-F238E27FC236}">
                  <a16:creationId xmlns:a16="http://schemas.microsoft.com/office/drawing/2014/main" id="{94054521-3CD1-4C4D-B075-39E245BBFEE5}"/>
                </a:ext>
              </a:extLst>
            </p:cNvPr>
            <p:cNvSpPr/>
            <p:nvPr/>
          </p:nvSpPr>
          <p:spPr>
            <a:xfrm>
              <a:off x="5474571" y="1378857"/>
              <a:ext cx="480464" cy="458720"/>
            </a:xfrm>
            <a:prstGeom prst="ellipse">
              <a:avLst/>
            </a:prstGeom>
            <a:gradFill flip="none" rotWithShape="1">
              <a:gsLst>
                <a:gs pos="56000">
                  <a:schemeClr val="accent1">
                    <a:alpha val="20000"/>
                  </a:schemeClr>
                </a:gs>
                <a:gs pos="74000">
                  <a:schemeClr val="accent1">
                    <a:alpha val="10000"/>
                  </a:schemeClr>
                </a:gs>
                <a:gs pos="100000">
                  <a:schemeClr val="accent1">
                    <a:alpha val="0"/>
                  </a:schemeClr>
                </a:gs>
              </a:gsLst>
              <a:path path="shape">
                <a:fillToRect l="50000" t="50000" r="50000" b="50000"/>
              </a:path>
              <a:tileRect/>
            </a:gradFill>
            <a:ln>
              <a:noFill/>
            </a:ln>
            <a:scene3d>
              <a:camera prst="orthographicFront"/>
              <a:lightRig rig="threePt" dir="t"/>
            </a:scene3d>
            <a:sp3d prstMaterial="softEdge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9" name="椭圆 38">
              <a:extLst>
                <a:ext uri="{FF2B5EF4-FFF2-40B4-BE49-F238E27FC236}">
                  <a16:creationId xmlns:a16="http://schemas.microsoft.com/office/drawing/2014/main" id="{D396A124-D28E-4690-8625-43F679760D35}"/>
                </a:ext>
              </a:extLst>
            </p:cNvPr>
            <p:cNvSpPr/>
            <p:nvPr/>
          </p:nvSpPr>
          <p:spPr>
            <a:xfrm flipH="1">
              <a:off x="5361651" y="1304562"/>
              <a:ext cx="464900" cy="426364"/>
            </a:xfrm>
            <a:prstGeom prst="ellipse">
              <a:avLst/>
            </a:prstGeom>
            <a:gradFill flip="none" rotWithShape="1">
              <a:gsLst>
                <a:gs pos="0">
                  <a:schemeClr val="bg1">
                    <a:alpha val="56000"/>
                  </a:schemeClr>
                </a:gs>
                <a:gs pos="100000">
                  <a:schemeClr val="bg1">
                    <a:alpha val="0"/>
                  </a:schemeClr>
                </a:gs>
              </a:gsLst>
              <a:path path="shape">
                <a:fillToRect l="50000" t="50000" r="50000" b="50000"/>
              </a:path>
              <a:tileRect/>
            </a:gradFill>
            <a:ln>
              <a:noFill/>
            </a:ln>
            <a:scene3d>
              <a:camera prst="orthographicFront"/>
              <a:lightRig rig="threePt" dir="t"/>
            </a:scene3d>
            <a:sp3d prstMaterial="softEdge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41" name="文本占位符 40">
            <a:extLst>
              <a:ext uri="{FF2B5EF4-FFF2-40B4-BE49-F238E27FC236}">
                <a16:creationId xmlns:a16="http://schemas.microsoft.com/office/drawing/2014/main" id="{1FE2DF61-D2D5-4B00-AACD-3A351D685F54}"/>
              </a:ext>
            </a:extLst>
          </p:cNvPr>
          <p:cNvSpPr>
            <a:spLocks noGrp="1"/>
          </p:cNvSpPr>
          <p:nvPr userDrawn="1">
            <p:ph type="body" sz="quarter" idx="10" hasCustomPrompt="1"/>
          </p:nvPr>
        </p:nvSpPr>
        <p:spPr>
          <a:xfrm>
            <a:off x="387350" y="2148303"/>
            <a:ext cx="11417300" cy="1015663"/>
          </a:xfrm>
        </p:spPr>
        <p:txBody>
          <a:bodyPr>
            <a:spAutoFit/>
          </a:bodyPr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zh-CN" altLang="en-US" sz="6000" b="1" i="0" u="none" strike="noStrike" kern="1200" cap="none" spc="600" normalizeH="0" baseline="0" noProof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Arial"/>
                <a:ea typeface="微软雅黑"/>
                <a:cs typeface="+mn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6000" b="1" i="0" u="none" strike="noStrike" kern="1200" cap="none" spc="600" normalizeH="0" baseline="0" noProof="0" dirty="0">
                <a:ln>
                  <a:noFill/>
                </a:ln>
                <a:solidFill>
                  <a:srgbClr val="36363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互联网行业年度总结模板</a:t>
            </a:r>
          </a:p>
        </p:txBody>
      </p:sp>
      <p:sp>
        <p:nvSpPr>
          <p:cNvPr id="42" name="文本占位符 40">
            <a:extLst>
              <a:ext uri="{FF2B5EF4-FFF2-40B4-BE49-F238E27FC236}">
                <a16:creationId xmlns:a16="http://schemas.microsoft.com/office/drawing/2014/main" id="{9EBF1CC6-E801-4CB4-928C-66602FAF68F3}"/>
              </a:ext>
            </a:extLst>
          </p:cNvPr>
          <p:cNvSpPr>
            <a:spLocks noGrp="1"/>
          </p:cNvSpPr>
          <p:nvPr userDrawn="1">
            <p:ph type="body" sz="quarter" idx="11" hasCustomPrompt="1"/>
          </p:nvPr>
        </p:nvSpPr>
        <p:spPr>
          <a:xfrm>
            <a:off x="387350" y="3342536"/>
            <a:ext cx="11417300" cy="276999"/>
          </a:xfrm>
        </p:spPr>
        <p:txBody>
          <a:bodyPr>
            <a:spAutoFit/>
          </a:bodyPr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en-US" altLang="zh-CN" sz="1200" kern="1200" spc="600" noProof="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0" i="0" u="none" strike="noStrike" kern="1200" cap="none" spc="600" normalizeH="0" baseline="0" noProof="0">
                <a:ln>
                  <a:noFill/>
                </a:ln>
                <a:solidFill>
                  <a:srgbClr val="363632"/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SIMPLE GENERAL TEMPLATE FOR ANNUAL SUMMARY OF ATMOSPHERE</a:t>
            </a:r>
          </a:p>
        </p:txBody>
      </p:sp>
      <p:sp>
        <p:nvSpPr>
          <p:cNvPr id="43" name="文本占位符 40">
            <a:extLst>
              <a:ext uri="{FF2B5EF4-FFF2-40B4-BE49-F238E27FC236}">
                <a16:creationId xmlns:a16="http://schemas.microsoft.com/office/drawing/2014/main" id="{40C038F9-E41A-4B77-9C84-23A4B8FBED37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680951" y="4927697"/>
            <a:ext cx="2830098" cy="369332"/>
          </a:xfrm>
        </p:spPr>
        <p:txBody>
          <a:bodyPr wrap="square">
            <a:spAutoFit/>
          </a:bodyPr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af-ZA" altLang="zh-CN" sz="1800" b="1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ea typeface="微软雅黑"/>
                <a:cs typeface="+mn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汇报人</a:t>
            </a:r>
            <a:r>
              <a:rPr kumimoji="0" lang="zh-CN" altLang="en-US" sz="1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：</a:t>
            </a:r>
            <a:r>
              <a:rPr kumimoji="0" lang="af-ZA" altLang="zh-CN" sz="1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OfficePLUS</a:t>
            </a:r>
            <a:endParaRPr kumimoji="0" lang="af-ZA" altLang="zh-CN" sz="1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7272874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三项目录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>
            <a:extLst>
              <a:ext uri="{FF2B5EF4-FFF2-40B4-BE49-F238E27FC236}">
                <a16:creationId xmlns:a16="http://schemas.microsoft.com/office/drawing/2014/main" id="{5D1C752A-97C6-4F61-A22C-7415BE0A56D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alphaModFix amt="60000"/>
          </a:blip>
          <a:srcRect r="10928"/>
          <a:stretch/>
        </p:blipFill>
        <p:spPr>
          <a:xfrm flipH="1" flipV="1">
            <a:off x="-1272" y="20512"/>
            <a:ext cx="12193272" cy="6858330"/>
          </a:xfrm>
          <a:prstGeom prst="rect">
            <a:avLst/>
          </a:prstGeom>
        </p:spPr>
      </p:pic>
      <p:sp>
        <p:nvSpPr>
          <p:cNvPr id="8" name="矩形 7">
            <a:extLst>
              <a:ext uri="{FF2B5EF4-FFF2-40B4-BE49-F238E27FC236}">
                <a16:creationId xmlns:a16="http://schemas.microsoft.com/office/drawing/2014/main" id="{15D5B230-3B9C-4781-AD3C-FD877301C41F}"/>
              </a:ext>
            </a:extLst>
          </p:cNvPr>
          <p:cNvSpPr/>
          <p:nvPr userDrawn="1"/>
        </p:nvSpPr>
        <p:spPr>
          <a:xfrm>
            <a:off x="0" y="0"/>
            <a:ext cx="33401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矩形 8">
            <a:extLst>
              <a:ext uri="{FF2B5EF4-FFF2-40B4-BE49-F238E27FC236}">
                <a16:creationId xmlns:a16="http://schemas.microsoft.com/office/drawing/2014/main" id="{0B83A5FE-B8C5-4581-8B61-C76D51A2C78D}"/>
              </a:ext>
            </a:extLst>
          </p:cNvPr>
          <p:cNvSpPr/>
          <p:nvPr userDrawn="1"/>
        </p:nvSpPr>
        <p:spPr>
          <a:xfrm>
            <a:off x="793958" y="1612900"/>
            <a:ext cx="1015662" cy="3632200"/>
          </a:xfrm>
          <a:prstGeom prst="rect">
            <a:avLst/>
          </a:prstGeom>
          <a:noFill/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矩形 9">
            <a:extLst>
              <a:ext uri="{FF2B5EF4-FFF2-40B4-BE49-F238E27FC236}">
                <a16:creationId xmlns:a16="http://schemas.microsoft.com/office/drawing/2014/main" id="{113C2380-F764-485E-8FF7-7AEDFAC7B5AD}"/>
              </a:ext>
            </a:extLst>
          </p:cNvPr>
          <p:cNvSpPr/>
          <p:nvPr userDrawn="1"/>
        </p:nvSpPr>
        <p:spPr>
          <a:xfrm>
            <a:off x="1609466" y="2173056"/>
            <a:ext cx="352556" cy="267171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11" name="组合 10">
            <a:extLst>
              <a:ext uri="{FF2B5EF4-FFF2-40B4-BE49-F238E27FC236}">
                <a16:creationId xmlns:a16="http://schemas.microsoft.com/office/drawing/2014/main" id="{90852D7B-F4E3-4696-AC71-77496AEDED47}"/>
              </a:ext>
            </a:extLst>
          </p:cNvPr>
          <p:cNvGrpSpPr/>
          <p:nvPr userDrawn="1"/>
        </p:nvGrpSpPr>
        <p:grpSpPr>
          <a:xfrm>
            <a:off x="514222" y="2081808"/>
            <a:ext cx="3022600" cy="2748508"/>
            <a:chOff x="5722092" y="-1107478"/>
            <a:chExt cx="3022600" cy="2748508"/>
          </a:xfrm>
        </p:grpSpPr>
        <p:sp>
          <p:nvSpPr>
            <p:cNvPr id="12" name="文本框 11">
              <a:extLst>
                <a:ext uri="{FF2B5EF4-FFF2-40B4-BE49-F238E27FC236}">
                  <a16:creationId xmlns:a16="http://schemas.microsoft.com/office/drawing/2014/main" id="{49418C25-2A8B-4BB4-BE1D-8752119CCAA4}"/>
                </a:ext>
              </a:extLst>
            </p:cNvPr>
            <p:cNvSpPr txBox="1"/>
            <p:nvPr/>
          </p:nvSpPr>
          <p:spPr>
            <a:xfrm>
              <a:off x="6360266" y="-1107478"/>
              <a:ext cx="1015662" cy="230832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7200" b="1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目录</a:t>
              </a:r>
              <a:endParaRPr lang="en-US" altLang="zh-CN" sz="72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3" name="矩形 12">
              <a:extLst>
                <a:ext uri="{FF2B5EF4-FFF2-40B4-BE49-F238E27FC236}">
                  <a16:creationId xmlns:a16="http://schemas.microsoft.com/office/drawing/2014/main" id="{0C4EE784-6411-4C6C-A7B3-5DC23819CA30}"/>
                </a:ext>
              </a:extLst>
            </p:cNvPr>
            <p:cNvSpPr/>
            <p:nvPr/>
          </p:nvSpPr>
          <p:spPr>
            <a:xfrm>
              <a:off x="5722092" y="1117810"/>
              <a:ext cx="3022600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altLang="zh-CN" sz="2800" b="1">
                  <a:solidFill>
                    <a:schemeClr val="bg1"/>
                  </a:solidFill>
                  <a:latin typeface="+mj-ea"/>
                </a:rPr>
                <a:t>CONTENT</a:t>
              </a:r>
              <a:endParaRPr lang="zh-CN" altLang="en-US" sz="2800" b="1">
                <a:solidFill>
                  <a:schemeClr val="bg1"/>
                </a:solidFill>
                <a:latin typeface="+mj-ea"/>
              </a:endParaRPr>
            </a:p>
          </p:txBody>
        </p:sp>
      </p:grpSp>
      <p:sp>
        <p:nvSpPr>
          <p:cNvPr id="14" name="矩形 13">
            <a:extLst>
              <a:ext uri="{FF2B5EF4-FFF2-40B4-BE49-F238E27FC236}">
                <a16:creationId xmlns:a16="http://schemas.microsoft.com/office/drawing/2014/main" id="{A06BCA08-57C5-47AE-A2A3-A341B714C612}"/>
              </a:ext>
            </a:extLst>
          </p:cNvPr>
          <p:cNvSpPr/>
          <p:nvPr userDrawn="1"/>
        </p:nvSpPr>
        <p:spPr>
          <a:xfrm>
            <a:off x="757406" y="2768600"/>
            <a:ext cx="72453" cy="1320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矩形 14">
            <a:extLst>
              <a:ext uri="{FF2B5EF4-FFF2-40B4-BE49-F238E27FC236}">
                <a16:creationId xmlns:a16="http://schemas.microsoft.com/office/drawing/2014/main" id="{09B77D86-1B1B-4646-8C55-65EA5CC103BD}"/>
              </a:ext>
            </a:extLst>
          </p:cNvPr>
          <p:cNvSpPr/>
          <p:nvPr userDrawn="1"/>
        </p:nvSpPr>
        <p:spPr>
          <a:xfrm>
            <a:off x="5745491" y="2015210"/>
            <a:ext cx="4837042" cy="577832"/>
          </a:xfrm>
          <a:prstGeom prst="rect">
            <a:avLst/>
          </a:prstGeom>
          <a:solidFill>
            <a:schemeClr val="accent1">
              <a:alpha val="1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微软雅黑"/>
              <a:cs typeface="+mn-cs"/>
            </a:endParaRPr>
          </a:p>
        </p:txBody>
      </p:sp>
      <p:sp>
        <p:nvSpPr>
          <p:cNvPr id="16" name="矩形: 圆角 15">
            <a:extLst>
              <a:ext uri="{FF2B5EF4-FFF2-40B4-BE49-F238E27FC236}">
                <a16:creationId xmlns:a16="http://schemas.microsoft.com/office/drawing/2014/main" id="{8DC55351-7961-4B0E-84C1-5EC6777B6865}"/>
              </a:ext>
            </a:extLst>
          </p:cNvPr>
          <p:cNvSpPr/>
          <p:nvPr userDrawn="1"/>
        </p:nvSpPr>
        <p:spPr>
          <a:xfrm>
            <a:off x="5183709" y="1958465"/>
            <a:ext cx="691322" cy="691322"/>
          </a:xfrm>
          <a:prstGeom prst="roundRect">
            <a:avLst/>
          </a:prstGeom>
          <a:solidFill>
            <a:schemeClr val="accent1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微软雅黑"/>
              <a:cs typeface="+mn-cs"/>
            </a:endParaRPr>
          </a:p>
        </p:txBody>
      </p:sp>
      <p:sp>
        <p:nvSpPr>
          <p:cNvPr id="17" name="文本框 16">
            <a:extLst>
              <a:ext uri="{FF2B5EF4-FFF2-40B4-BE49-F238E27FC236}">
                <a16:creationId xmlns:a16="http://schemas.microsoft.com/office/drawing/2014/main" id="{DA80D717-D195-4AA3-AB4D-5B6074B1B6CA}"/>
              </a:ext>
            </a:extLst>
          </p:cNvPr>
          <p:cNvSpPr txBox="1"/>
          <p:nvPr userDrawn="1"/>
        </p:nvSpPr>
        <p:spPr>
          <a:xfrm>
            <a:off x="5209936" y="1992479"/>
            <a:ext cx="83820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3600">
                <a:solidFill>
                  <a:srgbClr val="2D3A5C"/>
                </a:solidFill>
                <a:latin typeface="+mn-ea"/>
              </a:defRPr>
            </a:lvl1pPr>
          </a:lstStyle>
          <a:p>
            <a:r>
              <a:rPr lang="en-US" altLang="zh-CN">
                <a:solidFill>
                  <a:prstClr val="white"/>
                </a:solidFill>
                <a:latin typeface="微软雅黑"/>
                <a:ea typeface="微软雅黑"/>
              </a:rPr>
              <a:t>01</a:t>
            </a:r>
            <a:endParaRPr lang="zh-CN" altLang="en-US">
              <a:solidFill>
                <a:prstClr val="white"/>
              </a:solidFill>
              <a:latin typeface="微软雅黑"/>
              <a:ea typeface="微软雅黑"/>
            </a:endParaRPr>
          </a:p>
        </p:txBody>
      </p:sp>
      <p:sp>
        <p:nvSpPr>
          <p:cNvPr id="18" name="矩形 17">
            <a:extLst>
              <a:ext uri="{FF2B5EF4-FFF2-40B4-BE49-F238E27FC236}">
                <a16:creationId xmlns:a16="http://schemas.microsoft.com/office/drawing/2014/main" id="{27BB2480-8CDB-4147-BCA0-E522734950A7}"/>
              </a:ext>
            </a:extLst>
          </p:cNvPr>
          <p:cNvSpPr/>
          <p:nvPr userDrawn="1"/>
        </p:nvSpPr>
        <p:spPr>
          <a:xfrm>
            <a:off x="5745491" y="3330909"/>
            <a:ext cx="4837042" cy="577832"/>
          </a:xfrm>
          <a:prstGeom prst="rect">
            <a:avLst/>
          </a:prstGeom>
          <a:solidFill>
            <a:schemeClr val="accent1">
              <a:alpha val="1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微软雅黑"/>
              <a:cs typeface="+mn-cs"/>
            </a:endParaRPr>
          </a:p>
        </p:txBody>
      </p:sp>
      <p:sp>
        <p:nvSpPr>
          <p:cNvPr id="19" name="矩形: 圆角 18">
            <a:extLst>
              <a:ext uri="{FF2B5EF4-FFF2-40B4-BE49-F238E27FC236}">
                <a16:creationId xmlns:a16="http://schemas.microsoft.com/office/drawing/2014/main" id="{682426E0-271D-42AF-A714-CFCE857BB78F}"/>
              </a:ext>
            </a:extLst>
          </p:cNvPr>
          <p:cNvSpPr/>
          <p:nvPr userDrawn="1"/>
        </p:nvSpPr>
        <p:spPr>
          <a:xfrm>
            <a:off x="5183709" y="3274164"/>
            <a:ext cx="691322" cy="691322"/>
          </a:xfrm>
          <a:prstGeom prst="roundRect">
            <a:avLst/>
          </a:prstGeom>
          <a:solidFill>
            <a:schemeClr val="accent1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微软雅黑"/>
              <a:cs typeface="+mn-cs"/>
            </a:endParaRPr>
          </a:p>
        </p:txBody>
      </p:sp>
      <p:sp>
        <p:nvSpPr>
          <p:cNvPr id="20" name="矩形 19">
            <a:extLst>
              <a:ext uri="{FF2B5EF4-FFF2-40B4-BE49-F238E27FC236}">
                <a16:creationId xmlns:a16="http://schemas.microsoft.com/office/drawing/2014/main" id="{BDEFE2DE-2528-47FC-81F2-6411D580404B}"/>
              </a:ext>
            </a:extLst>
          </p:cNvPr>
          <p:cNvSpPr/>
          <p:nvPr userDrawn="1"/>
        </p:nvSpPr>
        <p:spPr>
          <a:xfrm>
            <a:off x="5745491" y="4646608"/>
            <a:ext cx="4837042" cy="577832"/>
          </a:xfrm>
          <a:prstGeom prst="rect">
            <a:avLst/>
          </a:prstGeom>
          <a:solidFill>
            <a:schemeClr val="accent1">
              <a:alpha val="1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微软雅黑"/>
              <a:cs typeface="+mn-cs"/>
            </a:endParaRPr>
          </a:p>
        </p:txBody>
      </p:sp>
      <p:sp>
        <p:nvSpPr>
          <p:cNvPr id="21" name="矩形: 圆角 20">
            <a:extLst>
              <a:ext uri="{FF2B5EF4-FFF2-40B4-BE49-F238E27FC236}">
                <a16:creationId xmlns:a16="http://schemas.microsoft.com/office/drawing/2014/main" id="{E5BDF89A-A3BD-44F3-BF7F-760BB7C14A74}"/>
              </a:ext>
            </a:extLst>
          </p:cNvPr>
          <p:cNvSpPr/>
          <p:nvPr userDrawn="1"/>
        </p:nvSpPr>
        <p:spPr>
          <a:xfrm>
            <a:off x="5183709" y="4589863"/>
            <a:ext cx="691322" cy="691322"/>
          </a:xfrm>
          <a:prstGeom prst="roundRect">
            <a:avLst/>
          </a:prstGeom>
          <a:solidFill>
            <a:schemeClr val="accent1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微软雅黑"/>
              <a:cs typeface="+mn-cs"/>
            </a:endParaRPr>
          </a:p>
        </p:txBody>
      </p:sp>
      <p:sp>
        <p:nvSpPr>
          <p:cNvPr id="22" name="文本框 21">
            <a:extLst>
              <a:ext uri="{FF2B5EF4-FFF2-40B4-BE49-F238E27FC236}">
                <a16:creationId xmlns:a16="http://schemas.microsoft.com/office/drawing/2014/main" id="{F97E9D01-96DB-4B90-AD82-4F6D5892572C}"/>
              </a:ext>
            </a:extLst>
          </p:cNvPr>
          <p:cNvSpPr txBox="1"/>
          <p:nvPr userDrawn="1"/>
        </p:nvSpPr>
        <p:spPr>
          <a:xfrm>
            <a:off x="5164656" y="4636869"/>
            <a:ext cx="83820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3600">
                <a:solidFill>
                  <a:srgbClr val="2D3A5C"/>
                </a:solidFill>
                <a:latin typeface="+mn-ea"/>
              </a:defRPr>
            </a:lvl1pPr>
          </a:lstStyle>
          <a:p>
            <a:r>
              <a:rPr lang="en-US" altLang="zh-CN">
                <a:solidFill>
                  <a:prstClr val="white"/>
                </a:solidFill>
                <a:latin typeface="微软雅黑"/>
                <a:ea typeface="微软雅黑"/>
              </a:rPr>
              <a:t>03</a:t>
            </a:r>
            <a:endParaRPr lang="zh-CN" altLang="en-US">
              <a:solidFill>
                <a:prstClr val="white"/>
              </a:solidFill>
              <a:latin typeface="微软雅黑"/>
              <a:ea typeface="微软雅黑"/>
            </a:endParaRPr>
          </a:p>
        </p:txBody>
      </p:sp>
      <p:sp>
        <p:nvSpPr>
          <p:cNvPr id="23" name="文本框 22">
            <a:extLst>
              <a:ext uri="{FF2B5EF4-FFF2-40B4-BE49-F238E27FC236}">
                <a16:creationId xmlns:a16="http://schemas.microsoft.com/office/drawing/2014/main" id="{9ECB42A8-21C2-4C96-B3F9-066B33787C8C}"/>
              </a:ext>
            </a:extLst>
          </p:cNvPr>
          <p:cNvSpPr txBox="1"/>
          <p:nvPr userDrawn="1"/>
        </p:nvSpPr>
        <p:spPr>
          <a:xfrm>
            <a:off x="5183709" y="3314674"/>
            <a:ext cx="83820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3600">
                <a:solidFill>
                  <a:srgbClr val="2D3A5C"/>
                </a:solidFill>
                <a:latin typeface="+mn-ea"/>
              </a:defRPr>
            </a:lvl1pPr>
          </a:lstStyle>
          <a:p>
            <a:r>
              <a:rPr lang="en-US" altLang="zh-CN">
                <a:solidFill>
                  <a:prstClr val="white"/>
                </a:solidFill>
                <a:latin typeface="微软雅黑"/>
                <a:ea typeface="微软雅黑"/>
              </a:rPr>
              <a:t>02</a:t>
            </a:r>
            <a:endParaRPr lang="zh-CN" altLang="en-US">
              <a:solidFill>
                <a:prstClr val="white"/>
              </a:solidFill>
              <a:latin typeface="微软雅黑"/>
              <a:ea typeface="微软雅黑"/>
            </a:endParaRPr>
          </a:p>
        </p:txBody>
      </p:sp>
      <p:sp>
        <p:nvSpPr>
          <p:cNvPr id="27" name="矩形 26">
            <a:extLst>
              <a:ext uri="{FF2B5EF4-FFF2-40B4-BE49-F238E27FC236}">
                <a16:creationId xmlns:a16="http://schemas.microsoft.com/office/drawing/2014/main" id="{3E2A3932-7466-4A7E-BC56-51B60E275A55}"/>
              </a:ext>
            </a:extLst>
          </p:cNvPr>
          <p:cNvSpPr/>
          <p:nvPr userDrawn="1"/>
        </p:nvSpPr>
        <p:spPr>
          <a:xfrm>
            <a:off x="3404633" y="0"/>
            <a:ext cx="45719" cy="687884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9" name="文本占位符 28">
            <a:extLst>
              <a:ext uri="{FF2B5EF4-FFF2-40B4-BE49-F238E27FC236}">
                <a16:creationId xmlns:a16="http://schemas.microsoft.com/office/drawing/2014/main" id="{31651381-919C-4C38-ABB7-4B8B6037D3DD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002856" y="2012709"/>
            <a:ext cx="4432913" cy="584775"/>
          </a:xfrm>
        </p:spPr>
        <p:txBody>
          <a:bodyPr wrap="square">
            <a:sp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zh-CN" altLang="en-US" sz="3200" b="1" kern="1200" noProof="0">
                <a:solidFill>
                  <a:schemeClr val="accent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363632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工作回顾</a:t>
            </a:r>
          </a:p>
        </p:txBody>
      </p:sp>
      <p:sp>
        <p:nvSpPr>
          <p:cNvPr id="30" name="文本占位符 28">
            <a:extLst>
              <a:ext uri="{FF2B5EF4-FFF2-40B4-BE49-F238E27FC236}">
                <a16:creationId xmlns:a16="http://schemas.microsoft.com/office/drawing/2014/main" id="{434327CB-41AC-4392-9DB6-0685F46C837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002856" y="3326328"/>
            <a:ext cx="4432913" cy="584775"/>
          </a:xfrm>
        </p:spPr>
        <p:txBody>
          <a:bodyPr wrap="square">
            <a:sp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zh-CN" altLang="en-US" sz="3200" b="1" kern="1200" noProof="0">
                <a:solidFill>
                  <a:schemeClr val="accent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3200" b="1" i="0" u="none" strike="noStrike" kern="1200" cap="none" spc="0" normalizeH="0" baseline="0" noProof="0">
                <a:ln>
                  <a:noFill/>
                </a:ln>
                <a:solidFill>
                  <a:srgbClr val="363632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心得体会</a:t>
            </a:r>
          </a:p>
        </p:txBody>
      </p:sp>
      <p:sp>
        <p:nvSpPr>
          <p:cNvPr id="31" name="文本占位符 28">
            <a:extLst>
              <a:ext uri="{FF2B5EF4-FFF2-40B4-BE49-F238E27FC236}">
                <a16:creationId xmlns:a16="http://schemas.microsoft.com/office/drawing/2014/main" id="{5DE9C3ED-8810-4A5B-947E-42AACA8B62B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002856" y="4660177"/>
            <a:ext cx="4432913" cy="584775"/>
          </a:xfrm>
        </p:spPr>
        <p:txBody>
          <a:bodyPr wrap="square">
            <a:sp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zh-CN" altLang="en-US" sz="3200" b="1" kern="1200" noProof="0">
                <a:solidFill>
                  <a:schemeClr val="accent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3200" b="1" i="0" u="none" strike="noStrike" kern="1200" cap="none" spc="0" normalizeH="0" baseline="0" noProof="0">
                <a:ln>
                  <a:noFill/>
                </a:ln>
                <a:solidFill>
                  <a:srgbClr val="363632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新年计划</a:t>
            </a:r>
          </a:p>
        </p:txBody>
      </p:sp>
    </p:spTree>
    <p:extLst>
      <p:ext uri="{BB962C8B-B14F-4D97-AF65-F5344CB8AC3E}">
        <p14:creationId xmlns:p14="http://schemas.microsoft.com/office/powerpoint/2010/main" val="377663316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四项目录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>
            <a:extLst>
              <a:ext uri="{FF2B5EF4-FFF2-40B4-BE49-F238E27FC236}">
                <a16:creationId xmlns:a16="http://schemas.microsoft.com/office/drawing/2014/main" id="{5D1C752A-97C6-4F61-A22C-7415BE0A56D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alphaModFix amt="60000"/>
          </a:blip>
          <a:srcRect r="10928"/>
          <a:stretch/>
        </p:blipFill>
        <p:spPr>
          <a:xfrm flipH="1" flipV="1">
            <a:off x="-1272" y="20512"/>
            <a:ext cx="12193272" cy="6858330"/>
          </a:xfrm>
          <a:prstGeom prst="rect">
            <a:avLst/>
          </a:prstGeom>
        </p:spPr>
      </p:pic>
      <p:sp>
        <p:nvSpPr>
          <p:cNvPr id="8" name="矩形 7">
            <a:extLst>
              <a:ext uri="{FF2B5EF4-FFF2-40B4-BE49-F238E27FC236}">
                <a16:creationId xmlns:a16="http://schemas.microsoft.com/office/drawing/2014/main" id="{15D5B230-3B9C-4781-AD3C-FD877301C41F}"/>
              </a:ext>
            </a:extLst>
          </p:cNvPr>
          <p:cNvSpPr/>
          <p:nvPr userDrawn="1"/>
        </p:nvSpPr>
        <p:spPr>
          <a:xfrm>
            <a:off x="0" y="0"/>
            <a:ext cx="33401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矩形 8">
            <a:extLst>
              <a:ext uri="{FF2B5EF4-FFF2-40B4-BE49-F238E27FC236}">
                <a16:creationId xmlns:a16="http://schemas.microsoft.com/office/drawing/2014/main" id="{0B83A5FE-B8C5-4581-8B61-C76D51A2C78D}"/>
              </a:ext>
            </a:extLst>
          </p:cNvPr>
          <p:cNvSpPr/>
          <p:nvPr userDrawn="1"/>
        </p:nvSpPr>
        <p:spPr>
          <a:xfrm>
            <a:off x="793958" y="1612900"/>
            <a:ext cx="1015662" cy="3632200"/>
          </a:xfrm>
          <a:prstGeom prst="rect">
            <a:avLst/>
          </a:prstGeom>
          <a:noFill/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矩形 9">
            <a:extLst>
              <a:ext uri="{FF2B5EF4-FFF2-40B4-BE49-F238E27FC236}">
                <a16:creationId xmlns:a16="http://schemas.microsoft.com/office/drawing/2014/main" id="{113C2380-F764-485E-8FF7-7AEDFAC7B5AD}"/>
              </a:ext>
            </a:extLst>
          </p:cNvPr>
          <p:cNvSpPr/>
          <p:nvPr userDrawn="1"/>
        </p:nvSpPr>
        <p:spPr>
          <a:xfrm>
            <a:off x="1609466" y="2173056"/>
            <a:ext cx="352556" cy="267171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11" name="组合 10">
            <a:extLst>
              <a:ext uri="{FF2B5EF4-FFF2-40B4-BE49-F238E27FC236}">
                <a16:creationId xmlns:a16="http://schemas.microsoft.com/office/drawing/2014/main" id="{90852D7B-F4E3-4696-AC71-77496AEDED47}"/>
              </a:ext>
            </a:extLst>
          </p:cNvPr>
          <p:cNvGrpSpPr/>
          <p:nvPr userDrawn="1"/>
        </p:nvGrpSpPr>
        <p:grpSpPr>
          <a:xfrm>
            <a:off x="514222" y="2081808"/>
            <a:ext cx="3022600" cy="2748508"/>
            <a:chOff x="5722092" y="-1107478"/>
            <a:chExt cx="3022600" cy="2748508"/>
          </a:xfrm>
        </p:grpSpPr>
        <p:sp>
          <p:nvSpPr>
            <p:cNvPr id="12" name="文本框 11">
              <a:extLst>
                <a:ext uri="{FF2B5EF4-FFF2-40B4-BE49-F238E27FC236}">
                  <a16:creationId xmlns:a16="http://schemas.microsoft.com/office/drawing/2014/main" id="{49418C25-2A8B-4BB4-BE1D-8752119CCAA4}"/>
                </a:ext>
              </a:extLst>
            </p:cNvPr>
            <p:cNvSpPr txBox="1"/>
            <p:nvPr/>
          </p:nvSpPr>
          <p:spPr>
            <a:xfrm>
              <a:off x="6360266" y="-1107478"/>
              <a:ext cx="1015662" cy="230832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7200" b="1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目录</a:t>
              </a:r>
              <a:endParaRPr lang="en-US" altLang="zh-CN" sz="72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3" name="矩形 12">
              <a:extLst>
                <a:ext uri="{FF2B5EF4-FFF2-40B4-BE49-F238E27FC236}">
                  <a16:creationId xmlns:a16="http://schemas.microsoft.com/office/drawing/2014/main" id="{0C4EE784-6411-4C6C-A7B3-5DC23819CA30}"/>
                </a:ext>
              </a:extLst>
            </p:cNvPr>
            <p:cNvSpPr/>
            <p:nvPr/>
          </p:nvSpPr>
          <p:spPr>
            <a:xfrm>
              <a:off x="5722092" y="1117810"/>
              <a:ext cx="3022600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altLang="zh-CN" sz="2800" b="1">
                  <a:solidFill>
                    <a:schemeClr val="bg1"/>
                  </a:solidFill>
                  <a:latin typeface="+mj-ea"/>
                </a:rPr>
                <a:t>CONTENT</a:t>
              </a:r>
              <a:endParaRPr lang="zh-CN" altLang="en-US" sz="2800" b="1">
                <a:solidFill>
                  <a:schemeClr val="bg1"/>
                </a:solidFill>
                <a:latin typeface="+mj-ea"/>
              </a:endParaRPr>
            </a:p>
          </p:txBody>
        </p:sp>
      </p:grpSp>
      <p:sp>
        <p:nvSpPr>
          <p:cNvPr id="14" name="矩形 13">
            <a:extLst>
              <a:ext uri="{FF2B5EF4-FFF2-40B4-BE49-F238E27FC236}">
                <a16:creationId xmlns:a16="http://schemas.microsoft.com/office/drawing/2014/main" id="{A06BCA08-57C5-47AE-A2A3-A341B714C612}"/>
              </a:ext>
            </a:extLst>
          </p:cNvPr>
          <p:cNvSpPr/>
          <p:nvPr userDrawn="1"/>
        </p:nvSpPr>
        <p:spPr>
          <a:xfrm>
            <a:off x="757406" y="2768600"/>
            <a:ext cx="72453" cy="1320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矩形 14">
            <a:extLst>
              <a:ext uri="{FF2B5EF4-FFF2-40B4-BE49-F238E27FC236}">
                <a16:creationId xmlns:a16="http://schemas.microsoft.com/office/drawing/2014/main" id="{09B77D86-1B1B-4646-8C55-65EA5CC103BD}"/>
              </a:ext>
            </a:extLst>
          </p:cNvPr>
          <p:cNvSpPr/>
          <p:nvPr userDrawn="1"/>
        </p:nvSpPr>
        <p:spPr>
          <a:xfrm>
            <a:off x="5745491" y="1186464"/>
            <a:ext cx="4837042" cy="577832"/>
          </a:xfrm>
          <a:prstGeom prst="rect">
            <a:avLst/>
          </a:prstGeom>
          <a:solidFill>
            <a:schemeClr val="accent1">
              <a:alpha val="1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微软雅黑"/>
              <a:cs typeface="+mn-cs"/>
            </a:endParaRPr>
          </a:p>
        </p:txBody>
      </p:sp>
      <p:sp>
        <p:nvSpPr>
          <p:cNvPr id="16" name="矩形: 圆角 15">
            <a:extLst>
              <a:ext uri="{FF2B5EF4-FFF2-40B4-BE49-F238E27FC236}">
                <a16:creationId xmlns:a16="http://schemas.microsoft.com/office/drawing/2014/main" id="{8DC55351-7961-4B0E-84C1-5EC6777B6865}"/>
              </a:ext>
            </a:extLst>
          </p:cNvPr>
          <p:cNvSpPr/>
          <p:nvPr userDrawn="1"/>
        </p:nvSpPr>
        <p:spPr>
          <a:xfrm>
            <a:off x="5183709" y="1129719"/>
            <a:ext cx="691322" cy="691322"/>
          </a:xfrm>
          <a:prstGeom prst="roundRect">
            <a:avLst/>
          </a:prstGeom>
          <a:solidFill>
            <a:schemeClr val="accent1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微软雅黑"/>
              <a:cs typeface="+mn-cs"/>
            </a:endParaRPr>
          </a:p>
        </p:txBody>
      </p:sp>
      <p:sp>
        <p:nvSpPr>
          <p:cNvPr id="17" name="文本框 16">
            <a:extLst>
              <a:ext uri="{FF2B5EF4-FFF2-40B4-BE49-F238E27FC236}">
                <a16:creationId xmlns:a16="http://schemas.microsoft.com/office/drawing/2014/main" id="{DA80D717-D195-4AA3-AB4D-5B6074B1B6CA}"/>
              </a:ext>
            </a:extLst>
          </p:cNvPr>
          <p:cNvSpPr txBox="1"/>
          <p:nvPr userDrawn="1"/>
        </p:nvSpPr>
        <p:spPr>
          <a:xfrm>
            <a:off x="5209936" y="1163733"/>
            <a:ext cx="83820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3600">
                <a:solidFill>
                  <a:srgbClr val="2D3A5C"/>
                </a:solidFill>
                <a:latin typeface="+mn-ea"/>
              </a:defRPr>
            </a:lvl1pPr>
          </a:lstStyle>
          <a:p>
            <a:r>
              <a:rPr lang="en-US" altLang="zh-CN">
                <a:solidFill>
                  <a:prstClr val="white"/>
                </a:solidFill>
                <a:latin typeface="微软雅黑"/>
                <a:ea typeface="微软雅黑"/>
              </a:rPr>
              <a:t>01</a:t>
            </a:r>
            <a:endParaRPr lang="zh-CN" altLang="en-US">
              <a:solidFill>
                <a:prstClr val="white"/>
              </a:solidFill>
              <a:latin typeface="微软雅黑"/>
              <a:ea typeface="微软雅黑"/>
            </a:endParaRPr>
          </a:p>
        </p:txBody>
      </p:sp>
      <p:sp>
        <p:nvSpPr>
          <p:cNvPr id="18" name="矩形 17">
            <a:extLst>
              <a:ext uri="{FF2B5EF4-FFF2-40B4-BE49-F238E27FC236}">
                <a16:creationId xmlns:a16="http://schemas.microsoft.com/office/drawing/2014/main" id="{27BB2480-8CDB-4147-BCA0-E522734950A7}"/>
              </a:ext>
            </a:extLst>
          </p:cNvPr>
          <p:cNvSpPr/>
          <p:nvPr userDrawn="1"/>
        </p:nvSpPr>
        <p:spPr>
          <a:xfrm>
            <a:off x="5745491" y="2502163"/>
            <a:ext cx="4837042" cy="577832"/>
          </a:xfrm>
          <a:prstGeom prst="rect">
            <a:avLst/>
          </a:prstGeom>
          <a:solidFill>
            <a:schemeClr val="accent1">
              <a:alpha val="1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微软雅黑"/>
              <a:cs typeface="+mn-cs"/>
            </a:endParaRPr>
          </a:p>
        </p:txBody>
      </p:sp>
      <p:sp>
        <p:nvSpPr>
          <p:cNvPr id="19" name="矩形: 圆角 18">
            <a:extLst>
              <a:ext uri="{FF2B5EF4-FFF2-40B4-BE49-F238E27FC236}">
                <a16:creationId xmlns:a16="http://schemas.microsoft.com/office/drawing/2014/main" id="{682426E0-271D-42AF-A714-CFCE857BB78F}"/>
              </a:ext>
            </a:extLst>
          </p:cNvPr>
          <p:cNvSpPr/>
          <p:nvPr userDrawn="1"/>
        </p:nvSpPr>
        <p:spPr>
          <a:xfrm>
            <a:off x="5183709" y="2445418"/>
            <a:ext cx="691322" cy="691322"/>
          </a:xfrm>
          <a:prstGeom prst="roundRect">
            <a:avLst/>
          </a:prstGeom>
          <a:solidFill>
            <a:schemeClr val="accent1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微软雅黑"/>
              <a:cs typeface="+mn-cs"/>
            </a:endParaRPr>
          </a:p>
        </p:txBody>
      </p:sp>
      <p:sp>
        <p:nvSpPr>
          <p:cNvPr id="20" name="矩形 19">
            <a:extLst>
              <a:ext uri="{FF2B5EF4-FFF2-40B4-BE49-F238E27FC236}">
                <a16:creationId xmlns:a16="http://schemas.microsoft.com/office/drawing/2014/main" id="{BDEFE2DE-2528-47FC-81F2-6411D580404B}"/>
              </a:ext>
            </a:extLst>
          </p:cNvPr>
          <p:cNvSpPr/>
          <p:nvPr userDrawn="1"/>
        </p:nvSpPr>
        <p:spPr>
          <a:xfrm>
            <a:off x="5745491" y="3817862"/>
            <a:ext cx="4837042" cy="577832"/>
          </a:xfrm>
          <a:prstGeom prst="rect">
            <a:avLst/>
          </a:prstGeom>
          <a:solidFill>
            <a:schemeClr val="accent1">
              <a:alpha val="1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微软雅黑"/>
              <a:cs typeface="+mn-cs"/>
            </a:endParaRPr>
          </a:p>
        </p:txBody>
      </p:sp>
      <p:sp>
        <p:nvSpPr>
          <p:cNvPr id="21" name="矩形: 圆角 20">
            <a:extLst>
              <a:ext uri="{FF2B5EF4-FFF2-40B4-BE49-F238E27FC236}">
                <a16:creationId xmlns:a16="http://schemas.microsoft.com/office/drawing/2014/main" id="{E5BDF89A-A3BD-44F3-BF7F-760BB7C14A74}"/>
              </a:ext>
            </a:extLst>
          </p:cNvPr>
          <p:cNvSpPr/>
          <p:nvPr userDrawn="1"/>
        </p:nvSpPr>
        <p:spPr>
          <a:xfrm>
            <a:off x="5183709" y="3761117"/>
            <a:ext cx="691322" cy="691322"/>
          </a:xfrm>
          <a:prstGeom prst="roundRect">
            <a:avLst/>
          </a:prstGeom>
          <a:solidFill>
            <a:schemeClr val="accent1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微软雅黑"/>
              <a:cs typeface="+mn-cs"/>
            </a:endParaRPr>
          </a:p>
        </p:txBody>
      </p:sp>
      <p:sp>
        <p:nvSpPr>
          <p:cNvPr id="22" name="文本框 21">
            <a:extLst>
              <a:ext uri="{FF2B5EF4-FFF2-40B4-BE49-F238E27FC236}">
                <a16:creationId xmlns:a16="http://schemas.microsoft.com/office/drawing/2014/main" id="{F97E9D01-96DB-4B90-AD82-4F6D5892572C}"/>
              </a:ext>
            </a:extLst>
          </p:cNvPr>
          <p:cNvSpPr txBox="1"/>
          <p:nvPr userDrawn="1"/>
        </p:nvSpPr>
        <p:spPr>
          <a:xfrm>
            <a:off x="5164656" y="3808123"/>
            <a:ext cx="83820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3600">
                <a:solidFill>
                  <a:srgbClr val="2D3A5C"/>
                </a:solidFill>
                <a:latin typeface="+mn-ea"/>
              </a:defRPr>
            </a:lvl1pPr>
          </a:lstStyle>
          <a:p>
            <a:r>
              <a:rPr lang="en-US" altLang="zh-CN">
                <a:solidFill>
                  <a:prstClr val="white"/>
                </a:solidFill>
                <a:latin typeface="微软雅黑"/>
                <a:ea typeface="微软雅黑"/>
              </a:rPr>
              <a:t>03</a:t>
            </a:r>
            <a:endParaRPr lang="zh-CN" altLang="en-US">
              <a:solidFill>
                <a:prstClr val="white"/>
              </a:solidFill>
              <a:latin typeface="微软雅黑"/>
              <a:ea typeface="微软雅黑"/>
            </a:endParaRPr>
          </a:p>
        </p:txBody>
      </p:sp>
      <p:sp>
        <p:nvSpPr>
          <p:cNvPr id="23" name="文本框 22">
            <a:extLst>
              <a:ext uri="{FF2B5EF4-FFF2-40B4-BE49-F238E27FC236}">
                <a16:creationId xmlns:a16="http://schemas.microsoft.com/office/drawing/2014/main" id="{9ECB42A8-21C2-4C96-B3F9-066B33787C8C}"/>
              </a:ext>
            </a:extLst>
          </p:cNvPr>
          <p:cNvSpPr txBox="1"/>
          <p:nvPr userDrawn="1"/>
        </p:nvSpPr>
        <p:spPr>
          <a:xfrm>
            <a:off x="5183709" y="2485928"/>
            <a:ext cx="83820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3600">
                <a:solidFill>
                  <a:srgbClr val="2D3A5C"/>
                </a:solidFill>
                <a:latin typeface="+mn-ea"/>
              </a:defRPr>
            </a:lvl1pPr>
          </a:lstStyle>
          <a:p>
            <a:r>
              <a:rPr lang="en-US" altLang="zh-CN">
                <a:solidFill>
                  <a:prstClr val="white"/>
                </a:solidFill>
                <a:latin typeface="微软雅黑"/>
                <a:ea typeface="微软雅黑"/>
              </a:rPr>
              <a:t>02</a:t>
            </a:r>
            <a:endParaRPr lang="zh-CN" altLang="en-US">
              <a:solidFill>
                <a:prstClr val="white"/>
              </a:solidFill>
              <a:latin typeface="微软雅黑"/>
              <a:ea typeface="微软雅黑"/>
            </a:endParaRPr>
          </a:p>
        </p:txBody>
      </p:sp>
      <p:sp>
        <p:nvSpPr>
          <p:cNvPr id="27" name="矩形 26">
            <a:extLst>
              <a:ext uri="{FF2B5EF4-FFF2-40B4-BE49-F238E27FC236}">
                <a16:creationId xmlns:a16="http://schemas.microsoft.com/office/drawing/2014/main" id="{3E2A3932-7466-4A7E-BC56-51B60E275A55}"/>
              </a:ext>
            </a:extLst>
          </p:cNvPr>
          <p:cNvSpPr/>
          <p:nvPr userDrawn="1"/>
        </p:nvSpPr>
        <p:spPr>
          <a:xfrm>
            <a:off x="3404633" y="0"/>
            <a:ext cx="45719" cy="687884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9" name="文本占位符 28">
            <a:extLst>
              <a:ext uri="{FF2B5EF4-FFF2-40B4-BE49-F238E27FC236}">
                <a16:creationId xmlns:a16="http://schemas.microsoft.com/office/drawing/2014/main" id="{31651381-919C-4C38-ABB7-4B8B6037D3DD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002856" y="1183963"/>
            <a:ext cx="4432913" cy="584775"/>
          </a:xfrm>
        </p:spPr>
        <p:txBody>
          <a:bodyPr wrap="square">
            <a:sp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zh-CN" altLang="en-US" sz="3200" b="1" kern="1200" noProof="0">
                <a:solidFill>
                  <a:schemeClr val="accent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363632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工作回顾</a:t>
            </a:r>
          </a:p>
        </p:txBody>
      </p:sp>
      <p:sp>
        <p:nvSpPr>
          <p:cNvPr id="30" name="文本占位符 28">
            <a:extLst>
              <a:ext uri="{FF2B5EF4-FFF2-40B4-BE49-F238E27FC236}">
                <a16:creationId xmlns:a16="http://schemas.microsoft.com/office/drawing/2014/main" id="{434327CB-41AC-4392-9DB6-0685F46C837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002856" y="2497582"/>
            <a:ext cx="4432913" cy="584775"/>
          </a:xfrm>
        </p:spPr>
        <p:txBody>
          <a:bodyPr wrap="square">
            <a:sp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zh-CN" altLang="en-US" sz="3200" b="1" kern="1200" noProof="0">
                <a:solidFill>
                  <a:schemeClr val="accent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3200" b="1" i="0" u="none" strike="noStrike" kern="1200" cap="none" spc="0" normalizeH="0" baseline="0" noProof="0">
                <a:ln>
                  <a:noFill/>
                </a:ln>
                <a:solidFill>
                  <a:srgbClr val="363632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心得体会</a:t>
            </a:r>
          </a:p>
        </p:txBody>
      </p:sp>
      <p:sp>
        <p:nvSpPr>
          <p:cNvPr id="31" name="文本占位符 28">
            <a:extLst>
              <a:ext uri="{FF2B5EF4-FFF2-40B4-BE49-F238E27FC236}">
                <a16:creationId xmlns:a16="http://schemas.microsoft.com/office/drawing/2014/main" id="{5DE9C3ED-8810-4A5B-947E-42AACA8B62B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002856" y="3831431"/>
            <a:ext cx="4432913" cy="584775"/>
          </a:xfrm>
        </p:spPr>
        <p:txBody>
          <a:bodyPr wrap="square">
            <a:sp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zh-CN" altLang="en-US" sz="3200" b="1" kern="1200" noProof="0">
                <a:solidFill>
                  <a:schemeClr val="accent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3200" b="1" i="0" u="none" strike="noStrike" kern="1200" cap="none" spc="0" normalizeH="0" baseline="0" noProof="0">
                <a:ln>
                  <a:noFill/>
                </a:ln>
                <a:solidFill>
                  <a:srgbClr val="363632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新年计划</a:t>
            </a:r>
          </a:p>
        </p:txBody>
      </p:sp>
      <p:sp>
        <p:nvSpPr>
          <p:cNvPr id="24" name="矩形 23">
            <a:extLst>
              <a:ext uri="{FF2B5EF4-FFF2-40B4-BE49-F238E27FC236}">
                <a16:creationId xmlns:a16="http://schemas.microsoft.com/office/drawing/2014/main" id="{2486DD7A-5D07-48D4-ADD3-CFF23031BD1D}"/>
              </a:ext>
            </a:extLst>
          </p:cNvPr>
          <p:cNvSpPr/>
          <p:nvPr userDrawn="1"/>
        </p:nvSpPr>
        <p:spPr>
          <a:xfrm>
            <a:off x="5764545" y="5094810"/>
            <a:ext cx="4837042" cy="577832"/>
          </a:xfrm>
          <a:prstGeom prst="rect">
            <a:avLst/>
          </a:prstGeom>
          <a:solidFill>
            <a:schemeClr val="accent1">
              <a:alpha val="1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微软雅黑"/>
              <a:cs typeface="+mn-cs"/>
            </a:endParaRPr>
          </a:p>
        </p:txBody>
      </p:sp>
      <p:sp>
        <p:nvSpPr>
          <p:cNvPr id="25" name="矩形: 圆角 24">
            <a:extLst>
              <a:ext uri="{FF2B5EF4-FFF2-40B4-BE49-F238E27FC236}">
                <a16:creationId xmlns:a16="http://schemas.microsoft.com/office/drawing/2014/main" id="{8ADA43C0-3AB7-4B73-A699-B1B9022D90CA}"/>
              </a:ext>
            </a:extLst>
          </p:cNvPr>
          <p:cNvSpPr/>
          <p:nvPr userDrawn="1"/>
        </p:nvSpPr>
        <p:spPr>
          <a:xfrm>
            <a:off x="5202763" y="5038065"/>
            <a:ext cx="691322" cy="691322"/>
          </a:xfrm>
          <a:prstGeom prst="roundRect">
            <a:avLst/>
          </a:prstGeom>
          <a:solidFill>
            <a:schemeClr val="accent1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微软雅黑"/>
              <a:cs typeface="+mn-cs"/>
            </a:endParaRPr>
          </a:p>
        </p:txBody>
      </p:sp>
      <p:sp>
        <p:nvSpPr>
          <p:cNvPr id="26" name="文本框 25">
            <a:extLst>
              <a:ext uri="{FF2B5EF4-FFF2-40B4-BE49-F238E27FC236}">
                <a16:creationId xmlns:a16="http://schemas.microsoft.com/office/drawing/2014/main" id="{665729AC-3424-4BEE-B993-47D4FD573975}"/>
              </a:ext>
            </a:extLst>
          </p:cNvPr>
          <p:cNvSpPr txBox="1"/>
          <p:nvPr userDrawn="1"/>
        </p:nvSpPr>
        <p:spPr>
          <a:xfrm>
            <a:off x="5183710" y="5085071"/>
            <a:ext cx="83820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3600">
                <a:solidFill>
                  <a:srgbClr val="2D3A5C"/>
                </a:solidFill>
                <a:latin typeface="+mn-ea"/>
              </a:defRPr>
            </a:lvl1pPr>
          </a:lstStyle>
          <a:p>
            <a:r>
              <a:rPr lang="en-US" altLang="zh-CN">
                <a:solidFill>
                  <a:prstClr val="white"/>
                </a:solidFill>
                <a:latin typeface="微软雅黑"/>
                <a:ea typeface="微软雅黑"/>
              </a:rPr>
              <a:t>04</a:t>
            </a:r>
            <a:endParaRPr lang="zh-CN" altLang="en-US">
              <a:solidFill>
                <a:prstClr val="white"/>
              </a:solidFill>
              <a:latin typeface="微软雅黑"/>
              <a:ea typeface="微软雅黑"/>
            </a:endParaRPr>
          </a:p>
        </p:txBody>
      </p:sp>
      <p:sp>
        <p:nvSpPr>
          <p:cNvPr id="28" name="文本占位符 28">
            <a:extLst>
              <a:ext uri="{FF2B5EF4-FFF2-40B4-BE49-F238E27FC236}">
                <a16:creationId xmlns:a16="http://schemas.microsoft.com/office/drawing/2014/main" id="{D32F8A8B-4A0C-4DE2-A419-A6424A6CE86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021910" y="5108379"/>
            <a:ext cx="4432913" cy="584775"/>
          </a:xfrm>
        </p:spPr>
        <p:txBody>
          <a:bodyPr wrap="square">
            <a:sp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zh-CN" altLang="en-US" sz="3200" b="1" kern="1200" noProof="0">
                <a:solidFill>
                  <a:schemeClr val="accent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3200" b="1" i="0" u="none" strike="noStrike" kern="1200" cap="none" spc="0" normalizeH="0" baseline="0" noProof="0">
                <a:ln>
                  <a:noFill/>
                </a:ln>
                <a:solidFill>
                  <a:srgbClr val="363632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未来目标</a:t>
            </a:r>
          </a:p>
        </p:txBody>
      </p:sp>
    </p:spTree>
    <p:extLst>
      <p:ext uri="{BB962C8B-B14F-4D97-AF65-F5344CB8AC3E}">
        <p14:creationId xmlns:p14="http://schemas.microsoft.com/office/powerpoint/2010/main" val="123221441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五项目录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>
            <a:extLst>
              <a:ext uri="{FF2B5EF4-FFF2-40B4-BE49-F238E27FC236}">
                <a16:creationId xmlns:a16="http://schemas.microsoft.com/office/drawing/2014/main" id="{5D1C752A-97C6-4F61-A22C-7415BE0A56D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alphaModFix amt="60000"/>
          </a:blip>
          <a:srcRect r="10928"/>
          <a:stretch/>
        </p:blipFill>
        <p:spPr>
          <a:xfrm flipH="1" flipV="1">
            <a:off x="-1272" y="20512"/>
            <a:ext cx="12193272" cy="6858330"/>
          </a:xfrm>
          <a:prstGeom prst="rect">
            <a:avLst/>
          </a:prstGeom>
        </p:spPr>
      </p:pic>
      <p:sp>
        <p:nvSpPr>
          <p:cNvPr id="8" name="矩形 7">
            <a:extLst>
              <a:ext uri="{FF2B5EF4-FFF2-40B4-BE49-F238E27FC236}">
                <a16:creationId xmlns:a16="http://schemas.microsoft.com/office/drawing/2014/main" id="{15D5B230-3B9C-4781-AD3C-FD877301C41F}"/>
              </a:ext>
            </a:extLst>
          </p:cNvPr>
          <p:cNvSpPr/>
          <p:nvPr userDrawn="1"/>
        </p:nvSpPr>
        <p:spPr>
          <a:xfrm>
            <a:off x="0" y="0"/>
            <a:ext cx="33401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矩形 8">
            <a:extLst>
              <a:ext uri="{FF2B5EF4-FFF2-40B4-BE49-F238E27FC236}">
                <a16:creationId xmlns:a16="http://schemas.microsoft.com/office/drawing/2014/main" id="{0B83A5FE-B8C5-4581-8B61-C76D51A2C78D}"/>
              </a:ext>
            </a:extLst>
          </p:cNvPr>
          <p:cNvSpPr/>
          <p:nvPr userDrawn="1"/>
        </p:nvSpPr>
        <p:spPr>
          <a:xfrm>
            <a:off x="793958" y="1612900"/>
            <a:ext cx="1015662" cy="3632200"/>
          </a:xfrm>
          <a:prstGeom prst="rect">
            <a:avLst/>
          </a:prstGeom>
          <a:noFill/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矩形 9">
            <a:extLst>
              <a:ext uri="{FF2B5EF4-FFF2-40B4-BE49-F238E27FC236}">
                <a16:creationId xmlns:a16="http://schemas.microsoft.com/office/drawing/2014/main" id="{113C2380-F764-485E-8FF7-7AEDFAC7B5AD}"/>
              </a:ext>
            </a:extLst>
          </p:cNvPr>
          <p:cNvSpPr/>
          <p:nvPr userDrawn="1"/>
        </p:nvSpPr>
        <p:spPr>
          <a:xfrm>
            <a:off x="1609466" y="2173056"/>
            <a:ext cx="352556" cy="267171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11" name="组合 10">
            <a:extLst>
              <a:ext uri="{FF2B5EF4-FFF2-40B4-BE49-F238E27FC236}">
                <a16:creationId xmlns:a16="http://schemas.microsoft.com/office/drawing/2014/main" id="{90852D7B-F4E3-4696-AC71-77496AEDED47}"/>
              </a:ext>
            </a:extLst>
          </p:cNvPr>
          <p:cNvGrpSpPr/>
          <p:nvPr userDrawn="1"/>
        </p:nvGrpSpPr>
        <p:grpSpPr>
          <a:xfrm>
            <a:off x="514222" y="2081808"/>
            <a:ext cx="3022600" cy="2748508"/>
            <a:chOff x="5722092" y="-1107478"/>
            <a:chExt cx="3022600" cy="2748508"/>
          </a:xfrm>
        </p:grpSpPr>
        <p:sp>
          <p:nvSpPr>
            <p:cNvPr id="12" name="文本框 11">
              <a:extLst>
                <a:ext uri="{FF2B5EF4-FFF2-40B4-BE49-F238E27FC236}">
                  <a16:creationId xmlns:a16="http://schemas.microsoft.com/office/drawing/2014/main" id="{49418C25-2A8B-4BB4-BE1D-8752119CCAA4}"/>
                </a:ext>
              </a:extLst>
            </p:cNvPr>
            <p:cNvSpPr txBox="1"/>
            <p:nvPr/>
          </p:nvSpPr>
          <p:spPr>
            <a:xfrm>
              <a:off x="6360266" y="-1107478"/>
              <a:ext cx="1015662" cy="230832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7200" b="1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目录</a:t>
              </a:r>
              <a:endParaRPr lang="en-US" altLang="zh-CN" sz="72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3" name="矩形 12">
              <a:extLst>
                <a:ext uri="{FF2B5EF4-FFF2-40B4-BE49-F238E27FC236}">
                  <a16:creationId xmlns:a16="http://schemas.microsoft.com/office/drawing/2014/main" id="{0C4EE784-6411-4C6C-A7B3-5DC23819CA30}"/>
                </a:ext>
              </a:extLst>
            </p:cNvPr>
            <p:cNvSpPr/>
            <p:nvPr/>
          </p:nvSpPr>
          <p:spPr>
            <a:xfrm>
              <a:off x="5722092" y="1117810"/>
              <a:ext cx="3022600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altLang="zh-CN" sz="2800" b="1">
                  <a:solidFill>
                    <a:schemeClr val="bg1"/>
                  </a:solidFill>
                  <a:latin typeface="+mj-ea"/>
                </a:rPr>
                <a:t>CONTENT</a:t>
              </a:r>
              <a:endParaRPr lang="zh-CN" altLang="en-US" sz="2800" b="1">
                <a:solidFill>
                  <a:schemeClr val="bg1"/>
                </a:solidFill>
                <a:latin typeface="+mj-ea"/>
              </a:endParaRPr>
            </a:p>
          </p:txBody>
        </p:sp>
      </p:grpSp>
      <p:sp>
        <p:nvSpPr>
          <p:cNvPr id="14" name="矩形 13">
            <a:extLst>
              <a:ext uri="{FF2B5EF4-FFF2-40B4-BE49-F238E27FC236}">
                <a16:creationId xmlns:a16="http://schemas.microsoft.com/office/drawing/2014/main" id="{A06BCA08-57C5-47AE-A2A3-A341B714C612}"/>
              </a:ext>
            </a:extLst>
          </p:cNvPr>
          <p:cNvSpPr/>
          <p:nvPr userDrawn="1"/>
        </p:nvSpPr>
        <p:spPr>
          <a:xfrm>
            <a:off x="757406" y="2768600"/>
            <a:ext cx="72453" cy="1320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2" name="组合 1">
            <a:extLst>
              <a:ext uri="{FF2B5EF4-FFF2-40B4-BE49-F238E27FC236}">
                <a16:creationId xmlns:a16="http://schemas.microsoft.com/office/drawing/2014/main" id="{2384E8E4-3F42-436C-B5AB-08969962D687}"/>
              </a:ext>
            </a:extLst>
          </p:cNvPr>
          <p:cNvGrpSpPr/>
          <p:nvPr userDrawn="1"/>
        </p:nvGrpSpPr>
        <p:grpSpPr>
          <a:xfrm>
            <a:off x="5183709" y="748719"/>
            <a:ext cx="5398824" cy="691322"/>
            <a:chOff x="5183709" y="1129719"/>
            <a:chExt cx="5398824" cy="691322"/>
          </a:xfrm>
        </p:grpSpPr>
        <p:sp>
          <p:nvSpPr>
            <p:cNvPr id="15" name="矩形 14">
              <a:extLst>
                <a:ext uri="{FF2B5EF4-FFF2-40B4-BE49-F238E27FC236}">
                  <a16:creationId xmlns:a16="http://schemas.microsoft.com/office/drawing/2014/main" id="{09B77D86-1B1B-4646-8C55-65EA5CC103BD}"/>
                </a:ext>
              </a:extLst>
            </p:cNvPr>
            <p:cNvSpPr/>
            <p:nvPr userDrawn="1"/>
          </p:nvSpPr>
          <p:spPr>
            <a:xfrm>
              <a:off x="5745491" y="1186464"/>
              <a:ext cx="4837042" cy="577832"/>
            </a:xfrm>
            <a:prstGeom prst="rect">
              <a:avLst/>
            </a:prstGeom>
            <a:solidFill>
              <a:schemeClr val="accent1">
                <a:alpha val="10000"/>
              </a:scheme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  <p:sp>
          <p:nvSpPr>
            <p:cNvPr id="16" name="矩形: 圆角 15">
              <a:extLst>
                <a:ext uri="{FF2B5EF4-FFF2-40B4-BE49-F238E27FC236}">
                  <a16:creationId xmlns:a16="http://schemas.microsoft.com/office/drawing/2014/main" id="{8DC55351-7961-4B0E-84C1-5EC6777B6865}"/>
                </a:ext>
              </a:extLst>
            </p:cNvPr>
            <p:cNvSpPr/>
            <p:nvPr userDrawn="1"/>
          </p:nvSpPr>
          <p:spPr>
            <a:xfrm>
              <a:off x="5183709" y="1129719"/>
              <a:ext cx="691322" cy="691322"/>
            </a:xfrm>
            <a:prstGeom prst="roundRect">
              <a:avLst/>
            </a:prstGeom>
            <a:solidFill>
              <a:schemeClr val="accent1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  <p:sp>
          <p:nvSpPr>
            <p:cNvPr id="17" name="文本框 16">
              <a:extLst>
                <a:ext uri="{FF2B5EF4-FFF2-40B4-BE49-F238E27FC236}">
                  <a16:creationId xmlns:a16="http://schemas.microsoft.com/office/drawing/2014/main" id="{DA80D717-D195-4AA3-AB4D-5B6074B1B6CA}"/>
                </a:ext>
              </a:extLst>
            </p:cNvPr>
            <p:cNvSpPr txBox="1"/>
            <p:nvPr userDrawn="1"/>
          </p:nvSpPr>
          <p:spPr>
            <a:xfrm>
              <a:off x="5209936" y="1163733"/>
              <a:ext cx="83820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>
                <a:defRPr sz="3600">
                  <a:solidFill>
                    <a:srgbClr val="2D3A5C"/>
                  </a:solidFill>
                  <a:latin typeface="+mn-ea"/>
                </a:defRPr>
              </a:lvl1pPr>
            </a:lstStyle>
            <a:p>
              <a:r>
                <a:rPr lang="en-US" altLang="zh-CN">
                  <a:solidFill>
                    <a:prstClr val="white"/>
                  </a:solidFill>
                  <a:latin typeface="微软雅黑"/>
                  <a:ea typeface="微软雅黑"/>
                </a:rPr>
                <a:t>01</a:t>
              </a:r>
              <a:endParaRPr lang="zh-CN" altLang="en-US">
                <a:solidFill>
                  <a:prstClr val="white"/>
                </a:solidFill>
                <a:latin typeface="微软雅黑"/>
                <a:ea typeface="微软雅黑"/>
              </a:endParaRPr>
            </a:p>
          </p:txBody>
        </p:sp>
      </p:grpSp>
      <p:grpSp>
        <p:nvGrpSpPr>
          <p:cNvPr id="6" name="组合 5">
            <a:extLst>
              <a:ext uri="{FF2B5EF4-FFF2-40B4-BE49-F238E27FC236}">
                <a16:creationId xmlns:a16="http://schemas.microsoft.com/office/drawing/2014/main" id="{54C3FA44-7268-4D7F-BD83-33C71586C5C1}"/>
              </a:ext>
            </a:extLst>
          </p:cNvPr>
          <p:cNvGrpSpPr/>
          <p:nvPr userDrawn="1"/>
        </p:nvGrpSpPr>
        <p:grpSpPr>
          <a:xfrm>
            <a:off x="5164656" y="3056793"/>
            <a:ext cx="5417877" cy="693337"/>
            <a:chOff x="5164656" y="3761117"/>
            <a:chExt cx="5417877" cy="693337"/>
          </a:xfrm>
        </p:grpSpPr>
        <p:sp>
          <p:nvSpPr>
            <p:cNvPr id="20" name="矩形 19">
              <a:extLst>
                <a:ext uri="{FF2B5EF4-FFF2-40B4-BE49-F238E27FC236}">
                  <a16:creationId xmlns:a16="http://schemas.microsoft.com/office/drawing/2014/main" id="{BDEFE2DE-2528-47FC-81F2-6411D580404B}"/>
                </a:ext>
              </a:extLst>
            </p:cNvPr>
            <p:cNvSpPr/>
            <p:nvPr userDrawn="1"/>
          </p:nvSpPr>
          <p:spPr>
            <a:xfrm>
              <a:off x="5745491" y="3817862"/>
              <a:ext cx="4837042" cy="577832"/>
            </a:xfrm>
            <a:prstGeom prst="rect">
              <a:avLst/>
            </a:prstGeom>
            <a:solidFill>
              <a:schemeClr val="accent1">
                <a:alpha val="10000"/>
              </a:scheme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  <p:sp>
          <p:nvSpPr>
            <p:cNvPr id="21" name="矩形: 圆角 20">
              <a:extLst>
                <a:ext uri="{FF2B5EF4-FFF2-40B4-BE49-F238E27FC236}">
                  <a16:creationId xmlns:a16="http://schemas.microsoft.com/office/drawing/2014/main" id="{E5BDF89A-A3BD-44F3-BF7F-760BB7C14A74}"/>
                </a:ext>
              </a:extLst>
            </p:cNvPr>
            <p:cNvSpPr/>
            <p:nvPr userDrawn="1"/>
          </p:nvSpPr>
          <p:spPr>
            <a:xfrm>
              <a:off x="5183709" y="3761117"/>
              <a:ext cx="691322" cy="691322"/>
            </a:xfrm>
            <a:prstGeom prst="roundRect">
              <a:avLst/>
            </a:prstGeom>
            <a:solidFill>
              <a:schemeClr val="accent1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  <p:sp>
          <p:nvSpPr>
            <p:cNvPr id="22" name="文本框 21">
              <a:extLst>
                <a:ext uri="{FF2B5EF4-FFF2-40B4-BE49-F238E27FC236}">
                  <a16:creationId xmlns:a16="http://schemas.microsoft.com/office/drawing/2014/main" id="{F97E9D01-96DB-4B90-AD82-4F6D5892572C}"/>
                </a:ext>
              </a:extLst>
            </p:cNvPr>
            <p:cNvSpPr txBox="1"/>
            <p:nvPr userDrawn="1"/>
          </p:nvSpPr>
          <p:spPr>
            <a:xfrm>
              <a:off x="5164656" y="3808123"/>
              <a:ext cx="83820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>
                <a:defRPr sz="3600">
                  <a:solidFill>
                    <a:srgbClr val="2D3A5C"/>
                  </a:solidFill>
                  <a:latin typeface="+mn-ea"/>
                </a:defRPr>
              </a:lvl1pPr>
            </a:lstStyle>
            <a:p>
              <a:r>
                <a:rPr lang="en-US" altLang="zh-CN">
                  <a:solidFill>
                    <a:prstClr val="white"/>
                  </a:solidFill>
                  <a:latin typeface="微软雅黑"/>
                  <a:ea typeface="微软雅黑"/>
                </a:rPr>
                <a:t>03</a:t>
              </a:r>
              <a:endParaRPr lang="zh-CN" altLang="en-US">
                <a:solidFill>
                  <a:prstClr val="white"/>
                </a:solidFill>
                <a:latin typeface="微软雅黑"/>
                <a:ea typeface="微软雅黑"/>
              </a:endParaRPr>
            </a:p>
          </p:txBody>
        </p:sp>
      </p:grpSp>
      <p:grpSp>
        <p:nvGrpSpPr>
          <p:cNvPr id="5" name="组合 4">
            <a:extLst>
              <a:ext uri="{FF2B5EF4-FFF2-40B4-BE49-F238E27FC236}">
                <a16:creationId xmlns:a16="http://schemas.microsoft.com/office/drawing/2014/main" id="{8647FC08-8842-4651-B156-88DF31082C4D}"/>
              </a:ext>
            </a:extLst>
          </p:cNvPr>
          <p:cNvGrpSpPr/>
          <p:nvPr userDrawn="1"/>
        </p:nvGrpSpPr>
        <p:grpSpPr>
          <a:xfrm>
            <a:off x="5183709" y="1902756"/>
            <a:ext cx="5398824" cy="691322"/>
            <a:chOff x="5183709" y="2445418"/>
            <a:chExt cx="5398824" cy="691322"/>
          </a:xfrm>
        </p:grpSpPr>
        <p:grpSp>
          <p:nvGrpSpPr>
            <p:cNvPr id="3" name="组合 2">
              <a:extLst>
                <a:ext uri="{FF2B5EF4-FFF2-40B4-BE49-F238E27FC236}">
                  <a16:creationId xmlns:a16="http://schemas.microsoft.com/office/drawing/2014/main" id="{BF1BAEAF-FB6A-4C01-8912-1D2BA637A259}"/>
                </a:ext>
              </a:extLst>
            </p:cNvPr>
            <p:cNvGrpSpPr/>
            <p:nvPr userDrawn="1"/>
          </p:nvGrpSpPr>
          <p:grpSpPr>
            <a:xfrm>
              <a:off x="5183709" y="2445418"/>
              <a:ext cx="5398824" cy="691322"/>
              <a:chOff x="5183709" y="2445418"/>
              <a:chExt cx="5398824" cy="691322"/>
            </a:xfrm>
          </p:grpSpPr>
          <p:sp>
            <p:nvSpPr>
              <p:cNvPr id="18" name="矩形 17">
                <a:extLst>
                  <a:ext uri="{FF2B5EF4-FFF2-40B4-BE49-F238E27FC236}">
                    <a16:creationId xmlns:a16="http://schemas.microsoft.com/office/drawing/2014/main" id="{27BB2480-8CDB-4147-BCA0-E522734950A7}"/>
                  </a:ext>
                </a:extLst>
              </p:cNvPr>
              <p:cNvSpPr/>
              <p:nvPr userDrawn="1"/>
            </p:nvSpPr>
            <p:spPr>
              <a:xfrm>
                <a:off x="5745491" y="2502163"/>
                <a:ext cx="4837042" cy="577832"/>
              </a:xfrm>
              <a:prstGeom prst="rect">
                <a:avLst/>
              </a:prstGeom>
              <a:solidFill>
                <a:schemeClr val="accent1">
                  <a:alpha val="10000"/>
                </a:schemeClr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endParaRPr>
              </a:p>
            </p:txBody>
          </p:sp>
          <p:sp>
            <p:nvSpPr>
              <p:cNvPr id="19" name="矩形: 圆角 18">
                <a:extLst>
                  <a:ext uri="{FF2B5EF4-FFF2-40B4-BE49-F238E27FC236}">
                    <a16:creationId xmlns:a16="http://schemas.microsoft.com/office/drawing/2014/main" id="{682426E0-271D-42AF-A714-CFCE857BB78F}"/>
                  </a:ext>
                </a:extLst>
              </p:cNvPr>
              <p:cNvSpPr/>
              <p:nvPr userDrawn="1"/>
            </p:nvSpPr>
            <p:spPr>
              <a:xfrm>
                <a:off x="5183709" y="2445418"/>
                <a:ext cx="691322" cy="691322"/>
              </a:xfrm>
              <a:prstGeom prst="roundRect">
                <a:avLst/>
              </a:prstGeom>
              <a:solidFill>
                <a:schemeClr val="accent1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endParaRPr>
              </a:p>
            </p:txBody>
          </p:sp>
        </p:grpSp>
        <p:sp>
          <p:nvSpPr>
            <p:cNvPr id="23" name="文本框 22">
              <a:extLst>
                <a:ext uri="{FF2B5EF4-FFF2-40B4-BE49-F238E27FC236}">
                  <a16:creationId xmlns:a16="http://schemas.microsoft.com/office/drawing/2014/main" id="{9ECB42A8-21C2-4C96-B3F9-066B33787C8C}"/>
                </a:ext>
              </a:extLst>
            </p:cNvPr>
            <p:cNvSpPr txBox="1"/>
            <p:nvPr userDrawn="1"/>
          </p:nvSpPr>
          <p:spPr>
            <a:xfrm>
              <a:off x="5183709" y="2485928"/>
              <a:ext cx="83820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>
                <a:defRPr sz="3600">
                  <a:solidFill>
                    <a:srgbClr val="2D3A5C"/>
                  </a:solidFill>
                  <a:latin typeface="+mn-ea"/>
                </a:defRPr>
              </a:lvl1pPr>
            </a:lstStyle>
            <a:p>
              <a:r>
                <a:rPr lang="en-US" altLang="zh-CN">
                  <a:solidFill>
                    <a:prstClr val="white"/>
                  </a:solidFill>
                  <a:latin typeface="微软雅黑"/>
                  <a:ea typeface="微软雅黑"/>
                </a:rPr>
                <a:t>02</a:t>
              </a:r>
              <a:endParaRPr lang="zh-CN" altLang="en-US">
                <a:solidFill>
                  <a:prstClr val="white"/>
                </a:solidFill>
                <a:latin typeface="微软雅黑"/>
                <a:ea typeface="微软雅黑"/>
              </a:endParaRPr>
            </a:p>
          </p:txBody>
        </p:sp>
      </p:grpSp>
      <p:sp>
        <p:nvSpPr>
          <p:cNvPr id="27" name="矩形 26">
            <a:extLst>
              <a:ext uri="{FF2B5EF4-FFF2-40B4-BE49-F238E27FC236}">
                <a16:creationId xmlns:a16="http://schemas.microsoft.com/office/drawing/2014/main" id="{3E2A3932-7466-4A7E-BC56-51B60E275A55}"/>
              </a:ext>
            </a:extLst>
          </p:cNvPr>
          <p:cNvSpPr/>
          <p:nvPr userDrawn="1"/>
        </p:nvSpPr>
        <p:spPr>
          <a:xfrm>
            <a:off x="3404633" y="0"/>
            <a:ext cx="45719" cy="687884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9" name="文本占位符 28">
            <a:extLst>
              <a:ext uri="{FF2B5EF4-FFF2-40B4-BE49-F238E27FC236}">
                <a16:creationId xmlns:a16="http://schemas.microsoft.com/office/drawing/2014/main" id="{31651381-919C-4C38-ABB7-4B8B6037D3DD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012383" y="816806"/>
            <a:ext cx="4432913" cy="584775"/>
          </a:xfrm>
        </p:spPr>
        <p:txBody>
          <a:bodyPr wrap="square">
            <a:sp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zh-CN" altLang="en-US" sz="3200" b="1" kern="1200" noProof="0">
                <a:solidFill>
                  <a:schemeClr val="accent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363632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工作回顾</a:t>
            </a:r>
          </a:p>
        </p:txBody>
      </p:sp>
      <p:sp>
        <p:nvSpPr>
          <p:cNvPr id="30" name="文本占位符 28">
            <a:extLst>
              <a:ext uri="{FF2B5EF4-FFF2-40B4-BE49-F238E27FC236}">
                <a16:creationId xmlns:a16="http://schemas.microsoft.com/office/drawing/2014/main" id="{434327CB-41AC-4392-9DB6-0685F46C837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012383" y="1966076"/>
            <a:ext cx="4432913" cy="584775"/>
          </a:xfrm>
        </p:spPr>
        <p:txBody>
          <a:bodyPr wrap="square">
            <a:sp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zh-CN" altLang="en-US" sz="3200" b="1" kern="1200" noProof="0">
                <a:solidFill>
                  <a:schemeClr val="accent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3200" b="1" i="0" u="none" strike="noStrike" kern="1200" cap="none" spc="0" normalizeH="0" baseline="0" noProof="0">
                <a:ln>
                  <a:noFill/>
                </a:ln>
                <a:solidFill>
                  <a:srgbClr val="363632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心得体会</a:t>
            </a:r>
          </a:p>
        </p:txBody>
      </p:sp>
      <p:sp>
        <p:nvSpPr>
          <p:cNvPr id="31" name="文本占位符 28">
            <a:extLst>
              <a:ext uri="{FF2B5EF4-FFF2-40B4-BE49-F238E27FC236}">
                <a16:creationId xmlns:a16="http://schemas.microsoft.com/office/drawing/2014/main" id="{5DE9C3ED-8810-4A5B-947E-42AACA8B62B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012383" y="3115346"/>
            <a:ext cx="4432913" cy="584775"/>
          </a:xfrm>
        </p:spPr>
        <p:txBody>
          <a:bodyPr wrap="square">
            <a:sp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zh-CN" altLang="en-US" sz="3200" b="1" kern="1200" noProof="0">
                <a:solidFill>
                  <a:schemeClr val="accent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3200" b="1" i="0" u="none" strike="noStrike" kern="1200" cap="none" spc="0" normalizeH="0" baseline="0" noProof="0">
                <a:ln>
                  <a:noFill/>
                </a:ln>
                <a:solidFill>
                  <a:srgbClr val="363632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新年计划</a:t>
            </a:r>
          </a:p>
        </p:txBody>
      </p:sp>
      <p:grpSp>
        <p:nvGrpSpPr>
          <p:cNvPr id="39" name="组合 38">
            <a:extLst>
              <a:ext uri="{FF2B5EF4-FFF2-40B4-BE49-F238E27FC236}">
                <a16:creationId xmlns:a16="http://schemas.microsoft.com/office/drawing/2014/main" id="{8E28D930-B892-473C-8EA6-520301EA969A}"/>
              </a:ext>
            </a:extLst>
          </p:cNvPr>
          <p:cNvGrpSpPr/>
          <p:nvPr userDrawn="1"/>
        </p:nvGrpSpPr>
        <p:grpSpPr>
          <a:xfrm>
            <a:off x="5183710" y="4212845"/>
            <a:ext cx="5417877" cy="693337"/>
            <a:chOff x="5183710" y="5038065"/>
            <a:chExt cx="5417877" cy="693337"/>
          </a:xfrm>
        </p:grpSpPr>
        <p:sp>
          <p:nvSpPr>
            <p:cNvPr id="24" name="矩形 23">
              <a:extLst>
                <a:ext uri="{FF2B5EF4-FFF2-40B4-BE49-F238E27FC236}">
                  <a16:creationId xmlns:a16="http://schemas.microsoft.com/office/drawing/2014/main" id="{2486DD7A-5D07-48D4-ADD3-CFF23031BD1D}"/>
                </a:ext>
              </a:extLst>
            </p:cNvPr>
            <p:cNvSpPr/>
            <p:nvPr userDrawn="1"/>
          </p:nvSpPr>
          <p:spPr>
            <a:xfrm>
              <a:off x="5764545" y="5094810"/>
              <a:ext cx="4837042" cy="577832"/>
            </a:xfrm>
            <a:prstGeom prst="rect">
              <a:avLst/>
            </a:prstGeom>
            <a:solidFill>
              <a:schemeClr val="accent1">
                <a:alpha val="10000"/>
              </a:scheme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  <p:sp>
          <p:nvSpPr>
            <p:cNvPr id="25" name="矩形: 圆角 24">
              <a:extLst>
                <a:ext uri="{FF2B5EF4-FFF2-40B4-BE49-F238E27FC236}">
                  <a16:creationId xmlns:a16="http://schemas.microsoft.com/office/drawing/2014/main" id="{8ADA43C0-3AB7-4B73-A699-B1B9022D90CA}"/>
                </a:ext>
              </a:extLst>
            </p:cNvPr>
            <p:cNvSpPr/>
            <p:nvPr userDrawn="1"/>
          </p:nvSpPr>
          <p:spPr>
            <a:xfrm>
              <a:off x="5202763" y="5038065"/>
              <a:ext cx="691322" cy="691322"/>
            </a:xfrm>
            <a:prstGeom prst="roundRect">
              <a:avLst/>
            </a:prstGeom>
            <a:solidFill>
              <a:schemeClr val="accent1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  <p:sp>
          <p:nvSpPr>
            <p:cNvPr id="26" name="文本框 25">
              <a:extLst>
                <a:ext uri="{FF2B5EF4-FFF2-40B4-BE49-F238E27FC236}">
                  <a16:creationId xmlns:a16="http://schemas.microsoft.com/office/drawing/2014/main" id="{665729AC-3424-4BEE-B993-47D4FD573975}"/>
                </a:ext>
              </a:extLst>
            </p:cNvPr>
            <p:cNvSpPr txBox="1"/>
            <p:nvPr userDrawn="1"/>
          </p:nvSpPr>
          <p:spPr>
            <a:xfrm>
              <a:off x="5183710" y="5085071"/>
              <a:ext cx="83820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>
                <a:defRPr sz="3600">
                  <a:solidFill>
                    <a:srgbClr val="2D3A5C"/>
                  </a:solidFill>
                  <a:latin typeface="+mn-ea"/>
                </a:defRPr>
              </a:lvl1pPr>
            </a:lstStyle>
            <a:p>
              <a:r>
                <a:rPr lang="en-US" altLang="zh-CN">
                  <a:solidFill>
                    <a:prstClr val="white"/>
                  </a:solidFill>
                  <a:latin typeface="微软雅黑"/>
                  <a:ea typeface="微软雅黑"/>
                </a:rPr>
                <a:t>04</a:t>
              </a:r>
              <a:endParaRPr lang="zh-CN" altLang="en-US">
                <a:solidFill>
                  <a:prstClr val="white"/>
                </a:solidFill>
                <a:latin typeface="微软雅黑"/>
                <a:ea typeface="微软雅黑"/>
              </a:endParaRPr>
            </a:p>
          </p:txBody>
        </p:sp>
      </p:grpSp>
      <p:sp>
        <p:nvSpPr>
          <p:cNvPr id="28" name="文本占位符 28">
            <a:extLst>
              <a:ext uri="{FF2B5EF4-FFF2-40B4-BE49-F238E27FC236}">
                <a16:creationId xmlns:a16="http://schemas.microsoft.com/office/drawing/2014/main" id="{D32F8A8B-4A0C-4DE2-A419-A6424A6CE86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012383" y="4264616"/>
            <a:ext cx="4432913" cy="584775"/>
          </a:xfrm>
        </p:spPr>
        <p:txBody>
          <a:bodyPr wrap="square">
            <a:sp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zh-CN" altLang="en-US" sz="3200" b="1" kern="1200" noProof="0">
                <a:solidFill>
                  <a:schemeClr val="accent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3200" b="1" i="0" u="none" strike="noStrike" kern="1200" cap="none" spc="0" normalizeH="0" baseline="0" noProof="0">
                <a:ln>
                  <a:noFill/>
                </a:ln>
                <a:solidFill>
                  <a:srgbClr val="363632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未来目标</a:t>
            </a:r>
          </a:p>
        </p:txBody>
      </p:sp>
      <p:grpSp>
        <p:nvGrpSpPr>
          <p:cNvPr id="40" name="组合 39">
            <a:extLst>
              <a:ext uri="{FF2B5EF4-FFF2-40B4-BE49-F238E27FC236}">
                <a16:creationId xmlns:a16="http://schemas.microsoft.com/office/drawing/2014/main" id="{770D0AFA-3F6D-4306-9F7F-ACC5B131D5B7}"/>
              </a:ext>
            </a:extLst>
          </p:cNvPr>
          <p:cNvGrpSpPr/>
          <p:nvPr userDrawn="1"/>
        </p:nvGrpSpPr>
        <p:grpSpPr>
          <a:xfrm>
            <a:off x="5164656" y="5368899"/>
            <a:ext cx="5417877" cy="693337"/>
            <a:chOff x="5164656" y="5749899"/>
            <a:chExt cx="5417877" cy="693337"/>
          </a:xfrm>
        </p:grpSpPr>
        <p:sp>
          <p:nvSpPr>
            <p:cNvPr id="35" name="矩形 34">
              <a:extLst>
                <a:ext uri="{FF2B5EF4-FFF2-40B4-BE49-F238E27FC236}">
                  <a16:creationId xmlns:a16="http://schemas.microsoft.com/office/drawing/2014/main" id="{6062C0DA-AA13-4335-A4FA-DE76009011A4}"/>
                </a:ext>
              </a:extLst>
            </p:cNvPr>
            <p:cNvSpPr/>
            <p:nvPr userDrawn="1"/>
          </p:nvSpPr>
          <p:spPr>
            <a:xfrm>
              <a:off x="5745491" y="5806644"/>
              <a:ext cx="4837042" cy="577832"/>
            </a:xfrm>
            <a:prstGeom prst="rect">
              <a:avLst/>
            </a:prstGeom>
            <a:solidFill>
              <a:schemeClr val="accent1">
                <a:alpha val="10000"/>
              </a:scheme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  <p:sp>
          <p:nvSpPr>
            <p:cNvPr id="36" name="矩形: 圆角 35">
              <a:extLst>
                <a:ext uri="{FF2B5EF4-FFF2-40B4-BE49-F238E27FC236}">
                  <a16:creationId xmlns:a16="http://schemas.microsoft.com/office/drawing/2014/main" id="{A6D2B477-0515-44B6-989F-A4BF21CE00CE}"/>
                </a:ext>
              </a:extLst>
            </p:cNvPr>
            <p:cNvSpPr/>
            <p:nvPr userDrawn="1"/>
          </p:nvSpPr>
          <p:spPr>
            <a:xfrm>
              <a:off x="5183709" y="5749899"/>
              <a:ext cx="691322" cy="691322"/>
            </a:xfrm>
            <a:prstGeom prst="roundRect">
              <a:avLst/>
            </a:prstGeom>
            <a:solidFill>
              <a:schemeClr val="accent1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  <p:sp>
          <p:nvSpPr>
            <p:cNvPr id="37" name="文本框 36">
              <a:extLst>
                <a:ext uri="{FF2B5EF4-FFF2-40B4-BE49-F238E27FC236}">
                  <a16:creationId xmlns:a16="http://schemas.microsoft.com/office/drawing/2014/main" id="{B6685B53-7B20-40BB-9243-C944E7C349C5}"/>
                </a:ext>
              </a:extLst>
            </p:cNvPr>
            <p:cNvSpPr txBox="1"/>
            <p:nvPr userDrawn="1"/>
          </p:nvSpPr>
          <p:spPr>
            <a:xfrm>
              <a:off x="5164656" y="5796905"/>
              <a:ext cx="83820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>
                <a:defRPr sz="3600">
                  <a:solidFill>
                    <a:srgbClr val="2D3A5C"/>
                  </a:solidFill>
                  <a:latin typeface="+mn-ea"/>
                </a:defRPr>
              </a:lvl1pPr>
            </a:lstStyle>
            <a:p>
              <a:r>
                <a:rPr lang="en-US" altLang="zh-CN">
                  <a:solidFill>
                    <a:prstClr val="white"/>
                  </a:solidFill>
                  <a:latin typeface="微软雅黑"/>
                  <a:ea typeface="微软雅黑"/>
                </a:rPr>
                <a:t>05</a:t>
              </a:r>
              <a:endParaRPr lang="zh-CN" altLang="en-US">
                <a:solidFill>
                  <a:prstClr val="white"/>
                </a:solidFill>
                <a:latin typeface="微软雅黑"/>
                <a:ea typeface="微软雅黑"/>
              </a:endParaRPr>
            </a:p>
          </p:txBody>
        </p:sp>
      </p:grpSp>
      <p:sp>
        <p:nvSpPr>
          <p:cNvPr id="38" name="文本占位符 28">
            <a:extLst>
              <a:ext uri="{FF2B5EF4-FFF2-40B4-BE49-F238E27FC236}">
                <a16:creationId xmlns:a16="http://schemas.microsoft.com/office/drawing/2014/main" id="{135B55A9-3405-4D34-BCD0-925666C855F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012383" y="5413888"/>
            <a:ext cx="4432913" cy="584775"/>
          </a:xfrm>
        </p:spPr>
        <p:txBody>
          <a:bodyPr wrap="square">
            <a:sp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zh-CN" altLang="en-US" sz="3200" b="1" kern="1200" noProof="0">
                <a:solidFill>
                  <a:schemeClr val="accent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3200" b="1" i="0" u="none" strike="noStrike" kern="1200" cap="none" spc="0" normalizeH="0" baseline="0" noProof="0">
                <a:ln>
                  <a:noFill/>
                </a:ln>
                <a:solidFill>
                  <a:srgbClr val="363632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会议总结</a:t>
            </a:r>
          </a:p>
        </p:txBody>
      </p:sp>
    </p:spTree>
    <p:extLst>
      <p:ext uri="{BB962C8B-B14F-4D97-AF65-F5344CB8AC3E}">
        <p14:creationId xmlns:p14="http://schemas.microsoft.com/office/powerpoint/2010/main" val="106255638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转场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>
            <a:extLst>
              <a:ext uri="{FF2B5EF4-FFF2-40B4-BE49-F238E27FC236}">
                <a16:creationId xmlns:a16="http://schemas.microsoft.com/office/drawing/2014/main" id="{DC0FBFBD-6B3F-4A71-B6F5-F6E121BF4C5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alphaModFix amt="75000"/>
          </a:blip>
          <a:srcRect r="10928"/>
          <a:stretch/>
        </p:blipFill>
        <p:spPr>
          <a:xfrm flipH="1" flipV="1">
            <a:off x="-1272" y="-165"/>
            <a:ext cx="12193272" cy="6858330"/>
          </a:xfrm>
          <a:prstGeom prst="rect">
            <a:avLst/>
          </a:prstGeom>
        </p:spPr>
      </p:pic>
      <p:grpSp>
        <p:nvGrpSpPr>
          <p:cNvPr id="8" name="组合 7">
            <a:extLst>
              <a:ext uri="{FF2B5EF4-FFF2-40B4-BE49-F238E27FC236}">
                <a16:creationId xmlns:a16="http://schemas.microsoft.com/office/drawing/2014/main" id="{185D9E87-AB50-46C7-ABAC-E98DDAC8DB91}"/>
              </a:ext>
            </a:extLst>
          </p:cNvPr>
          <p:cNvGrpSpPr/>
          <p:nvPr userDrawn="1"/>
        </p:nvGrpSpPr>
        <p:grpSpPr>
          <a:xfrm>
            <a:off x="8922881" y="3459700"/>
            <a:ext cx="3082306" cy="2768712"/>
            <a:chOff x="5361651" y="1304562"/>
            <a:chExt cx="593384" cy="533015"/>
          </a:xfrm>
        </p:grpSpPr>
        <p:sp>
          <p:nvSpPr>
            <p:cNvPr id="9" name="椭圆 8">
              <a:extLst>
                <a:ext uri="{FF2B5EF4-FFF2-40B4-BE49-F238E27FC236}">
                  <a16:creationId xmlns:a16="http://schemas.microsoft.com/office/drawing/2014/main" id="{A8CDCDD9-02C0-4698-AA66-95EB3FE837E7}"/>
                </a:ext>
              </a:extLst>
            </p:cNvPr>
            <p:cNvSpPr/>
            <p:nvPr/>
          </p:nvSpPr>
          <p:spPr>
            <a:xfrm>
              <a:off x="5474571" y="1378857"/>
              <a:ext cx="480464" cy="458720"/>
            </a:xfrm>
            <a:prstGeom prst="ellipse">
              <a:avLst/>
            </a:prstGeom>
            <a:gradFill flip="none" rotWithShape="1">
              <a:gsLst>
                <a:gs pos="56000">
                  <a:schemeClr val="accent1">
                    <a:alpha val="20000"/>
                  </a:schemeClr>
                </a:gs>
                <a:gs pos="74000">
                  <a:schemeClr val="accent1">
                    <a:alpha val="10000"/>
                  </a:schemeClr>
                </a:gs>
                <a:gs pos="100000">
                  <a:schemeClr val="accent1">
                    <a:alpha val="0"/>
                  </a:schemeClr>
                </a:gs>
              </a:gsLst>
              <a:path path="shape">
                <a:fillToRect l="50000" t="50000" r="50000" b="50000"/>
              </a:path>
              <a:tileRect/>
            </a:gradFill>
            <a:ln>
              <a:noFill/>
            </a:ln>
            <a:scene3d>
              <a:camera prst="orthographicFront"/>
              <a:lightRig rig="threePt" dir="t"/>
            </a:scene3d>
            <a:sp3d prstMaterial="softEdge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0" name="椭圆 9">
              <a:extLst>
                <a:ext uri="{FF2B5EF4-FFF2-40B4-BE49-F238E27FC236}">
                  <a16:creationId xmlns:a16="http://schemas.microsoft.com/office/drawing/2014/main" id="{632E077D-2F44-4F57-BC9A-08384B13C49E}"/>
                </a:ext>
              </a:extLst>
            </p:cNvPr>
            <p:cNvSpPr/>
            <p:nvPr/>
          </p:nvSpPr>
          <p:spPr>
            <a:xfrm flipH="1">
              <a:off x="5361651" y="1304562"/>
              <a:ext cx="464900" cy="426364"/>
            </a:xfrm>
            <a:prstGeom prst="ellipse">
              <a:avLst/>
            </a:prstGeom>
            <a:gradFill flip="none" rotWithShape="1">
              <a:gsLst>
                <a:gs pos="0">
                  <a:schemeClr val="bg1">
                    <a:alpha val="56000"/>
                  </a:schemeClr>
                </a:gs>
                <a:gs pos="100000">
                  <a:schemeClr val="bg1">
                    <a:alpha val="0"/>
                  </a:schemeClr>
                </a:gs>
              </a:gsLst>
              <a:path path="shape">
                <a:fillToRect l="50000" t="50000" r="50000" b="50000"/>
              </a:path>
              <a:tileRect/>
            </a:gradFill>
            <a:ln>
              <a:noFill/>
            </a:ln>
            <a:scene3d>
              <a:camera prst="orthographicFront"/>
              <a:lightRig rig="threePt" dir="t"/>
            </a:scene3d>
            <a:sp3d prstMaterial="softEdge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1" name="矩形 10">
            <a:extLst>
              <a:ext uri="{FF2B5EF4-FFF2-40B4-BE49-F238E27FC236}">
                <a16:creationId xmlns:a16="http://schemas.microsoft.com/office/drawing/2014/main" id="{0179C31C-0F06-479D-BB61-1460784FE9E9}"/>
              </a:ext>
            </a:extLst>
          </p:cNvPr>
          <p:cNvSpPr/>
          <p:nvPr userDrawn="1"/>
        </p:nvSpPr>
        <p:spPr>
          <a:xfrm>
            <a:off x="0" y="6497709"/>
            <a:ext cx="12192000" cy="36029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矩形 11">
            <a:extLst>
              <a:ext uri="{FF2B5EF4-FFF2-40B4-BE49-F238E27FC236}">
                <a16:creationId xmlns:a16="http://schemas.microsoft.com/office/drawing/2014/main" id="{F4A623C7-FE7F-499A-8F07-40327BF009C9}"/>
              </a:ext>
            </a:extLst>
          </p:cNvPr>
          <p:cNvSpPr/>
          <p:nvPr userDrawn="1"/>
        </p:nvSpPr>
        <p:spPr>
          <a:xfrm>
            <a:off x="0" y="6406270"/>
            <a:ext cx="12192000" cy="4571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13" name="组合 12">
            <a:extLst>
              <a:ext uri="{FF2B5EF4-FFF2-40B4-BE49-F238E27FC236}">
                <a16:creationId xmlns:a16="http://schemas.microsoft.com/office/drawing/2014/main" id="{1C33A5A0-BD76-4842-8DC5-672D52703CF6}"/>
              </a:ext>
            </a:extLst>
          </p:cNvPr>
          <p:cNvGrpSpPr/>
          <p:nvPr userDrawn="1"/>
        </p:nvGrpSpPr>
        <p:grpSpPr>
          <a:xfrm>
            <a:off x="10100201" y="2910770"/>
            <a:ext cx="506396" cy="446519"/>
            <a:chOff x="5345632" y="1300230"/>
            <a:chExt cx="609403" cy="537347"/>
          </a:xfrm>
        </p:grpSpPr>
        <p:sp>
          <p:nvSpPr>
            <p:cNvPr id="14" name="椭圆 13">
              <a:extLst>
                <a:ext uri="{FF2B5EF4-FFF2-40B4-BE49-F238E27FC236}">
                  <a16:creationId xmlns:a16="http://schemas.microsoft.com/office/drawing/2014/main" id="{DBE5AEDB-0B22-4E50-B1E8-AD832AF0582E}"/>
                </a:ext>
              </a:extLst>
            </p:cNvPr>
            <p:cNvSpPr/>
            <p:nvPr/>
          </p:nvSpPr>
          <p:spPr>
            <a:xfrm>
              <a:off x="5474571" y="1378857"/>
              <a:ext cx="480464" cy="458720"/>
            </a:xfrm>
            <a:prstGeom prst="ellipse">
              <a:avLst/>
            </a:prstGeom>
            <a:gradFill flip="none" rotWithShape="1">
              <a:gsLst>
                <a:gs pos="59000">
                  <a:schemeClr val="accent1">
                    <a:alpha val="71000"/>
                  </a:schemeClr>
                </a:gs>
                <a:gs pos="100000">
                  <a:schemeClr val="accent1">
                    <a:alpha val="0"/>
                  </a:schemeClr>
                </a:gs>
              </a:gsLst>
              <a:path path="shape">
                <a:fillToRect l="50000" t="50000" r="50000" b="50000"/>
              </a:path>
              <a:tileRect/>
            </a:gradFill>
            <a:ln>
              <a:noFill/>
            </a:ln>
            <a:scene3d>
              <a:camera prst="orthographicFront"/>
              <a:lightRig rig="threePt" dir="t"/>
            </a:scene3d>
            <a:sp3d prstMaterial="softEdge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5" name="椭圆 14">
              <a:extLst>
                <a:ext uri="{FF2B5EF4-FFF2-40B4-BE49-F238E27FC236}">
                  <a16:creationId xmlns:a16="http://schemas.microsoft.com/office/drawing/2014/main" id="{53695A34-5011-4347-AAB6-49CC92204715}"/>
                </a:ext>
              </a:extLst>
            </p:cNvPr>
            <p:cNvSpPr/>
            <p:nvPr/>
          </p:nvSpPr>
          <p:spPr>
            <a:xfrm flipH="1">
              <a:off x="5345632" y="1300230"/>
              <a:ext cx="464900" cy="426364"/>
            </a:xfrm>
            <a:prstGeom prst="ellipse">
              <a:avLst/>
            </a:prstGeom>
            <a:gradFill flip="none" rotWithShape="1">
              <a:gsLst>
                <a:gs pos="0">
                  <a:schemeClr val="bg1">
                    <a:alpha val="56000"/>
                  </a:schemeClr>
                </a:gs>
                <a:gs pos="100000">
                  <a:schemeClr val="bg1">
                    <a:alpha val="0"/>
                  </a:schemeClr>
                </a:gs>
              </a:gsLst>
              <a:path path="shape">
                <a:fillToRect l="50000" t="50000" r="50000" b="50000"/>
              </a:path>
              <a:tileRect/>
            </a:gradFill>
            <a:ln>
              <a:noFill/>
            </a:ln>
            <a:scene3d>
              <a:camera prst="orthographicFront"/>
              <a:lightRig rig="threePt" dir="t"/>
            </a:scene3d>
            <a:sp3d prstMaterial="softEdge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7" name="组合 16">
            <a:extLst>
              <a:ext uri="{FF2B5EF4-FFF2-40B4-BE49-F238E27FC236}">
                <a16:creationId xmlns:a16="http://schemas.microsoft.com/office/drawing/2014/main" id="{78F0B5EF-0E75-4B88-9B3F-2A457007A1A9}"/>
              </a:ext>
            </a:extLst>
          </p:cNvPr>
          <p:cNvGrpSpPr/>
          <p:nvPr userDrawn="1"/>
        </p:nvGrpSpPr>
        <p:grpSpPr>
          <a:xfrm>
            <a:off x="6821636" y="4801161"/>
            <a:ext cx="488940" cy="468146"/>
            <a:chOff x="5386625" y="1332586"/>
            <a:chExt cx="568410" cy="504991"/>
          </a:xfrm>
        </p:grpSpPr>
        <p:sp>
          <p:nvSpPr>
            <p:cNvPr id="18" name="椭圆 17">
              <a:extLst>
                <a:ext uri="{FF2B5EF4-FFF2-40B4-BE49-F238E27FC236}">
                  <a16:creationId xmlns:a16="http://schemas.microsoft.com/office/drawing/2014/main" id="{6FD3B6BC-DDF5-42F5-AB70-82123D35EAAC}"/>
                </a:ext>
              </a:extLst>
            </p:cNvPr>
            <p:cNvSpPr/>
            <p:nvPr/>
          </p:nvSpPr>
          <p:spPr>
            <a:xfrm>
              <a:off x="5474571" y="1378857"/>
              <a:ext cx="480464" cy="458720"/>
            </a:xfrm>
            <a:prstGeom prst="ellipse">
              <a:avLst/>
            </a:prstGeom>
            <a:gradFill flip="none" rotWithShape="1">
              <a:gsLst>
                <a:gs pos="67000">
                  <a:schemeClr val="accent1"/>
                </a:gs>
                <a:gs pos="100000">
                  <a:schemeClr val="accent1">
                    <a:alpha val="0"/>
                  </a:schemeClr>
                </a:gs>
              </a:gsLst>
              <a:path path="shape">
                <a:fillToRect l="50000" t="50000" r="50000" b="50000"/>
              </a:path>
              <a:tileRect/>
            </a:gradFill>
            <a:ln>
              <a:noFill/>
            </a:ln>
            <a:scene3d>
              <a:camera prst="orthographicFront"/>
              <a:lightRig rig="threePt" dir="t"/>
            </a:scene3d>
            <a:sp3d prstMaterial="softEdge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9" name="椭圆 18">
              <a:extLst>
                <a:ext uri="{FF2B5EF4-FFF2-40B4-BE49-F238E27FC236}">
                  <a16:creationId xmlns:a16="http://schemas.microsoft.com/office/drawing/2014/main" id="{050F7402-0744-40FF-B0EE-650E8AE9914B}"/>
                </a:ext>
              </a:extLst>
            </p:cNvPr>
            <p:cNvSpPr/>
            <p:nvPr/>
          </p:nvSpPr>
          <p:spPr>
            <a:xfrm flipH="1">
              <a:off x="5386625" y="1332586"/>
              <a:ext cx="464900" cy="426364"/>
            </a:xfrm>
            <a:prstGeom prst="ellipse">
              <a:avLst/>
            </a:prstGeom>
            <a:gradFill flip="none" rotWithShape="1">
              <a:gsLst>
                <a:gs pos="0">
                  <a:schemeClr val="bg1">
                    <a:alpha val="56000"/>
                  </a:schemeClr>
                </a:gs>
                <a:gs pos="100000">
                  <a:schemeClr val="bg1">
                    <a:alpha val="0"/>
                  </a:schemeClr>
                </a:gs>
              </a:gsLst>
              <a:path path="shape">
                <a:fillToRect l="50000" t="50000" r="50000" b="50000"/>
              </a:path>
              <a:tileRect/>
            </a:gradFill>
            <a:ln>
              <a:noFill/>
            </a:ln>
            <a:scene3d>
              <a:camera prst="orthographicFront"/>
              <a:lightRig rig="threePt" dir="t"/>
            </a:scene3d>
            <a:sp3d prstMaterial="softEdge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0" name="组合 19">
            <a:extLst>
              <a:ext uri="{FF2B5EF4-FFF2-40B4-BE49-F238E27FC236}">
                <a16:creationId xmlns:a16="http://schemas.microsoft.com/office/drawing/2014/main" id="{7DDCE93D-47F4-43C9-9E02-77B9E27B5740}"/>
              </a:ext>
            </a:extLst>
          </p:cNvPr>
          <p:cNvGrpSpPr/>
          <p:nvPr userDrawn="1"/>
        </p:nvGrpSpPr>
        <p:grpSpPr>
          <a:xfrm>
            <a:off x="9426451" y="706385"/>
            <a:ext cx="1018385" cy="914776"/>
            <a:chOff x="5361651" y="1304562"/>
            <a:chExt cx="593384" cy="533015"/>
          </a:xfrm>
        </p:grpSpPr>
        <p:sp>
          <p:nvSpPr>
            <p:cNvPr id="21" name="椭圆 20">
              <a:extLst>
                <a:ext uri="{FF2B5EF4-FFF2-40B4-BE49-F238E27FC236}">
                  <a16:creationId xmlns:a16="http://schemas.microsoft.com/office/drawing/2014/main" id="{CFBFF24D-6FF7-4C63-8726-F610394FE3F2}"/>
                </a:ext>
              </a:extLst>
            </p:cNvPr>
            <p:cNvSpPr/>
            <p:nvPr/>
          </p:nvSpPr>
          <p:spPr>
            <a:xfrm>
              <a:off x="5474571" y="1378857"/>
              <a:ext cx="480464" cy="458720"/>
            </a:xfrm>
            <a:prstGeom prst="ellipse">
              <a:avLst/>
            </a:prstGeom>
            <a:gradFill flip="none" rotWithShape="1">
              <a:gsLst>
                <a:gs pos="56000">
                  <a:schemeClr val="accent1"/>
                </a:gs>
                <a:gs pos="74000">
                  <a:schemeClr val="accent1">
                    <a:alpha val="85000"/>
                  </a:schemeClr>
                </a:gs>
                <a:gs pos="100000">
                  <a:schemeClr val="accent1">
                    <a:alpha val="0"/>
                  </a:schemeClr>
                </a:gs>
              </a:gsLst>
              <a:path path="shape">
                <a:fillToRect l="50000" t="50000" r="50000" b="50000"/>
              </a:path>
              <a:tileRect/>
            </a:gradFill>
            <a:ln>
              <a:noFill/>
            </a:ln>
            <a:scene3d>
              <a:camera prst="orthographicFront"/>
              <a:lightRig rig="threePt" dir="t"/>
            </a:scene3d>
            <a:sp3d prstMaterial="softEdge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2" name="椭圆 21">
              <a:extLst>
                <a:ext uri="{FF2B5EF4-FFF2-40B4-BE49-F238E27FC236}">
                  <a16:creationId xmlns:a16="http://schemas.microsoft.com/office/drawing/2014/main" id="{3282DAD0-FDBF-4CC2-9A4F-500288C31ADD}"/>
                </a:ext>
              </a:extLst>
            </p:cNvPr>
            <p:cNvSpPr/>
            <p:nvPr/>
          </p:nvSpPr>
          <p:spPr>
            <a:xfrm flipH="1">
              <a:off x="5361651" y="1304562"/>
              <a:ext cx="464900" cy="426364"/>
            </a:xfrm>
            <a:prstGeom prst="ellipse">
              <a:avLst/>
            </a:prstGeom>
            <a:gradFill flip="none" rotWithShape="1">
              <a:gsLst>
                <a:gs pos="0">
                  <a:schemeClr val="bg1">
                    <a:alpha val="56000"/>
                  </a:schemeClr>
                </a:gs>
                <a:gs pos="100000">
                  <a:schemeClr val="bg1">
                    <a:alpha val="0"/>
                  </a:schemeClr>
                </a:gs>
              </a:gsLst>
              <a:path path="shape">
                <a:fillToRect l="50000" t="50000" r="50000" b="50000"/>
              </a:path>
              <a:tileRect/>
            </a:gradFill>
            <a:ln>
              <a:noFill/>
            </a:ln>
            <a:scene3d>
              <a:camera prst="orthographicFront"/>
              <a:lightRig rig="threePt" dir="t"/>
            </a:scene3d>
            <a:sp3d prstMaterial="softEdge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3" name="组合 22">
            <a:extLst>
              <a:ext uri="{FF2B5EF4-FFF2-40B4-BE49-F238E27FC236}">
                <a16:creationId xmlns:a16="http://schemas.microsoft.com/office/drawing/2014/main" id="{B356C1A6-1946-4EA9-ACA0-6C049EB6DD51}"/>
              </a:ext>
            </a:extLst>
          </p:cNvPr>
          <p:cNvGrpSpPr/>
          <p:nvPr userDrawn="1"/>
        </p:nvGrpSpPr>
        <p:grpSpPr>
          <a:xfrm>
            <a:off x="1445256" y="4651668"/>
            <a:ext cx="808866" cy="718618"/>
            <a:chOff x="5386625" y="1332586"/>
            <a:chExt cx="568410" cy="504991"/>
          </a:xfrm>
        </p:grpSpPr>
        <p:sp>
          <p:nvSpPr>
            <p:cNvPr id="24" name="椭圆 23">
              <a:extLst>
                <a:ext uri="{FF2B5EF4-FFF2-40B4-BE49-F238E27FC236}">
                  <a16:creationId xmlns:a16="http://schemas.microsoft.com/office/drawing/2014/main" id="{0FB8B837-B89B-45FE-ABC2-F3288C1B7A38}"/>
                </a:ext>
              </a:extLst>
            </p:cNvPr>
            <p:cNvSpPr/>
            <p:nvPr/>
          </p:nvSpPr>
          <p:spPr>
            <a:xfrm>
              <a:off x="5474571" y="1378857"/>
              <a:ext cx="480464" cy="458720"/>
            </a:xfrm>
            <a:prstGeom prst="ellipse">
              <a:avLst/>
            </a:prstGeom>
            <a:gradFill flip="none" rotWithShape="1">
              <a:gsLst>
                <a:gs pos="67000">
                  <a:schemeClr val="accent1">
                    <a:alpha val="84000"/>
                  </a:schemeClr>
                </a:gs>
                <a:gs pos="100000">
                  <a:schemeClr val="accent1">
                    <a:alpha val="0"/>
                  </a:schemeClr>
                </a:gs>
              </a:gsLst>
              <a:path path="shape">
                <a:fillToRect l="50000" t="50000" r="50000" b="50000"/>
              </a:path>
              <a:tileRect/>
            </a:gradFill>
            <a:ln>
              <a:noFill/>
            </a:ln>
            <a:scene3d>
              <a:camera prst="orthographicFront"/>
              <a:lightRig rig="threePt" dir="t"/>
            </a:scene3d>
            <a:sp3d prstMaterial="softEdge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5" name="椭圆 24">
              <a:extLst>
                <a:ext uri="{FF2B5EF4-FFF2-40B4-BE49-F238E27FC236}">
                  <a16:creationId xmlns:a16="http://schemas.microsoft.com/office/drawing/2014/main" id="{4D1E8DC9-BFC3-4518-9A30-F266C92FFC93}"/>
                </a:ext>
              </a:extLst>
            </p:cNvPr>
            <p:cNvSpPr/>
            <p:nvPr/>
          </p:nvSpPr>
          <p:spPr>
            <a:xfrm flipH="1">
              <a:off x="5386625" y="1332586"/>
              <a:ext cx="464900" cy="426364"/>
            </a:xfrm>
            <a:prstGeom prst="ellipse">
              <a:avLst/>
            </a:prstGeom>
            <a:gradFill flip="none" rotWithShape="1">
              <a:gsLst>
                <a:gs pos="0">
                  <a:schemeClr val="bg1">
                    <a:alpha val="56000"/>
                  </a:schemeClr>
                </a:gs>
                <a:gs pos="100000">
                  <a:schemeClr val="bg1">
                    <a:alpha val="0"/>
                  </a:schemeClr>
                </a:gs>
              </a:gsLst>
              <a:path path="shape">
                <a:fillToRect l="50000" t="50000" r="50000" b="50000"/>
              </a:path>
              <a:tileRect/>
            </a:gradFill>
            <a:ln>
              <a:noFill/>
            </a:ln>
            <a:scene3d>
              <a:camera prst="orthographicFront"/>
              <a:lightRig rig="threePt" dir="t"/>
            </a:scene3d>
            <a:sp3d prstMaterial="softEdge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6" name="组合 25">
            <a:extLst>
              <a:ext uri="{FF2B5EF4-FFF2-40B4-BE49-F238E27FC236}">
                <a16:creationId xmlns:a16="http://schemas.microsoft.com/office/drawing/2014/main" id="{27FD1651-19AA-46F7-8484-2F2B566BCB10}"/>
              </a:ext>
            </a:extLst>
          </p:cNvPr>
          <p:cNvGrpSpPr/>
          <p:nvPr userDrawn="1"/>
        </p:nvGrpSpPr>
        <p:grpSpPr>
          <a:xfrm>
            <a:off x="6770332" y="1550343"/>
            <a:ext cx="331586" cy="294590"/>
            <a:chOff x="5386625" y="1332586"/>
            <a:chExt cx="568410" cy="504991"/>
          </a:xfrm>
        </p:grpSpPr>
        <p:sp>
          <p:nvSpPr>
            <p:cNvPr id="27" name="椭圆 26">
              <a:extLst>
                <a:ext uri="{FF2B5EF4-FFF2-40B4-BE49-F238E27FC236}">
                  <a16:creationId xmlns:a16="http://schemas.microsoft.com/office/drawing/2014/main" id="{0DDABB85-3D7A-4EF7-9303-BEDC3DA100AC}"/>
                </a:ext>
              </a:extLst>
            </p:cNvPr>
            <p:cNvSpPr/>
            <p:nvPr/>
          </p:nvSpPr>
          <p:spPr>
            <a:xfrm>
              <a:off x="5474571" y="1378857"/>
              <a:ext cx="480464" cy="458720"/>
            </a:xfrm>
            <a:prstGeom prst="ellipse">
              <a:avLst/>
            </a:prstGeom>
            <a:gradFill flip="none" rotWithShape="1">
              <a:gsLst>
                <a:gs pos="67000">
                  <a:schemeClr val="accent1">
                    <a:alpha val="80000"/>
                  </a:schemeClr>
                </a:gs>
                <a:gs pos="100000">
                  <a:schemeClr val="accent1">
                    <a:alpha val="0"/>
                  </a:schemeClr>
                </a:gs>
              </a:gsLst>
              <a:path path="shape">
                <a:fillToRect l="50000" t="50000" r="50000" b="50000"/>
              </a:path>
              <a:tileRect/>
            </a:gradFill>
            <a:ln>
              <a:noFill/>
            </a:ln>
            <a:scene3d>
              <a:camera prst="orthographicFront"/>
              <a:lightRig rig="threePt" dir="t"/>
            </a:scene3d>
            <a:sp3d prstMaterial="softEdge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8" name="椭圆 27">
              <a:extLst>
                <a:ext uri="{FF2B5EF4-FFF2-40B4-BE49-F238E27FC236}">
                  <a16:creationId xmlns:a16="http://schemas.microsoft.com/office/drawing/2014/main" id="{DFFBA5BD-6C19-4797-AF82-E88819BBDA51}"/>
                </a:ext>
              </a:extLst>
            </p:cNvPr>
            <p:cNvSpPr/>
            <p:nvPr/>
          </p:nvSpPr>
          <p:spPr>
            <a:xfrm flipH="1">
              <a:off x="5386625" y="1332586"/>
              <a:ext cx="464900" cy="426364"/>
            </a:xfrm>
            <a:prstGeom prst="ellipse">
              <a:avLst/>
            </a:prstGeom>
            <a:gradFill flip="none" rotWithShape="1">
              <a:gsLst>
                <a:gs pos="0">
                  <a:schemeClr val="bg1">
                    <a:alpha val="56000"/>
                  </a:schemeClr>
                </a:gs>
                <a:gs pos="100000">
                  <a:schemeClr val="bg1">
                    <a:alpha val="0"/>
                  </a:schemeClr>
                </a:gs>
              </a:gsLst>
              <a:path path="shape">
                <a:fillToRect l="50000" t="50000" r="50000" b="50000"/>
              </a:path>
              <a:tileRect/>
            </a:gradFill>
            <a:ln>
              <a:noFill/>
            </a:ln>
            <a:scene3d>
              <a:camera prst="orthographicFront"/>
              <a:lightRig rig="threePt" dir="t"/>
            </a:scene3d>
            <a:sp3d prstMaterial="softEdge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9" name="组合 28">
            <a:extLst>
              <a:ext uri="{FF2B5EF4-FFF2-40B4-BE49-F238E27FC236}">
                <a16:creationId xmlns:a16="http://schemas.microsoft.com/office/drawing/2014/main" id="{F8CE416C-B44D-4FFC-9289-1941E7A9B979}"/>
              </a:ext>
            </a:extLst>
          </p:cNvPr>
          <p:cNvGrpSpPr/>
          <p:nvPr userDrawn="1"/>
        </p:nvGrpSpPr>
        <p:grpSpPr>
          <a:xfrm>
            <a:off x="5151824" y="5045145"/>
            <a:ext cx="139670" cy="124086"/>
            <a:chOff x="5386625" y="1332586"/>
            <a:chExt cx="568410" cy="504991"/>
          </a:xfrm>
        </p:grpSpPr>
        <p:sp>
          <p:nvSpPr>
            <p:cNvPr id="30" name="椭圆 29">
              <a:extLst>
                <a:ext uri="{FF2B5EF4-FFF2-40B4-BE49-F238E27FC236}">
                  <a16:creationId xmlns:a16="http://schemas.microsoft.com/office/drawing/2014/main" id="{F094FBE8-64FB-4A0A-86D0-CD64BE000B35}"/>
                </a:ext>
              </a:extLst>
            </p:cNvPr>
            <p:cNvSpPr/>
            <p:nvPr/>
          </p:nvSpPr>
          <p:spPr>
            <a:xfrm>
              <a:off x="5474571" y="1378857"/>
              <a:ext cx="480464" cy="458720"/>
            </a:xfrm>
            <a:prstGeom prst="ellipse">
              <a:avLst/>
            </a:prstGeom>
            <a:gradFill flip="none" rotWithShape="1">
              <a:gsLst>
                <a:gs pos="67000">
                  <a:schemeClr val="accent1">
                    <a:alpha val="51000"/>
                  </a:schemeClr>
                </a:gs>
                <a:gs pos="100000">
                  <a:schemeClr val="accent1">
                    <a:alpha val="0"/>
                  </a:schemeClr>
                </a:gs>
              </a:gsLst>
              <a:path path="shape">
                <a:fillToRect l="50000" t="50000" r="50000" b="50000"/>
              </a:path>
              <a:tileRect/>
            </a:gradFill>
            <a:ln>
              <a:noFill/>
            </a:ln>
            <a:scene3d>
              <a:camera prst="orthographicFront"/>
              <a:lightRig rig="threePt" dir="t"/>
            </a:scene3d>
            <a:sp3d prstMaterial="softEdge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1" name="椭圆 30">
              <a:extLst>
                <a:ext uri="{FF2B5EF4-FFF2-40B4-BE49-F238E27FC236}">
                  <a16:creationId xmlns:a16="http://schemas.microsoft.com/office/drawing/2014/main" id="{6F40CA46-5F8C-4DC9-AFFB-90E5B624C0F8}"/>
                </a:ext>
              </a:extLst>
            </p:cNvPr>
            <p:cNvSpPr/>
            <p:nvPr/>
          </p:nvSpPr>
          <p:spPr>
            <a:xfrm flipH="1">
              <a:off x="5386625" y="1332586"/>
              <a:ext cx="464900" cy="426364"/>
            </a:xfrm>
            <a:prstGeom prst="ellipse">
              <a:avLst/>
            </a:prstGeom>
            <a:gradFill flip="none" rotWithShape="1">
              <a:gsLst>
                <a:gs pos="0">
                  <a:schemeClr val="bg1">
                    <a:alpha val="56000"/>
                  </a:schemeClr>
                </a:gs>
                <a:gs pos="100000">
                  <a:schemeClr val="bg1">
                    <a:alpha val="0"/>
                  </a:schemeClr>
                </a:gs>
              </a:gsLst>
              <a:path path="shape">
                <a:fillToRect l="50000" t="50000" r="50000" b="50000"/>
              </a:path>
              <a:tileRect/>
            </a:gradFill>
            <a:ln>
              <a:noFill/>
            </a:ln>
            <a:scene3d>
              <a:camera prst="orthographicFront"/>
              <a:lightRig rig="threePt" dir="t"/>
            </a:scene3d>
            <a:sp3d prstMaterial="softEdge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3" name="组合 32">
            <a:extLst>
              <a:ext uri="{FF2B5EF4-FFF2-40B4-BE49-F238E27FC236}">
                <a16:creationId xmlns:a16="http://schemas.microsoft.com/office/drawing/2014/main" id="{BAEF4C8C-B578-4DB9-8D54-0167D2186E55}"/>
              </a:ext>
            </a:extLst>
          </p:cNvPr>
          <p:cNvGrpSpPr/>
          <p:nvPr userDrawn="1"/>
        </p:nvGrpSpPr>
        <p:grpSpPr>
          <a:xfrm>
            <a:off x="3772743" y="4576323"/>
            <a:ext cx="246180" cy="224838"/>
            <a:chOff x="5386625" y="1332586"/>
            <a:chExt cx="568410" cy="504991"/>
          </a:xfrm>
        </p:grpSpPr>
        <p:sp>
          <p:nvSpPr>
            <p:cNvPr id="34" name="椭圆 33">
              <a:extLst>
                <a:ext uri="{FF2B5EF4-FFF2-40B4-BE49-F238E27FC236}">
                  <a16:creationId xmlns:a16="http://schemas.microsoft.com/office/drawing/2014/main" id="{4BBBCCF7-C634-4EB2-9640-E3DB75A575B4}"/>
                </a:ext>
              </a:extLst>
            </p:cNvPr>
            <p:cNvSpPr/>
            <p:nvPr/>
          </p:nvSpPr>
          <p:spPr>
            <a:xfrm>
              <a:off x="5474571" y="1378857"/>
              <a:ext cx="480464" cy="458720"/>
            </a:xfrm>
            <a:prstGeom prst="ellipse">
              <a:avLst/>
            </a:prstGeom>
            <a:gradFill flip="none" rotWithShape="1">
              <a:gsLst>
                <a:gs pos="67000">
                  <a:schemeClr val="accent1">
                    <a:alpha val="32000"/>
                  </a:schemeClr>
                </a:gs>
                <a:gs pos="100000">
                  <a:schemeClr val="accent1">
                    <a:alpha val="0"/>
                  </a:schemeClr>
                </a:gs>
              </a:gsLst>
              <a:path path="shape">
                <a:fillToRect l="50000" t="50000" r="50000" b="50000"/>
              </a:path>
              <a:tileRect/>
            </a:gradFill>
            <a:ln>
              <a:noFill/>
            </a:ln>
            <a:scene3d>
              <a:camera prst="orthographicFront"/>
              <a:lightRig rig="threePt" dir="t"/>
            </a:scene3d>
            <a:sp3d prstMaterial="softEdge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5" name="椭圆 34">
              <a:extLst>
                <a:ext uri="{FF2B5EF4-FFF2-40B4-BE49-F238E27FC236}">
                  <a16:creationId xmlns:a16="http://schemas.microsoft.com/office/drawing/2014/main" id="{1EA740A0-3932-4D0D-9130-3379DB876A67}"/>
                </a:ext>
              </a:extLst>
            </p:cNvPr>
            <p:cNvSpPr/>
            <p:nvPr/>
          </p:nvSpPr>
          <p:spPr>
            <a:xfrm flipH="1">
              <a:off x="5386625" y="1332586"/>
              <a:ext cx="464900" cy="426364"/>
            </a:xfrm>
            <a:prstGeom prst="ellipse">
              <a:avLst/>
            </a:prstGeom>
            <a:gradFill flip="none" rotWithShape="1">
              <a:gsLst>
                <a:gs pos="0">
                  <a:schemeClr val="bg1">
                    <a:alpha val="56000"/>
                  </a:schemeClr>
                </a:gs>
                <a:gs pos="100000">
                  <a:schemeClr val="bg1">
                    <a:alpha val="0"/>
                  </a:schemeClr>
                </a:gs>
              </a:gsLst>
              <a:path path="shape">
                <a:fillToRect l="50000" t="50000" r="50000" b="50000"/>
              </a:path>
              <a:tileRect/>
            </a:gradFill>
            <a:ln>
              <a:noFill/>
            </a:ln>
            <a:scene3d>
              <a:camera prst="orthographicFront"/>
              <a:lightRig rig="threePt" dir="t"/>
            </a:scene3d>
            <a:sp3d prstMaterial="softEdge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7" name="组合 36">
            <a:extLst>
              <a:ext uri="{FF2B5EF4-FFF2-40B4-BE49-F238E27FC236}">
                <a16:creationId xmlns:a16="http://schemas.microsoft.com/office/drawing/2014/main" id="{4FF719E7-8538-4413-A6F1-300FA4FC55F7}"/>
              </a:ext>
            </a:extLst>
          </p:cNvPr>
          <p:cNvGrpSpPr/>
          <p:nvPr userDrawn="1"/>
        </p:nvGrpSpPr>
        <p:grpSpPr>
          <a:xfrm>
            <a:off x="4081432" y="928181"/>
            <a:ext cx="452286" cy="401821"/>
            <a:chOff x="5386625" y="1332586"/>
            <a:chExt cx="568410" cy="504991"/>
          </a:xfrm>
        </p:grpSpPr>
        <p:sp>
          <p:nvSpPr>
            <p:cNvPr id="38" name="椭圆 37">
              <a:extLst>
                <a:ext uri="{FF2B5EF4-FFF2-40B4-BE49-F238E27FC236}">
                  <a16:creationId xmlns:a16="http://schemas.microsoft.com/office/drawing/2014/main" id="{97E85F33-FEC1-41A3-AC07-FB1F0FF5F69A}"/>
                </a:ext>
              </a:extLst>
            </p:cNvPr>
            <p:cNvSpPr/>
            <p:nvPr/>
          </p:nvSpPr>
          <p:spPr>
            <a:xfrm>
              <a:off x="5474571" y="1378857"/>
              <a:ext cx="480464" cy="458720"/>
            </a:xfrm>
            <a:prstGeom prst="ellipse">
              <a:avLst/>
            </a:prstGeom>
            <a:gradFill flip="none" rotWithShape="1">
              <a:gsLst>
                <a:gs pos="67000">
                  <a:schemeClr val="accent1">
                    <a:alpha val="51000"/>
                  </a:schemeClr>
                </a:gs>
                <a:gs pos="100000">
                  <a:schemeClr val="accent1">
                    <a:alpha val="0"/>
                  </a:schemeClr>
                </a:gs>
              </a:gsLst>
              <a:path path="shape">
                <a:fillToRect l="50000" t="50000" r="50000" b="50000"/>
              </a:path>
              <a:tileRect/>
            </a:gradFill>
            <a:ln>
              <a:noFill/>
            </a:ln>
            <a:scene3d>
              <a:camera prst="orthographicFront"/>
              <a:lightRig rig="threePt" dir="t"/>
            </a:scene3d>
            <a:sp3d prstMaterial="softEdge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9" name="椭圆 38">
              <a:extLst>
                <a:ext uri="{FF2B5EF4-FFF2-40B4-BE49-F238E27FC236}">
                  <a16:creationId xmlns:a16="http://schemas.microsoft.com/office/drawing/2014/main" id="{8082B591-225A-4A89-80EC-AE116590B99E}"/>
                </a:ext>
              </a:extLst>
            </p:cNvPr>
            <p:cNvSpPr/>
            <p:nvPr/>
          </p:nvSpPr>
          <p:spPr>
            <a:xfrm flipH="1">
              <a:off x="5386625" y="1332586"/>
              <a:ext cx="464900" cy="426364"/>
            </a:xfrm>
            <a:prstGeom prst="ellipse">
              <a:avLst/>
            </a:prstGeom>
            <a:gradFill flip="none" rotWithShape="1">
              <a:gsLst>
                <a:gs pos="0">
                  <a:schemeClr val="bg1">
                    <a:alpha val="56000"/>
                  </a:schemeClr>
                </a:gs>
                <a:gs pos="100000">
                  <a:schemeClr val="bg1">
                    <a:alpha val="0"/>
                  </a:schemeClr>
                </a:gs>
              </a:gsLst>
              <a:path path="shape">
                <a:fillToRect l="50000" t="50000" r="50000" b="50000"/>
              </a:path>
              <a:tileRect/>
            </a:gradFill>
            <a:ln>
              <a:noFill/>
            </a:ln>
            <a:scene3d>
              <a:camera prst="orthographicFront"/>
              <a:lightRig rig="threePt" dir="t"/>
            </a:scene3d>
            <a:sp3d prstMaterial="softEdge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cxnSp>
        <p:nvCxnSpPr>
          <p:cNvPr id="40" name="直接连接符 39">
            <a:extLst>
              <a:ext uri="{FF2B5EF4-FFF2-40B4-BE49-F238E27FC236}">
                <a16:creationId xmlns:a16="http://schemas.microsoft.com/office/drawing/2014/main" id="{023BF652-A6FD-4679-9E9E-4C6E6C7B3C58}"/>
              </a:ext>
            </a:extLst>
          </p:cNvPr>
          <p:cNvCxnSpPr>
            <a:cxnSpLocks/>
          </p:cNvCxnSpPr>
          <p:nvPr userDrawn="1"/>
        </p:nvCxnSpPr>
        <p:spPr>
          <a:xfrm>
            <a:off x="5841364" y="3443441"/>
            <a:ext cx="3897722" cy="0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1" name="组合 40">
            <a:extLst>
              <a:ext uri="{FF2B5EF4-FFF2-40B4-BE49-F238E27FC236}">
                <a16:creationId xmlns:a16="http://schemas.microsoft.com/office/drawing/2014/main" id="{ECA40C9C-0D1D-4E3A-9377-95223312FF2C}"/>
              </a:ext>
            </a:extLst>
          </p:cNvPr>
          <p:cNvGrpSpPr/>
          <p:nvPr userDrawn="1"/>
        </p:nvGrpSpPr>
        <p:grpSpPr>
          <a:xfrm>
            <a:off x="661024" y="406521"/>
            <a:ext cx="1550268" cy="1392544"/>
            <a:chOff x="5361651" y="1304562"/>
            <a:chExt cx="593384" cy="533015"/>
          </a:xfrm>
        </p:grpSpPr>
        <p:sp>
          <p:nvSpPr>
            <p:cNvPr id="42" name="椭圆 41">
              <a:extLst>
                <a:ext uri="{FF2B5EF4-FFF2-40B4-BE49-F238E27FC236}">
                  <a16:creationId xmlns:a16="http://schemas.microsoft.com/office/drawing/2014/main" id="{22D846C1-0979-4EF1-BD37-88AB0116AC74}"/>
                </a:ext>
              </a:extLst>
            </p:cNvPr>
            <p:cNvSpPr/>
            <p:nvPr/>
          </p:nvSpPr>
          <p:spPr>
            <a:xfrm>
              <a:off x="5474571" y="1378857"/>
              <a:ext cx="480464" cy="458720"/>
            </a:xfrm>
            <a:prstGeom prst="ellipse">
              <a:avLst/>
            </a:prstGeom>
            <a:gradFill flip="none" rotWithShape="1">
              <a:gsLst>
                <a:gs pos="56000">
                  <a:schemeClr val="accent1">
                    <a:alpha val="20000"/>
                  </a:schemeClr>
                </a:gs>
                <a:gs pos="74000">
                  <a:schemeClr val="accent1">
                    <a:alpha val="10000"/>
                  </a:schemeClr>
                </a:gs>
                <a:gs pos="100000">
                  <a:schemeClr val="accent1">
                    <a:alpha val="0"/>
                  </a:schemeClr>
                </a:gs>
              </a:gsLst>
              <a:path path="shape">
                <a:fillToRect l="50000" t="50000" r="50000" b="50000"/>
              </a:path>
              <a:tileRect/>
            </a:gradFill>
            <a:ln>
              <a:noFill/>
            </a:ln>
            <a:scene3d>
              <a:camera prst="orthographicFront"/>
              <a:lightRig rig="threePt" dir="t"/>
            </a:scene3d>
            <a:sp3d prstMaterial="softEdge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3" name="椭圆 42">
              <a:extLst>
                <a:ext uri="{FF2B5EF4-FFF2-40B4-BE49-F238E27FC236}">
                  <a16:creationId xmlns:a16="http://schemas.microsoft.com/office/drawing/2014/main" id="{7F397951-730B-47E3-9E7F-23CF189BDCEF}"/>
                </a:ext>
              </a:extLst>
            </p:cNvPr>
            <p:cNvSpPr/>
            <p:nvPr/>
          </p:nvSpPr>
          <p:spPr>
            <a:xfrm flipH="1">
              <a:off x="5361651" y="1304562"/>
              <a:ext cx="464900" cy="426364"/>
            </a:xfrm>
            <a:prstGeom prst="ellipse">
              <a:avLst/>
            </a:prstGeom>
            <a:gradFill flip="none" rotWithShape="1">
              <a:gsLst>
                <a:gs pos="0">
                  <a:schemeClr val="bg1">
                    <a:alpha val="56000"/>
                  </a:schemeClr>
                </a:gs>
                <a:gs pos="100000">
                  <a:schemeClr val="bg1">
                    <a:alpha val="0"/>
                  </a:schemeClr>
                </a:gs>
              </a:gsLst>
              <a:path path="shape">
                <a:fillToRect l="50000" t="50000" r="50000" b="50000"/>
              </a:path>
              <a:tileRect/>
            </a:gradFill>
            <a:ln>
              <a:noFill/>
            </a:ln>
            <a:scene3d>
              <a:camera prst="orthographicFront"/>
              <a:lightRig rig="threePt" dir="t"/>
            </a:scene3d>
            <a:sp3d prstMaterial="softEdge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45" name="文本占位符 44">
            <a:extLst>
              <a:ext uri="{FF2B5EF4-FFF2-40B4-BE49-F238E27FC236}">
                <a16:creationId xmlns:a16="http://schemas.microsoft.com/office/drawing/2014/main" id="{47CAD3B1-F57F-40DC-B067-F96291F9D3E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068886" y="1147500"/>
            <a:ext cx="3795574" cy="3770263"/>
          </a:xfrm>
        </p:spPr>
        <p:txBody>
          <a:bodyPr wrap="square">
            <a:sp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zh-CN" altLang="en-US" sz="23900" b="1" i="1" kern="1200" spc="600" noProof="0">
                <a:solidFill>
                  <a:schemeClr val="accent1"/>
                </a:solidFill>
                <a:effectLst/>
                <a:latin typeface="Arial"/>
                <a:ea typeface="微软雅黑"/>
                <a:cs typeface="+mn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altLang="zh-CN" sz="23900" i="1" dirty="0">
                <a:solidFill>
                  <a:schemeClr val="accent1"/>
                </a:solidFill>
                <a:effectLst/>
                <a:latin typeface="Arial"/>
                <a:ea typeface="微软雅黑"/>
              </a:rPr>
              <a:t>01</a:t>
            </a:r>
            <a:endParaRPr lang="zh-CN" altLang="en-US" sz="23900" i="1" dirty="0">
              <a:solidFill>
                <a:schemeClr val="accent1"/>
              </a:solidFill>
              <a:effectLst/>
              <a:latin typeface="Arial"/>
              <a:ea typeface="微软雅黑"/>
            </a:endParaRPr>
          </a:p>
        </p:txBody>
      </p:sp>
      <p:sp>
        <p:nvSpPr>
          <p:cNvPr id="51" name="文本占位符 50">
            <a:extLst>
              <a:ext uri="{FF2B5EF4-FFF2-40B4-BE49-F238E27FC236}">
                <a16:creationId xmlns:a16="http://schemas.microsoft.com/office/drawing/2014/main" id="{8AC408FE-39D6-43C5-8C71-DB30EFBEE495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740314" y="2297776"/>
            <a:ext cx="3998772" cy="1015663"/>
          </a:xfrm>
        </p:spPr>
        <p:txBody>
          <a:bodyPr wrap="square">
            <a:spAutoFit/>
          </a:bodyPr>
          <a:lstStyle>
            <a:lvl1pPr marL="0" indent="0" algn="l">
              <a:buFontTx/>
              <a:buNone/>
              <a:defRPr lang="zh-CN" altLang="en-US" sz="6000" b="1" kern="1200" spc="600" noProof="0">
                <a:solidFill>
                  <a:schemeClr val="accent2"/>
                </a:solidFill>
                <a:effectLst/>
                <a:latin typeface="Arial"/>
                <a:ea typeface="微软雅黑"/>
                <a:cs typeface="+mn-cs"/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</a:pPr>
            <a:r>
              <a:rPr lang="zh-CN" altLang="en-US" dirty="0">
                <a:solidFill>
                  <a:schemeClr val="accent2"/>
                </a:solidFill>
                <a:effectLst/>
                <a:latin typeface="Arial"/>
                <a:ea typeface="微软雅黑"/>
              </a:rPr>
              <a:t>工作回顾</a:t>
            </a:r>
          </a:p>
        </p:txBody>
      </p:sp>
      <p:sp>
        <p:nvSpPr>
          <p:cNvPr id="53" name="文本占位符 52">
            <a:extLst>
              <a:ext uri="{FF2B5EF4-FFF2-40B4-BE49-F238E27FC236}">
                <a16:creationId xmlns:a16="http://schemas.microsoft.com/office/drawing/2014/main" id="{F2EC19E0-239B-4B72-A470-9C7BB447E9EF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740314" y="3578337"/>
            <a:ext cx="3998772" cy="480131"/>
          </a:xfrm>
        </p:spPr>
        <p:txBody>
          <a:bodyPr wrap="square">
            <a:spAutoFit/>
          </a:bodyPr>
          <a:lstStyle>
            <a:lvl1pPr marL="0" indent="0" algn="l" defTabSz="914400" rtl="0" eaLnBrk="1" latinLnBrk="0" hangingPunct="1">
              <a:buFontTx/>
              <a:buNone/>
              <a:defRPr lang="en-US" altLang="zh-CN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en-US" altLang="zh-CN" sz="2800"/>
              <a:t>Please Add Text Herea</a:t>
            </a:r>
          </a:p>
        </p:txBody>
      </p:sp>
    </p:spTree>
    <p:extLst>
      <p:ext uri="{BB962C8B-B14F-4D97-AF65-F5344CB8AC3E}">
        <p14:creationId xmlns:p14="http://schemas.microsoft.com/office/powerpoint/2010/main" val="147740607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正文页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图片 13">
            <a:extLst>
              <a:ext uri="{FF2B5EF4-FFF2-40B4-BE49-F238E27FC236}">
                <a16:creationId xmlns:a16="http://schemas.microsoft.com/office/drawing/2014/main" id="{434DFF6A-3389-4EF4-8B79-FA5F9833632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alphaModFix amt="60000"/>
          </a:blip>
          <a:srcRect r="10928"/>
          <a:stretch/>
        </p:blipFill>
        <p:spPr>
          <a:xfrm flipH="1" flipV="1">
            <a:off x="-636" y="0"/>
            <a:ext cx="12193272" cy="6858330"/>
          </a:xfrm>
          <a:prstGeom prst="rect">
            <a:avLst/>
          </a:prstGeom>
        </p:spPr>
      </p:pic>
      <p:cxnSp>
        <p:nvCxnSpPr>
          <p:cNvPr id="2" name="直接连接符 1">
            <a:extLst>
              <a:ext uri="{FF2B5EF4-FFF2-40B4-BE49-F238E27FC236}">
                <a16:creationId xmlns:a16="http://schemas.microsoft.com/office/drawing/2014/main" id="{DE54DAA0-DE0E-4A5B-BE6A-35F37E800A89}"/>
              </a:ext>
            </a:extLst>
          </p:cNvPr>
          <p:cNvCxnSpPr/>
          <p:nvPr userDrawn="1"/>
        </p:nvCxnSpPr>
        <p:spPr>
          <a:xfrm>
            <a:off x="228600" y="1052203"/>
            <a:ext cx="11963400" cy="0"/>
          </a:xfrm>
          <a:prstGeom prst="line">
            <a:avLst/>
          </a:prstGeom>
          <a:ln w="12700">
            <a:solidFill>
              <a:schemeClr val="tx2">
                <a:alpha val="31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任意多边形: 形状 9">
            <a:extLst>
              <a:ext uri="{FF2B5EF4-FFF2-40B4-BE49-F238E27FC236}">
                <a16:creationId xmlns:a16="http://schemas.microsoft.com/office/drawing/2014/main" id="{2F4AC827-D731-4E1F-BF6A-796333B07DF7}"/>
              </a:ext>
            </a:extLst>
          </p:cNvPr>
          <p:cNvSpPr/>
          <p:nvPr userDrawn="1"/>
        </p:nvSpPr>
        <p:spPr>
          <a:xfrm>
            <a:off x="0" y="241300"/>
            <a:ext cx="457200" cy="825500"/>
          </a:xfrm>
          <a:custGeom>
            <a:avLst/>
            <a:gdLst>
              <a:gd name="connsiteX0" fmla="*/ 0 w 457200"/>
              <a:gd name="connsiteY0" fmla="*/ 0 h 825500"/>
              <a:gd name="connsiteX1" fmla="*/ 319614 w 457200"/>
              <a:gd name="connsiteY1" fmla="*/ 0 h 825500"/>
              <a:gd name="connsiteX2" fmla="*/ 457200 w 457200"/>
              <a:gd name="connsiteY2" fmla="*/ 137586 h 825500"/>
              <a:gd name="connsiteX3" fmla="*/ 457200 w 457200"/>
              <a:gd name="connsiteY3" fmla="*/ 687914 h 825500"/>
              <a:gd name="connsiteX4" fmla="*/ 319614 w 457200"/>
              <a:gd name="connsiteY4" fmla="*/ 825500 h 825500"/>
              <a:gd name="connsiteX5" fmla="*/ 0 w 457200"/>
              <a:gd name="connsiteY5" fmla="*/ 825500 h 825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57200" h="825500">
                <a:moveTo>
                  <a:pt x="0" y="0"/>
                </a:moveTo>
                <a:lnTo>
                  <a:pt x="319614" y="0"/>
                </a:lnTo>
                <a:cubicBezTo>
                  <a:pt x="395601" y="0"/>
                  <a:pt x="457200" y="61599"/>
                  <a:pt x="457200" y="137586"/>
                </a:cubicBezTo>
                <a:lnTo>
                  <a:pt x="457200" y="687914"/>
                </a:lnTo>
                <a:cubicBezTo>
                  <a:pt x="457200" y="763901"/>
                  <a:pt x="395601" y="825500"/>
                  <a:pt x="319614" y="825500"/>
                </a:cubicBezTo>
                <a:lnTo>
                  <a:pt x="0" y="8255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任意多边形: 形状 10">
            <a:extLst>
              <a:ext uri="{FF2B5EF4-FFF2-40B4-BE49-F238E27FC236}">
                <a16:creationId xmlns:a16="http://schemas.microsoft.com/office/drawing/2014/main" id="{97912679-E8F4-47FC-BB94-0FF8D9892D3F}"/>
              </a:ext>
            </a:extLst>
          </p:cNvPr>
          <p:cNvSpPr/>
          <p:nvPr userDrawn="1"/>
        </p:nvSpPr>
        <p:spPr>
          <a:xfrm>
            <a:off x="-4763" y="370284"/>
            <a:ext cx="319088" cy="567532"/>
          </a:xfrm>
          <a:custGeom>
            <a:avLst/>
            <a:gdLst>
              <a:gd name="connsiteX0" fmla="*/ 0 w 319088"/>
              <a:gd name="connsiteY0" fmla="*/ 0 h 567532"/>
              <a:gd name="connsiteX1" fmla="*/ 287204 w 319088"/>
              <a:gd name="connsiteY1" fmla="*/ 0 h 567532"/>
              <a:gd name="connsiteX2" fmla="*/ 319088 w 319088"/>
              <a:gd name="connsiteY2" fmla="*/ 31884 h 567532"/>
              <a:gd name="connsiteX3" fmla="*/ 319088 w 319088"/>
              <a:gd name="connsiteY3" fmla="*/ 535648 h 567532"/>
              <a:gd name="connsiteX4" fmla="*/ 287204 w 319088"/>
              <a:gd name="connsiteY4" fmla="*/ 567532 h 567532"/>
              <a:gd name="connsiteX5" fmla="*/ 0 w 319088"/>
              <a:gd name="connsiteY5" fmla="*/ 567532 h 5675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19088" h="567532">
                <a:moveTo>
                  <a:pt x="0" y="0"/>
                </a:moveTo>
                <a:lnTo>
                  <a:pt x="287204" y="0"/>
                </a:lnTo>
                <a:cubicBezTo>
                  <a:pt x="304813" y="0"/>
                  <a:pt x="319088" y="14275"/>
                  <a:pt x="319088" y="31884"/>
                </a:cubicBezTo>
                <a:lnTo>
                  <a:pt x="319088" y="535648"/>
                </a:lnTo>
                <a:cubicBezTo>
                  <a:pt x="319088" y="553257"/>
                  <a:pt x="304813" y="567532"/>
                  <a:pt x="287204" y="567532"/>
                </a:cubicBezTo>
                <a:lnTo>
                  <a:pt x="0" y="567532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矩形: 圆角 5">
            <a:extLst>
              <a:ext uri="{FF2B5EF4-FFF2-40B4-BE49-F238E27FC236}">
                <a16:creationId xmlns:a16="http://schemas.microsoft.com/office/drawing/2014/main" id="{F5D54897-4800-4934-9115-4DBBBF98F48C}"/>
              </a:ext>
            </a:extLst>
          </p:cNvPr>
          <p:cNvSpPr/>
          <p:nvPr userDrawn="1"/>
        </p:nvSpPr>
        <p:spPr>
          <a:xfrm>
            <a:off x="228600" y="524843"/>
            <a:ext cx="309563" cy="258415"/>
          </a:xfrm>
          <a:prstGeom prst="roundRect">
            <a:avLst/>
          </a:prstGeom>
          <a:ln>
            <a:noFill/>
          </a:ln>
          <a:effectLst>
            <a:outerShdw blurRad="76200" sx="107000" sy="107000" algn="ctr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矩形: 圆角 6">
            <a:extLst>
              <a:ext uri="{FF2B5EF4-FFF2-40B4-BE49-F238E27FC236}">
                <a16:creationId xmlns:a16="http://schemas.microsoft.com/office/drawing/2014/main" id="{58ED72EF-A180-4CC3-8E7A-B7463D00304E}"/>
              </a:ext>
            </a:extLst>
          </p:cNvPr>
          <p:cNvSpPr/>
          <p:nvPr userDrawn="1"/>
        </p:nvSpPr>
        <p:spPr>
          <a:xfrm>
            <a:off x="304800" y="598392"/>
            <a:ext cx="157163" cy="111316"/>
          </a:xfrm>
          <a:prstGeom prst="roundRect">
            <a:avLst>
              <a:gd name="adj" fmla="val 10362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文本占位符 12">
            <a:extLst>
              <a:ext uri="{FF2B5EF4-FFF2-40B4-BE49-F238E27FC236}">
                <a16:creationId xmlns:a16="http://schemas.microsoft.com/office/drawing/2014/main" id="{A1BECAD9-4D5B-413B-BB00-E40F544B6D2D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14363" y="361663"/>
            <a:ext cx="10880951" cy="584775"/>
          </a:xfrm>
        </p:spPr>
        <p:txBody>
          <a:bodyPr wrap="square">
            <a:sp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zh-CN" altLang="en-US" sz="3200" b="1" kern="1200" noProof="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3200" b="1" i="0" u="none" strike="noStrike" kern="1200" cap="none" spc="0" normalizeH="0" baseline="0" noProof="0">
                <a:ln>
                  <a:noFill/>
                </a:ln>
                <a:solidFill>
                  <a:srgbClr val="36363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请输入你的标题</a:t>
            </a:r>
          </a:p>
        </p:txBody>
      </p:sp>
    </p:spTree>
    <p:extLst>
      <p:ext uri="{BB962C8B-B14F-4D97-AF65-F5344CB8AC3E}">
        <p14:creationId xmlns:p14="http://schemas.microsoft.com/office/powerpoint/2010/main" val="226354982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正文页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直接连接符 4">
            <a:extLst>
              <a:ext uri="{FF2B5EF4-FFF2-40B4-BE49-F238E27FC236}">
                <a16:creationId xmlns:a16="http://schemas.microsoft.com/office/drawing/2014/main" id="{195AA32D-BBEB-432A-A205-1918C678BF7D}"/>
              </a:ext>
            </a:extLst>
          </p:cNvPr>
          <p:cNvCxnSpPr/>
          <p:nvPr userDrawn="1"/>
        </p:nvCxnSpPr>
        <p:spPr>
          <a:xfrm>
            <a:off x="228600" y="1052203"/>
            <a:ext cx="11963400" cy="0"/>
          </a:xfrm>
          <a:prstGeom prst="line">
            <a:avLst/>
          </a:prstGeom>
          <a:ln w="12700">
            <a:solidFill>
              <a:schemeClr val="tx2">
                <a:alpha val="31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任意多边形: 形状 5">
            <a:extLst>
              <a:ext uri="{FF2B5EF4-FFF2-40B4-BE49-F238E27FC236}">
                <a16:creationId xmlns:a16="http://schemas.microsoft.com/office/drawing/2014/main" id="{A90FF544-B1F6-44BF-BD8D-41896F07FEFF}"/>
              </a:ext>
            </a:extLst>
          </p:cNvPr>
          <p:cNvSpPr/>
          <p:nvPr userDrawn="1"/>
        </p:nvSpPr>
        <p:spPr>
          <a:xfrm>
            <a:off x="0" y="241300"/>
            <a:ext cx="457200" cy="825500"/>
          </a:xfrm>
          <a:custGeom>
            <a:avLst/>
            <a:gdLst>
              <a:gd name="connsiteX0" fmla="*/ 0 w 457200"/>
              <a:gd name="connsiteY0" fmla="*/ 0 h 825500"/>
              <a:gd name="connsiteX1" fmla="*/ 319614 w 457200"/>
              <a:gd name="connsiteY1" fmla="*/ 0 h 825500"/>
              <a:gd name="connsiteX2" fmla="*/ 457200 w 457200"/>
              <a:gd name="connsiteY2" fmla="*/ 137586 h 825500"/>
              <a:gd name="connsiteX3" fmla="*/ 457200 w 457200"/>
              <a:gd name="connsiteY3" fmla="*/ 687914 h 825500"/>
              <a:gd name="connsiteX4" fmla="*/ 319614 w 457200"/>
              <a:gd name="connsiteY4" fmla="*/ 825500 h 825500"/>
              <a:gd name="connsiteX5" fmla="*/ 0 w 457200"/>
              <a:gd name="connsiteY5" fmla="*/ 825500 h 825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57200" h="825500">
                <a:moveTo>
                  <a:pt x="0" y="0"/>
                </a:moveTo>
                <a:lnTo>
                  <a:pt x="319614" y="0"/>
                </a:lnTo>
                <a:cubicBezTo>
                  <a:pt x="395601" y="0"/>
                  <a:pt x="457200" y="61599"/>
                  <a:pt x="457200" y="137586"/>
                </a:cubicBezTo>
                <a:lnTo>
                  <a:pt x="457200" y="687914"/>
                </a:lnTo>
                <a:cubicBezTo>
                  <a:pt x="457200" y="763901"/>
                  <a:pt x="395601" y="825500"/>
                  <a:pt x="319614" y="825500"/>
                </a:cubicBezTo>
                <a:lnTo>
                  <a:pt x="0" y="8255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任意多边形: 形状 6">
            <a:extLst>
              <a:ext uri="{FF2B5EF4-FFF2-40B4-BE49-F238E27FC236}">
                <a16:creationId xmlns:a16="http://schemas.microsoft.com/office/drawing/2014/main" id="{8AD76520-51F8-44B0-BDA6-5D1DFFBBC9E7}"/>
              </a:ext>
            </a:extLst>
          </p:cNvPr>
          <p:cNvSpPr/>
          <p:nvPr userDrawn="1"/>
        </p:nvSpPr>
        <p:spPr>
          <a:xfrm>
            <a:off x="-4763" y="370284"/>
            <a:ext cx="319088" cy="567532"/>
          </a:xfrm>
          <a:custGeom>
            <a:avLst/>
            <a:gdLst>
              <a:gd name="connsiteX0" fmla="*/ 0 w 319088"/>
              <a:gd name="connsiteY0" fmla="*/ 0 h 567532"/>
              <a:gd name="connsiteX1" fmla="*/ 287204 w 319088"/>
              <a:gd name="connsiteY1" fmla="*/ 0 h 567532"/>
              <a:gd name="connsiteX2" fmla="*/ 319088 w 319088"/>
              <a:gd name="connsiteY2" fmla="*/ 31884 h 567532"/>
              <a:gd name="connsiteX3" fmla="*/ 319088 w 319088"/>
              <a:gd name="connsiteY3" fmla="*/ 535648 h 567532"/>
              <a:gd name="connsiteX4" fmla="*/ 287204 w 319088"/>
              <a:gd name="connsiteY4" fmla="*/ 567532 h 567532"/>
              <a:gd name="connsiteX5" fmla="*/ 0 w 319088"/>
              <a:gd name="connsiteY5" fmla="*/ 567532 h 5675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19088" h="567532">
                <a:moveTo>
                  <a:pt x="0" y="0"/>
                </a:moveTo>
                <a:lnTo>
                  <a:pt x="287204" y="0"/>
                </a:lnTo>
                <a:cubicBezTo>
                  <a:pt x="304813" y="0"/>
                  <a:pt x="319088" y="14275"/>
                  <a:pt x="319088" y="31884"/>
                </a:cubicBezTo>
                <a:lnTo>
                  <a:pt x="319088" y="535648"/>
                </a:lnTo>
                <a:cubicBezTo>
                  <a:pt x="319088" y="553257"/>
                  <a:pt x="304813" y="567532"/>
                  <a:pt x="287204" y="567532"/>
                </a:cubicBezTo>
                <a:lnTo>
                  <a:pt x="0" y="567532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矩形: 圆角 7">
            <a:extLst>
              <a:ext uri="{FF2B5EF4-FFF2-40B4-BE49-F238E27FC236}">
                <a16:creationId xmlns:a16="http://schemas.microsoft.com/office/drawing/2014/main" id="{E11CC43B-434A-4B18-954B-156960744154}"/>
              </a:ext>
            </a:extLst>
          </p:cNvPr>
          <p:cNvSpPr/>
          <p:nvPr userDrawn="1"/>
        </p:nvSpPr>
        <p:spPr>
          <a:xfrm>
            <a:off x="228600" y="524843"/>
            <a:ext cx="309563" cy="258415"/>
          </a:xfrm>
          <a:prstGeom prst="roundRect">
            <a:avLst/>
          </a:prstGeom>
          <a:ln>
            <a:noFill/>
          </a:ln>
          <a:effectLst>
            <a:outerShdw blurRad="76200" sx="107000" sy="107000" algn="ctr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矩形: 圆角 9">
            <a:extLst>
              <a:ext uri="{FF2B5EF4-FFF2-40B4-BE49-F238E27FC236}">
                <a16:creationId xmlns:a16="http://schemas.microsoft.com/office/drawing/2014/main" id="{E4CB9D09-47D0-4A5D-98D3-E173BD296D64}"/>
              </a:ext>
            </a:extLst>
          </p:cNvPr>
          <p:cNvSpPr/>
          <p:nvPr userDrawn="1"/>
        </p:nvSpPr>
        <p:spPr>
          <a:xfrm>
            <a:off x="304800" y="598392"/>
            <a:ext cx="157163" cy="111316"/>
          </a:xfrm>
          <a:prstGeom prst="roundRect">
            <a:avLst>
              <a:gd name="adj" fmla="val 10362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文本占位符 12">
            <a:extLst>
              <a:ext uri="{FF2B5EF4-FFF2-40B4-BE49-F238E27FC236}">
                <a16:creationId xmlns:a16="http://schemas.microsoft.com/office/drawing/2014/main" id="{BF08A1D1-EA11-4B84-A0A9-8E26D962ABA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14363" y="361663"/>
            <a:ext cx="10880951" cy="584775"/>
          </a:xfrm>
        </p:spPr>
        <p:txBody>
          <a:bodyPr wrap="square">
            <a:sp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zh-CN" altLang="en-US" sz="3200" b="1" kern="1200" noProof="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3200" b="1" i="0" u="none" strike="noStrike" kern="1200" cap="none" spc="0" normalizeH="0" baseline="0" noProof="0">
                <a:ln>
                  <a:noFill/>
                </a:ln>
                <a:solidFill>
                  <a:srgbClr val="36363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请输入你的标题</a:t>
            </a:r>
          </a:p>
        </p:txBody>
      </p:sp>
    </p:spTree>
    <p:extLst>
      <p:ext uri="{BB962C8B-B14F-4D97-AF65-F5344CB8AC3E}">
        <p14:creationId xmlns:p14="http://schemas.microsoft.com/office/powerpoint/2010/main" val="49563180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文版式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图片占位符 10">
            <a:extLst>
              <a:ext uri="{FF2B5EF4-FFF2-40B4-BE49-F238E27FC236}">
                <a16:creationId xmlns:a16="http://schemas.microsoft.com/office/drawing/2014/main" id="{0873DE6B-C1B6-4A8E-81EC-BCE1E05FA0C4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693535" y="1797874"/>
            <a:ext cx="2703401" cy="2019300"/>
          </a:xfrm>
          <a:custGeom>
            <a:avLst/>
            <a:gdLst>
              <a:gd name="connsiteX0" fmla="*/ 0 w 2703401"/>
              <a:gd name="connsiteY0" fmla="*/ 0 h 2019300"/>
              <a:gd name="connsiteX1" fmla="*/ 2703401 w 2703401"/>
              <a:gd name="connsiteY1" fmla="*/ 0 h 2019300"/>
              <a:gd name="connsiteX2" fmla="*/ 2703401 w 2703401"/>
              <a:gd name="connsiteY2" fmla="*/ 2019300 h 2019300"/>
              <a:gd name="connsiteX3" fmla="*/ 0 w 2703401"/>
              <a:gd name="connsiteY3" fmla="*/ 2019300 h 2019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703401" h="2019300">
                <a:moveTo>
                  <a:pt x="0" y="0"/>
                </a:moveTo>
                <a:lnTo>
                  <a:pt x="2703401" y="0"/>
                </a:lnTo>
                <a:lnTo>
                  <a:pt x="2703401" y="2019300"/>
                </a:lnTo>
                <a:lnTo>
                  <a:pt x="0" y="2019300"/>
                </a:lnTo>
                <a:close/>
              </a:path>
            </a:pathLst>
          </a:custGeom>
          <a:noFill/>
          <a:ln>
            <a:solidFill>
              <a:schemeClr val="accent1"/>
            </a:solidFill>
          </a:ln>
          <a:effectLst>
            <a:outerShdw blurRad="355600" sx="95000" sy="95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>
              <a:defRPr lang="zh-CN" altLang="en-US" sz="1400">
                <a:solidFill>
                  <a:schemeClr val="lt1"/>
                </a:solidFill>
              </a:defRPr>
            </a:lvl1pPr>
          </a:lstStyle>
          <a:p>
            <a:pPr marL="0" lvl="0" algn="ctr"/>
            <a:endParaRPr lang="zh-CN" altLang="en-US"/>
          </a:p>
        </p:txBody>
      </p:sp>
      <p:sp>
        <p:nvSpPr>
          <p:cNvPr id="13" name="图片占位符 12">
            <a:extLst>
              <a:ext uri="{FF2B5EF4-FFF2-40B4-BE49-F238E27FC236}">
                <a16:creationId xmlns:a16="http://schemas.microsoft.com/office/drawing/2014/main" id="{9E88FB8D-788B-421E-8EEB-BDCA2706B95A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3394187" y="3812350"/>
            <a:ext cx="2703401" cy="2019300"/>
          </a:xfrm>
          <a:custGeom>
            <a:avLst/>
            <a:gdLst>
              <a:gd name="connsiteX0" fmla="*/ 0 w 2703401"/>
              <a:gd name="connsiteY0" fmla="*/ 0 h 2019300"/>
              <a:gd name="connsiteX1" fmla="*/ 2703401 w 2703401"/>
              <a:gd name="connsiteY1" fmla="*/ 0 h 2019300"/>
              <a:gd name="connsiteX2" fmla="*/ 2703401 w 2703401"/>
              <a:gd name="connsiteY2" fmla="*/ 2019300 h 2019300"/>
              <a:gd name="connsiteX3" fmla="*/ 0 w 2703401"/>
              <a:gd name="connsiteY3" fmla="*/ 2019300 h 2019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703401" h="2019300">
                <a:moveTo>
                  <a:pt x="0" y="0"/>
                </a:moveTo>
                <a:lnTo>
                  <a:pt x="2703401" y="0"/>
                </a:lnTo>
                <a:lnTo>
                  <a:pt x="2703401" y="2019300"/>
                </a:lnTo>
                <a:lnTo>
                  <a:pt x="0" y="2019300"/>
                </a:lnTo>
                <a:close/>
              </a:path>
            </a:pathLst>
          </a:custGeom>
          <a:noFill/>
          <a:ln>
            <a:solidFill>
              <a:schemeClr val="accent1"/>
            </a:solidFill>
          </a:ln>
          <a:effectLst>
            <a:outerShdw blurRad="355600" sx="95000" sy="95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>
              <a:defRPr lang="zh-CN" altLang="en-US" sz="1400">
                <a:solidFill>
                  <a:schemeClr val="lt1"/>
                </a:solidFill>
              </a:defRPr>
            </a:lvl1pPr>
          </a:lstStyle>
          <a:p>
            <a:pPr marL="0" lvl="0" algn="ctr"/>
            <a:endParaRPr lang="zh-CN" altLang="en-US"/>
          </a:p>
        </p:txBody>
      </p:sp>
      <p:sp>
        <p:nvSpPr>
          <p:cNvPr id="15" name="图片占位符 14">
            <a:extLst>
              <a:ext uri="{FF2B5EF4-FFF2-40B4-BE49-F238E27FC236}">
                <a16:creationId xmlns:a16="http://schemas.microsoft.com/office/drawing/2014/main" id="{81A274B5-2A0E-42E8-8231-95B6015C592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096000" y="1797874"/>
            <a:ext cx="2703401" cy="2019300"/>
          </a:xfrm>
          <a:custGeom>
            <a:avLst/>
            <a:gdLst>
              <a:gd name="connsiteX0" fmla="*/ 0 w 2703401"/>
              <a:gd name="connsiteY0" fmla="*/ 0 h 2019300"/>
              <a:gd name="connsiteX1" fmla="*/ 2703401 w 2703401"/>
              <a:gd name="connsiteY1" fmla="*/ 0 h 2019300"/>
              <a:gd name="connsiteX2" fmla="*/ 2703401 w 2703401"/>
              <a:gd name="connsiteY2" fmla="*/ 2019300 h 2019300"/>
              <a:gd name="connsiteX3" fmla="*/ 0 w 2703401"/>
              <a:gd name="connsiteY3" fmla="*/ 2019300 h 2019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703401" h="2019300">
                <a:moveTo>
                  <a:pt x="0" y="0"/>
                </a:moveTo>
                <a:lnTo>
                  <a:pt x="2703401" y="0"/>
                </a:lnTo>
                <a:lnTo>
                  <a:pt x="2703401" y="2019300"/>
                </a:lnTo>
                <a:lnTo>
                  <a:pt x="0" y="2019300"/>
                </a:lnTo>
                <a:close/>
              </a:path>
            </a:pathLst>
          </a:custGeom>
          <a:noFill/>
          <a:ln>
            <a:solidFill>
              <a:schemeClr val="accent1"/>
            </a:solidFill>
          </a:ln>
          <a:effectLst>
            <a:outerShdw blurRad="355600" sx="95000" sy="95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>
              <a:defRPr lang="zh-CN" altLang="en-US" sz="1400">
                <a:solidFill>
                  <a:schemeClr val="lt1"/>
                </a:solidFill>
              </a:defRPr>
            </a:lvl1pPr>
          </a:lstStyle>
          <a:p>
            <a:pPr marL="0" lvl="0" algn="ctr"/>
            <a:endParaRPr lang="zh-CN" altLang="en-US"/>
          </a:p>
        </p:txBody>
      </p:sp>
      <p:sp>
        <p:nvSpPr>
          <p:cNvPr id="16" name="图片占位符 15">
            <a:extLst>
              <a:ext uri="{FF2B5EF4-FFF2-40B4-BE49-F238E27FC236}">
                <a16:creationId xmlns:a16="http://schemas.microsoft.com/office/drawing/2014/main" id="{1A7C644C-37FE-472B-931F-011A71C888DE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8798241" y="3812350"/>
            <a:ext cx="2703401" cy="2019300"/>
          </a:xfrm>
          <a:custGeom>
            <a:avLst/>
            <a:gdLst>
              <a:gd name="connsiteX0" fmla="*/ 0 w 2703401"/>
              <a:gd name="connsiteY0" fmla="*/ 0 h 2019300"/>
              <a:gd name="connsiteX1" fmla="*/ 2703401 w 2703401"/>
              <a:gd name="connsiteY1" fmla="*/ 0 h 2019300"/>
              <a:gd name="connsiteX2" fmla="*/ 2703401 w 2703401"/>
              <a:gd name="connsiteY2" fmla="*/ 2019300 h 2019300"/>
              <a:gd name="connsiteX3" fmla="*/ 0 w 2703401"/>
              <a:gd name="connsiteY3" fmla="*/ 2019300 h 2019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703401" h="2019300">
                <a:moveTo>
                  <a:pt x="0" y="0"/>
                </a:moveTo>
                <a:lnTo>
                  <a:pt x="2703401" y="0"/>
                </a:lnTo>
                <a:lnTo>
                  <a:pt x="2703401" y="2019300"/>
                </a:lnTo>
                <a:lnTo>
                  <a:pt x="0" y="2019300"/>
                </a:lnTo>
                <a:close/>
              </a:path>
            </a:pathLst>
          </a:custGeom>
          <a:noFill/>
          <a:ln>
            <a:solidFill>
              <a:schemeClr val="accent1"/>
            </a:solidFill>
          </a:ln>
          <a:effectLst>
            <a:outerShdw blurRad="355600" sx="95000" sy="95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>
              <a:defRPr lang="zh-CN" altLang="en-US" sz="1400">
                <a:solidFill>
                  <a:schemeClr val="lt1"/>
                </a:solidFill>
              </a:defRPr>
            </a:lvl1pPr>
          </a:lstStyle>
          <a:p>
            <a:pPr marL="0" lvl="0" algn="ctr"/>
            <a:endParaRPr lang="zh-CN" altLang="en-US"/>
          </a:p>
        </p:txBody>
      </p:sp>
      <p:cxnSp>
        <p:nvCxnSpPr>
          <p:cNvPr id="6" name="直接连接符 5">
            <a:extLst>
              <a:ext uri="{FF2B5EF4-FFF2-40B4-BE49-F238E27FC236}">
                <a16:creationId xmlns:a16="http://schemas.microsoft.com/office/drawing/2014/main" id="{2EDC8336-33DB-43E9-90C7-87C7386B1F23}"/>
              </a:ext>
            </a:extLst>
          </p:cNvPr>
          <p:cNvCxnSpPr/>
          <p:nvPr userDrawn="1"/>
        </p:nvCxnSpPr>
        <p:spPr>
          <a:xfrm>
            <a:off x="228600" y="1052203"/>
            <a:ext cx="11963400" cy="0"/>
          </a:xfrm>
          <a:prstGeom prst="line">
            <a:avLst/>
          </a:prstGeom>
          <a:ln w="12700">
            <a:solidFill>
              <a:schemeClr val="tx2">
                <a:alpha val="31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任意多边形: 形状 6">
            <a:extLst>
              <a:ext uri="{FF2B5EF4-FFF2-40B4-BE49-F238E27FC236}">
                <a16:creationId xmlns:a16="http://schemas.microsoft.com/office/drawing/2014/main" id="{AEB76F48-7528-449C-B5E6-36B2BA02E49A}"/>
              </a:ext>
            </a:extLst>
          </p:cNvPr>
          <p:cNvSpPr/>
          <p:nvPr userDrawn="1"/>
        </p:nvSpPr>
        <p:spPr>
          <a:xfrm>
            <a:off x="0" y="241300"/>
            <a:ext cx="457200" cy="825500"/>
          </a:xfrm>
          <a:custGeom>
            <a:avLst/>
            <a:gdLst>
              <a:gd name="connsiteX0" fmla="*/ 0 w 457200"/>
              <a:gd name="connsiteY0" fmla="*/ 0 h 825500"/>
              <a:gd name="connsiteX1" fmla="*/ 319614 w 457200"/>
              <a:gd name="connsiteY1" fmla="*/ 0 h 825500"/>
              <a:gd name="connsiteX2" fmla="*/ 457200 w 457200"/>
              <a:gd name="connsiteY2" fmla="*/ 137586 h 825500"/>
              <a:gd name="connsiteX3" fmla="*/ 457200 w 457200"/>
              <a:gd name="connsiteY3" fmla="*/ 687914 h 825500"/>
              <a:gd name="connsiteX4" fmla="*/ 319614 w 457200"/>
              <a:gd name="connsiteY4" fmla="*/ 825500 h 825500"/>
              <a:gd name="connsiteX5" fmla="*/ 0 w 457200"/>
              <a:gd name="connsiteY5" fmla="*/ 825500 h 825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57200" h="825500">
                <a:moveTo>
                  <a:pt x="0" y="0"/>
                </a:moveTo>
                <a:lnTo>
                  <a:pt x="319614" y="0"/>
                </a:lnTo>
                <a:cubicBezTo>
                  <a:pt x="395601" y="0"/>
                  <a:pt x="457200" y="61599"/>
                  <a:pt x="457200" y="137586"/>
                </a:cubicBezTo>
                <a:lnTo>
                  <a:pt x="457200" y="687914"/>
                </a:lnTo>
                <a:cubicBezTo>
                  <a:pt x="457200" y="763901"/>
                  <a:pt x="395601" y="825500"/>
                  <a:pt x="319614" y="825500"/>
                </a:cubicBezTo>
                <a:lnTo>
                  <a:pt x="0" y="8255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任意多边形: 形状 7">
            <a:extLst>
              <a:ext uri="{FF2B5EF4-FFF2-40B4-BE49-F238E27FC236}">
                <a16:creationId xmlns:a16="http://schemas.microsoft.com/office/drawing/2014/main" id="{E4C8459E-2424-4FC6-A4BD-E186A447A60E}"/>
              </a:ext>
            </a:extLst>
          </p:cNvPr>
          <p:cNvSpPr/>
          <p:nvPr userDrawn="1"/>
        </p:nvSpPr>
        <p:spPr>
          <a:xfrm>
            <a:off x="-4763" y="370284"/>
            <a:ext cx="319088" cy="567532"/>
          </a:xfrm>
          <a:custGeom>
            <a:avLst/>
            <a:gdLst>
              <a:gd name="connsiteX0" fmla="*/ 0 w 319088"/>
              <a:gd name="connsiteY0" fmla="*/ 0 h 567532"/>
              <a:gd name="connsiteX1" fmla="*/ 287204 w 319088"/>
              <a:gd name="connsiteY1" fmla="*/ 0 h 567532"/>
              <a:gd name="connsiteX2" fmla="*/ 319088 w 319088"/>
              <a:gd name="connsiteY2" fmla="*/ 31884 h 567532"/>
              <a:gd name="connsiteX3" fmla="*/ 319088 w 319088"/>
              <a:gd name="connsiteY3" fmla="*/ 535648 h 567532"/>
              <a:gd name="connsiteX4" fmla="*/ 287204 w 319088"/>
              <a:gd name="connsiteY4" fmla="*/ 567532 h 567532"/>
              <a:gd name="connsiteX5" fmla="*/ 0 w 319088"/>
              <a:gd name="connsiteY5" fmla="*/ 567532 h 5675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19088" h="567532">
                <a:moveTo>
                  <a:pt x="0" y="0"/>
                </a:moveTo>
                <a:lnTo>
                  <a:pt x="287204" y="0"/>
                </a:lnTo>
                <a:cubicBezTo>
                  <a:pt x="304813" y="0"/>
                  <a:pt x="319088" y="14275"/>
                  <a:pt x="319088" y="31884"/>
                </a:cubicBezTo>
                <a:lnTo>
                  <a:pt x="319088" y="535648"/>
                </a:lnTo>
                <a:cubicBezTo>
                  <a:pt x="319088" y="553257"/>
                  <a:pt x="304813" y="567532"/>
                  <a:pt x="287204" y="567532"/>
                </a:cubicBezTo>
                <a:lnTo>
                  <a:pt x="0" y="567532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矩形: 圆角 8">
            <a:extLst>
              <a:ext uri="{FF2B5EF4-FFF2-40B4-BE49-F238E27FC236}">
                <a16:creationId xmlns:a16="http://schemas.microsoft.com/office/drawing/2014/main" id="{32D6D6CD-80E6-46AE-B716-641B6DFB2E7D}"/>
              </a:ext>
            </a:extLst>
          </p:cNvPr>
          <p:cNvSpPr/>
          <p:nvPr userDrawn="1"/>
        </p:nvSpPr>
        <p:spPr>
          <a:xfrm>
            <a:off x="228600" y="524843"/>
            <a:ext cx="309563" cy="258415"/>
          </a:xfrm>
          <a:prstGeom prst="roundRect">
            <a:avLst/>
          </a:prstGeom>
          <a:ln>
            <a:noFill/>
          </a:ln>
          <a:effectLst>
            <a:outerShdw blurRad="76200" sx="107000" sy="107000" algn="ctr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矩形: 圆角 9">
            <a:extLst>
              <a:ext uri="{FF2B5EF4-FFF2-40B4-BE49-F238E27FC236}">
                <a16:creationId xmlns:a16="http://schemas.microsoft.com/office/drawing/2014/main" id="{5EE33151-DCF9-4FDD-8919-F438C4296501}"/>
              </a:ext>
            </a:extLst>
          </p:cNvPr>
          <p:cNvSpPr/>
          <p:nvPr userDrawn="1"/>
        </p:nvSpPr>
        <p:spPr>
          <a:xfrm>
            <a:off x="304800" y="598392"/>
            <a:ext cx="157163" cy="111316"/>
          </a:xfrm>
          <a:prstGeom prst="roundRect">
            <a:avLst>
              <a:gd name="adj" fmla="val 10362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文本占位符 12">
            <a:extLst>
              <a:ext uri="{FF2B5EF4-FFF2-40B4-BE49-F238E27FC236}">
                <a16:creationId xmlns:a16="http://schemas.microsoft.com/office/drawing/2014/main" id="{D8CDF8AF-CB79-4250-B7B0-C9B842021EE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14363" y="361663"/>
            <a:ext cx="10880951" cy="584775"/>
          </a:xfrm>
        </p:spPr>
        <p:txBody>
          <a:bodyPr wrap="square">
            <a:sp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zh-CN" altLang="en-US" sz="3200" b="1" kern="1200" noProof="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3200" b="1" i="0" u="none" strike="noStrike" kern="1200" cap="none" spc="0" normalizeH="0" baseline="0" noProof="0">
                <a:ln>
                  <a:noFill/>
                </a:ln>
                <a:solidFill>
                  <a:srgbClr val="36363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请输入你的标题</a:t>
            </a:r>
          </a:p>
        </p:txBody>
      </p:sp>
    </p:spTree>
    <p:extLst>
      <p:ext uri="{BB962C8B-B14F-4D97-AF65-F5344CB8AC3E}">
        <p14:creationId xmlns:p14="http://schemas.microsoft.com/office/powerpoint/2010/main" val="17004420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三项目录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>
            <a:extLst>
              <a:ext uri="{FF2B5EF4-FFF2-40B4-BE49-F238E27FC236}">
                <a16:creationId xmlns:a16="http://schemas.microsoft.com/office/drawing/2014/main" id="{5D1C752A-97C6-4F61-A22C-7415BE0A56D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alphaModFix amt="60000"/>
          </a:blip>
          <a:srcRect r="10928"/>
          <a:stretch/>
        </p:blipFill>
        <p:spPr>
          <a:xfrm flipH="1" flipV="1">
            <a:off x="-1272" y="20512"/>
            <a:ext cx="12193272" cy="6858330"/>
          </a:xfrm>
          <a:prstGeom prst="rect">
            <a:avLst/>
          </a:prstGeom>
        </p:spPr>
      </p:pic>
      <p:sp>
        <p:nvSpPr>
          <p:cNvPr id="8" name="矩形 7">
            <a:extLst>
              <a:ext uri="{FF2B5EF4-FFF2-40B4-BE49-F238E27FC236}">
                <a16:creationId xmlns:a16="http://schemas.microsoft.com/office/drawing/2014/main" id="{15D5B230-3B9C-4781-AD3C-FD877301C41F}"/>
              </a:ext>
            </a:extLst>
          </p:cNvPr>
          <p:cNvSpPr/>
          <p:nvPr userDrawn="1"/>
        </p:nvSpPr>
        <p:spPr>
          <a:xfrm>
            <a:off x="0" y="0"/>
            <a:ext cx="33401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矩形 8">
            <a:extLst>
              <a:ext uri="{FF2B5EF4-FFF2-40B4-BE49-F238E27FC236}">
                <a16:creationId xmlns:a16="http://schemas.microsoft.com/office/drawing/2014/main" id="{0B83A5FE-B8C5-4581-8B61-C76D51A2C78D}"/>
              </a:ext>
            </a:extLst>
          </p:cNvPr>
          <p:cNvSpPr/>
          <p:nvPr userDrawn="1"/>
        </p:nvSpPr>
        <p:spPr>
          <a:xfrm>
            <a:off x="793958" y="1612900"/>
            <a:ext cx="1015662" cy="3632200"/>
          </a:xfrm>
          <a:prstGeom prst="rect">
            <a:avLst/>
          </a:prstGeom>
          <a:noFill/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矩形 9">
            <a:extLst>
              <a:ext uri="{FF2B5EF4-FFF2-40B4-BE49-F238E27FC236}">
                <a16:creationId xmlns:a16="http://schemas.microsoft.com/office/drawing/2014/main" id="{113C2380-F764-485E-8FF7-7AEDFAC7B5AD}"/>
              </a:ext>
            </a:extLst>
          </p:cNvPr>
          <p:cNvSpPr/>
          <p:nvPr userDrawn="1"/>
        </p:nvSpPr>
        <p:spPr>
          <a:xfrm>
            <a:off x="1609466" y="2173056"/>
            <a:ext cx="352556" cy="267171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11" name="组合 10">
            <a:extLst>
              <a:ext uri="{FF2B5EF4-FFF2-40B4-BE49-F238E27FC236}">
                <a16:creationId xmlns:a16="http://schemas.microsoft.com/office/drawing/2014/main" id="{90852D7B-F4E3-4696-AC71-77496AEDED47}"/>
              </a:ext>
            </a:extLst>
          </p:cNvPr>
          <p:cNvGrpSpPr/>
          <p:nvPr userDrawn="1"/>
        </p:nvGrpSpPr>
        <p:grpSpPr>
          <a:xfrm>
            <a:off x="514222" y="2081808"/>
            <a:ext cx="3022600" cy="2748508"/>
            <a:chOff x="5722092" y="-1107478"/>
            <a:chExt cx="3022600" cy="2748508"/>
          </a:xfrm>
        </p:grpSpPr>
        <p:sp>
          <p:nvSpPr>
            <p:cNvPr id="12" name="文本框 11">
              <a:extLst>
                <a:ext uri="{FF2B5EF4-FFF2-40B4-BE49-F238E27FC236}">
                  <a16:creationId xmlns:a16="http://schemas.microsoft.com/office/drawing/2014/main" id="{49418C25-2A8B-4BB4-BE1D-8752119CCAA4}"/>
                </a:ext>
              </a:extLst>
            </p:cNvPr>
            <p:cNvSpPr txBox="1"/>
            <p:nvPr/>
          </p:nvSpPr>
          <p:spPr>
            <a:xfrm>
              <a:off x="6360266" y="-1107478"/>
              <a:ext cx="1015662" cy="230832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7200" b="1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目录</a:t>
              </a:r>
              <a:endParaRPr lang="en-US" altLang="zh-CN" sz="72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3" name="矩形 12">
              <a:extLst>
                <a:ext uri="{FF2B5EF4-FFF2-40B4-BE49-F238E27FC236}">
                  <a16:creationId xmlns:a16="http://schemas.microsoft.com/office/drawing/2014/main" id="{0C4EE784-6411-4C6C-A7B3-5DC23819CA30}"/>
                </a:ext>
              </a:extLst>
            </p:cNvPr>
            <p:cNvSpPr/>
            <p:nvPr/>
          </p:nvSpPr>
          <p:spPr>
            <a:xfrm>
              <a:off x="5722092" y="1117810"/>
              <a:ext cx="3022600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altLang="zh-CN" sz="2800" b="1">
                  <a:solidFill>
                    <a:schemeClr val="bg1"/>
                  </a:solidFill>
                  <a:latin typeface="+mj-ea"/>
                </a:rPr>
                <a:t>CONTENT</a:t>
              </a:r>
              <a:endParaRPr lang="zh-CN" altLang="en-US" sz="2800" b="1">
                <a:solidFill>
                  <a:schemeClr val="bg1"/>
                </a:solidFill>
                <a:latin typeface="+mj-ea"/>
              </a:endParaRPr>
            </a:p>
          </p:txBody>
        </p:sp>
      </p:grpSp>
      <p:sp>
        <p:nvSpPr>
          <p:cNvPr id="14" name="矩形 13">
            <a:extLst>
              <a:ext uri="{FF2B5EF4-FFF2-40B4-BE49-F238E27FC236}">
                <a16:creationId xmlns:a16="http://schemas.microsoft.com/office/drawing/2014/main" id="{A06BCA08-57C5-47AE-A2A3-A341B714C612}"/>
              </a:ext>
            </a:extLst>
          </p:cNvPr>
          <p:cNvSpPr/>
          <p:nvPr userDrawn="1"/>
        </p:nvSpPr>
        <p:spPr>
          <a:xfrm>
            <a:off x="757406" y="2768600"/>
            <a:ext cx="72453" cy="1320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矩形 14">
            <a:extLst>
              <a:ext uri="{FF2B5EF4-FFF2-40B4-BE49-F238E27FC236}">
                <a16:creationId xmlns:a16="http://schemas.microsoft.com/office/drawing/2014/main" id="{09B77D86-1B1B-4646-8C55-65EA5CC103BD}"/>
              </a:ext>
            </a:extLst>
          </p:cNvPr>
          <p:cNvSpPr/>
          <p:nvPr userDrawn="1"/>
        </p:nvSpPr>
        <p:spPr>
          <a:xfrm>
            <a:off x="5745491" y="2015210"/>
            <a:ext cx="4837042" cy="577832"/>
          </a:xfrm>
          <a:prstGeom prst="rect">
            <a:avLst/>
          </a:prstGeom>
          <a:solidFill>
            <a:schemeClr val="accent1">
              <a:alpha val="1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微软雅黑"/>
              <a:cs typeface="+mn-cs"/>
            </a:endParaRPr>
          </a:p>
        </p:txBody>
      </p:sp>
      <p:sp>
        <p:nvSpPr>
          <p:cNvPr id="16" name="矩形: 圆角 15">
            <a:extLst>
              <a:ext uri="{FF2B5EF4-FFF2-40B4-BE49-F238E27FC236}">
                <a16:creationId xmlns:a16="http://schemas.microsoft.com/office/drawing/2014/main" id="{8DC55351-7961-4B0E-84C1-5EC6777B6865}"/>
              </a:ext>
            </a:extLst>
          </p:cNvPr>
          <p:cNvSpPr/>
          <p:nvPr userDrawn="1"/>
        </p:nvSpPr>
        <p:spPr>
          <a:xfrm>
            <a:off x="5183709" y="1958465"/>
            <a:ext cx="691322" cy="691322"/>
          </a:xfrm>
          <a:prstGeom prst="roundRect">
            <a:avLst/>
          </a:prstGeom>
          <a:solidFill>
            <a:schemeClr val="accent1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微软雅黑"/>
              <a:cs typeface="+mn-cs"/>
            </a:endParaRPr>
          </a:p>
        </p:txBody>
      </p:sp>
      <p:sp>
        <p:nvSpPr>
          <p:cNvPr id="17" name="文本框 16">
            <a:extLst>
              <a:ext uri="{FF2B5EF4-FFF2-40B4-BE49-F238E27FC236}">
                <a16:creationId xmlns:a16="http://schemas.microsoft.com/office/drawing/2014/main" id="{DA80D717-D195-4AA3-AB4D-5B6074B1B6CA}"/>
              </a:ext>
            </a:extLst>
          </p:cNvPr>
          <p:cNvSpPr txBox="1"/>
          <p:nvPr userDrawn="1"/>
        </p:nvSpPr>
        <p:spPr>
          <a:xfrm>
            <a:off x="5209936" y="1992479"/>
            <a:ext cx="83820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3600">
                <a:solidFill>
                  <a:srgbClr val="2D3A5C"/>
                </a:solidFill>
                <a:latin typeface="+mn-ea"/>
              </a:defRPr>
            </a:lvl1pPr>
          </a:lstStyle>
          <a:p>
            <a:r>
              <a:rPr lang="en-US" altLang="zh-CN">
                <a:solidFill>
                  <a:prstClr val="white"/>
                </a:solidFill>
                <a:latin typeface="微软雅黑"/>
                <a:ea typeface="微软雅黑"/>
              </a:rPr>
              <a:t>01</a:t>
            </a:r>
            <a:endParaRPr lang="zh-CN" altLang="en-US">
              <a:solidFill>
                <a:prstClr val="white"/>
              </a:solidFill>
              <a:latin typeface="微软雅黑"/>
              <a:ea typeface="微软雅黑"/>
            </a:endParaRPr>
          </a:p>
        </p:txBody>
      </p:sp>
      <p:sp>
        <p:nvSpPr>
          <p:cNvPr id="18" name="矩形 17">
            <a:extLst>
              <a:ext uri="{FF2B5EF4-FFF2-40B4-BE49-F238E27FC236}">
                <a16:creationId xmlns:a16="http://schemas.microsoft.com/office/drawing/2014/main" id="{27BB2480-8CDB-4147-BCA0-E522734950A7}"/>
              </a:ext>
            </a:extLst>
          </p:cNvPr>
          <p:cNvSpPr/>
          <p:nvPr userDrawn="1"/>
        </p:nvSpPr>
        <p:spPr>
          <a:xfrm>
            <a:off x="5745491" y="3330909"/>
            <a:ext cx="4837042" cy="577832"/>
          </a:xfrm>
          <a:prstGeom prst="rect">
            <a:avLst/>
          </a:prstGeom>
          <a:solidFill>
            <a:schemeClr val="accent1">
              <a:alpha val="1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微软雅黑"/>
              <a:cs typeface="+mn-cs"/>
            </a:endParaRPr>
          </a:p>
        </p:txBody>
      </p:sp>
      <p:sp>
        <p:nvSpPr>
          <p:cNvPr id="19" name="矩形: 圆角 18">
            <a:extLst>
              <a:ext uri="{FF2B5EF4-FFF2-40B4-BE49-F238E27FC236}">
                <a16:creationId xmlns:a16="http://schemas.microsoft.com/office/drawing/2014/main" id="{682426E0-271D-42AF-A714-CFCE857BB78F}"/>
              </a:ext>
            </a:extLst>
          </p:cNvPr>
          <p:cNvSpPr/>
          <p:nvPr userDrawn="1"/>
        </p:nvSpPr>
        <p:spPr>
          <a:xfrm>
            <a:off x="5183709" y="3274164"/>
            <a:ext cx="691322" cy="691322"/>
          </a:xfrm>
          <a:prstGeom prst="roundRect">
            <a:avLst/>
          </a:prstGeom>
          <a:solidFill>
            <a:schemeClr val="accent1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微软雅黑"/>
              <a:cs typeface="+mn-cs"/>
            </a:endParaRPr>
          </a:p>
        </p:txBody>
      </p:sp>
      <p:sp>
        <p:nvSpPr>
          <p:cNvPr id="20" name="矩形 19">
            <a:extLst>
              <a:ext uri="{FF2B5EF4-FFF2-40B4-BE49-F238E27FC236}">
                <a16:creationId xmlns:a16="http://schemas.microsoft.com/office/drawing/2014/main" id="{BDEFE2DE-2528-47FC-81F2-6411D580404B}"/>
              </a:ext>
            </a:extLst>
          </p:cNvPr>
          <p:cNvSpPr/>
          <p:nvPr userDrawn="1"/>
        </p:nvSpPr>
        <p:spPr>
          <a:xfrm>
            <a:off x="5745491" y="4646608"/>
            <a:ext cx="4837042" cy="577832"/>
          </a:xfrm>
          <a:prstGeom prst="rect">
            <a:avLst/>
          </a:prstGeom>
          <a:solidFill>
            <a:schemeClr val="accent1">
              <a:alpha val="1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微软雅黑"/>
              <a:cs typeface="+mn-cs"/>
            </a:endParaRPr>
          </a:p>
        </p:txBody>
      </p:sp>
      <p:sp>
        <p:nvSpPr>
          <p:cNvPr id="21" name="矩形: 圆角 20">
            <a:extLst>
              <a:ext uri="{FF2B5EF4-FFF2-40B4-BE49-F238E27FC236}">
                <a16:creationId xmlns:a16="http://schemas.microsoft.com/office/drawing/2014/main" id="{E5BDF89A-A3BD-44F3-BF7F-760BB7C14A74}"/>
              </a:ext>
            </a:extLst>
          </p:cNvPr>
          <p:cNvSpPr/>
          <p:nvPr userDrawn="1"/>
        </p:nvSpPr>
        <p:spPr>
          <a:xfrm>
            <a:off x="5183709" y="4589863"/>
            <a:ext cx="691322" cy="691322"/>
          </a:xfrm>
          <a:prstGeom prst="roundRect">
            <a:avLst/>
          </a:prstGeom>
          <a:solidFill>
            <a:schemeClr val="accent1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微软雅黑"/>
              <a:cs typeface="+mn-cs"/>
            </a:endParaRPr>
          </a:p>
        </p:txBody>
      </p:sp>
      <p:sp>
        <p:nvSpPr>
          <p:cNvPr id="22" name="文本框 21">
            <a:extLst>
              <a:ext uri="{FF2B5EF4-FFF2-40B4-BE49-F238E27FC236}">
                <a16:creationId xmlns:a16="http://schemas.microsoft.com/office/drawing/2014/main" id="{F97E9D01-96DB-4B90-AD82-4F6D5892572C}"/>
              </a:ext>
            </a:extLst>
          </p:cNvPr>
          <p:cNvSpPr txBox="1"/>
          <p:nvPr userDrawn="1"/>
        </p:nvSpPr>
        <p:spPr>
          <a:xfrm>
            <a:off x="5164656" y="4636869"/>
            <a:ext cx="83820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3600">
                <a:solidFill>
                  <a:srgbClr val="2D3A5C"/>
                </a:solidFill>
                <a:latin typeface="+mn-ea"/>
              </a:defRPr>
            </a:lvl1pPr>
          </a:lstStyle>
          <a:p>
            <a:r>
              <a:rPr lang="en-US" altLang="zh-CN">
                <a:solidFill>
                  <a:prstClr val="white"/>
                </a:solidFill>
                <a:latin typeface="微软雅黑"/>
                <a:ea typeface="微软雅黑"/>
              </a:rPr>
              <a:t>03</a:t>
            </a:r>
            <a:endParaRPr lang="zh-CN" altLang="en-US">
              <a:solidFill>
                <a:prstClr val="white"/>
              </a:solidFill>
              <a:latin typeface="微软雅黑"/>
              <a:ea typeface="微软雅黑"/>
            </a:endParaRPr>
          </a:p>
        </p:txBody>
      </p:sp>
      <p:sp>
        <p:nvSpPr>
          <p:cNvPr id="23" name="文本框 22">
            <a:extLst>
              <a:ext uri="{FF2B5EF4-FFF2-40B4-BE49-F238E27FC236}">
                <a16:creationId xmlns:a16="http://schemas.microsoft.com/office/drawing/2014/main" id="{9ECB42A8-21C2-4C96-B3F9-066B33787C8C}"/>
              </a:ext>
            </a:extLst>
          </p:cNvPr>
          <p:cNvSpPr txBox="1"/>
          <p:nvPr userDrawn="1"/>
        </p:nvSpPr>
        <p:spPr>
          <a:xfrm>
            <a:off x="5183709" y="3314674"/>
            <a:ext cx="83820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3600">
                <a:solidFill>
                  <a:srgbClr val="2D3A5C"/>
                </a:solidFill>
                <a:latin typeface="+mn-ea"/>
              </a:defRPr>
            </a:lvl1pPr>
          </a:lstStyle>
          <a:p>
            <a:r>
              <a:rPr lang="en-US" altLang="zh-CN">
                <a:solidFill>
                  <a:prstClr val="white"/>
                </a:solidFill>
                <a:latin typeface="微软雅黑"/>
                <a:ea typeface="微软雅黑"/>
              </a:rPr>
              <a:t>02</a:t>
            </a:r>
            <a:endParaRPr lang="zh-CN" altLang="en-US">
              <a:solidFill>
                <a:prstClr val="white"/>
              </a:solidFill>
              <a:latin typeface="微软雅黑"/>
              <a:ea typeface="微软雅黑"/>
            </a:endParaRPr>
          </a:p>
        </p:txBody>
      </p:sp>
      <p:sp>
        <p:nvSpPr>
          <p:cNvPr id="27" name="矩形 26">
            <a:extLst>
              <a:ext uri="{FF2B5EF4-FFF2-40B4-BE49-F238E27FC236}">
                <a16:creationId xmlns:a16="http://schemas.microsoft.com/office/drawing/2014/main" id="{3E2A3932-7466-4A7E-BC56-51B60E275A55}"/>
              </a:ext>
            </a:extLst>
          </p:cNvPr>
          <p:cNvSpPr/>
          <p:nvPr userDrawn="1"/>
        </p:nvSpPr>
        <p:spPr>
          <a:xfrm>
            <a:off x="3404633" y="0"/>
            <a:ext cx="45719" cy="687884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9" name="文本占位符 28">
            <a:extLst>
              <a:ext uri="{FF2B5EF4-FFF2-40B4-BE49-F238E27FC236}">
                <a16:creationId xmlns:a16="http://schemas.microsoft.com/office/drawing/2014/main" id="{31651381-919C-4C38-ABB7-4B8B6037D3DD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002856" y="2012709"/>
            <a:ext cx="4432913" cy="584775"/>
          </a:xfrm>
        </p:spPr>
        <p:txBody>
          <a:bodyPr wrap="square">
            <a:sp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zh-CN" altLang="en-US" sz="3200" b="1" kern="1200" noProof="0">
                <a:solidFill>
                  <a:schemeClr val="accent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363632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工作回顾</a:t>
            </a:r>
          </a:p>
        </p:txBody>
      </p:sp>
      <p:sp>
        <p:nvSpPr>
          <p:cNvPr id="30" name="文本占位符 28">
            <a:extLst>
              <a:ext uri="{FF2B5EF4-FFF2-40B4-BE49-F238E27FC236}">
                <a16:creationId xmlns:a16="http://schemas.microsoft.com/office/drawing/2014/main" id="{434327CB-41AC-4392-9DB6-0685F46C837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002856" y="3326328"/>
            <a:ext cx="4432913" cy="584775"/>
          </a:xfrm>
        </p:spPr>
        <p:txBody>
          <a:bodyPr wrap="square">
            <a:sp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zh-CN" altLang="en-US" sz="3200" b="1" kern="1200" noProof="0">
                <a:solidFill>
                  <a:schemeClr val="accent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3200" b="1" i="0" u="none" strike="noStrike" kern="1200" cap="none" spc="0" normalizeH="0" baseline="0" noProof="0">
                <a:ln>
                  <a:noFill/>
                </a:ln>
                <a:solidFill>
                  <a:srgbClr val="363632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心得体会</a:t>
            </a:r>
          </a:p>
        </p:txBody>
      </p:sp>
      <p:sp>
        <p:nvSpPr>
          <p:cNvPr id="31" name="文本占位符 28">
            <a:extLst>
              <a:ext uri="{FF2B5EF4-FFF2-40B4-BE49-F238E27FC236}">
                <a16:creationId xmlns:a16="http://schemas.microsoft.com/office/drawing/2014/main" id="{5DE9C3ED-8810-4A5B-947E-42AACA8B62B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002856" y="4660177"/>
            <a:ext cx="4432913" cy="584775"/>
          </a:xfrm>
        </p:spPr>
        <p:txBody>
          <a:bodyPr wrap="square">
            <a:sp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zh-CN" altLang="en-US" sz="3200" b="1" kern="1200" noProof="0">
                <a:solidFill>
                  <a:schemeClr val="accent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3200" b="1" i="0" u="none" strike="noStrike" kern="1200" cap="none" spc="0" normalizeH="0" baseline="0" noProof="0">
                <a:ln>
                  <a:noFill/>
                </a:ln>
                <a:solidFill>
                  <a:srgbClr val="363632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新年计划</a:t>
            </a:r>
          </a:p>
        </p:txBody>
      </p:sp>
    </p:spTree>
    <p:extLst>
      <p:ext uri="{BB962C8B-B14F-4D97-AF65-F5344CB8AC3E}">
        <p14:creationId xmlns:p14="http://schemas.microsoft.com/office/powerpoint/2010/main" val="54953594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文版式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图片占位符 10">
            <a:extLst>
              <a:ext uri="{FF2B5EF4-FFF2-40B4-BE49-F238E27FC236}">
                <a16:creationId xmlns:a16="http://schemas.microsoft.com/office/drawing/2014/main" id="{2B27DF08-95D8-450F-AAE7-B6CB60FD4934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886052" y="1783294"/>
            <a:ext cx="1895444" cy="1895444"/>
          </a:xfrm>
          <a:custGeom>
            <a:avLst/>
            <a:gdLst>
              <a:gd name="connsiteX0" fmla="*/ 947722 w 1895444"/>
              <a:gd name="connsiteY0" fmla="*/ 0 h 1895444"/>
              <a:gd name="connsiteX1" fmla="*/ 1895444 w 1895444"/>
              <a:gd name="connsiteY1" fmla="*/ 947722 h 1895444"/>
              <a:gd name="connsiteX2" fmla="*/ 947722 w 1895444"/>
              <a:gd name="connsiteY2" fmla="*/ 1895444 h 1895444"/>
              <a:gd name="connsiteX3" fmla="*/ 0 w 1895444"/>
              <a:gd name="connsiteY3" fmla="*/ 947722 h 1895444"/>
              <a:gd name="connsiteX4" fmla="*/ 947722 w 1895444"/>
              <a:gd name="connsiteY4" fmla="*/ 0 h 18954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95444" h="1895444">
                <a:moveTo>
                  <a:pt x="947722" y="0"/>
                </a:moveTo>
                <a:cubicBezTo>
                  <a:pt x="1471134" y="0"/>
                  <a:pt x="1895444" y="424310"/>
                  <a:pt x="1895444" y="947722"/>
                </a:cubicBezTo>
                <a:cubicBezTo>
                  <a:pt x="1895444" y="1471134"/>
                  <a:pt x="1471134" y="1895444"/>
                  <a:pt x="947722" y="1895444"/>
                </a:cubicBezTo>
                <a:cubicBezTo>
                  <a:pt x="424310" y="1895444"/>
                  <a:pt x="0" y="1471134"/>
                  <a:pt x="0" y="947722"/>
                </a:cubicBezTo>
                <a:cubicBezTo>
                  <a:pt x="0" y="424310"/>
                  <a:pt x="424310" y="0"/>
                  <a:pt x="947722" y="0"/>
                </a:cubicBezTo>
                <a:close/>
              </a:path>
            </a:pathLst>
          </a:custGeom>
          <a:noFill/>
          <a:ln>
            <a:solidFill>
              <a:schemeClr val="accent1"/>
            </a:solidFill>
          </a:ln>
          <a:effectLst>
            <a:outerShdw blurRad="355600" sx="95000" sy="95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>
              <a:defRPr lang="zh-CN" altLang="en-US" sz="1400">
                <a:solidFill>
                  <a:schemeClr val="lt1"/>
                </a:solidFill>
              </a:defRPr>
            </a:lvl1pPr>
          </a:lstStyle>
          <a:p>
            <a:pPr marL="0" lvl="0" algn="ctr"/>
            <a:endParaRPr lang="zh-CN" altLang="en-US"/>
          </a:p>
        </p:txBody>
      </p:sp>
      <p:sp>
        <p:nvSpPr>
          <p:cNvPr id="13" name="图片占位符 12">
            <a:extLst>
              <a:ext uri="{FF2B5EF4-FFF2-40B4-BE49-F238E27FC236}">
                <a16:creationId xmlns:a16="http://schemas.microsoft.com/office/drawing/2014/main" id="{B261A416-E7E8-498B-8702-C610A128F8F1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3727535" y="1783294"/>
            <a:ext cx="1895444" cy="1895444"/>
          </a:xfrm>
          <a:custGeom>
            <a:avLst/>
            <a:gdLst>
              <a:gd name="connsiteX0" fmla="*/ 947722 w 1895444"/>
              <a:gd name="connsiteY0" fmla="*/ 0 h 1895444"/>
              <a:gd name="connsiteX1" fmla="*/ 1895444 w 1895444"/>
              <a:gd name="connsiteY1" fmla="*/ 947722 h 1895444"/>
              <a:gd name="connsiteX2" fmla="*/ 947722 w 1895444"/>
              <a:gd name="connsiteY2" fmla="*/ 1895444 h 1895444"/>
              <a:gd name="connsiteX3" fmla="*/ 0 w 1895444"/>
              <a:gd name="connsiteY3" fmla="*/ 947722 h 1895444"/>
              <a:gd name="connsiteX4" fmla="*/ 947722 w 1895444"/>
              <a:gd name="connsiteY4" fmla="*/ 0 h 18954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95444" h="1895444">
                <a:moveTo>
                  <a:pt x="947722" y="0"/>
                </a:moveTo>
                <a:cubicBezTo>
                  <a:pt x="1471134" y="0"/>
                  <a:pt x="1895444" y="424310"/>
                  <a:pt x="1895444" y="947722"/>
                </a:cubicBezTo>
                <a:cubicBezTo>
                  <a:pt x="1895444" y="1471134"/>
                  <a:pt x="1471134" y="1895444"/>
                  <a:pt x="947722" y="1895444"/>
                </a:cubicBezTo>
                <a:cubicBezTo>
                  <a:pt x="424310" y="1895444"/>
                  <a:pt x="0" y="1471134"/>
                  <a:pt x="0" y="947722"/>
                </a:cubicBezTo>
                <a:cubicBezTo>
                  <a:pt x="0" y="424310"/>
                  <a:pt x="424310" y="0"/>
                  <a:pt x="947722" y="0"/>
                </a:cubicBezTo>
                <a:close/>
              </a:path>
            </a:pathLst>
          </a:custGeom>
          <a:noFill/>
          <a:ln>
            <a:solidFill>
              <a:schemeClr val="accent1"/>
            </a:solidFill>
          </a:ln>
          <a:effectLst>
            <a:outerShdw blurRad="355600" sx="95000" sy="95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>
              <a:defRPr lang="zh-CN" altLang="en-US" sz="1400">
                <a:solidFill>
                  <a:schemeClr val="lt1"/>
                </a:solidFill>
              </a:defRPr>
            </a:lvl1pPr>
          </a:lstStyle>
          <a:p>
            <a:pPr marL="0" lvl="0" algn="ctr"/>
            <a:endParaRPr lang="zh-CN" altLang="en-US"/>
          </a:p>
        </p:txBody>
      </p:sp>
      <p:sp>
        <p:nvSpPr>
          <p:cNvPr id="15" name="图片占位符 14">
            <a:extLst>
              <a:ext uri="{FF2B5EF4-FFF2-40B4-BE49-F238E27FC236}">
                <a16:creationId xmlns:a16="http://schemas.microsoft.com/office/drawing/2014/main" id="{DE5B100C-500D-4EAC-9ACA-0ECACB061B99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569018" y="1783294"/>
            <a:ext cx="1895444" cy="1895444"/>
          </a:xfrm>
          <a:custGeom>
            <a:avLst/>
            <a:gdLst>
              <a:gd name="connsiteX0" fmla="*/ 947722 w 1895444"/>
              <a:gd name="connsiteY0" fmla="*/ 0 h 1895444"/>
              <a:gd name="connsiteX1" fmla="*/ 1895444 w 1895444"/>
              <a:gd name="connsiteY1" fmla="*/ 947722 h 1895444"/>
              <a:gd name="connsiteX2" fmla="*/ 947722 w 1895444"/>
              <a:gd name="connsiteY2" fmla="*/ 1895444 h 1895444"/>
              <a:gd name="connsiteX3" fmla="*/ 0 w 1895444"/>
              <a:gd name="connsiteY3" fmla="*/ 947722 h 1895444"/>
              <a:gd name="connsiteX4" fmla="*/ 947722 w 1895444"/>
              <a:gd name="connsiteY4" fmla="*/ 0 h 18954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95444" h="1895444">
                <a:moveTo>
                  <a:pt x="947722" y="0"/>
                </a:moveTo>
                <a:cubicBezTo>
                  <a:pt x="1471134" y="0"/>
                  <a:pt x="1895444" y="424310"/>
                  <a:pt x="1895444" y="947722"/>
                </a:cubicBezTo>
                <a:cubicBezTo>
                  <a:pt x="1895444" y="1471134"/>
                  <a:pt x="1471134" y="1895444"/>
                  <a:pt x="947722" y="1895444"/>
                </a:cubicBezTo>
                <a:cubicBezTo>
                  <a:pt x="424310" y="1895444"/>
                  <a:pt x="0" y="1471134"/>
                  <a:pt x="0" y="947722"/>
                </a:cubicBezTo>
                <a:cubicBezTo>
                  <a:pt x="0" y="424310"/>
                  <a:pt x="424310" y="0"/>
                  <a:pt x="947722" y="0"/>
                </a:cubicBezTo>
                <a:close/>
              </a:path>
            </a:pathLst>
          </a:custGeom>
          <a:noFill/>
          <a:ln>
            <a:solidFill>
              <a:schemeClr val="accent1"/>
            </a:solidFill>
          </a:ln>
          <a:effectLst>
            <a:outerShdw blurRad="355600" sx="95000" sy="95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>
              <a:defRPr lang="zh-CN" altLang="en-US" sz="1400">
                <a:solidFill>
                  <a:schemeClr val="lt1"/>
                </a:solidFill>
              </a:defRPr>
            </a:lvl1pPr>
          </a:lstStyle>
          <a:p>
            <a:pPr marL="0" lvl="0" algn="ctr"/>
            <a:endParaRPr lang="zh-CN" altLang="en-US"/>
          </a:p>
        </p:txBody>
      </p:sp>
      <p:sp>
        <p:nvSpPr>
          <p:cNvPr id="16" name="图片占位符 15">
            <a:extLst>
              <a:ext uri="{FF2B5EF4-FFF2-40B4-BE49-F238E27FC236}">
                <a16:creationId xmlns:a16="http://schemas.microsoft.com/office/drawing/2014/main" id="{D8A94565-B639-43A7-8218-D4E8A23A15BD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9410501" y="1783294"/>
            <a:ext cx="1895444" cy="1895444"/>
          </a:xfrm>
          <a:custGeom>
            <a:avLst/>
            <a:gdLst>
              <a:gd name="connsiteX0" fmla="*/ 947722 w 1895444"/>
              <a:gd name="connsiteY0" fmla="*/ 0 h 1895444"/>
              <a:gd name="connsiteX1" fmla="*/ 1895444 w 1895444"/>
              <a:gd name="connsiteY1" fmla="*/ 947722 h 1895444"/>
              <a:gd name="connsiteX2" fmla="*/ 947722 w 1895444"/>
              <a:gd name="connsiteY2" fmla="*/ 1895444 h 1895444"/>
              <a:gd name="connsiteX3" fmla="*/ 0 w 1895444"/>
              <a:gd name="connsiteY3" fmla="*/ 947722 h 1895444"/>
              <a:gd name="connsiteX4" fmla="*/ 947722 w 1895444"/>
              <a:gd name="connsiteY4" fmla="*/ 0 h 18954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95444" h="1895444">
                <a:moveTo>
                  <a:pt x="947722" y="0"/>
                </a:moveTo>
                <a:cubicBezTo>
                  <a:pt x="1471134" y="0"/>
                  <a:pt x="1895444" y="424310"/>
                  <a:pt x="1895444" y="947722"/>
                </a:cubicBezTo>
                <a:cubicBezTo>
                  <a:pt x="1895444" y="1471134"/>
                  <a:pt x="1471134" y="1895444"/>
                  <a:pt x="947722" y="1895444"/>
                </a:cubicBezTo>
                <a:cubicBezTo>
                  <a:pt x="424310" y="1895444"/>
                  <a:pt x="0" y="1471134"/>
                  <a:pt x="0" y="947722"/>
                </a:cubicBezTo>
                <a:cubicBezTo>
                  <a:pt x="0" y="424310"/>
                  <a:pt x="424310" y="0"/>
                  <a:pt x="947722" y="0"/>
                </a:cubicBezTo>
                <a:close/>
              </a:path>
            </a:pathLst>
          </a:custGeom>
          <a:noFill/>
          <a:ln>
            <a:solidFill>
              <a:schemeClr val="accent1"/>
            </a:solidFill>
          </a:ln>
          <a:effectLst>
            <a:outerShdw blurRad="355600" sx="95000" sy="95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>
              <a:defRPr lang="zh-CN" altLang="en-US" sz="1400">
                <a:solidFill>
                  <a:schemeClr val="lt1"/>
                </a:solidFill>
              </a:defRPr>
            </a:lvl1pPr>
          </a:lstStyle>
          <a:p>
            <a:pPr marL="0" lvl="0" algn="ctr"/>
            <a:endParaRPr lang="zh-CN" altLang="en-US"/>
          </a:p>
        </p:txBody>
      </p:sp>
      <p:cxnSp>
        <p:nvCxnSpPr>
          <p:cNvPr id="10" name="直接连接符 9">
            <a:extLst>
              <a:ext uri="{FF2B5EF4-FFF2-40B4-BE49-F238E27FC236}">
                <a16:creationId xmlns:a16="http://schemas.microsoft.com/office/drawing/2014/main" id="{AEB1B31A-A9B5-42DC-8FE9-0D6BFF99513D}"/>
              </a:ext>
            </a:extLst>
          </p:cNvPr>
          <p:cNvCxnSpPr/>
          <p:nvPr userDrawn="1"/>
        </p:nvCxnSpPr>
        <p:spPr>
          <a:xfrm>
            <a:off x="228600" y="1052203"/>
            <a:ext cx="11963400" cy="0"/>
          </a:xfrm>
          <a:prstGeom prst="line">
            <a:avLst/>
          </a:prstGeom>
          <a:ln w="12700">
            <a:solidFill>
              <a:schemeClr val="tx2">
                <a:alpha val="31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任意多边形: 形状 16">
            <a:extLst>
              <a:ext uri="{FF2B5EF4-FFF2-40B4-BE49-F238E27FC236}">
                <a16:creationId xmlns:a16="http://schemas.microsoft.com/office/drawing/2014/main" id="{DF4F7064-9C1F-4891-9830-99AC3BCCC2DC}"/>
              </a:ext>
            </a:extLst>
          </p:cNvPr>
          <p:cNvSpPr/>
          <p:nvPr userDrawn="1"/>
        </p:nvSpPr>
        <p:spPr>
          <a:xfrm>
            <a:off x="0" y="241300"/>
            <a:ext cx="457200" cy="825500"/>
          </a:xfrm>
          <a:custGeom>
            <a:avLst/>
            <a:gdLst>
              <a:gd name="connsiteX0" fmla="*/ 0 w 457200"/>
              <a:gd name="connsiteY0" fmla="*/ 0 h 825500"/>
              <a:gd name="connsiteX1" fmla="*/ 319614 w 457200"/>
              <a:gd name="connsiteY1" fmla="*/ 0 h 825500"/>
              <a:gd name="connsiteX2" fmla="*/ 457200 w 457200"/>
              <a:gd name="connsiteY2" fmla="*/ 137586 h 825500"/>
              <a:gd name="connsiteX3" fmla="*/ 457200 w 457200"/>
              <a:gd name="connsiteY3" fmla="*/ 687914 h 825500"/>
              <a:gd name="connsiteX4" fmla="*/ 319614 w 457200"/>
              <a:gd name="connsiteY4" fmla="*/ 825500 h 825500"/>
              <a:gd name="connsiteX5" fmla="*/ 0 w 457200"/>
              <a:gd name="connsiteY5" fmla="*/ 825500 h 825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57200" h="825500">
                <a:moveTo>
                  <a:pt x="0" y="0"/>
                </a:moveTo>
                <a:lnTo>
                  <a:pt x="319614" y="0"/>
                </a:lnTo>
                <a:cubicBezTo>
                  <a:pt x="395601" y="0"/>
                  <a:pt x="457200" y="61599"/>
                  <a:pt x="457200" y="137586"/>
                </a:cubicBezTo>
                <a:lnTo>
                  <a:pt x="457200" y="687914"/>
                </a:lnTo>
                <a:cubicBezTo>
                  <a:pt x="457200" y="763901"/>
                  <a:pt x="395601" y="825500"/>
                  <a:pt x="319614" y="825500"/>
                </a:cubicBezTo>
                <a:lnTo>
                  <a:pt x="0" y="8255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8" name="任意多边形: 形状 17">
            <a:extLst>
              <a:ext uri="{FF2B5EF4-FFF2-40B4-BE49-F238E27FC236}">
                <a16:creationId xmlns:a16="http://schemas.microsoft.com/office/drawing/2014/main" id="{9DA57472-BF95-4EDD-99B8-92697078FDC7}"/>
              </a:ext>
            </a:extLst>
          </p:cNvPr>
          <p:cNvSpPr/>
          <p:nvPr userDrawn="1"/>
        </p:nvSpPr>
        <p:spPr>
          <a:xfrm>
            <a:off x="-4763" y="370284"/>
            <a:ext cx="319088" cy="567532"/>
          </a:xfrm>
          <a:custGeom>
            <a:avLst/>
            <a:gdLst>
              <a:gd name="connsiteX0" fmla="*/ 0 w 319088"/>
              <a:gd name="connsiteY0" fmla="*/ 0 h 567532"/>
              <a:gd name="connsiteX1" fmla="*/ 287204 w 319088"/>
              <a:gd name="connsiteY1" fmla="*/ 0 h 567532"/>
              <a:gd name="connsiteX2" fmla="*/ 319088 w 319088"/>
              <a:gd name="connsiteY2" fmla="*/ 31884 h 567532"/>
              <a:gd name="connsiteX3" fmla="*/ 319088 w 319088"/>
              <a:gd name="connsiteY3" fmla="*/ 535648 h 567532"/>
              <a:gd name="connsiteX4" fmla="*/ 287204 w 319088"/>
              <a:gd name="connsiteY4" fmla="*/ 567532 h 567532"/>
              <a:gd name="connsiteX5" fmla="*/ 0 w 319088"/>
              <a:gd name="connsiteY5" fmla="*/ 567532 h 5675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19088" h="567532">
                <a:moveTo>
                  <a:pt x="0" y="0"/>
                </a:moveTo>
                <a:lnTo>
                  <a:pt x="287204" y="0"/>
                </a:lnTo>
                <a:cubicBezTo>
                  <a:pt x="304813" y="0"/>
                  <a:pt x="319088" y="14275"/>
                  <a:pt x="319088" y="31884"/>
                </a:cubicBezTo>
                <a:lnTo>
                  <a:pt x="319088" y="535648"/>
                </a:lnTo>
                <a:cubicBezTo>
                  <a:pt x="319088" y="553257"/>
                  <a:pt x="304813" y="567532"/>
                  <a:pt x="287204" y="567532"/>
                </a:cubicBezTo>
                <a:lnTo>
                  <a:pt x="0" y="567532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9" name="矩形: 圆角 18">
            <a:extLst>
              <a:ext uri="{FF2B5EF4-FFF2-40B4-BE49-F238E27FC236}">
                <a16:creationId xmlns:a16="http://schemas.microsoft.com/office/drawing/2014/main" id="{429FFD02-C970-4203-A89D-B94EA651DDEA}"/>
              </a:ext>
            </a:extLst>
          </p:cNvPr>
          <p:cNvSpPr/>
          <p:nvPr userDrawn="1"/>
        </p:nvSpPr>
        <p:spPr>
          <a:xfrm>
            <a:off x="228600" y="524843"/>
            <a:ext cx="309563" cy="258415"/>
          </a:xfrm>
          <a:prstGeom prst="roundRect">
            <a:avLst/>
          </a:prstGeom>
          <a:ln>
            <a:noFill/>
          </a:ln>
          <a:effectLst>
            <a:outerShdw blurRad="76200" sx="107000" sy="107000" algn="ctr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0" name="矩形: 圆角 19">
            <a:extLst>
              <a:ext uri="{FF2B5EF4-FFF2-40B4-BE49-F238E27FC236}">
                <a16:creationId xmlns:a16="http://schemas.microsoft.com/office/drawing/2014/main" id="{96A1FB04-408C-4194-9401-C189F119CE15}"/>
              </a:ext>
            </a:extLst>
          </p:cNvPr>
          <p:cNvSpPr/>
          <p:nvPr userDrawn="1"/>
        </p:nvSpPr>
        <p:spPr>
          <a:xfrm>
            <a:off x="304800" y="598392"/>
            <a:ext cx="157163" cy="111316"/>
          </a:xfrm>
          <a:prstGeom prst="roundRect">
            <a:avLst>
              <a:gd name="adj" fmla="val 10362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1" name="文本占位符 12">
            <a:extLst>
              <a:ext uri="{FF2B5EF4-FFF2-40B4-BE49-F238E27FC236}">
                <a16:creationId xmlns:a16="http://schemas.microsoft.com/office/drawing/2014/main" id="{E947071E-1D7B-43AB-81CD-78A24D10639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14363" y="361663"/>
            <a:ext cx="10880951" cy="584775"/>
          </a:xfrm>
        </p:spPr>
        <p:txBody>
          <a:bodyPr wrap="square">
            <a:sp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zh-CN" altLang="en-US" sz="3200" b="1" kern="1200" noProof="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3200" b="1" i="0" u="none" strike="noStrike" kern="1200" cap="none" spc="0" normalizeH="0" baseline="0" noProof="0">
                <a:ln>
                  <a:noFill/>
                </a:ln>
                <a:solidFill>
                  <a:srgbClr val="36363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请输入你的标题</a:t>
            </a:r>
          </a:p>
        </p:txBody>
      </p:sp>
    </p:spTree>
    <p:extLst>
      <p:ext uri="{BB962C8B-B14F-4D97-AF65-F5344CB8AC3E}">
        <p14:creationId xmlns:p14="http://schemas.microsoft.com/office/powerpoint/2010/main" val="148976720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文版式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图片占位符 9">
            <a:extLst>
              <a:ext uri="{FF2B5EF4-FFF2-40B4-BE49-F238E27FC236}">
                <a16:creationId xmlns:a16="http://schemas.microsoft.com/office/drawing/2014/main" id="{9E96E817-4586-4443-BDC9-4E3ABD911F11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911452" y="3872795"/>
            <a:ext cx="1895444" cy="1895444"/>
          </a:xfrm>
          <a:custGeom>
            <a:avLst/>
            <a:gdLst>
              <a:gd name="connsiteX0" fmla="*/ 947722 w 1895444"/>
              <a:gd name="connsiteY0" fmla="*/ 0 h 1895444"/>
              <a:gd name="connsiteX1" fmla="*/ 1895444 w 1895444"/>
              <a:gd name="connsiteY1" fmla="*/ 947722 h 1895444"/>
              <a:gd name="connsiteX2" fmla="*/ 947722 w 1895444"/>
              <a:gd name="connsiteY2" fmla="*/ 1895444 h 1895444"/>
              <a:gd name="connsiteX3" fmla="*/ 0 w 1895444"/>
              <a:gd name="connsiteY3" fmla="*/ 947722 h 1895444"/>
              <a:gd name="connsiteX4" fmla="*/ 947722 w 1895444"/>
              <a:gd name="connsiteY4" fmla="*/ 0 h 18954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95444" h="1895444">
                <a:moveTo>
                  <a:pt x="947722" y="0"/>
                </a:moveTo>
                <a:cubicBezTo>
                  <a:pt x="1471134" y="0"/>
                  <a:pt x="1895444" y="424310"/>
                  <a:pt x="1895444" y="947722"/>
                </a:cubicBezTo>
                <a:cubicBezTo>
                  <a:pt x="1895444" y="1471134"/>
                  <a:pt x="1471134" y="1895444"/>
                  <a:pt x="947722" y="1895444"/>
                </a:cubicBezTo>
                <a:cubicBezTo>
                  <a:pt x="424310" y="1895444"/>
                  <a:pt x="0" y="1471134"/>
                  <a:pt x="0" y="947722"/>
                </a:cubicBezTo>
                <a:cubicBezTo>
                  <a:pt x="0" y="424310"/>
                  <a:pt x="424310" y="0"/>
                  <a:pt x="947722" y="0"/>
                </a:cubicBezTo>
                <a:close/>
              </a:path>
            </a:pathLst>
          </a:custGeom>
          <a:noFill/>
          <a:ln>
            <a:solidFill>
              <a:schemeClr val="accent1"/>
            </a:solidFill>
          </a:ln>
          <a:effectLst>
            <a:outerShdw blurRad="355600" sx="95000" sy="95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>
              <a:defRPr lang="zh-CN" altLang="en-US" sz="1400">
                <a:solidFill>
                  <a:schemeClr val="lt1"/>
                </a:solidFill>
              </a:defRPr>
            </a:lvl1pPr>
          </a:lstStyle>
          <a:p>
            <a:pPr marL="0" lvl="0" algn="ctr"/>
            <a:endParaRPr lang="zh-CN" altLang="en-US"/>
          </a:p>
        </p:txBody>
      </p:sp>
      <p:sp>
        <p:nvSpPr>
          <p:cNvPr id="11" name="图片占位符 10">
            <a:extLst>
              <a:ext uri="{FF2B5EF4-FFF2-40B4-BE49-F238E27FC236}">
                <a16:creationId xmlns:a16="http://schemas.microsoft.com/office/drawing/2014/main" id="{6D97D1A5-BA96-4BD9-8E1B-05ED15BCA53C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3740235" y="3872795"/>
            <a:ext cx="1895444" cy="1895444"/>
          </a:xfrm>
          <a:custGeom>
            <a:avLst/>
            <a:gdLst>
              <a:gd name="connsiteX0" fmla="*/ 947722 w 1895444"/>
              <a:gd name="connsiteY0" fmla="*/ 0 h 1895444"/>
              <a:gd name="connsiteX1" fmla="*/ 1895444 w 1895444"/>
              <a:gd name="connsiteY1" fmla="*/ 947722 h 1895444"/>
              <a:gd name="connsiteX2" fmla="*/ 947722 w 1895444"/>
              <a:gd name="connsiteY2" fmla="*/ 1895444 h 1895444"/>
              <a:gd name="connsiteX3" fmla="*/ 0 w 1895444"/>
              <a:gd name="connsiteY3" fmla="*/ 947722 h 1895444"/>
              <a:gd name="connsiteX4" fmla="*/ 947722 w 1895444"/>
              <a:gd name="connsiteY4" fmla="*/ 0 h 18954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95444" h="1895444">
                <a:moveTo>
                  <a:pt x="947722" y="0"/>
                </a:moveTo>
                <a:cubicBezTo>
                  <a:pt x="1471134" y="0"/>
                  <a:pt x="1895444" y="424310"/>
                  <a:pt x="1895444" y="947722"/>
                </a:cubicBezTo>
                <a:cubicBezTo>
                  <a:pt x="1895444" y="1471134"/>
                  <a:pt x="1471134" y="1895444"/>
                  <a:pt x="947722" y="1895444"/>
                </a:cubicBezTo>
                <a:cubicBezTo>
                  <a:pt x="424310" y="1895444"/>
                  <a:pt x="0" y="1471134"/>
                  <a:pt x="0" y="947722"/>
                </a:cubicBezTo>
                <a:cubicBezTo>
                  <a:pt x="0" y="424310"/>
                  <a:pt x="424310" y="0"/>
                  <a:pt x="947722" y="0"/>
                </a:cubicBezTo>
                <a:close/>
              </a:path>
            </a:pathLst>
          </a:custGeom>
          <a:noFill/>
          <a:ln>
            <a:solidFill>
              <a:schemeClr val="accent1"/>
            </a:solidFill>
          </a:ln>
          <a:effectLst>
            <a:outerShdw blurRad="355600" sx="95000" sy="95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>
              <a:defRPr lang="zh-CN" altLang="en-US" sz="1400">
                <a:solidFill>
                  <a:schemeClr val="lt1"/>
                </a:solidFill>
              </a:defRPr>
            </a:lvl1pPr>
          </a:lstStyle>
          <a:p>
            <a:pPr marL="0" lvl="0" algn="ctr"/>
            <a:endParaRPr lang="zh-CN" altLang="en-US"/>
          </a:p>
        </p:txBody>
      </p:sp>
      <p:sp>
        <p:nvSpPr>
          <p:cNvPr id="13" name="图片占位符 12">
            <a:extLst>
              <a:ext uri="{FF2B5EF4-FFF2-40B4-BE49-F238E27FC236}">
                <a16:creationId xmlns:a16="http://schemas.microsoft.com/office/drawing/2014/main" id="{58A3836B-914D-420F-A2F1-442966187D33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569018" y="3872795"/>
            <a:ext cx="1895444" cy="1895444"/>
          </a:xfrm>
          <a:custGeom>
            <a:avLst/>
            <a:gdLst>
              <a:gd name="connsiteX0" fmla="*/ 947722 w 1895444"/>
              <a:gd name="connsiteY0" fmla="*/ 0 h 1895444"/>
              <a:gd name="connsiteX1" fmla="*/ 1895444 w 1895444"/>
              <a:gd name="connsiteY1" fmla="*/ 947722 h 1895444"/>
              <a:gd name="connsiteX2" fmla="*/ 947722 w 1895444"/>
              <a:gd name="connsiteY2" fmla="*/ 1895444 h 1895444"/>
              <a:gd name="connsiteX3" fmla="*/ 0 w 1895444"/>
              <a:gd name="connsiteY3" fmla="*/ 947722 h 1895444"/>
              <a:gd name="connsiteX4" fmla="*/ 947722 w 1895444"/>
              <a:gd name="connsiteY4" fmla="*/ 0 h 18954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95444" h="1895444">
                <a:moveTo>
                  <a:pt x="947722" y="0"/>
                </a:moveTo>
                <a:cubicBezTo>
                  <a:pt x="1471134" y="0"/>
                  <a:pt x="1895444" y="424310"/>
                  <a:pt x="1895444" y="947722"/>
                </a:cubicBezTo>
                <a:cubicBezTo>
                  <a:pt x="1895444" y="1471134"/>
                  <a:pt x="1471134" y="1895444"/>
                  <a:pt x="947722" y="1895444"/>
                </a:cubicBezTo>
                <a:cubicBezTo>
                  <a:pt x="424310" y="1895444"/>
                  <a:pt x="0" y="1471134"/>
                  <a:pt x="0" y="947722"/>
                </a:cubicBezTo>
                <a:cubicBezTo>
                  <a:pt x="0" y="424310"/>
                  <a:pt x="424310" y="0"/>
                  <a:pt x="947722" y="0"/>
                </a:cubicBezTo>
                <a:close/>
              </a:path>
            </a:pathLst>
          </a:custGeom>
          <a:noFill/>
          <a:ln>
            <a:solidFill>
              <a:schemeClr val="accent1"/>
            </a:solidFill>
          </a:ln>
          <a:effectLst>
            <a:outerShdw blurRad="355600" sx="95000" sy="95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>
              <a:defRPr lang="zh-CN" altLang="en-US" sz="1400">
                <a:solidFill>
                  <a:schemeClr val="lt1"/>
                </a:solidFill>
              </a:defRPr>
            </a:lvl1pPr>
          </a:lstStyle>
          <a:p>
            <a:pPr marL="0" lvl="0" algn="ctr"/>
            <a:endParaRPr lang="zh-CN" altLang="en-US"/>
          </a:p>
        </p:txBody>
      </p:sp>
      <p:sp>
        <p:nvSpPr>
          <p:cNvPr id="15" name="图片占位符 14">
            <a:extLst>
              <a:ext uri="{FF2B5EF4-FFF2-40B4-BE49-F238E27FC236}">
                <a16:creationId xmlns:a16="http://schemas.microsoft.com/office/drawing/2014/main" id="{17772CD9-C0E5-4A31-91E7-02E042FFD196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9397801" y="3872795"/>
            <a:ext cx="1895444" cy="1895444"/>
          </a:xfrm>
          <a:custGeom>
            <a:avLst/>
            <a:gdLst>
              <a:gd name="connsiteX0" fmla="*/ 947722 w 1895444"/>
              <a:gd name="connsiteY0" fmla="*/ 0 h 1895444"/>
              <a:gd name="connsiteX1" fmla="*/ 1895444 w 1895444"/>
              <a:gd name="connsiteY1" fmla="*/ 947722 h 1895444"/>
              <a:gd name="connsiteX2" fmla="*/ 947722 w 1895444"/>
              <a:gd name="connsiteY2" fmla="*/ 1895444 h 1895444"/>
              <a:gd name="connsiteX3" fmla="*/ 0 w 1895444"/>
              <a:gd name="connsiteY3" fmla="*/ 947722 h 1895444"/>
              <a:gd name="connsiteX4" fmla="*/ 947722 w 1895444"/>
              <a:gd name="connsiteY4" fmla="*/ 0 h 18954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95444" h="1895444">
                <a:moveTo>
                  <a:pt x="947722" y="0"/>
                </a:moveTo>
                <a:cubicBezTo>
                  <a:pt x="1471134" y="0"/>
                  <a:pt x="1895444" y="424310"/>
                  <a:pt x="1895444" y="947722"/>
                </a:cubicBezTo>
                <a:cubicBezTo>
                  <a:pt x="1895444" y="1471134"/>
                  <a:pt x="1471134" y="1895444"/>
                  <a:pt x="947722" y="1895444"/>
                </a:cubicBezTo>
                <a:cubicBezTo>
                  <a:pt x="424310" y="1895444"/>
                  <a:pt x="0" y="1471134"/>
                  <a:pt x="0" y="947722"/>
                </a:cubicBezTo>
                <a:cubicBezTo>
                  <a:pt x="0" y="424310"/>
                  <a:pt x="424310" y="0"/>
                  <a:pt x="947722" y="0"/>
                </a:cubicBezTo>
                <a:close/>
              </a:path>
            </a:pathLst>
          </a:custGeom>
          <a:noFill/>
          <a:ln>
            <a:solidFill>
              <a:schemeClr val="accent1"/>
            </a:solidFill>
          </a:ln>
          <a:effectLst>
            <a:outerShdw blurRad="355600" sx="95000" sy="95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>
              <a:defRPr lang="zh-CN" altLang="en-US" sz="1400">
                <a:solidFill>
                  <a:schemeClr val="lt1"/>
                </a:solidFill>
              </a:defRPr>
            </a:lvl1pPr>
          </a:lstStyle>
          <a:p>
            <a:pPr marL="0" lvl="0" algn="ctr"/>
            <a:endParaRPr lang="zh-CN" altLang="en-US"/>
          </a:p>
        </p:txBody>
      </p:sp>
      <p:cxnSp>
        <p:nvCxnSpPr>
          <p:cNvPr id="16" name="直接连接符 15">
            <a:extLst>
              <a:ext uri="{FF2B5EF4-FFF2-40B4-BE49-F238E27FC236}">
                <a16:creationId xmlns:a16="http://schemas.microsoft.com/office/drawing/2014/main" id="{C4475AA1-D7C8-4668-A229-1AC2C6B00B9C}"/>
              </a:ext>
            </a:extLst>
          </p:cNvPr>
          <p:cNvCxnSpPr/>
          <p:nvPr userDrawn="1"/>
        </p:nvCxnSpPr>
        <p:spPr>
          <a:xfrm>
            <a:off x="228600" y="1052203"/>
            <a:ext cx="11963400" cy="0"/>
          </a:xfrm>
          <a:prstGeom prst="line">
            <a:avLst/>
          </a:prstGeom>
          <a:ln w="12700">
            <a:solidFill>
              <a:schemeClr val="tx2">
                <a:alpha val="31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任意多边形: 形状 16">
            <a:extLst>
              <a:ext uri="{FF2B5EF4-FFF2-40B4-BE49-F238E27FC236}">
                <a16:creationId xmlns:a16="http://schemas.microsoft.com/office/drawing/2014/main" id="{2E746BBA-35D7-4729-9FA1-CB7983D37519}"/>
              </a:ext>
            </a:extLst>
          </p:cNvPr>
          <p:cNvSpPr/>
          <p:nvPr userDrawn="1"/>
        </p:nvSpPr>
        <p:spPr>
          <a:xfrm>
            <a:off x="0" y="241300"/>
            <a:ext cx="457200" cy="825500"/>
          </a:xfrm>
          <a:custGeom>
            <a:avLst/>
            <a:gdLst>
              <a:gd name="connsiteX0" fmla="*/ 0 w 457200"/>
              <a:gd name="connsiteY0" fmla="*/ 0 h 825500"/>
              <a:gd name="connsiteX1" fmla="*/ 319614 w 457200"/>
              <a:gd name="connsiteY1" fmla="*/ 0 h 825500"/>
              <a:gd name="connsiteX2" fmla="*/ 457200 w 457200"/>
              <a:gd name="connsiteY2" fmla="*/ 137586 h 825500"/>
              <a:gd name="connsiteX3" fmla="*/ 457200 w 457200"/>
              <a:gd name="connsiteY3" fmla="*/ 687914 h 825500"/>
              <a:gd name="connsiteX4" fmla="*/ 319614 w 457200"/>
              <a:gd name="connsiteY4" fmla="*/ 825500 h 825500"/>
              <a:gd name="connsiteX5" fmla="*/ 0 w 457200"/>
              <a:gd name="connsiteY5" fmla="*/ 825500 h 825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57200" h="825500">
                <a:moveTo>
                  <a:pt x="0" y="0"/>
                </a:moveTo>
                <a:lnTo>
                  <a:pt x="319614" y="0"/>
                </a:lnTo>
                <a:cubicBezTo>
                  <a:pt x="395601" y="0"/>
                  <a:pt x="457200" y="61599"/>
                  <a:pt x="457200" y="137586"/>
                </a:cubicBezTo>
                <a:lnTo>
                  <a:pt x="457200" y="687914"/>
                </a:lnTo>
                <a:cubicBezTo>
                  <a:pt x="457200" y="763901"/>
                  <a:pt x="395601" y="825500"/>
                  <a:pt x="319614" y="825500"/>
                </a:cubicBezTo>
                <a:lnTo>
                  <a:pt x="0" y="8255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8" name="任意多边形: 形状 17">
            <a:extLst>
              <a:ext uri="{FF2B5EF4-FFF2-40B4-BE49-F238E27FC236}">
                <a16:creationId xmlns:a16="http://schemas.microsoft.com/office/drawing/2014/main" id="{C1384D97-4AE5-4ECE-9242-4DBAE33CF911}"/>
              </a:ext>
            </a:extLst>
          </p:cNvPr>
          <p:cNvSpPr/>
          <p:nvPr userDrawn="1"/>
        </p:nvSpPr>
        <p:spPr>
          <a:xfrm>
            <a:off x="-4763" y="370284"/>
            <a:ext cx="319088" cy="567532"/>
          </a:xfrm>
          <a:custGeom>
            <a:avLst/>
            <a:gdLst>
              <a:gd name="connsiteX0" fmla="*/ 0 w 319088"/>
              <a:gd name="connsiteY0" fmla="*/ 0 h 567532"/>
              <a:gd name="connsiteX1" fmla="*/ 287204 w 319088"/>
              <a:gd name="connsiteY1" fmla="*/ 0 h 567532"/>
              <a:gd name="connsiteX2" fmla="*/ 319088 w 319088"/>
              <a:gd name="connsiteY2" fmla="*/ 31884 h 567532"/>
              <a:gd name="connsiteX3" fmla="*/ 319088 w 319088"/>
              <a:gd name="connsiteY3" fmla="*/ 535648 h 567532"/>
              <a:gd name="connsiteX4" fmla="*/ 287204 w 319088"/>
              <a:gd name="connsiteY4" fmla="*/ 567532 h 567532"/>
              <a:gd name="connsiteX5" fmla="*/ 0 w 319088"/>
              <a:gd name="connsiteY5" fmla="*/ 567532 h 5675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19088" h="567532">
                <a:moveTo>
                  <a:pt x="0" y="0"/>
                </a:moveTo>
                <a:lnTo>
                  <a:pt x="287204" y="0"/>
                </a:lnTo>
                <a:cubicBezTo>
                  <a:pt x="304813" y="0"/>
                  <a:pt x="319088" y="14275"/>
                  <a:pt x="319088" y="31884"/>
                </a:cubicBezTo>
                <a:lnTo>
                  <a:pt x="319088" y="535648"/>
                </a:lnTo>
                <a:cubicBezTo>
                  <a:pt x="319088" y="553257"/>
                  <a:pt x="304813" y="567532"/>
                  <a:pt x="287204" y="567532"/>
                </a:cubicBezTo>
                <a:lnTo>
                  <a:pt x="0" y="567532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9" name="矩形: 圆角 18">
            <a:extLst>
              <a:ext uri="{FF2B5EF4-FFF2-40B4-BE49-F238E27FC236}">
                <a16:creationId xmlns:a16="http://schemas.microsoft.com/office/drawing/2014/main" id="{D638F205-FDDA-44C2-9721-940967DB9224}"/>
              </a:ext>
            </a:extLst>
          </p:cNvPr>
          <p:cNvSpPr/>
          <p:nvPr userDrawn="1"/>
        </p:nvSpPr>
        <p:spPr>
          <a:xfrm>
            <a:off x="228600" y="524843"/>
            <a:ext cx="309563" cy="258415"/>
          </a:xfrm>
          <a:prstGeom prst="roundRect">
            <a:avLst/>
          </a:prstGeom>
          <a:ln>
            <a:noFill/>
          </a:ln>
          <a:effectLst>
            <a:outerShdw blurRad="76200" sx="107000" sy="107000" algn="ctr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0" name="矩形: 圆角 19">
            <a:extLst>
              <a:ext uri="{FF2B5EF4-FFF2-40B4-BE49-F238E27FC236}">
                <a16:creationId xmlns:a16="http://schemas.microsoft.com/office/drawing/2014/main" id="{4BC6359C-3DBD-4573-9531-5C3992E1FC6A}"/>
              </a:ext>
            </a:extLst>
          </p:cNvPr>
          <p:cNvSpPr/>
          <p:nvPr userDrawn="1"/>
        </p:nvSpPr>
        <p:spPr>
          <a:xfrm>
            <a:off x="304800" y="598392"/>
            <a:ext cx="157163" cy="111316"/>
          </a:xfrm>
          <a:prstGeom prst="roundRect">
            <a:avLst>
              <a:gd name="adj" fmla="val 10362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1" name="文本占位符 12">
            <a:extLst>
              <a:ext uri="{FF2B5EF4-FFF2-40B4-BE49-F238E27FC236}">
                <a16:creationId xmlns:a16="http://schemas.microsoft.com/office/drawing/2014/main" id="{B0036596-54C0-4AE6-911F-B0E57CE6B6E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14363" y="361663"/>
            <a:ext cx="10880951" cy="584775"/>
          </a:xfrm>
        </p:spPr>
        <p:txBody>
          <a:bodyPr wrap="square">
            <a:sp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zh-CN" altLang="en-US" sz="3200" b="1" kern="1200" noProof="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3200" b="1" i="0" u="none" strike="noStrike" kern="1200" cap="none" spc="0" normalizeH="0" baseline="0" noProof="0">
                <a:ln>
                  <a:noFill/>
                </a:ln>
                <a:solidFill>
                  <a:srgbClr val="36363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请输入你的标题</a:t>
            </a:r>
          </a:p>
        </p:txBody>
      </p:sp>
    </p:spTree>
    <p:extLst>
      <p:ext uri="{BB962C8B-B14F-4D97-AF65-F5344CB8AC3E}">
        <p14:creationId xmlns:p14="http://schemas.microsoft.com/office/powerpoint/2010/main" val="427811086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封底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>
            <a:extLst>
              <a:ext uri="{FF2B5EF4-FFF2-40B4-BE49-F238E27FC236}">
                <a16:creationId xmlns:a16="http://schemas.microsoft.com/office/drawing/2014/main" id="{39B4CB5E-D7DE-4996-8545-FE77F91DE0B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alphaModFix amt="75000"/>
          </a:blip>
          <a:srcRect r="10928"/>
          <a:stretch/>
        </p:blipFill>
        <p:spPr>
          <a:xfrm flipH="1" flipV="1">
            <a:off x="-636" y="0"/>
            <a:ext cx="12193272" cy="6858330"/>
          </a:xfrm>
          <a:prstGeom prst="rect">
            <a:avLst/>
          </a:prstGeom>
        </p:spPr>
      </p:pic>
      <p:sp>
        <p:nvSpPr>
          <p:cNvPr id="9" name="矩形: 圆角 8">
            <a:extLst>
              <a:ext uri="{FF2B5EF4-FFF2-40B4-BE49-F238E27FC236}">
                <a16:creationId xmlns:a16="http://schemas.microsoft.com/office/drawing/2014/main" id="{8B92AB5E-C2EF-433C-A20C-39248E3DE96C}"/>
              </a:ext>
            </a:extLst>
          </p:cNvPr>
          <p:cNvSpPr/>
          <p:nvPr/>
        </p:nvSpPr>
        <p:spPr>
          <a:xfrm>
            <a:off x="4619311" y="4862823"/>
            <a:ext cx="2953378" cy="488849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>
            <a:extLst>
              <a:ext uri="{FF2B5EF4-FFF2-40B4-BE49-F238E27FC236}">
                <a16:creationId xmlns:a16="http://schemas.microsoft.com/office/drawing/2014/main" id="{8D43818F-DDF7-409E-9B33-03BA22B980A7}"/>
              </a:ext>
            </a:extLst>
          </p:cNvPr>
          <p:cNvSpPr/>
          <p:nvPr userDrawn="1"/>
        </p:nvSpPr>
        <p:spPr>
          <a:xfrm>
            <a:off x="0" y="6497709"/>
            <a:ext cx="12192000" cy="36029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矩形 14">
            <a:extLst>
              <a:ext uri="{FF2B5EF4-FFF2-40B4-BE49-F238E27FC236}">
                <a16:creationId xmlns:a16="http://schemas.microsoft.com/office/drawing/2014/main" id="{AAB6DC44-5EC0-49A1-B7B6-9B53912F2919}"/>
              </a:ext>
            </a:extLst>
          </p:cNvPr>
          <p:cNvSpPr/>
          <p:nvPr userDrawn="1"/>
        </p:nvSpPr>
        <p:spPr>
          <a:xfrm>
            <a:off x="0" y="6406270"/>
            <a:ext cx="12192000" cy="4571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16" name="组合 15">
            <a:extLst>
              <a:ext uri="{FF2B5EF4-FFF2-40B4-BE49-F238E27FC236}">
                <a16:creationId xmlns:a16="http://schemas.microsoft.com/office/drawing/2014/main" id="{56729D83-25C5-43C5-8C57-06B135A08D47}"/>
              </a:ext>
            </a:extLst>
          </p:cNvPr>
          <p:cNvGrpSpPr/>
          <p:nvPr userDrawn="1"/>
        </p:nvGrpSpPr>
        <p:grpSpPr>
          <a:xfrm>
            <a:off x="7416613" y="2279553"/>
            <a:ext cx="381484" cy="338920"/>
            <a:chOff x="5386625" y="1332586"/>
            <a:chExt cx="568410" cy="504991"/>
          </a:xfrm>
        </p:grpSpPr>
        <p:sp>
          <p:nvSpPr>
            <p:cNvPr id="17" name="椭圆 16">
              <a:extLst>
                <a:ext uri="{FF2B5EF4-FFF2-40B4-BE49-F238E27FC236}">
                  <a16:creationId xmlns:a16="http://schemas.microsoft.com/office/drawing/2014/main" id="{D506ED0C-AF2F-4640-A3EB-8412CCB780BF}"/>
                </a:ext>
              </a:extLst>
            </p:cNvPr>
            <p:cNvSpPr/>
            <p:nvPr/>
          </p:nvSpPr>
          <p:spPr>
            <a:xfrm>
              <a:off x="5474571" y="1378857"/>
              <a:ext cx="480464" cy="458720"/>
            </a:xfrm>
            <a:prstGeom prst="ellipse">
              <a:avLst/>
            </a:prstGeom>
            <a:gradFill flip="none" rotWithShape="1">
              <a:gsLst>
                <a:gs pos="67000">
                  <a:schemeClr val="accent1"/>
                </a:gs>
                <a:gs pos="100000">
                  <a:schemeClr val="accent1">
                    <a:alpha val="0"/>
                  </a:schemeClr>
                </a:gs>
              </a:gsLst>
              <a:path path="shape">
                <a:fillToRect l="50000" t="50000" r="50000" b="50000"/>
              </a:path>
              <a:tileRect/>
            </a:gradFill>
            <a:ln>
              <a:noFill/>
            </a:ln>
            <a:scene3d>
              <a:camera prst="orthographicFront"/>
              <a:lightRig rig="threePt" dir="t"/>
            </a:scene3d>
            <a:sp3d prstMaterial="softEdge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8" name="椭圆 17">
              <a:extLst>
                <a:ext uri="{FF2B5EF4-FFF2-40B4-BE49-F238E27FC236}">
                  <a16:creationId xmlns:a16="http://schemas.microsoft.com/office/drawing/2014/main" id="{107FFA28-86BD-4C4E-96A1-F09671DF50B7}"/>
                </a:ext>
              </a:extLst>
            </p:cNvPr>
            <p:cNvSpPr/>
            <p:nvPr/>
          </p:nvSpPr>
          <p:spPr>
            <a:xfrm flipH="1">
              <a:off x="5386625" y="1332586"/>
              <a:ext cx="464900" cy="426364"/>
            </a:xfrm>
            <a:prstGeom prst="ellipse">
              <a:avLst/>
            </a:prstGeom>
            <a:gradFill flip="none" rotWithShape="1">
              <a:gsLst>
                <a:gs pos="0">
                  <a:schemeClr val="bg1">
                    <a:alpha val="56000"/>
                  </a:schemeClr>
                </a:gs>
                <a:gs pos="100000">
                  <a:schemeClr val="bg1">
                    <a:alpha val="0"/>
                  </a:schemeClr>
                </a:gs>
              </a:gsLst>
              <a:path path="shape">
                <a:fillToRect l="50000" t="50000" r="50000" b="50000"/>
              </a:path>
              <a:tileRect/>
            </a:gradFill>
            <a:ln>
              <a:noFill/>
            </a:ln>
            <a:scene3d>
              <a:camera prst="orthographicFront"/>
              <a:lightRig rig="threePt" dir="t"/>
            </a:scene3d>
            <a:sp3d prstMaterial="softEdge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9" name="组合 18">
            <a:extLst>
              <a:ext uri="{FF2B5EF4-FFF2-40B4-BE49-F238E27FC236}">
                <a16:creationId xmlns:a16="http://schemas.microsoft.com/office/drawing/2014/main" id="{C8C98529-ACE5-404C-B11B-58FB9E9C937D}"/>
              </a:ext>
            </a:extLst>
          </p:cNvPr>
          <p:cNvGrpSpPr/>
          <p:nvPr userDrawn="1"/>
        </p:nvGrpSpPr>
        <p:grpSpPr>
          <a:xfrm>
            <a:off x="1857845" y="579765"/>
            <a:ext cx="1724118" cy="1548708"/>
            <a:chOff x="5361651" y="1304562"/>
            <a:chExt cx="593384" cy="533015"/>
          </a:xfrm>
        </p:grpSpPr>
        <p:sp>
          <p:nvSpPr>
            <p:cNvPr id="20" name="椭圆 19">
              <a:extLst>
                <a:ext uri="{FF2B5EF4-FFF2-40B4-BE49-F238E27FC236}">
                  <a16:creationId xmlns:a16="http://schemas.microsoft.com/office/drawing/2014/main" id="{B0202DB1-96B6-4495-9983-3CA9434B4ECE}"/>
                </a:ext>
              </a:extLst>
            </p:cNvPr>
            <p:cNvSpPr/>
            <p:nvPr/>
          </p:nvSpPr>
          <p:spPr>
            <a:xfrm>
              <a:off x="5474571" y="1378857"/>
              <a:ext cx="480464" cy="458720"/>
            </a:xfrm>
            <a:prstGeom prst="ellipse">
              <a:avLst/>
            </a:prstGeom>
            <a:gradFill flip="none" rotWithShape="1">
              <a:gsLst>
                <a:gs pos="56000">
                  <a:schemeClr val="accent1"/>
                </a:gs>
                <a:gs pos="74000">
                  <a:schemeClr val="accent1">
                    <a:alpha val="85000"/>
                  </a:schemeClr>
                </a:gs>
                <a:gs pos="100000">
                  <a:schemeClr val="accent1">
                    <a:alpha val="0"/>
                  </a:schemeClr>
                </a:gs>
              </a:gsLst>
              <a:path path="shape">
                <a:fillToRect l="50000" t="50000" r="50000" b="50000"/>
              </a:path>
              <a:tileRect/>
            </a:gradFill>
            <a:ln>
              <a:noFill/>
            </a:ln>
            <a:scene3d>
              <a:camera prst="orthographicFront"/>
              <a:lightRig rig="threePt" dir="t"/>
            </a:scene3d>
            <a:sp3d prstMaterial="softEdge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1" name="椭圆 20">
              <a:extLst>
                <a:ext uri="{FF2B5EF4-FFF2-40B4-BE49-F238E27FC236}">
                  <a16:creationId xmlns:a16="http://schemas.microsoft.com/office/drawing/2014/main" id="{C6764C10-CC24-4A9D-81C1-82778EABBE66}"/>
                </a:ext>
              </a:extLst>
            </p:cNvPr>
            <p:cNvSpPr/>
            <p:nvPr/>
          </p:nvSpPr>
          <p:spPr>
            <a:xfrm flipH="1">
              <a:off x="5361651" y="1304562"/>
              <a:ext cx="464900" cy="426364"/>
            </a:xfrm>
            <a:prstGeom prst="ellipse">
              <a:avLst/>
            </a:prstGeom>
            <a:gradFill flip="none" rotWithShape="1">
              <a:gsLst>
                <a:gs pos="0">
                  <a:schemeClr val="bg1">
                    <a:alpha val="56000"/>
                  </a:schemeClr>
                </a:gs>
                <a:gs pos="100000">
                  <a:schemeClr val="bg1">
                    <a:alpha val="0"/>
                  </a:schemeClr>
                </a:gs>
              </a:gsLst>
              <a:path path="shape">
                <a:fillToRect l="50000" t="50000" r="50000" b="50000"/>
              </a:path>
              <a:tileRect/>
            </a:gradFill>
            <a:ln>
              <a:noFill/>
            </a:ln>
            <a:scene3d>
              <a:camera prst="orthographicFront"/>
              <a:lightRig rig="threePt" dir="t"/>
            </a:scene3d>
            <a:sp3d prstMaterial="softEdge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2" name="组合 21">
            <a:extLst>
              <a:ext uri="{FF2B5EF4-FFF2-40B4-BE49-F238E27FC236}">
                <a16:creationId xmlns:a16="http://schemas.microsoft.com/office/drawing/2014/main" id="{8F576955-6033-4DD2-ACC2-B05763006237}"/>
              </a:ext>
            </a:extLst>
          </p:cNvPr>
          <p:cNvGrpSpPr/>
          <p:nvPr userDrawn="1"/>
        </p:nvGrpSpPr>
        <p:grpSpPr>
          <a:xfrm>
            <a:off x="7843211" y="3562952"/>
            <a:ext cx="1069606" cy="943136"/>
            <a:chOff x="5345632" y="1300230"/>
            <a:chExt cx="609403" cy="537347"/>
          </a:xfrm>
        </p:grpSpPr>
        <p:sp>
          <p:nvSpPr>
            <p:cNvPr id="23" name="椭圆 22">
              <a:extLst>
                <a:ext uri="{FF2B5EF4-FFF2-40B4-BE49-F238E27FC236}">
                  <a16:creationId xmlns:a16="http://schemas.microsoft.com/office/drawing/2014/main" id="{03F5F365-5DED-4C27-AA7D-FCDB0EC0F013}"/>
                </a:ext>
              </a:extLst>
            </p:cNvPr>
            <p:cNvSpPr/>
            <p:nvPr/>
          </p:nvSpPr>
          <p:spPr>
            <a:xfrm>
              <a:off x="5474571" y="1378857"/>
              <a:ext cx="480464" cy="458720"/>
            </a:xfrm>
            <a:prstGeom prst="ellipse">
              <a:avLst/>
            </a:prstGeom>
            <a:gradFill flip="none" rotWithShape="1">
              <a:gsLst>
                <a:gs pos="59000">
                  <a:schemeClr val="accent1">
                    <a:alpha val="71000"/>
                  </a:schemeClr>
                </a:gs>
                <a:gs pos="100000">
                  <a:schemeClr val="accent1">
                    <a:alpha val="0"/>
                  </a:schemeClr>
                </a:gs>
              </a:gsLst>
              <a:path path="shape">
                <a:fillToRect l="50000" t="50000" r="50000" b="50000"/>
              </a:path>
              <a:tileRect/>
            </a:gradFill>
            <a:ln>
              <a:noFill/>
            </a:ln>
            <a:scene3d>
              <a:camera prst="orthographicFront"/>
              <a:lightRig rig="threePt" dir="t"/>
            </a:scene3d>
            <a:sp3d prstMaterial="softEdge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4" name="椭圆 23">
              <a:extLst>
                <a:ext uri="{FF2B5EF4-FFF2-40B4-BE49-F238E27FC236}">
                  <a16:creationId xmlns:a16="http://schemas.microsoft.com/office/drawing/2014/main" id="{A7DE96D8-F2B7-45E8-993F-4B330006C92C}"/>
                </a:ext>
              </a:extLst>
            </p:cNvPr>
            <p:cNvSpPr/>
            <p:nvPr/>
          </p:nvSpPr>
          <p:spPr>
            <a:xfrm flipH="1">
              <a:off x="5345632" y="1300230"/>
              <a:ext cx="464900" cy="426364"/>
            </a:xfrm>
            <a:prstGeom prst="ellipse">
              <a:avLst/>
            </a:prstGeom>
            <a:gradFill flip="none" rotWithShape="1">
              <a:gsLst>
                <a:gs pos="0">
                  <a:schemeClr val="bg1">
                    <a:alpha val="56000"/>
                  </a:schemeClr>
                </a:gs>
                <a:gs pos="100000">
                  <a:schemeClr val="bg1">
                    <a:alpha val="0"/>
                  </a:schemeClr>
                </a:gs>
              </a:gsLst>
              <a:path path="shape">
                <a:fillToRect l="50000" t="50000" r="50000" b="50000"/>
              </a:path>
              <a:tileRect/>
            </a:gradFill>
            <a:ln>
              <a:noFill/>
            </a:ln>
            <a:scene3d>
              <a:camera prst="orthographicFront"/>
              <a:lightRig rig="threePt" dir="t"/>
            </a:scene3d>
            <a:sp3d prstMaterial="softEdge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5" name="组合 24">
            <a:extLst>
              <a:ext uri="{FF2B5EF4-FFF2-40B4-BE49-F238E27FC236}">
                <a16:creationId xmlns:a16="http://schemas.microsoft.com/office/drawing/2014/main" id="{7E864344-8F66-422D-AB8A-D4671A85DDCD}"/>
              </a:ext>
            </a:extLst>
          </p:cNvPr>
          <p:cNvGrpSpPr/>
          <p:nvPr userDrawn="1"/>
        </p:nvGrpSpPr>
        <p:grpSpPr>
          <a:xfrm>
            <a:off x="2149452" y="4303929"/>
            <a:ext cx="472332" cy="419632"/>
            <a:chOff x="5386625" y="1332586"/>
            <a:chExt cx="568410" cy="504991"/>
          </a:xfrm>
        </p:grpSpPr>
        <p:sp>
          <p:nvSpPr>
            <p:cNvPr id="26" name="椭圆 25">
              <a:extLst>
                <a:ext uri="{FF2B5EF4-FFF2-40B4-BE49-F238E27FC236}">
                  <a16:creationId xmlns:a16="http://schemas.microsoft.com/office/drawing/2014/main" id="{E5DB489B-4993-44D3-96BC-9EA6D7B62381}"/>
                </a:ext>
              </a:extLst>
            </p:cNvPr>
            <p:cNvSpPr/>
            <p:nvPr/>
          </p:nvSpPr>
          <p:spPr>
            <a:xfrm>
              <a:off x="5474571" y="1378857"/>
              <a:ext cx="480464" cy="458720"/>
            </a:xfrm>
            <a:prstGeom prst="ellipse">
              <a:avLst/>
            </a:prstGeom>
            <a:gradFill flip="none" rotWithShape="1">
              <a:gsLst>
                <a:gs pos="67000">
                  <a:schemeClr val="accent1">
                    <a:alpha val="84000"/>
                  </a:schemeClr>
                </a:gs>
                <a:gs pos="100000">
                  <a:schemeClr val="accent1">
                    <a:alpha val="0"/>
                  </a:schemeClr>
                </a:gs>
              </a:gsLst>
              <a:path path="shape">
                <a:fillToRect l="50000" t="50000" r="50000" b="50000"/>
              </a:path>
              <a:tileRect/>
            </a:gradFill>
            <a:ln>
              <a:noFill/>
            </a:ln>
            <a:scene3d>
              <a:camera prst="orthographicFront"/>
              <a:lightRig rig="threePt" dir="t"/>
            </a:scene3d>
            <a:sp3d prstMaterial="softEdge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7" name="椭圆 26">
              <a:extLst>
                <a:ext uri="{FF2B5EF4-FFF2-40B4-BE49-F238E27FC236}">
                  <a16:creationId xmlns:a16="http://schemas.microsoft.com/office/drawing/2014/main" id="{3300789C-EC93-4BA8-A147-03DD6E5F09A2}"/>
                </a:ext>
              </a:extLst>
            </p:cNvPr>
            <p:cNvSpPr/>
            <p:nvPr/>
          </p:nvSpPr>
          <p:spPr>
            <a:xfrm flipH="1">
              <a:off x="5386625" y="1332586"/>
              <a:ext cx="464900" cy="426364"/>
            </a:xfrm>
            <a:prstGeom prst="ellipse">
              <a:avLst/>
            </a:prstGeom>
            <a:gradFill flip="none" rotWithShape="1">
              <a:gsLst>
                <a:gs pos="0">
                  <a:schemeClr val="bg1">
                    <a:alpha val="56000"/>
                  </a:schemeClr>
                </a:gs>
                <a:gs pos="100000">
                  <a:schemeClr val="bg1">
                    <a:alpha val="0"/>
                  </a:schemeClr>
                </a:gs>
              </a:gsLst>
              <a:path path="shape">
                <a:fillToRect l="50000" t="50000" r="50000" b="50000"/>
              </a:path>
              <a:tileRect/>
            </a:gradFill>
            <a:ln>
              <a:noFill/>
            </a:ln>
            <a:scene3d>
              <a:camera prst="orthographicFront"/>
              <a:lightRig rig="threePt" dir="t"/>
            </a:scene3d>
            <a:sp3d prstMaterial="softEdge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8" name="组合 27">
            <a:extLst>
              <a:ext uri="{FF2B5EF4-FFF2-40B4-BE49-F238E27FC236}">
                <a16:creationId xmlns:a16="http://schemas.microsoft.com/office/drawing/2014/main" id="{705E2508-6BF6-4561-A375-EC85C49613A6}"/>
              </a:ext>
            </a:extLst>
          </p:cNvPr>
          <p:cNvGrpSpPr/>
          <p:nvPr userDrawn="1"/>
        </p:nvGrpSpPr>
        <p:grpSpPr>
          <a:xfrm>
            <a:off x="8184427" y="1117736"/>
            <a:ext cx="613484" cy="545034"/>
            <a:chOff x="5386625" y="1332586"/>
            <a:chExt cx="568410" cy="504991"/>
          </a:xfrm>
        </p:grpSpPr>
        <p:sp>
          <p:nvSpPr>
            <p:cNvPr id="29" name="椭圆 28">
              <a:extLst>
                <a:ext uri="{FF2B5EF4-FFF2-40B4-BE49-F238E27FC236}">
                  <a16:creationId xmlns:a16="http://schemas.microsoft.com/office/drawing/2014/main" id="{A1974574-11F8-40BA-93A9-63B918CD39E3}"/>
                </a:ext>
              </a:extLst>
            </p:cNvPr>
            <p:cNvSpPr/>
            <p:nvPr/>
          </p:nvSpPr>
          <p:spPr>
            <a:xfrm>
              <a:off x="5474571" y="1378857"/>
              <a:ext cx="480464" cy="458720"/>
            </a:xfrm>
            <a:prstGeom prst="ellipse">
              <a:avLst/>
            </a:prstGeom>
            <a:gradFill flip="none" rotWithShape="1">
              <a:gsLst>
                <a:gs pos="67000">
                  <a:schemeClr val="accent1">
                    <a:alpha val="80000"/>
                  </a:schemeClr>
                </a:gs>
                <a:gs pos="100000">
                  <a:schemeClr val="accent1">
                    <a:alpha val="0"/>
                  </a:schemeClr>
                </a:gs>
              </a:gsLst>
              <a:path path="shape">
                <a:fillToRect l="50000" t="50000" r="50000" b="50000"/>
              </a:path>
              <a:tileRect/>
            </a:gradFill>
            <a:ln>
              <a:noFill/>
            </a:ln>
            <a:scene3d>
              <a:camera prst="orthographicFront"/>
              <a:lightRig rig="threePt" dir="t"/>
            </a:scene3d>
            <a:sp3d prstMaterial="softEdge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0" name="椭圆 29">
              <a:extLst>
                <a:ext uri="{FF2B5EF4-FFF2-40B4-BE49-F238E27FC236}">
                  <a16:creationId xmlns:a16="http://schemas.microsoft.com/office/drawing/2014/main" id="{9634B6F5-CAD5-436C-8229-E46ADBDCF599}"/>
                </a:ext>
              </a:extLst>
            </p:cNvPr>
            <p:cNvSpPr/>
            <p:nvPr/>
          </p:nvSpPr>
          <p:spPr>
            <a:xfrm flipH="1">
              <a:off x="5386625" y="1332586"/>
              <a:ext cx="464900" cy="426364"/>
            </a:xfrm>
            <a:prstGeom prst="ellipse">
              <a:avLst/>
            </a:prstGeom>
            <a:gradFill flip="none" rotWithShape="1">
              <a:gsLst>
                <a:gs pos="0">
                  <a:schemeClr val="bg1">
                    <a:alpha val="56000"/>
                  </a:schemeClr>
                </a:gs>
                <a:gs pos="100000">
                  <a:schemeClr val="bg1">
                    <a:alpha val="0"/>
                  </a:schemeClr>
                </a:gs>
              </a:gsLst>
              <a:path path="shape">
                <a:fillToRect l="50000" t="50000" r="50000" b="50000"/>
              </a:path>
              <a:tileRect/>
            </a:gradFill>
            <a:ln>
              <a:noFill/>
            </a:ln>
            <a:scene3d>
              <a:camera prst="orthographicFront"/>
              <a:lightRig rig="threePt" dir="t"/>
            </a:scene3d>
            <a:sp3d prstMaterial="softEdge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1" name="组合 30">
            <a:extLst>
              <a:ext uri="{FF2B5EF4-FFF2-40B4-BE49-F238E27FC236}">
                <a16:creationId xmlns:a16="http://schemas.microsoft.com/office/drawing/2014/main" id="{905322AB-DCBB-4076-938A-8F1A9664ACA4}"/>
              </a:ext>
            </a:extLst>
          </p:cNvPr>
          <p:cNvGrpSpPr/>
          <p:nvPr userDrawn="1"/>
        </p:nvGrpSpPr>
        <p:grpSpPr>
          <a:xfrm>
            <a:off x="6214441" y="1123212"/>
            <a:ext cx="246180" cy="224838"/>
            <a:chOff x="5386625" y="1332586"/>
            <a:chExt cx="568410" cy="504991"/>
          </a:xfrm>
        </p:grpSpPr>
        <p:sp>
          <p:nvSpPr>
            <p:cNvPr id="32" name="椭圆 31">
              <a:extLst>
                <a:ext uri="{FF2B5EF4-FFF2-40B4-BE49-F238E27FC236}">
                  <a16:creationId xmlns:a16="http://schemas.microsoft.com/office/drawing/2014/main" id="{B6D4DA78-8AF2-450D-AF11-B6CF32DE5160}"/>
                </a:ext>
              </a:extLst>
            </p:cNvPr>
            <p:cNvSpPr/>
            <p:nvPr/>
          </p:nvSpPr>
          <p:spPr>
            <a:xfrm>
              <a:off x="5474571" y="1378857"/>
              <a:ext cx="480464" cy="458720"/>
            </a:xfrm>
            <a:prstGeom prst="ellipse">
              <a:avLst/>
            </a:prstGeom>
            <a:gradFill flip="none" rotWithShape="1">
              <a:gsLst>
                <a:gs pos="67000">
                  <a:schemeClr val="accent1">
                    <a:alpha val="32000"/>
                  </a:schemeClr>
                </a:gs>
                <a:gs pos="100000">
                  <a:schemeClr val="accent1">
                    <a:alpha val="0"/>
                  </a:schemeClr>
                </a:gs>
              </a:gsLst>
              <a:path path="shape">
                <a:fillToRect l="50000" t="50000" r="50000" b="50000"/>
              </a:path>
              <a:tileRect/>
            </a:gradFill>
            <a:ln>
              <a:noFill/>
            </a:ln>
            <a:scene3d>
              <a:camera prst="orthographicFront"/>
              <a:lightRig rig="threePt" dir="t"/>
            </a:scene3d>
            <a:sp3d prstMaterial="softEdge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3" name="椭圆 32">
              <a:extLst>
                <a:ext uri="{FF2B5EF4-FFF2-40B4-BE49-F238E27FC236}">
                  <a16:creationId xmlns:a16="http://schemas.microsoft.com/office/drawing/2014/main" id="{4AB57077-C34C-4CD8-A6CB-6A3D626CE691}"/>
                </a:ext>
              </a:extLst>
            </p:cNvPr>
            <p:cNvSpPr/>
            <p:nvPr/>
          </p:nvSpPr>
          <p:spPr>
            <a:xfrm flipH="1">
              <a:off x="5386625" y="1332586"/>
              <a:ext cx="464900" cy="426364"/>
            </a:xfrm>
            <a:prstGeom prst="ellipse">
              <a:avLst/>
            </a:prstGeom>
            <a:gradFill flip="none" rotWithShape="1">
              <a:gsLst>
                <a:gs pos="0">
                  <a:schemeClr val="bg1">
                    <a:alpha val="56000"/>
                  </a:schemeClr>
                </a:gs>
                <a:gs pos="100000">
                  <a:schemeClr val="bg1">
                    <a:alpha val="0"/>
                  </a:schemeClr>
                </a:gs>
              </a:gsLst>
              <a:path path="shape">
                <a:fillToRect l="50000" t="50000" r="50000" b="50000"/>
              </a:path>
              <a:tileRect/>
            </a:gradFill>
            <a:ln>
              <a:noFill/>
            </a:ln>
            <a:scene3d>
              <a:camera prst="orthographicFront"/>
              <a:lightRig rig="threePt" dir="t"/>
            </a:scene3d>
            <a:sp3d prstMaterial="softEdge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4" name="组合 33">
            <a:extLst>
              <a:ext uri="{FF2B5EF4-FFF2-40B4-BE49-F238E27FC236}">
                <a16:creationId xmlns:a16="http://schemas.microsoft.com/office/drawing/2014/main" id="{4791B74B-84B2-4D70-895C-74F638364B97}"/>
              </a:ext>
            </a:extLst>
          </p:cNvPr>
          <p:cNvGrpSpPr/>
          <p:nvPr userDrawn="1"/>
        </p:nvGrpSpPr>
        <p:grpSpPr>
          <a:xfrm>
            <a:off x="5505374" y="2904725"/>
            <a:ext cx="139670" cy="124086"/>
            <a:chOff x="5386625" y="1332586"/>
            <a:chExt cx="568410" cy="504991"/>
          </a:xfrm>
        </p:grpSpPr>
        <p:sp>
          <p:nvSpPr>
            <p:cNvPr id="35" name="椭圆 34">
              <a:extLst>
                <a:ext uri="{FF2B5EF4-FFF2-40B4-BE49-F238E27FC236}">
                  <a16:creationId xmlns:a16="http://schemas.microsoft.com/office/drawing/2014/main" id="{C6D7F0A2-301D-4BA2-8127-4D5BF5C5591D}"/>
                </a:ext>
              </a:extLst>
            </p:cNvPr>
            <p:cNvSpPr/>
            <p:nvPr/>
          </p:nvSpPr>
          <p:spPr>
            <a:xfrm>
              <a:off x="5474571" y="1378857"/>
              <a:ext cx="480464" cy="458720"/>
            </a:xfrm>
            <a:prstGeom prst="ellipse">
              <a:avLst/>
            </a:prstGeom>
            <a:gradFill flip="none" rotWithShape="1">
              <a:gsLst>
                <a:gs pos="67000">
                  <a:schemeClr val="accent1">
                    <a:alpha val="51000"/>
                  </a:schemeClr>
                </a:gs>
                <a:gs pos="100000">
                  <a:schemeClr val="accent1">
                    <a:alpha val="0"/>
                  </a:schemeClr>
                </a:gs>
              </a:gsLst>
              <a:path path="shape">
                <a:fillToRect l="50000" t="50000" r="50000" b="50000"/>
              </a:path>
              <a:tileRect/>
            </a:gradFill>
            <a:ln>
              <a:noFill/>
            </a:ln>
            <a:scene3d>
              <a:camera prst="orthographicFront"/>
              <a:lightRig rig="threePt" dir="t"/>
            </a:scene3d>
            <a:sp3d prstMaterial="softEdge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6" name="椭圆 35">
              <a:extLst>
                <a:ext uri="{FF2B5EF4-FFF2-40B4-BE49-F238E27FC236}">
                  <a16:creationId xmlns:a16="http://schemas.microsoft.com/office/drawing/2014/main" id="{CF9A763E-A365-450A-B0A8-1918A69B8CBC}"/>
                </a:ext>
              </a:extLst>
            </p:cNvPr>
            <p:cNvSpPr/>
            <p:nvPr/>
          </p:nvSpPr>
          <p:spPr>
            <a:xfrm flipH="1">
              <a:off x="5386625" y="1332586"/>
              <a:ext cx="464900" cy="426364"/>
            </a:xfrm>
            <a:prstGeom prst="ellipse">
              <a:avLst/>
            </a:prstGeom>
            <a:gradFill flip="none" rotWithShape="1">
              <a:gsLst>
                <a:gs pos="0">
                  <a:schemeClr val="bg1">
                    <a:alpha val="56000"/>
                  </a:schemeClr>
                </a:gs>
                <a:gs pos="100000">
                  <a:schemeClr val="bg1">
                    <a:alpha val="0"/>
                  </a:schemeClr>
                </a:gs>
              </a:gsLst>
              <a:path path="shape">
                <a:fillToRect l="50000" t="50000" r="50000" b="50000"/>
              </a:path>
              <a:tileRect/>
            </a:gradFill>
            <a:ln>
              <a:noFill/>
            </a:ln>
            <a:scene3d>
              <a:camera prst="orthographicFront"/>
              <a:lightRig rig="threePt" dir="t"/>
            </a:scene3d>
            <a:sp3d prstMaterial="softEdge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7" name="组合 36">
            <a:extLst>
              <a:ext uri="{FF2B5EF4-FFF2-40B4-BE49-F238E27FC236}">
                <a16:creationId xmlns:a16="http://schemas.microsoft.com/office/drawing/2014/main" id="{A5FA206B-B479-4272-B1CF-C1C3C8C09BAF}"/>
              </a:ext>
            </a:extLst>
          </p:cNvPr>
          <p:cNvGrpSpPr/>
          <p:nvPr userDrawn="1"/>
        </p:nvGrpSpPr>
        <p:grpSpPr>
          <a:xfrm>
            <a:off x="9306975" y="4076011"/>
            <a:ext cx="1820358" cy="1635156"/>
            <a:chOff x="5361651" y="1304562"/>
            <a:chExt cx="593384" cy="533015"/>
          </a:xfrm>
        </p:grpSpPr>
        <p:sp>
          <p:nvSpPr>
            <p:cNvPr id="38" name="椭圆 37">
              <a:extLst>
                <a:ext uri="{FF2B5EF4-FFF2-40B4-BE49-F238E27FC236}">
                  <a16:creationId xmlns:a16="http://schemas.microsoft.com/office/drawing/2014/main" id="{94054521-3CD1-4C4D-B075-39E245BBFEE5}"/>
                </a:ext>
              </a:extLst>
            </p:cNvPr>
            <p:cNvSpPr/>
            <p:nvPr/>
          </p:nvSpPr>
          <p:spPr>
            <a:xfrm>
              <a:off x="5474571" y="1378857"/>
              <a:ext cx="480464" cy="458720"/>
            </a:xfrm>
            <a:prstGeom prst="ellipse">
              <a:avLst/>
            </a:prstGeom>
            <a:gradFill flip="none" rotWithShape="1">
              <a:gsLst>
                <a:gs pos="56000">
                  <a:schemeClr val="accent1">
                    <a:alpha val="20000"/>
                  </a:schemeClr>
                </a:gs>
                <a:gs pos="74000">
                  <a:schemeClr val="accent1">
                    <a:alpha val="10000"/>
                  </a:schemeClr>
                </a:gs>
                <a:gs pos="100000">
                  <a:schemeClr val="accent1">
                    <a:alpha val="0"/>
                  </a:schemeClr>
                </a:gs>
              </a:gsLst>
              <a:path path="shape">
                <a:fillToRect l="50000" t="50000" r="50000" b="50000"/>
              </a:path>
              <a:tileRect/>
            </a:gradFill>
            <a:ln>
              <a:noFill/>
            </a:ln>
            <a:scene3d>
              <a:camera prst="orthographicFront"/>
              <a:lightRig rig="threePt" dir="t"/>
            </a:scene3d>
            <a:sp3d prstMaterial="softEdge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9" name="椭圆 38">
              <a:extLst>
                <a:ext uri="{FF2B5EF4-FFF2-40B4-BE49-F238E27FC236}">
                  <a16:creationId xmlns:a16="http://schemas.microsoft.com/office/drawing/2014/main" id="{D396A124-D28E-4690-8625-43F679760D35}"/>
                </a:ext>
              </a:extLst>
            </p:cNvPr>
            <p:cNvSpPr/>
            <p:nvPr/>
          </p:nvSpPr>
          <p:spPr>
            <a:xfrm flipH="1">
              <a:off x="5361651" y="1304562"/>
              <a:ext cx="464900" cy="426364"/>
            </a:xfrm>
            <a:prstGeom prst="ellipse">
              <a:avLst/>
            </a:prstGeom>
            <a:gradFill flip="none" rotWithShape="1">
              <a:gsLst>
                <a:gs pos="0">
                  <a:schemeClr val="bg1">
                    <a:alpha val="56000"/>
                  </a:schemeClr>
                </a:gs>
                <a:gs pos="100000">
                  <a:schemeClr val="bg1">
                    <a:alpha val="0"/>
                  </a:schemeClr>
                </a:gs>
              </a:gsLst>
              <a:path path="shape">
                <a:fillToRect l="50000" t="50000" r="50000" b="50000"/>
              </a:path>
              <a:tileRect/>
            </a:gradFill>
            <a:ln>
              <a:noFill/>
            </a:ln>
            <a:scene3d>
              <a:camera prst="orthographicFront"/>
              <a:lightRig rig="threePt" dir="t"/>
            </a:scene3d>
            <a:sp3d prstMaterial="softEdge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43" name="文本占位符 40">
            <a:extLst>
              <a:ext uri="{FF2B5EF4-FFF2-40B4-BE49-F238E27FC236}">
                <a16:creationId xmlns:a16="http://schemas.microsoft.com/office/drawing/2014/main" id="{40C038F9-E41A-4B77-9C84-23A4B8FBED37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680951" y="4927697"/>
            <a:ext cx="2830098" cy="369332"/>
          </a:xfrm>
        </p:spPr>
        <p:txBody>
          <a:bodyPr wrap="square">
            <a:spAutoFit/>
          </a:bodyPr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af-ZA" altLang="zh-CN" sz="1800" b="1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ea typeface="微软雅黑"/>
                <a:cs typeface="+mn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汇报人</a:t>
            </a:r>
            <a:r>
              <a:rPr kumimoji="0" lang="zh-CN" altLang="en-US" sz="1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：</a:t>
            </a:r>
            <a:r>
              <a:rPr kumimoji="0" lang="af-ZA" altLang="zh-CN" sz="1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OfficePLUS</a:t>
            </a:r>
            <a:endParaRPr kumimoji="0" lang="af-ZA" altLang="zh-CN" sz="1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cxnSp>
        <p:nvCxnSpPr>
          <p:cNvPr id="13" name="直接连接符 12">
            <a:extLst>
              <a:ext uri="{FF2B5EF4-FFF2-40B4-BE49-F238E27FC236}">
                <a16:creationId xmlns:a16="http://schemas.microsoft.com/office/drawing/2014/main" id="{BC0BEFC1-122D-4DF4-84E8-0FAC48040134}"/>
              </a:ext>
            </a:extLst>
          </p:cNvPr>
          <p:cNvCxnSpPr>
            <a:cxnSpLocks/>
          </p:cNvCxnSpPr>
          <p:nvPr userDrawn="1"/>
        </p:nvCxnSpPr>
        <p:spPr>
          <a:xfrm>
            <a:off x="3269931" y="3051414"/>
            <a:ext cx="5652139" cy="0"/>
          </a:xfrm>
          <a:prstGeom prst="line">
            <a:avLst/>
          </a:prstGeom>
          <a:ln>
            <a:gradFill flip="none" rotWithShape="1">
              <a:gsLst>
                <a:gs pos="0">
                  <a:srgbClr val="363632">
                    <a:alpha val="0"/>
                  </a:srgbClr>
                </a:gs>
                <a:gs pos="50000">
                  <a:srgbClr val="363632"/>
                </a:gs>
                <a:gs pos="100000">
                  <a:srgbClr val="363632">
                    <a:alpha val="0"/>
                  </a:srgbClr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文本占位符 7">
            <a:extLst>
              <a:ext uri="{FF2B5EF4-FFF2-40B4-BE49-F238E27FC236}">
                <a16:creationId xmlns:a16="http://schemas.microsoft.com/office/drawing/2014/main" id="{F45BB200-FDED-4C48-AAF0-2C5D812FCA8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819525" y="1581289"/>
            <a:ext cx="4552950" cy="1446550"/>
          </a:xfrm>
        </p:spPr>
        <p:txBody>
          <a:bodyPr>
            <a:spAutoFit/>
          </a:bodyPr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zh-CN" altLang="en-US" sz="8800" b="1" kern="1200" noProof="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8800" b="1" i="0" u="none" strike="noStrike" kern="1200" cap="none" spc="0" normalizeH="0" baseline="0" noProof="0">
                <a:ln>
                  <a:noFill/>
                </a:ln>
                <a:solidFill>
                  <a:srgbClr val="36363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谢谢</a:t>
            </a:r>
          </a:p>
        </p:txBody>
      </p:sp>
      <p:sp>
        <p:nvSpPr>
          <p:cNvPr id="44" name="文本占位符 7">
            <a:extLst>
              <a:ext uri="{FF2B5EF4-FFF2-40B4-BE49-F238E27FC236}">
                <a16:creationId xmlns:a16="http://schemas.microsoft.com/office/drawing/2014/main" id="{5D09408B-D9ED-4A72-92D7-1A4F5B86EA81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819525" y="3081177"/>
            <a:ext cx="4552950" cy="923330"/>
          </a:xfrm>
        </p:spPr>
        <p:txBody>
          <a:bodyPr>
            <a:spAutoFit/>
          </a:bodyPr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zh-CN" altLang="en-US" sz="5400" b="1" kern="1200" noProof="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f-ZA" altLang="zh-CN" sz="5400" b="1" i="0" u="none" strike="noStrike" kern="1200" cap="none" spc="0" normalizeH="0" baseline="0" noProof="0">
                <a:ln>
                  <a:noFill/>
                </a:ln>
                <a:solidFill>
                  <a:srgbClr val="36363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Thank you</a:t>
            </a:r>
            <a:endParaRPr kumimoji="0" lang="zh-CN" altLang="en-US" sz="5400" b="1" i="0" u="none" strike="noStrike" kern="1200" cap="none" spc="0" normalizeH="0" baseline="0" noProof="0">
              <a:ln>
                <a:noFill/>
              </a:ln>
              <a:solidFill>
                <a:srgbClr val="36363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7386007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4495D90B-93BE-418D-8A02-A9117A6289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D7CBCE-5B83-4B4F-8C88-629D54051E67}" type="datetimeFigureOut">
              <a:rPr lang="zh-CN" altLang="en-US" smtClean="0"/>
              <a:t>2019/11/14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FAB32317-05A9-4145-9B7F-FD97EF68B2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5B37D009-8B1E-4A0F-A173-D5D75AD590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48A10A-DC33-404A-BCE2-BBE1DECB4B87}" type="slidenum">
              <a:rPr lang="zh-CN" altLang="en-US" smtClean="0"/>
              <a:t>‹#›</a:t>
            </a:fld>
            <a:endParaRPr lang="zh-CN" altLang="en-US"/>
          </a:p>
        </p:txBody>
      </p:sp>
      <p:cxnSp>
        <p:nvCxnSpPr>
          <p:cNvPr id="5" name="直接连接符 4">
            <a:extLst>
              <a:ext uri="{FF2B5EF4-FFF2-40B4-BE49-F238E27FC236}">
                <a16:creationId xmlns:a16="http://schemas.microsoft.com/office/drawing/2014/main" id="{02E008A1-2A25-437C-B4AC-5AA8D2FC0F2B}"/>
              </a:ext>
            </a:extLst>
          </p:cNvPr>
          <p:cNvCxnSpPr>
            <a:cxnSpLocks/>
          </p:cNvCxnSpPr>
          <p:nvPr userDrawn="1"/>
        </p:nvCxnSpPr>
        <p:spPr>
          <a:xfrm>
            <a:off x="831850" y="609600"/>
            <a:ext cx="3937000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直接连接符 5">
            <a:extLst>
              <a:ext uri="{FF2B5EF4-FFF2-40B4-BE49-F238E27FC236}">
                <a16:creationId xmlns:a16="http://schemas.microsoft.com/office/drawing/2014/main" id="{EB9BEDBF-D1BE-4BC9-9673-CEC2AC81E20D}"/>
              </a:ext>
            </a:extLst>
          </p:cNvPr>
          <p:cNvCxnSpPr>
            <a:cxnSpLocks/>
          </p:cNvCxnSpPr>
          <p:nvPr userDrawn="1"/>
        </p:nvCxnSpPr>
        <p:spPr>
          <a:xfrm>
            <a:off x="7423150" y="609600"/>
            <a:ext cx="3937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文本占位符 8">
            <a:extLst>
              <a:ext uri="{FF2B5EF4-FFF2-40B4-BE49-F238E27FC236}">
                <a16:creationId xmlns:a16="http://schemas.microsoft.com/office/drawing/2014/main" id="{782C3CAE-232D-43F5-8FCD-CC3B92DFB6F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786944" y="309890"/>
            <a:ext cx="2618112" cy="523220"/>
          </a:xfrm>
        </p:spPr>
        <p:txBody>
          <a:bodyPr wrap="square">
            <a:spAutoFit/>
          </a:bodyPr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af-ZA" altLang="zh-CN" sz="2800" b="1" i="0" u="none" strike="noStrike" kern="1200" cap="none" spc="0" normalizeH="0" baseline="0" noProof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f-ZA" altLang="zh-CN" sz="2800" b="1" i="0" u="none" strike="noStrike" kern="1200" cap="none" spc="0" normalizeH="0" baseline="0" noProof="0">
                <a:ln>
                  <a:noFill/>
                </a:ln>
                <a:solidFill>
                  <a:srgbClr val="132B8A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TITLE HERE</a:t>
            </a:r>
          </a:p>
        </p:txBody>
      </p:sp>
    </p:spTree>
    <p:extLst>
      <p:ext uri="{BB962C8B-B14F-4D97-AF65-F5344CB8AC3E}">
        <p14:creationId xmlns:p14="http://schemas.microsoft.com/office/powerpoint/2010/main" val="389065520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标题幻灯片">
    <p:bg>
      <p:bgPr>
        <a:solidFill>
          <a:srgbClr val="E73A1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 userDrawn="1"/>
        </p:nvSpPr>
        <p:spPr>
          <a:xfrm>
            <a:off x="440603" y="759873"/>
            <a:ext cx="662361" cy="37965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609585"/>
            <a:r>
              <a:rPr lang="zh-CN" altLang="en-US" sz="1800" dirty="0">
                <a:solidFill>
                  <a:srgbClr val="FFFFFF"/>
                </a:solidFill>
                <a:latin typeface="Segoe UI Light"/>
                <a:ea typeface="微软雅黑"/>
                <a:cs typeface="Segoe UI Light"/>
              </a:rPr>
              <a:t>标注</a:t>
            </a:r>
          </a:p>
        </p:txBody>
      </p:sp>
      <p:sp>
        <p:nvSpPr>
          <p:cNvPr id="11" name="矩形 10"/>
          <p:cNvSpPr/>
          <p:nvPr userDrawn="1"/>
        </p:nvSpPr>
        <p:spPr>
          <a:xfrm>
            <a:off x="2572589" y="759873"/>
            <a:ext cx="1402001" cy="34532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609585">
              <a:lnSpc>
                <a:spcPct val="130000"/>
              </a:lnSpc>
            </a:pPr>
            <a:r>
              <a:rPr lang="zh-CN" altLang="en-US" sz="1400" dirty="0">
                <a:solidFill>
                  <a:srgbClr val="FFFFFF"/>
                </a:solidFill>
                <a:latin typeface="Segoe UI Light"/>
                <a:ea typeface="微软雅黑"/>
                <a:cs typeface="Segoe UI Light"/>
              </a:rPr>
              <a:t>字体使用 </a:t>
            </a:r>
            <a:endParaRPr lang="en-US" altLang="zh-CN" sz="1400" dirty="0">
              <a:solidFill>
                <a:srgbClr val="FFFFFF"/>
              </a:solidFill>
              <a:latin typeface="Segoe UI Light"/>
              <a:ea typeface="微软雅黑"/>
              <a:cs typeface="Segoe UI Light"/>
            </a:endParaRPr>
          </a:p>
          <a:p>
            <a:pPr defTabSz="609585">
              <a:lnSpc>
                <a:spcPct val="130000"/>
              </a:lnSpc>
            </a:pPr>
            <a:endParaRPr lang="en-US" altLang="zh-CN" sz="1400" dirty="0">
              <a:solidFill>
                <a:srgbClr val="FFFFFF"/>
              </a:solidFill>
              <a:latin typeface="Segoe UI Light"/>
              <a:ea typeface="微软雅黑"/>
              <a:cs typeface="Segoe UI Light"/>
            </a:endParaRPr>
          </a:p>
          <a:p>
            <a:pPr defTabSz="609585">
              <a:lnSpc>
                <a:spcPct val="130000"/>
              </a:lnSpc>
            </a:pPr>
            <a:endParaRPr lang="en-US" altLang="zh-CN" sz="1400" dirty="0">
              <a:solidFill>
                <a:srgbClr val="FFFFFF"/>
              </a:solidFill>
              <a:latin typeface="Segoe UI Light"/>
              <a:ea typeface="微软雅黑"/>
              <a:cs typeface="Segoe UI Light"/>
            </a:endParaRPr>
          </a:p>
          <a:p>
            <a:pPr defTabSz="609585">
              <a:lnSpc>
                <a:spcPct val="130000"/>
              </a:lnSpc>
            </a:pPr>
            <a:endParaRPr lang="en-US" altLang="zh-CN" sz="1400" dirty="0">
              <a:solidFill>
                <a:srgbClr val="FFFFFF"/>
              </a:solidFill>
              <a:latin typeface="Segoe UI Light"/>
              <a:ea typeface="微软雅黑"/>
              <a:cs typeface="Segoe UI Light"/>
            </a:endParaRPr>
          </a:p>
          <a:p>
            <a:pPr defTabSz="609585">
              <a:lnSpc>
                <a:spcPct val="130000"/>
              </a:lnSpc>
            </a:pPr>
            <a:endParaRPr lang="en-US" altLang="zh-CN" sz="1400" dirty="0">
              <a:solidFill>
                <a:srgbClr val="FFFFFF"/>
              </a:solidFill>
              <a:latin typeface="Segoe UI Light"/>
              <a:ea typeface="微软雅黑"/>
              <a:cs typeface="Segoe UI Light"/>
            </a:endParaRPr>
          </a:p>
          <a:p>
            <a:pPr defTabSz="609585">
              <a:lnSpc>
                <a:spcPct val="130000"/>
              </a:lnSpc>
            </a:pPr>
            <a:r>
              <a:rPr lang="zh-CN" altLang="en-US" sz="1400" dirty="0">
                <a:solidFill>
                  <a:srgbClr val="FFFFFF"/>
                </a:solidFill>
                <a:latin typeface="Segoe UI Light"/>
                <a:ea typeface="微软雅黑"/>
                <a:cs typeface="Segoe UI Light"/>
              </a:rPr>
              <a:t>行距</a:t>
            </a:r>
            <a:endParaRPr lang="en-US" altLang="zh-CN" sz="1400" dirty="0">
              <a:solidFill>
                <a:srgbClr val="FFFFFF"/>
              </a:solidFill>
              <a:latin typeface="Segoe UI Light"/>
              <a:ea typeface="微软雅黑"/>
              <a:cs typeface="Segoe UI Light"/>
            </a:endParaRPr>
          </a:p>
          <a:p>
            <a:pPr defTabSz="609585">
              <a:lnSpc>
                <a:spcPct val="130000"/>
              </a:lnSpc>
            </a:pPr>
            <a:endParaRPr lang="en-US" altLang="zh-CN" sz="1400" dirty="0">
              <a:solidFill>
                <a:srgbClr val="FFFFFF"/>
              </a:solidFill>
              <a:latin typeface="Segoe UI Light"/>
              <a:ea typeface="微软雅黑"/>
              <a:cs typeface="Segoe UI Light"/>
            </a:endParaRPr>
          </a:p>
          <a:p>
            <a:pPr defTabSz="609585">
              <a:lnSpc>
                <a:spcPct val="130000"/>
              </a:lnSpc>
            </a:pPr>
            <a:endParaRPr lang="en-US" altLang="zh-CN" sz="1400" dirty="0">
              <a:solidFill>
                <a:srgbClr val="FFFFFF"/>
              </a:solidFill>
              <a:latin typeface="Segoe UI Light"/>
              <a:ea typeface="微软雅黑"/>
              <a:cs typeface="Segoe UI Light"/>
            </a:endParaRPr>
          </a:p>
          <a:p>
            <a:pPr defTabSz="609585">
              <a:lnSpc>
                <a:spcPct val="130000"/>
              </a:lnSpc>
            </a:pPr>
            <a:r>
              <a:rPr lang="zh-CN" altLang="en-US" sz="1400" dirty="0">
                <a:solidFill>
                  <a:srgbClr val="FFFFFF"/>
                </a:solidFill>
                <a:latin typeface="Segoe UI Light"/>
                <a:ea typeface="微软雅黑"/>
                <a:cs typeface="Segoe UI Light"/>
              </a:rPr>
              <a:t>背景图片出处</a:t>
            </a:r>
          </a:p>
          <a:p>
            <a:pPr defTabSz="609585">
              <a:lnSpc>
                <a:spcPct val="130000"/>
              </a:lnSpc>
            </a:pPr>
            <a:endParaRPr lang="zh-CN" altLang="en-US" sz="1400" dirty="0">
              <a:solidFill>
                <a:srgbClr val="FFFFFF"/>
              </a:solidFill>
              <a:latin typeface="Segoe UI Light"/>
              <a:ea typeface="微软雅黑"/>
              <a:cs typeface="Segoe UI Light"/>
            </a:endParaRPr>
          </a:p>
          <a:p>
            <a:pPr defTabSz="609585">
              <a:lnSpc>
                <a:spcPct val="130000"/>
              </a:lnSpc>
            </a:pPr>
            <a:endParaRPr lang="zh-CN" altLang="en-US" sz="1400" dirty="0">
              <a:solidFill>
                <a:srgbClr val="FFFFFF"/>
              </a:solidFill>
              <a:latin typeface="Segoe UI Light"/>
              <a:ea typeface="微软雅黑"/>
              <a:cs typeface="Segoe UI Light"/>
            </a:endParaRPr>
          </a:p>
          <a:p>
            <a:pPr defTabSz="609585">
              <a:lnSpc>
                <a:spcPct val="130000"/>
              </a:lnSpc>
            </a:pPr>
            <a:r>
              <a:rPr lang="zh-CN" altLang="en-US" sz="1400" dirty="0">
                <a:solidFill>
                  <a:srgbClr val="FFFFFF"/>
                </a:solidFill>
                <a:latin typeface="Segoe UI Light"/>
                <a:ea typeface="微软雅黑"/>
                <a:cs typeface="Segoe UI Light"/>
              </a:rPr>
              <a:t>声明</a:t>
            </a:r>
            <a:endParaRPr lang="en-US" altLang="zh-CN" sz="1400" dirty="0">
              <a:solidFill>
                <a:srgbClr val="FFFFFF"/>
              </a:solidFill>
              <a:latin typeface="Segoe UI Light"/>
              <a:ea typeface="微软雅黑"/>
              <a:cs typeface="Segoe UI Light"/>
            </a:endParaRPr>
          </a:p>
        </p:txBody>
      </p:sp>
      <p:sp>
        <p:nvSpPr>
          <p:cNvPr id="12" name="矩形 11"/>
          <p:cNvSpPr/>
          <p:nvPr userDrawn="1"/>
        </p:nvSpPr>
        <p:spPr>
          <a:xfrm>
            <a:off x="4153010" y="759873"/>
            <a:ext cx="7074345" cy="42398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609585">
              <a:lnSpc>
                <a:spcPct val="130000"/>
              </a:lnSpc>
            </a:pPr>
            <a:r>
              <a:rPr lang="zh-CN" altLang="en-US" sz="1400" dirty="0">
                <a:solidFill>
                  <a:srgbClr val="FFFFFF"/>
                </a:solidFill>
                <a:latin typeface="Segoe UI Light"/>
                <a:ea typeface="微软雅黑"/>
                <a:cs typeface="Segoe UI Light"/>
              </a:rPr>
              <a:t>英文 </a:t>
            </a:r>
            <a:r>
              <a:rPr lang="en-US" altLang="zh-CN" sz="1400" dirty="0">
                <a:solidFill>
                  <a:srgbClr val="FFFFFF"/>
                </a:solidFill>
                <a:latin typeface="Segoe UI Light"/>
                <a:ea typeface="微软雅黑" charset="0"/>
                <a:cs typeface="Segoe UI Light"/>
              </a:rPr>
              <a:t>Arial</a:t>
            </a:r>
          </a:p>
          <a:p>
            <a:pPr defTabSz="609585">
              <a:lnSpc>
                <a:spcPct val="130000"/>
              </a:lnSpc>
            </a:pPr>
            <a:endParaRPr lang="en-US" altLang="zh-CN" sz="1400" dirty="0">
              <a:solidFill>
                <a:srgbClr val="FFFFFF"/>
              </a:solidFill>
              <a:latin typeface="Segoe UI Light"/>
              <a:ea typeface="微软雅黑"/>
              <a:cs typeface="Segoe UI Light"/>
            </a:endParaRPr>
          </a:p>
          <a:p>
            <a:pPr defTabSz="609585">
              <a:lnSpc>
                <a:spcPct val="130000"/>
              </a:lnSpc>
            </a:pPr>
            <a:r>
              <a:rPr lang="zh-CN" altLang="en-US" sz="1400" dirty="0">
                <a:solidFill>
                  <a:srgbClr val="FFFFFF"/>
                </a:solidFill>
                <a:latin typeface="Segoe UI Light"/>
                <a:ea typeface="微软雅黑"/>
                <a:cs typeface="Segoe UI Light"/>
              </a:rPr>
              <a:t>中文 微软雅黑</a:t>
            </a:r>
            <a:endParaRPr lang="en-US" altLang="zh-CN" sz="1400" dirty="0">
              <a:solidFill>
                <a:srgbClr val="FFFFFF"/>
              </a:solidFill>
              <a:latin typeface="Segoe UI Light"/>
              <a:ea typeface="微软雅黑"/>
              <a:cs typeface="Segoe UI Light"/>
            </a:endParaRPr>
          </a:p>
          <a:p>
            <a:pPr defTabSz="609585">
              <a:lnSpc>
                <a:spcPct val="130000"/>
              </a:lnSpc>
            </a:pPr>
            <a:endParaRPr lang="en-US" altLang="zh-CN" sz="1400" dirty="0">
              <a:solidFill>
                <a:srgbClr val="FFFFFF"/>
              </a:solidFill>
              <a:latin typeface="Segoe UI Light"/>
              <a:ea typeface="微软雅黑"/>
              <a:cs typeface="Segoe UI Light"/>
            </a:endParaRPr>
          </a:p>
          <a:p>
            <a:pPr defTabSz="609585">
              <a:lnSpc>
                <a:spcPct val="130000"/>
              </a:lnSpc>
            </a:pPr>
            <a:endParaRPr lang="en-US" altLang="zh-CN" sz="1400" dirty="0">
              <a:solidFill>
                <a:srgbClr val="FFFFFF"/>
              </a:solidFill>
              <a:latin typeface="Segoe UI Light"/>
              <a:ea typeface="微软雅黑"/>
              <a:cs typeface="Segoe UI Light"/>
            </a:endParaRPr>
          </a:p>
          <a:p>
            <a:pPr defTabSz="609585">
              <a:lnSpc>
                <a:spcPct val="130000"/>
              </a:lnSpc>
            </a:pPr>
            <a:r>
              <a:rPr lang="zh-CN" altLang="en-US" sz="1400" dirty="0">
                <a:solidFill>
                  <a:srgbClr val="FFFFFF"/>
                </a:solidFill>
                <a:latin typeface="Segoe UI Light"/>
                <a:ea typeface="微软雅黑"/>
                <a:cs typeface="Segoe UI Light"/>
              </a:rPr>
              <a:t>正文 </a:t>
            </a:r>
            <a:r>
              <a:rPr lang="en-US" altLang="zh-CN" sz="1400" dirty="0">
                <a:solidFill>
                  <a:srgbClr val="FFFFFF"/>
                </a:solidFill>
                <a:latin typeface="Segoe UI Light"/>
                <a:ea typeface="微软雅黑"/>
                <a:cs typeface="Segoe UI Light"/>
              </a:rPr>
              <a:t>1.3</a:t>
            </a:r>
          </a:p>
          <a:p>
            <a:pPr defTabSz="609585">
              <a:lnSpc>
                <a:spcPct val="130000"/>
              </a:lnSpc>
            </a:pPr>
            <a:endParaRPr lang="en-US" altLang="zh-CN" sz="1400" dirty="0">
              <a:solidFill>
                <a:srgbClr val="FFFFFF"/>
              </a:solidFill>
              <a:latin typeface="Segoe UI Light"/>
              <a:ea typeface="微软雅黑"/>
              <a:cs typeface="Segoe UI Light"/>
            </a:endParaRPr>
          </a:p>
          <a:p>
            <a:pPr defTabSz="609585">
              <a:lnSpc>
                <a:spcPct val="130000"/>
              </a:lnSpc>
            </a:pPr>
            <a:endParaRPr lang="en-US" altLang="zh-CN" sz="1400" dirty="0">
              <a:solidFill>
                <a:srgbClr val="FFFFFF"/>
              </a:solidFill>
              <a:latin typeface="Segoe UI Light"/>
              <a:ea typeface="微软雅黑"/>
              <a:cs typeface="Segoe UI Light"/>
            </a:endParaRPr>
          </a:p>
          <a:p>
            <a:pPr defTabSz="609585">
              <a:lnSpc>
                <a:spcPct val="130000"/>
              </a:lnSpc>
            </a:pPr>
            <a:r>
              <a:rPr lang="en-US" altLang="zh-CN" sz="1400" dirty="0" err="1">
                <a:solidFill>
                  <a:srgbClr val="FFFFFF"/>
                </a:solidFill>
                <a:latin typeface="Segoe UI Light"/>
                <a:ea typeface="微软雅黑"/>
                <a:cs typeface="Segoe UI Light"/>
              </a:rPr>
              <a:t>cn.bing.com</a:t>
            </a:r>
            <a:endParaRPr lang="zh-CN" altLang="en-US" sz="1400" dirty="0">
              <a:solidFill>
                <a:srgbClr val="FFFFFF"/>
              </a:solidFill>
              <a:latin typeface="Segoe UI Light"/>
              <a:ea typeface="微软雅黑"/>
              <a:cs typeface="Segoe UI Light"/>
            </a:endParaRPr>
          </a:p>
          <a:p>
            <a:pPr defTabSz="609585">
              <a:lnSpc>
                <a:spcPct val="130000"/>
              </a:lnSpc>
            </a:pPr>
            <a:endParaRPr lang="zh-CN" altLang="en-US" sz="1400" dirty="0">
              <a:solidFill>
                <a:srgbClr val="FFFFFF"/>
              </a:solidFill>
              <a:latin typeface="Segoe UI Light"/>
              <a:ea typeface="微软雅黑"/>
              <a:cs typeface="Segoe UI Light"/>
            </a:endParaRPr>
          </a:p>
          <a:p>
            <a:pPr defTabSz="609585">
              <a:lnSpc>
                <a:spcPct val="130000"/>
              </a:lnSpc>
            </a:pPr>
            <a:endParaRPr lang="zh-CN" altLang="en-US" sz="1400" dirty="0">
              <a:solidFill>
                <a:srgbClr val="FFFFFF"/>
              </a:solidFill>
              <a:latin typeface="Segoe UI Light"/>
              <a:ea typeface="微软雅黑"/>
              <a:cs typeface="Segoe UI Light"/>
            </a:endParaRPr>
          </a:p>
          <a:p>
            <a:pPr marL="0" marR="0" lvl="0" indent="0" algn="l" defTabSz="609585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333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微软雅黑" charset="0"/>
                <a:cs typeface="+mn-cs"/>
              </a:rPr>
              <a:t>本网站所提供的任何信息内容（包括但不限于 </a:t>
            </a:r>
            <a:r>
              <a:rPr kumimoji="0" lang="en-US" altLang="zh-CN" sz="1333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 Light" charset="0"/>
                <a:ea typeface="Segoe UI Light" charset="0"/>
                <a:cs typeface="Segoe UI Light" charset="0"/>
              </a:rPr>
              <a:t>PPT</a:t>
            </a:r>
            <a:r>
              <a:rPr kumimoji="0" lang="zh-CN" altLang="en-US" sz="1333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 Light" charset="0"/>
                <a:ea typeface="Segoe UI Light" charset="0"/>
                <a:cs typeface="Segoe UI Light" charset="0"/>
              </a:rPr>
              <a:t> </a:t>
            </a:r>
            <a:r>
              <a:rPr kumimoji="0" lang="zh-CN" altLang="en-US" sz="1333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微软雅黑" charset="0"/>
                <a:cs typeface="+mn-cs"/>
              </a:rPr>
              <a:t>模板、</a:t>
            </a:r>
            <a:r>
              <a:rPr kumimoji="0" lang="en-US" altLang="zh-CN" sz="1333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 Light" charset="0"/>
                <a:ea typeface="Segoe UI Light" charset="0"/>
                <a:cs typeface="Segoe UI Light" charset="0"/>
              </a:rPr>
              <a:t>Word</a:t>
            </a:r>
            <a:r>
              <a:rPr kumimoji="0" lang="zh-CN" altLang="en-US" sz="1333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 Light" charset="0"/>
                <a:ea typeface="Segoe UI Light" charset="0"/>
                <a:cs typeface="Segoe UI Light" charset="0"/>
              </a:rPr>
              <a:t> </a:t>
            </a:r>
            <a:r>
              <a:rPr kumimoji="0" lang="zh-CN" altLang="en-US" sz="1333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微软雅黑" charset="0"/>
                <a:cs typeface="+mn-cs"/>
              </a:rPr>
              <a:t>文档、</a:t>
            </a:r>
            <a:r>
              <a:rPr kumimoji="0" lang="en-US" altLang="zh-CN" sz="1333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 Light" charset="0"/>
                <a:ea typeface="Segoe UI Light" charset="0"/>
                <a:cs typeface="Segoe UI Light" charset="0"/>
              </a:rPr>
              <a:t>Excel</a:t>
            </a:r>
            <a:r>
              <a:rPr kumimoji="0" lang="zh-CN" altLang="en-US" sz="1333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 Light" charset="0"/>
                <a:ea typeface="Segoe UI Light" charset="0"/>
                <a:cs typeface="Segoe UI Light" charset="0"/>
              </a:rPr>
              <a:t> </a:t>
            </a:r>
            <a:r>
              <a:rPr kumimoji="0" lang="zh-CN" altLang="en-US" sz="1333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微软雅黑" charset="0"/>
                <a:cs typeface="+mn-cs"/>
              </a:rPr>
              <a:t>图表、图片素材等）均受</a:t>
            </a:r>
            <a:r>
              <a:rPr kumimoji="0" lang="en-US" altLang="zh-CN" sz="1333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微软雅黑" charset="0"/>
                <a:cs typeface="+mn-cs"/>
              </a:rPr>
              <a:t>《</a:t>
            </a:r>
            <a:r>
              <a:rPr kumimoji="0" lang="zh-CN" altLang="en-US" sz="1333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微软雅黑" charset="0"/>
                <a:cs typeface="+mn-cs"/>
              </a:rPr>
              <a:t>中华人民共和国著作权法</a:t>
            </a:r>
            <a:r>
              <a:rPr kumimoji="0" lang="en-US" altLang="zh-CN" sz="1333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微软雅黑" charset="0"/>
                <a:cs typeface="+mn-cs"/>
              </a:rPr>
              <a:t>》</a:t>
            </a:r>
            <a:r>
              <a:rPr kumimoji="0" lang="zh-CN" altLang="en-US" sz="1333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微软雅黑" charset="0"/>
                <a:cs typeface="+mn-cs"/>
              </a:rPr>
              <a:t>、</a:t>
            </a:r>
            <a:r>
              <a:rPr kumimoji="0" lang="en-US" altLang="zh-CN" sz="1333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微软雅黑" charset="0"/>
                <a:cs typeface="+mn-cs"/>
              </a:rPr>
              <a:t>《</a:t>
            </a:r>
            <a:r>
              <a:rPr kumimoji="0" lang="zh-CN" altLang="en-US" sz="1333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微软雅黑" charset="0"/>
                <a:cs typeface="+mn-cs"/>
              </a:rPr>
              <a:t>信息网络传播权保护条例</a:t>
            </a:r>
            <a:r>
              <a:rPr kumimoji="0" lang="en-US" altLang="zh-CN" sz="1333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微软雅黑" charset="0"/>
                <a:cs typeface="+mn-cs"/>
              </a:rPr>
              <a:t>》</a:t>
            </a:r>
            <a:r>
              <a:rPr kumimoji="0" lang="zh-CN" altLang="en-US" sz="1333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微软雅黑" charset="0"/>
                <a:cs typeface="+mn-cs"/>
              </a:rPr>
              <a:t>及其他适用的法律法规的保护，未经权利人书面明确授权，信息内容的任何部分</a:t>
            </a:r>
            <a:r>
              <a:rPr kumimoji="0" lang="en-US" altLang="zh-CN" sz="1333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微软雅黑" charset="0"/>
                <a:cs typeface="+mn-cs"/>
              </a:rPr>
              <a:t>(</a:t>
            </a:r>
            <a:r>
              <a:rPr kumimoji="0" lang="zh-CN" altLang="en-US" sz="1333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微软雅黑" charset="0"/>
                <a:cs typeface="+mn-cs"/>
              </a:rPr>
              <a:t>包括图片或图表</a:t>
            </a:r>
            <a:r>
              <a:rPr kumimoji="0" lang="en-US" altLang="zh-CN" sz="1333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微软雅黑" charset="0"/>
                <a:cs typeface="+mn-cs"/>
              </a:rPr>
              <a:t>)</a:t>
            </a:r>
            <a:r>
              <a:rPr kumimoji="0" lang="zh-CN" altLang="en-US" sz="1333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微软雅黑" charset="0"/>
                <a:cs typeface="+mn-cs"/>
              </a:rPr>
              <a:t>不得被全部或部分的复制、传播、销售，否则将承担法律责任。</a:t>
            </a:r>
          </a:p>
        </p:txBody>
      </p:sp>
      <p:sp>
        <p:nvSpPr>
          <p:cNvPr id="13" name="矩形 12"/>
          <p:cNvSpPr/>
          <p:nvPr userDrawn="1"/>
        </p:nvSpPr>
        <p:spPr>
          <a:xfrm>
            <a:off x="440603" y="182445"/>
            <a:ext cx="777777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609585"/>
            <a:r>
              <a:rPr kumimoji="1" lang="en-US" altLang="zh-CN" sz="1000" dirty="0">
                <a:solidFill>
                  <a:prstClr val="white"/>
                </a:solidFill>
                <a:latin typeface="Segoe UI Light"/>
                <a:ea typeface="微软雅黑" charset="0"/>
                <a:cs typeface="Segoe UI Light"/>
              </a:rPr>
              <a:t>OfficePLUS</a:t>
            </a:r>
            <a:endParaRPr lang="zh-CN" altLang="en-US" sz="1000" dirty="0">
              <a:solidFill>
                <a:prstClr val="white"/>
              </a:solidFill>
              <a:latin typeface="Segoe UI Light"/>
              <a:ea typeface="微软雅黑" charset="0"/>
              <a:cs typeface="Segoe UI Light"/>
            </a:endParaRPr>
          </a:p>
        </p:txBody>
      </p:sp>
    </p:spTree>
    <p:extLst>
      <p:ext uri="{BB962C8B-B14F-4D97-AF65-F5344CB8AC3E}">
        <p14:creationId xmlns:p14="http://schemas.microsoft.com/office/powerpoint/2010/main" val="419872333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模板使用技巧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 userDrawn="1"/>
        </p:nvSpPr>
        <p:spPr>
          <a:xfrm>
            <a:off x="440603" y="759873"/>
            <a:ext cx="17139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609585"/>
            <a:r>
              <a:rPr lang="zh-CN" altLang="en-US" sz="1800">
                <a:solidFill>
                  <a:schemeClr val="tx1">
                    <a:lumMod val="75000"/>
                    <a:lumOff val="25000"/>
                  </a:schemeClr>
                </a:solidFill>
                <a:latin typeface="Segoe UI Light"/>
                <a:ea typeface="微软雅黑"/>
                <a:cs typeface="Segoe UI Light"/>
              </a:rPr>
              <a:t>模板使用技巧</a:t>
            </a:r>
            <a:r>
              <a:rPr lang="en-US" altLang="zh-CN" sz="1800">
                <a:solidFill>
                  <a:schemeClr val="tx1">
                    <a:lumMod val="75000"/>
                    <a:lumOff val="25000"/>
                  </a:schemeClr>
                </a:solidFill>
                <a:latin typeface="Segoe UI Light"/>
                <a:ea typeface="微软雅黑"/>
                <a:cs typeface="Segoe UI Light"/>
              </a:rPr>
              <a:t> 1</a:t>
            </a:r>
            <a:endParaRPr lang="zh-CN" altLang="en-US" sz="1800" dirty="0">
              <a:solidFill>
                <a:schemeClr val="tx1">
                  <a:lumMod val="75000"/>
                  <a:lumOff val="25000"/>
                </a:schemeClr>
              </a:solidFill>
              <a:latin typeface="Segoe UI Light"/>
              <a:ea typeface="微软雅黑"/>
              <a:cs typeface="Segoe UI Light"/>
            </a:endParaRPr>
          </a:p>
        </p:txBody>
      </p:sp>
      <p:sp>
        <p:nvSpPr>
          <p:cNvPr id="5" name="矩形 4"/>
          <p:cNvSpPr/>
          <p:nvPr userDrawn="1"/>
        </p:nvSpPr>
        <p:spPr>
          <a:xfrm>
            <a:off x="440603" y="182445"/>
            <a:ext cx="777777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609585"/>
            <a:r>
              <a:rPr kumimoji="1" lang="en-US" altLang="zh-CN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Segoe UI Light"/>
                <a:ea typeface="微软雅黑" charset="0"/>
                <a:cs typeface="Segoe UI Light"/>
              </a:rPr>
              <a:t>OfficePLUS</a:t>
            </a:r>
            <a:endParaRPr lang="zh-CN" altLang="en-US" sz="1000" dirty="0">
              <a:solidFill>
                <a:schemeClr val="tx1">
                  <a:lumMod val="75000"/>
                  <a:lumOff val="25000"/>
                </a:schemeClr>
              </a:solidFill>
              <a:latin typeface="Segoe UI Light"/>
              <a:ea typeface="微软雅黑" charset="0"/>
              <a:cs typeface="Segoe UI Light"/>
            </a:endParaRPr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67B43CCB-1998-4484-B269-9ACB654ACB71}"/>
              </a:ext>
            </a:extLst>
          </p:cNvPr>
          <p:cNvSpPr txBox="1"/>
          <p:nvPr userDrawn="1"/>
        </p:nvSpPr>
        <p:spPr>
          <a:xfrm>
            <a:off x="431800" y="1174234"/>
            <a:ext cx="346761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200" b="1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一键调整模板颜色</a:t>
            </a:r>
            <a:endParaRPr lang="en-US" sz="3200" b="1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0" name="图片 9">
            <a:extLst>
              <a:ext uri="{FF2B5EF4-FFF2-40B4-BE49-F238E27FC236}">
                <a16:creationId xmlns:a16="http://schemas.microsoft.com/office/drawing/2014/main" id="{CF1532F4-AF97-400D-84E6-F00D2B3D35D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31800" y="2138895"/>
            <a:ext cx="5295899" cy="3847021"/>
          </a:xfrm>
          <a:prstGeom prst="rect">
            <a:avLst/>
          </a:prstGeom>
          <a:ln>
            <a:solidFill>
              <a:schemeClr val="bg1">
                <a:lumMod val="65000"/>
              </a:schemeClr>
            </a:solidFill>
          </a:ln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CA7E11C8-4335-45B0-A270-313A25ABC63F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464300" y="2138895"/>
            <a:ext cx="5295900" cy="3847022"/>
          </a:xfrm>
          <a:prstGeom prst="rect">
            <a:avLst/>
          </a:prstGeom>
          <a:ln>
            <a:solidFill>
              <a:schemeClr val="bg1">
                <a:lumMod val="65000"/>
              </a:schemeClr>
            </a:solidFill>
          </a:ln>
        </p:spPr>
      </p:pic>
      <p:sp>
        <p:nvSpPr>
          <p:cNvPr id="12" name="文本框 11">
            <a:extLst>
              <a:ext uri="{FF2B5EF4-FFF2-40B4-BE49-F238E27FC236}">
                <a16:creationId xmlns:a16="http://schemas.microsoft.com/office/drawing/2014/main" id="{45615889-3ACE-4C91-970F-789D759EAC1E}"/>
              </a:ext>
            </a:extLst>
          </p:cNvPr>
          <p:cNvSpPr txBox="1"/>
          <p:nvPr userDrawn="1"/>
        </p:nvSpPr>
        <p:spPr>
          <a:xfrm>
            <a:off x="333477" y="6061002"/>
            <a:ext cx="318388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spc="150">
                <a:latin typeface="微软雅黑" panose="020B0503020204020204" pitchFamily="34" charset="-122"/>
                <a:ea typeface="微软雅黑" panose="020B0503020204020204" pitchFamily="34" charset="-122"/>
              </a:rPr>
              <a:t>1.</a:t>
            </a:r>
            <a:r>
              <a:rPr lang="zh-CN" altLang="en-US" sz="1200" spc="150">
                <a:latin typeface="微软雅黑" panose="020B0503020204020204" pitchFamily="34" charset="-122"/>
                <a:ea typeface="微软雅黑" panose="020B0503020204020204" pitchFamily="34" charset="-122"/>
              </a:rPr>
              <a:t> 选择“设计”</a:t>
            </a:r>
            <a:r>
              <a:rPr lang="en-US" altLang="zh-CN" sz="1200" spc="150">
                <a:latin typeface="微软雅黑" panose="020B0503020204020204" pitchFamily="34" charset="-122"/>
                <a:ea typeface="微软雅黑" panose="020B0503020204020204" pitchFamily="34" charset="-122"/>
              </a:rPr>
              <a:t>-</a:t>
            </a:r>
            <a:r>
              <a:rPr lang="zh-CN" altLang="en-US" sz="1200" spc="150">
                <a:latin typeface="微软雅黑" panose="020B0503020204020204" pitchFamily="34" charset="-122"/>
                <a:ea typeface="微软雅黑" panose="020B0503020204020204" pitchFamily="34" charset="-122"/>
              </a:rPr>
              <a:t>“变体”</a:t>
            </a:r>
            <a:r>
              <a:rPr lang="en-US" altLang="zh-CN" sz="1200" spc="150">
                <a:latin typeface="微软雅黑" panose="020B0503020204020204" pitchFamily="34" charset="-122"/>
                <a:ea typeface="微软雅黑" panose="020B0503020204020204" pitchFamily="34" charset="-122"/>
              </a:rPr>
              <a:t>-</a:t>
            </a:r>
            <a:r>
              <a:rPr lang="zh-CN" altLang="en-US" sz="1200" spc="150">
                <a:latin typeface="微软雅黑" panose="020B0503020204020204" pitchFamily="34" charset="-122"/>
                <a:ea typeface="微软雅黑" panose="020B0503020204020204" pitchFamily="34" charset="-122"/>
              </a:rPr>
              <a:t>“颜色”；</a:t>
            </a:r>
            <a:endParaRPr lang="en-US" sz="1200" spc="15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3" name="文本框 12">
            <a:extLst>
              <a:ext uri="{FF2B5EF4-FFF2-40B4-BE49-F238E27FC236}">
                <a16:creationId xmlns:a16="http://schemas.microsoft.com/office/drawing/2014/main" id="{CD19D40D-978A-4E04-8450-F6DC61B85399}"/>
              </a:ext>
            </a:extLst>
          </p:cNvPr>
          <p:cNvSpPr txBox="1"/>
          <p:nvPr userDrawn="1"/>
        </p:nvSpPr>
        <p:spPr>
          <a:xfrm>
            <a:off x="6360651" y="6061002"/>
            <a:ext cx="456246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spc="150">
                <a:latin typeface="微软雅黑" panose="020B0503020204020204" pitchFamily="34" charset="-122"/>
                <a:ea typeface="微软雅黑" panose="020B0503020204020204" pitchFamily="34" charset="-122"/>
              </a:rPr>
              <a:t>2.</a:t>
            </a:r>
            <a:r>
              <a:rPr lang="zh-CN" altLang="en-US" sz="1200" spc="150">
                <a:latin typeface="微软雅黑" panose="020B0503020204020204" pitchFamily="34" charset="-122"/>
                <a:ea typeface="微软雅黑" panose="020B0503020204020204" pitchFamily="34" charset="-122"/>
              </a:rPr>
              <a:t> 选择你喜欢的颜色搭配，模板一秒调整为你选颜色。</a:t>
            </a:r>
            <a:endParaRPr lang="en-US" sz="1200" spc="15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4" name="图片 13">
            <a:extLst>
              <a:ext uri="{FF2B5EF4-FFF2-40B4-BE49-F238E27FC236}">
                <a16:creationId xmlns:a16="http://schemas.microsoft.com/office/drawing/2014/main" id="{299860AF-0C43-4649-A586-85D19517B6FC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3005928" y="2609333"/>
            <a:ext cx="819667" cy="81966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5" name="图片 14">
            <a:extLst>
              <a:ext uri="{FF2B5EF4-FFF2-40B4-BE49-F238E27FC236}">
                <a16:creationId xmlns:a16="http://schemas.microsoft.com/office/drawing/2014/main" id="{A6130A4D-8EC7-4AC1-B434-55DC69102864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0787853" y="4257158"/>
            <a:ext cx="819667" cy="81966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30841878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模板使用技巧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>
            <a:extLst>
              <a:ext uri="{FF2B5EF4-FFF2-40B4-BE49-F238E27FC236}">
                <a16:creationId xmlns:a16="http://schemas.microsoft.com/office/drawing/2014/main" id="{554DB237-C74A-4BA8-A097-6A053DD3C747}"/>
              </a:ext>
            </a:extLst>
          </p:cNvPr>
          <p:cNvSpPr/>
          <p:nvPr userDrawn="1"/>
        </p:nvSpPr>
        <p:spPr>
          <a:xfrm>
            <a:off x="440603" y="759873"/>
            <a:ext cx="175080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609585"/>
            <a:r>
              <a:rPr lang="zh-CN" altLang="en-US" sz="1800">
                <a:solidFill>
                  <a:schemeClr val="tx1">
                    <a:lumMod val="75000"/>
                    <a:lumOff val="25000"/>
                  </a:schemeClr>
                </a:solidFill>
                <a:latin typeface="Segoe UI Light"/>
                <a:ea typeface="微软雅黑"/>
                <a:cs typeface="Segoe UI Light"/>
              </a:rPr>
              <a:t>模板使用技巧</a:t>
            </a:r>
            <a:r>
              <a:rPr lang="en-US" altLang="zh-CN" sz="1800">
                <a:solidFill>
                  <a:schemeClr val="tx1">
                    <a:lumMod val="75000"/>
                    <a:lumOff val="25000"/>
                  </a:schemeClr>
                </a:solidFill>
                <a:latin typeface="Segoe UI Light"/>
                <a:ea typeface="微软雅黑"/>
                <a:cs typeface="Segoe UI Light"/>
              </a:rPr>
              <a:t> 2</a:t>
            </a:r>
            <a:endParaRPr lang="zh-CN" altLang="en-US" sz="1800" dirty="0">
              <a:solidFill>
                <a:schemeClr val="tx1">
                  <a:lumMod val="75000"/>
                  <a:lumOff val="25000"/>
                </a:schemeClr>
              </a:solidFill>
              <a:latin typeface="Segoe UI Light"/>
              <a:ea typeface="微软雅黑"/>
              <a:cs typeface="Segoe UI Light"/>
            </a:endParaRPr>
          </a:p>
        </p:txBody>
      </p:sp>
      <p:sp>
        <p:nvSpPr>
          <p:cNvPr id="4" name="矩形 3">
            <a:extLst>
              <a:ext uri="{FF2B5EF4-FFF2-40B4-BE49-F238E27FC236}">
                <a16:creationId xmlns:a16="http://schemas.microsoft.com/office/drawing/2014/main" id="{4172DAD1-F67C-4AB8-ACEF-004237CB3D3F}"/>
              </a:ext>
            </a:extLst>
          </p:cNvPr>
          <p:cNvSpPr/>
          <p:nvPr userDrawn="1"/>
        </p:nvSpPr>
        <p:spPr>
          <a:xfrm>
            <a:off x="440603" y="182445"/>
            <a:ext cx="777777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609585"/>
            <a:r>
              <a:rPr kumimoji="1" lang="en-US" altLang="zh-CN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Segoe UI Light"/>
                <a:ea typeface="微软雅黑" charset="0"/>
                <a:cs typeface="Segoe UI Light"/>
              </a:rPr>
              <a:t>OfficePLUS</a:t>
            </a:r>
            <a:endParaRPr lang="zh-CN" altLang="en-US" sz="1000" dirty="0">
              <a:solidFill>
                <a:schemeClr val="tx1">
                  <a:lumMod val="75000"/>
                  <a:lumOff val="25000"/>
                </a:schemeClr>
              </a:solidFill>
              <a:latin typeface="Segoe UI Light"/>
              <a:ea typeface="微软雅黑" charset="0"/>
              <a:cs typeface="Segoe UI Light"/>
            </a:endParaRPr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F300B558-79C0-475E-84A0-11700A36CAB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31800" y="2138895"/>
            <a:ext cx="5295899" cy="3847021"/>
          </a:xfrm>
          <a:prstGeom prst="rect">
            <a:avLst/>
          </a:prstGeom>
          <a:ln>
            <a:solidFill>
              <a:schemeClr val="bg1">
                <a:lumMod val="65000"/>
              </a:schemeClr>
            </a:solidFill>
          </a:ln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ADFDE997-A67B-4FD0-B6AC-78D1EFE6348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464301" y="2138895"/>
            <a:ext cx="5295900" cy="3847022"/>
          </a:xfrm>
          <a:prstGeom prst="rect">
            <a:avLst/>
          </a:prstGeom>
          <a:ln>
            <a:solidFill>
              <a:schemeClr val="bg1">
                <a:lumMod val="65000"/>
              </a:schemeClr>
            </a:solidFill>
          </a:ln>
        </p:spPr>
      </p:pic>
      <p:sp>
        <p:nvSpPr>
          <p:cNvPr id="7" name="文本框 6">
            <a:extLst>
              <a:ext uri="{FF2B5EF4-FFF2-40B4-BE49-F238E27FC236}">
                <a16:creationId xmlns:a16="http://schemas.microsoft.com/office/drawing/2014/main" id="{3E1E676E-E869-48CE-BFB9-1C7FC981B376}"/>
              </a:ext>
            </a:extLst>
          </p:cNvPr>
          <p:cNvSpPr txBox="1"/>
          <p:nvPr userDrawn="1"/>
        </p:nvSpPr>
        <p:spPr>
          <a:xfrm>
            <a:off x="431800" y="1174234"/>
            <a:ext cx="346761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200" b="1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随时添加模板样式</a:t>
            </a:r>
            <a:endParaRPr lang="en-US" sz="3200" b="1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7768A42A-9DCD-4784-A3EF-F1D80ADC183F}"/>
              </a:ext>
            </a:extLst>
          </p:cNvPr>
          <p:cNvSpPr txBox="1"/>
          <p:nvPr userDrawn="1"/>
        </p:nvSpPr>
        <p:spPr>
          <a:xfrm>
            <a:off x="333477" y="6061002"/>
            <a:ext cx="301076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spc="150">
                <a:latin typeface="微软雅黑" panose="020B0503020204020204" pitchFamily="34" charset="-122"/>
                <a:ea typeface="微软雅黑" panose="020B0503020204020204" pitchFamily="34" charset="-122"/>
              </a:rPr>
              <a:t>1.</a:t>
            </a:r>
            <a:r>
              <a:rPr lang="zh-CN" altLang="en-US" sz="1200" spc="150">
                <a:latin typeface="微软雅黑" panose="020B0503020204020204" pitchFamily="34" charset="-122"/>
                <a:ea typeface="微软雅黑" panose="020B0503020204020204" pitchFamily="34" charset="-122"/>
              </a:rPr>
              <a:t> 选择“开始”</a:t>
            </a:r>
            <a:r>
              <a:rPr lang="en-US" altLang="zh-CN" sz="1200" spc="150">
                <a:latin typeface="微软雅黑" panose="020B0503020204020204" pitchFamily="34" charset="-122"/>
                <a:ea typeface="微软雅黑" panose="020B0503020204020204" pitchFamily="34" charset="-122"/>
              </a:rPr>
              <a:t>-</a:t>
            </a:r>
            <a:r>
              <a:rPr lang="zh-CN" altLang="en-US" sz="1200" spc="150">
                <a:latin typeface="微软雅黑" panose="020B0503020204020204" pitchFamily="34" charset="-122"/>
                <a:ea typeface="微软雅黑" panose="020B0503020204020204" pitchFamily="34" charset="-122"/>
              </a:rPr>
              <a:t>“新建幻灯片”；</a:t>
            </a:r>
            <a:endParaRPr lang="en-US" sz="1200" spc="15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BF8689A3-CABF-445F-829F-6396154A55D1}"/>
              </a:ext>
            </a:extLst>
          </p:cNvPr>
          <p:cNvSpPr txBox="1"/>
          <p:nvPr userDrawn="1"/>
        </p:nvSpPr>
        <p:spPr>
          <a:xfrm>
            <a:off x="6360651" y="6061002"/>
            <a:ext cx="525656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spc="150">
                <a:latin typeface="微软雅黑" panose="020B0503020204020204" pitchFamily="34" charset="-122"/>
                <a:ea typeface="微软雅黑" panose="020B0503020204020204" pitchFamily="34" charset="-122"/>
              </a:rPr>
              <a:t>2.</a:t>
            </a:r>
            <a:r>
              <a:rPr lang="zh-CN" altLang="en-US" sz="1200" spc="150">
                <a:latin typeface="微软雅黑" panose="020B0503020204020204" pitchFamily="34" charset="-122"/>
                <a:ea typeface="微软雅黑" panose="020B0503020204020204" pitchFamily="34" charset="-122"/>
              </a:rPr>
              <a:t> 选择你需要的页面，如封面页，目录页，副标题页，内容页等</a:t>
            </a:r>
            <a:r>
              <a:rPr lang="en-US" altLang="zh-CN" sz="1200" spc="150">
                <a:latin typeface="微软雅黑" panose="020B0503020204020204" pitchFamily="34" charset="-122"/>
                <a:ea typeface="微软雅黑" panose="020B0503020204020204" pitchFamily="34" charset="-122"/>
              </a:rPr>
              <a:t>…</a:t>
            </a:r>
            <a:endParaRPr lang="en-US" sz="1200" spc="15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0" name="图片 9">
            <a:extLst>
              <a:ext uri="{FF2B5EF4-FFF2-40B4-BE49-F238E27FC236}">
                <a16:creationId xmlns:a16="http://schemas.microsoft.com/office/drawing/2014/main" id="{D7C9996A-24BA-4EE9-BA5A-589E1841918D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700878" y="2428358"/>
            <a:ext cx="819667" cy="81966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52859199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关注微软Office文档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>
            <a:extLst>
              <a:ext uri="{FF2B5EF4-FFF2-40B4-BE49-F238E27FC236}">
                <a16:creationId xmlns:a16="http://schemas.microsoft.com/office/drawing/2014/main" id="{F3BB9638-2D2F-48B1-A8CF-673B237DCC17}"/>
              </a:ext>
            </a:extLst>
          </p:cNvPr>
          <p:cNvSpPr/>
          <p:nvPr userDrawn="1"/>
        </p:nvSpPr>
        <p:spPr>
          <a:xfrm>
            <a:off x="0" y="3429000"/>
            <a:ext cx="12192000" cy="3429000"/>
          </a:xfrm>
          <a:prstGeom prst="rect">
            <a:avLst/>
          </a:prstGeom>
          <a:solidFill>
            <a:srgbClr val="E73A1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30000"/>
              </a:lnSpc>
            </a:pPr>
            <a:endParaRPr lang="en-US" sz="1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" name="矩形: 圆角 3">
            <a:extLst>
              <a:ext uri="{FF2B5EF4-FFF2-40B4-BE49-F238E27FC236}">
                <a16:creationId xmlns:a16="http://schemas.microsoft.com/office/drawing/2014/main" id="{120C7C91-35F0-46E5-B511-2314CED2655F}"/>
              </a:ext>
            </a:extLst>
          </p:cNvPr>
          <p:cNvSpPr/>
          <p:nvPr userDrawn="1"/>
        </p:nvSpPr>
        <p:spPr>
          <a:xfrm>
            <a:off x="1079465" y="1527629"/>
            <a:ext cx="3802742" cy="3802742"/>
          </a:xfrm>
          <a:prstGeom prst="roundRect">
            <a:avLst>
              <a:gd name="adj" fmla="val 5598"/>
            </a:avLst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30000"/>
              </a:lnSpc>
            </a:pPr>
            <a:endParaRPr lang="en-US" sz="1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5" name="图片 4" descr="图片包含 纵横字谜, 文字&#10;&#10;已生成极高可信度的说明">
            <a:extLst>
              <a:ext uri="{FF2B5EF4-FFF2-40B4-BE49-F238E27FC236}">
                <a16:creationId xmlns:a16="http://schemas.microsoft.com/office/drawing/2014/main" id="{25779B21-3BC1-4E47-8650-6B0E785B514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308065" y="1756229"/>
            <a:ext cx="3345542" cy="3345542"/>
          </a:xfrm>
          <a:prstGeom prst="rect">
            <a:avLst/>
          </a:prstGeom>
        </p:spPr>
      </p:pic>
      <p:sp>
        <p:nvSpPr>
          <p:cNvPr id="6" name="文本框 5">
            <a:extLst>
              <a:ext uri="{FF2B5EF4-FFF2-40B4-BE49-F238E27FC236}">
                <a16:creationId xmlns:a16="http://schemas.microsoft.com/office/drawing/2014/main" id="{343024A3-25F7-4B9A-9876-36F35421F6E6}"/>
              </a:ext>
            </a:extLst>
          </p:cNvPr>
          <p:cNvSpPr txBox="1"/>
          <p:nvPr userDrawn="1"/>
        </p:nvSpPr>
        <p:spPr>
          <a:xfrm>
            <a:off x="5239657" y="1566506"/>
            <a:ext cx="6013185" cy="35492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  <a:spcBef>
                <a:spcPts val="600"/>
              </a:spcBef>
            </a:pPr>
            <a:r>
              <a:rPr lang="zh-CN" altLang="en-US" sz="3600" b="1" ker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免费下载更多</a:t>
            </a:r>
            <a:endParaRPr lang="en-US" altLang="zh-CN" sz="3600" b="1" ker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  <a:p>
            <a:pPr>
              <a:lnSpc>
                <a:spcPct val="150000"/>
              </a:lnSpc>
              <a:spcBef>
                <a:spcPts val="600"/>
              </a:spcBef>
            </a:pPr>
            <a:r>
              <a:rPr lang="zh-CN" altLang="en-US" sz="3600" b="1" ker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微软官方</a:t>
            </a:r>
            <a:r>
              <a:rPr lang="en-US" altLang="zh-CN" sz="3600" b="1" ker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PPT</a:t>
            </a:r>
            <a:r>
              <a:rPr lang="zh-CN" altLang="en-US" sz="3600" b="1" ker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模板</a:t>
            </a:r>
            <a:endParaRPr lang="en-US" altLang="zh-CN" sz="3600" b="1" ker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  <a:p>
            <a:pPr>
              <a:lnSpc>
                <a:spcPct val="150000"/>
              </a:lnSpc>
              <a:spcBef>
                <a:spcPts val="600"/>
              </a:spcBef>
            </a:pPr>
            <a:r>
              <a:rPr lang="zh-CN" altLang="en-US" sz="3600" b="1" ker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微信扫码关注</a:t>
            </a:r>
            <a:endParaRPr lang="en-US" altLang="zh-CN" sz="3600" b="1" ker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  <a:p>
            <a:pPr>
              <a:lnSpc>
                <a:spcPct val="150000"/>
              </a:lnSpc>
              <a:spcBef>
                <a:spcPts val="600"/>
              </a:spcBef>
            </a:pPr>
            <a:r>
              <a:rPr lang="zh-CN" altLang="en-US" sz="3600" b="1" ker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「 微软</a:t>
            </a:r>
            <a:r>
              <a:rPr lang="en-US" altLang="zh-CN" sz="3600" b="1" ker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Office</a:t>
            </a:r>
            <a:r>
              <a:rPr lang="zh-CN" altLang="en-US" sz="3600" b="1" ker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文档 」服务号</a:t>
            </a:r>
            <a:endParaRPr lang="en-US" altLang="zh-CN" sz="3600" b="1" ker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pic>
        <p:nvPicPr>
          <p:cNvPr id="7" name="图片 6">
            <a:hlinkClick r:id="rId3"/>
            <a:extLst>
              <a:ext uri="{FF2B5EF4-FFF2-40B4-BE49-F238E27FC236}">
                <a16:creationId xmlns:a16="http://schemas.microsoft.com/office/drawing/2014/main" id="{5524D02C-49CE-4D3D-8B89-07CEC3966F49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9657" y="6345797"/>
            <a:ext cx="1712686" cy="226074"/>
          </a:xfrm>
          <a:prstGeom prst="rect">
            <a:avLst/>
          </a:prstGeom>
        </p:spPr>
      </p:pic>
      <p:pic>
        <p:nvPicPr>
          <p:cNvPr id="8" name="图片 7" descr="图片包含 室内, 文字, 纵横字谜, 物体&#10;&#10;自动生成的说明">
            <a:extLst>
              <a:ext uri="{FF2B5EF4-FFF2-40B4-BE49-F238E27FC236}">
                <a16:creationId xmlns:a16="http://schemas.microsoft.com/office/drawing/2014/main" id="{2C93A5A6-170C-429C-ADC7-10414B48ECBB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6998" y="1935162"/>
            <a:ext cx="2987676" cy="29876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86769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微软黑科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直接连接符 3">
            <a:extLst>
              <a:ext uri="{FF2B5EF4-FFF2-40B4-BE49-F238E27FC236}">
                <a16:creationId xmlns:a16="http://schemas.microsoft.com/office/drawing/2014/main" id="{3E71CC84-193F-4D28-98D9-17F9952F968C}"/>
              </a:ext>
            </a:extLst>
          </p:cNvPr>
          <p:cNvCxnSpPr/>
          <p:nvPr userDrawn="1"/>
        </p:nvCxnSpPr>
        <p:spPr>
          <a:xfrm>
            <a:off x="0" y="657288"/>
            <a:ext cx="12192000" cy="0"/>
          </a:xfrm>
          <a:prstGeom prst="line">
            <a:avLst/>
          </a:prstGeom>
          <a:ln>
            <a:solidFill>
              <a:srgbClr val="E73A1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矩形 5">
            <a:extLst>
              <a:ext uri="{FF2B5EF4-FFF2-40B4-BE49-F238E27FC236}">
                <a16:creationId xmlns:a16="http://schemas.microsoft.com/office/drawing/2014/main" id="{23A9F197-1133-4CEE-860F-85366976D0AC}"/>
              </a:ext>
            </a:extLst>
          </p:cNvPr>
          <p:cNvSpPr/>
          <p:nvPr userDrawn="1"/>
        </p:nvSpPr>
        <p:spPr>
          <a:xfrm>
            <a:off x="0" y="3091547"/>
            <a:ext cx="12192000" cy="3766453"/>
          </a:xfrm>
          <a:prstGeom prst="rect">
            <a:avLst/>
          </a:prstGeom>
          <a:solidFill>
            <a:srgbClr val="E73A1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30000"/>
              </a:lnSpc>
            </a:pPr>
            <a:endParaRPr lang="en-US" sz="1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" name="矩形: 圆角 7">
            <a:extLst>
              <a:ext uri="{FF2B5EF4-FFF2-40B4-BE49-F238E27FC236}">
                <a16:creationId xmlns:a16="http://schemas.microsoft.com/office/drawing/2014/main" id="{AA954438-2CEB-4119-883B-8B9196F98504}"/>
              </a:ext>
            </a:extLst>
          </p:cNvPr>
          <p:cNvSpPr/>
          <p:nvPr userDrawn="1"/>
        </p:nvSpPr>
        <p:spPr>
          <a:xfrm>
            <a:off x="621395" y="1362836"/>
            <a:ext cx="3462340" cy="3462340"/>
          </a:xfrm>
          <a:prstGeom prst="roundRect">
            <a:avLst>
              <a:gd name="adj" fmla="val 5598"/>
            </a:avLst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30000"/>
              </a:lnSpc>
            </a:pPr>
            <a:endParaRPr lang="en-US" sz="1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" name="矩形: 圆角 8">
            <a:extLst>
              <a:ext uri="{FF2B5EF4-FFF2-40B4-BE49-F238E27FC236}">
                <a16:creationId xmlns:a16="http://schemas.microsoft.com/office/drawing/2014/main" id="{4CD1A364-B227-4CFB-9287-6198C6C0443B}"/>
              </a:ext>
            </a:extLst>
          </p:cNvPr>
          <p:cNvSpPr/>
          <p:nvPr userDrawn="1"/>
        </p:nvSpPr>
        <p:spPr>
          <a:xfrm>
            <a:off x="4374467" y="1362836"/>
            <a:ext cx="3462340" cy="3462340"/>
          </a:xfrm>
          <a:prstGeom prst="roundRect">
            <a:avLst>
              <a:gd name="adj" fmla="val 5598"/>
            </a:avLst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30000"/>
              </a:lnSpc>
            </a:pPr>
            <a:endParaRPr lang="en-US" sz="1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" name="文本框 9">
            <a:extLst>
              <a:ext uri="{FF2B5EF4-FFF2-40B4-BE49-F238E27FC236}">
                <a16:creationId xmlns:a16="http://schemas.microsoft.com/office/drawing/2014/main" id="{BEA6AD26-5781-4DAD-8C16-8C73B2C177AD}"/>
              </a:ext>
            </a:extLst>
          </p:cNvPr>
          <p:cNvSpPr txBox="1"/>
          <p:nvPr userDrawn="1"/>
        </p:nvSpPr>
        <p:spPr>
          <a:xfrm>
            <a:off x="1656327" y="286129"/>
            <a:ext cx="8879354" cy="67012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ctr">
              <a:lnSpc>
                <a:spcPct val="130000"/>
              </a:lnSpc>
              <a:spcBef>
                <a:spcPts val="600"/>
              </a:spcBef>
            </a:pPr>
            <a:r>
              <a:rPr lang="zh-CN" altLang="en-US" sz="3200" b="1" kern="0"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 微信扫描小程序码，使用微软移动办公黑科技 </a:t>
            </a:r>
            <a:endParaRPr lang="en-US" sz="3200" b="1" kern="0" dirty="0"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cxnSp>
        <p:nvCxnSpPr>
          <p:cNvPr id="11" name="直接连接符 10">
            <a:extLst>
              <a:ext uri="{FF2B5EF4-FFF2-40B4-BE49-F238E27FC236}">
                <a16:creationId xmlns:a16="http://schemas.microsoft.com/office/drawing/2014/main" id="{72806FD0-33B9-40F1-B8F9-079524CA002C}"/>
              </a:ext>
            </a:extLst>
          </p:cNvPr>
          <p:cNvCxnSpPr>
            <a:cxnSpLocks/>
          </p:cNvCxnSpPr>
          <p:nvPr userDrawn="1"/>
        </p:nvCxnSpPr>
        <p:spPr>
          <a:xfrm flipH="1">
            <a:off x="1523089" y="369629"/>
            <a:ext cx="266460" cy="622048"/>
          </a:xfrm>
          <a:prstGeom prst="line">
            <a:avLst/>
          </a:prstGeom>
          <a:ln>
            <a:solidFill>
              <a:srgbClr val="E73A1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直接连接符 11">
            <a:extLst>
              <a:ext uri="{FF2B5EF4-FFF2-40B4-BE49-F238E27FC236}">
                <a16:creationId xmlns:a16="http://schemas.microsoft.com/office/drawing/2014/main" id="{159FFD7E-3944-43A3-A5DD-D8673483D044}"/>
              </a:ext>
            </a:extLst>
          </p:cNvPr>
          <p:cNvCxnSpPr>
            <a:cxnSpLocks/>
          </p:cNvCxnSpPr>
          <p:nvPr userDrawn="1"/>
        </p:nvCxnSpPr>
        <p:spPr>
          <a:xfrm flipH="1">
            <a:off x="10402443" y="369629"/>
            <a:ext cx="266460" cy="622048"/>
          </a:xfrm>
          <a:prstGeom prst="line">
            <a:avLst/>
          </a:prstGeom>
          <a:ln>
            <a:solidFill>
              <a:srgbClr val="E73A1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: 圆角 12">
            <a:extLst>
              <a:ext uri="{FF2B5EF4-FFF2-40B4-BE49-F238E27FC236}">
                <a16:creationId xmlns:a16="http://schemas.microsoft.com/office/drawing/2014/main" id="{C76706F4-B20C-489C-ACB9-010EF43FEF70}"/>
              </a:ext>
            </a:extLst>
          </p:cNvPr>
          <p:cNvSpPr/>
          <p:nvPr userDrawn="1"/>
        </p:nvSpPr>
        <p:spPr>
          <a:xfrm>
            <a:off x="8159751" y="1362836"/>
            <a:ext cx="3462340" cy="3462340"/>
          </a:xfrm>
          <a:prstGeom prst="roundRect">
            <a:avLst>
              <a:gd name="adj" fmla="val 5598"/>
            </a:avLst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30000"/>
              </a:lnSpc>
            </a:pPr>
            <a:endParaRPr lang="en-US" sz="1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7" name="文本框 16">
            <a:extLst>
              <a:ext uri="{FF2B5EF4-FFF2-40B4-BE49-F238E27FC236}">
                <a16:creationId xmlns:a16="http://schemas.microsoft.com/office/drawing/2014/main" id="{9A11A6D6-1DBD-4A10-8942-D3DDC4E182E9}"/>
              </a:ext>
            </a:extLst>
          </p:cNvPr>
          <p:cNvSpPr txBox="1"/>
          <p:nvPr userDrawn="1"/>
        </p:nvSpPr>
        <p:spPr>
          <a:xfrm>
            <a:off x="987447" y="5138740"/>
            <a:ext cx="2730235" cy="9074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140000"/>
              </a:lnSpc>
            </a:pPr>
            <a:r>
              <a:rPr lang="zh-CN" altLang="en-US" sz="2000" kern="0">
                <a:solidFill>
                  <a:schemeClr val="bg1">
                    <a:alpha val="77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在微信访问</a:t>
            </a:r>
            <a:r>
              <a:rPr lang="en-US" altLang="zh-CN" sz="2000" kern="0">
                <a:solidFill>
                  <a:schemeClr val="bg1">
                    <a:alpha val="77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OneDrive</a:t>
            </a:r>
          </a:p>
          <a:p>
            <a:pPr algn="ctr">
              <a:lnSpc>
                <a:spcPct val="140000"/>
              </a:lnSpc>
            </a:pPr>
            <a:r>
              <a:rPr lang="zh-CN" altLang="en-US" sz="2000" b="1" ker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 「 微软</a:t>
            </a:r>
            <a:r>
              <a:rPr lang="en-US" altLang="zh-CN" sz="2000" b="1" ker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Office</a:t>
            </a:r>
            <a:r>
              <a:rPr lang="zh-CN" altLang="en-US" sz="2000" b="1" ker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文档 」</a:t>
            </a:r>
            <a:endParaRPr lang="en-US" sz="2000" b="1" kern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18" name="文本框 17">
            <a:extLst>
              <a:ext uri="{FF2B5EF4-FFF2-40B4-BE49-F238E27FC236}">
                <a16:creationId xmlns:a16="http://schemas.microsoft.com/office/drawing/2014/main" id="{6274E825-3465-469E-BD06-097F250CA889}"/>
              </a:ext>
            </a:extLst>
          </p:cNvPr>
          <p:cNvSpPr txBox="1"/>
          <p:nvPr userDrawn="1"/>
        </p:nvSpPr>
        <p:spPr>
          <a:xfrm>
            <a:off x="4862328" y="5138740"/>
            <a:ext cx="2467342" cy="9074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140000"/>
              </a:lnSpc>
            </a:pPr>
            <a:r>
              <a:rPr lang="zh-CN" altLang="en-US" sz="2000" kern="0">
                <a:solidFill>
                  <a:schemeClr val="bg1">
                    <a:alpha val="77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让你的文档会说话</a:t>
            </a:r>
            <a:endParaRPr lang="en-US" altLang="zh-CN" sz="2000" kern="0">
              <a:solidFill>
                <a:schemeClr val="bg1">
                  <a:alpha val="77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  <a:p>
            <a:pPr algn="ctr">
              <a:lnSpc>
                <a:spcPct val="140000"/>
              </a:lnSpc>
            </a:pPr>
            <a:r>
              <a:rPr lang="zh-CN" altLang="en-US" sz="2000" b="1" ker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 「 微软听听文档 」</a:t>
            </a:r>
          </a:p>
        </p:txBody>
      </p:sp>
      <p:sp>
        <p:nvSpPr>
          <p:cNvPr id="19" name="文本框 18">
            <a:extLst>
              <a:ext uri="{FF2B5EF4-FFF2-40B4-BE49-F238E27FC236}">
                <a16:creationId xmlns:a16="http://schemas.microsoft.com/office/drawing/2014/main" id="{4EC4AC92-2800-4841-84A3-26E495F2D178}"/>
              </a:ext>
            </a:extLst>
          </p:cNvPr>
          <p:cNvSpPr txBox="1"/>
          <p:nvPr userDrawn="1"/>
        </p:nvSpPr>
        <p:spPr>
          <a:xfrm>
            <a:off x="8644425" y="5138740"/>
            <a:ext cx="2492990" cy="9074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140000"/>
              </a:lnSpc>
            </a:pPr>
            <a:r>
              <a:rPr lang="zh-CN" altLang="en-US" sz="2000" kern="0">
                <a:solidFill>
                  <a:schemeClr val="bg1">
                    <a:alpha val="77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你的文档创作小助手</a:t>
            </a:r>
            <a:endParaRPr lang="en-US" altLang="zh-CN" sz="2000" kern="0">
              <a:solidFill>
                <a:schemeClr val="bg1">
                  <a:alpha val="77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  <a:p>
            <a:pPr algn="ctr">
              <a:lnSpc>
                <a:spcPct val="140000"/>
              </a:lnSpc>
            </a:pPr>
            <a:r>
              <a:rPr lang="zh-CN" altLang="en-US" sz="2000" b="1" ker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 「 微软</a:t>
            </a:r>
            <a:r>
              <a:rPr lang="en-US" altLang="zh-CN" sz="2000" b="1" ker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AI</a:t>
            </a:r>
            <a:r>
              <a:rPr lang="zh-CN" altLang="en-US" sz="2000" b="1" ker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识图 」</a:t>
            </a:r>
          </a:p>
        </p:txBody>
      </p:sp>
      <p:cxnSp>
        <p:nvCxnSpPr>
          <p:cNvPr id="20" name="直接连接符 19">
            <a:extLst>
              <a:ext uri="{FF2B5EF4-FFF2-40B4-BE49-F238E27FC236}">
                <a16:creationId xmlns:a16="http://schemas.microsoft.com/office/drawing/2014/main" id="{F3D082CA-914B-42B8-A86E-16893B7234C9}"/>
              </a:ext>
            </a:extLst>
          </p:cNvPr>
          <p:cNvCxnSpPr/>
          <p:nvPr userDrawn="1"/>
        </p:nvCxnSpPr>
        <p:spPr>
          <a:xfrm>
            <a:off x="4198035" y="5330650"/>
            <a:ext cx="0" cy="653143"/>
          </a:xfrm>
          <a:prstGeom prst="line">
            <a:avLst/>
          </a:prstGeom>
          <a:ln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直接连接符 20">
            <a:extLst>
              <a:ext uri="{FF2B5EF4-FFF2-40B4-BE49-F238E27FC236}">
                <a16:creationId xmlns:a16="http://schemas.microsoft.com/office/drawing/2014/main" id="{5421E3BB-42AC-4DCD-9031-7215136A1844}"/>
              </a:ext>
            </a:extLst>
          </p:cNvPr>
          <p:cNvCxnSpPr/>
          <p:nvPr userDrawn="1"/>
        </p:nvCxnSpPr>
        <p:spPr>
          <a:xfrm>
            <a:off x="7976215" y="5330650"/>
            <a:ext cx="0" cy="653143"/>
          </a:xfrm>
          <a:prstGeom prst="line">
            <a:avLst/>
          </a:prstGeom>
          <a:ln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2" name="图片 21">
            <a:hlinkClick r:id="rId2"/>
            <a:extLst>
              <a:ext uri="{FF2B5EF4-FFF2-40B4-BE49-F238E27FC236}">
                <a16:creationId xmlns:a16="http://schemas.microsoft.com/office/drawing/2014/main" id="{46C855E7-2DCA-4970-A954-7CB7F69FADAB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9657" y="6345797"/>
            <a:ext cx="1712686" cy="226074"/>
          </a:xfrm>
          <a:prstGeom prst="rect">
            <a:avLst/>
          </a:prstGeom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A7F32EC9-ED26-45EE-9DC4-21C3241FF7AB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8716" y="1726788"/>
            <a:ext cx="2743200" cy="2743200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36F84124-CE71-4190-B92C-B61E496F7B7E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4482" y="1726788"/>
            <a:ext cx="2743200" cy="2743200"/>
          </a:xfrm>
          <a:prstGeom prst="rect">
            <a:avLst/>
          </a:prstGeom>
        </p:spPr>
      </p:pic>
      <p:pic>
        <p:nvPicPr>
          <p:cNvPr id="24" name="图片 23">
            <a:extLst>
              <a:ext uri="{FF2B5EF4-FFF2-40B4-BE49-F238E27FC236}">
                <a16:creationId xmlns:a16="http://schemas.microsoft.com/office/drawing/2014/main" id="{39B45288-397E-405A-A715-DCD4FE40DCE2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19320" y="1726788"/>
            <a:ext cx="2743200" cy="274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68988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14="http://schemas.microsoft.com/office/drawing/2010/main" xmlns:a16="http://schemas.microsoft.com/office/drawing/2014/main"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四项目录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>
            <a:extLst>
              <a:ext uri="{FF2B5EF4-FFF2-40B4-BE49-F238E27FC236}">
                <a16:creationId xmlns:a16="http://schemas.microsoft.com/office/drawing/2014/main" id="{5D1C752A-97C6-4F61-A22C-7415BE0A56D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alphaModFix amt="60000"/>
          </a:blip>
          <a:srcRect r="10928"/>
          <a:stretch/>
        </p:blipFill>
        <p:spPr>
          <a:xfrm flipH="1" flipV="1">
            <a:off x="-1272" y="20512"/>
            <a:ext cx="12193272" cy="6858330"/>
          </a:xfrm>
          <a:prstGeom prst="rect">
            <a:avLst/>
          </a:prstGeom>
        </p:spPr>
      </p:pic>
      <p:sp>
        <p:nvSpPr>
          <p:cNvPr id="8" name="矩形 7">
            <a:extLst>
              <a:ext uri="{FF2B5EF4-FFF2-40B4-BE49-F238E27FC236}">
                <a16:creationId xmlns:a16="http://schemas.microsoft.com/office/drawing/2014/main" id="{15D5B230-3B9C-4781-AD3C-FD877301C41F}"/>
              </a:ext>
            </a:extLst>
          </p:cNvPr>
          <p:cNvSpPr/>
          <p:nvPr userDrawn="1"/>
        </p:nvSpPr>
        <p:spPr>
          <a:xfrm>
            <a:off x="0" y="0"/>
            <a:ext cx="33401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矩形 8">
            <a:extLst>
              <a:ext uri="{FF2B5EF4-FFF2-40B4-BE49-F238E27FC236}">
                <a16:creationId xmlns:a16="http://schemas.microsoft.com/office/drawing/2014/main" id="{0B83A5FE-B8C5-4581-8B61-C76D51A2C78D}"/>
              </a:ext>
            </a:extLst>
          </p:cNvPr>
          <p:cNvSpPr/>
          <p:nvPr userDrawn="1"/>
        </p:nvSpPr>
        <p:spPr>
          <a:xfrm>
            <a:off x="793958" y="1612900"/>
            <a:ext cx="1015662" cy="3632200"/>
          </a:xfrm>
          <a:prstGeom prst="rect">
            <a:avLst/>
          </a:prstGeom>
          <a:noFill/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矩形 9">
            <a:extLst>
              <a:ext uri="{FF2B5EF4-FFF2-40B4-BE49-F238E27FC236}">
                <a16:creationId xmlns:a16="http://schemas.microsoft.com/office/drawing/2014/main" id="{113C2380-F764-485E-8FF7-7AEDFAC7B5AD}"/>
              </a:ext>
            </a:extLst>
          </p:cNvPr>
          <p:cNvSpPr/>
          <p:nvPr userDrawn="1"/>
        </p:nvSpPr>
        <p:spPr>
          <a:xfrm>
            <a:off x="1609466" y="2173056"/>
            <a:ext cx="352556" cy="267171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11" name="组合 10">
            <a:extLst>
              <a:ext uri="{FF2B5EF4-FFF2-40B4-BE49-F238E27FC236}">
                <a16:creationId xmlns:a16="http://schemas.microsoft.com/office/drawing/2014/main" id="{90852D7B-F4E3-4696-AC71-77496AEDED47}"/>
              </a:ext>
            </a:extLst>
          </p:cNvPr>
          <p:cNvGrpSpPr/>
          <p:nvPr userDrawn="1"/>
        </p:nvGrpSpPr>
        <p:grpSpPr>
          <a:xfrm>
            <a:off x="514222" y="2081808"/>
            <a:ext cx="3022600" cy="2748508"/>
            <a:chOff x="5722092" y="-1107478"/>
            <a:chExt cx="3022600" cy="2748508"/>
          </a:xfrm>
        </p:grpSpPr>
        <p:sp>
          <p:nvSpPr>
            <p:cNvPr id="12" name="文本框 11">
              <a:extLst>
                <a:ext uri="{FF2B5EF4-FFF2-40B4-BE49-F238E27FC236}">
                  <a16:creationId xmlns:a16="http://schemas.microsoft.com/office/drawing/2014/main" id="{49418C25-2A8B-4BB4-BE1D-8752119CCAA4}"/>
                </a:ext>
              </a:extLst>
            </p:cNvPr>
            <p:cNvSpPr txBox="1"/>
            <p:nvPr/>
          </p:nvSpPr>
          <p:spPr>
            <a:xfrm>
              <a:off x="6360266" y="-1107478"/>
              <a:ext cx="1015662" cy="230832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7200" b="1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目录</a:t>
              </a:r>
              <a:endParaRPr lang="en-US" altLang="zh-CN" sz="72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3" name="矩形 12">
              <a:extLst>
                <a:ext uri="{FF2B5EF4-FFF2-40B4-BE49-F238E27FC236}">
                  <a16:creationId xmlns:a16="http://schemas.microsoft.com/office/drawing/2014/main" id="{0C4EE784-6411-4C6C-A7B3-5DC23819CA30}"/>
                </a:ext>
              </a:extLst>
            </p:cNvPr>
            <p:cNvSpPr/>
            <p:nvPr/>
          </p:nvSpPr>
          <p:spPr>
            <a:xfrm>
              <a:off x="5722092" y="1117810"/>
              <a:ext cx="3022600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altLang="zh-CN" sz="2800" b="1">
                  <a:solidFill>
                    <a:schemeClr val="bg1"/>
                  </a:solidFill>
                  <a:latin typeface="+mj-ea"/>
                </a:rPr>
                <a:t>CONTENT</a:t>
              </a:r>
              <a:endParaRPr lang="zh-CN" altLang="en-US" sz="2800" b="1">
                <a:solidFill>
                  <a:schemeClr val="bg1"/>
                </a:solidFill>
                <a:latin typeface="+mj-ea"/>
              </a:endParaRPr>
            </a:p>
          </p:txBody>
        </p:sp>
      </p:grpSp>
      <p:sp>
        <p:nvSpPr>
          <p:cNvPr id="14" name="矩形 13">
            <a:extLst>
              <a:ext uri="{FF2B5EF4-FFF2-40B4-BE49-F238E27FC236}">
                <a16:creationId xmlns:a16="http://schemas.microsoft.com/office/drawing/2014/main" id="{A06BCA08-57C5-47AE-A2A3-A341B714C612}"/>
              </a:ext>
            </a:extLst>
          </p:cNvPr>
          <p:cNvSpPr/>
          <p:nvPr userDrawn="1"/>
        </p:nvSpPr>
        <p:spPr>
          <a:xfrm>
            <a:off x="757406" y="2768600"/>
            <a:ext cx="72453" cy="1320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矩形 14">
            <a:extLst>
              <a:ext uri="{FF2B5EF4-FFF2-40B4-BE49-F238E27FC236}">
                <a16:creationId xmlns:a16="http://schemas.microsoft.com/office/drawing/2014/main" id="{09B77D86-1B1B-4646-8C55-65EA5CC103BD}"/>
              </a:ext>
            </a:extLst>
          </p:cNvPr>
          <p:cNvSpPr/>
          <p:nvPr userDrawn="1"/>
        </p:nvSpPr>
        <p:spPr>
          <a:xfrm>
            <a:off x="5745491" y="1186464"/>
            <a:ext cx="4837042" cy="577832"/>
          </a:xfrm>
          <a:prstGeom prst="rect">
            <a:avLst/>
          </a:prstGeom>
          <a:solidFill>
            <a:schemeClr val="accent1">
              <a:alpha val="1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微软雅黑"/>
              <a:cs typeface="+mn-cs"/>
            </a:endParaRPr>
          </a:p>
        </p:txBody>
      </p:sp>
      <p:sp>
        <p:nvSpPr>
          <p:cNvPr id="16" name="矩形: 圆角 15">
            <a:extLst>
              <a:ext uri="{FF2B5EF4-FFF2-40B4-BE49-F238E27FC236}">
                <a16:creationId xmlns:a16="http://schemas.microsoft.com/office/drawing/2014/main" id="{8DC55351-7961-4B0E-84C1-5EC6777B6865}"/>
              </a:ext>
            </a:extLst>
          </p:cNvPr>
          <p:cNvSpPr/>
          <p:nvPr userDrawn="1"/>
        </p:nvSpPr>
        <p:spPr>
          <a:xfrm>
            <a:off x="5183709" y="1129719"/>
            <a:ext cx="691322" cy="691322"/>
          </a:xfrm>
          <a:prstGeom prst="roundRect">
            <a:avLst/>
          </a:prstGeom>
          <a:solidFill>
            <a:schemeClr val="accent1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微软雅黑"/>
              <a:cs typeface="+mn-cs"/>
            </a:endParaRPr>
          </a:p>
        </p:txBody>
      </p:sp>
      <p:sp>
        <p:nvSpPr>
          <p:cNvPr id="17" name="文本框 16">
            <a:extLst>
              <a:ext uri="{FF2B5EF4-FFF2-40B4-BE49-F238E27FC236}">
                <a16:creationId xmlns:a16="http://schemas.microsoft.com/office/drawing/2014/main" id="{DA80D717-D195-4AA3-AB4D-5B6074B1B6CA}"/>
              </a:ext>
            </a:extLst>
          </p:cNvPr>
          <p:cNvSpPr txBox="1"/>
          <p:nvPr userDrawn="1"/>
        </p:nvSpPr>
        <p:spPr>
          <a:xfrm>
            <a:off x="5209936" y="1163733"/>
            <a:ext cx="83820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3600">
                <a:solidFill>
                  <a:srgbClr val="2D3A5C"/>
                </a:solidFill>
                <a:latin typeface="+mn-ea"/>
              </a:defRPr>
            </a:lvl1pPr>
          </a:lstStyle>
          <a:p>
            <a:r>
              <a:rPr lang="en-US" altLang="zh-CN">
                <a:solidFill>
                  <a:prstClr val="white"/>
                </a:solidFill>
                <a:latin typeface="微软雅黑"/>
                <a:ea typeface="微软雅黑"/>
              </a:rPr>
              <a:t>01</a:t>
            </a:r>
            <a:endParaRPr lang="zh-CN" altLang="en-US">
              <a:solidFill>
                <a:prstClr val="white"/>
              </a:solidFill>
              <a:latin typeface="微软雅黑"/>
              <a:ea typeface="微软雅黑"/>
            </a:endParaRPr>
          </a:p>
        </p:txBody>
      </p:sp>
      <p:sp>
        <p:nvSpPr>
          <p:cNvPr id="18" name="矩形 17">
            <a:extLst>
              <a:ext uri="{FF2B5EF4-FFF2-40B4-BE49-F238E27FC236}">
                <a16:creationId xmlns:a16="http://schemas.microsoft.com/office/drawing/2014/main" id="{27BB2480-8CDB-4147-BCA0-E522734950A7}"/>
              </a:ext>
            </a:extLst>
          </p:cNvPr>
          <p:cNvSpPr/>
          <p:nvPr userDrawn="1"/>
        </p:nvSpPr>
        <p:spPr>
          <a:xfrm>
            <a:off x="5745491" y="2502163"/>
            <a:ext cx="4837042" cy="577832"/>
          </a:xfrm>
          <a:prstGeom prst="rect">
            <a:avLst/>
          </a:prstGeom>
          <a:solidFill>
            <a:schemeClr val="accent1">
              <a:alpha val="1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微软雅黑"/>
              <a:cs typeface="+mn-cs"/>
            </a:endParaRPr>
          </a:p>
        </p:txBody>
      </p:sp>
      <p:sp>
        <p:nvSpPr>
          <p:cNvPr id="19" name="矩形: 圆角 18">
            <a:extLst>
              <a:ext uri="{FF2B5EF4-FFF2-40B4-BE49-F238E27FC236}">
                <a16:creationId xmlns:a16="http://schemas.microsoft.com/office/drawing/2014/main" id="{682426E0-271D-42AF-A714-CFCE857BB78F}"/>
              </a:ext>
            </a:extLst>
          </p:cNvPr>
          <p:cNvSpPr/>
          <p:nvPr userDrawn="1"/>
        </p:nvSpPr>
        <p:spPr>
          <a:xfrm>
            <a:off x="5183709" y="2445418"/>
            <a:ext cx="691322" cy="691322"/>
          </a:xfrm>
          <a:prstGeom prst="roundRect">
            <a:avLst/>
          </a:prstGeom>
          <a:solidFill>
            <a:schemeClr val="accent1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微软雅黑"/>
              <a:cs typeface="+mn-cs"/>
            </a:endParaRPr>
          </a:p>
        </p:txBody>
      </p:sp>
      <p:sp>
        <p:nvSpPr>
          <p:cNvPr id="20" name="矩形 19">
            <a:extLst>
              <a:ext uri="{FF2B5EF4-FFF2-40B4-BE49-F238E27FC236}">
                <a16:creationId xmlns:a16="http://schemas.microsoft.com/office/drawing/2014/main" id="{BDEFE2DE-2528-47FC-81F2-6411D580404B}"/>
              </a:ext>
            </a:extLst>
          </p:cNvPr>
          <p:cNvSpPr/>
          <p:nvPr userDrawn="1"/>
        </p:nvSpPr>
        <p:spPr>
          <a:xfrm>
            <a:off x="5745491" y="3817862"/>
            <a:ext cx="4837042" cy="577832"/>
          </a:xfrm>
          <a:prstGeom prst="rect">
            <a:avLst/>
          </a:prstGeom>
          <a:solidFill>
            <a:schemeClr val="accent1">
              <a:alpha val="1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微软雅黑"/>
              <a:cs typeface="+mn-cs"/>
            </a:endParaRPr>
          </a:p>
        </p:txBody>
      </p:sp>
      <p:sp>
        <p:nvSpPr>
          <p:cNvPr id="21" name="矩形: 圆角 20">
            <a:extLst>
              <a:ext uri="{FF2B5EF4-FFF2-40B4-BE49-F238E27FC236}">
                <a16:creationId xmlns:a16="http://schemas.microsoft.com/office/drawing/2014/main" id="{E5BDF89A-A3BD-44F3-BF7F-760BB7C14A74}"/>
              </a:ext>
            </a:extLst>
          </p:cNvPr>
          <p:cNvSpPr/>
          <p:nvPr userDrawn="1"/>
        </p:nvSpPr>
        <p:spPr>
          <a:xfrm>
            <a:off x="5183709" y="3761117"/>
            <a:ext cx="691322" cy="691322"/>
          </a:xfrm>
          <a:prstGeom prst="roundRect">
            <a:avLst/>
          </a:prstGeom>
          <a:solidFill>
            <a:schemeClr val="accent1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微软雅黑"/>
              <a:cs typeface="+mn-cs"/>
            </a:endParaRPr>
          </a:p>
        </p:txBody>
      </p:sp>
      <p:sp>
        <p:nvSpPr>
          <p:cNvPr id="22" name="文本框 21">
            <a:extLst>
              <a:ext uri="{FF2B5EF4-FFF2-40B4-BE49-F238E27FC236}">
                <a16:creationId xmlns:a16="http://schemas.microsoft.com/office/drawing/2014/main" id="{F97E9D01-96DB-4B90-AD82-4F6D5892572C}"/>
              </a:ext>
            </a:extLst>
          </p:cNvPr>
          <p:cNvSpPr txBox="1"/>
          <p:nvPr userDrawn="1"/>
        </p:nvSpPr>
        <p:spPr>
          <a:xfrm>
            <a:off x="5164656" y="3808123"/>
            <a:ext cx="83820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3600">
                <a:solidFill>
                  <a:srgbClr val="2D3A5C"/>
                </a:solidFill>
                <a:latin typeface="+mn-ea"/>
              </a:defRPr>
            </a:lvl1pPr>
          </a:lstStyle>
          <a:p>
            <a:r>
              <a:rPr lang="en-US" altLang="zh-CN">
                <a:solidFill>
                  <a:prstClr val="white"/>
                </a:solidFill>
                <a:latin typeface="微软雅黑"/>
                <a:ea typeface="微软雅黑"/>
              </a:rPr>
              <a:t>03</a:t>
            </a:r>
            <a:endParaRPr lang="zh-CN" altLang="en-US">
              <a:solidFill>
                <a:prstClr val="white"/>
              </a:solidFill>
              <a:latin typeface="微软雅黑"/>
              <a:ea typeface="微软雅黑"/>
            </a:endParaRPr>
          </a:p>
        </p:txBody>
      </p:sp>
      <p:sp>
        <p:nvSpPr>
          <p:cNvPr id="23" name="文本框 22">
            <a:extLst>
              <a:ext uri="{FF2B5EF4-FFF2-40B4-BE49-F238E27FC236}">
                <a16:creationId xmlns:a16="http://schemas.microsoft.com/office/drawing/2014/main" id="{9ECB42A8-21C2-4C96-B3F9-066B33787C8C}"/>
              </a:ext>
            </a:extLst>
          </p:cNvPr>
          <p:cNvSpPr txBox="1"/>
          <p:nvPr userDrawn="1"/>
        </p:nvSpPr>
        <p:spPr>
          <a:xfrm>
            <a:off x="5183709" y="2485928"/>
            <a:ext cx="83820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3600">
                <a:solidFill>
                  <a:srgbClr val="2D3A5C"/>
                </a:solidFill>
                <a:latin typeface="+mn-ea"/>
              </a:defRPr>
            </a:lvl1pPr>
          </a:lstStyle>
          <a:p>
            <a:r>
              <a:rPr lang="en-US" altLang="zh-CN">
                <a:solidFill>
                  <a:prstClr val="white"/>
                </a:solidFill>
                <a:latin typeface="微软雅黑"/>
                <a:ea typeface="微软雅黑"/>
              </a:rPr>
              <a:t>02</a:t>
            </a:r>
            <a:endParaRPr lang="zh-CN" altLang="en-US">
              <a:solidFill>
                <a:prstClr val="white"/>
              </a:solidFill>
              <a:latin typeface="微软雅黑"/>
              <a:ea typeface="微软雅黑"/>
            </a:endParaRPr>
          </a:p>
        </p:txBody>
      </p:sp>
      <p:sp>
        <p:nvSpPr>
          <p:cNvPr id="27" name="矩形 26">
            <a:extLst>
              <a:ext uri="{FF2B5EF4-FFF2-40B4-BE49-F238E27FC236}">
                <a16:creationId xmlns:a16="http://schemas.microsoft.com/office/drawing/2014/main" id="{3E2A3932-7466-4A7E-BC56-51B60E275A55}"/>
              </a:ext>
            </a:extLst>
          </p:cNvPr>
          <p:cNvSpPr/>
          <p:nvPr userDrawn="1"/>
        </p:nvSpPr>
        <p:spPr>
          <a:xfrm>
            <a:off x="3404633" y="0"/>
            <a:ext cx="45719" cy="687884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9" name="文本占位符 28">
            <a:extLst>
              <a:ext uri="{FF2B5EF4-FFF2-40B4-BE49-F238E27FC236}">
                <a16:creationId xmlns:a16="http://schemas.microsoft.com/office/drawing/2014/main" id="{31651381-919C-4C38-ABB7-4B8B6037D3DD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002856" y="1183963"/>
            <a:ext cx="4432913" cy="584775"/>
          </a:xfrm>
        </p:spPr>
        <p:txBody>
          <a:bodyPr wrap="square">
            <a:sp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zh-CN" altLang="en-US" sz="3200" b="1" kern="1200" noProof="0">
                <a:solidFill>
                  <a:schemeClr val="accent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363632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工作回顾</a:t>
            </a:r>
          </a:p>
        </p:txBody>
      </p:sp>
      <p:sp>
        <p:nvSpPr>
          <p:cNvPr id="30" name="文本占位符 28">
            <a:extLst>
              <a:ext uri="{FF2B5EF4-FFF2-40B4-BE49-F238E27FC236}">
                <a16:creationId xmlns:a16="http://schemas.microsoft.com/office/drawing/2014/main" id="{434327CB-41AC-4392-9DB6-0685F46C837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002856" y="2497582"/>
            <a:ext cx="4432913" cy="584775"/>
          </a:xfrm>
        </p:spPr>
        <p:txBody>
          <a:bodyPr wrap="square">
            <a:sp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zh-CN" altLang="en-US" sz="3200" b="1" kern="1200" noProof="0">
                <a:solidFill>
                  <a:schemeClr val="accent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3200" b="1" i="0" u="none" strike="noStrike" kern="1200" cap="none" spc="0" normalizeH="0" baseline="0" noProof="0">
                <a:ln>
                  <a:noFill/>
                </a:ln>
                <a:solidFill>
                  <a:srgbClr val="363632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心得体会</a:t>
            </a:r>
          </a:p>
        </p:txBody>
      </p:sp>
      <p:sp>
        <p:nvSpPr>
          <p:cNvPr id="31" name="文本占位符 28">
            <a:extLst>
              <a:ext uri="{FF2B5EF4-FFF2-40B4-BE49-F238E27FC236}">
                <a16:creationId xmlns:a16="http://schemas.microsoft.com/office/drawing/2014/main" id="{5DE9C3ED-8810-4A5B-947E-42AACA8B62B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002856" y="3831431"/>
            <a:ext cx="4432913" cy="584775"/>
          </a:xfrm>
        </p:spPr>
        <p:txBody>
          <a:bodyPr wrap="square">
            <a:sp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zh-CN" altLang="en-US" sz="3200" b="1" kern="1200" noProof="0">
                <a:solidFill>
                  <a:schemeClr val="accent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3200" b="1" i="0" u="none" strike="noStrike" kern="1200" cap="none" spc="0" normalizeH="0" baseline="0" noProof="0">
                <a:ln>
                  <a:noFill/>
                </a:ln>
                <a:solidFill>
                  <a:srgbClr val="363632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新年计划</a:t>
            </a:r>
          </a:p>
        </p:txBody>
      </p:sp>
      <p:sp>
        <p:nvSpPr>
          <p:cNvPr id="24" name="矩形 23">
            <a:extLst>
              <a:ext uri="{FF2B5EF4-FFF2-40B4-BE49-F238E27FC236}">
                <a16:creationId xmlns:a16="http://schemas.microsoft.com/office/drawing/2014/main" id="{2486DD7A-5D07-48D4-ADD3-CFF23031BD1D}"/>
              </a:ext>
            </a:extLst>
          </p:cNvPr>
          <p:cNvSpPr/>
          <p:nvPr userDrawn="1"/>
        </p:nvSpPr>
        <p:spPr>
          <a:xfrm>
            <a:off x="5764545" y="5094810"/>
            <a:ext cx="4837042" cy="577832"/>
          </a:xfrm>
          <a:prstGeom prst="rect">
            <a:avLst/>
          </a:prstGeom>
          <a:solidFill>
            <a:schemeClr val="accent1">
              <a:alpha val="1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微软雅黑"/>
              <a:cs typeface="+mn-cs"/>
            </a:endParaRPr>
          </a:p>
        </p:txBody>
      </p:sp>
      <p:sp>
        <p:nvSpPr>
          <p:cNvPr id="25" name="矩形: 圆角 24">
            <a:extLst>
              <a:ext uri="{FF2B5EF4-FFF2-40B4-BE49-F238E27FC236}">
                <a16:creationId xmlns:a16="http://schemas.microsoft.com/office/drawing/2014/main" id="{8ADA43C0-3AB7-4B73-A699-B1B9022D90CA}"/>
              </a:ext>
            </a:extLst>
          </p:cNvPr>
          <p:cNvSpPr/>
          <p:nvPr userDrawn="1"/>
        </p:nvSpPr>
        <p:spPr>
          <a:xfrm>
            <a:off x="5202763" y="5038065"/>
            <a:ext cx="691322" cy="691322"/>
          </a:xfrm>
          <a:prstGeom prst="roundRect">
            <a:avLst/>
          </a:prstGeom>
          <a:solidFill>
            <a:schemeClr val="accent1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微软雅黑"/>
              <a:cs typeface="+mn-cs"/>
            </a:endParaRPr>
          </a:p>
        </p:txBody>
      </p:sp>
      <p:sp>
        <p:nvSpPr>
          <p:cNvPr id="26" name="文本框 25">
            <a:extLst>
              <a:ext uri="{FF2B5EF4-FFF2-40B4-BE49-F238E27FC236}">
                <a16:creationId xmlns:a16="http://schemas.microsoft.com/office/drawing/2014/main" id="{665729AC-3424-4BEE-B993-47D4FD573975}"/>
              </a:ext>
            </a:extLst>
          </p:cNvPr>
          <p:cNvSpPr txBox="1"/>
          <p:nvPr userDrawn="1"/>
        </p:nvSpPr>
        <p:spPr>
          <a:xfrm>
            <a:off x="5183710" y="5085071"/>
            <a:ext cx="83820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3600">
                <a:solidFill>
                  <a:srgbClr val="2D3A5C"/>
                </a:solidFill>
                <a:latin typeface="+mn-ea"/>
              </a:defRPr>
            </a:lvl1pPr>
          </a:lstStyle>
          <a:p>
            <a:r>
              <a:rPr lang="en-US" altLang="zh-CN">
                <a:solidFill>
                  <a:prstClr val="white"/>
                </a:solidFill>
                <a:latin typeface="微软雅黑"/>
                <a:ea typeface="微软雅黑"/>
              </a:rPr>
              <a:t>04</a:t>
            </a:r>
            <a:endParaRPr lang="zh-CN" altLang="en-US">
              <a:solidFill>
                <a:prstClr val="white"/>
              </a:solidFill>
              <a:latin typeface="微软雅黑"/>
              <a:ea typeface="微软雅黑"/>
            </a:endParaRPr>
          </a:p>
        </p:txBody>
      </p:sp>
      <p:sp>
        <p:nvSpPr>
          <p:cNvPr id="28" name="文本占位符 28">
            <a:extLst>
              <a:ext uri="{FF2B5EF4-FFF2-40B4-BE49-F238E27FC236}">
                <a16:creationId xmlns:a16="http://schemas.microsoft.com/office/drawing/2014/main" id="{D32F8A8B-4A0C-4DE2-A419-A6424A6CE86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021910" y="5108379"/>
            <a:ext cx="4432913" cy="584775"/>
          </a:xfrm>
        </p:spPr>
        <p:txBody>
          <a:bodyPr wrap="square">
            <a:sp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zh-CN" altLang="en-US" sz="3200" b="1" kern="1200" noProof="0">
                <a:solidFill>
                  <a:schemeClr val="accent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3200" b="1" i="0" u="none" strike="noStrike" kern="1200" cap="none" spc="0" normalizeH="0" baseline="0" noProof="0">
                <a:ln>
                  <a:noFill/>
                </a:ln>
                <a:solidFill>
                  <a:srgbClr val="363632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未来目标</a:t>
            </a:r>
          </a:p>
        </p:txBody>
      </p:sp>
    </p:spTree>
    <p:extLst>
      <p:ext uri="{BB962C8B-B14F-4D97-AF65-F5344CB8AC3E}">
        <p14:creationId xmlns:p14="http://schemas.microsoft.com/office/powerpoint/2010/main" val="100908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五项目录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>
            <a:extLst>
              <a:ext uri="{FF2B5EF4-FFF2-40B4-BE49-F238E27FC236}">
                <a16:creationId xmlns:a16="http://schemas.microsoft.com/office/drawing/2014/main" id="{5D1C752A-97C6-4F61-A22C-7415BE0A56D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alphaModFix amt="60000"/>
          </a:blip>
          <a:srcRect r="10928"/>
          <a:stretch/>
        </p:blipFill>
        <p:spPr>
          <a:xfrm flipH="1" flipV="1">
            <a:off x="-1272" y="20512"/>
            <a:ext cx="12193272" cy="6858330"/>
          </a:xfrm>
          <a:prstGeom prst="rect">
            <a:avLst/>
          </a:prstGeom>
        </p:spPr>
      </p:pic>
      <p:sp>
        <p:nvSpPr>
          <p:cNvPr id="8" name="矩形 7">
            <a:extLst>
              <a:ext uri="{FF2B5EF4-FFF2-40B4-BE49-F238E27FC236}">
                <a16:creationId xmlns:a16="http://schemas.microsoft.com/office/drawing/2014/main" id="{15D5B230-3B9C-4781-AD3C-FD877301C41F}"/>
              </a:ext>
            </a:extLst>
          </p:cNvPr>
          <p:cNvSpPr/>
          <p:nvPr userDrawn="1"/>
        </p:nvSpPr>
        <p:spPr>
          <a:xfrm>
            <a:off x="0" y="0"/>
            <a:ext cx="33401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矩形 8">
            <a:extLst>
              <a:ext uri="{FF2B5EF4-FFF2-40B4-BE49-F238E27FC236}">
                <a16:creationId xmlns:a16="http://schemas.microsoft.com/office/drawing/2014/main" id="{0B83A5FE-B8C5-4581-8B61-C76D51A2C78D}"/>
              </a:ext>
            </a:extLst>
          </p:cNvPr>
          <p:cNvSpPr/>
          <p:nvPr userDrawn="1"/>
        </p:nvSpPr>
        <p:spPr>
          <a:xfrm>
            <a:off x="793958" y="1612900"/>
            <a:ext cx="1015662" cy="3632200"/>
          </a:xfrm>
          <a:prstGeom prst="rect">
            <a:avLst/>
          </a:prstGeom>
          <a:noFill/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矩形 9">
            <a:extLst>
              <a:ext uri="{FF2B5EF4-FFF2-40B4-BE49-F238E27FC236}">
                <a16:creationId xmlns:a16="http://schemas.microsoft.com/office/drawing/2014/main" id="{113C2380-F764-485E-8FF7-7AEDFAC7B5AD}"/>
              </a:ext>
            </a:extLst>
          </p:cNvPr>
          <p:cNvSpPr/>
          <p:nvPr userDrawn="1"/>
        </p:nvSpPr>
        <p:spPr>
          <a:xfrm>
            <a:off x="1609466" y="2173056"/>
            <a:ext cx="352556" cy="267171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11" name="组合 10">
            <a:extLst>
              <a:ext uri="{FF2B5EF4-FFF2-40B4-BE49-F238E27FC236}">
                <a16:creationId xmlns:a16="http://schemas.microsoft.com/office/drawing/2014/main" id="{90852D7B-F4E3-4696-AC71-77496AEDED47}"/>
              </a:ext>
            </a:extLst>
          </p:cNvPr>
          <p:cNvGrpSpPr/>
          <p:nvPr userDrawn="1"/>
        </p:nvGrpSpPr>
        <p:grpSpPr>
          <a:xfrm>
            <a:off x="514222" y="2081808"/>
            <a:ext cx="3022600" cy="2748508"/>
            <a:chOff x="5722092" y="-1107478"/>
            <a:chExt cx="3022600" cy="2748508"/>
          </a:xfrm>
        </p:grpSpPr>
        <p:sp>
          <p:nvSpPr>
            <p:cNvPr id="12" name="文本框 11">
              <a:extLst>
                <a:ext uri="{FF2B5EF4-FFF2-40B4-BE49-F238E27FC236}">
                  <a16:creationId xmlns:a16="http://schemas.microsoft.com/office/drawing/2014/main" id="{49418C25-2A8B-4BB4-BE1D-8752119CCAA4}"/>
                </a:ext>
              </a:extLst>
            </p:cNvPr>
            <p:cNvSpPr txBox="1"/>
            <p:nvPr/>
          </p:nvSpPr>
          <p:spPr>
            <a:xfrm>
              <a:off x="6360266" y="-1107478"/>
              <a:ext cx="1015662" cy="230832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7200" b="1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目录</a:t>
              </a:r>
              <a:endParaRPr lang="en-US" altLang="zh-CN" sz="72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3" name="矩形 12">
              <a:extLst>
                <a:ext uri="{FF2B5EF4-FFF2-40B4-BE49-F238E27FC236}">
                  <a16:creationId xmlns:a16="http://schemas.microsoft.com/office/drawing/2014/main" id="{0C4EE784-6411-4C6C-A7B3-5DC23819CA30}"/>
                </a:ext>
              </a:extLst>
            </p:cNvPr>
            <p:cNvSpPr/>
            <p:nvPr/>
          </p:nvSpPr>
          <p:spPr>
            <a:xfrm>
              <a:off x="5722092" y="1117810"/>
              <a:ext cx="3022600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altLang="zh-CN" sz="2800" b="1">
                  <a:solidFill>
                    <a:schemeClr val="bg1"/>
                  </a:solidFill>
                  <a:latin typeface="+mj-ea"/>
                </a:rPr>
                <a:t>CONTENT</a:t>
              </a:r>
              <a:endParaRPr lang="zh-CN" altLang="en-US" sz="2800" b="1">
                <a:solidFill>
                  <a:schemeClr val="bg1"/>
                </a:solidFill>
                <a:latin typeface="+mj-ea"/>
              </a:endParaRPr>
            </a:p>
          </p:txBody>
        </p:sp>
      </p:grpSp>
      <p:sp>
        <p:nvSpPr>
          <p:cNvPr id="14" name="矩形 13">
            <a:extLst>
              <a:ext uri="{FF2B5EF4-FFF2-40B4-BE49-F238E27FC236}">
                <a16:creationId xmlns:a16="http://schemas.microsoft.com/office/drawing/2014/main" id="{A06BCA08-57C5-47AE-A2A3-A341B714C612}"/>
              </a:ext>
            </a:extLst>
          </p:cNvPr>
          <p:cNvSpPr/>
          <p:nvPr userDrawn="1"/>
        </p:nvSpPr>
        <p:spPr>
          <a:xfrm>
            <a:off x="757406" y="2768600"/>
            <a:ext cx="72453" cy="1320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2" name="组合 1">
            <a:extLst>
              <a:ext uri="{FF2B5EF4-FFF2-40B4-BE49-F238E27FC236}">
                <a16:creationId xmlns:a16="http://schemas.microsoft.com/office/drawing/2014/main" id="{2384E8E4-3F42-436C-B5AB-08969962D687}"/>
              </a:ext>
            </a:extLst>
          </p:cNvPr>
          <p:cNvGrpSpPr/>
          <p:nvPr userDrawn="1"/>
        </p:nvGrpSpPr>
        <p:grpSpPr>
          <a:xfrm>
            <a:off x="5183709" y="748719"/>
            <a:ext cx="5398824" cy="691322"/>
            <a:chOff x="5183709" y="1129719"/>
            <a:chExt cx="5398824" cy="691322"/>
          </a:xfrm>
        </p:grpSpPr>
        <p:sp>
          <p:nvSpPr>
            <p:cNvPr id="15" name="矩形 14">
              <a:extLst>
                <a:ext uri="{FF2B5EF4-FFF2-40B4-BE49-F238E27FC236}">
                  <a16:creationId xmlns:a16="http://schemas.microsoft.com/office/drawing/2014/main" id="{09B77D86-1B1B-4646-8C55-65EA5CC103BD}"/>
                </a:ext>
              </a:extLst>
            </p:cNvPr>
            <p:cNvSpPr/>
            <p:nvPr userDrawn="1"/>
          </p:nvSpPr>
          <p:spPr>
            <a:xfrm>
              <a:off x="5745491" y="1186464"/>
              <a:ext cx="4837042" cy="577832"/>
            </a:xfrm>
            <a:prstGeom prst="rect">
              <a:avLst/>
            </a:prstGeom>
            <a:solidFill>
              <a:schemeClr val="accent1">
                <a:alpha val="10000"/>
              </a:scheme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  <p:sp>
          <p:nvSpPr>
            <p:cNvPr id="16" name="矩形: 圆角 15">
              <a:extLst>
                <a:ext uri="{FF2B5EF4-FFF2-40B4-BE49-F238E27FC236}">
                  <a16:creationId xmlns:a16="http://schemas.microsoft.com/office/drawing/2014/main" id="{8DC55351-7961-4B0E-84C1-5EC6777B6865}"/>
                </a:ext>
              </a:extLst>
            </p:cNvPr>
            <p:cNvSpPr/>
            <p:nvPr userDrawn="1"/>
          </p:nvSpPr>
          <p:spPr>
            <a:xfrm>
              <a:off x="5183709" y="1129719"/>
              <a:ext cx="691322" cy="691322"/>
            </a:xfrm>
            <a:prstGeom prst="roundRect">
              <a:avLst/>
            </a:prstGeom>
            <a:solidFill>
              <a:schemeClr val="accent1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  <p:sp>
          <p:nvSpPr>
            <p:cNvPr id="17" name="文本框 16">
              <a:extLst>
                <a:ext uri="{FF2B5EF4-FFF2-40B4-BE49-F238E27FC236}">
                  <a16:creationId xmlns:a16="http://schemas.microsoft.com/office/drawing/2014/main" id="{DA80D717-D195-4AA3-AB4D-5B6074B1B6CA}"/>
                </a:ext>
              </a:extLst>
            </p:cNvPr>
            <p:cNvSpPr txBox="1"/>
            <p:nvPr userDrawn="1"/>
          </p:nvSpPr>
          <p:spPr>
            <a:xfrm>
              <a:off x="5209936" y="1163733"/>
              <a:ext cx="83820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>
                <a:defRPr sz="3600">
                  <a:solidFill>
                    <a:srgbClr val="2D3A5C"/>
                  </a:solidFill>
                  <a:latin typeface="+mn-ea"/>
                </a:defRPr>
              </a:lvl1pPr>
            </a:lstStyle>
            <a:p>
              <a:r>
                <a:rPr lang="en-US" altLang="zh-CN">
                  <a:solidFill>
                    <a:prstClr val="white"/>
                  </a:solidFill>
                  <a:latin typeface="微软雅黑"/>
                  <a:ea typeface="微软雅黑"/>
                </a:rPr>
                <a:t>01</a:t>
              </a:r>
              <a:endParaRPr lang="zh-CN" altLang="en-US">
                <a:solidFill>
                  <a:prstClr val="white"/>
                </a:solidFill>
                <a:latin typeface="微软雅黑"/>
                <a:ea typeface="微软雅黑"/>
              </a:endParaRPr>
            </a:p>
          </p:txBody>
        </p:sp>
      </p:grpSp>
      <p:grpSp>
        <p:nvGrpSpPr>
          <p:cNvPr id="6" name="组合 5">
            <a:extLst>
              <a:ext uri="{FF2B5EF4-FFF2-40B4-BE49-F238E27FC236}">
                <a16:creationId xmlns:a16="http://schemas.microsoft.com/office/drawing/2014/main" id="{54C3FA44-7268-4D7F-BD83-33C71586C5C1}"/>
              </a:ext>
            </a:extLst>
          </p:cNvPr>
          <p:cNvGrpSpPr/>
          <p:nvPr userDrawn="1"/>
        </p:nvGrpSpPr>
        <p:grpSpPr>
          <a:xfrm>
            <a:off x="5164656" y="3056793"/>
            <a:ext cx="5417877" cy="693337"/>
            <a:chOff x="5164656" y="3761117"/>
            <a:chExt cx="5417877" cy="693337"/>
          </a:xfrm>
        </p:grpSpPr>
        <p:sp>
          <p:nvSpPr>
            <p:cNvPr id="20" name="矩形 19">
              <a:extLst>
                <a:ext uri="{FF2B5EF4-FFF2-40B4-BE49-F238E27FC236}">
                  <a16:creationId xmlns:a16="http://schemas.microsoft.com/office/drawing/2014/main" id="{BDEFE2DE-2528-47FC-81F2-6411D580404B}"/>
                </a:ext>
              </a:extLst>
            </p:cNvPr>
            <p:cNvSpPr/>
            <p:nvPr userDrawn="1"/>
          </p:nvSpPr>
          <p:spPr>
            <a:xfrm>
              <a:off x="5745491" y="3817862"/>
              <a:ext cx="4837042" cy="577832"/>
            </a:xfrm>
            <a:prstGeom prst="rect">
              <a:avLst/>
            </a:prstGeom>
            <a:solidFill>
              <a:schemeClr val="accent1">
                <a:alpha val="10000"/>
              </a:scheme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  <p:sp>
          <p:nvSpPr>
            <p:cNvPr id="21" name="矩形: 圆角 20">
              <a:extLst>
                <a:ext uri="{FF2B5EF4-FFF2-40B4-BE49-F238E27FC236}">
                  <a16:creationId xmlns:a16="http://schemas.microsoft.com/office/drawing/2014/main" id="{E5BDF89A-A3BD-44F3-BF7F-760BB7C14A74}"/>
                </a:ext>
              </a:extLst>
            </p:cNvPr>
            <p:cNvSpPr/>
            <p:nvPr userDrawn="1"/>
          </p:nvSpPr>
          <p:spPr>
            <a:xfrm>
              <a:off x="5183709" y="3761117"/>
              <a:ext cx="691322" cy="691322"/>
            </a:xfrm>
            <a:prstGeom prst="roundRect">
              <a:avLst/>
            </a:prstGeom>
            <a:solidFill>
              <a:schemeClr val="accent1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  <p:sp>
          <p:nvSpPr>
            <p:cNvPr id="22" name="文本框 21">
              <a:extLst>
                <a:ext uri="{FF2B5EF4-FFF2-40B4-BE49-F238E27FC236}">
                  <a16:creationId xmlns:a16="http://schemas.microsoft.com/office/drawing/2014/main" id="{F97E9D01-96DB-4B90-AD82-4F6D5892572C}"/>
                </a:ext>
              </a:extLst>
            </p:cNvPr>
            <p:cNvSpPr txBox="1"/>
            <p:nvPr userDrawn="1"/>
          </p:nvSpPr>
          <p:spPr>
            <a:xfrm>
              <a:off x="5164656" y="3808123"/>
              <a:ext cx="83820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>
                <a:defRPr sz="3600">
                  <a:solidFill>
                    <a:srgbClr val="2D3A5C"/>
                  </a:solidFill>
                  <a:latin typeface="+mn-ea"/>
                </a:defRPr>
              </a:lvl1pPr>
            </a:lstStyle>
            <a:p>
              <a:r>
                <a:rPr lang="en-US" altLang="zh-CN">
                  <a:solidFill>
                    <a:prstClr val="white"/>
                  </a:solidFill>
                  <a:latin typeface="微软雅黑"/>
                  <a:ea typeface="微软雅黑"/>
                </a:rPr>
                <a:t>03</a:t>
              </a:r>
              <a:endParaRPr lang="zh-CN" altLang="en-US">
                <a:solidFill>
                  <a:prstClr val="white"/>
                </a:solidFill>
                <a:latin typeface="微软雅黑"/>
                <a:ea typeface="微软雅黑"/>
              </a:endParaRPr>
            </a:p>
          </p:txBody>
        </p:sp>
      </p:grpSp>
      <p:grpSp>
        <p:nvGrpSpPr>
          <p:cNvPr id="5" name="组合 4">
            <a:extLst>
              <a:ext uri="{FF2B5EF4-FFF2-40B4-BE49-F238E27FC236}">
                <a16:creationId xmlns:a16="http://schemas.microsoft.com/office/drawing/2014/main" id="{8647FC08-8842-4651-B156-88DF31082C4D}"/>
              </a:ext>
            </a:extLst>
          </p:cNvPr>
          <p:cNvGrpSpPr/>
          <p:nvPr userDrawn="1"/>
        </p:nvGrpSpPr>
        <p:grpSpPr>
          <a:xfrm>
            <a:off x="5183709" y="1902756"/>
            <a:ext cx="5398824" cy="691322"/>
            <a:chOff x="5183709" y="2445418"/>
            <a:chExt cx="5398824" cy="691322"/>
          </a:xfrm>
        </p:grpSpPr>
        <p:grpSp>
          <p:nvGrpSpPr>
            <p:cNvPr id="3" name="组合 2">
              <a:extLst>
                <a:ext uri="{FF2B5EF4-FFF2-40B4-BE49-F238E27FC236}">
                  <a16:creationId xmlns:a16="http://schemas.microsoft.com/office/drawing/2014/main" id="{BF1BAEAF-FB6A-4C01-8912-1D2BA637A259}"/>
                </a:ext>
              </a:extLst>
            </p:cNvPr>
            <p:cNvGrpSpPr/>
            <p:nvPr userDrawn="1"/>
          </p:nvGrpSpPr>
          <p:grpSpPr>
            <a:xfrm>
              <a:off x="5183709" y="2445418"/>
              <a:ext cx="5398824" cy="691322"/>
              <a:chOff x="5183709" y="2445418"/>
              <a:chExt cx="5398824" cy="691322"/>
            </a:xfrm>
          </p:grpSpPr>
          <p:sp>
            <p:nvSpPr>
              <p:cNvPr id="18" name="矩形 17">
                <a:extLst>
                  <a:ext uri="{FF2B5EF4-FFF2-40B4-BE49-F238E27FC236}">
                    <a16:creationId xmlns:a16="http://schemas.microsoft.com/office/drawing/2014/main" id="{27BB2480-8CDB-4147-BCA0-E522734950A7}"/>
                  </a:ext>
                </a:extLst>
              </p:cNvPr>
              <p:cNvSpPr/>
              <p:nvPr userDrawn="1"/>
            </p:nvSpPr>
            <p:spPr>
              <a:xfrm>
                <a:off x="5745491" y="2502163"/>
                <a:ext cx="4837042" cy="577832"/>
              </a:xfrm>
              <a:prstGeom prst="rect">
                <a:avLst/>
              </a:prstGeom>
              <a:solidFill>
                <a:schemeClr val="accent1">
                  <a:alpha val="10000"/>
                </a:schemeClr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endParaRPr>
              </a:p>
            </p:txBody>
          </p:sp>
          <p:sp>
            <p:nvSpPr>
              <p:cNvPr id="19" name="矩形: 圆角 18">
                <a:extLst>
                  <a:ext uri="{FF2B5EF4-FFF2-40B4-BE49-F238E27FC236}">
                    <a16:creationId xmlns:a16="http://schemas.microsoft.com/office/drawing/2014/main" id="{682426E0-271D-42AF-A714-CFCE857BB78F}"/>
                  </a:ext>
                </a:extLst>
              </p:cNvPr>
              <p:cNvSpPr/>
              <p:nvPr userDrawn="1"/>
            </p:nvSpPr>
            <p:spPr>
              <a:xfrm>
                <a:off x="5183709" y="2445418"/>
                <a:ext cx="691322" cy="691322"/>
              </a:xfrm>
              <a:prstGeom prst="roundRect">
                <a:avLst/>
              </a:prstGeom>
              <a:solidFill>
                <a:schemeClr val="accent1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endParaRPr>
              </a:p>
            </p:txBody>
          </p:sp>
        </p:grpSp>
        <p:sp>
          <p:nvSpPr>
            <p:cNvPr id="23" name="文本框 22">
              <a:extLst>
                <a:ext uri="{FF2B5EF4-FFF2-40B4-BE49-F238E27FC236}">
                  <a16:creationId xmlns:a16="http://schemas.microsoft.com/office/drawing/2014/main" id="{9ECB42A8-21C2-4C96-B3F9-066B33787C8C}"/>
                </a:ext>
              </a:extLst>
            </p:cNvPr>
            <p:cNvSpPr txBox="1"/>
            <p:nvPr userDrawn="1"/>
          </p:nvSpPr>
          <p:spPr>
            <a:xfrm>
              <a:off x="5183709" y="2485928"/>
              <a:ext cx="83820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>
                <a:defRPr sz="3600">
                  <a:solidFill>
                    <a:srgbClr val="2D3A5C"/>
                  </a:solidFill>
                  <a:latin typeface="+mn-ea"/>
                </a:defRPr>
              </a:lvl1pPr>
            </a:lstStyle>
            <a:p>
              <a:r>
                <a:rPr lang="en-US" altLang="zh-CN">
                  <a:solidFill>
                    <a:prstClr val="white"/>
                  </a:solidFill>
                  <a:latin typeface="微软雅黑"/>
                  <a:ea typeface="微软雅黑"/>
                </a:rPr>
                <a:t>02</a:t>
              </a:r>
              <a:endParaRPr lang="zh-CN" altLang="en-US">
                <a:solidFill>
                  <a:prstClr val="white"/>
                </a:solidFill>
                <a:latin typeface="微软雅黑"/>
                <a:ea typeface="微软雅黑"/>
              </a:endParaRPr>
            </a:p>
          </p:txBody>
        </p:sp>
      </p:grpSp>
      <p:sp>
        <p:nvSpPr>
          <p:cNvPr id="27" name="矩形 26">
            <a:extLst>
              <a:ext uri="{FF2B5EF4-FFF2-40B4-BE49-F238E27FC236}">
                <a16:creationId xmlns:a16="http://schemas.microsoft.com/office/drawing/2014/main" id="{3E2A3932-7466-4A7E-BC56-51B60E275A55}"/>
              </a:ext>
            </a:extLst>
          </p:cNvPr>
          <p:cNvSpPr/>
          <p:nvPr userDrawn="1"/>
        </p:nvSpPr>
        <p:spPr>
          <a:xfrm>
            <a:off x="3404633" y="0"/>
            <a:ext cx="45719" cy="687884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9" name="文本占位符 28">
            <a:extLst>
              <a:ext uri="{FF2B5EF4-FFF2-40B4-BE49-F238E27FC236}">
                <a16:creationId xmlns:a16="http://schemas.microsoft.com/office/drawing/2014/main" id="{31651381-919C-4C38-ABB7-4B8B6037D3DD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012383" y="816806"/>
            <a:ext cx="4432913" cy="584775"/>
          </a:xfrm>
        </p:spPr>
        <p:txBody>
          <a:bodyPr wrap="square">
            <a:sp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zh-CN" altLang="en-US" sz="3200" b="1" kern="1200" noProof="0">
                <a:solidFill>
                  <a:schemeClr val="accent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363632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工作回顾</a:t>
            </a:r>
          </a:p>
        </p:txBody>
      </p:sp>
      <p:sp>
        <p:nvSpPr>
          <p:cNvPr id="30" name="文本占位符 28">
            <a:extLst>
              <a:ext uri="{FF2B5EF4-FFF2-40B4-BE49-F238E27FC236}">
                <a16:creationId xmlns:a16="http://schemas.microsoft.com/office/drawing/2014/main" id="{434327CB-41AC-4392-9DB6-0685F46C837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012383" y="1966076"/>
            <a:ext cx="4432913" cy="584775"/>
          </a:xfrm>
        </p:spPr>
        <p:txBody>
          <a:bodyPr wrap="square">
            <a:sp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zh-CN" altLang="en-US" sz="3200" b="1" kern="1200" noProof="0">
                <a:solidFill>
                  <a:schemeClr val="accent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3200" b="1" i="0" u="none" strike="noStrike" kern="1200" cap="none" spc="0" normalizeH="0" baseline="0" noProof="0">
                <a:ln>
                  <a:noFill/>
                </a:ln>
                <a:solidFill>
                  <a:srgbClr val="363632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心得体会</a:t>
            </a:r>
          </a:p>
        </p:txBody>
      </p:sp>
      <p:sp>
        <p:nvSpPr>
          <p:cNvPr id="31" name="文本占位符 28">
            <a:extLst>
              <a:ext uri="{FF2B5EF4-FFF2-40B4-BE49-F238E27FC236}">
                <a16:creationId xmlns:a16="http://schemas.microsoft.com/office/drawing/2014/main" id="{5DE9C3ED-8810-4A5B-947E-42AACA8B62B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012383" y="3115346"/>
            <a:ext cx="4432913" cy="584775"/>
          </a:xfrm>
        </p:spPr>
        <p:txBody>
          <a:bodyPr wrap="square">
            <a:sp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zh-CN" altLang="en-US" sz="3200" b="1" kern="1200" noProof="0">
                <a:solidFill>
                  <a:schemeClr val="accent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3200" b="1" i="0" u="none" strike="noStrike" kern="1200" cap="none" spc="0" normalizeH="0" baseline="0" noProof="0">
                <a:ln>
                  <a:noFill/>
                </a:ln>
                <a:solidFill>
                  <a:srgbClr val="363632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新年计划</a:t>
            </a:r>
          </a:p>
        </p:txBody>
      </p:sp>
      <p:grpSp>
        <p:nvGrpSpPr>
          <p:cNvPr id="39" name="组合 38">
            <a:extLst>
              <a:ext uri="{FF2B5EF4-FFF2-40B4-BE49-F238E27FC236}">
                <a16:creationId xmlns:a16="http://schemas.microsoft.com/office/drawing/2014/main" id="{8E28D930-B892-473C-8EA6-520301EA969A}"/>
              </a:ext>
            </a:extLst>
          </p:cNvPr>
          <p:cNvGrpSpPr/>
          <p:nvPr userDrawn="1"/>
        </p:nvGrpSpPr>
        <p:grpSpPr>
          <a:xfrm>
            <a:off x="5183710" y="4212845"/>
            <a:ext cx="5417877" cy="693337"/>
            <a:chOff x="5183710" y="5038065"/>
            <a:chExt cx="5417877" cy="693337"/>
          </a:xfrm>
        </p:grpSpPr>
        <p:sp>
          <p:nvSpPr>
            <p:cNvPr id="24" name="矩形 23">
              <a:extLst>
                <a:ext uri="{FF2B5EF4-FFF2-40B4-BE49-F238E27FC236}">
                  <a16:creationId xmlns:a16="http://schemas.microsoft.com/office/drawing/2014/main" id="{2486DD7A-5D07-48D4-ADD3-CFF23031BD1D}"/>
                </a:ext>
              </a:extLst>
            </p:cNvPr>
            <p:cNvSpPr/>
            <p:nvPr userDrawn="1"/>
          </p:nvSpPr>
          <p:spPr>
            <a:xfrm>
              <a:off x="5764545" y="5094810"/>
              <a:ext cx="4837042" cy="577832"/>
            </a:xfrm>
            <a:prstGeom prst="rect">
              <a:avLst/>
            </a:prstGeom>
            <a:solidFill>
              <a:schemeClr val="accent1">
                <a:alpha val="10000"/>
              </a:scheme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  <p:sp>
          <p:nvSpPr>
            <p:cNvPr id="25" name="矩形: 圆角 24">
              <a:extLst>
                <a:ext uri="{FF2B5EF4-FFF2-40B4-BE49-F238E27FC236}">
                  <a16:creationId xmlns:a16="http://schemas.microsoft.com/office/drawing/2014/main" id="{8ADA43C0-3AB7-4B73-A699-B1B9022D90CA}"/>
                </a:ext>
              </a:extLst>
            </p:cNvPr>
            <p:cNvSpPr/>
            <p:nvPr userDrawn="1"/>
          </p:nvSpPr>
          <p:spPr>
            <a:xfrm>
              <a:off x="5202763" y="5038065"/>
              <a:ext cx="691322" cy="691322"/>
            </a:xfrm>
            <a:prstGeom prst="roundRect">
              <a:avLst/>
            </a:prstGeom>
            <a:solidFill>
              <a:schemeClr val="accent1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  <p:sp>
          <p:nvSpPr>
            <p:cNvPr id="26" name="文本框 25">
              <a:extLst>
                <a:ext uri="{FF2B5EF4-FFF2-40B4-BE49-F238E27FC236}">
                  <a16:creationId xmlns:a16="http://schemas.microsoft.com/office/drawing/2014/main" id="{665729AC-3424-4BEE-B993-47D4FD573975}"/>
                </a:ext>
              </a:extLst>
            </p:cNvPr>
            <p:cNvSpPr txBox="1"/>
            <p:nvPr userDrawn="1"/>
          </p:nvSpPr>
          <p:spPr>
            <a:xfrm>
              <a:off x="5183710" y="5085071"/>
              <a:ext cx="83820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>
                <a:defRPr sz="3600">
                  <a:solidFill>
                    <a:srgbClr val="2D3A5C"/>
                  </a:solidFill>
                  <a:latin typeface="+mn-ea"/>
                </a:defRPr>
              </a:lvl1pPr>
            </a:lstStyle>
            <a:p>
              <a:r>
                <a:rPr lang="en-US" altLang="zh-CN">
                  <a:solidFill>
                    <a:prstClr val="white"/>
                  </a:solidFill>
                  <a:latin typeface="微软雅黑"/>
                  <a:ea typeface="微软雅黑"/>
                </a:rPr>
                <a:t>04</a:t>
              </a:r>
              <a:endParaRPr lang="zh-CN" altLang="en-US">
                <a:solidFill>
                  <a:prstClr val="white"/>
                </a:solidFill>
                <a:latin typeface="微软雅黑"/>
                <a:ea typeface="微软雅黑"/>
              </a:endParaRPr>
            </a:p>
          </p:txBody>
        </p:sp>
      </p:grpSp>
      <p:sp>
        <p:nvSpPr>
          <p:cNvPr id="28" name="文本占位符 28">
            <a:extLst>
              <a:ext uri="{FF2B5EF4-FFF2-40B4-BE49-F238E27FC236}">
                <a16:creationId xmlns:a16="http://schemas.microsoft.com/office/drawing/2014/main" id="{D32F8A8B-4A0C-4DE2-A419-A6424A6CE86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012383" y="4264616"/>
            <a:ext cx="4432913" cy="584775"/>
          </a:xfrm>
        </p:spPr>
        <p:txBody>
          <a:bodyPr wrap="square">
            <a:sp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zh-CN" altLang="en-US" sz="3200" b="1" kern="1200" noProof="0">
                <a:solidFill>
                  <a:schemeClr val="accent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3200" b="1" i="0" u="none" strike="noStrike" kern="1200" cap="none" spc="0" normalizeH="0" baseline="0" noProof="0">
                <a:ln>
                  <a:noFill/>
                </a:ln>
                <a:solidFill>
                  <a:srgbClr val="363632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未来目标</a:t>
            </a:r>
          </a:p>
        </p:txBody>
      </p:sp>
      <p:grpSp>
        <p:nvGrpSpPr>
          <p:cNvPr id="40" name="组合 39">
            <a:extLst>
              <a:ext uri="{FF2B5EF4-FFF2-40B4-BE49-F238E27FC236}">
                <a16:creationId xmlns:a16="http://schemas.microsoft.com/office/drawing/2014/main" id="{770D0AFA-3F6D-4306-9F7F-ACC5B131D5B7}"/>
              </a:ext>
            </a:extLst>
          </p:cNvPr>
          <p:cNvGrpSpPr/>
          <p:nvPr userDrawn="1"/>
        </p:nvGrpSpPr>
        <p:grpSpPr>
          <a:xfrm>
            <a:off x="5164656" y="5368899"/>
            <a:ext cx="5417877" cy="693337"/>
            <a:chOff x="5164656" y="5749899"/>
            <a:chExt cx="5417877" cy="693337"/>
          </a:xfrm>
        </p:grpSpPr>
        <p:sp>
          <p:nvSpPr>
            <p:cNvPr id="35" name="矩形 34">
              <a:extLst>
                <a:ext uri="{FF2B5EF4-FFF2-40B4-BE49-F238E27FC236}">
                  <a16:creationId xmlns:a16="http://schemas.microsoft.com/office/drawing/2014/main" id="{6062C0DA-AA13-4335-A4FA-DE76009011A4}"/>
                </a:ext>
              </a:extLst>
            </p:cNvPr>
            <p:cNvSpPr/>
            <p:nvPr userDrawn="1"/>
          </p:nvSpPr>
          <p:spPr>
            <a:xfrm>
              <a:off x="5745491" y="5806644"/>
              <a:ext cx="4837042" cy="577832"/>
            </a:xfrm>
            <a:prstGeom prst="rect">
              <a:avLst/>
            </a:prstGeom>
            <a:solidFill>
              <a:schemeClr val="accent1">
                <a:alpha val="10000"/>
              </a:scheme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  <p:sp>
          <p:nvSpPr>
            <p:cNvPr id="36" name="矩形: 圆角 35">
              <a:extLst>
                <a:ext uri="{FF2B5EF4-FFF2-40B4-BE49-F238E27FC236}">
                  <a16:creationId xmlns:a16="http://schemas.microsoft.com/office/drawing/2014/main" id="{A6D2B477-0515-44B6-989F-A4BF21CE00CE}"/>
                </a:ext>
              </a:extLst>
            </p:cNvPr>
            <p:cNvSpPr/>
            <p:nvPr userDrawn="1"/>
          </p:nvSpPr>
          <p:spPr>
            <a:xfrm>
              <a:off x="5183709" y="5749899"/>
              <a:ext cx="691322" cy="691322"/>
            </a:xfrm>
            <a:prstGeom prst="roundRect">
              <a:avLst/>
            </a:prstGeom>
            <a:solidFill>
              <a:schemeClr val="accent1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  <p:sp>
          <p:nvSpPr>
            <p:cNvPr id="37" name="文本框 36">
              <a:extLst>
                <a:ext uri="{FF2B5EF4-FFF2-40B4-BE49-F238E27FC236}">
                  <a16:creationId xmlns:a16="http://schemas.microsoft.com/office/drawing/2014/main" id="{B6685B53-7B20-40BB-9243-C944E7C349C5}"/>
                </a:ext>
              </a:extLst>
            </p:cNvPr>
            <p:cNvSpPr txBox="1"/>
            <p:nvPr userDrawn="1"/>
          </p:nvSpPr>
          <p:spPr>
            <a:xfrm>
              <a:off x="5164656" y="5796905"/>
              <a:ext cx="83820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>
                <a:defRPr sz="3600">
                  <a:solidFill>
                    <a:srgbClr val="2D3A5C"/>
                  </a:solidFill>
                  <a:latin typeface="+mn-ea"/>
                </a:defRPr>
              </a:lvl1pPr>
            </a:lstStyle>
            <a:p>
              <a:r>
                <a:rPr lang="en-US" altLang="zh-CN">
                  <a:solidFill>
                    <a:prstClr val="white"/>
                  </a:solidFill>
                  <a:latin typeface="微软雅黑"/>
                  <a:ea typeface="微软雅黑"/>
                </a:rPr>
                <a:t>05</a:t>
              </a:r>
              <a:endParaRPr lang="zh-CN" altLang="en-US">
                <a:solidFill>
                  <a:prstClr val="white"/>
                </a:solidFill>
                <a:latin typeface="微软雅黑"/>
                <a:ea typeface="微软雅黑"/>
              </a:endParaRPr>
            </a:p>
          </p:txBody>
        </p:sp>
      </p:grpSp>
      <p:sp>
        <p:nvSpPr>
          <p:cNvPr id="38" name="文本占位符 28">
            <a:extLst>
              <a:ext uri="{FF2B5EF4-FFF2-40B4-BE49-F238E27FC236}">
                <a16:creationId xmlns:a16="http://schemas.microsoft.com/office/drawing/2014/main" id="{135B55A9-3405-4D34-BCD0-925666C855F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012383" y="5413888"/>
            <a:ext cx="4432913" cy="584775"/>
          </a:xfrm>
        </p:spPr>
        <p:txBody>
          <a:bodyPr wrap="square">
            <a:sp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zh-CN" altLang="en-US" sz="3200" b="1" kern="1200" noProof="0">
                <a:solidFill>
                  <a:schemeClr val="accent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3200" b="1" i="0" u="none" strike="noStrike" kern="1200" cap="none" spc="0" normalizeH="0" baseline="0" noProof="0">
                <a:ln>
                  <a:noFill/>
                </a:ln>
                <a:solidFill>
                  <a:srgbClr val="363632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会议总结</a:t>
            </a:r>
          </a:p>
        </p:txBody>
      </p:sp>
    </p:spTree>
    <p:extLst>
      <p:ext uri="{BB962C8B-B14F-4D97-AF65-F5344CB8AC3E}">
        <p14:creationId xmlns:p14="http://schemas.microsoft.com/office/powerpoint/2010/main" val="28449923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转场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>
            <a:extLst>
              <a:ext uri="{FF2B5EF4-FFF2-40B4-BE49-F238E27FC236}">
                <a16:creationId xmlns:a16="http://schemas.microsoft.com/office/drawing/2014/main" id="{DC0FBFBD-6B3F-4A71-B6F5-F6E121BF4C5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alphaModFix amt="75000"/>
          </a:blip>
          <a:srcRect r="10928"/>
          <a:stretch/>
        </p:blipFill>
        <p:spPr>
          <a:xfrm flipH="1" flipV="1">
            <a:off x="-1272" y="-165"/>
            <a:ext cx="12193272" cy="6858330"/>
          </a:xfrm>
          <a:prstGeom prst="rect">
            <a:avLst/>
          </a:prstGeom>
        </p:spPr>
      </p:pic>
      <p:grpSp>
        <p:nvGrpSpPr>
          <p:cNvPr id="8" name="组合 7">
            <a:extLst>
              <a:ext uri="{FF2B5EF4-FFF2-40B4-BE49-F238E27FC236}">
                <a16:creationId xmlns:a16="http://schemas.microsoft.com/office/drawing/2014/main" id="{185D9E87-AB50-46C7-ABAC-E98DDAC8DB91}"/>
              </a:ext>
            </a:extLst>
          </p:cNvPr>
          <p:cNvGrpSpPr/>
          <p:nvPr userDrawn="1"/>
        </p:nvGrpSpPr>
        <p:grpSpPr>
          <a:xfrm>
            <a:off x="8922881" y="3459700"/>
            <a:ext cx="3082306" cy="2768712"/>
            <a:chOff x="5361651" y="1304562"/>
            <a:chExt cx="593384" cy="533015"/>
          </a:xfrm>
        </p:grpSpPr>
        <p:sp>
          <p:nvSpPr>
            <p:cNvPr id="9" name="椭圆 8">
              <a:extLst>
                <a:ext uri="{FF2B5EF4-FFF2-40B4-BE49-F238E27FC236}">
                  <a16:creationId xmlns:a16="http://schemas.microsoft.com/office/drawing/2014/main" id="{A8CDCDD9-02C0-4698-AA66-95EB3FE837E7}"/>
                </a:ext>
              </a:extLst>
            </p:cNvPr>
            <p:cNvSpPr/>
            <p:nvPr/>
          </p:nvSpPr>
          <p:spPr>
            <a:xfrm>
              <a:off x="5474571" y="1378857"/>
              <a:ext cx="480464" cy="458720"/>
            </a:xfrm>
            <a:prstGeom prst="ellipse">
              <a:avLst/>
            </a:prstGeom>
            <a:gradFill flip="none" rotWithShape="1">
              <a:gsLst>
                <a:gs pos="56000">
                  <a:schemeClr val="accent1">
                    <a:alpha val="20000"/>
                  </a:schemeClr>
                </a:gs>
                <a:gs pos="74000">
                  <a:schemeClr val="accent1">
                    <a:alpha val="10000"/>
                  </a:schemeClr>
                </a:gs>
                <a:gs pos="100000">
                  <a:schemeClr val="accent1">
                    <a:alpha val="0"/>
                  </a:schemeClr>
                </a:gs>
              </a:gsLst>
              <a:path path="shape">
                <a:fillToRect l="50000" t="50000" r="50000" b="50000"/>
              </a:path>
              <a:tileRect/>
            </a:gradFill>
            <a:ln>
              <a:noFill/>
            </a:ln>
            <a:scene3d>
              <a:camera prst="orthographicFront"/>
              <a:lightRig rig="threePt" dir="t"/>
            </a:scene3d>
            <a:sp3d prstMaterial="softEdge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0" name="椭圆 9">
              <a:extLst>
                <a:ext uri="{FF2B5EF4-FFF2-40B4-BE49-F238E27FC236}">
                  <a16:creationId xmlns:a16="http://schemas.microsoft.com/office/drawing/2014/main" id="{632E077D-2F44-4F57-BC9A-08384B13C49E}"/>
                </a:ext>
              </a:extLst>
            </p:cNvPr>
            <p:cNvSpPr/>
            <p:nvPr/>
          </p:nvSpPr>
          <p:spPr>
            <a:xfrm flipH="1">
              <a:off x="5361651" y="1304562"/>
              <a:ext cx="464900" cy="426364"/>
            </a:xfrm>
            <a:prstGeom prst="ellipse">
              <a:avLst/>
            </a:prstGeom>
            <a:gradFill flip="none" rotWithShape="1">
              <a:gsLst>
                <a:gs pos="0">
                  <a:schemeClr val="bg1">
                    <a:alpha val="56000"/>
                  </a:schemeClr>
                </a:gs>
                <a:gs pos="100000">
                  <a:schemeClr val="bg1">
                    <a:alpha val="0"/>
                  </a:schemeClr>
                </a:gs>
              </a:gsLst>
              <a:path path="shape">
                <a:fillToRect l="50000" t="50000" r="50000" b="50000"/>
              </a:path>
              <a:tileRect/>
            </a:gradFill>
            <a:ln>
              <a:noFill/>
            </a:ln>
            <a:scene3d>
              <a:camera prst="orthographicFront"/>
              <a:lightRig rig="threePt" dir="t"/>
            </a:scene3d>
            <a:sp3d prstMaterial="softEdge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1" name="矩形 10">
            <a:extLst>
              <a:ext uri="{FF2B5EF4-FFF2-40B4-BE49-F238E27FC236}">
                <a16:creationId xmlns:a16="http://schemas.microsoft.com/office/drawing/2014/main" id="{0179C31C-0F06-479D-BB61-1460784FE9E9}"/>
              </a:ext>
            </a:extLst>
          </p:cNvPr>
          <p:cNvSpPr/>
          <p:nvPr userDrawn="1"/>
        </p:nvSpPr>
        <p:spPr>
          <a:xfrm>
            <a:off x="0" y="6497709"/>
            <a:ext cx="12192000" cy="36029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矩形 11">
            <a:extLst>
              <a:ext uri="{FF2B5EF4-FFF2-40B4-BE49-F238E27FC236}">
                <a16:creationId xmlns:a16="http://schemas.microsoft.com/office/drawing/2014/main" id="{F4A623C7-FE7F-499A-8F07-40327BF009C9}"/>
              </a:ext>
            </a:extLst>
          </p:cNvPr>
          <p:cNvSpPr/>
          <p:nvPr userDrawn="1"/>
        </p:nvSpPr>
        <p:spPr>
          <a:xfrm>
            <a:off x="0" y="6406270"/>
            <a:ext cx="12192000" cy="4571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13" name="组合 12">
            <a:extLst>
              <a:ext uri="{FF2B5EF4-FFF2-40B4-BE49-F238E27FC236}">
                <a16:creationId xmlns:a16="http://schemas.microsoft.com/office/drawing/2014/main" id="{1C33A5A0-BD76-4842-8DC5-672D52703CF6}"/>
              </a:ext>
            </a:extLst>
          </p:cNvPr>
          <p:cNvGrpSpPr/>
          <p:nvPr userDrawn="1"/>
        </p:nvGrpSpPr>
        <p:grpSpPr>
          <a:xfrm>
            <a:off x="10100201" y="2910770"/>
            <a:ext cx="506396" cy="446519"/>
            <a:chOff x="5345632" y="1300230"/>
            <a:chExt cx="609403" cy="537347"/>
          </a:xfrm>
        </p:grpSpPr>
        <p:sp>
          <p:nvSpPr>
            <p:cNvPr id="14" name="椭圆 13">
              <a:extLst>
                <a:ext uri="{FF2B5EF4-FFF2-40B4-BE49-F238E27FC236}">
                  <a16:creationId xmlns:a16="http://schemas.microsoft.com/office/drawing/2014/main" id="{DBE5AEDB-0B22-4E50-B1E8-AD832AF0582E}"/>
                </a:ext>
              </a:extLst>
            </p:cNvPr>
            <p:cNvSpPr/>
            <p:nvPr/>
          </p:nvSpPr>
          <p:spPr>
            <a:xfrm>
              <a:off x="5474571" y="1378857"/>
              <a:ext cx="480464" cy="458720"/>
            </a:xfrm>
            <a:prstGeom prst="ellipse">
              <a:avLst/>
            </a:prstGeom>
            <a:gradFill flip="none" rotWithShape="1">
              <a:gsLst>
                <a:gs pos="59000">
                  <a:schemeClr val="accent1">
                    <a:alpha val="71000"/>
                  </a:schemeClr>
                </a:gs>
                <a:gs pos="100000">
                  <a:schemeClr val="accent1">
                    <a:alpha val="0"/>
                  </a:schemeClr>
                </a:gs>
              </a:gsLst>
              <a:path path="shape">
                <a:fillToRect l="50000" t="50000" r="50000" b="50000"/>
              </a:path>
              <a:tileRect/>
            </a:gradFill>
            <a:ln>
              <a:noFill/>
            </a:ln>
            <a:scene3d>
              <a:camera prst="orthographicFront"/>
              <a:lightRig rig="threePt" dir="t"/>
            </a:scene3d>
            <a:sp3d prstMaterial="softEdge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5" name="椭圆 14">
              <a:extLst>
                <a:ext uri="{FF2B5EF4-FFF2-40B4-BE49-F238E27FC236}">
                  <a16:creationId xmlns:a16="http://schemas.microsoft.com/office/drawing/2014/main" id="{53695A34-5011-4347-AAB6-49CC92204715}"/>
                </a:ext>
              </a:extLst>
            </p:cNvPr>
            <p:cNvSpPr/>
            <p:nvPr/>
          </p:nvSpPr>
          <p:spPr>
            <a:xfrm flipH="1">
              <a:off x="5345632" y="1300230"/>
              <a:ext cx="464900" cy="426364"/>
            </a:xfrm>
            <a:prstGeom prst="ellipse">
              <a:avLst/>
            </a:prstGeom>
            <a:gradFill flip="none" rotWithShape="1">
              <a:gsLst>
                <a:gs pos="0">
                  <a:schemeClr val="bg1">
                    <a:alpha val="56000"/>
                  </a:schemeClr>
                </a:gs>
                <a:gs pos="100000">
                  <a:schemeClr val="bg1">
                    <a:alpha val="0"/>
                  </a:schemeClr>
                </a:gs>
              </a:gsLst>
              <a:path path="shape">
                <a:fillToRect l="50000" t="50000" r="50000" b="50000"/>
              </a:path>
              <a:tileRect/>
            </a:gradFill>
            <a:ln>
              <a:noFill/>
            </a:ln>
            <a:scene3d>
              <a:camera prst="orthographicFront"/>
              <a:lightRig rig="threePt" dir="t"/>
            </a:scene3d>
            <a:sp3d prstMaterial="softEdge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7" name="组合 16">
            <a:extLst>
              <a:ext uri="{FF2B5EF4-FFF2-40B4-BE49-F238E27FC236}">
                <a16:creationId xmlns:a16="http://schemas.microsoft.com/office/drawing/2014/main" id="{78F0B5EF-0E75-4B88-9B3F-2A457007A1A9}"/>
              </a:ext>
            </a:extLst>
          </p:cNvPr>
          <p:cNvGrpSpPr/>
          <p:nvPr userDrawn="1"/>
        </p:nvGrpSpPr>
        <p:grpSpPr>
          <a:xfrm>
            <a:off x="6821636" y="4801161"/>
            <a:ext cx="488940" cy="468146"/>
            <a:chOff x="5386625" y="1332586"/>
            <a:chExt cx="568410" cy="504991"/>
          </a:xfrm>
        </p:grpSpPr>
        <p:sp>
          <p:nvSpPr>
            <p:cNvPr id="18" name="椭圆 17">
              <a:extLst>
                <a:ext uri="{FF2B5EF4-FFF2-40B4-BE49-F238E27FC236}">
                  <a16:creationId xmlns:a16="http://schemas.microsoft.com/office/drawing/2014/main" id="{6FD3B6BC-DDF5-42F5-AB70-82123D35EAAC}"/>
                </a:ext>
              </a:extLst>
            </p:cNvPr>
            <p:cNvSpPr/>
            <p:nvPr/>
          </p:nvSpPr>
          <p:spPr>
            <a:xfrm>
              <a:off x="5474571" y="1378857"/>
              <a:ext cx="480464" cy="458720"/>
            </a:xfrm>
            <a:prstGeom prst="ellipse">
              <a:avLst/>
            </a:prstGeom>
            <a:gradFill flip="none" rotWithShape="1">
              <a:gsLst>
                <a:gs pos="67000">
                  <a:schemeClr val="accent1"/>
                </a:gs>
                <a:gs pos="100000">
                  <a:schemeClr val="accent1">
                    <a:alpha val="0"/>
                  </a:schemeClr>
                </a:gs>
              </a:gsLst>
              <a:path path="shape">
                <a:fillToRect l="50000" t="50000" r="50000" b="50000"/>
              </a:path>
              <a:tileRect/>
            </a:gradFill>
            <a:ln>
              <a:noFill/>
            </a:ln>
            <a:scene3d>
              <a:camera prst="orthographicFront"/>
              <a:lightRig rig="threePt" dir="t"/>
            </a:scene3d>
            <a:sp3d prstMaterial="softEdge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9" name="椭圆 18">
              <a:extLst>
                <a:ext uri="{FF2B5EF4-FFF2-40B4-BE49-F238E27FC236}">
                  <a16:creationId xmlns:a16="http://schemas.microsoft.com/office/drawing/2014/main" id="{050F7402-0744-40FF-B0EE-650E8AE9914B}"/>
                </a:ext>
              </a:extLst>
            </p:cNvPr>
            <p:cNvSpPr/>
            <p:nvPr/>
          </p:nvSpPr>
          <p:spPr>
            <a:xfrm flipH="1">
              <a:off x="5386625" y="1332586"/>
              <a:ext cx="464900" cy="426364"/>
            </a:xfrm>
            <a:prstGeom prst="ellipse">
              <a:avLst/>
            </a:prstGeom>
            <a:gradFill flip="none" rotWithShape="1">
              <a:gsLst>
                <a:gs pos="0">
                  <a:schemeClr val="bg1">
                    <a:alpha val="56000"/>
                  </a:schemeClr>
                </a:gs>
                <a:gs pos="100000">
                  <a:schemeClr val="bg1">
                    <a:alpha val="0"/>
                  </a:schemeClr>
                </a:gs>
              </a:gsLst>
              <a:path path="shape">
                <a:fillToRect l="50000" t="50000" r="50000" b="50000"/>
              </a:path>
              <a:tileRect/>
            </a:gradFill>
            <a:ln>
              <a:noFill/>
            </a:ln>
            <a:scene3d>
              <a:camera prst="orthographicFront"/>
              <a:lightRig rig="threePt" dir="t"/>
            </a:scene3d>
            <a:sp3d prstMaterial="softEdge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0" name="组合 19">
            <a:extLst>
              <a:ext uri="{FF2B5EF4-FFF2-40B4-BE49-F238E27FC236}">
                <a16:creationId xmlns:a16="http://schemas.microsoft.com/office/drawing/2014/main" id="{7DDCE93D-47F4-43C9-9E02-77B9E27B5740}"/>
              </a:ext>
            </a:extLst>
          </p:cNvPr>
          <p:cNvGrpSpPr/>
          <p:nvPr userDrawn="1"/>
        </p:nvGrpSpPr>
        <p:grpSpPr>
          <a:xfrm>
            <a:off x="9426451" y="706385"/>
            <a:ext cx="1018385" cy="914776"/>
            <a:chOff x="5361651" y="1304562"/>
            <a:chExt cx="593384" cy="533015"/>
          </a:xfrm>
        </p:grpSpPr>
        <p:sp>
          <p:nvSpPr>
            <p:cNvPr id="21" name="椭圆 20">
              <a:extLst>
                <a:ext uri="{FF2B5EF4-FFF2-40B4-BE49-F238E27FC236}">
                  <a16:creationId xmlns:a16="http://schemas.microsoft.com/office/drawing/2014/main" id="{CFBFF24D-6FF7-4C63-8726-F610394FE3F2}"/>
                </a:ext>
              </a:extLst>
            </p:cNvPr>
            <p:cNvSpPr/>
            <p:nvPr/>
          </p:nvSpPr>
          <p:spPr>
            <a:xfrm>
              <a:off x="5474571" y="1378857"/>
              <a:ext cx="480464" cy="458720"/>
            </a:xfrm>
            <a:prstGeom prst="ellipse">
              <a:avLst/>
            </a:prstGeom>
            <a:gradFill flip="none" rotWithShape="1">
              <a:gsLst>
                <a:gs pos="56000">
                  <a:schemeClr val="accent1"/>
                </a:gs>
                <a:gs pos="74000">
                  <a:schemeClr val="accent1">
                    <a:alpha val="85000"/>
                  </a:schemeClr>
                </a:gs>
                <a:gs pos="100000">
                  <a:schemeClr val="accent1">
                    <a:alpha val="0"/>
                  </a:schemeClr>
                </a:gs>
              </a:gsLst>
              <a:path path="shape">
                <a:fillToRect l="50000" t="50000" r="50000" b="50000"/>
              </a:path>
              <a:tileRect/>
            </a:gradFill>
            <a:ln>
              <a:noFill/>
            </a:ln>
            <a:scene3d>
              <a:camera prst="orthographicFront"/>
              <a:lightRig rig="threePt" dir="t"/>
            </a:scene3d>
            <a:sp3d prstMaterial="softEdge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2" name="椭圆 21">
              <a:extLst>
                <a:ext uri="{FF2B5EF4-FFF2-40B4-BE49-F238E27FC236}">
                  <a16:creationId xmlns:a16="http://schemas.microsoft.com/office/drawing/2014/main" id="{3282DAD0-FDBF-4CC2-9A4F-500288C31ADD}"/>
                </a:ext>
              </a:extLst>
            </p:cNvPr>
            <p:cNvSpPr/>
            <p:nvPr/>
          </p:nvSpPr>
          <p:spPr>
            <a:xfrm flipH="1">
              <a:off x="5361651" y="1304562"/>
              <a:ext cx="464900" cy="426364"/>
            </a:xfrm>
            <a:prstGeom prst="ellipse">
              <a:avLst/>
            </a:prstGeom>
            <a:gradFill flip="none" rotWithShape="1">
              <a:gsLst>
                <a:gs pos="0">
                  <a:schemeClr val="bg1">
                    <a:alpha val="56000"/>
                  </a:schemeClr>
                </a:gs>
                <a:gs pos="100000">
                  <a:schemeClr val="bg1">
                    <a:alpha val="0"/>
                  </a:schemeClr>
                </a:gs>
              </a:gsLst>
              <a:path path="shape">
                <a:fillToRect l="50000" t="50000" r="50000" b="50000"/>
              </a:path>
              <a:tileRect/>
            </a:gradFill>
            <a:ln>
              <a:noFill/>
            </a:ln>
            <a:scene3d>
              <a:camera prst="orthographicFront"/>
              <a:lightRig rig="threePt" dir="t"/>
            </a:scene3d>
            <a:sp3d prstMaterial="softEdge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3" name="组合 22">
            <a:extLst>
              <a:ext uri="{FF2B5EF4-FFF2-40B4-BE49-F238E27FC236}">
                <a16:creationId xmlns:a16="http://schemas.microsoft.com/office/drawing/2014/main" id="{B356C1A6-1946-4EA9-ACA0-6C049EB6DD51}"/>
              </a:ext>
            </a:extLst>
          </p:cNvPr>
          <p:cNvGrpSpPr/>
          <p:nvPr userDrawn="1"/>
        </p:nvGrpSpPr>
        <p:grpSpPr>
          <a:xfrm>
            <a:off x="1445256" y="4651668"/>
            <a:ext cx="808866" cy="718618"/>
            <a:chOff x="5386625" y="1332586"/>
            <a:chExt cx="568410" cy="504991"/>
          </a:xfrm>
        </p:grpSpPr>
        <p:sp>
          <p:nvSpPr>
            <p:cNvPr id="24" name="椭圆 23">
              <a:extLst>
                <a:ext uri="{FF2B5EF4-FFF2-40B4-BE49-F238E27FC236}">
                  <a16:creationId xmlns:a16="http://schemas.microsoft.com/office/drawing/2014/main" id="{0FB8B837-B89B-45FE-ABC2-F3288C1B7A38}"/>
                </a:ext>
              </a:extLst>
            </p:cNvPr>
            <p:cNvSpPr/>
            <p:nvPr/>
          </p:nvSpPr>
          <p:spPr>
            <a:xfrm>
              <a:off x="5474571" y="1378857"/>
              <a:ext cx="480464" cy="458720"/>
            </a:xfrm>
            <a:prstGeom prst="ellipse">
              <a:avLst/>
            </a:prstGeom>
            <a:gradFill flip="none" rotWithShape="1">
              <a:gsLst>
                <a:gs pos="67000">
                  <a:schemeClr val="accent1">
                    <a:alpha val="84000"/>
                  </a:schemeClr>
                </a:gs>
                <a:gs pos="100000">
                  <a:schemeClr val="accent1">
                    <a:alpha val="0"/>
                  </a:schemeClr>
                </a:gs>
              </a:gsLst>
              <a:path path="shape">
                <a:fillToRect l="50000" t="50000" r="50000" b="50000"/>
              </a:path>
              <a:tileRect/>
            </a:gradFill>
            <a:ln>
              <a:noFill/>
            </a:ln>
            <a:scene3d>
              <a:camera prst="orthographicFront"/>
              <a:lightRig rig="threePt" dir="t"/>
            </a:scene3d>
            <a:sp3d prstMaterial="softEdge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5" name="椭圆 24">
              <a:extLst>
                <a:ext uri="{FF2B5EF4-FFF2-40B4-BE49-F238E27FC236}">
                  <a16:creationId xmlns:a16="http://schemas.microsoft.com/office/drawing/2014/main" id="{4D1E8DC9-BFC3-4518-9A30-F266C92FFC93}"/>
                </a:ext>
              </a:extLst>
            </p:cNvPr>
            <p:cNvSpPr/>
            <p:nvPr/>
          </p:nvSpPr>
          <p:spPr>
            <a:xfrm flipH="1">
              <a:off x="5386625" y="1332586"/>
              <a:ext cx="464900" cy="426364"/>
            </a:xfrm>
            <a:prstGeom prst="ellipse">
              <a:avLst/>
            </a:prstGeom>
            <a:gradFill flip="none" rotWithShape="1">
              <a:gsLst>
                <a:gs pos="0">
                  <a:schemeClr val="bg1">
                    <a:alpha val="56000"/>
                  </a:schemeClr>
                </a:gs>
                <a:gs pos="100000">
                  <a:schemeClr val="bg1">
                    <a:alpha val="0"/>
                  </a:schemeClr>
                </a:gs>
              </a:gsLst>
              <a:path path="shape">
                <a:fillToRect l="50000" t="50000" r="50000" b="50000"/>
              </a:path>
              <a:tileRect/>
            </a:gradFill>
            <a:ln>
              <a:noFill/>
            </a:ln>
            <a:scene3d>
              <a:camera prst="orthographicFront"/>
              <a:lightRig rig="threePt" dir="t"/>
            </a:scene3d>
            <a:sp3d prstMaterial="softEdge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6" name="组合 25">
            <a:extLst>
              <a:ext uri="{FF2B5EF4-FFF2-40B4-BE49-F238E27FC236}">
                <a16:creationId xmlns:a16="http://schemas.microsoft.com/office/drawing/2014/main" id="{27FD1651-19AA-46F7-8484-2F2B566BCB10}"/>
              </a:ext>
            </a:extLst>
          </p:cNvPr>
          <p:cNvGrpSpPr/>
          <p:nvPr userDrawn="1"/>
        </p:nvGrpSpPr>
        <p:grpSpPr>
          <a:xfrm>
            <a:off x="6770332" y="1550343"/>
            <a:ext cx="331586" cy="294590"/>
            <a:chOff x="5386625" y="1332586"/>
            <a:chExt cx="568410" cy="504991"/>
          </a:xfrm>
        </p:grpSpPr>
        <p:sp>
          <p:nvSpPr>
            <p:cNvPr id="27" name="椭圆 26">
              <a:extLst>
                <a:ext uri="{FF2B5EF4-FFF2-40B4-BE49-F238E27FC236}">
                  <a16:creationId xmlns:a16="http://schemas.microsoft.com/office/drawing/2014/main" id="{0DDABB85-3D7A-4EF7-9303-BEDC3DA100AC}"/>
                </a:ext>
              </a:extLst>
            </p:cNvPr>
            <p:cNvSpPr/>
            <p:nvPr/>
          </p:nvSpPr>
          <p:spPr>
            <a:xfrm>
              <a:off x="5474571" y="1378857"/>
              <a:ext cx="480464" cy="458720"/>
            </a:xfrm>
            <a:prstGeom prst="ellipse">
              <a:avLst/>
            </a:prstGeom>
            <a:gradFill flip="none" rotWithShape="1">
              <a:gsLst>
                <a:gs pos="67000">
                  <a:schemeClr val="accent1">
                    <a:alpha val="80000"/>
                  </a:schemeClr>
                </a:gs>
                <a:gs pos="100000">
                  <a:schemeClr val="accent1">
                    <a:alpha val="0"/>
                  </a:schemeClr>
                </a:gs>
              </a:gsLst>
              <a:path path="shape">
                <a:fillToRect l="50000" t="50000" r="50000" b="50000"/>
              </a:path>
              <a:tileRect/>
            </a:gradFill>
            <a:ln>
              <a:noFill/>
            </a:ln>
            <a:scene3d>
              <a:camera prst="orthographicFront"/>
              <a:lightRig rig="threePt" dir="t"/>
            </a:scene3d>
            <a:sp3d prstMaterial="softEdge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8" name="椭圆 27">
              <a:extLst>
                <a:ext uri="{FF2B5EF4-FFF2-40B4-BE49-F238E27FC236}">
                  <a16:creationId xmlns:a16="http://schemas.microsoft.com/office/drawing/2014/main" id="{DFFBA5BD-6C19-4797-AF82-E88819BBDA51}"/>
                </a:ext>
              </a:extLst>
            </p:cNvPr>
            <p:cNvSpPr/>
            <p:nvPr/>
          </p:nvSpPr>
          <p:spPr>
            <a:xfrm flipH="1">
              <a:off x="5386625" y="1332586"/>
              <a:ext cx="464900" cy="426364"/>
            </a:xfrm>
            <a:prstGeom prst="ellipse">
              <a:avLst/>
            </a:prstGeom>
            <a:gradFill flip="none" rotWithShape="1">
              <a:gsLst>
                <a:gs pos="0">
                  <a:schemeClr val="bg1">
                    <a:alpha val="56000"/>
                  </a:schemeClr>
                </a:gs>
                <a:gs pos="100000">
                  <a:schemeClr val="bg1">
                    <a:alpha val="0"/>
                  </a:schemeClr>
                </a:gs>
              </a:gsLst>
              <a:path path="shape">
                <a:fillToRect l="50000" t="50000" r="50000" b="50000"/>
              </a:path>
              <a:tileRect/>
            </a:gradFill>
            <a:ln>
              <a:noFill/>
            </a:ln>
            <a:scene3d>
              <a:camera prst="orthographicFront"/>
              <a:lightRig rig="threePt" dir="t"/>
            </a:scene3d>
            <a:sp3d prstMaterial="softEdge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9" name="组合 28">
            <a:extLst>
              <a:ext uri="{FF2B5EF4-FFF2-40B4-BE49-F238E27FC236}">
                <a16:creationId xmlns:a16="http://schemas.microsoft.com/office/drawing/2014/main" id="{F8CE416C-B44D-4FFC-9289-1941E7A9B979}"/>
              </a:ext>
            </a:extLst>
          </p:cNvPr>
          <p:cNvGrpSpPr/>
          <p:nvPr userDrawn="1"/>
        </p:nvGrpSpPr>
        <p:grpSpPr>
          <a:xfrm>
            <a:off x="5151824" y="5045145"/>
            <a:ext cx="139670" cy="124086"/>
            <a:chOff x="5386625" y="1332586"/>
            <a:chExt cx="568410" cy="504991"/>
          </a:xfrm>
        </p:grpSpPr>
        <p:sp>
          <p:nvSpPr>
            <p:cNvPr id="30" name="椭圆 29">
              <a:extLst>
                <a:ext uri="{FF2B5EF4-FFF2-40B4-BE49-F238E27FC236}">
                  <a16:creationId xmlns:a16="http://schemas.microsoft.com/office/drawing/2014/main" id="{F094FBE8-64FB-4A0A-86D0-CD64BE000B35}"/>
                </a:ext>
              </a:extLst>
            </p:cNvPr>
            <p:cNvSpPr/>
            <p:nvPr/>
          </p:nvSpPr>
          <p:spPr>
            <a:xfrm>
              <a:off x="5474571" y="1378857"/>
              <a:ext cx="480464" cy="458720"/>
            </a:xfrm>
            <a:prstGeom prst="ellipse">
              <a:avLst/>
            </a:prstGeom>
            <a:gradFill flip="none" rotWithShape="1">
              <a:gsLst>
                <a:gs pos="67000">
                  <a:schemeClr val="accent1">
                    <a:alpha val="51000"/>
                  </a:schemeClr>
                </a:gs>
                <a:gs pos="100000">
                  <a:schemeClr val="accent1">
                    <a:alpha val="0"/>
                  </a:schemeClr>
                </a:gs>
              </a:gsLst>
              <a:path path="shape">
                <a:fillToRect l="50000" t="50000" r="50000" b="50000"/>
              </a:path>
              <a:tileRect/>
            </a:gradFill>
            <a:ln>
              <a:noFill/>
            </a:ln>
            <a:scene3d>
              <a:camera prst="orthographicFront"/>
              <a:lightRig rig="threePt" dir="t"/>
            </a:scene3d>
            <a:sp3d prstMaterial="softEdge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1" name="椭圆 30">
              <a:extLst>
                <a:ext uri="{FF2B5EF4-FFF2-40B4-BE49-F238E27FC236}">
                  <a16:creationId xmlns:a16="http://schemas.microsoft.com/office/drawing/2014/main" id="{6F40CA46-5F8C-4DC9-AFFB-90E5B624C0F8}"/>
                </a:ext>
              </a:extLst>
            </p:cNvPr>
            <p:cNvSpPr/>
            <p:nvPr/>
          </p:nvSpPr>
          <p:spPr>
            <a:xfrm flipH="1">
              <a:off x="5386625" y="1332586"/>
              <a:ext cx="464900" cy="426364"/>
            </a:xfrm>
            <a:prstGeom prst="ellipse">
              <a:avLst/>
            </a:prstGeom>
            <a:gradFill flip="none" rotWithShape="1">
              <a:gsLst>
                <a:gs pos="0">
                  <a:schemeClr val="bg1">
                    <a:alpha val="56000"/>
                  </a:schemeClr>
                </a:gs>
                <a:gs pos="100000">
                  <a:schemeClr val="bg1">
                    <a:alpha val="0"/>
                  </a:schemeClr>
                </a:gs>
              </a:gsLst>
              <a:path path="shape">
                <a:fillToRect l="50000" t="50000" r="50000" b="50000"/>
              </a:path>
              <a:tileRect/>
            </a:gradFill>
            <a:ln>
              <a:noFill/>
            </a:ln>
            <a:scene3d>
              <a:camera prst="orthographicFront"/>
              <a:lightRig rig="threePt" dir="t"/>
            </a:scene3d>
            <a:sp3d prstMaterial="softEdge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3" name="组合 32">
            <a:extLst>
              <a:ext uri="{FF2B5EF4-FFF2-40B4-BE49-F238E27FC236}">
                <a16:creationId xmlns:a16="http://schemas.microsoft.com/office/drawing/2014/main" id="{BAEF4C8C-B578-4DB9-8D54-0167D2186E55}"/>
              </a:ext>
            </a:extLst>
          </p:cNvPr>
          <p:cNvGrpSpPr/>
          <p:nvPr userDrawn="1"/>
        </p:nvGrpSpPr>
        <p:grpSpPr>
          <a:xfrm>
            <a:off x="3772743" y="4576323"/>
            <a:ext cx="246180" cy="224838"/>
            <a:chOff x="5386625" y="1332586"/>
            <a:chExt cx="568410" cy="504991"/>
          </a:xfrm>
        </p:grpSpPr>
        <p:sp>
          <p:nvSpPr>
            <p:cNvPr id="34" name="椭圆 33">
              <a:extLst>
                <a:ext uri="{FF2B5EF4-FFF2-40B4-BE49-F238E27FC236}">
                  <a16:creationId xmlns:a16="http://schemas.microsoft.com/office/drawing/2014/main" id="{4BBBCCF7-C634-4EB2-9640-E3DB75A575B4}"/>
                </a:ext>
              </a:extLst>
            </p:cNvPr>
            <p:cNvSpPr/>
            <p:nvPr/>
          </p:nvSpPr>
          <p:spPr>
            <a:xfrm>
              <a:off x="5474571" y="1378857"/>
              <a:ext cx="480464" cy="458720"/>
            </a:xfrm>
            <a:prstGeom prst="ellipse">
              <a:avLst/>
            </a:prstGeom>
            <a:gradFill flip="none" rotWithShape="1">
              <a:gsLst>
                <a:gs pos="67000">
                  <a:schemeClr val="accent1">
                    <a:alpha val="32000"/>
                  </a:schemeClr>
                </a:gs>
                <a:gs pos="100000">
                  <a:schemeClr val="accent1">
                    <a:alpha val="0"/>
                  </a:schemeClr>
                </a:gs>
              </a:gsLst>
              <a:path path="shape">
                <a:fillToRect l="50000" t="50000" r="50000" b="50000"/>
              </a:path>
              <a:tileRect/>
            </a:gradFill>
            <a:ln>
              <a:noFill/>
            </a:ln>
            <a:scene3d>
              <a:camera prst="orthographicFront"/>
              <a:lightRig rig="threePt" dir="t"/>
            </a:scene3d>
            <a:sp3d prstMaterial="softEdge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5" name="椭圆 34">
              <a:extLst>
                <a:ext uri="{FF2B5EF4-FFF2-40B4-BE49-F238E27FC236}">
                  <a16:creationId xmlns:a16="http://schemas.microsoft.com/office/drawing/2014/main" id="{1EA740A0-3932-4D0D-9130-3379DB876A67}"/>
                </a:ext>
              </a:extLst>
            </p:cNvPr>
            <p:cNvSpPr/>
            <p:nvPr/>
          </p:nvSpPr>
          <p:spPr>
            <a:xfrm flipH="1">
              <a:off x="5386625" y="1332586"/>
              <a:ext cx="464900" cy="426364"/>
            </a:xfrm>
            <a:prstGeom prst="ellipse">
              <a:avLst/>
            </a:prstGeom>
            <a:gradFill flip="none" rotWithShape="1">
              <a:gsLst>
                <a:gs pos="0">
                  <a:schemeClr val="bg1">
                    <a:alpha val="56000"/>
                  </a:schemeClr>
                </a:gs>
                <a:gs pos="100000">
                  <a:schemeClr val="bg1">
                    <a:alpha val="0"/>
                  </a:schemeClr>
                </a:gs>
              </a:gsLst>
              <a:path path="shape">
                <a:fillToRect l="50000" t="50000" r="50000" b="50000"/>
              </a:path>
              <a:tileRect/>
            </a:gradFill>
            <a:ln>
              <a:noFill/>
            </a:ln>
            <a:scene3d>
              <a:camera prst="orthographicFront"/>
              <a:lightRig rig="threePt" dir="t"/>
            </a:scene3d>
            <a:sp3d prstMaterial="softEdge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7" name="组合 36">
            <a:extLst>
              <a:ext uri="{FF2B5EF4-FFF2-40B4-BE49-F238E27FC236}">
                <a16:creationId xmlns:a16="http://schemas.microsoft.com/office/drawing/2014/main" id="{4FF719E7-8538-4413-A6F1-300FA4FC55F7}"/>
              </a:ext>
            </a:extLst>
          </p:cNvPr>
          <p:cNvGrpSpPr/>
          <p:nvPr userDrawn="1"/>
        </p:nvGrpSpPr>
        <p:grpSpPr>
          <a:xfrm>
            <a:off x="4081432" y="928181"/>
            <a:ext cx="452286" cy="401821"/>
            <a:chOff x="5386625" y="1332586"/>
            <a:chExt cx="568410" cy="504991"/>
          </a:xfrm>
        </p:grpSpPr>
        <p:sp>
          <p:nvSpPr>
            <p:cNvPr id="38" name="椭圆 37">
              <a:extLst>
                <a:ext uri="{FF2B5EF4-FFF2-40B4-BE49-F238E27FC236}">
                  <a16:creationId xmlns:a16="http://schemas.microsoft.com/office/drawing/2014/main" id="{97E85F33-FEC1-41A3-AC07-FB1F0FF5F69A}"/>
                </a:ext>
              </a:extLst>
            </p:cNvPr>
            <p:cNvSpPr/>
            <p:nvPr/>
          </p:nvSpPr>
          <p:spPr>
            <a:xfrm>
              <a:off x="5474571" y="1378857"/>
              <a:ext cx="480464" cy="458720"/>
            </a:xfrm>
            <a:prstGeom prst="ellipse">
              <a:avLst/>
            </a:prstGeom>
            <a:gradFill flip="none" rotWithShape="1">
              <a:gsLst>
                <a:gs pos="67000">
                  <a:schemeClr val="accent1">
                    <a:alpha val="51000"/>
                  </a:schemeClr>
                </a:gs>
                <a:gs pos="100000">
                  <a:schemeClr val="accent1">
                    <a:alpha val="0"/>
                  </a:schemeClr>
                </a:gs>
              </a:gsLst>
              <a:path path="shape">
                <a:fillToRect l="50000" t="50000" r="50000" b="50000"/>
              </a:path>
              <a:tileRect/>
            </a:gradFill>
            <a:ln>
              <a:noFill/>
            </a:ln>
            <a:scene3d>
              <a:camera prst="orthographicFront"/>
              <a:lightRig rig="threePt" dir="t"/>
            </a:scene3d>
            <a:sp3d prstMaterial="softEdge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9" name="椭圆 38">
              <a:extLst>
                <a:ext uri="{FF2B5EF4-FFF2-40B4-BE49-F238E27FC236}">
                  <a16:creationId xmlns:a16="http://schemas.microsoft.com/office/drawing/2014/main" id="{8082B591-225A-4A89-80EC-AE116590B99E}"/>
                </a:ext>
              </a:extLst>
            </p:cNvPr>
            <p:cNvSpPr/>
            <p:nvPr/>
          </p:nvSpPr>
          <p:spPr>
            <a:xfrm flipH="1">
              <a:off x="5386625" y="1332586"/>
              <a:ext cx="464900" cy="426364"/>
            </a:xfrm>
            <a:prstGeom prst="ellipse">
              <a:avLst/>
            </a:prstGeom>
            <a:gradFill flip="none" rotWithShape="1">
              <a:gsLst>
                <a:gs pos="0">
                  <a:schemeClr val="bg1">
                    <a:alpha val="56000"/>
                  </a:schemeClr>
                </a:gs>
                <a:gs pos="100000">
                  <a:schemeClr val="bg1">
                    <a:alpha val="0"/>
                  </a:schemeClr>
                </a:gs>
              </a:gsLst>
              <a:path path="shape">
                <a:fillToRect l="50000" t="50000" r="50000" b="50000"/>
              </a:path>
              <a:tileRect/>
            </a:gradFill>
            <a:ln>
              <a:noFill/>
            </a:ln>
            <a:scene3d>
              <a:camera prst="orthographicFront"/>
              <a:lightRig rig="threePt" dir="t"/>
            </a:scene3d>
            <a:sp3d prstMaterial="softEdge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cxnSp>
        <p:nvCxnSpPr>
          <p:cNvPr id="40" name="直接连接符 39">
            <a:extLst>
              <a:ext uri="{FF2B5EF4-FFF2-40B4-BE49-F238E27FC236}">
                <a16:creationId xmlns:a16="http://schemas.microsoft.com/office/drawing/2014/main" id="{023BF652-A6FD-4679-9E9E-4C6E6C7B3C58}"/>
              </a:ext>
            </a:extLst>
          </p:cNvPr>
          <p:cNvCxnSpPr>
            <a:cxnSpLocks/>
          </p:cNvCxnSpPr>
          <p:nvPr userDrawn="1"/>
        </p:nvCxnSpPr>
        <p:spPr>
          <a:xfrm>
            <a:off x="5841364" y="3443441"/>
            <a:ext cx="3897722" cy="0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1" name="组合 40">
            <a:extLst>
              <a:ext uri="{FF2B5EF4-FFF2-40B4-BE49-F238E27FC236}">
                <a16:creationId xmlns:a16="http://schemas.microsoft.com/office/drawing/2014/main" id="{ECA40C9C-0D1D-4E3A-9377-95223312FF2C}"/>
              </a:ext>
            </a:extLst>
          </p:cNvPr>
          <p:cNvGrpSpPr/>
          <p:nvPr userDrawn="1"/>
        </p:nvGrpSpPr>
        <p:grpSpPr>
          <a:xfrm>
            <a:off x="661024" y="406521"/>
            <a:ext cx="1550268" cy="1392544"/>
            <a:chOff x="5361651" y="1304562"/>
            <a:chExt cx="593384" cy="533015"/>
          </a:xfrm>
        </p:grpSpPr>
        <p:sp>
          <p:nvSpPr>
            <p:cNvPr id="42" name="椭圆 41">
              <a:extLst>
                <a:ext uri="{FF2B5EF4-FFF2-40B4-BE49-F238E27FC236}">
                  <a16:creationId xmlns:a16="http://schemas.microsoft.com/office/drawing/2014/main" id="{22D846C1-0979-4EF1-BD37-88AB0116AC74}"/>
                </a:ext>
              </a:extLst>
            </p:cNvPr>
            <p:cNvSpPr/>
            <p:nvPr/>
          </p:nvSpPr>
          <p:spPr>
            <a:xfrm>
              <a:off x="5474571" y="1378857"/>
              <a:ext cx="480464" cy="458720"/>
            </a:xfrm>
            <a:prstGeom prst="ellipse">
              <a:avLst/>
            </a:prstGeom>
            <a:gradFill flip="none" rotWithShape="1">
              <a:gsLst>
                <a:gs pos="56000">
                  <a:schemeClr val="accent1">
                    <a:alpha val="20000"/>
                  </a:schemeClr>
                </a:gs>
                <a:gs pos="74000">
                  <a:schemeClr val="accent1">
                    <a:alpha val="10000"/>
                  </a:schemeClr>
                </a:gs>
                <a:gs pos="100000">
                  <a:schemeClr val="accent1">
                    <a:alpha val="0"/>
                  </a:schemeClr>
                </a:gs>
              </a:gsLst>
              <a:path path="shape">
                <a:fillToRect l="50000" t="50000" r="50000" b="50000"/>
              </a:path>
              <a:tileRect/>
            </a:gradFill>
            <a:ln>
              <a:noFill/>
            </a:ln>
            <a:scene3d>
              <a:camera prst="orthographicFront"/>
              <a:lightRig rig="threePt" dir="t"/>
            </a:scene3d>
            <a:sp3d prstMaterial="softEdge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3" name="椭圆 42">
              <a:extLst>
                <a:ext uri="{FF2B5EF4-FFF2-40B4-BE49-F238E27FC236}">
                  <a16:creationId xmlns:a16="http://schemas.microsoft.com/office/drawing/2014/main" id="{7F397951-730B-47E3-9E7F-23CF189BDCEF}"/>
                </a:ext>
              </a:extLst>
            </p:cNvPr>
            <p:cNvSpPr/>
            <p:nvPr/>
          </p:nvSpPr>
          <p:spPr>
            <a:xfrm flipH="1">
              <a:off x="5361651" y="1304562"/>
              <a:ext cx="464900" cy="426364"/>
            </a:xfrm>
            <a:prstGeom prst="ellipse">
              <a:avLst/>
            </a:prstGeom>
            <a:gradFill flip="none" rotWithShape="1">
              <a:gsLst>
                <a:gs pos="0">
                  <a:schemeClr val="bg1">
                    <a:alpha val="56000"/>
                  </a:schemeClr>
                </a:gs>
                <a:gs pos="100000">
                  <a:schemeClr val="bg1">
                    <a:alpha val="0"/>
                  </a:schemeClr>
                </a:gs>
              </a:gsLst>
              <a:path path="shape">
                <a:fillToRect l="50000" t="50000" r="50000" b="50000"/>
              </a:path>
              <a:tileRect/>
            </a:gradFill>
            <a:ln>
              <a:noFill/>
            </a:ln>
            <a:scene3d>
              <a:camera prst="orthographicFront"/>
              <a:lightRig rig="threePt" dir="t"/>
            </a:scene3d>
            <a:sp3d prstMaterial="softEdge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45" name="文本占位符 44">
            <a:extLst>
              <a:ext uri="{FF2B5EF4-FFF2-40B4-BE49-F238E27FC236}">
                <a16:creationId xmlns:a16="http://schemas.microsoft.com/office/drawing/2014/main" id="{47CAD3B1-F57F-40DC-B067-F96291F9D3E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068886" y="1147500"/>
            <a:ext cx="3795574" cy="3770263"/>
          </a:xfrm>
        </p:spPr>
        <p:txBody>
          <a:bodyPr wrap="square">
            <a:sp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zh-CN" altLang="en-US" sz="23900" b="1" i="1" kern="1200" spc="600" noProof="0">
                <a:solidFill>
                  <a:schemeClr val="accent1"/>
                </a:solidFill>
                <a:effectLst/>
                <a:latin typeface="Arial"/>
                <a:ea typeface="微软雅黑"/>
                <a:cs typeface="+mn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altLang="zh-CN" sz="23900" i="1" dirty="0">
                <a:solidFill>
                  <a:schemeClr val="accent1"/>
                </a:solidFill>
                <a:effectLst/>
                <a:latin typeface="Arial"/>
                <a:ea typeface="微软雅黑"/>
              </a:rPr>
              <a:t>01</a:t>
            </a:r>
            <a:endParaRPr lang="zh-CN" altLang="en-US" sz="23900" i="1" dirty="0">
              <a:solidFill>
                <a:schemeClr val="accent1"/>
              </a:solidFill>
              <a:effectLst/>
              <a:latin typeface="Arial"/>
              <a:ea typeface="微软雅黑"/>
            </a:endParaRPr>
          </a:p>
        </p:txBody>
      </p:sp>
      <p:sp>
        <p:nvSpPr>
          <p:cNvPr id="51" name="文本占位符 50">
            <a:extLst>
              <a:ext uri="{FF2B5EF4-FFF2-40B4-BE49-F238E27FC236}">
                <a16:creationId xmlns:a16="http://schemas.microsoft.com/office/drawing/2014/main" id="{8AC408FE-39D6-43C5-8C71-DB30EFBEE495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740314" y="2297776"/>
            <a:ext cx="3998772" cy="1015663"/>
          </a:xfrm>
        </p:spPr>
        <p:txBody>
          <a:bodyPr wrap="square">
            <a:spAutoFit/>
          </a:bodyPr>
          <a:lstStyle>
            <a:lvl1pPr marL="0" indent="0" algn="l">
              <a:buFontTx/>
              <a:buNone/>
              <a:defRPr lang="zh-CN" altLang="en-US" sz="6000" b="1" kern="1200" spc="600" noProof="0">
                <a:solidFill>
                  <a:schemeClr val="accent2"/>
                </a:solidFill>
                <a:effectLst/>
                <a:latin typeface="Arial"/>
                <a:ea typeface="微软雅黑"/>
                <a:cs typeface="+mn-cs"/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</a:pPr>
            <a:r>
              <a:rPr lang="zh-CN" altLang="en-US" dirty="0">
                <a:solidFill>
                  <a:schemeClr val="accent2"/>
                </a:solidFill>
                <a:effectLst/>
                <a:latin typeface="Arial"/>
                <a:ea typeface="微软雅黑"/>
              </a:rPr>
              <a:t>工作回顾</a:t>
            </a:r>
          </a:p>
        </p:txBody>
      </p:sp>
      <p:sp>
        <p:nvSpPr>
          <p:cNvPr id="53" name="文本占位符 52">
            <a:extLst>
              <a:ext uri="{FF2B5EF4-FFF2-40B4-BE49-F238E27FC236}">
                <a16:creationId xmlns:a16="http://schemas.microsoft.com/office/drawing/2014/main" id="{F2EC19E0-239B-4B72-A470-9C7BB447E9EF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740314" y="3578337"/>
            <a:ext cx="3998772" cy="480131"/>
          </a:xfrm>
        </p:spPr>
        <p:txBody>
          <a:bodyPr wrap="square">
            <a:spAutoFit/>
          </a:bodyPr>
          <a:lstStyle>
            <a:lvl1pPr marL="0" indent="0" algn="l" defTabSz="914400" rtl="0" eaLnBrk="1" latinLnBrk="0" hangingPunct="1">
              <a:buFontTx/>
              <a:buNone/>
              <a:defRPr lang="en-US" altLang="zh-CN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en-US" altLang="zh-CN" sz="2800"/>
              <a:t>Please Add Text Herea</a:t>
            </a:r>
          </a:p>
        </p:txBody>
      </p:sp>
    </p:spTree>
    <p:extLst>
      <p:ext uri="{BB962C8B-B14F-4D97-AF65-F5344CB8AC3E}">
        <p14:creationId xmlns:p14="http://schemas.microsoft.com/office/powerpoint/2010/main" val="4595311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正文页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图片 13">
            <a:extLst>
              <a:ext uri="{FF2B5EF4-FFF2-40B4-BE49-F238E27FC236}">
                <a16:creationId xmlns:a16="http://schemas.microsoft.com/office/drawing/2014/main" id="{434DFF6A-3389-4EF4-8B79-FA5F9833632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alphaModFix amt="60000"/>
          </a:blip>
          <a:srcRect r="10928"/>
          <a:stretch/>
        </p:blipFill>
        <p:spPr>
          <a:xfrm flipH="1" flipV="1">
            <a:off x="-636" y="0"/>
            <a:ext cx="12193272" cy="6858330"/>
          </a:xfrm>
          <a:prstGeom prst="rect">
            <a:avLst/>
          </a:prstGeom>
        </p:spPr>
      </p:pic>
      <p:cxnSp>
        <p:nvCxnSpPr>
          <p:cNvPr id="2" name="直接连接符 1">
            <a:extLst>
              <a:ext uri="{FF2B5EF4-FFF2-40B4-BE49-F238E27FC236}">
                <a16:creationId xmlns:a16="http://schemas.microsoft.com/office/drawing/2014/main" id="{DE54DAA0-DE0E-4A5B-BE6A-35F37E800A89}"/>
              </a:ext>
            </a:extLst>
          </p:cNvPr>
          <p:cNvCxnSpPr/>
          <p:nvPr userDrawn="1"/>
        </p:nvCxnSpPr>
        <p:spPr>
          <a:xfrm>
            <a:off x="228600" y="1052203"/>
            <a:ext cx="11963400" cy="0"/>
          </a:xfrm>
          <a:prstGeom prst="line">
            <a:avLst/>
          </a:prstGeom>
          <a:ln w="12700">
            <a:solidFill>
              <a:schemeClr val="tx2">
                <a:alpha val="31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任意多边形: 形状 9">
            <a:extLst>
              <a:ext uri="{FF2B5EF4-FFF2-40B4-BE49-F238E27FC236}">
                <a16:creationId xmlns:a16="http://schemas.microsoft.com/office/drawing/2014/main" id="{2F4AC827-D731-4E1F-BF6A-796333B07DF7}"/>
              </a:ext>
            </a:extLst>
          </p:cNvPr>
          <p:cNvSpPr/>
          <p:nvPr userDrawn="1"/>
        </p:nvSpPr>
        <p:spPr>
          <a:xfrm>
            <a:off x="0" y="241300"/>
            <a:ext cx="457200" cy="825500"/>
          </a:xfrm>
          <a:custGeom>
            <a:avLst/>
            <a:gdLst>
              <a:gd name="connsiteX0" fmla="*/ 0 w 457200"/>
              <a:gd name="connsiteY0" fmla="*/ 0 h 825500"/>
              <a:gd name="connsiteX1" fmla="*/ 319614 w 457200"/>
              <a:gd name="connsiteY1" fmla="*/ 0 h 825500"/>
              <a:gd name="connsiteX2" fmla="*/ 457200 w 457200"/>
              <a:gd name="connsiteY2" fmla="*/ 137586 h 825500"/>
              <a:gd name="connsiteX3" fmla="*/ 457200 w 457200"/>
              <a:gd name="connsiteY3" fmla="*/ 687914 h 825500"/>
              <a:gd name="connsiteX4" fmla="*/ 319614 w 457200"/>
              <a:gd name="connsiteY4" fmla="*/ 825500 h 825500"/>
              <a:gd name="connsiteX5" fmla="*/ 0 w 457200"/>
              <a:gd name="connsiteY5" fmla="*/ 825500 h 825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57200" h="825500">
                <a:moveTo>
                  <a:pt x="0" y="0"/>
                </a:moveTo>
                <a:lnTo>
                  <a:pt x="319614" y="0"/>
                </a:lnTo>
                <a:cubicBezTo>
                  <a:pt x="395601" y="0"/>
                  <a:pt x="457200" y="61599"/>
                  <a:pt x="457200" y="137586"/>
                </a:cubicBezTo>
                <a:lnTo>
                  <a:pt x="457200" y="687914"/>
                </a:lnTo>
                <a:cubicBezTo>
                  <a:pt x="457200" y="763901"/>
                  <a:pt x="395601" y="825500"/>
                  <a:pt x="319614" y="825500"/>
                </a:cubicBezTo>
                <a:lnTo>
                  <a:pt x="0" y="8255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任意多边形: 形状 10">
            <a:extLst>
              <a:ext uri="{FF2B5EF4-FFF2-40B4-BE49-F238E27FC236}">
                <a16:creationId xmlns:a16="http://schemas.microsoft.com/office/drawing/2014/main" id="{97912679-E8F4-47FC-BB94-0FF8D9892D3F}"/>
              </a:ext>
            </a:extLst>
          </p:cNvPr>
          <p:cNvSpPr/>
          <p:nvPr userDrawn="1"/>
        </p:nvSpPr>
        <p:spPr>
          <a:xfrm>
            <a:off x="-4763" y="370284"/>
            <a:ext cx="319088" cy="567532"/>
          </a:xfrm>
          <a:custGeom>
            <a:avLst/>
            <a:gdLst>
              <a:gd name="connsiteX0" fmla="*/ 0 w 319088"/>
              <a:gd name="connsiteY0" fmla="*/ 0 h 567532"/>
              <a:gd name="connsiteX1" fmla="*/ 287204 w 319088"/>
              <a:gd name="connsiteY1" fmla="*/ 0 h 567532"/>
              <a:gd name="connsiteX2" fmla="*/ 319088 w 319088"/>
              <a:gd name="connsiteY2" fmla="*/ 31884 h 567532"/>
              <a:gd name="connsiteX3" fmla="*/ 319088 w 319088"/>
              <a:gd name="connsiteY3" fmla="*/ 535648 h 567532"/>
              <a:gd name="connsiteX4" fmla="*/ 287204 w 319088"/>
              <a:gd name="connsiteY4" fmla="*/ 567532 h 567532"/>
              <a:gd name="connsiteX5" fmla="*/ 0 w 319088"/>
              <a:gd name="connsiteY5" fmla="*/ 567532 h 5675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19088" h="567532">
                <a:moveTo>
                  <a:pt x="0" y="0"/>
                </a:moveTo>
                <a:lnTo>
                  <a:pt x="287204" y="0"/>
                </a:lnTo>
                <a:cubicBezTo>
                  <a:pt x="304813" y="0"/>
                  <a:pt x="319088" y="14275"/>
                  <a:pt x="319088" y="31884"/>
                </a:cubicBezTo>
                <a:lnTo>
                  <a:pt x="319088" y="535648"/>
                </a:lnTo>
                <a:cubicBezTo>
                  <a:pt x="319088" y="553257"/>
                  <a:pt x="304813" y="567532"/>
                  <a:pt x="287204" y="567532"/>
                </a:cubicBezTo>
                <a:lnTo>
                  <a:pt x="0" y="567532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矩形: 圆角 5">
            <a:extLst>
              <a:ext uri="{FF2B5EF4-FFF2-40B4-BE49-F238E27FC236}">
                <a16:creationId xmlns:a16="http://schemas.microsoft.com/office/drawing/2014/main" id="{F5D54897-4800-4934-9115-4DBBBF98F48C}"/>
              </a:ext>
            </a:extLst>
          </p:cNvPr>
          <p:cNvSpPr/>
          <p:nvPr userDrawn="1"/>
        </p:nvSpPr>
        <p:spPr>
          <a:xfrm>
            <a:off x="228600" y="524843"/>
            <a:ext cx="309563" cy="258415"/>
          </a:xfrm>
          <a:prstGeom prst="roundRect">
            <a:avLst/>
          </a:prstGeom>
          <a:ln>
            <a:noFill/>
          </a:ln>
          <a:effectLst>
            <a:outerShdw blurRad="76200" sx="107000" sy="107000" algn="ctr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矩形: 圆角 6">
            <a:extLst>
              <a:ext uri="{FF2B5EF4-FFF2-40B4-BE49-F238E27FC236}">
                <a16:creationId xmlns:a16="http://schemas.microsoft.com/office/drawing/2014/main" id="{58ED72EF-A180-4CC3-8E7A-B7463D00304E}"/>
              </a:ext>
            </a:extLst>
          </p:cNvPr>
          <p:cNvSpPr/>
          <p:nvPr userDrawn="1"/>
        </p:nvSpPr>
        <p:spPr>
          <a:xfrm>
            <a:off x="304800" y="598392"/>
            <a:ext cx="157163" cy="111316"/>
          </a:xfrm>
          <a:prstGeom prst="roundRect">
            <a:avLst>
              <a:gd name="adj" fmla="val 10362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文本占位符 12">
            <a:extLst>
              <a:ext uri="{FF2B5EF4-FFF2-40B4-BE49-F238E27FC236}">
                <a16:creationId xmlns:a16="http://schemas.microsoft.com/office/drawing/2014/main" id="{565E0505-2CA6-46DA-BD43-F4C2D35BC0E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14363" y="361663"/>
            <a:ext cx="10880951" cy="584775"/>
          </a:xfrm>
        </p:spPr>
        <p:txBody>
          <a:bodyPr wrap="square">
            <a:sp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zh-CN" altLang="en-US" sz="3200" b="1" kern="1200" noProof="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3200" b="1" i="0" u="none" strike="noStrike" kern="1200" cap="none" spc="0" normalizeH="0" baseline="0" noProof="0">
                <a:ln>
                  <a:noFill/>
                </a:ln>
                <a:solidFill>
                  <a:srgbClr val="36363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请输入你的标题</a:t>
            </a:r>
          </a:p>
        </p:txBody>
      </p:sp>
    </p:spTree>
    <p:extLst>
      <p:ext uri="{BB962C8B-B14F-4D97-AF65-F5344CB8AC3E}">
        <p14:creationId xmlns:p14="http://schemas.microsoft.com/office/powerpoint/2010/main" val="30401533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正文页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直接连接符 4">
            <a:extLst>
              <a:ext uri="{FF2B5EF4-FFF2-40B4-BE49-F238E27FC236}">
                <a16:creationId xmlns:a16="http://schemas.microsoft.com/office/drawing/2014/main" id="{195AA32D-BBEB-432A-A205-1918C678BF7D}"/>
              </a:ext>
            </a:extLst>
          </p:cNvPr>
          <p:cNvCxnSpPr/>
          <p:nvPr userDrawn="1"/>
        </p:nvCxnSpPr>
        <p:spPr>
          <a:xfrm>
            <a:off x="228600" y="1052203"/>
            <a:ext cx="11963400" cy="0"/>
          </a:xfrm>
          <a:prstGeom prst="line">
            <a:avLst/>
          </a:prstGeom>
          <a:ln w="12700">
            <a:solidFill>
              <a:schemeClr val="tx2">
                <a:alpha val="31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任意多边形: 形状 5">
            <a:extLst>
              <a:ext uri="{FF2B5EF4-FFF2-40B4-BE49-F238E27FC236}">
                <a16:creationId xmlns:a16="http://schemas.microsoft.com/office/drawing/2014/main" id="{A90FF544-B1F6-44BF-BD8D-41896F07FEFF}"/>
              </a:ext>
            </a:extLst>
          </p:cNvPr>
          <p:cNvSpPr/>
          <p:nvPr userDrawn="1"/>
        </p:nvSpPr>
        <p:spPr>
          <a:xfrm>
            <a:off x="0" y="241300"/>
            <a:ext cx="457200" cy="825500"/>
          </a:xfrm>
          <a:custGeom>
            <a:avLst/>
            <a:gdLst>
              <a:gd name="connsiteX0" fmla="*/ 0 w 457200"/>
              <a:gd name="connsiteY0" fmla="*/ 0 h 825500"/>
              <a:gd name="connsiteX1" fmla="*/ 319614 w 457200"/>
              <a:gd name="connsiteY1" fmla="*/ 0 h 825500"/>
              <a:gd name="connsiteX2" fmla="*/ 457200 w 457200"/>
              <a:gd name="connsiteY2" fmla="*/ 137586 h 825500"/>
              <a:gd name="connsiteX3" fmla="*/ 457200 w 457200"/>
              <a:gd name="connsiteY3" fmla="*/ 687914 h 825500"/>
              <a:gd name="connsiteX4" fmla="*/ 319614 w 457200"/>
              <a:gd name="connsiteY4" fmla="*/ 825500 h 825500"/>
              <a:gd name="connsiteX5" fmla="*/ 0 w 457200"/>
              <a:gd name="connsiteY5" fmla="*/ 825500 h 825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57200" h="825500">
                <a:moveTo>
                  <a:pt x="0" y="0"/>
                </a:moveTo>
                <a:lnTo>
                  <a:pt x="319614" y="0"/>
                </a:lnTo>
                <a:cubicBezTo>
                  <a:pt x="395601" y="0"/>
                  <a:pt x="457200" y="61599"/>
                  <a:pt x="457200" y="137586"/>
                </a:cubicBezTo>
                <a:lnTo>
                  <a:pt x="457200" y="687914"/>
                </a:lnTo>
                <a:cubicBezTo>
                  <a:pt x="457200" y="763901"/>
                  <a:pt x="395601" y="825500"/>
                  <a:pt x="319614" y="825500"/>
                </a:cubicBezTo>
                <a:lnTo>
                  <a:pt x="0" y="8255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任意多边形: 形状 6">
            <a:extLst>
              <a:ext uri="{FF2B5EF4-FFF2-40B4-BE49-F238E27FC236}">
                <a16:creationId xmlns:a16="http://schemas.microsoft.com/office/drawing/2014/main" id="{8AD76520-51F8-44B0-BDA6-5D1DFFBBC9E7}"/>
              </a:ext>
            </a:extLst>
          </p:cNvPr>
          <p:cNvSpPr/>
          <p:nvPr userDrawn="1"/>
        </p:nvSpPr>
        <p:spPr>
          <a:xfrm>
            <a:off x="-4763" y="370284"/>
            <a:ext cx="319088" cy="567532"/>
          </a:xfrm>
          <a:custGeom>
            <a:avLst/>
            <a:gdLst>
              <a:gd name="connsiteX0" fmla="*/ 0 w 319088"/>
              <a:gd name="connsiteY0" fmla="*/ 0 h 567532"/>
              <a:gd name="connsiteX1" fmla="*/ 287204 w 319088"/>
              <a:gd name="connsiteY1" fmla="*/ 0 h 567532"/>
              <a:gd name="connsiteX2" fmla="*/ 319088 w 319088"/>
              <a:gd name="connsiteY2" fmla="*/ 31884 h 567532"/>
              <a:gd name="connsiteX3" fmla="*/ 319088 w 319088"/>
              <a:gd name="connsiteY3" fmla="*/ 535648 h 567532"/>
              <a:gd name="connsiteX4" fmla="*/ 287204 w 319088"/>
              <a:gd name="connsiteY4" fmla="*/ 567532 h 567532"/>
              <a:gd name="connsiteX5" fmla="*/ 0 w 319088"/>
              <a:gd name="connsiteY5" fmla="*/ 567532 h 5675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19088" h="567532">
                <a:moveTo>
                  <a:pt x="0" y="0"/>
                </a:moveTo>
                <a:lnTo>
                  <a:pt x="287204" y="0"/>
                </a:lnTo>
                <a:cubicBezTo>
                  <a:pt x="304813" y="0"/>
                  <a:pt x="319088" y="14275"/>
                  <a:pt x="319088" y="31884"/>
                </a:cubicBezTo>
                <a:lnTo>
                  <a:pt x="319088" y="535648"/>
                </a:lnTo>
                <a:cubicBezTo>
                  <a:pt x="319088" y="553257"/>
                  <a:pt x="304813" y="567532"/>
                  <a:pt x="287204" y="567532"/>
                </a:cubicBezTo>
                <a:lnTo>
                  <a:pt x="0" y="567532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矩形: 圆角 7">
            <a:extLst>
              <a:ext uri="{FF2B5EF4-FFF2-40B4-BE49-F238E27FC236}">
                <a16:creationId xmlns:a16="http://schemas.microsoft.com/office/drawing/2014/main" id="{E11CC43B-434A-4B18-954B-156960744154}"/>
              </a:ext>
            </a:extLst>
          </p:cNvPr>
          <p:cNvSpPr/>
          <p:nvPr userDrawn="1"/>
        </p:nvSpPr>
        <p:spPr>
          <a:xfrm>
            <a:off x="228600" y="524843"/>
            <a:ext cx="309563" cy="258415"/>
          </a:xfrm>
          <a:prstGeom prst="roundRect">
            <a:avLst/>
          </a:prstGeom>
          <a:ln>
            <a:noFill/>
          </a:ln>
          <a:effectLst>
            <a:outerShdw blurRad="76200" sx="107000" sy="107000" algn="ctr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矩形: 圆角 9">
            <a:extLst>
              <a:ext uri="{FF2B5EF4-FFF2-40B4-BE49-F238E27FC236}">
                <a16:creationId xmlns:a16="http://schemas.microsoft.com/office/drawing/2014/main" id="{E4CB9D09-47D0-4A5D-98D3-E173BD296D64}"/>
              </a:ext>
            </a:extLst>
          </p:cNvPr>
          <p:cNvSpPr/>
          <p:nvPr userDrawn="1"/>
        </p:nvSpPr>
        <p:spPr>
          <a:xfrm>
            <a:off x="304800" y="598392"/>
            <a:ext cx="157163" cy="111316"/>
          </a:xfrm>
          <a:prstGeom prst="roundRect">
            <a:avLst>
              <a:gd name="adj" fmla="val 10362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文本占位符 12">
            <a:extLst>
              <a:ext uri="{FF2B5EF4-FFF2-40B4-BE49-F238E27FC236}">
                <a16:creationId xmlns:a16="http://schemas.microsoft.com/office/drawing/2014/main" id="{A620807C-D116-471D-BC5F-30FCDD66132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14363" y="361663"/>
            <a:ext cx="10880951" cy="584775"/>
          </a:xfrm>
        </p:spPr>
        <p:txBody>
          <a:bodyPr wrap="square">
            <a:sp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zh-CN" altLang="en-US" sz="3200" b="1" kern="1200" noProof="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3200" b="1" i="0" u="none" strike="noStrike" kern="1200" cap="none" spc="0" normalizeH="0" baseline="0" noProof="0">
                <a:ln>
                  <a:noFill/>
                </a:ln>
                <a:solidFill>
                  <a:srgbClr val="36363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请输入你的标题</a:t>
            </a:r>
          </a:p>
        </p:txBody>
      </p:sp>
    </p:spTree>
    <p:extLst>
      <p:ext uri="{BB962C8B-B14F-4D97-AF65-F5344CB8AC3E}">
        <p14:creationId xmlns:p14="http://schemas.microsoft.com/office/powerpoint/2010/main" val="16308521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文版式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图片占位符 10">
            <a:extLst>
              <a:ext uri="{FF2B5EF4-FFF2-40B4-BE49-F238E27FC236}">
                <a16:creationId xmlns:a16="http://schemas.microsoft.com/office/drawing/2014/main" id="{0873DE6B-C1B6-4A8E-81EC-BCE1E05FA0C4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693535" y="1797874"/>
            <a:ext cx="2703401" cy="2019300"/>
          </a:xfrm>
          <a:custGeom>
            <a:avLst/>
            <a:gdLst>
              <a:gd name="connsiteX0" fmla="*/ 0 w 2703401"/>
              <a:gd name="connsiteY0" fmla="*/ 0 h 2019300"/>
              <a:gd name="connsiteX1" fmla="*/ 2703401 w 2703401"/>
              <a:gd name="connsiteY1" fmla="*/ 0 h 2019300"/>
              <a:gd name="connsiteX2" fmla="*/ 2703401 w 2703401"/>
              <a:gd name="connsiteY2" fmla="*/ 2019300 h 2019300"/>
              <a:gd name="connsiteX3" fmla="*/ 0 w 2703401"/>
              <a:gd name="connsiteY3" fmla="*/ 2019300 h 2019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703401" h="2019300">
                <a:moveTo>
                  <a:pt x="0" y="0"/>
                </a:moveTo>
                <a:lnTo>
                  <a:pt x="2703401" y="0"/>
                </a:lnTo>
                <a:lnTo>
                  <a:pt x="2703401" y="2019300"/>
                </a:lnTo>
                <a:lnTo>
                  <a:pt x="0" y="2019300"/>
                </a:lnTo>
                <a:close/>
              </a:path>
            </a:pathLst>
          </a:custGeom>
          <a:noFill/>
          <a:ln>
            <a:solidFill>
              <a:schemeClr val="accent1"/>
            </a:solidFill>
          </a:ln>
          <a:effectLst>
            <a:outerShdw blurRad="355600" sx="95000" sy="95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>
              <a:defRPr lang="zh-CN" altLang="en-US" sz="1400">
                <a:solidFill>
                  <a:schemeClr val="lt1"/>
                </a:solidFill>
              </a:defRPr>
            </a:lvl1pPr>
          </a:lstStyle>
          <a:p>
            <a:pPr marL="0" lvl="0" algn="ctr"/>
            <a:endParaRPr lang="zh-CN" altLang="en-US"/>
          </a:p>
        </p:txBody>
      </p:sp>
      <p:sp>
        <p:nvSpPr>
          <p:cNvPr id="13" name="图片占位符 12">
            <a:extLst>
              <a:ext uri="{FF2B5EF4-FFF2-40B4-BE49-F238E27FC236}">
                <a16:creationId xmlns:a16="http://schemas.microsoft.com/office/drawing/2014/main" id="{9E88FB8D-788B-421E-8EEB-BDCA2706B95A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3394187" y="3812350"/>
            <a:ext cx="2703401" cy="2019300"/>
          </a:xfrm>
          <a:custGeom>
            <a:avLst/>
            <a:gdLst>
              <a:gd name="connsiteX0" fmla="*/ 0 w 2703401"/>
              <a:gd name="connsiteY0" fmla="*/ 0 h 2019300"/>
              <a:gd name="connsiteX1" fmla="*/ 2703401 w 2703401"/>
              <a:gd name="connsiteY1" fmla="*/ 0 h 2019300"/>
              <a:gd name="connsiteX2" fmla="*/ 2703401 w 2703401"/>
              <a:gd name="connsiteY2" fmla="*/ 2019300 h 2019300"/>
              <a:gd name="connsiteX3" fmla="*/ 0 w 2703401"/>
              <a:gd name="connsiteY3" fmla="*/ 2019300 h 2019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703401" h="2019300">
                <a:moveTo>
                  <a:pt x="0" y="0"/>
                </a:moveTo>
                <a:lnTo>
                  <a:pt x="2703401" y="0"/>
                </a:lnTo>
                <a:lnTo>
                  <a:pt x="2703401" y="2019300"/>
                </a:lnTo>
                <a:lnTo>
                  <a:pt x="0" y="2019300"/>
                </a:lnTo>
                <a:close/>
              </a:path>
            </a:pathLst>
          </a:custGeom>
          <a:noFill/>
          <a:ln>
            <a:solidFill>
              <a:schemeClr val="accent1"/>
            </a:solidFill>
          </a:ln>
          <a:effectLst>
            <a:outerShdw blurRad="355600" sx="95000" sy="95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>
              <a:defRPr lang="zh-CN" altLang="en-US" sz="1400">
                <a:solidFill>
                  <a:schemeClr val="lt1"/>
                </a:solidFill>
              </a:defRPr>
            </a:lvl1pPr>
          </a:lstStyle>
          <a:p>
            <a:pPr marL="0" lvl="0" algn="ctr"/>
            <a:endParaRPr lang="zh-CN" altLang="en-US"/>
          </a:p>
        </p:txBody>
      </p:sp>
      <p:sp>
        <p:nvSpPr>
          <p:cNvPr id="15" name="图片占位符 14">
            <a:extLst>
              <a:ext uri="{FF2B5EF4-FFF2-40B4-BE49-F238E27FC236}">
                <a16:creationId xmlns:a16="http://schemas.microsoft.com/office/drawing/2014/main" id="{81A274B5-2A0E-42E8-8231-95B6015C592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096000" y="1797874"/>
            <a:ext cx="2703401" cy="2019300"/>
          </a:xfrm>
          <a:custGeom>
            <a:avLst/>
            <a:gdLst>
              <a:gd name="connsiteX0" fmla="*/ 0 w 2703401"/>
              <a:gd name="connsiteY0" fmla="*/ 0 h 2019300"/>
              <a:gd name="connsiteX1" fmla="*/ 2703401 w 2703401"/>
              <a:gd name="connsiteY1" fmla="*/ 0 h 2019300"/>
              <a:gd name="connsiteX2" fmla="*/ 2703401 w 2703401"/>
              <a:gd name="connsiteY2" fmla="*/ 2019300 h 2019300"/>
              <a:gd name="connsiteX3" fmla="*/ 0 w 2703401"/>
              <a:gd name="connsiteY3" fmla="*/ 2019300 h 2019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703401" h="2019300">
                <a:moveTo>
                  <a:pt x="0" y="0"/>
                </a:moveTo>
                <a:lnTo>
                  <a:pt x="2703401" y="0"/>
                </a:lnTo>
                <a:lnTo>
                  <a:pt x="2703401" y="2019300"/>
                </a:lnTo>
                <a:lnTo>
                  <a:pt x="0" y="2019300"/>
                </a:lnTo>
                <a:close/>
              </a:path>
            </a:pathLst>
          </a:custGeom>
          <a:noFill/>
          <a:ln>
            <a:solidFill>
              <a:schemeClr val="accent1"/>
            </a:solidFill>
          </a:ln>
          <a:effectLst>
            <a:outerShdw blurRad="355600" sx="95000" sy="95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>
              <a:defRPr lang="zh-CN" altLang="en-US" sz="1400">
                <a:solidFill>
                  <a:schemeClr val="lt1"/>
                </a:solidFill>
              </a:defRPr>
            </a:lvl1pPr>
          </a:lstStyle>
          <a:p>
            <a:pPr marL="0" lvl="0" algn="ctr"/>
            <a:endParaRPr lang="zh-CN" altLang="en-US"/>
          </a:p>
        </p:txBody>
      </p:sp>
      <p:sp>
        <p:nvSpPr>
          <p:cNvPr id="16" name="图片占位符 15">
            <a:extLst>
              <a:ext uri="{FF2B5EF4-FFF2-40B4-BE49-F238E27FC236}">
                <a16:creationId xmlns:a16="http://schemas.microsoft.com/office/drawing/2014/main" id="{1A7C644C-37FE-472B-931F-011A71C888DE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8798241" y="3812350"/>
            <a:ext cx="2703401" cy="2019300"/>
          </a:xfrm>
          <a:custGeom>
            <a:avLst/>
            <a:gdLst>
              <a:gd name="connsiteX0" fmla="*/ 0 w 2703401"/>
              <a:gd name="connsiteY0" fmla="*/ 0 h 2019300"/>
              <a:gd name="connsiteX1" fmla="*/ 2703401 w 2703401"/>
              <a:gd name="connsiteY1" fmla="*/ 0 h 2019300"/>
              <a:gd name="connsiteX2" fmla="*/ 2703401 w 2703401"/>
              <a:gd name="connsiteY2" fmla="*/ 2019300 h 2019300"/>
              <a:gd name="connsiteX3" fmla="*/ 0 w 2703401"/>
              <a:gd name="connsiteY3" fmla="*/ 2019300 h 2019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703401" h="2019300">
                <a:moveTo>
                  <a:pt x="0" y="0"/>
                </a:moveTo>
                <a:lnTo>
                  <a:pt x="2703401" y="0"/>
                </a:lnTo>
                <a:lnTo>
                  <a:pt x="2703401" y="2019300"/>
                </a:lnTo>
                <a:lnTo>
                  <a:pt x="0" y="2019300"/>
                </a:lnTo>
                <a:close/>
              </a:path>
            </a:pathLst>
          </a:custGeom>
          <a:noFill/>
          <a:ln>
            <a:solidFill>
              <a:schemeClr val="accent1"/>
            </a:solidFill>
          </a:ln>
          <a:effectLst>
            <a:outerShdw blurRad="355600" sx="95000" sy="95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>
              <a:defRPr lang="zh-CN" altLang="en-US" sz="1400">
                <a:solidFill>
                  <a:schemeClr val="lt1"/>
                </a:solidFill>
              </a:defRPr>
            </a:lvl1pPr>
          </a:lstStyle>
          <a:p>
            <a:pPr marL="0" lvl="0" algn="ctr"/>
            <a:endParaRPr lang="zh-CN" altLang="en-US"/>
          </a:p>
        </p:txBody>
      </p:sp>
      <p:cxnSp>
        <p:nvCxnSpPr>
          <p:cNvPr id="6" name="直接连接符 5">
            <a:extLst>
              <a:ext uri="{FF2B5EF4-FFF2-40B4-BE49-F238E27FC236}">
                <a16:creationId xmlns:a16="http://schemas.microsoft.com/office/drawing/2014/main" id="{2EDC8336-33DB-43E9-90C7-87C7386B1F23}"/>
              </a:ext>
            </a:extLst>
          </p:cNvPr>
          <p:cNvCxnSpPr/>
          <p:nvPr userDrawn="1"/>
        </p:nvCxnSpPr>
        <p:spPr>
          <a:xfrm>
            <a:off x="228600" y="1052203"/>
            <a:ext cx="11963400" cy="0"/>
          </a:xfrm>
          <a:prstGeom prst="line">
            <a:avLst/>
          </a:prstGeom>
          <a:ln w="12700">
            <a:solidFill>
              <a:schemeClr val="tx2">
                <a:alpha val="31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任意多边形: 形状 6">
            <a:extLst>
              <a:ext uri="{FF2B5EF4-FFF2-40B4-BE49-F238E27FC236}">
                <a16:creationId xmlns:a16="http://schemas.microsoft.com/office/drawing/2014/main" id="{AEB76F48-7528-449C-B5E6-36B2BA02E49A}"/>
              </a:ext>
            </a:extLst>
          </p:cNvPr>
          <p:cNvSpPr/>
          <p:nvPr userDrawn="1"/>
        </p:nvSpPr>
        <p:spPr>
          <a:xfrm>
            <a:off x="0" y="241300"/>
            <a:ext cx="457200" cy="825500"/>
          </a:xfrm>
          <a:custGeom>
            <a:avLst/>
            <a:gdLst>
              <a:gd name="connsiteX0" fmla="*/ 0 w 457200"/>
              <a:gd name="connsiteY0" fmla="*/ 0 h 825500"/>
              <a:gd name="connsiteX1" fmla="*/ 319614 w 457200"/>
              <a:gd name="connsiteY1" fmla="*/ 0 h 825500"/>
              <a:gd name="connsiteX2" fmla="*/ 457200 w 457200"/>
              <a:gd name="connsiteY2" fmla="*/ 137586 h 825500"/>
              <a:gd name="connsiteX3" fmla="*/ 457200 w 457200"/>
              <a:gd name="connsiteY3" fmla="*/ 687914 h 825500"/>
              <a:gd name="connsiteX4" fmla="*/ 319614 w 457200"/>
              <a:gd name="connsiteY4" fmla="*/ 825500 h 825500"/>
              <a:gd name="connsiteX5" fmla="*/ 0 w 457200"/>
              <a:gd name="connsiteY5" fmla="*/ 825500 h 825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57200" h="825500">
                <a:moveTo>
                  <a:pt x="0" y="0"/>
                </a:moveTo>
                <a:lnTo>
                  <a:pt x="319614" y="0"/>
                </a:lnTo>
                <a:cubicBezTo>
                  <a:pt x="395601" y="0"/>
                  <a:pt x="457200" y="61599"/>
                  <a:pt x="457200" y="137586"/>
                </a:cubicBezTo>
                <a:lnTo>
                  <a:pt x="457200" y="687914"/>
                </a:lnTo>
                <a:cubicBezTo>
                  <a:pt x="457200" y="763901"/>
                  <a:pt x="395601" y="825500"/>
                  <a:pt x="319614" y="825500"/>
                </a:cubicBezTo>
                <a:lnTo>
                  <a:pt x="0" y="8255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任意多边形: 形状 7">
            <a:extLst>
              <a:ext uri="{FF2B5EF4-FFF2-40B4-BE49-F238E27FC236}">
                <a16:creationId xmlns:a16="http://schemas.microsoft.com/office/drawing/2014/main" id="{E4C8459E-2424-4FC6-A4BD-E186A447A60E}"/>
              </a:ext>
            </a:extLst>
          </p:cNvPr>
          <p:cNvSpPr/>
          <p:nvPr userDrawn="1"/>
        </p:nvSpPr>
        <p:spPr>
          <a:xfrm>
            <a:off x="-4763" y="370284"/>
            <a:ext cx="319088" cy="567532"/>
          </a:xfrm>
          <a:custGeom>
            <a:avLst/>
            <a:gdLst>
              <a:gd name="connsiteX0" fmla="*/ 0 w 319088"/>
              <a:gd name="connsiteY0" fmla="*/ 0 h 567532"/>
              <a:gd name="connsiteX1" fmla="*/ 287204 w 319088"/>
              <a:gd name="connsiteY1" fmla="*/ 0 h 567532"/>
              <a:gd name="connsiteX2" fmla="*/ 319088 w 319088"/>
              <a:gd name="connsiteY2" fmla="*/ 31884 h 567532"/>
              <a:gd name="connsiteX3" fmla="*/ 319088 w 319088"/>
              <a:gd name="connsiteY3" fmla="*/ 535648 h 567532"/>
              <a:gd name="connsiteX4" fmla="*/ 287204 w 319088"/>
              <a:gd name="connsiteY4" fmla="*/ 567532 h 567532"/>
              <a:gd name="connsiteX5" fmla="*/ 0 w 319088"/>
              <a:gd name="connsiteY5" fmla="*/ 567532 h 5675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19088" h="567532">
                <a:moveTo>
                  <a:pt x="0" y="0"/>
                </a:moveTo>
                <a:lnTo>
                  <a:pt x="287204" y="0"/>
                </a:lnTo>
                <a:cubicBezTo>
                  <a:pt x="304813" y="0"/>
                  <a:pt x="319088" y="14275"/>
                  <a:pt x="319088" y="31884"/>
                </a:cubicBezTo>
                <a:lnTo>
                  <a:pt x="319088" y="535648"/>
                </a:lnTo>
                <a:cubicBezTo>
                  <a:pt x="319088" y="553257"/>
                  <a:pt x="304813" y="567532"/>
                  <a:pt x="287204" y="567532"/>
                </a:cubicBezTo>
                <a:lnTo>
                  <a:pt x="0" y="567532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矩形: 圆角 8">
            <a:extLst>
              <a:ext uri="{FF2B5EF4-FFF2-40B4-BE49-F238E27FC236}">
                <a16:creationId xmlns:a16="http://schemas.microsoft.com/office/drawing/2014/main" id="{32D6D6CD-80E6-46AE-B716-641B6DFB2E7D}"/>
              </a:ext>
            </a:extLst>
          </p:cNvPr>
          <p:cNvSpPr/>
          <p:nvPr userDrawn="1"/>
        </p:nvSpPr>
        <p:spPr>
          <a:xfrm>
            <a:off x="228600" y="524843"/>
            <a:ext cx="309563" cy="258415"/>
          </a:xfrm>
          <a:prstGeom prst="roundRect">
            <a:avLst/>
          </a:prstGeom>
          <a:ln>
            <a:noFill/>
          </a:ln>
          <a:effectLst>
            <a:outerShdw blurRad="76200" sx="107000" sy="107000" algn="ctr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矩形: 圆角 9">
            <a:extLst>
              <a:ext uri="{FF2B5EF4-FFF2-40B4-BE49-F238E27FC236}">
                <a16:creationId xmlns:a16="http://schemas.microsoft.com/office/drawing/2014/main" id="{5EE33151-DCF9-4FDD-8919-F438C4296501}"/>
              </a:ext>
            </a:extLst>
          </p:cNvPr>
          <p:cNvSpPr/>
          <p:nvPr userDrawn="1"/>
        </p:nvSpPr>
        <p:spPr>
          <a:xfrm>
            <a:off x="304800" y="598392"/>
            <a:ext cx="157163" cy="111316"/>
          </a:xfrm>
          <a:prstGeom prst="roundRect">
            <a:avLst>
              <a:gd name="adj" fmla="val 10362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" name="文本占位符 12">
            <a:extLst>
              <a:ext uri="{FF2B5EF4-FFF2-40B4-BE49-F238E27FC236}">
                <a16:creationId xmlns:a16="http://schemas.microsoft.com/office/drawing/2014/main" id="{0EDAD7E8-FA33-4154-8FBA-E357336B9CCF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14363" y="361663"/>
            <a:ext cx="10880951" cy="584775"/>
          </a:xfrm>
        </p:spPr>
        <p:txBody>
          <a:bodyPr wrap="square">
            <a:sp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zh-CN" altLang="en-US" sz="3200" b="1" kern="1200" noProof="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3200" b="1" i="0" u="none" strike="noStrike" kern="1200" cap="none" spc="0" normalizeH="0" baseline="0" noProof="0">
                <a:ln>
                  <a:noFill/>
                </a:ln>
                <a:solidFill>
                  <a:srgbClr val="36363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请输入你的标题</a:t>
            </a:r>
          </a:p>
        </p:txBody>
      </p:sp>
    </p:spTree>
    <p:extLst>
      <p:ext uri="{BB962C8B-B14F-4D97-AF65-F5344CB8AC3E}">
        <p14:creationId xmlns:p14="http://schemas.microsoft.com/office/powerpoint/2010/main" val="5400534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图文版式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图片占位符 10">
            <a:extLst>
              <a:ext uri="{FF2B5EF4-FFF2-40B4-BE49-F238E27FC236}">
                <a16:creationId xmlns:a16="http://schemas.microsoft.com/office/drawing/2014/main" id="{2B27DF08-95D8-450F-AAE7-B6CB60FD4934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886052" y="1783294"/>
            <a:ext cx="1895444" cy="1895444"/>
          </a:xfrm>
          <a:custGeom>
            <a:avLst/>
            <a:gdLst>
              <a:gd name="connsiteX0" fmla="*/ 947722 w 1895444"/>
              <a:gd name="connsiteY0" fmla="*/ 0 h 1895444"/>
              <a:gd name="connsiteX1" fmla="*/ 1895444 w 1895444"/>
              <a:gd name="connsiteY1" fmla="*/ 947722 h 1895444"/>
              <a:gd name="connsiteX2" fmla="*/ 947722 w 1895444"/>
              <a:gd name="connsiteY2" fmla="*/ 1895444 h 1895444"/>
              <a:gd name="connsiteX3" fmla="*/ 0 w 1895444"/>
              <a:gd name="connsiteY3" fmla="*/ 947722 h 1895444"/>
              <a:gd name="connsiteX4" fmla="*/ 947722 w 1895444"/>
              <a:gd name="connsiteY4" fmla="*/ 0 h 18954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95444" h="1895444">
                <a:moveTo>
                  <a:pt x="947722" y="0"/>
                </a:moveTo>
                <a:cubicBezTo>
                  <a:pt x="1471134" y="0"/>
                  <a:pt x="1895444" y="424310"/>
                  <a:pt x="1895444" y="947722"/>
                </a:cubicBezTo>
                <a:cubicBezTo>
                  <a:pt x="1895444" y="1471134"/>
                  <a:pt x="1471134" y="1895444"/>
                  <a:pt x="947722" y="1895444"/>
                </a:cubicBezTo>
                <a:cubicBezTo>
                  <a:pt x="424310" y="1895444"/>
                  <a:pt x="0" y="1471134"/>
                  <a:pt x="0" y="947722"/>
                </a:cubicBezTo>
                <a:cubicBezTo>
                  <a:pt x="0" y="424310"/>
                  <a:pt x="424310" y="0"/>
                  <a:pt x="947722" y="0"/>
                </a:cubicBezTo>
                <a:close/>
              </a:path>
            </a:pathLst>
          </a:custGeom>
          <a:noFill/>
          <a:ln>
            <a:solidFill>
              <a:schemeClr val="accent1"/>
            </a:solidFill>
          </a:ln>
          <a:effectLst>
            <a:outerShdw blurRad="355600" sx="95000" sy="95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>
              <a:defRPr lang="zh-CN" altLang="en-US" sz="1400">
                <a:solidFill>
                  <a:schemeClr val="lt1"/>
                </a:solidFill>
              </a:defRPr>
            </a:lvl1pPr>
          </a:lstStyle>
          <a:p>
            <a:pPr marL="0" lvl="0" algn="ctr"/>
            <a:endParaRPr lang="zh-CN" altLang="en-US"/>
          </a:p>
        </p:txBody>
      </p:sp>
      <p:sp>
        <p:nvSpPr>
          <p:cNvPr id="13" name="图片占位符 12">
            <a:extLst>
              <a:ext uri="{FF2B5EF4-FFF2-40B4-BE49-F238E27FC236}">
                <a16:creationId xmlns:a16="http://schemas.microsoft.com/office/drawing/2014/main" id="{B261A416-E7E8-498B-8702-C610A128F8F1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3727535" y="1783294"/>
            <a:ext cx="1895444" cy="1895444"/>
          </a:xfrm>
          <a:custGeom>
            <a:avLst/>
            <a:gdLst>
              <a:gd name="connsiteX0" fmla="*/ 947722 w 1895444"/>
              <a:gd name="connsiteY0" fmla="*/ 0 h 1895444"/>
              <a:gd name="connsiteX1" fmla="*/ 1895444 w 1895444"/>
              <a:gd name="connsiteY1" fmla="*/ 947722 h 1895444"/>
              <a:gd name="connsiteX2" fmla="*/ 947722 w 1895444"/>
              <a:gd name="connsiteY2" fmla="*/ 1895444 h 1895444"/>
              <a:gd name="connsiteX3" fmla="*/ 0 w 1895444"/>
              <a:gd name="connsiteY3" fmla="*/ 947722 h 1895444"/>
              <a:gd name="connsiteX4" fmla="*/ 947722 w 1895444"/>
              <a:gd name="connsiteY4" fmla="*/ 0 h 18954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95444" h="1895444">
                <a:moveTo>
                  <a:pt x="947722" y="0"/>
                </a:moveTo>
                <a:cubicBezTo>
                  <a:pt x="1471134" y="0"/>
                  <a:pt x="1895444" y="424310"/>
                  <a:pt x="1895444" y="947722"/>
                </a:cubicBezTo>
                <a:cubicBezTo>
                  <a:pt x="1895444" y="1471134"/>
                  <a:pt x="1471134" y="1895444"/>
                  <a:pt x="947722" y="1895444"/>
                </a:cubicBezTo>
                <a:cubicBezTo>
                  <a:pt x="424310" y="1895444"/>
                  <a:pt x="0" y="1471134"/>
                  <a:pt x="0" y="947722"/>
                </a:cubicBezTo>
                <a:cubicBezTo>
                  <a:pt x="0" y="424310"/>
                  <a:pt x="424310" y="0"/>
                  <a:pt x="947722" y="0"/>
                </a:cubicBezTo>
                <a:close/>
              </a:path>
            </a:pathLst>
          </a:custGeom>
          <a:noFill/>
          <a:ln>
            <a:solidFill>
              <a:schemeClr val="accent1"/>
            </a:solidFill>
          </a:ln>
          <a:effectLst>
            <a:outerShdw blurRad="355600" sx="95000" sy="95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>
              <a:defRPr lang="zh-CN" altLang="en-US" sz="1400">
                <a:solidFill>
                  <a:schemeClr val="lt1"/>
                </a:solidFill>
              </a:defRPr>
            </a:lvl1pPr>
          </a:lstStyle>
          <a:p>
            <a:pPr marL="0" lvl="0" algn="ctr"/>
            <a:endParaRPr lang="zh-CN" altLang="en-US"/>
          </a:p>
        </p:txBody>
      </p:sp>
      <p:sp>
        <p:nvSpPr>
          <p:cNvPr id="15" name="图片占位符 14">
            <a:extLst>
              <a:ext uri="{FF2B5EF4-FFF2-40B4-BE49-F238E27FC236}">
                <a16:creationId xmlns:a16="http://schemas.microsoft.com/office/drawing/2014/main" id="{DE5B100C-500D-4EAC-9ACA-0ECACB061B99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569018" y="1783294"/>
            <a:ext cx="1895444" cy="1895444"/>
          </a:xfrm>
          <a:custGeom>
            <a:avLst/>
            <a:gdLst>
              <a:gd name="connsiteX0" fmla="*/ 947722 w 1895444"/>
              <a:gd name="connsiteY0" fmla="*/ 0 h 1895444"/>
              <a:gd name="connsiteX1" fmla="*/ 1895444 w 1895444"/>
              <a:gd name="connsiteY1" fmla="*/ 947722 h 1895444"/>
              <a:gd name="connsiteX2" fmla="*/ 947722 w 1895444"/>
              <a:gd name="connsiteY2" fmla="*/ 1895444 h 1895444"/>
              <a:gd name="connsiteX3" fmla="*/ 0 w 1895444"/>
              <a:gd name="connsiteY3" fmla="*/ 947722 h 1895444"/>
              <a:gd name="connsiteX4" fmla="*/ 947722 w 1895444"/>
              <a:gd name="connsiteY4" fmla="*/ 0 h 18954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95444" h="1895444">
                <a:moveTo>
                  <a:pt x="947722" y="0"/>
                </a:moveTo>
                <a:cubicBezTo>
                  <a:pt x="1471134" y="0"/>
                  <a:pt x="1895444" y="424310"/>
                  <a:pt x="1895444" y="947722"/>
                </a:cubicBezTo>
                <a:cubicBezTo>
                  <a:pt x="1895444" y="1471134"/>
                  <a:pt x="1471134" y="1895444"/>
                  <a:pt x="947722" y="1895444"/>
                </a:cubicBezTo>
                <a:cubicBezTo>
                  <a:pt x="424310" y="1895444"/>
                  <a:pt x="0" y="1471134"/>
                  <a:pt x="0" y="947722"/>
                </a:cubicBezTo>
                <a:cubicBezTo>
                  <a:pt x="0" y="424310"/>
                  <a:pt x="424310" y="0"/>
                  <a:pt x="947722" y="0"/>
                </a:cubicBezTo>
                <a:close/>
              </a:path>
            </a:pathLst>
          </a:custGeom>
          <a:noFill/>
          <a:ln>
            <a:solidFill>
              <a:schemeClr val="accent1"/>
            </a:solidFill>
          </a:ln>
          <a:effectLst>
            <a:outerShdw blurRad="355600" sx="95000" sy="95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>
              <a:defRPr lang="zh-CN" altLang="en-US" sz="1400">
                <a:solidFill>
                  <a:schemeClr val="lt1"/>
                </a:solidFill>
              </a:defRPr>
            </a:lvl1pPr>
          </a:lstStyle>
          <a:p>
            <a:pPr marL="0" lvl="0" algn="ctr"/>
            <a:endParaRPr lang="zh-CN" altLang="en-US"/>
          </a:p>
        </p:txBody>
      </p:sp>
      <p:sp>
        <p:nvSpPr>
          <p:cNvPr id="16" name="图片占位符 15">
            <a:extLst>
              <a:ext uri="{FF2B5EF4-FFF2-40B4-BE49-F238E27FC236}">
                <a16:creationId xmlns:a16="http://schemas.microsoft.com/office/drawing/2014/main" id="{D8A94565-B639-43A7-8218-D4E8A23A15BD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9410501" y="1783294"/>
            <a:ext cx="1895444" cy="1895444"/>
          </a:xfrm>
          <a:custGeom>
            <a:avLst/>
            <a:gdLst>
              <a:gd name="connsiteX0" fmla="*/ 947722 w 1895444"/>
              <a:gd name="connsiteY0" fmla="*/ 0 h 1895444"/>
              <a:gd name="connsiteX1" fmla="*/ 1895444 w 1895444"/>
              <a:gd name="connsiteY1" fmla="*/ 947722 h 1895444"/>
              <a:gd name="connsiteX2" fmla="*/ 947722 w 1895444"/>
              <a:gd name="connsiteY2" fmla="*/ 1895444 h 1895444"/>
              <a:gd name="connsiteX3" fmla="*/ 0 w 1895444"/>
              <a:gd name="connsiteY3" fmla="*/ 947722 h 1895444"/>
              <a:gd name="connsiteX4" fmla="*/ 947722 w 1895444"/>
              <a:gd name="connsiteY4" fmla="*/ 0 h 18954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95444" h="1895444">
                <a:moveTo>
                  <a:pt x="947722" y="0"/>
                </a:moveTo>
                <a:cubicBezTo>
                  <a:pt x="1471134" y="0"/>
                  <a:pt x="1895444" y="424310"/>
                  <a:pt x="1895444" y="947722"/>
                </a:cubicBezTo>
                <a:cubicBezTo>
                  <a:pt x="1895444" y="1471134"/>
                  <a:pt x="1471134" y="1895444"/>
                  <a:pt x="947722" y="1895444"/>
                </a:cubicBezTo>
                <a:cubicBezTo>
                  <a:pt x="424310" y="1895444"/>
                  <a:pt x="0" y="1471134"/>
                  <a:pt x="0" y="947722"/>
                </a:cubicBezTo>
                <a:cubicBezTo>
                  <a:pt x="0" y="424310"/>
                  <a:pt x="424310" y="0"/>
                  <a:pt x="947722" y="0"/>
                </a:cubicBezTo>
                <a:close/>
              </a:path>
            </a:pathLst>
          </a:custGeom>
          <a:noFill/>
          <a:ln>
            <a:solidFill>
              <a:schemeClr val="accent1"/>
            </a:solidFill>
          </a:ln>
          <a:effectLst>
            <a:outerShdw blurRad="355600" sx="95000" sy="95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>
              <a:defRPr lang="zh-CN" altLang="en-US" sz="1400">
                <a:solidFill>
                  <a:schemeClr val="lt1"/>
                </a:solidFill>
              </a:defRPr>
            </a:lvl1pPr>
          </a:lstStyle>
          <a:p>
            <a:pPr marL="0" lvl="0" algn="ctr"/>
            <a:endParaRPr lang="zh-CN" altLang="en-US"/>
          </a:p>
        </p:txBody>
      </p:sp>
      <p:cxnSp>
        <p:nvCxnSpPr>
          <p:cNvPr id="10" name="直接连接符 9">
            <a:extLst>
              <a:ext uri="{FF2B5EF4-FFF2-40B4-BE49-F238E27FC236}">
                <a16:creationId xmlns:a16="http://schemas.microsoft.com/office/drawing/2014/main" id="{AEB1B31A-A9B5-42DC-8FE9-0D6BFF99513D}"/>
              </a:ext>
            </a:extLst>
          </p:cNvPr>
          <p:cNvCxnSpPr/>
          <p:nvPr userDrawn="1"/>
        </p:nvCxnSpPr>
        <p:spPr>
          <a:xfrm>
            <a:off x="228600" y="1052203"/>
            <a:ext cx="11963400" cy="0"/>
          </a:xfrm>
          <a:prstGeom prst="line">
            <a:avLst/>
          </a:prstGeom>
          <a:ln w="12700">
            <a:solidFill>
              <a:schemeClr val="tx2">
                <a:alpha val="31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任意多边形: 形状 16">
            <a:extLst>
              <a:ext uri="{FF2B5EF4-FFF2-40B4-BE49-F238E27FC236}">
                <a16:creationId xmlns:a16="http://schemas.microsoft.com/office/drawing/2014/main" id="{DF4F7064-9C1F-4891-9830-99AC3BCCC2DC}"/>
              </a:ext>
            </a:extLst>
          </p:cNvPr>
          <p:cNvSpPr/>
          <p:nvPr userDrawn="1"/>
        </p:nvSpPr>
        <p:spPr>
          <a:xfrm>
            <a:off x="0" y="241300"/>
            <a:ext cx="457200" cy="825500"/>
          </a:xfrm>
          <a:custGeom>
            <a:avLst/>
            <a:gdLst>
              <a:gd name="connsiteX0" fmla="*/ 0 w 457200"/>
              <a:gd name="connsiteY0" fmla="*/ 0 h 825500"/>
              <a:gd name="connsiteX1" fmla="*/ 319614 w 457200"/>
              <a:gd name="connsiteY1" fmla="*/ 0 h 825500"/>
              <a:gd name="connsiteX2" fmla="*/ 457200 w 457200"/>
              <a:gd name="connsiteY2" fmla="*/ 137586 h 825500"/>
              <a:gd name="connsiteX3" fmla="*/ 457200 w 457200"/>
              <a:gd name="connsiteY3" fmla="*/ 687914 h 825500"/>
              <a:gd name="connsiteX4" fmla="*/ 319614 w 457200"/>
              <a:gd name="connsiteY4" fmla="*/ 825500 h 825500"/>
              <a:gd name="connsiteX5" fmla="*/ 0 w 457200"/>
              <a:gd name="connsiteY5" fmla="*/ 825500 h 825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57200" h="825500">
                <a:moveTo>
                  <a:pt x="0" y="0"/>
                </a:moveTo>
                <a:lnTo>
                  <a:pt x="319614" y="0"/>
                </a:lnTo>
                <a:cubicBezTo>
                  <a:pt x="395601" y="0"/>
                  <a:pt x="457200" y="61599"/>
                  <a:pt x="457200" y="137586"/>
                </a:cubicBezTo>
                <a:lnTo>
                  <a:pt x="457200" y="687914"/>
                </a:lnTo>
                <a:cubicBezTo>
                  <a:pt x="457200" y="763901"/>
                  <a:pt x="395601" y="825500"/>
                  <a:pt x="319614" y="825500"/>
                </a:cubicBezTo>
                <a:lnTo>
                  <a:pt x="0" y="8255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8" name="任意多边形: 形状 17">
            <a:extLst>
              <a:ext uri="{FF2B5EF4-FFF2-40B4-BE49-F238E27FC236}">
                <a16:creationId xmlns:a16="http://schemas.microsoft.com/office/drawing/2014/main" id="{9DA57472-BF95-4EDD-99B8-92697078FDC7}"/>
              </a:ext>
            </a:extLst>
          </p:cNvPr>
          <p:cNvSpPr/>
          <p:nvPr userDrawn="1"/>
        </p:nvSpPr>
        <p:spPr>
          <a:xfrm>
            <a:off x="-4763" y="370284"/>
            <a:ext cx="319088" cy="567532"/>
          </a:xfrm>
          <a:custGeom>
            <a:avLst/>
            <a:gdLst>
              <a:gd name="connsiteX0" fmla="*/ 0 w 319088"/>
              <a:gd name="connsiteY0" fmla="*/ 0 h 567532"/>
              <a:gd name="connsiteX1" fmla="*/ 287204 w 319088"/>
              <a:gd name="connsiteY1" fmla="*/ 0 h 567532"/>
              <a:gd name="connsiteX2" fmla="*/ 319088 w 319088"/>
              <a:gd name="connsiteY2" fmla="*/ 31884 h 567532"/>
              <a:gd name="connsiteX3" fmla="*/ 319088 w 319088"/>
              <a:gd name="connsiteY3" fmla="*/ 535648 h 567532"/>
              <a:gd name="connsiteX4" fmla="*/ 287204 w 319088"/>
              <a:gd name="connsiteY4" fmla="*/ 567532 h 567532"/>
              <a:gd name="connsiteX5" fmla="*/ 0 w 319088"/>
              <a:gd name="connsiteY5" fmla="*/ 567532 h 5675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19088" h="567532">
                <a:moveTo>
                  <a:pt x="0" y="0"/>
                </a:moveTo>
                <a:lnTo>
                  <a:pt x="287204" y="0"/>
                </a:lnTo>
                <a:cubicBezTo>
                  <a:pt x="304813" y="0"/>
                  <a:pt x="319088" y="14275"/>
                  <a:pt x="319088" y="31884"/>
                </a:cubicBezTo>
                <a:lnTo>
                  <a:pt x="319088" y="535648"/>
                </a:lnTo>
                <a:cubicBezTo>
                  <a:pt x="319088" y="553257"/>
                  <a:pt x="304813" y="567532"/>
                  <a:pt x="287204" y="567532"/>
                </a:cubicBezTo>
                <a:lnTo>
                  <a:pt x="0" y="567532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9" name="矩形: 圆角 18">
            <a:extLst>
              <a:ext uri="{FF2B5EF4-FFF2-40B4-BE49-F238E27FC236}">
                <a16:creationId xmlns:a16="http://schemas.microsoft.com/office/drawing/2014/main" id="{429FFD02-C970-4203-A89D-B94EA651DDEA}"/>
              </a:ext>
            </a:extLst>
          </p:cNvPr>
          <p:cNvSpPr/>
          <p:nvPr userDrawn="1"/>
        </p:nvSpPr>
        <p:spPr>
          <a:xfrm>
            <a:off x="228600" y="524843"/>
            <a:ext cx="309563" cy="258415"/>
          </a:xfrm>
          <a:prstGeom prst="roundRect">
            <a:avLst/>
          </a:prstGeom>
          <a:ln>
            <a:noFill/>
          </a:ln>
          <a:effectLst>
            <a:outerShdw blurRad="76200" sx="107000" sy="107000" algn="ctr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0" name="矩形: 圆角 19">
            <a:extLst>
              <a:ext uri="{FF2B5EF4-FFF2-40B4-BE49-F238E27FC236}">
                <a16:creationId xmlns:a16="http://schemas.microsoft.com/office/drawing/2014/main" id="{96A1FB04-408C-4194-9401-C189F119CE15}"/>
              </a:ext>
            </a:extLst>
          </p:cNvPr>
          <p:cNvSpPr/>
          <p:nvPr userDrawn="1"/>
        </p:nvSpPr>
        <p:spPr>
          <a:xfrm>
            <a:off x="304800" y="598392"/>
            <a:ext cx="157163" cy="111316"/>
          </a:xfrm>
          <a:prstGeom prst="roundRect">
            <a:avLst>
              <a:gd name="adj" fmla="val 10362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文本占位符 12">
            <a:extLst>
              <a:ext uri="{FF2B5EF4-FFF2-40B4-BE49-F238E27FC236}">
                <a16:creationId xmlns:a16="http://schemas.microsoft.com/office/drawing/2014/main" id="{B6A0300E-4C3F-4CA8-8FDD-A9E46F1D0F6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14363" y="361663"/>
            <a:ext cx="10880951" cy="584775"/>
          </a:xfrm>
        </p:spPr>
        <p:txBody>
          <a:bodyPr wrap="square">
            <a:sp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zh-CN" altLang="en-US" sz="3200" b="1" kern="1200" noProof="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3200" b="1" i="0" u="none" strike="noStrike" kern="1200" cap="none" spc="0" normalizeH="0" baseline="0" noProof="0">
                <a:ln>
                  <a:noFill/>
                </a:ln>
                <a:solidFill>
                  <a:srgbClr val="36363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请输入你的标题</a:t>
            </a:r>
          </a:p>
        </p:txBody>
      </p:sp>
    </p:spTree>
    <p:extLst>
      <p:ext uri="{BB962C8B-B14F-4D97-AF65-F5344CB8AC3E}">
        <p14:creationId xmlns:p14="http://schemas.microsoft.com/office/powerpoint/2010/main" val="22651920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6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theme" Target="../theme/theme3.xml"/><Relationship Id="rId5" Type="http://schemas.openxmlformats.org/officeDocument/2006/relationships/slideLayout" Target="../slideLayouts/slideLayout28.xml"/><Relationship Id="rId4" Type="http://schemas.openxmlformats.org/officeDocument/2006/relationships/slideLayout" Target="../slideLayouts/slideLayout2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8AD79FE1-229C-40C9-AB03-1732DA503A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A3644E74-7FF4-4F27-A580-1CB7F236F85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95A08C78-94AC-40E2-B48E-63A4216FBD0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D4A7A4-1FE5-419A-B848-F22D7B460099}" type="datetimeFigureOut">
              <a:rPr lang="zh-CN" altLang="en-US" smtClean="0"/>
              <a:t>2019/11/14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1E69E2D2-7905-4777-BDB2-921AA2DBBE3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E0619A8F-8CB2-46CE-A8B0-733DBC52142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A5CE7E-9A1D-45F9-9098-FB9F2FBD6AE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868430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77" r:id="rId3"/>
    <p:sldLayoutId id="2147483678" r:id="rId4"/>
    <p:sldLayoutId id="2147483650" r:id="rId5"/>
    <p:sldLayoutId id="2147483660" r:id="rId6"/>
    <p:sldLayoutId id="2147483676" r:id="rId7"/>
    <p:sldLayoutId id="2147483668" r:id="rId8"/>
    <p:sldLayoutId id="2147483674" r:id="rId9"/>
    <p:sldLayoutId id="2147483675" r:id="rId10"/>
    <p:sldLayoutId id="214748367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8AD79FE1-229C-40C9-AB03-1732DA503A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A3644E74-7FF4-4F27-A580-1CB7F236F85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95A08C78-94AC-40E2-B48E-63A4216FBD0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D4A7A4-1FE5-419A-B848-F22D7B460099}" type="datetimeFigureOut">
              <a:rPr lang="zh-CN" altLang="en-US" smtClean="0"/>
              <a:t>2019/11/14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1E69E2D2-7905-4777-BDB2-921AA2DBBE3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E0619A8F-8CB2-46CE-A8B0-733DBC52142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A5CE7E-9A1D-45F9-9098-FB9F2FBD6AE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310281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  <p:sldLayoutId id="2147483698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834806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1" r:id="rId1"/>
    <p:sldLayoutId id="2147483682" r:id="rId2"/>
    <p:sldLayoutId id="2147483683" r:id="rId3"/>
    <p:sldLayoutId id="2147483684" r:id="rId4"/>
    <p:sldLayoutId id="2147483685" r:id="rId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6.xml"/><Relationship Id="rId4" Type="http://schemas.openxmlformats.org/officeDocument/2006/relationships/chart" Target="../charts/char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8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10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0.xml"/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6.xml"/><Relationship Id="rId5" Type="http://schemas.openxmlformats.org/officeDocument/2006/relationships/chart" Target="../charts/chart12.xml"/><Relationship Id="rId4" Type="http://schemas.openxmlformats.org/officeDocument/2006/relationships/chart" Target="../charts/chart1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6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3.xml"/><Relationship Id="rId1" Type="http://schemas.openxmlformats.org/officeDocument/2006/relationships/slideLayout" Target="../slideLayouts/slideLayout17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sv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7.xml"/><Relationship Id="rId5" Type="http://schemas.openxmlformats.org/officeDocument/2006/relationships/image" Target="../media/image17.svg"/><Relationship Id="rId4" Type="http://schemas.openxmlformats.org/officeDocument/2006/relationships/image" Target="../media/image16.png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0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6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5.xml"/><Relationship Id="rId2" Type="http://schemas.openxmlformats.org/officeDocument/2006/relationships/chart" Target="../charts/chart14.xml"/><Relationship Id="rId1" Type="http://schemas.openxmlformats.org/officeDocument/2006/relationships/slideLayout" Target="../slideLayouts/slideLayout17.xml"/><Relationship Id="rId4" Type="http://schemas.openxmlformats.org/officeDocument/2006/relationships/chart" Target="../charts/chart16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7.xml"/><Relationship Id="rId1" Type="http://schemas.openxmlformats.org/officeDocument/2006/relationships/slideLayout" Target="../slideLayouts/slideLayout1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8.xml"/><Relationship Id="rId1" Type="http://schemas.openxmlformats.org/officeDocument/2006/relationships/slideLayout" Target="../slideLayouts/slideLayout17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6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6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9.xml"/><Relationship Id="rId1" Type="http://schemas.openxmlformats.org/officeDocument/2006/relationships/slideLayout" Target="../slideLayouts/slideLayout17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0.xml"/><Relationship Id="rId1" Type="http://schemas.openxmlformats.org/officeDocument/2006/relationships/slideLayout" Target="../slideLayouts/slideLayout17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19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1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2.xml"/><Relationship Id="rId2" Type="http://schemas.openxmlformats.org/officeDocument/2006/relationships/chart" Target="../charts/chart21.xml"/><Relationship Id="rId1" Type="http://schemas.openxmlformats.org/officeDocument/2006/relationships/slideLayout" Target="../slideLayouts/slideLayout17.xml"/><Relationship Id="rId5" Type="http://schemas.openxmlformats.org/officeDocument/2006/relationships/chart" Target="../charts/chart24.xml"/><Relationship Id="rId4" Type="http://schemas.openxmlformats.org/officeDocument/2006/relationships/chart" Target="../charts/chart2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sv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7.svg"/><Relationship Id="rId4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>
            <a:extLst>
              <a:ext uri="{FF2B5EF4-FFF2-40B4-BE49-F238E27FC236}">
                <a16:creationId xmlns:a16="http://schemas.microsoft.com/office/drawing/2014/main" id="{2D430372-0888-4FD6-BE51-F09654EB5D3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zh-CN" altLang="en-US"/>
              <a:t>互联网行业年度总结模板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305032E7-1BCC-4855-998E-F1D4ADB8C625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altLang="zh-CN"/>
              <a:t>General template for annual summary of Internet industry</a:t>
            </a:r>
            <a:endParaRPr lang="zh-CN" altLang="en-US"/>
          </a:p>
        </p:txBody>
      </p:sp>
      <p:sp>
        <p:nvSpPr>
          <p:cNvPr id="8" name="文本占位符 7">
            <a:extLst>
              <a:ext uri="{FF2B5EF4-FFF2-40B4-BE49-F238E27FC236}">
                <a16:creationId xmlns:a16="http://schemas.microsoft.com/office/drawing/2014/main" id="{01C66A11-9547-4AC9-BBFF-5B0CC307322A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pPr lvl="0"/>
            <a:r>
              <a:rPr lang="zh-CN" altLang="en-US"/>
              <a:t>汇报人：</a:t>
            </a:r>
            <a:r>
              <a:rPr lang="af-ZA" altLang="zh-CN"/>
              <a:t>OfficePLUS</a:t>
            </a:r>
          </a:p>
        </p:txBody>
      </p:sp>
    </p:spTree>
    <p:extLst>
      <p:ext uri="{BB962C8B-B14F-4D97-AF65-F5344CB8AC3E}">
        <p14:creationId xmlns:p14="http://schemas.microsoft.com/office/powerpoint/2010/main" val="19682037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文本占位符 18">
            <a:extLst>
              <a:ext uri="{FF2B5EF4-FFF2-40B4-BE49-F238E27FC236}">
                <a16:creationId xmlns:a16="http://schemas.microsoft.com/office/drawing/2014/main" id="{F0198EDD-1F77-4C91-A1B8-0A91817B624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zh-CN" altLang="en-US"/>
              <a:t>工作回顾</a:t>
            </a:r>
          </a:p>
        </p:txBody>
      </p:sp>
      <p:sp>
        <p:nvSpPr>
          <p:cNvPr id="3" name="椭圆 2">
            <a:extLst>
              <a:ext uri="{FF2B5EF4-FFF2-40B4-BE49-F238E27FC236}">
                <a16:creationId xmlns:a16="http://schemas.microsoft.com/office/drawing/2014/main" id="{14D0B2AA-8F98-4784-9048-7053C0BCAFCA}"/>
              </a:ext>
            </a:extLst>
          </p:cNvPr>
          <p:cNvSpPr/>
          <p:nvPr/>
        </p:nvSpPr>
        <p:spPr>
          <a:xfrm>
            <a:off x="4064000" y="1803400"/>
            <a:ext cx="4064000" cy="4064000"/>
          </a:xfrm>
          <a:prstGeom prst="ellipse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  <a:sym typeface="微软雅黑" panose="020B0503020204020204" pitchFamily="34" charset="-122"/>
            </a:endParaRPr>
          </a:p>
        </p:txBody>
      </p:sp>
      <p:grpSp>
        <p:nvGrpSpPr>
          <p:cNvPr id="5" name="组合 4">
            <a:extLst>
              <a:ext uri="{FF2B5EF4-FFF2-40B4-BE49-F238E27FC236}">
                <a16:creationId xmlns:a16="http://schemas.microsoft.com/office/drawing/2014/main" id="{172B1D6D-6311-4983-A2E7-6BF2953596D7}"/>
              </a:ext>
            </a:extLst>
          </p:cNvPr>
          <p:cNvGrpSpPr/>
          <p:nvPr/>
        </p:nvGrpSpPr>
        <p:grpSpPr>
          <a:xfrm>
            <a:off x="3735559" y="2004375"/>
            <a:ext cx="4822021" cy="3532192"/>
            <a:chOff x="3684990" y="1896743"/>
            <a:chExt cx="4822021" cy="3532192"/>
          </a:xfrm>
          <a:solidFill>
            <a:srgbClr val="0B115C"/>
          </a:solidFill>
        </p:grpSpPr>
        <p:sp>
          <p:nvSpPr>
            <p:cNvPr id="13" name="椭圆 12">
              <a:extLst>
                <a:ext uri="{FF2B5EF4-FFF2-40B4-BE49-F238E27FC236}">
                  <a16:creationId xmlns:a16="http://schemas.microsoft.com/office/drawing/2014/main" id="{F40651E2-E274-4501-80A8-4F89B5AF98B2}"/>
                </a:ext>
              </a:extLst>
            </p:cNvPr>
            <p:cNvSpPr/>
            <p:nvPr/>
          </p:nvSpPr>
          <p:spPr>
            <a:xfrm>
              <a:off x="3684990" y="3352800"/>
              <a:ext cx="660400" cy="6604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微软雅黑" panose="020B0503020204020204" pitchFamily="34" charset="-122"/>
              </a:endParaRPr>
            </a:p>
          </p:txBody>
        </p:sp>
        <p:sp>
          <p:nvSpPr>
            <p:cNvPr id="14" name="椭圆 13">
              <a:extLst>
                <a:ext uri="{FF2B5EF4-FFF2-40B4-BE49-F238E27FC236}">
                  <a16:creationId xmlns:a16="http://schemas.microsoft.com/office/drawing/2014/main" id="{D1086D8E-6E88-4A3C-A6C5-AB2E860E1561}"/>
                </a:ext>
              </a:extLst>
            </p:cNvPr>
            <p:cNvSpPr/>
            <p:nvPr/>
          </p:nvSpPr>
          <p:spPr>
            <a:xfrm>
              <a:off x="7846611" y="3352800"/>
              <a:ext cx="660400" cy="6604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微软雅黑" panose="020B0503020204020204" pitchFamily="34" charset="-122"/>
              </a:endParaRPr>
            </a:p>
          </p:txBody>
        </p:sp>
        <p:sp>
          <p:nvSpPr>
            <p:cNvPr id="15" name="椭圆 14">
              <a:extLst>
                <a:ext uri="{FF2B5EF4-FFF2-40B4-BE49-F238E27FC236}">
                  <a16:creationId xmlns:a16="http://schemas.microsoft.com/office/drawing/2014/main" id="{C8E1CAE6-17CC-4D4D-BB6D-69F6EDF4EFED}"/>
                </a:ext>
              </a:extLst>
            </p:cNvPr>
            <p:cNvSpPr/>
            <p:nvPr/>
          </p:nvSpPr>
          <p:spPr>
            <a:xfrm>
              <a:off x="4296579" y="4768535"/>
              <a:ext cx="660400" cy="6604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微软雅黑" panose="020B0503020204020204" pitchFamily="34" charset="-122"/>
              </a:endParaRPr>
            </a:p>
          </p:txBody>
        </p:sp>
        <p:sp>
          <p:nvSpPr>
            <p:cNvPr id="16" name="椭圆 15">
              <a:extLst>
                <a:ext uri="{FF2B5EF4-FFF2-40B4-BE49-F238E27FC236}">
                  <a16:creationId xmlns:a16="http://schemas.microsoft.com/office/drawing/2014/main" id="{39799156-A8D9-432B-AB41-B246B44A81AD}"/>
                </a:ext>
              </a:extLst>
            </p:cNvPr>
            <p:cNvSpPr/>
            <p:nvPr/>
          </p:nvSpPr>
          <p:spPr>
            <a:xfrm>
              <a:off x="7235021" y="4768535"/>
              <a:ext cx="660400" cy="6604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微软雅黑" panose="020B0503020204020204" pitchFamily="34" charset="-122"/>
              </a:endParaRPr>
            </a:p>
          </p:txBody>
        </p:sp>
        <p:sp>
          <p:nvSpPr>
            <p:cNvPr id="17" name="椭圆 16">
              <a:extLst>
                <a:ext uri="{FF2B5EF4-FFF2-40B4-BE49-F238E27FC236}">
                  <a16:creationId xmlns:a16="http://schemas.microsoft.com/office/drawing/2014/main" id="{D88A59C7-CE13-45A1-81A5-7C1E63290C4E}"/>
                </a:ext>
              </a:extLst>
            </p:cNvPr>
            <p:cNvSpPr/>
            <p:nvPr/>
          </p:nvSpPr>
          <p:spPr>
            <a:xfrm>
              <a:off x="4296579" y="1896743"/>
              <a:ext cx="660400" cy="6604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微软雅黑" panose="020B0503020204020204" pitchFamily="34" charset="-122"/>
              </a:endParaRPr>
            </a:p>
          </p:txBody>
        </p:sp>
        <p:sp>
          <p:nvSpPr>
            <p:cNvPr id="18" name="椭圆 17">
              <a:extLst>
                <a:ext uri="{FF2B5EF4-FFF2-40B4-BE49-F238E27FC236}">
                  <a16:creationId xmlns:a16="http://schemas.microsoft.com/office/drawing/2014/main" id="{FA5F9ADB-DACF-46BA-A86E-A75F48C298D4}"/>
                </a:ext>
              </a:extLst>
            </p:cNvPr>
            <p:cNvSpPr/>
            <p:nvPr/>
          </p:nvSpPr>
          <p:spPr>
            <a:xfrm>
              <a:off x="7235021" y="1896743"/>
              <a:ext cx="660400" cy="6604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微软雅黑" panose="020B0503020204020204" pitchFamily="34" charset="-122"/>
              </a:endParaRPr>
            </a:p>
          </p:txBody>
        </p:sp>
      </p:grpSp>
      <p:grpSp>
        <p:nvGrpSpPr>
          <p:cNvPr id="6" name="组合 5">
            <a:extLst>
              <a:ext uri="{FF2B5EF4-FFF2-40B4-BE49-F238E27FC236}">
                <a16:creationId xmlns:a16="http://schemas.microsoft.com/office/drawing/2014/main" id="{FF2E91CB-525A-46AA-86AA-342410110AA8}"/>
              </a:ext>
            </a:extLst>
          </p:cNvPr>
          <p:cNvGrpSpPr/>
          <p:nvPr/>
        </p:nvGrpSpPr>
        <p:grpSpPr>
          <a:xfrm>
            <a:off x="3735559" y="2004375"/>
            <a:ext cx="4822021" cy="3532192"/>
            <a:chOff x="3684990" y="1896743"/>
            <a:chExt cx="4822021" cy="3532192"/>
          </a:xfrm>
          <a:solidFill>
            <a:schemeClr val="accent1"/>
          </a:solidFill>
        </p:grpSpPr>
        <p:sp>
          <p:nvSpPr>
            <p:cNvPr id="7" name="椭圆 6">
              <a:extLst>
                <a:ext uri="{FF2B5EF4-FFF2-40B4-BE49-F238E27FC236}">
                  <a16:creationId xmlns:a16="http://schemas.microsoft.com/office/drawing/2014/main" id="{4C320474-2561-46AF-8F40-14F9D5D0B645}"/>
                </a:ext>
              </a:extLst>
            </p:cNvPr>
            <p:cNvSpPr/>
            <p:nvPr/>
          </p:nvSpPr>
          <p:spPr>
            <a:xfrm>
              <a:off x="3684990" y="3352800"/>
              <a:ext cx="660400" cy="660400"/>
            </a:xfrm>
            <a:prstGeom prst="ellipse">
              <a:avLst/>
            </a:prstGeom>
            <a:grpFill/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微软雅黑" panose="020B0503020204020204" pitchFamily="34" charset="-122"/>
              </a:endParaRPr>
            </a:p>
          </p:txBody>
        </p:sp>
        <p:sp>
          <p:nvSpPr>
            <p:cNvPr id="8" name="椭圆 7">
              <a:extLst>
                <a:ext uri="{FF2B5EF4-FFF2-40B4-BE49-F238E27FC236}">
                  <a16:creationId xmlns:a16="http://schemas.microsoft.com/office/drawing/2014/main" id="{183FD094-BAF3-4724-8D16-2A12B7B7895D}"/>
                </a:ext>
              </a:extLst>
            </p:cNvPr>
            <p:cNvSpPr/>
            <p:nvPr/>
          </p:nvSpPr>
          <p:spPr>
            <a:xfrm>
              <a:off x="7846611" y="3352800"/>
              <a:ext cx="660400" cy="660400"/>
            </a:xfrm>
            <a:prstGeom prst="ellipse">
              <a:avLst/>
            </a:prstGeom>
            <a:grpFill/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微软雅黑" panose="020B0503020204020204" pitchFamily="34" charset="-122"/>
              </a:endParaRPr>
            </a:p>
          </p:txBody>
        </p:sp>
        <p:sp>
          <p:nvSpPr>
            <p:cNvPr id="9" name="椭圆 8">
              <a:extLst>
                <a:ext uri="{FF2B5EF4-FFF2-40B4-BE49-F238E27FC236}">
                  <a16:creationId xmlns:a16="http://schemas.microsoft.com/office/drawing/2014/main" id="{A1290E15-A305-4750-9956-E231977E95F4}"/>
                </a:ext>
              </a:extLst>
            </p:cNvPr>
            <p:cNvSpPr/>
            <p:nvPr/>
          </p:nvSpPr>
          <p:spPr>
            <a:xfrm>
              <a:off x="4296579" y="4768535"/>
              <a:ext cx="660400" cy="660400"/>
            </a:xfrm>
            <a:prstGeom prst="ellipse">
              <a:avLst/>
            </a:prstGeom>
            <a:grpFill/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微软雅黑" panose="020B0503020204020204" pitchFamily="34" charset="-122"/>
              </a:endParaRPr>
            </a:p>
          </p:txBody>
        </p:sp>
        <p:sp>
          <p:nvSpPr>
            <p:cNvPr id="10" name="椭圆 9">
              <a:extLst>
                <a:ext uri="{FF2B5EF4-FFF2-40B4-BE49-F238E27FC236}">
                  <a16:creationId xmlns:a16="http://schemas.microsoft.com/office/drawing/2014/main" id="{490BA92C-62C5-432C-98B3-CA5BBFC18071}"/>
                </a:ext>
              </a:extLst>
            </p:cNvPr>
            <p:cNvSpPr/>
            <p:nvPr/>
          </p:nvSpPr>
          <p:spPr>
            <a:xfrm>
              <a:off x="7235021" y="4768535"/>
              <a:ext cx="660400" cy="660400"/>
            </a:xfrm>
            <a:prstGeom prst="ellipse">
              <a:avLst/>
            </a:prstGeom>
            <a:grpFill/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微软雅黑" panose="020B0503020204020204" pitchFamily="34" charset="-122"/>
              </a:endParaRPr>
            </a:p>
          </p:txBody>
        </p:sp>
        <p:sp>
          <p:nvSpPr>
            <p:cNvPr id="11" name="椭圆 10">
              <a:extLst>
                <a:ext uri="{FF2B5EF4-FFF2-40B4-BE49-F238E27FC236}">
                  <a16:creationId xmlns:a16="http://schemas.microsoft.com/office/drawing/2014/main" id="{F166B6AE-48E6-447F-A285-F5CD0FCB9D4E}"/>
                </a:ext>
              </a:extLst>
            </p:cNvPr>
            <p:cNvSpPr/>
            <p:nvPr/>
          </p:nvSpPr>
          <p:spPr>
            <a:xfrm>
              <a:off x="4296579" y="1896743"/>
              <a:ext cx="660400" cy="660400"/>
            </a:xfrm>
            <a:prstGeom prst="ellipse">
              <a:avLst/>
            </a:prstGeom>
            <a:grpFill/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微软雅黑" panose="020B0503020204020204" pitchFamily="34" charset="-122"/>
              </a:endParaRPr>
            </a:p>
          </p:txBody>
        </p:sp>
        <p:sp>
          <p:nvSpPr>
            <p:cNvPr id="12" name="椭圆 11">
              <a:extLst>
                <a:ext uri="{FF2B5EF4-FFF2-40B4-BE49-F238E27FC236}">
                  <a16:creationId xmlns:a16="http://schemas.microsoft.com/office/drawing/2014/main" id="{637DF212-CB9A-4DC5-9CEA-246E7AE92068}"/>
                </a:ext>
              </a:extLst>
            </p:cNvPr>
            <p:cNvSpPr/>
            <p:nvPr/>
          </p:nvSpPr>
          <p:spPr>
            <a:xfrm>
              <a:off x="7235021" y="1896743"/>
              <a:ext cx="660400" cy="660400"/>
            </a:xfrm>
            <a:prstGeom prst="ellipse">
              <a:avLst/>
            </a:prstGeom>
            <a:grpFill/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微软雅黑" panose="020B0503020204020204" pitchFamily="34" charset="-122"/>
              </a:endParaRPr>
            </a:p>
          </p:txBody>
        </p:sp>
      </p:grpSp>
      <p:sp>
        <p:nvSpPr>
          <p:cNvPr id="37" name="文本框 36">
            <a:extLst>
              <a:ext uri="{FF2B5EF4-FFF2-40B4-BE49-F238E27FC236}">
                <a16:creationId xmlns:a16="http://schemas.microsoft.com/office/drawing/2014/main" id="{2ADBC19E-3691-4F56-8DD8-C930557ACDC0}"/>
              </a:ext>
            </a:extLst>
          </p:cNvPr>
          <p:cNvSpPr txBox="1"/>
          <p:nvPr/>
        </p:nvSpPr>
        <p:spPr>
          <a:xfrm>
            <a:off x="4435359" y="2090083"/>
            <a:ext cx="64028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微软雅黑" panose="020B0503020204020204" pitchFamily="34" charset="-122"/>
              </a:rPr>
              <a:t>01</a:t>
            </a:r>
            <a:endParaRPr kumimoji="0" lang="zh-CN" altLang="en-US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  <a:sym typeface="微软雅黑" panose="020B0503020204020204" pitchFamily="34" charset="-122"/>
            </a:endParaRPr>
          </a:p>
        </p:txBody>
      </p:sp>
      <p:sp>
        <p:nvSpPr>
          <p:cNvPr id="38" name="文本框 37">
            <a:extLst>
              <a:ext uri="{FF2B5EF4-FFF2-40B4-BE49-F238E27FC236}">
                <a16:creationId xmlns:a16="http://schemas.microsoft.com/office/drawing/2014/main" id="{C86D4639-3AFB-4263-A95B-7DB144587BEC}"/>
              </a:ext>
            </a:extLst>
          </p:cNvPr>
          <p:cNvSpPr txBox="1"/>
          <p:nvPr/>
        </p:nvSpPr>
        <p:spPr>
          <a:xfrm>
            <a:off x="3802703" y="3562971"/>
            <a:ext cx="5444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微软雅黑" panose="020B0503020204020204" pitchFamily="34" charset="-122"/>
              </a:rPr>
              <a:t>02</a:t>
            </a:r>
            <a:endParaRPr kumimoji="0" lang="zh-CN" altLang="en-US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  <a:sym typeface="微软雅黑" panose="020B0503020204020204" pitchFamily="34" charset="-122"/>
            </a:endParaRPr>
          </a:p>
        </p:txBody>
      </p:sp>
      <p:sp>
        <p:nvSpPr>
          <p:cNvPr id="39" name="文本框 38">
            <a:extLst>
              <a:ext uri="{FF2B5EF4-FFF2-40B4-BE49-F238E27FC236}">
                <a16:creationId xmlns:a16="http://schemas.microsoft.com/office/drawing/2014/main" id="{B2241C5D-D81A-4B17-8915-697CEEA721EC}"/>
              </a:ext>
            </a:extLst>
          </p:cNvPr>
          <p:cNvSpPr txBox="1"/>
          <p:nvPr/>
        </p:nvSpPr>
        <p:spPr>
          <a:xfrm>
            <a:off x="4409618" y="4964576"/>
            <a:ext cx="5979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微软雅黑" panose="020B0503020204020204" pitchFamily="34" charset="-122"/>
              </a:rPr>
              <a:t>03</a:t>
            </a:r>
            <a:endParaRPr kumimoji="0" lang="zh-CN" altLang="en-US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  <a:sym typeface="微软雅黑" panose="020B0503020204020204" pitchFamily="34" charset="-122"/>
            </a:endParaRPr>
          </a:p>
        </p:txBody>
      </p:sp>
      <p:sp>
        <p:nvSpPr>
          <p:cNvPr id="40" name="文本框 39">
            <a:extLst>
              <a:ext uri="{FF2B5EF4-FFF2-40B4-BE49-F238E27FC236}">
                <a16:creationId xmlns:a16="http://schemas.microsoft.com/office/drawing/2014/main" id="{5C95A61A-EF26-47F7-81B9-38B1476BFF28}"/>
              </a:ext>
            </a:extLst>
          </p:cNvPr>
          <p:cNvSpPr txBox="1"/>
          <p:nvPr/>
        </p:nvSpPr>
        <p:spPr>
          <a:xfrm>
            <a:off x="7355552" y="4964576"/>
            <a:ext cx="60247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微软雅黑" panose="020B0503020204020204" pitchFamily="34" charset="-122"/>
              </a:rPr>
              <a:t>06</a:t>
            </a:r>
            <a:endParaRPr kumimoji="0" lang="zh-CN" altLang="en-US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  <a:sym typeface="微软雅黑" panose="020B0503020204020204" pitchFamily="34" charset="-122"/>
            </a:endParaRPr>
          </a:p>
        </p:txBody>
      </p:sp>
      <p:sp>
        <p:nvSpPr>
          <p:cNvPr id="41" name="文本框 40">
            <a:extLst>
              <a:ext uri="{FF2B5EF4-FFF2-40B4-BE49-F238E27FC236}">
                <a16:creationId xmlns:a16="http://schemas.microsoft.com/office/drawing/2014/main" id="{CFF26071-2856-4AEC-ADCA-FFA8398EA2C6}"/>
              </a:ext>
            </a:extLst>
          </p:cNvPr>
          <p:cNvSpPr txBox="1"/>
          <p:nvPr/>
        </p:nvSpPr>
        <p:spPr>
          <a:xfrm>
            <a:off x="7958029" y="3562971"/>
            <a:ext cx="5995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微软雅黑" panose="020B0503020204020204" pitchFamily="34" charset="-122"/>
              </a:rPr>
              <a:t>05</a:t>
            </a:r>
            <a:endParaRPr kumimoji="0" lang="zh-CN" altLang="en-US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  <a:sym typeface="微软雅黑" panose="020B0503020204020204" pitchFamily="34" charset="-122"/>
            </a:endParaRPr>
          </a:p>
        </p:txBody>
      </p:sp>
      <p:sp>
        <p:nvSpPr>
          <p:cNvPr id="42" name="文本框 41">
            <a:extLst>
              <a:ext uri="{FF2B5EF4-FFF2-40B4-BE49-F238E27FC236}">
                <a16:creationId xmlns:a16="http://schemas.microsoft.com/office/drawing/2014/main" id="{279AB68B-83DF-413F-8CED-502DA3BAC12A}"/>
              </a:ext>
            </a:extLst>
          </p:cNvPr>
          <p:cNvSpPr txBox="1"/>
          <p:nvPr/>
        </p:nvSpPr>
        <p:spPr>
          <a:xfrm>
            <a:off x="7353686" y="2090083"/>
            <a:ext cx="54349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微软雅黑" panose="020B0503020204020204" pitchFamily="34" charset="-122"/>
              </a:rPr>
              <a:t>04</a:t>
            </a:r>
            <a:endParaRPr kumimoji="0" lang="zh-CN" altLang="en-US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  <a:sym typeface="微软雅黑" panose="020B0503020204020204" pitchFamily="34" charset="-122"/>
            </a:endParaRPr>
          </a:p>
        </p:txBody>
      </p:sp>
      <p:grpSp>
        <p:nvGrpSpPr>
          <p:cNvPr id="48" name="组合 47">
            <a:extLst>
              <a:ext uri="{FF2B5EF4-FFF2-40B4-BE49-F238E27FC236}">
                <a16:creationId xmlns:a16="http://schemas.microsoft.com/office/drawing/2014/main" id="{8D52CB62-D2A4-4D9F-8CC4-406ED0F5F873}"/>
              </a:ext>
            </a:extLst>
          </p:cNvPr>
          <p:cNvGrpSpPr/>
          <p:nvPr/>
        </p:nvGrpSpPr>
        <p:grpSpPr>
          <a:xfrm>
            <a:off x="7877177" y="1886521"/>
            <a:ext cx="3048921" cy="808623"/>
            <a:chOff x="782710" y="4175277"/>
            <a:chExt cx="3048921" cy="808623"/>
          </a:xfrm>
        </p:grpSpPr>
        <p:sp>
          <p:nvSpPr>
            <p:cNvPr id="49" name="文本框 48">
              <a:extLst>
                <a:ext uri="{FF2B5EF4-FFF2-40B4-BE49-F238E27FC236}">
                  <a16:creationId xmlns:a16="http://schemas.microsoft.com/office/drawing/2014/main" id="{CA72F6F4-135C-4842-A043-3A035F96982D}"/>
                </a:ext>
              </a:extLst>
            </p:cNvPr>
            <p:cNvSpPr txBox="1"/>
            <p:nvPr/>
          </p:nvSpPr>
          <p:spPr>
            <a:xfrm>
              <a:off x="782710" y="4175277"/>
              <a:ext cx="2106815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2000" b="0" i="0" u="none" strike="noStrike" kern="1200" cap="none" spc="0" normalizeH="0" baseline="0" noProof="0">
                  <a:ln>
                    <a:noFill/>
                  </a:ln>
                  <a:solidFill>
                    <a:schemeClr val="tx2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TITLE HERE</a:t>
              </a:r>
            </a:p>
          </p:txBody>
        </p:sp>
        <p:sp>
          <p:nvSpPr>
            <p:cNvPr id="50" name="文本框 49">
              <a:extLst>
                <a:ext uri="{FF2B5EF4-FFF2-40B4-BE49-F238E27FC236}">
                  <a16:creationId xmlns:a16="http://schemas.microsoft.com/office/drawing/2014/main" id="{58C28271-1346-4A9D-997B-176BD1745F5F}"/>
                </a:ext>
              </a:extLst>
            </p:cNvPr>
            <p:cNvSpPr txBox="1"/>
            <p:nvPr/>
          </p:nvSpPr>
          <p:spPr>
            <a:xfrm>
              <a:off x="1116855" y="4510950"/>
              <a:ext cx="2714776" cy="4729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0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2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Lorem ipsum dolor sit amet, consectetuer adipiscing elit</a:t>
              </a:r>
              <a:r>
                <a:rPr kumimoji="0" lang="en-US" altLang="zh-CN" sz="1000" b="0" i="0" u="none" strike="noStrike" kern="1200" cap="none" spc="0" normalizeH="0" baseline="0" noProof="0">
                  <a:ln>
                    <a:noFill/>
                  </a:ln>
                  <a:solidFill>
                    <a:schemeClr val="tx2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. Maecenas</a:t>
              </a:r>
            </a:p>
          </p:txBody>
        </p:sp>
      </p:grpSp>
      <p:grpSp>
        <p:nvGrpSpPr>
          <p:cNvPr id="51" name="组合 50">
            <a:extLst>
              <a:ext uri="{FF2B5EF4-FFF2-40B4-BE49-F238E27FC236}">
                <a16:creationId xmlns:a16="http://schemas.microsoft.com/office/drawing/2014/main" id="{F1790E6D-CC48-4855-8460-49E48D4613C6}"/>
              </a:ext>
            </a:extLst>
          </p:cNvPr>
          <p:cNvGrpSpPr/>
          <p:nvPr/>
        </p:nvGrpSpPr>
        <p:grpSpPr>
          <a:xfrm>
            <a:off x="1476439" y="1886521"/>
            <a:ext cx="2714776" cy="808623"/>
            <a:chOff x="1296729" y="5049691"/>
            <a:chExt cx="2714776" cy="808623"/>
          </a:xfrm>
        </p:grpSpPr>
        <p:sp>
          <p:nvSpPr>
            <p:cNvPr id="52" name="文本框 51">
              <a:extLst>
                <a:ext uri="{FF2B5EF4-FFF2-40B4-BE49-F238E27FC236}">
                  <a16:creationId xmlns:a16="http://schemas.microsoft.com/office/drawing/2014/main" id="{39C6F4A4-CFA1-4CC8-9246-F495C138F9FA}"/>
                </a:ext>
              </a:extLst>
            </p:cNvPr>
            <p:cNvSpPr txBox="1"/>
            <p:nvPr/>
          </p:nvSpPr>
          <p:spPr>
            <a:xfrm>
              <a:off x="1873477" y="5049691"/>
              <a:ext cx="2106815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2000" b="0" i="0" u="none" strike="noStrike" kern="1200" cap="none" spc="0" normalizeH="0" baseline="0" noProof="0">
                  <a:ln>
                    <a:noFill/>
                  </a:ln>
                  <a:solidFill>
                    <a:schemeClr val="tx2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TITLE HERE</a:t>
              </a:r>
            </a:p>
          </p:txBody>
        </p:sp>
        <p:sp>
          <p:nvSpPr>
            <p:cNvPr id="53" name="文本框 52">
              <a:extLst>
                <a:ext uri="{FF2B5EF4-FFF2-40B4-BE49-F238E27FC236}">
                  <a16:creationId xmlns:a16="http://schemas.microsoft.com/office/drawing/2014/main" id="{030EEE7E-C119-43B0-862B-B789AEE02F86}"/>
                </a:ext>
              </a:extLst>
            </p:cNvPr>
            <p:cNvSpPr txBox="1"/>
            <p:nvPr/>
          </p:nvSpPr>
          <p:spPr>
            <a:xfrm>
              <a:off x="1296729" y="5385364"/>
              <a:ext cx="2714776" cy="4729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r" defTabSz="914400" rtl="0" eaLnBrk="1" fontAlgn="auto" latinLnBrk="0" hangingPunct="1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0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2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Lorem ipsum dolor sit amet, consectetuer adipiscing elit</a:t>
              </a:r>
              <a:r>
                <a:rPr kumimoji="0" lang="en-US" altLang="zh-CN" sz="1000" b="0" i="0" u="none" strike="noStrike" kern="1200" cap="none" spc="0" normalizeH="0" baseline="0" noProof="0">
                  <a:ln>
                    <a:noFill/>
                  </a:ln>
                  <a:solidFill>
                    <a:schemeClr val="tx2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. Maecenas</a:t>
              </a:r>
            </a:p>
          </p:txBody>
        </p:sp>
      </p:grpSp>
      <p:grpSp>
        <p:nvGrpSpPr>
          <p:cNvPr id="54" name="组合 53">
            <a:extLst>
              <a:ext uri="{FF2B5EF4-FFF2-40B4-BE49-F238E27FC236}">
                <a16:creationId xmlns:a16="http://schemas.microsoft.com/office/drawing/2014/main" id="{468CE06A-56E2-49F8-8541-905C1F849957}"/>
              </a:ext>
            </a:extLst>
          </p:cNvPr>
          <p:cNvGrpSpPr/>
          <p:nvPr/>
        </p:nvGrpSpPr>
        <p:grpSpPr>
          <a:xfrm>
            <a:off x="8348231" y="3383072"/>
            <a:ext cx="3048921" cy="808623"/>
            <a:chOff x="782710" y="4175277"/>
            <a:chExt cx="3048921" cy="808623"/>
          </a:xfrm>
        </p:grpSpPr>
        <p:sp>
          <p:nvSpPr>
            <p:cNvPr id="55" name="文本框 54">
              <a:extLst>
                <a:ext uri="{FF2B5EF4-FFF2-40B4-BE49-F238E27FC236}">
                  <a16:creationId xmlns:a16="http://schemas.microsoft.com/office/drawing/2014/main" id="{6C9CE916-A8FD-4C4E-96AC-5A1050C723BD}"/>
                </a:ext>
              </a:extLst>
            </p:cNvPr>
            <p:cNvSpPr txBox="1"/>
            <p:nvPr/>
          </p:nvSpPr>
          <p:spPr>
            <a:xfrm>
              <a:off x="782710" y="4175277"/>
              <a:ext cx="2106815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2000" b="0" i="0" u="none" strike="noStrike" kern="1200" cap="none" spc="0" normalizeH="0" baseline="0" noProof="0">
                  <a:ln>
                    <a:noFill/>
                  </a:ln>
                  <a:solidFill>
                    <a:schemeClr val="tx2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TITLE HERE</a:t>
              </a:r>
            </a:p>
          </p:txBody>
        </p:sp>
        <p:sp>
          <p:nvSpPr>
            <p:cNvPr id="56" name="文本框 55">
              <a:extLst>
                <a:ext uri="{FF2B5EF4-FFF2-40B4-BE49-F238E27FC236}">
                  <a16:creationId xmlns:a16="http://schemas.microsoft.com/office/drawing/2014/main" id="{BB3A0CCD-DAE9-441D-94C6-422FD1A22ECD}"/>
                </a:ext>
              </a:extLst>
            </p:cNvPr>
            <p:cNvSpPr txBox="1"/>
            <p:nvPr/>
          </p:nvSpPr>
          <p:spPr>
            <a:xfrm>
              <a:off x="1116855" y="4510950"/>
              <a:ext cx="2714776" cy="4729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0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2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Lorem ipsum dolor sit amet, consectetuer adipiscing elit</a:t>
              </a:r>
              <a:r>
                <a:rPr kumimoji="0" lang="en-US" altLang="zh-CN" sz="1000" b="0" i="0" u="none" strike="noStrike" kern="1200" cap="none" spc="0" normalizeH="0" baseline="0" noProof="0">
                  <a:ln>
                    <a:noFill/>
                  </a:ln>
                  <a:solidFill>
                    <a:schemeClr val="tx2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. Maecenas</a:t>
              </a:r>
            </a:p>
          </p:txBody>
        </p:sp>
      </p:grpSp>
      <p:grpSp>
        <p:nvGrpSpPr>
          <p:cNvPr id="57" name="组合 56">
            <a:extLst>
              <a:ext uri="{FF2B5EF4-FFF2-40B4-BE49-F238E27FC236}">
                <a16:creationId xmlns:a16="http://schemas.microsoft.com/office/drawing/2014/main" id="{0425F55B-0BF8-4EC2-BFB4-CC2C72FE92E6}"/>
              </a:ext>
            </a:extLst>
          </p:cNvPr>
          <p:cNvGrpSpPr/>
          <p:nvPr/>
        </p:nvGrpSpPr>
        <p:grpSpPr>
          <a:xfrm>
            <a:off x="7877177" y="4797877"/>
            <a:ext cx="3048921" cy="808623"/>
            <a:chOff x="782710" y="4175277"/>
            <a:chExt cx="3048921" cy="808623"/>
          </a:xfrm>
        </p:grpSpPr>
        <p:sp>
          <p:nvSpPr>
            <p:cNvPr id="58" name="文本框 57">
              <a:extLst>
                <a:ext uri="{FF2B5EF4-FFF2-40B4-BE49-F238E27FC236}">
                  <a16:creationId xmlns:a16="http://schemas.microsoft.com/office/drawing/2014/main" id="{D36EE1FC-0F93-4287-9B3B-C8D513E435AD}"/>
                </a:ext>
              </a:extLst>
            </p:cNvPr>
            <p:cNvSpPr txBox="1"/>
            <p:nvPr/>
          </p:nvSpPr>
          <p:spPr>
            <a:xfrm>
              <a:off x="782710" y="4175277"/>
              <a:ext cx="2106815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2000" b="0" i="0" u="none" strike="noStrike" kern="1200" cap="none" spc="0" normalizeH="0" baseline="0" noProof="0">
                  <a:ln>
                    <a:noFill/>
                  </a:ln>
                  <a:solidFill>
                    <a:schemeClr val="tx2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TITLE HERE</a:t>
              </a:r>
            </a:p>
          </p:txBody>
        </p:sp>
        <p:sp>
          <p:nvSpPr>
            <p:cNvPr id="59" name="文本框 58">
              <a:extLst>
                <a:ext uri="{FF2B5EF4-FFF2-40B4-BE49-F238E27FC236}">
                  <a16:creationId xmlns:a16="http://schemas.microsoft.com/office/drawing/2014/main" id="{C87D202F-D65B-47DA-8CC9-93838902BC41}"/>
                </a:ext>
              </a:extLst>
            </p:cNvPr>
            <p:cNvSpPr txBox="1"/>
            <p:nvPr/>
          </p:nvSpPr>
          <p:spPr>
            <a:xfrm>
              <a:off x="1116855" y="4510950"/>
              <a:ext cx="2714776" cy="4729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0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2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Lorem ipsum dolor sit amet, consectetuer adipiscing elit</a:t>
              </a:r>
              <a:r>
                <a:rPr kumimoji="0" lang="en-US" altLang="zh-CN" sz="1000" b="0" i="0" u="none" strike="noStrike" kern="1200" cap="none" spc="0" normalizeH="0" baseline="0" noProof="0">
                  <a:ln>
                    <a:noFill/>
                  </a:ln>
                  <a:solidFill>
                    <a:schemeClr val="tx2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. Maecenas</a:t>
              </a:r>
            </a:p>
          </p:txBody>
        </p:sp>
      </p:grpSp>
      <p:grpSp>
        <p:nvGrpSpPr>
          <p:cNvPr id="60" name="组合 59">
            <a:extLst>
              <a:ext uri="{FF2B5EF4-FFF2-40B4-BE49-F238E27FC236}">
                <a16:creationId xmlns:a16="http://schemas.microsoft.com/office/drawing/2014/main" id="{F36B3E67-941B-4211-8FD0-C7D91E0B2AB6}"/>
              </a:ext>
            </a:extLst>
          </p:cNvPr>
          <p:cNvGrpSpPr/>
          <p:nvPr/>
        </p:nvGrpSpPr>
        <p:grpSpPr>
          <a:xfrm>
            <a:off x="794848" y="3383072"/>
            <a:ext cx="2714776" cy="808623"/>
            <a:chOff x="1296729" y="5049691"/>
            <a:chExt cx="2714776" cy="808623"/>
          </a:xfrm>
        </p:grpSpPr>
        <p:sp>
          <p:nvSpPr>
            <p:cNvPr id="61" name="文本框 60">
              <a:extLst>
                <a:ext uri="{FF2B5EF4-FFF2-40B4-BE49-F238E27FC236}">
                  <a16:creationId xmlns:a16="http://schemas.microsoft.com/office/drawing/2014/main" id="{C8B9DE20-81CB-44BB-A6AC-9BBE0EA382CA}"/>
                </a:ext>
              </a:extLst>
            </p:cNvPr>
            <p:cNvSpPr txBox="1"/>
            <p:nvPr/>
          </p:nvSpPr>
          <p:spPr>
            <a:xfrm>
              <a:off x="1873477" y="5049691"/>
              <a:ext cx="2106815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2000" b="0" i="0" u="none" strike="noStrike" kern="1200" cap="none" spc="0" normalizeH="0" baseline="0" noProof="0">
                  <a:ln>
                    <a:noFill/>
                  </a:ln>
                  <a:solidFill>
                    <a:schemeClr val="tx2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TITLE HERE</a:t>
              </a:r>
            </a:p>
          </p:txBody>
        </p:sp>
        <p:sp>
          <p:nvSpPr>
            <p:cNvPr id="62" name="文本框 61">
              <a:extLst>
                <a:ext uri="{FF2B5EF4-FFF2-40B4-BE49-F238E27FC236}">
                  <a16:creationId xmlns:a16="http://schemas.microsoft.com/office/drawing/2014/main" id="{835484E4-9815-403A-8621-836AE2F7CDF1}"/>
                </a:ext>
              </a:extLst>
            </p:cNvPr>
            <p:cNvSpPr txBox="1"/>
            <p:nvPr/>
          </p:nvSpPr>
          <p:spPr>
            <a:xfrm>
              <a:off x="1296729" y="5385364"/>
              <a:ext cx="2714776" cy="4729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r" defTabSz="914400" rtl="0" eaLnBrk="1" fontAlgn="auto" latinLnBrk="0" hangingPunct="1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0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2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Lorem ipsum dolor sit amet, consectetuer adipiscing elit</a:t>
              </a:r>
              <a:r>
                <a:rPr kumimoji="0" lang="en-US" altLang="zh-CN" sz="1000" b="0" i="0" u="none" strike="noStrike" kern="1200" cap="none" spc="0" normalizeH="0" baseline="0" noProof="0">
                  <a:ln>
                    <a:noFill/>
                  </a:ln>
                  <a:solidFill>
                    <a:schemeClr val="tx2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. Maecenas</a:t>
              </a:r>
            </a:p>
          </p:txBody>
        </p:sp>
      </p:grpSp>
      <p:grpSp>
        <p:nvGrpSpPr>
          <p:cNvPr id="63" name="组合 62">
            <a:extLst>
              <a:ext uri="{FF2B5EF4-FFF2-40B4-BE49-F238E27FC236}">
                <a16:creationId xmlns:a16="http://schemas.microsoft.com/office/drawing/2014/main" id="{05E45990-5810-45DD-A77E-7C8813B9B948}"/>
              </a:ext>
            </a:extLst>
          </p:cNvPr>
          <p:cNvGrpSpPr/>
          <p:nvPr/>
        </p:nvGrpSpPr>
        <p:grpSpPr>
          <a:xfrm>
            <a:off x="1476439" y="4797877"/>
            <a:ext cx="2714776" cy="808623"/>
            <a:chOff x="1296729" y="5049691"/>
            <a:chExt cx="2714776" cy="808623"/>
          </a:xfrm>
        </p:grpSpPr>
        <p:sp>
          <p:nvSpPr>
            <p:cNvPr id="64" name="文本框 63">
              <a:extLst>
                <a:ext uri="{FF2B5EF4-FFF2-40B4-BE49-F238E27FC236}">
                  <a16:creationId xmlns:a16="http://schemas.microsoft.com/office/drawing/2014/main" id="{7F22AAD9-6910-48E1-9B78-6BC91E7DBF8F}"/>
                </a:ext>
              </a:extLst>
            </p:cNvPr>
            <p:cNvSpPr txBox="1"/>
            <p:nvPr/>
          </p:nvSpPr>
          <p:spPr>
            <a:xfrm>
              <a:off x="1873477" y="5049691"/>
              <a:ext cx="2106815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2000" b="0" i="0" u="none" strike="noStrike" kern="1200" cap="none" spc="0" normalizeH="0" baseline="0" noProof="0">
                  <a:ln>
                    <a:noFill/>
                  </a:ln>
                  <a:solidFill>
                    <a:schemeClr val="tx2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TITLE HERE</a:t>
              </a:r>
            </a:p>
          </p:txBody>
        </p:sp>
        <p:sp>
          <p:nvSpPr>
            <p:cNvPr id="65" name="文本框 64">
              <a:extLst>
                <a:ext uri="{FF2B5EF4-FFF2-40B4-BE49-F238E27FC236}">
                  <a16:creationId xmlns:a16="http://schemas.microsoft.com/office/drawing/2014/main" id="{30B5E2F3-89B3-4137-ACF0-A320732DDFF8}"/>
                </a:ext>
              </a:extLst>
            </p:cNvPr>
            <p:cNvSpPr txBox="1"/>
            <p:nvPr/>
          </p:nvSpPr>
          <p:spPr>
            <a:xfrm>
              <a:off x="1296729" y="5385364"/>
              <a:ext cx="2714776" cy="4729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r" defTabSz="914400" rtl="0" eaLnBrk="1" fontAlgn="auto" latinLnBrk="0" hangingPunct="1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0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2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Lorem ipsum dolor sit amet, consectetuer adipiscing elit</a:t>
              </a:r>
              <a:r>
                <a:rPr kumimoji="0" lang="en-US" altLang="zh-CN" sz="1000" b="0" i="0" u="none" strike="noStrike" kern="1200" cap="none" spc="0" normalizeH="0" baseline="0" noProof="0">
                  <a:ln>
                    <a:noFill/>
                  </a:ln>
                  <a:solidFill>
                    <a:schemeClr val="tx2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. Maecenas</a:t>
              </a:r>
            </a:p>
          </p:txBody>
        </p:sp>
      </p:grpSp>
      <p:grpSp>
        <p:nvGrpSpPr>
          <p:cNvPr id="69" name="组合 68">
            <a:extLst>
              <a:ext uri="{FF2B5EF4-FFF2-40B4-BE49-F238E27FC236}">
                <a16:creationId xmlns:a16="http://schemas.microsoft.com/office/drawing/2014/main" id="{2AE0CFE7-B41A-45F3-9EBB-F3475E04BA2C}"/>
              </a:ext>
            </a:extLst>
          </p:cNvPr>
          <p:cNvGrpSpPr/>
          <p:nvPr/>
        </p:nvGrpSpPr>
        <p:grpSpPr>
          <a:xfrm>
            <a:off x="5029200" y="2705665"/>
            <a:ext cx="2133600" cy="2133600"/>
            <a:chOff x="5033006" y="2705665"/>
            <a:chExt cx="2133600" cy="2133600"/>
          </a:xfrm>
        </p:grpSpPr>
        <p:sp>
          <p:nvSpPr>
            <p:cNvPr id="68" name="椭圆 67">
              <a:extLst>
                <a:ext uri="{FF2B5EF4-FFF2-40B4-BE49-F238E27FC236}">
                  <a16:creationId xmlns:a16="http://schemas.microsoft.com/office/drawing/2014/main" id="{77477284-599E-49E9-8FC0-1F91D9AE1E4D}"/>
                </a:ext>
              </a:extLst>
            </p:cNvPr>
            <p:cNvSpPr/>
            <p:nvPr/>
          </p:nvSpPr>
          <p:spPr>
            <a:xfrm>
              <a:off x="5033006" y="2705665"/>
              <a:ext cx="2133600" cy="213360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7" name="文本框 66">
              <a:extLst>
                <a:ext uri="{FF2B5EF4-FFF2-40B4-BE49-F238E27FC236}">
                  <a16:creationId xmlns:a16="http://schemas.microsoft.com/office/drawing/2014/main" id="{D0FBA547-0965-4D0F-AEA4-A8897A36A477}"/>
                </a:ext>
              </a:extLst>
            </p:cNvPr>
            <p:cNvSpPr txBox="1"/>
            <p:nvPr/>
          </p:nvSpPr>
          <p:spPr>
            <a:xfrm>
              <a:off x="5046399" y="3233856"/>
              <a:ext cx="2106815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3200" b="1" i="0" u="none" strike="noStrike" kern="120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TITLE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3200" b="1" i="0" u="none" strike="noStrike" kern="120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 HERE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84090227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文本占位符 41">
            <a:extLst>
              <a:ext uri="{FF2B5EF4-FFF2-40B4-BE49-F238E27FC236}">
                <a16:creationId xmlns:a16="http://schemas.microsoft.com/office/drawing/2014/main" id="{EF07E697-9FC9-4916-BF34-363DBD72269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zh-CN" altLang="en-US"/>
              <a:t>工作回顾</a:t>
            </a:r>
          </a:p>
        </p:txBody>
      </p:sp>
      <p:sp>
        <p:nvSpPr>
          <p:cNvPr id="6" name="Oval 8">
            <a:extLst>
              <a:ext uri="{FF2B5EF4-FFF2-40B4-BE49-F238E27FC236}">
                <a16:creationId xmlns:a16="http://schemas.microsoft.com/office/drawing/2014/main" id="{642CAA2E-F0B5-440C-A16E-F0C3E1EE3B7A}"/>
              </a:ext>
            </a:extLst>
          </p:cNvPr>
          <p:cNvSpPr/>
          <p:nvPr/>
        </p:nvSpPr>
        <p:spPr>
          <a:xfrm>
            <a:off x="7522139" y="3122595"/>
            <a:ext cx="1152128" cy="1152128"/>
          </a:xfrm>
          <a:prstGeom prst="ellipse">
            <a:avLst/>
          </a:prstGeom>
          <a:solidFill>
            <a:schemeClr val="accent1"/>
          </a:solidFill>
          <a:ln w="38100">
            <a:solidFill>
              <a:schemeClr val="accent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04</a:t>
            </a:r>
          </a:p>
        </p:txBody>
      </p:sp>
      <p:cxnSp>
        <p:nvCxnSpPr>
          <p:cNvPr id="7" name="Straight Connector 10">
            <a:extLst>
              <a:ext uri="{FF2B5EF4-FFF2-40B4-BE49-F238E27FC236}">
                <a16:creationId xmlns:a16="http://schemas.microsoft.com/office/drawing/2014/main" id="{4CA22268-C95B-40D1-9617-1A1CB0235792}"/>
              </a:ext>
            </a:extLst>
          </p:cNvPr>
          <p:cNvCxnSpPr/>
          <p:nvPr/>
        </p:nvCxnSpPr>
        <p:spPr>
          <a:xfrm>
            <a:off x="1928455" y="2775295"/>
            <a:ext cx="1182624" cy="670560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11">
            <a:extLst>
              <a:ext uri="{FF2B5EF4-FFF2-40B4-BE49-F238E27FC236}">
                <a16:creationId xmlns:a16="http://schemas.microsoft.com/office/drawing/2014/main" id="{EFB657D9-A642-49D9-BBD7-6BDD89C49FA5}"/>
              </a:ext>
            </a:extLst>
          </p:cNvPr>
          <p:cNvCxnSpPr/>
          <p:nvPr/>
        </p:nvCxnSpPr>
        <p:spPr>
          <a:xfrm>
            <a:off x="6389707" y="2772417"/>
            <a:ext cx="1182624" cy="670560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12">
            <a:extLst>
              <a:ext uri="{FF2B5EF4-FFF2-40B4-BE49-F238E27FC236}">
                <a16:creationId xmlns:a16="http://schemas.microsoft.com/office/drawing/2014/main" id="{68FA07E8-4457-4256-9E87-027B67E41816}"/>
              </a:ext>
            </a:extLst>
          </p:cNvPr>
          <p:cNvCxnSpPr/>
          <p:nvPr/>
        </p:nvCxnSpPr>
        <p:spPr>
          <a:xfrm flipH="1">
            <a:off x="4143873" y="2772417"/>
            <a:ext cx="1182624" cy="670560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Oval 13">
            <a:extLst>
              <a:ext uri="{FF2B5EF4-FFF2-40B4-BE49-F238E27FC236}">
                <a16:creationId xmlns:a16="http://schemas.microsoft.com/office/drawing/2014/main" id="{DB3AC3AC-FA1D-4910-9582-0197D50B3311}"/>
              </a:ext>
            </a:extLst>
          </p:cNvPr>
          <p:cNvSpPr/>
          <p:nvPr/>
        </p:nvSpPr>
        <p:spPr>
          <a:xfrm>
            <a:off x="7277731" y="2302095"/>
            <a:ext cx="678108" cy="678108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微软雅黑"/>
              <a:cs typeface="+mn-cs"/>
            </a:endParaRPr>
          </a:p>
        </p:txBody>
      </p:sp>
      <p:sp>
        <p:nvSpPr>
          <p:cNvPr id="11" name="Oval 14">
            <a:extLst>
              <a:ext uri="{FF2B5EF4-FFF2-40B4-BE49-F238E27FC236}">
                <a16:creationId xmlns:a16="http://schemas.microsoft.com/office/drawing/2014/main" id="{AA825E1B-DA23-4393-9070-63BDEE80ED6F}"/>
              </a:ext>
            </a:extLst>
          </p:cNvPr>
          <p:cNvSpPr/>
          <p:nvPr/>
        </p:nvSpPr>
        <p:spPr>
          <a:xfrm>
            <a:off x="486565" y="3240821"/>
            <a:ext cx="678108" cy="678108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微软雅黑"/>
              <a:cs typeface="+mn-cs"/>
            </a:endParaRPr>
          </a:p>
        </p:txBody>
      </p:sp>
      <p:sp>
        <p:nvSpPr>
          <p:cNvPr id="12" name="Oval 15">
            <a:extLst>
              <a:ext uri="{FF2B5EF4-FFF2-40B4-BE49-F238E27FC236}">
                <a16:creationId xmlns:a16="http://schemas.microsoft.com/office/drawing/2014/main" id="{14542E8B-44A4-4BD9-ADE2-81EBCF0F1358}"/>
              </a:ext>
            </a:extLst>
          </p:cNvPr>
          <p:cNvSpPr/>
          <p:nvPr/>
        </p:nvSpPr>
        <p:spPr>
          <a:xfrm>
            <a:off x="2721239" y="2329699"/>
            <a:ext cx="678108" cy="678108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微软雅黑"/>
              <a:cs typeface="+mn-cs"/>
            </a:endParaRPr>
          </a:p>
        </p:txBody>
      </p:sp>
      <p:sp>
        <p:nvSpPr>
          <p:cNvPr id="13" name="Oval 16">
            <a:extLst>
              <a:ext uri="{FF2B5EF4-FFF2-40B4-BE49-F238E27FC236}">
                <a16:creationId xmlns:a16="http://schemas.microsoft.com/office/drawing/2014/main" id="{D66B4BF3-86D0-49A8-A96D-5580E9B111F8}"/>
              </a:ext>
            </a:extLst>
          </p:cNvPr>
          <p:cNvSpPr/>
          <p:nvPr/>
        </p:nvSpPr>
        <p:spPr>
          <a:xfrm>
            <a:off x="4976146" y="3240229"/>
            <a:ext cx="678108" cy="678108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微软雅黑"/>
              <a:cs typeface="+mn-cs"/>
            </a:endParaRPr>
          </a:p>
        </p:txBody>
      </p:sp>
      <p:sp>
        <p:nvSpPr>
          <p:cNvPr id="14" name="Rectangle 19">
            <a:extLst>
              <a:ext uri="{FF2B5EF4-FFF2-40B4-BE49-F238E27FC236}">
                <a16:creationId xmlns:a16="http://schemas.microsoft.com/office/drawing/2014/main" id="{0C4A2EEE-C7BE-4782-9B4C-94E6C37ABFA7}"/>
              </a:ext>
            </a:extLst>
          </p:cNvPr>
          <p:cNvSpPr/>
          <p:nvPr/>
        </p:nvSpPr>
        <p:spPr>
          <a:xfrm>
            <a:off x="3390692" y="2313427"/>
            <a:ext cx="2092747" cy="4412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67" b="0" i="0" u="none" strike="noStrike" kern="1200" cap="none" spc="0" normalizeH="0" baseline="0" noProof="0">
                <a:ln>
                  <a:noFill/>
                </a:ln>
                <a:solidFill>
                  <a:srgbClr val="0E2158"/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35%</a:t>
            </a:r>
            <a:endParaRPr kumimoji="0" lang="en-US" sz="2667" b="0" i="0" u="none" strike="noStrike" kern="1200" cap="none" spc="0" normalizeH="0" baseline="0" noProof="0" dirty="0">
              <a:ln>
                <a:noFill/>
              </a:ln>
              <a:solidFill>
                <a:srgbClr val="0E2158"/>
              </a:solidFill>
              <a:effectLst/>
              <a:uLnTx/>
              <a:uFillTx/>
              <a:latin typeface="Arial"/>
              <a:ea typeface="微软雅黑"/>
              <a:cs typeface="+mn-cs"/>
            </a:endParaRPr>
          </a:p>
        </p:txBody>
      </p:sp>
      <p:sp>
        <p:nvSpPr>
          <p:cNvPr id="15" name="Rectangle 20">
            <a:extLst>
              <a:ext uri="{FF2B5EF4-FFF2-40B4-BE49-F238E27FC236}">
                <a16:creationId xmlns:a16="http://schemas.microsoft.com/office/drawing/2014/main" id="{9BD7BA1D-B2DA-4EE7-AAB5-7D5439F88CAB}"/>
              </a:ext>
            </a:extLst>
          </p:cNvPr>
          <p:cNvSpPr/>
          <p:nvPr/>
        </p:nvSpPr>
        <p:spPr>
          <a:xfrm>
            <a:off x="5656844" y="3237937"/>
            <a:ext cx="2092747" cy="4412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67" b="0" i="0" u="none" strike="noStrike" kern="1200" cap="none" spc="0" normalizeH="0" baseline="0" noProof="0">
                <a:ln>
                  <a:noFill/>
                </a:ln>
                <a:solidFill>
                  <a:srgbClr val="0E2158"/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10%</a:t>
            </a:r>
            <a:endParaRPr kumimoji="0" lang="en-US" sz="2667" b="0" i="0" u="none" strike="noStrike" kern="1200" cap="none" spc="0" normalizeH="0" baseline="0" noProof="0" dirty="0">
              <a:ln>
                <a:noFill/>
              </a:ln>
              <a:solidFill>
                <a:srgbClr val="0E2158"/>
              </a:solidFill>
              <a:effectLst/>
              <a:uLnTx/>
              <a:uFillTx/>
              <a:latin typeface="Arial"/>
              <a:ea typeface="微软雅黑"/>
              <a:cs typeface="+mn-cs"/>
            </a:endParaRPr>
          </a:p>
        </p:txBody>
      </p:sp>
      <p:sp>
        <p:nvSpPr>
          <p:cNvPr id="16" name="Rectangle 21">
            <a:extLst>
              <a:ext uri="{FF2B5EF4-FFF2-40B4-BE49-F238E27FC236}">
                <a16:creationId xmlns:a16="http://schemas.microsoft.com/office/drawing/2014/main" id="{964C58E5-1D53-4A03-95C1-3B8959FB400D}"/>
              </a:ext>
            </a:extLst>
          </p:cNvPr>
          <p:cNvSpPr/>
          <p:nvPr/>
        </p:nvSpPr>
        <p:spPr>
          <a:xfrm>
            <a:off x="7971249" y="2300181"/>
            <a:ext cx="2092747" cy="4412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67" b="0" i="0" u="none" strike="noStrike" kern="1200" cap="none" spc="0" normalizeH="0" baseline="0" noProof="0">
                <a:ln>
                  <a:noFill/>
                </a:ln>
                <a:solidFill>
                  <a:srgbClr val="0E2158"/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50%</a:t>
            </a:r>
            <a:endParaRPr kumimoji="0" lang="en-US" sz="2667" b="0" i="0" u="none" strike="noStrike" kern="1200" cap="none" spc="0" normalizeH="0" baseline="0" noProof="0" dirty="0">
              <a:ln>
                <a:noFill/>
              </a:ln>
              <a:solidFill>
                <a:srgbClr val="0E2158"/>
              </a:solidFill>
              <a:effectLst/>
              <a:uLnTx/>
              <a:uFillTx/>
              <a:latin typeface="Arial"/>
              <a:ea typeface="微软雅黑"/>
              <a:cs typeface="+mn-cs"/>
            </a:endParaRPr>
          </a:p>
        </p:txBody>
      </p:sp>
      <p:cxnSp>
        <p:nvCxnSpPr>
          <p:cNvPr id="17" name="Straight Connector 61">
            <a:extLst>
              <a:ext uri="{FF2B5EF4-FFF2-40B4-BE49-F238E27FC236}">
                <a16:creationId xmlns:a16="http://schemas.microsoft.com/office/drawing/2014/main" id="{A9E6DD80-6195-4B2D-AD4E-B3809AB8B047}"/>
              </a:ext>
            </a:extLst>
          </p:cNvPr>
          <p:cNvCxnSpPr/>
          <p:nvPr/>
        </p:nvCxnSpPr>
        <p:spPr>
          <a:xfrm flipV="1">
            <a:off x="5480923" y="3070184"/>
            <a:ext cx="121920" cy="231840"/>
          </a:xfrm>
          <a:prstGeom prst="line">
            <a:avLst/>
          </a:prstGeom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65">
            <a:extLst>
              <a:ext uri="{FF2B5EF4-FFF2-40B4-BE49-F238E27FC236}">
                <a16:creationId xmlns:a16="http://schemas.microsoft.com/office/drawing/2014/main" id="{E8F4C4AD-21A8-40F2-9968-79298F6105C3}"/>
              </a:ext>
            </a:extLst>
          </p:cNvPr>
          <p:cNvCxnSpPr/>
          <p:nvPr/>
        </p:nvCxnSpPr>
        <p:spPr>
          <a:xfrm flipV="1">
            <a:off x="1007075" y="3070184"/>
            <a:ext cx="121920" cy="231840"/>
          </a:xfrm>
          <a:prstGeom prst="line">
            <a:avLst/>
          </a:prstGeom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66">
            <a:extLst>
              <a:ext uri="{FF2B5EF4-FFF2-40B4-BE49-F238E27FC236}">
                <a16:creationId xmlns:a16="http://schemas.microsoft.com/office/drawing/2014/main" id="{29384A47-BD58-40CF-B13B-8DC286538E20}"/>
              </a:ext>
            </a:extLst>
          </p:cNvPr>
          <p:cNvCxnSpPr/>
          <p:nvPr/>
        </p:nvCxnSpPr>
        <p:spPr>
          <a:xfrm flipH="1" flipV="1">
            <a:off x="3227739" y="2948947"/>
            <a:ext cx="121920" cy="231840"/>
          </a:xfrm>
          <a:prstGeom prst="line">
            <a:avLst/>
          </a:prstGeom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67">
            <a:extLst>
              <a:ext uri="{FF2B5EF4-FFF2-40B4-BE49-F238E27FC236}">
                <a16:creationId xmlns:a16="http://schemas.microsoft.com/office/drawing/2014/main" id="{E47A1A4A-F9E9-4F9D-8B29-3EF7F58C980E}"/>
              </a:ext>
            </a:extLst>
          </p:cNvPr>
          <p:cNvCxnSpPr/>
          <p:nvPr/>
        </p:nvCxnSpPr>
        <p:spPr>
          <a:xfrm flipH="1" flipV="1">
            <a:off x="7745905" y="2948947"/>
            <a:ext cx="121920" cy="231840"/>
          </a:xfrm>
          <a:prstGeom prst="line">
            <a:avLst/>
          </a:prstGeom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75">
            <a:extLst>
              <a:ext uri="{FF2B5EF4-FFF2-40B4-BE49-F238E27FC236}">
                <a16:creationId xmlns:a16="http://schemas.microsoft.com/office/drawing/2014/main" id="{67EFB888-76FA-4E4B-BEFC-A604FE4462D1}"/>
              </a:ext>
            </a:extLst>
          </p:cNvPr>
          <p:cNvCxnSpPr/>
          <p:nvPr/>
        </p:nvCxnSpPr>
        <p:spPr>
          <a:xfrm flipH="1">
            <a:off x="8645044" y="2772417"/>
            <a:ext cx="1182624" cy="670560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Oval 76">
            <a:extLst>
              <a:ext uri="{FF2B5EF4-FFF2-40B4-BE49-F238E27FC236}">
                <a16:creationId xmlns:a16="http://schemas.microsoft.com/office/drawing/2014/main" id="{BA3002A9-E7F8-4743-BBAF-911082825900}"/>
              </a:ext>
            </a:extLst>
          </p:cNvPr>
          <p:cNvSpPr/>
          <p:nvPr/>
        </p:nvSpPr>
        <p:spPr>
          <a:xfrm>
            <a:off x="9477317" y="3240229"/>
            <a:ext cx="678108" cy="678108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微软雅黑"/>
              <a:cs typeface="+mn-cs"/>
            </a:endParaRPr>
          </a:p>
        </p:txBody>
      </p:sp>
      <p:sp>
        <p:nvSpPr>
          <p:cNvPr id="24" name="Rectangle 77">
            <a:extLst>
              <a:ext uri="{FF2B5EF4-FFF2-40B4-BE49-F238E27FC236}">
                <a16:creationId xmlns:a16="http://schemas.microsoft.com/office/drawing/2014/main" id="{DF034DDF-3E2B-4551-BAFA-A762BA2D21B4}"/>
              </a:ext>
            </a:extLst>
          </p:cNvPr>
          <p:cNvSpPr/>
          <p:nvPr/>
        </p:nvSpPr>
        <p:spPr>
          <a:xfrm>
            <a:off x="10158015" y="3237937"/>
            <a:ext cx="2092747" cy="4412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67" b="0" i="0" u="none" strike="noStrike" kern="1200" cap="none" spc="0" normalizeH="0" baseline="0" noProof="0">
                <a:ln>
                  <a:noFill/>
                </a:ln>
                <a:solidFill>
                  <a:srgbClr val="0E2158"/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10%</a:t>
            </a:r>
            <a:endParaRPr kumimoji="0" lang="en-US" sz="2667" b="0" i="0" u="none" strike="noStrike" kern="1200" cap="none" spc="0" normalizeH="0" baseline="0" noProof="0" dirty="0">
              <a:ln>
                <a:noFill/>
              </a:ln>
              <a:solidFill>
                <a:srgbClr val="0E2158"/>
              </a:solidFill>
              <a:effectLst/>
              <a:uLnTx/>
              <a:uFillTx/>
              <a:latin typeface="Arial"/>
              <a:ea typeface="微软雅黑"/>
              <a:cs typeface="+mn-cs"/>
            </a:endParaRPr>
          </a:p>
        </p:txBody>
      </p:sp>
      <p:cxnSp>
        <p:nvCxnSpPr>
          <p:cNvPr id="25" name="Straight Connector 79">
            <a:extLst>
              <a:ext uri="{FF2B5EF4-FFF2-40B4-BE49-F238E27FC236}">
                <a16:creationId xmlns:a16="http://schemas.microsoft.com/office/drawing/2014/main" id="{BACE626A-6A3D-49DB-8CA2-65C34958B353}"/>
              </a:ext>
            </a:extLst>
          </p:cNvPr>
          <p:cNvCxnSpPr/>
          <p:nvPr/>
        </p:nvCxnSpPr>
        <p:spPr>
          <a:xfrm flipV="1">
            <a:off x="9982093" y="3070184"/>
            <a:ext cx="121920" cy="231840"/>
          </a:xfrm>
          <a:prstGeom prst="line">
            <a:avLst/>
          </a:prstGeom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Rectangle 18">
            <a:extLst>
              <a:ext uri="{FF2B5EF4-FFF2-40B4-BE49-F238E27FC236}">
                <a16:creationId xmlns:a16="http://schemas.microsoft.com/office/drawing/2014/main" id="{2F9662E3-00D2-4DA7-AE80-1A266A1157A7}"/>
              </a:ext>
            </a:extLst>
          </p:cNvPr>
          <p:cNvSpPr/>
          <p:nvPr/>
        </p:nvSpPr>
        <p:spPr>
          <a:xfrm>
            <a:off x="1218674" y="3318843"/>
            <a:ext cx="2092747" cy="4412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67" b="0" i="0" u="none" strike="noStrike" kern="1200" cap="none" spc="0" normalizeH="0" baseline="0" noProof="0">
                <a:ln>
                  <a:noFill/>
                </a:ln>
                <a:solidFill>
                  <a:srgbClr val="0E2158"/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3%</a:t>
            </a:r>
            <a:endParaRPr kumimoji="0" lang="en-US" sz="2667" b="0" i="0" u="none" strike="noStrike" kern="1200" cap="none" spc="0" normalizeH="0" baseline="0" noProof="0" dirty="0">
              <a:ln>
                <a:noFill/>
              </a:ln>
              <a:solidFill>
                <a:srgbClr val="0E2158"/>
              </a:solidFill>
              <a:effectLst/>
              <a:uLnTx/>
              <a:uFillTx/>
              <a:latin typeface="Arial"/>
              <a:ea typeface="微软雅黑"/>
              <a:cs typeface="+mn-cs"/>
            </a:endParaRPr>
          </a:p>
        </p:txBody>
      </p:sp>
      <p:sp>
        <p:nvSpPr>
          <p:cNvPr id="27" name="矩形 26">
            <a:extLst>
              <a:ext uri="{FF2B5EF4-FFF2-40B4-BE49-F238E27FC236}">
                <a16:creationId xmlns:a16="http://schemas.microsoft.com/office/drawing/2014/main" id="{4DF3C1AC-10BC-4FEC-B6CD-E081A673304F}"/>
              </a:ext>
            </a:extLst>
          </p:cNvPr>
          <p:cNvSpPr/>
          <p:nvPr/>
        </p:nvSpPr>
        <p:spPr>
          <a:xfrm>
            <a:off x="1231445" y="3623792"/>
            <a:ext cx="151836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f-ZA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E2158"/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TITLE HERE</a:t>
            </a:r>
          </a:p>
        </p:txBody>
      </p:sp>
      <p:sp>
        <p:nvSpPr>
          <p:cNvPr id="28" name="矩形 27">
            <a:extLst>
              <a:ext uri="{FF2B5EF4-FFF2-40B4-BE49-F238E27FC236}">
                <a16:creationId xmlns:a16="http://schemas.microsoft.com/office/drawing/2014/main" id="{E07590FB-8734-4FF0-A86F-DF8E609EE85D}"/>
              </a:ext>
            </a:extLst>
          </p:cNvPr>
          <p:cNvSpPr/>
          <p:nvPr/>
        </p:nvSpPr>
        <p:spPr>
          <a:xfrm>
            <a:off x="3393224" y="2622986"/>
            <a:ext cx="151836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f-ZA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E2158"/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TITLE HERE</a:t>
            </a:r>
          </a:p>
        </p:txBody>
      </p:sp>
      <p:sp>
        <p:nvSpPr>
          <p:cNvPr id="29" name="矩形 28">
            <a:extLst>
              <a:ext uri="{FF2B5EF4-FFF2-40B4-BE49-F238E27FC236}">
                <a16:creationId xmlns:a16="http://schemas.microsoft.com/office/drawing/2014/main" id="{162F1E9C-1E12-454C-8B41-5333D3C8CACA}"/>
              </a:ext>
            </a:extLst>
          </p:cNvPr>
          <p:cNvSpPr/>
          <p:nvPr/>
        </p:nvSpPr>
        <p:spPr>
          <a:xfrm>
            <a:off x="5720699" y="3567550"/>
            <a:ext cx="151836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f-ZA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E2158"/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TITLE HERE</a:t>
            </a:r>
          </a:p>
        </p:txBody>
      </p:sp>
      <p:sp>
        <p:nvSpPr>
          <p:cNvPr id="30" name="矩形 29">
            <a:extLst>
              <a:ext uri="{FF2B5EF4-FFF2-40B4-BE49-F238E27FC236}">
                <a16:creationId xmlns:a16="http://schemas.microsoft.com/office/drawing/2014/main" id="{C45FA807-589D-48DC-BF22-2ADDE0CAB1D8}"/>
              </a:ext>
            </a:extLst>
          </p:cNvPr>
          <p:cNvSpPr/>
          <p:nvPr/>
        </p:nvSpPr>
        <p:spPr>
          <a:xfrm>
            <a:off x="7988315" y="2613830"/>
            <a:ext cx="151836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f-ZA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E2158"/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TITLE HERE</a:t>
            </a:r>
          </a:p>
        </p:txBody>
      </p:sp>
      <p:sp>
        <p:nvSpPr>
          <p:cNvPr id="31" name="矩形 30">
            <a:extLst>
              <a:ext uri="{FF2B5EF4-FFF2-40B4-BE49-F238E27FC236}">
                <a16:creationId xmlns:a16="http://schemas.microsoft.com/office/drawing/2014/main" id="{D71913B2-9D46-4E77-B937-E9747BBA4A06}"/>
              </a:ext>
            </a:extLst>
          </p:cNvPr>
          <p:cNvSpPr/>
          <p:nvPr/>
        </p:nvSpPr>
        <p:spPr>
          <a:xfrm>
            <a:off x="10218417" y="3608430"/>
            <a:ext cx="151836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f-ZA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E2158"/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TITLE HERE</a:t>
            </a:r>
          </a:p>
        </p:txBody>
      </p:sp>
      <p:sp>
        <p:nvSpPr>
          <p:cNvPr id="32" name="文本框 31">
            <a:extLst>
              <a:ext uri="{FF2B5EF4-FFF2-40B4-BE49-F238E27FC236}">
                <a16:creationId xmlns:a16="http://schemas.microsoft.com/office/drawing/2014/main" id="{78E86FDC-5ECC-4422-A243-A40212832BE2}"/>
              </a:ext>
            </a:extLst>
          </p:cNvPr>
          <p:cNvSpPr txBox="1"/>
          <p:nvPr/>
        </p:nvSpPr>
        <p:spPr>
          <a:xfrm>
            <a:off x="754745" y="5013245"/>
            <a:ext cx="1706160" cy="6730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0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Lorem ipsum dolor sit amet, consectetuer adipiscing elit</a:t>
            </a:r>
            <a:r>
              <a:rPr kumimoji="0" lang="en-US" altLang="zh-CN" sz="1000" b="0" i="0" u="none" strike="noStrike" kern="1200" cap="none" spc="0" normalizeH="0" baseline="0" noProof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. Maecenas</a:t>
            </a:r>
          </a:p>
        </p:txBody>
      </p:sp>
      <p:sp>
        <p:nvSpPr>
          <p:cNvPr id="33" name="文本框 32">
            <a:extLst>
              <a:ext uri="{FF2B5EF4-FFF2-40B4-BE49-F238E27FC236}">
                <a16:creationId xmlns:a16="http://schemas.microsoft.com/office/drawing/2014/main" id="{5121D719-0810-4592-8B05-13420632EEDD}"/>
              </a:ext>
            </a:extLst>
          </p:cNvPr>
          <p:cNvSpPr txBox="1"/>
          <p:nvPr/>
        </p:nvSpPr>
        <p:spPr>
          <a:xfrm>
            <a:off x="2982895" y="5013245"/>
            <a:ext cx="1706160" cy="6730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0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Lorem ipsum dolor sit amet, consectetuer adipiscing elit</a:t>
            </a:r>
            <a:r>
              <a:rPr kumimoji="0" lang="en-US" altLang="zh-CN" sz="1000" b="0" i="0" u="none" strike="noStrike" kern="1200" cap="none" spc="0" normalizeH="0" baseline="0" noProof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. Maecenas</a:t>
            </a:r>
          </a:p>
        </p:txBody>
      </p:sp>
      <p:sp>
        <p:nvSpPr>
          <p:cNvPr id="34" name="文本框 33">
            <a:extLst>
              <a:ext uri="{FF2B5EF4-FFF2-40B4-BE49-F238E27FC236}">
                <a16:creationId xmlns:a16="http://schemas.microsoft.com/office/drawing/2014/main" id="{750CB19C-A914-4161-862B-E26922FA3516}"/>
              </a:ext>
            </a:extLst>
          </p:cNvPr>
          <p:cNvSpPr txBox="1"/>
          <p:nvPr/>
        </p:nvSpPr>
        <p:spPr>
          <a:xfrm>
            <a:off x="5211044" y="5013245"/>
            <a:ext cx="1706160" cy="6730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0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Lorem ipsum dolor sit amet, consectetuer adipiscing elit</a:t>
            </a:r>
            <a:r>
              <a:rPr kumimoji="0" lang="en-US" altLang="zh-CN" sz="1000" b="0" i="0" u="none" strike="noStrike" kern="1200" cap="none" spc="0" normalizeH="0" baseline="0" noProof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. Maecenas</a:t>
            </a:r>
          </a:p>
        </p:txBody>
      </p:sp>
      <p:sp>
        <p:nvSpPr>
          <p:cNvPr id="35" name="文本框 34">
            <a:extLst>
              <a:ext uri="{FF2B5EF4-FFF2-40B4-BE49-F238E27FC236}">
                <a16:creationId xmlns:a16="http://schemas.microsoft.com/office/drawing/2014/main" id="{03EC68DA-6C5E-468F-B92A-2B29065A3720}"/>
              </a:ext>
            </a:extLst>
          </p:cNvPr>
          <p:cNvSpPr txBox="1"/>
          <p:nvPr/>
        </p:nvSpPr>
        <p:spPr>
          <a:xfrm>
            <a:off x="7439194" y="5013245"/>
            <a:ext cx="1706160" cy="6730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0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Lorem ipsum dolor sit amet, consectetuer adipiscing elit</a:t>
            </a:r>
            <a:r>
              <a:rPr kumimoji="0" lang="en-US" altLang="zh-CN" sz="1000" b="0" i="0" u="none" strike="noStrike" kern="1200" cap="none" spc="0" normalizeH="0" baseline="0" noProof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. Maecenas</a:t>
            </a:r>
          </a:p>
        </p:txBody>
      </p:sp>
      <p:sp>
        <p:nvSpPr>
          <p:cNvPr id="36" name="文本框 35">
            <a:extLst>
              <a:ext uri="{FF2B5EF4-FFF2-40B4-BE49-F238E27FC236}">
                <a16:creationId xmlns:a16="http://schemas.microsoft.com/office/drawing/2014/main" id="{793D6385-87F1-4472-83F6-1487A003EE0E}"/>
              </a:ext>
            </a:extLst>
          </p:cNvPr>
          <p:cNvSpPr txBox="1"/>
          <p:nvPr/>
        </p:nvSpPr>
        <p:spPr>
          <a:xfrm>
            <a:off x="9667344" y="5013245"/>
            <a:ext cx="1706160" cy="6730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0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Lorem ipsum dolor sit amet, consectetuer adipiscing elit</a:t>
            </a:r>
            <a:r>
              <a:rPr kumimoji="0" lang="en-US" altLang="zh-CN" sz="1000" b="0" i="0" u="none" strike="noStrike" kern="1200" cap="none" spc="0" normalizeH="0" baseline="0" noProof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. Maecenas</a:t>
            </a:r>
          </a:p>
        </p:txBody>
      </p:sp>
      <p:sp>
        <p:nvSpPr>
          <p:cNvPr id="37" name="rocket" title="Icon of a rocket">
            <a:extLst>
              <a:ext uri="{FF2B5EF4-FFF2-40B4-BE49-F238E27FC236}">
                <a16:creationId xmlns:a16="http://schemas.microsoft.com/office/drawing/2014/main" id="{5F763D23-838F-4A20-AF60-5F2A87936F63}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677449" y="3434610"/>
            <a:ext cx="296340" cy="290530"/>
          </a:xfrm>
          <a:custGeom>
            <a:avLst/>
            <a:gdLst>
              <a:gd name="T0" fmla="*/ 352 w 352"/>
              <a:gd name="T1" fmla="*/ 3 h 346"/>
              <a:gd name="T2" fmla="*/ 305 w 352"/>
              <a:gd name="T3" fmla="*/ 142 h 346"/>
              <a:gd name="T4" fmla="*/ 118 w 352"/>
              <a:gd name="T5" fmla="*/ 326 h 346"/>
              <a:gd name="T6" fmla="*/ 50 w 352"/>
              <a:gd name="T7" fmla="*/ 346 h 346"/>
              <a:gd name="T8" fmla="*/ 0 w 352"/>
              <a:gd name="T9" fmla="*/ 295 h 346"/>
              <a:gd name="T10" fmla="*/ 30 w 352"/>
              <a:gd name="T11" fmla="*/ 227 h 346"/>
              <a:gd name="T12" fmla="*/ 203 w 352"/>
              <a:gd name="T13" fmla="*/ 54 h 346"/>
              <a:gd name="T14" fmla="*/ 352 w 352"/>
              <a:gd name="T15" fmla="*/ 3 h 346"/>
              <a:gd name="T16" fmla="*/ 203 w 352"/>
              <a:gd name="T17" fmla="*/ 55 h 346"/>
              <a:gd name="T18" fmla="*/ 301 w 352"/>
              <a:gd name="T19" fmla="*/ 146 h 346"/>
              <a:gd name="T20" fmla="*/ 144 w 352"/>
              <a:gd name="T21" fmla="*/ 113 h 346"/>
              <a:gd name="T22" fmla="*/ 0 w 352"/>
              <a:gd name="T23" fmla="*/ 113 h 346"/>
              <a:gd name="T24" fmla="*/ 0 w 352"/>
              <a:gd name="T25" fmla="*/ 197 h 346"/>
              <a:gd name="T26" fmla="*/ 30 w 352"/>
              <a:gd name="T27" fmla="*/ 227 h 346"/>
              <a:gd name="T28" fmla="*/ 30 w 352"/>
              <a:gd name="T29" fmla="*/ 227 h 346"/>
              <a:gd name="T30" fmla="*/ 120 w 352"/>
              <a:gd name="T31" fmla="*/ 324 h 346"/>
              <a:gd name="T32" fmla="*/ 141 w 352"/>
              <a:gd name="T33" fmla="*/ 346 h 346"/>
              <a:gd name="T34" fmla="*/ 232 w 352"/>
              <a:gd name="T35" fmla="*/ 346 h 346"/>
              <a:gd name="T36" fmla="*/ 232 w 352"/>
              <a:gd name="T37" fmla="*/ 214 h 346"/>
              <a:gd name="T38" fmla="*/ 176 w 352"/>
              <a:gd name="T39" fmla="*/ 159 h 346"/>
              <a:gd name="T40" fmla="*/ 194 w 352"/>
              <a:gd name="T41" fmla="*/ 177 h 346"/>
              <a:gd name="T42" fmla="*/ 211 w 352"/>
              <a:gd name="T43" fmla="*/ 159 h 346"/>
              <a:gd name="T44" fmla="*/ 194 w 352"/>
              <a:gd name="T45" fmla="*/ 141 h 346"/>
              <a:gd name="T46" fmla="*/ 176 w 352"/>
              <a:gd name="T47" fmla="*/ 159 h 3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</a:cxnLst>
            <a:rect l="0" t="0" r="r" b="b"/>
            <a:pathLst>
              <a:path w="352" h="346">
                <a:moveTo>
                  <a:pt x="352" y="3"/>
                </a:moveTo>
                <a:cubicBezTo>
                  <a:pt x="346" y="85"/>
                  <a:pt x="305" y="142"/>
                  <a:pt x="305" y="142"/>
                </a:cubicBezTo>
                <a:cubicBezTo>
                  <a:pt x="305" y="142"/>
                  <a:pt x="305" y="142"/>
                  <a:pt x="118" y="326"/>
                </a:cubicBezTo>
                <a:cubicBezTo>
                  <a:pt x="118" y="326"/>
                  <a:pt x="118" y="326"/>
                  <a:pt x="50" y="346"/>
                </a:cubicBezTo>
                <a:cubicBezTo>
                  <a:pt x="50" y="346"/>
                  <a:pt x="50" y="346"/>
                  <a:pt x="0" y="295"/>
                </a:cubicBezTo>
                <a:cubicBezTo>
                  <a:pt x="0" y="295"/>
                  <a:pt x="0" y="295"/>
                  <a:pt x="30" y="227"/>
                </a:cubicBezTo>
                <a:cubicBezTo>
                  <a:pt x="30" y="227"/>
                  <a:pt x="149" y="109"/>
                  <a:pt x="203" y="54"/>
                </a:cubicBezTo>
                <a:cubicBezTo>
                  <a:pt x="257" y="0"/>
                  <a:pt x="352" y="3"/>
                  <a:pt x="352" y="3"/>
                </a:cubicBezTo>
                <a:close/>
                <a:moveTo>
                  <a:pt x="203" y="55"/>
                </a:moveTo>
                <a:cubicBezTo>
                  <a:pt x="301" y="146"/>
                  <a:pt x="301" y="146"/>
                  <a:pt x="301" y="146"/>
                </a:cubicBezTo>
                <a:moveTo>
                  <a:pt x="144" y="113"/>
                </a:moveTo>
                <a:cubicBezTo>
                  <a:pt x="0" y="113"/>
                  <a:pt x="0" y="113"/>
                  <a:pt x="0" y="113"/>
                </a:cubicBezTo>
                <a:cubicBezTo>
                  <a:pt x="0" y="197"/>
                  <a:pt x="0" y="197"/>
                  <a:pt x="0" y="197"/>
                </a:cubicBezTo>
                <a:cubicBezTo>
                  <a:pt x="30" y="227"/>
                  <a:pt x="30" y="227"/>
                  <a:pt x="30" y="227"/>
                </a:cubicBezTo>
                <a:moveTo>
                  <a:pt x="30" y="227"/>
                </a:moveTo>
                <a:cubicBezTo>
                  <a:pt x="120" y="324"/>
                  <a:pt x="120" y="324"/>
                  <a:pt x="120" y="324"/>
                </a:cubicBezTo>
                <a:cubicBezTo>
                  <a:pt x="141" y="346"/>
                  <a:pt x="141" y="346"/>
                  <a:pt x="141" y="346"/>
                </a:cubicBezTo>
                <a:cubicBezTo>
                  <a:pt x="232" y="346"/>
                  <a:pt x="232" y="346"/>
                  <a:pt x="232" y="346"/>
                </a:cubicBezTo>
                <a:cubicBezTo>
                  <a:pt x="232" y="214"/>
                  <a:pt x="232" y="214"/>
                  <a:pt x="232" y="214"/>
                </a:cubicBezTo>
                <a:moveTo>
                  <a:pt x="176" y="159"/>
                </a:moveTo>
                <a:cubicBezTo>
                  <a:pt x="176" y="169"/>
                  <a:pt x="184" y="177"/>
                  <a:pt x="194" y="177"/>
                </a:cubicBezTo>
                <a:cubicBezTo>
                  <a:pt x="203" y="177"/>
                  <a:pt x="211" y="169"/>
                  <a:pt x="211" y="159"/>
                </a:cubicBezTo>
                <a:cubicBezTo>
                  <a:pt x="211" y="149"/>
                  <a:pt x="203" y="141"/>
                  <a:pt x="194" y="141"/>
                </a:cubicBezTo>
                <a:cubicBezTo>
                  <a:pt x="184" y="141"/>
                  <a:pt x="176" y="149"/>
                  <a:pt x="176" y="159"/>
                </a:cubicBezTo>
                <a:close/>
              </a:path>
            </a:pathLst>
          </a:custGeom>
          <a:noFill/>
          <a:ln w="12700" cap="flat">
            <a:solidFill>
              <a:schemeClr val="bg1"/>
            </a:solidFill>
            <a:prstDash val="solid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E2158"/>
              </a:solidFill>
              <a:effectLst/>
              <a:uLnTx/>
              <a:uFillTx/>
              <a:latin typeface="Arial"/>
              <a:ea typeface="微软雅黑"/>
              <a:cs typeface="+mn-cs"/>
            </a:endParaRPr>
          </a:p>
        </p:txBody>
      </p:sp>
      <p:sp>
        <p:nvSpPr>
          <p:cNvPr id="38" name="Intelligence" title="Icon of circles connected by crossing lines">
            <a:extLst>
              <a:ext uri="{FF2B5EF4-FFF2-40B4-BE49-F238E27FC236}">
                <a16:creationId xmlns:a16="http://schemas.microsoft.com/office/drawing/2014/main" id="{8B2B77CF-0A62-4F8C-9046-B0EA961DEB24}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2909119" y="2523488"/>
            <a:ext cx="302348" cy="290530"/>
          </a:xfrm>
          <a:custGeom>
            <a:avLst/>
            <a:gdLst>
              <a:gd name="T0" fmla="*/ 90 w 347"/>
              <a:gd name="T1" fmla="*/ 24 h 333"/>
              <a:gd name="T2" fmla="*/ 114 w 347"/>
              <a:gd name="T3" fmla="*/ 0 h 333"/>
              <a:gd name="T4" fmla="*/ 138 w 347"/>
              <a:gd name="T5" fmla="*/ 24 h 333"/>
              <a:gd name="T6" fmla="*/ 114 w 347"/>
              <a:gd name="T7" fmla="*/ 49 h 333"/>
              <a:gd name="T8" fmla="*/ 90 w 347"/>
              <a:gd name="T9" fmla="*/ 24 h 333"/>
              <a:gd name="T10" fmla="*/ 0 w 347"/>
              <a:gd name="T11" fmla="*/ 146 h 333"/>
              <a:gd name="T12" fmla="*/ 37 w 347"/>
              <a:gd name="T13" fmla="*/ 183 h 333"/>
              <a:gd name="T14" fmla="*/ 75 w 347"/>
              <a:gd name="T15" fmla="*/ 146 h 333"/>
              <a:gd name="T16" fmla="*/ 37 w 347"/>
              <a:gd name="T17" fmla="*/ 108 h 333"/>
              <a:gd name="T18" fmla="*/ 0 w 347"/>
              <a:gd name="T19" fmla="*/ 146 h 333"/>
              <a:gd name="T20" fmla="*/ 60 w 347"/>
              <a:gd name="T21" fmla="*/ 273 h 333"/>
              <a:gd name="T22" fmla="*/ 119 w 347"/>
              <a:gd name="T23" fmla="*/ 333 h 333"/>
              <a:gd name="T24" fmla="*/ 179 w 347"/>
              <a:gd name="T25" fmla="*/ 273 h 333"/>
              <a:gd name="T26" fmla="*/ 119 w 347"/>
              <a:gd name="T27" fmla="*/ 213 h 333"/>
              <a:gd name="T28" fmla="*/ 60 w 347"/>
              <a:gd name="T29" fmla="*/ 273 h 333"/>
              <a:gd name="T30" fmla="*/ 134 w 347"/>
              <a:gd name="T31" fmla="*/ 110 h 333"/>
              <a:gd name="T32" fmla="*/ 174 w 347"/>
              <a:gd name="T33" fmla="*/ 149 h 333"/>
              <a:gd name="T34" fmla="*/ 213 w 347"/>
              <a:gd name="T35" fmla="*/ 110 h 333"/>
              <a:gd name="T36" fmla="*/ 174 w 347"/>
              <a:gd name="T37" fmla="*/ 71 h 333"/>
              <a:gd name="T38" fmla="*/ 134 w 347"/>
              <a:gd name="T39" fmla="*/ 110 h 333"/>
              <a:gd name="T40" fmla="*/ 228 w 347"/>
              <a:gd name="T41" fmla="*/ 241 h 333"/>
              <a:gd name="T42" fmla="*/ 287 w 347"/>
              <a:gd name="T43" fmla="*/ 303 h 333"/>
              <a:gd name="T44" fmla="*/ 347 w 347"/>
              <a:gd name="T45" fmla="*/ 241 h 333"/>
              <a:gd name="T46" fmla="*/ 287 w 347"/>
              <a:gd name="T47" fmla="*/ 179 h 333"/>
              <a:gd name="T48" fmla="*/ 228 w 347"/>
              <a:gd name="T49" fmla="*/ 241 h 333"/>
              <a:gd name="T50" fmla="*/ 228 w 347"/>
              <a:gd name="T51" fmla="*/ 250 h 333"/>
              <a:gd name="T52" fmla="*/ 178 w 347"/>
              <a:gd name="T53" fmla="*/ 262 h 333"/>
              <a:gd name="T54" fmla="*/ 74 w 347"/>
              <a:gd name="T55" fmla="*/ 139 h 333"/>
              <a:gd name="T56" fmla="*/ 136 w 347"/>
              <a:gd name="T57" fmla="*/ 120 h 333"/>
              <a:gd name="T58" fmla="*/ 137 w 347"/>
              <a:gd name="T59" fmla="*/ 216 h 333"/>
              <a:gd name="T60" fmla="*/ 162 w 347"/>
              <a:gd name="T61" fmla="*/ 148 h 333"/>
              <a:gd name="T62" fmla="*/ 86 w 347"/>
              <a:gd name="T63" fmla="*/ 223 h 333"/>
              <a:gd name="T64" fmla="*/ 57 w 347"/>
              <a:gd name="T65" fmla="*/ 177 h 333"/>
              <a:gd name="T66" fmla="*/ 232 w 347"/>
              <a:gd name="T67" fmla="*/ 217 h 333"/>
              <a:gd name="T68" fmla="*/ 71 w 347"/>
              <a:gd name="T69" fmla="*/ 161 h 333"/>
              <a:gd name="T70" fmla="*/ 102 w 347"/>
              <a:gd name="T71" fmla="*/ 46 h 333"/>
              <a:gd name="T72" fmla="*/ 58 w 347"/>
              <a:gd name="T73" fmla="*/ 115 h 333"/>
              <a:gd name="T74" fmla="*/ 249 w 347"/>
              <a:gd name="T75" fmla="*/ 194 h 333"/>
              <a:gd name="T76" fmla="*/ 200 w 347"/>
              <a:gd name="T77" fmla="*/ 139 h 333"/>
              <a:gd name="T78" fmla="*/ 112 w 347"/>
              <a:gd name="T79" fmla="*/ 213 h 333"/>
              <a:gd name="T80" fmla="*/ 114 w 347"/>
              <a:gd name="T81" fmla="*/ 49 h 333"/>
              <a:gd name="T82" fmla="*/ 126 w 347"/>
              <a:gd name="T83" fmla="*/ 45 h 333"/>
              <a:gd name="T84" fmla="*/ 151 w 347"/>
              <a:gd name="T85" fmla="*/ 78 h 3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</a:cxnLst>
            <a:rect l="0" t="0" r="r" b="b"/>
            <a:pathLst>
              <a:path w="347" h="333">
                <a:moveTo>
                  <a:pt x="90" y="24"/>
                </a:moveTo>
                <a:cubicBezTo>
                  <a:pt x="90" y="11"/>
                  <a:pt x="100" y="0"/>
                  <a:pt x="114" y="0"/>
                </a:cubicBezTo>
                <a:cubicBezTo>
                  <a:pt x="127" y="0"/>
                  <a:pt x="138" y="11"/>
                  <a:pt x="138" y="24"/>
                </a:cubicBezTo>
                <a:cubicBezTo>
                  <a:pt x="138" y="38"/>
                  <a:pt x="127" y="49"/>
                  <a:pt x="114" y="49"/>
                </a:cubicBezTo>
                <a:cubicBezTo>
                  <a:pt x="100" y="49"/>
                  <a:pt x="90" y="38"/>
                  <a:pt x="90" y="24"/>
                </a:cubicBezTo>
                <a:close/>
                <a:moveTo>
                  <a:pt x="0" y="146"/>
                </a:moveTo>
                <a:cubicBezTo>
                  <a:pt x="0" y="166"/>
                  <a:pt x="17" y="183"/>
                  <a:pt x="37" y="183"/>
                </a:cubicBezTo>
                <a:cubicBezTo>
                  <a:pt x="58" y="183"/>
                  <a:pt x="75" y="166"/>
                  <a:pt x="75" y="146"/>
                </a:cubicBezTo>
                <a:cubicBezTo>
                  <a:pt x="75" y="125"/>
                  <a:pt x="58" y="108"/>
                  <a:pt x="37" y="108"/>
                </a:cubicBezTo>
                <a:cubicBezTo>
                  <a:pt x="17" y="108"/>
                  <a:pt x="0" y="125"/>
                  <a:pt x="0" y="146"/>
                </a:cubicBezTo>
                <a:close/>
                <a:moveTo>
                  <a:pt x="60" y="273"/>
                </a:moveTo>
                <a:cubicBezTo>
                  <a:pt x="60" y="306"/>
                  <a:pt x="86" y="333"/>
                  <a:pt x="119" y="333"/>
                </a:cubicBezTo>
                <a:cubicBezTo>
                  <a:pt x="152" y="333"/>
                  <a:pt x="179" y="306"/>
                  <a:pt x="179" y="273"/>
                </a:cubicBezTo>
                <a:cubicBezTo>
                  <a:pt x="179" y="240"/>
                  <a:pt x="152" y="213"/>
                  <a:pt x="119" y="213"/>
                </a:cubicBezTo>
                <a:cubicBezTo>
                  <a:pt x="86" y="213"/>
                  <a:pt x="60" y="240"/>
                  <a:pt x="60" y="273"/>
                </a:cubicBezTo>
                <a:close/>
                <a:moveTo>
                  <a:pt x="134" y="110"/>
                </a:moveTo>
                <a:cubicBezTo>
                  <a:pt x="134" y="132"/>
                  <a:pt x="152" y="149"/>
                  <a:pt x="174" y="149"/>
                </a:cubicBezTo>
                <a:cubicBezTo>
                  <a:pt x="195" y="149"/>
                  <a:pt x="213" y="132"/>
                  <a:pt x="213" y="110"/>
                </a:cubicBezTo>
                <a:cubicBezTo>
                  <a:pt x="213" y="89"/>
                  <a:pt x="195" y="71"/>
                  <a:pt x="174" y="71"/>
                </a:cubicBezTo>
                <a:cubicBezTo>
                  <a:pt x="152" y="71"/>
                  <a:pt x="134" y="89"/>
                  <a:pt x="134" y="110"/>
                </a:cubicBezTo>
                <a:close/>
                <a:moveTo>
                  <a:pt x="228" y="241"/>
                </a:moveTo>
                <a:cubicBezTo>
                  <a:pt x="228" y="275"/>
                  <a:pt x="254" y="303"/>
                  <a:pt x="287" y="303"/>
                </a:cubicBezTo>
                <a:cubicBezTo>
                  <a:pt x="320" y="303"/>
                  <a:pt x="347" y="275"/>
                  <a:pt x="347" y="241"/>
                </a:cubicBezTo>
                <a:cubicBezTo>
                  <a:pt x="347" y="207"/>
                  <a:pt x="320" y="179"/>
                  <a:pt x="287" y="179"/>
                </a:cubicBezTo>
                <a:cubicBezTo>
                  <a:pt x="254" y="179"/>
                  <a:pt x="228" y="207"/>
                  <a:pt x="228" y="241"/>
                </a:cubicBezTo>
                <a:close/>
                <a:moveTo>
                  <a:pt x="228" y="250"/>
                </a:moveTo>
                <a:cubicBezTo>
                  <a:pt x="178" y="262"/>
                  <a:pt x="178" y="262"/>
                  <a:pt x="178" y="262"/>
                </a:cubicBezTo>
                <a:moveTo>
                  <a:pt x="74" y="139"/>
                </a:moveTo>
                <a:cubicBezTo>
                  <a:pt x="136" y="120"/>
                  <a:pt x="136" y="120"/>
                  <a:pt x="136" y="120"/>
                </a:cubicBezTo>
                <a:moveTo>
                  <a:pt x="137" y="216"/>
                </a:moveTo>
                <a:cubicBezTo>
                  <a:pt x="162" y="148"/>
                  <a:pt x="162" y="148"/>
                  <a:pt x="162" y="148"/>
                </a:cubicBezTo>
                <a:moveTo>
                  <a:pt x="86" y="223"/>
                </a:moveTo>
                <a:cubicBezTo>
                  <a:pt x="57" y="177"/>
                  <a:pt x="57" y="177"/>
                  <a:pt x="57" y="177"/>
                </a:cubicBezTo>
                <a:moveTo>
                  <a:pt x="232" y="217"/>
                </a:moveTo>
                <a:cubicBezTo>
                  <a:pt x="71" y="161"/>
                  <a:pt x="71" y="161"/>
                  <a:pt x="71" y="161"/>
                </a:cubicBezTo>
                <a:moveTo>
                  <a:pt x="102" y="46"/>
                </a:moveTo>
                <a:cubicBezTo>
                  <a:pt x="58" y="115"/>
                  <a:pt x="58" y="115"/>
                  <a:pt x="58" y="115"/>
                </a:cubicBezTo>
                <a:moveTo>
                  <a:pt x="249" y="194"/>
                </a:moveTo>
                <a:cubicBezTo>
                  <a:pt x="200" y="139"/>
                  <a:pt x="200" y="139"/>
                  <a:pt x="200" y="139"/>
                </a:cubicBezTo>
                <a:moveTo>
                  <a:pt x="112" y="213"/>
                </a:moveTo>
                <a:cubicBezTo>
                  <a:pt x="114" y="49"/>
                  <a:pt x="114" y="49"/>
                  <a:pt x="114" y="49"/>
                </a:cubicBezTo>
                <a:moveTo>
                  <a:pt x="126" y="45"/>
                </a:moveTo>
                <a:cubicBezTo>
                  <a:pt x="151" y="78"/>
                  <a:pt x="151" y="78"/>
                  <a:pt x="151" y="78"/>
                </a:cubicBezTo>
              </a:path>
            </a:pathLst>
          </a:custGeom>
          <a:noFill/>
          <a:ln w="12700" cap="sq">
            <a:solidFill>
              <a:schemeClr val="bg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gradFill>
                <a:gsLst>
                  <a:gs pos="0">
                    <a:srgbClr val="505050"/>
                  </a:gs>
                  <a:gs pos="100000">
                    <a:srgbClr val="505050"/>
                  </a:gs>
                </a:gsLst>
                <a:lin ang="5400000" scaled="1"/>
              </a:gradFill>
              <a:effectLst/>
              <a:uLnTx/>
              <a:uFillTx/>
              <a:latin typeface="Arial"/>
              <a:ea typeface="微软雅黑"/>
              <a:cs typeface="+mn-cs"/>
            </a:endParaRPr>
          </a:p>
        </p:txBody>
      </p:sp>
      <p:sp>
        <p:nvSpPr>
          <p:cNvPr id="39" name="Broadcasting_F1B5" title="Icon of a communication dish with signal lines">
            <a:extLst>
              <a:ext uri="{FF2B5EF4-FFF2-40B4-BE49-F238E27FC236}">
                <a16:creationId xmlns:a16="http://schemas.microsoft.com/office/drawing/2014/main" id="{C2C3291C-F36B-4055-92B0-52D58FCC04CE}"/>
              </a:ext>
            </a:extLst>
          </p:cNvPr>
          <p:cNvSpPr>
            <a:spLocks noChangeAspect="1" noEditPoints="1"/>
          </p:cNvSpPr>
          <p:nvPr/>
        </p:nvSpPr>
        <p:spPr bwMode="auto">
          <a:xfrm flipH="1">
            <a:off x="9671174" y="3434018"/>
            <a:ext cx="290394" cy="290530"/>
          </a:xfrm>
          <a:custGeom>
            <a:avLst/>
            <a:gdLst>
              <a:gd name="T0" fmla="*/ 1786 w 3913"/>
              <a:gd name="T1" fmla="*/ 2127 h 3913"/>
              <a:gd name="T2" fmla="*/ 2198 w 3913"/>
              <a:gd name="T3" fmla="*/ 1715 h 3913"/>
              <a:gd name="T4" fmla="*/ 2286 w 3913"/>
              <a:gd name="T5" fmla="*/ 1502 h 3913"/>
              <a:gd name="T6" fmla="*/ 2161 w 3913"/>
              <a:gd name="T7" fmla="*/ 1627 h 3913"/>
              <a:gd name="T8" fmla="*/ 2286 w 3913"/>
              <a:gd name="T9" fmla="*/ 1752 h 3913"/>
              <a:gd name="T10" fmla="*/ 2411 w 3913"/>
              <a:gd name="T11" fmla="*/ 1627 h 3913"/>
              <a:gd name="T12" fmla="*/ 2286 w 3913"/>
              <a:gd name="T13" fmla="*/ 1502 h 3913"/>
              <a:gd name="T14" fmla="*/ 3162 w 3913"/>
              <a:gd name="T15" fmla="*/ 1877 h 3913"/>
              <a:gd name="T16" fmla="*/ 2036 w 3913"/>
              <a:gd name="T17" fmla="*/ 751 h 3913"/>
              <a:gd name="T18" fmla="*/ 3913 w 3913"/>
              <a:gd name="T19" fmla="*/ 1877 h 3913"/>
              <a:gd name="T20" fmla="*/ 2036 w 3913"/>
              <a:gd name="T21" fmla="*/ 0 h 3913"/>
              <a:gd name="T22" fmla="*/ 636 w 3913"/>
              <a:gd name="T23" fmla="*/ 977 h 3913"/>
              <a:gd name="T24" fmla="*/ 636 w 3913"/>
              <a:gd name="T25" fmla="*/ 3277 h 3913"/>
              <a:gd name="T26" fmla="*/ 2936 w 3913"/>
              <a:gd name="T27" fmla="*/ 3277 h 3913"/>
              <a:gd name="T28" fmla="*/ 636 w 3913"/>
              <a:gd name="T29" fmla="*/ 977 h 391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3913" h="3913">
                <a:moveTo>
                  <a:pt x="1786" y="2127"/>
                </a:moveTo>
                <a:cubicBezTo>
                  <a:pt x="2198" y="1715"/>
                  <a:pt x="2198" y="1715"/>
                  <a:pt x="2198" y="1715"/>
                </a:cubicBezTo>
                <a:moveTo>
                  <a:pt x="2286" y="1502"/>
                </a:moveTo>
                <a:cubicBezTo>
                  <a:pt x="2217" y="1502"/>
                  <a:pt x="2161" y="1558"/>
                  <a:pt x="2161" y="1627"/>
                </a:cubicBezTo>
                <a:cubicBezTo>
                  <a:pt x="2161" y="1696"/>
                  <a:pt x="2217" y="1752"/>
                  <a:pt x="2286" y="1752"/>
                </a:cubicBezTo>
                <a:cubicBezTo>
                  <a:pt x="2355" y="1752"/>
                  <a:pt x="2411" y="1696"/>
                  <a:pt x="2411" y="1627"/>
                </a:cubicBezTo>
                <a:cubicBezTo>
                  <a:pt x="2411" y="1558"/>
                  <a:pt x="2355" y="1502"/>
                  <a:pt x="2286" y="1502"/>
                </a:cubicBezTo>
                <a:close/>
                <a:moveTo>
                  <a:pt x="3162" y="1877"/>
                </a:moveTo>
                <a:cubicBezTo>
                  <a:pt x="3162" y="1255"/>
                  <a:pt x="2658" y="751"/>
                  <a:pt x="2036" y="751"/>
                </a:cubicBezTo>
                <a:moveTo>
                  <a:pt x="3913" y="1877"/>
                </a:moveTo>
                <a:cubicBezTo>
                  <a:pt x="3913" y="840"/>
                  <a:pt x="3073" y="0"/>
                  <a:pt x="2036" y="0"/>
                </a:cubicBezTo>
                <a:moveTo>
                  <a:pt x="636" y="977"/>
                </a:moveTo>
                <a:cubicBezTo>
                  <a:pt x="0" y="1612"/>
                  <a:pt x="0" y="2642"/>
                  <a:pt x="636" y="3277"/>
                </a:cubicBezTo>
                <a:cubicBezTo>
                  <a:pt x="1271" y="3913"/>
                  <a:pt x="2301" y="3913"/>
                  <a:pt x="2936" y="3277"/>
                </a:cubicBezTo>
                <a:lnTo>
                  <a:pt x="636" y="977"/>
                </a:lnTo>
                <a:close/>
              </a:path>
            </a:pathLst>
          </a:custGeom>
          <a:noFill/>
          <a:ln w="12700" cap="flat">
            <a:solidFill>
              <a:schemeClr val="bg1"/>
            </a:solidFill>
            <a:prstDash val="solid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E2158"/>
              </a:solidFill>
              <a:effectLst/>
              <a:uLnTx/>
              <a:uFillTx/>
              <a:latin typeface="Arial"/>
              <a:ea typeface="微软雅黑"/>
              <a:cs typeface="+mn-cs"/>
            </a:endParaRPr>
          </a:p>
        </p:txBody>
      </p:sp>
      <p:sp>
        <p:nvSpPr>
          <p:cNvPr id="40" name="IoT" title="Icon of five circles that all connect to a center circle">
            <a:extLst>
              <a:ext uri="{FF2B5EF4-FFF2-40B4-BE49-F238E27FC236}">
                <a16:creationId xmlns:a16="http://schemas.microsoft.com/office/drawing/2014/main" id="{C90F9DB8-F40A-4C87-8D26-A2736D7C2A26}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5170168" y="3434018"/>
            <a:ext cx="290064" cy="290530"/>
          </a:xfrm>
          <a:custGeom>
            <a:avLst/>
            <a:gdLst>
              <a:gd name="T0" fmla="*/ 235 w 352"/>
              <a:gd name="T1" fmla="*/ 176 h 352"/>
              <a:gd name="T2" fmla="*/ 176 w 352"/>
              <a:gd name="T3" fmla="*/ 235 h 352"/>
              <a:gd name="T4" fmla="*/ 117 w 352"/>
              <a:gd name="T5" fmla="*/ 176 h 352"/>
              <a:gd name="T6" fmla="*/ 176 w 352"/>
              <a:gd name="T7" fmla="*/ 117 h 352"/>
              <a:gd name="T8" fmla="*/ 235 w 352"/>
              <a:gd name="T9" fmla="*/ 176 h 352"/>
              <a:gd name="T10" fmla="*/ 270 w 352"/>
              <a:gd name="T11" fmla="*/ 0 h 352"/>
              <a:gd name="T12" fmla="*/ 235 w 352"/>
              <a:gd name="T13" fmla="*/ 35 h 352"/>
              <a:gd name="T14" fmla="*/ 270 w 352"/>
              <a:gd name="T15" fmla="*/ 70 h 352"/>
              <a:gd name="T16" fmla="*/ 305 w 352"/>
              <a:gd name="T17" fmla="*/ 35 h 352"/>
              <a:gd name="T18" fmla="*/ 270 w 352"/>
              <a:gd name="T19" fmla="*/ 0 h 352"/>
              <a:gd name="T20" fmla="*/ 82 w 352"/>
              <a:gd name="T21" fmla="*/ 23 h 352"/>
              <a:gd name="T22" fmla="*/ 47 w 352"/>
              <a:gd name="T23" fmla="*/ 59 h 352"/>
              <a:gd name="T24" fmla="*/ 82 w 352"/>
              <a:gd name="T25" fmla="*/ 94 h 352"/>
              <a:gd name="T26" fmla="*/ 117 w 352"/>
              <a:gd name="T27" fmla="*/ 59 h 352"/>
              <a:gd name="T28" fmla="*/ 82 w 352"/>
              <a:gd name="T29" fmla="*/ 23 h 352"/>
              <a:gd name="T30" fmla="*/ 35 w 352"/>
              <a:gd name="T31" fmla="*/ 211 h 352"/>
              <a:gd name="T32" fmla="*/ 0 w 352"/>
              <a:gd name="T33" fmla="*/ 246 h 352"/>
              <a:gd name="T34" fmla="*/ 35 w 352"/>
              <a:gd name="T35" fmla="*/ 282 h 352"/>
              <a:gd name="T36" fmla="*/ 70 w 352"/>
              <a:gd name="T37" fmla="*/ 246 h 352"/>
              <a:gd name="T38" fmla="*/ 35 w 352"/>
              <a:gd name="T39" fmla="*/ 211 h 352"/>
              <a:gd name="T40" fmla="*/ 223 w 352"/>
              <a:gd name="T41" fmla="*/ 282 h 352"/>
              <a:gd name="T42" fmla="*/ 188 w 352"/>
              <a:gd name="T43" fmla="*/ 317 h 352"/>
              <a:gd name="T44" fmla="*/ 223 w 352"/>
              <a:gd name="T45" fmla="*/ 352 h 352"/>
              <a:gd name="T46" fmla="*/ 258 w 352"/>
              <a:gd name="T47" fmla="*/ 317 h 352"/>
              <a:gd name="T48" fmla="*/ 223 w 352"/>
              <a:gd name="T49" fmla="*/ 282 h 352"/>
              <a:gd name="T50" fmla="*/ 317 w 352"/>
              <a:gd name="T51" fmla="*/ 164 h 352"/>
              <a:gd name="T52" fmla="*/ 282 w 352"/>
              <a:gd name="T53" fmla="*/ 199 h 352"/>
              <a:gd name="T54" fmla="*/ 317 w 352"/>
              <a:gd name="T55" fmla="*/ 235 h 352"/>
              <a:gd name="T56" fmla="*/ 352 w 352"/>
              <a:gd name="T57" fmla="*/ 199 h 352"/>
              <a:gd name="T58" fmla="*/ 317 w 352"/>
              <a:gd name="T59" fmla="*/ 164 h 352"/>
              <a:gd name="T60" fmla="*/ 250 w 352"/>
              <a:gd name="T61" fmla="*/ 64 h 352"/>
              <a:gd name="T62" fmla="*/ 209 w 352"/>
              <a:gd name="T63" fmla="*/ 127 h 352"/>
              <a:gd name="T64" fmla="*/ 139 w 352"/>
              <a:gd name="T65" fmla="*/ 130 h 352"/>
              <a:gd name="T66" fmla="*/ 104 w 352"/>
              <a:gd name="T67" fmla="*/ 86 h 352"/>
              <a:gd name="T68" fmla="*/ 67 w 352"/>
              <a:gd name="T69" fmla="*/ 231 h 352"/>
              <a:gd name="T70" fmla="*/ 124 w 352"/>
              <a:gd name="T71" fmla="*/ 202 h 352"/>
              <a:gd name="T72" fmla="*/ 212 w 352"/>
              <a:gd name="T73" fmla="*/ 283 h 352"/>
              <a:gd name="T74" fmla="*/ 195 w 352"/>
              <a:gd name="T75" fmla="*/ 232 h 352"/>
              <a:gd name="T76" fmla="*/ 234 w 352"/>
              <a:gd name="T77" fmla="*/ 186 h 352"/>
              <a:gd name="T78" fmla="*/ 282 w 352"/>
              <a:gd name="T79" fmla="*/ 194 h 3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</a:cxnLst>
            <a:rect l="0" t="0" r="r" b="b"/>
            <a:pathLst>
              <a:path w="352" h="352">
                <a:moveTo>
                  <a:pt x="235" y="176"/>
                </a:moveTo>
                <a:cubicBezTo>
                  <a:pt x="235" y="208"/>
                  <a:pt x="208" y="235"/>
                  <a:pt x="176" y="235"/>
                </a:cubicBezTo>
                <a:cubicBezTo>
                  <a:pt x="144" y="235"/>
                  <a:pt x="117" y="208"/>
                  <a:pt x="117" y="176"/>
                </a:cubicBezTo>
                <a:cubicBezTo>
                  <a:pt x="117" y="144"/>
                  <a:pt x="144" y="117"/>
                  <a:pt x="176" y="117"/>
                </a:cubicBezTo>
                <a:cubicBezTo>
                  <a:pt x="208" y="117"/>
                  <a:pt x="235" y="144"/>
                  <a:pt x="235" y="176"/>
                </a:cubicBezTo>
                <a:close/>
                <a:moveTo>
                  <a:pt x="270" y="0"/>
                </a:moveTo>
                <a:cubicBezTo>
                  <a:pt x="250" y="0"/>
                  <a:pt x="235" y="16"/>
                  <a:pt x="235" y="35"/>
                </a:cubicBezTo>
                <a:cubicBezTo>
                  <a:pt x="235" y="55"/>
                  <a:pt x="250" y="70"/>
                  <a:pt x="270" y="70"/>
                </a:cubicBezTo>
                <a:cubicBezTo>
                  <a:pt x="289" y="70"/>
                  <a:pt x="305" y="55"/>
                  <a:pt x="305" y="35"/>
                </a:cubicBezTo>
                <a:cubicBezTo>
                  <a:pt x="305" y="16"/>
                  <a:pt x="289" y="0"/>
                  <a:pt x="270" y="0"/>
                </a:cubicBezTo>
                <a:close/>
                <a:moveTo>
                  <a:pt x="82" y="23"/>
                </a:moveTo>
                <a:cubicBezTo>
                  <a:pt x="63" y="23"/>
                  <a:pt x="47" y="39"/>
                  <a:pt x="47" y="59"/>
                </a:cubicBezTo>
                <a:cubicBezTo>
                  <a:pt x="47" y="78"/>
                  <a:pt x="63" y="94"/>
                  <a:pt x="82" y="94"/>
                </a:cubicBezTo>
                <a:cubicBezTo>
                  <a:pt x="102" y="94"/>
                  <a:pt x="117" y="78"/>
                  <a:pt x="117" y="59"/>
                </a:cubicBezTo>
                <a:cubicBezTo>
                  <a:pt x="117" y="39"/>
                  <a:pt x="102" y="23"/>
                  <a:pt x="82" y="23"/>
                </a:cubicBezTo>
                <a:close/>
                <a:moveTo>
                  <a:pt x="35" y="211"/>
                </a:moveTo>
                <a:cubicBezTo>
                  <a:pt x="16" y="211"/>
                  <a:pt x="0" y="227"/>
                  <a:pt x="0" y="246"/>
                </a:cubicBezTo>
                <a:cubicBezTo>
                  <a:pt x="0" y="266"/>
                  <a:pt x="16" y="282"/>
                  <a:pt x="35" y="282"/>
                </a:cubicBezTo>
                <a:cubicBezTo>
                  <a:pt x="55" y="282"/>
                  <a:pt x="70" y="266"/>
                  <a:pt x="70" y="246"/>
                </a:cubicBezTo>
                <a:cubicBezTo>
                  <a:pt x="70" y="227"/>
                  <a:pt x="55" y="211"/>
                  <a:pt x="35" y="211"/>
                </a:cubicBezTo>
                <a:close/>
                <a:moveTo>
                  <a:pt x="223" y="282"/>
                </a:moveTo>
                <a:cubicBezTo>
                  <a:pt x="203" y="282"/>
                  <a:pt x="188" y="297"/>
                  <a:pt x="188" y="317"/>
                </a:cubicBezTo>
                <a:cubicBezTo>
                  <a:pt x="188" y="336"/>
                  <a:pt x="203" y="352"/>
                  <a:pt x="223" y="352"/>
                </a:cubicBezTo>
                <a:cubicBezTo>
                  <a:pt x="242" y="352"/>
                  <a:pt x="258" y="336"/>
                  <a:pt x="258" y="317"/>
                </a:cubicBezTo>
                <a:cubicBezTo>
                  <a:pt x="258" y="297"/>
                  <a:pt x="242" y="282"/>
                  <a:pt x="223" y="282"/>
                </a:cubicBezTo>
                <a:close/>
                <a:moveTo>
                  <a:pt x="317" y="164"/>
                </a:moveTo>
                <a:cubicBezTo>
                  <a:pt x="297" y="164"/>
                  <a:pt x="282" y="180"/>
                  <a:pt x="282" y="199"/>
                </a:cubicBezTo>
                <a:cubicBezTo>
                  <a:pt x="282" y="219"/>
                  <a:pt x="297" y="235"/>
                  <a:pt x="317" y="235"/>
                </a:cubicBezTo>
                <a:cubicBezTo>
                  <a:pt x="336" y="235"/>
                  <a:pt x="352" y="219"/>
                  <a:pt x="352" y="199"/>
                </a:cubicBezTo>
                <a:cubicBezTo>
                  <a:pt x="352" y="180"/>
                  <a:pt x="336" y="164"/>
                  <a:pt x="317" y="164"/>
                </a:cubicBezTo>
                <a:close/>
                <a:moveTo>
                  <a:pt x="250" y="64"/>
                </a:moveTo>
                <a:cubicBezTo>
                  <a:pt x="209" y="127"/>
                  <a:pt x="209" y="127"/>
                  <a:pt x="209" y="127"/>
                </a:cubicBezTo>
                <a:moveTo>
                  <a:pt x="139" y="130"/>
                </a:moveTo>
                <a:cubicBezTo>
                  <a:pt x="104" y="86"/>
                  <a:pt x="104" y="86"/>
                  <a:pt x="104" y="86"/>
                </a:cubicBezTo>
                <a:moveTo>
                  <a:pt x="67" y="231"/>
                </a:moveTo>
                <a:cubicBezTo>
                  <a:pt x="124" y="202"/>
                  <a:pt x="124" y="202"/>
                  <a:pt x="124" y="202"/>
                </a:cubicBezTo>
                <a:moveTo>
                  <a:pt x="212" y="283"/>
                </a:moveTo>
                <a:cubicBezTo>
                  <a:pt x="195" y="232"/>
                  <a:pt x="195" y="232"/>
                  <a:pt x="195" y="232"/>
                </a:cubicBezTo>
                <a:moveTo>
                  <a:pt x="234" y="186"/>
                </a:moveTo>
                <a:cubicBezTo>
                  <a:pt x="282" y="194"/>
                  <a:pt x="282" y="194"/>
                  <a:pt x="282" y="194"/>
                </a:cubicBezTo>
              </a:path>
            </a:pathLst>
          </a:custGeom>
          <a:noFill/>
          <a:ln w="9525" cap="flat">
            <a:solidFill>
              <a:schemeClr val="bg1"/>
            </a:solidFill>
            <a:prstDash val="solid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E2158"/>
              </a:solidFill>
              <a:effectLst/>
              <a:uLnTx/>
              <a:uFillTx/>
              <a:latin typeface="Arial"/>
              <a:ea typeface="微软雅黑"/>
              <a:cs typeface="+mn-cs"/>
            </a:endParaRPr>
          </a:p>
        </p:txBody>
      </p:sp>
      <p:sp>
        <p:nvSpPr>
          <p:cNvPr id="41" name="speedometer" title="Icon of a spedometer showing medium speed">
            <a:extLst>
              <a:ext uri="{FF2B5EF4-FFF2-40B4-BE49-F238E27FC236}">
                <a16:creationId xmlns:a16="http://schemas.microsoft.com/office/drawing/2014/main" id="{9CD1FCAF-F318-4498-8703-554604C4FE27}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7472785" y="2497149"/>
            <a:ext cx="288000" cy="288000"/>
          </a:xfrm>
          <a:custGeom>
            <a:avLst/>
            <a:gdLst>
              <a:gd name="T0" fmla="*/ 161 w 281"/>
              <a:gd name="T1" fmla="*/ 141 h 281"/>
              <a:gd name="T2" fmla="*/ 140 w 281"/>
              <a:gd name="T3" fmla="*/ 162 h 281"/>
              <a:gd name="T4" fmla="*/ 120 w 281"/>
              <a:gd name="T5" fmla="*/ 141 h 281"/>
              <a:gd name="T6" fmla="*/ 140 w 281"/>
              <a:gd name="T7" fmla="*/ 120 h 281"/>
              <a:gd name="T8" fmla="*/ 161 w 281"/>
              <a:gd name="T9" fmla="*/ 141 h 281"/>
              <a:gd name="T10" fmla="*/ 140 w 281"/>
              <a:gd name="T11" fmla="*/ 0 h 281"/>
              <a:gd name="T12" fmla="*/ 0 w 281"/>
              <a:gd name="T13" fmla="*/ 141 h 281"/>
              <a:gd name="T14" fmla="*/ 140 w 281"/>
              <a:gd name="T15" fmla="*/ 281 h 281"/>
              <a:gd name="T16" fmla="*/ 281 w 281"/>
              <a:gd name="T17" fmla="*/ 141 h 281"/>
              <a:gd name="T18" fmla="*/ 140 w 281"/>
              <a:gd name="T19" fmla="*/ 0 h 281"/>
              <a:gd name="T20" fmla="*/ 214 w 281"/>
              <a:gd name="T21" fmla="*/ 210 h 281"/>
              <a:gd name="T22" fmla="*/ 241 w 281"/>
              <a:gd name="T23" fmla="*/ 141 h 281"/>
              <a:gd name="T24" fmla="*/ 177 w 281"/>
              <a:gd name="T25" fmla="*/ 46 h 281"/>
              <a:gd name="T26" fmla="*/ 104 w 281"/>
              <a:gd name="T27" fmla="*/ 46 h 281"/>
              <a:gd name="T28" fmla="*/ 40 w 281"/>
              <a:gd name="T29" fmla="*/ 141 h 281"/>
              <a:gd name="T30" fmla="*/ 67 w 281"/>
              <a:gd name="T31" fmla="*/ 210 h 281"/>
              <a:gd name="T32" fmla="*/ 140 w 281"/>
              <a:gd name="T33" fmla="*/ 39 h 281"/>
              <a:gd name="T34" fmla="*/ 140 w 281"/>
              <a:gd name="T35" fmla="*/ 117 h 28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281" h="281">
                <a:moveTo>
                  <a:pt x="161" y="141"/>
                </a:moveTo>
                <a:cubicBezTo>
                  <a:pt x="161" y="152"/>
                  <a:pt x="152" y="162"/>
                  <a:pt x="140" y="162"/>
                </a:cubicBezTo>
                <a:cubicBezTo>
                  <a:pt x="129" y="162"/>
                  <a:pt x="120" y="152"/>
                  <a:pt x="120" y="141"/>
                </a:cubicBezTo>
                <a:cubicBezTo>
                  <a:pt x="120" y="129"/>
                  <a:pt x="129" y="120"/>
                  <a:pt x="140" y="120"/>
                </a:cubicBezTo>
                <a:cubicBezTo>
                  <a:pt x="152" y="120"/>
                  <a:pt x="161" y="129"/>
                  <a:pt x="161" y="141"/>
                </a:cubicBezTo>
                <a:close/>
                <a:moveTo>
                  <a:pt x="140" y="0"/>
                </a:moveTo>
                <a:cubicBezTo>
                  <a:pt x="63" y="0"/>
                  <a:pt x="0" y="63"/>
                  <a:pt x="0" y="141"/>
                </a:cubicBezTo>
                <a:cubicBezTo>
                  <a:pt x="0" y="218"/>
                  <a:pt x="63" y="281"/>
                  <a:pt x="140" y="281"/>
                </a:cubicBezTo>
                <a:cubicBezTo>
                  <a:pt x="218" y="281"/>
                  <a:pt x="281" y="218"/>
                  <a:pt x="281" y="141"/>
                </a:cubicBezTo>
                <a:cubicBezTo>
                  <a:pt x="281" y="63"/>
                  <a:pt x="218" y="0"/>
                  <a:pt x="140" y="0"/>
                </a:cubicBezTo>
                <a:close/>
                <a:moveTo>
                  <a:pt x="214" y="210"/>
                </a:moveTo>
                <a:cubicBezTo>
                  <a:pt x="231" y="192"/>
                  <a:pt x="241" y="168"/>
                  <a:pt x="241" y="141"/>
                </a:cubicBezTo>
                <a:cubicBezTo>
                  <a:pt x="241" y="98"/>
                  <a:pt x="215" y="61"/>
                  <a:pt x="177" y="46"/>
                </a:cubicBezTo>
                <a:moveTo>
                  <a:pt x="104" y="46"/>
                </a:moveTo>
                <a:cubicBezTo>
                  <a:pt x="66" y="61"/>
                  <a:pt x="40" y="98"/>
                  <a:pt x="40" y="141"/>
                </a:cubicBezTo>
                <a:cubicBezTo>
                  <a:pt x="40" y="168"/>
                  <a:pt x="50" y="192"/>
                  <a:pt x="67" y="210"/>
                </a:cubicBezTo>
                <a:moveTo>
                  <a:pt x="140" y="39"/>
                </a:moveTo>
                <a:cubicBezTo>
                  <a:pt x="140" y="117"/>
                  <a:pt x="140" y="117"/>
                  <a:pt x="140" y="117"/>
                </a:cubicBezTo>
              </a:path>
            </a:pathLst>
          </a:custGeom>
          <a:noFill/>
          <a:ln w="9525" cap="sq">
            <a:solidFill>
              <a:schemeClr val="bg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E2158"/>
              </a:solidFill>
              <a:effectLst/>
              <a:uLnTx/>
              <a:uFillTx/>
              <a:latin typeface="Arial"/>
              <a:ea typeface="微软雅黑"/>
              <a:cs typeface="+mn-cs"/>
            </a:endParaRPr>
          </a:p>
        </p:txBody>
      </p:sp>
      <p:sp>
        <p:nvSpPr>
          <p:cNvPr id="5" name="Oval 7">
            <a:extLst>
              <a:ext uri="{FF2B5EF4-FFF2-40B4-BE49-F238E27FC236}">
                <a16:creationId xmlns:a16="http://schemas.microsoft.com/office/drawing/2014/main" id="{3FF3FCE7-1340-4A6B-AF81-302D5C22BA33}"/>
              </a:ext>
            </a:extLst>
          </p:cNvPr>
          <p:cNvSpPr/>
          <p:nvPr/>
        </p:nvSpPr>
        <p:spPr>
          <a:xfrm>
            <a:off x="5290265" y="1970467"/>
            <a:ext cx="1152128" cy="1152128"/>
          </a:xfrm>
          <a:prstGeom prst="ellipse">
            <a:avLst/>
          </a:prstGeom>
          <a:solidFill>
            <a:schemeClr val="accent1"/>
          </a:solidFill>
          <a:ln w="38100">
            <a:solidFill>
              <a:schemeClr val="accent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03</a:t>
            </a:r>
          </a:p>
        </p:txBody>
      </p:sp>
      <p:sp>
        <p:nvSpPr>
          <p:cNvPr id="21" name="Oval 74">
            <a:extLst>
              <a:ext uri="{FF2B5EF4-FFF2-40B4-BE49-F238E27FC236}">
                <a16:creationId xmlns:a16="http://schemas.microsoft.com/office/drawing/2014/main" id="{1EEA1ED3-C051-40F0-ACDF-6961BE77706A}"/>
              </a:ext>
            </a:extLst>
          </p:cNvPr>
          <p:cNvSpPr/>
          <p:nvPr/>
        </p:nvSpPr>
        <p:spPr>
          <a:xfrm>
            <a:off x="9791436" y="1970467"/>
            <a:ext cx="1152128" cy="1152128"/>
          </a:xfrm>
          <a:prstGeom prst="ellipse">
            <a:avLst/>
          </a:prstGeom>
          <a:solidFill>
            <a:schemeClr val="accent1"/>
          </a:solidFill>
          <a:ln w="38100">
            <a:solidFill>
              <a:schemeClr val="accent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05</a:t>
            </a:r>
          </a:p>
        </p:txBody>
      </p:sp>
      <p:sp>
        <p:nvSpPr>
          <p:cNvPr id="4" name="Oval 6">
            <a:extLst>
              <a:ext uri="{FF2B5EF4-FFF2-40B4-BE49-F238E27FC236}">
                <a16:creationId xmlns:a16="http://schemas.microsoft.com/office/drawing/2014/main" id="{7F3E14EA-69CA-4FDD-B8E1-DB9061FFE8DC}"/>
              </a:ext>
            </a:extLst>
          </p:cNvPr>
          <p:cNvSpPr/>
          <p:nvPr/>
        </p:nvSpPr>
        <p:spPr>
          <a:xfrm>
            <a:off x="3058392" y="3122595"/>
            <a:ext cx="1152128" cy="1152128"/>
          </a:xfrm>
          <a:prstGeom prst="ellipse">
            <a:avLst/>
          </a:prstGeom>
          <a:solidFill>
            <a:schemeClr val="accent1"/>
          </a:solidFill>
          <a:ln w="38100">
            <a:solidFill>
              <a:schemeClr val="accent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02</a:t>
            </a:r>
          </a:p>
        </p:txBody>
      </p:sp>
      <p:sp>
        <p:nvSpPr>
          <p:cNvPr id="3" name="Oval 5">
            <a:extLst>
              <a:ext uri="{FF2B5EF4-FFF2-40B4-BE49-F238E27FC236}">
                <a16:creationId xmlns:a16="http://schemas.microsoft.com/office/drawing/2014/main" id="{7973D15C-8F15-4A81-B6A3-DCD6316D069D}"/>
              </a:ext>
            </a:extLst>
          </p:cNvPr>
          <p:cNvSpPr/>
          <p:nvPr/>
        </p:nvSpPr>
        <p:spPr>
          <a:xfrm>
            <a:off x="826519" y="1970467"/>
            <a:ext cx="1152128" cy="1152128"/>
          </a:xfrm>
          <a:prstGeom prst="ellipse">
            <a:avLst/>
          </a:prstGeom>
          <a:solidFill>
            <a:schemeClr val="accent1"/>
          </a:solidFill>
          <a:ln w="38100">
            <a:solidFill>
              <a:schemeClr val="accent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01</a:t>
            </a:r>
          </a:p>
        </p:txBody>
      </p:sp>
    </p:spTree>
    <p:extLst>
      <p:ext uri="{BB962C8B-B14F-4D97-AF65-F5344CB8AC3E}">
        <p14:creationId xmlns:p14="http://schemas.microsoft.com/office/powerpoint/2010/main" val="231643362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>
            <a:extLst>
              <a:ext uri="{FF2B5EF4-FFF2-40B4-BE49-F238E27FC236}">
                <a16:creationId xmlns:a16="http://schemas.microsoft.com/office/drawing/2014/main" id="{955E84E9-3583-4CFB-B72E-A68FC358621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zh-CN"/>
              <a:t>02</a:t>
            </a:r>
            <a:endParaRPr lang="zh-CN" altLang="en-US"/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AE1574F7-ABB2-4F3C-A374-EA3B46A38B5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zh-CN" altLang="en-US"/>
              <a:t>心得体会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57A81235-2853-4DFE-9D2E-132DFC4DF6AF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altLang="zh-CN"/>
              <a:t>Please Add Text Here</a:t>
            </a:r>
          </a:p>
        </p:txBody>
      </p:sp>
    </p:spTree>
    <p:extLst>
      <p:ext uri="{BB962C8B-B14F-4D97-AF65-F5344CB8AC3E}">
        <p14:creationId xmlns:p14="http://schemas.microsoft.com/office/powerpoint/2010/main" val="7627164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文本占位符 12">
            <a:extLst>
              <a:ext uri="{FF2B5EF4-FFF2-40B4-BE49-F238E27FC236}">
                <a16:creationId xmlns:a16="http://schemas.microsoft.com/office/drawing/2014/main" id="{E1B633CE-DEE1-409D-A8EA-6A2BC25ECBF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zh-CN" altLang="en-US"/>
              <a:t>心得体会</a:t>
            </a:r>
          </a:p>
        </p:txBody>
      </p:sp>
      <p:sp>
        <p:nvSpPr>
          <p:cNvPr id="31" name="椭圆 30">
            <a:extLst>
              <a:ext uri="{FF2B5EF4-FFF2-40B4-BE49-F238E27FC236}">
                <a16:creationId xmlns:a16="http://schemas.microsoft.com/office/drawing/2014/main" id="{D6299E7F-230E-4E97-A89C-A66FA4F350F4}"/>
              </a:ext>
            </a:extLst>
          </p:cNvPr>
          <p:cNvSpPr/>
          <p:nvPr/>
        </p:nvSpPr>
        <p:spPr>
          <a:xfrm>
            <a:off x="9059316" y="2187295"/>
            <a:ext cx="2088377" cy="2088377"/>
          </a:xfrm>
          <a:prstGeom prst="ellipse">
            <a:avLst/>
          </a:prstGeom>
          <a:noFill/>
          <a:ln>
            <a:solidFill>
              <a:schemeClr val="accent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6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32" name="椭圆 31">
            <a:extLst>
              <a:ext uri="{FF2B5EF4-FFF2-40B4-BE49-F238E27FC236}">
                <a16:creationId xmlns:a16="http://schemas.microsoft.com/office/drawing/2014/main" id="{E7B0259E-B4D2-465C-B98B-9651BBFB6670}"/>
              </a:ext>
            </a:extLst>
          </p:cNvPr>
          <p:cNvSpPr/>
          <p:nvPr/>
        </p:nvSpPr>
        <p:spPr>
          <a:xfrm>
            <a:off x="9244506" y="2349776"/>
            <a:ext cx="1717996" cy="1717997"/>
          </a:xfrm>
          <a:prstGeom prst="ellipse">
            <a:avLst/>
          </a:prstGeom>
          <a:solidFill>
            <a:schemeClr val="bg1"/>
          </a:solidFill>
          <a:ln>
            <a:solidFill>
              <a:schemeClr val="accent1"/>
            </a:solidFill>
          </a:ln>
          <a:effectLst>
            <a:outerShdw blurRad="355600" sx="95000" sy="95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33" name="文本框 32">
            <a:extLst>
              <a:ext uri="{FF2B5EF4-FFF2-40B4-BE49-F238E27FC236}">
                <a16:creationId xmlns:a16="http://schemas.microsoft.com/office/drawing/2014/main" id="{D83EFC45-43E0-469A-B735-B47AD83B81D2}"/>
              </a:ext>
            </a:extLst>
          </p:cNvPr>
          <p:cNvSpPr txBox="1"/>
          <p:nvPr/>
        </p:nvSpPr>
        <p:spPr>
          <a:xfrm>
            <a:off x="9255164" y="2824054"/>
            <a:ext cx="1696681" cy="76944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400" b="1" i="0" u="none" strike="noStrike" kern="1200" cap="none" spc="0" normalizeH="0" baseline="0" noProof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t>40%</a:t>
            </a:r>
            <a:endParaRPr kumimoji="0" lang="zh-CN" altLang="en-US" sz="4400" b="1" i="0" u="none" strike="noStrike" kern="1200" cap="none" spc="0" normalizeH="0" baseline="0" noProof="0">
              <a:ln>
                <a:noFill/>
              </a:ln>
              <a:solidFill>
                <a:schemeClr val="accent2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34" name="椭圆 33">
            <a:extLst>
              <a:ext uri="{FF2B5EF4-FFF2-40B4-BE49-F238E27FC236}">
                <a16:creationId xmlns:a16="http://schemas.microsoft.com/office/drawing/2014/main" id="{89DB0F2C-4BF9-4CD5-ABD9-69DEBE09313D}"/>
              </a:ext>
            </a:extLst>
          </p:cNvPr>
          <p:cNvSpPr/>
          <p:nvPr/>
        </p:nvSpPr>
        <p:spPr>
          <a:xfrm>
            <a:off x="4671538" y="1784497"/>
            <a:ext cx="2848555" cy="2848555"/>
          </a:xfrm>
          <a:prstGeom prst="ellipse">
            <a:avLst/>
          </a:prstGeom>
          <a:noFill/>
          <a:ln>
            <a:solidFill>
              <a:schemeClr val="accent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6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35" name="椭圆 34">
            <a:extLst>
              <a:ext uri="{FF2B5EF4-FFF2-40B4-BE49-F238E27FC236}">
                <a16:creationId xmlns:a16="http://schemas.microsoft.com/office/drawing/2014/main" id="{2B31DD15-4FCB-40DD-BCC9-F826594DA2DC}"/>
              </a:ext>
            </a:extLst>
          </p:cNvPr>
          <p:cNvSpPr/>
          <p:nvPr/>
        </p:nvSpPr>
        <p:spPr>
          <a:xfrm>
            <a:off x="4924138" y="2037097"/>
            <a:ext cx="2343354" cy="2343355"/>
          </a:xfrm>
          <a:prstGeom prst="ellipse">
            <a:avLst/>
          </a:prstGeom>
          <a:solidFill>
            <a:schemeClr val="bg1"/>
          </a:solidFill>
          <a:ln>
            <a:solidFill>
              <a:schemeClr val="accent1"/>
            </a:solidFill>
          </a:ln>
          <a:effectLst>
            <a:outerShdw blurRad="355600" sx="95000" sy="95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37" name="文本框 36">
            <a:extLst>
              <a:ext uri="{FF2B5EF4-FFF2-40B4-BE49-F238E27FC236}">
                <a16:creationId xmlns:a16="http://schemas.microsoft.com/office/drawing/2014/main" id="{20577D94-7612-40ED-8B43-DD437DAC9C7F}"/>
              </a:ext>
            </a:extLst>
          </p:cNvPr>
          <p:cNvSpPr txBox="1"/>
          <p:nvPr/>
        </p:nvSpPr>
        <p:spPr>
          <a:xfrm>
            <a:off x="4938675" y="2700943"/>
            <a:ext cx="2314281" cy="1015663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6000" b="1" i="0" u="none" strike="noStrike" kern="1200" cap="none" spc="0" normalizeH="0" baseline="0" noProof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t>60%</a:t>
            </a:r>
            <a:endParaRPr kumimoji="0" lang="zh-CN" altLang="en-US" sz="6000" b="1" i="0" u="none" strike="noStrike" kern="1200" cap="none" spc="0" normalizeH="0" baseline="0" noProof="0">
              <a:ln>
                <a:noFill/>
              </a:ln>
              <a:solidFill>
                <a:schemeClr val="accent2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38" name="椭圆 37">
            <a:extLst>
              <a:ext uri="{FF2B5EF4-FFF2-40B4-BE49-F238E27FC236}">
                <a16:creationId xmlns:a16="http://schemas.microsoft.com/office/drawing/2014/main" id="{647C12BC-B96E-4EE6-85A8-FC292F5B45F3}"/>
              </a:ext>
            </a:extLst>
          </p:cNvPr>
          <p:cNvSpPr/>
          <p:nvPr/>
        </p:nvSpPr>
        <p:spPr>
          <a:xfrm>
            <a:off x="1044309" y="2164586"/>
            <a:ext cx="2088377" cy="2088377"/>
          </a:xfrm>
          <a:prstGeom prst="ellipse">
            <a:avLst/>
          </a:prstGeom>
          <a:noFill/>
          <a:ln>
            <a:solidFill>
              <a:schemeClr val="accent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6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39" name="椭圆 38">
            <a:extLst>
              <a:ext uri="{FF2B5EF4-FFF2-40B4-BE49-F238E27FC236}">
                <a16:creationId xmlns:a16="http://schemas.microsoft.com/office/drawing/2014/main" id="{D12CC48E-7853-41ED-8B62-7D4A30CB2CBE}"/>
              </a:ext>
            </a:extLst>
          </p:cNvPr>
          <p:cNvSpPr/>
          <p:nvPr/>
        </p:nvSpPr>
        <p:spPr>
          <a:xfrm>
            <a:off x="1229499" y="2349776"/>
            <a:ext cx="1717996" cy="1717997"/>
          </a:xfrm>
          <a:prstGeom prst="ellipse">
            <a:avLst/>
          </a:prstGeom>
          <a:solidFill>
            <a:schemeClr val="bg1"/>
          </a:solidFill>
          <a:ln>
            <a:solidFill>
              <a:schemeClr val="accent1"/>
            </a:solidFill>
          </a:ln>
          <a:effectLst>
            <a:outerShdw blurRad="355600" sx="95000" sy="95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41" name="文本框 40">
            <a:extLst>
              <a:ext uri="{FF2B5EF4-FFF2-40B4-BE49-F238E27FC236}">
                <a16:creationId xmlns:a16="http://schemas.microsoft.com/office/drawing/2014/main" id="{0F951798-E6BA-453D-B0D1-5DA8DE5CD1BE}"/>
              </a:ext>
            </a:extLst>
          </p:cNvPr>
          <p:cNvSpPr txBox="1"/>
          <p:nvPr/>
        </p:nvSpPr>
        <p:spPr>
          <a:xfrm>
            <a:off x="1240157" y="2824054"/>
            <a:ext cx="1696681" cy="76944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400" b="1" i="0" u="none" strike="noStrike" kern="1200" cap="none" spc="0" normalizeH="0" baseline="0" noProof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t>30%</a:t>
            </a:r>
            <a:endParaRPr kumimoji="0" lang="zh-CN" altLang="en-US" sz="4400" b="1" i="0" u="none" strike="noStrike" kern="1200" cap="none" spc="0" normalizeH="0" baseline="0" noProof="0">
              <a:ln>
                <a:noFill/>
              </a:ln>
              <a:solidFill>
                <a:schemeClr val="accent2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grpSp>
        <p:nvGrpSpPr>
          <p:cNvPr id="42" name="组合 41">
            <a:extLst>
              <a:ext uri="{FF2B5EF4-FFF2-40B4-BE49-F238E27FC236}">
                <a16:creationId xmlns:a16="http://schemas.microsoft.com/office/drawing/2014/main" id="{57C97A39-0C3A-4B08-B88D-F89CC8B88C68}"/>
              </a:ext>
            </a:extLst>
          </p:cNvPr>
          <p:cNvGrpSpPr/>
          <p:nvPr/>
        </p:nvGrpSpPr>
        <p:grpSpPr>
          <a:xfrm>
            <a:off x="5042408" y="4757016"/>
            <a:ext cx="2106815" cy="1049988"/>
            <a:chOff x="1082129" y="4310998"/>
            <a:chExt cx="2106815" cy="1049988"/>
          </a:xfrm>
        </p:grpSpPr>
        <p:sp>
          <p:nvSpPr>
            <p:cNvPr id="43" name="文本框 42">
              <a:extLst>
                <a:ext uri="{FF2B5EF4-FFF2-40B4-BE49-F238E27FC236}">
                  <a16:creationId xmlns:a16="http://schemas.microsoft.com/office/drawing/2014/main" id="{DFB80065-3FCB-4EEA-AD4C-7371180795DF}"/>
                </a:ext>
              </a:extLst>
            </p:cNvPr>
            <p:cNvSpPr txBox="1"/>
            <p:nvPr/>
          </p:nvSpPr>
          <p:spPr>
            <a:xfrm>
              <a:off x="1082129" y="4310998"/>
              <a:ext cx="2106815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2000" b="0" i="0" u="none" strike="noStrike" kern="1200" cap="none" spc="0" normalizeH="0" baseline="0" noProof="0">
                  <a:ln>
                    <a:noFill/>
                  </a:ln>
                  <a:solidFill>
                    <a:schemeClr val="accent2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TITLE HERE</a:t>
              </a:r>
            </a:p>
          </p:txBody>
        </p:sp>
        <p:sp>
          <p:nvSpPr>
            <p:cNvPr id="44" name="文本框 43">
              <a:extLst>
                <a:ext uri="{FF2B5EF4-FFF2-40B4-BE49-F238E27FC236}">
                  <a16:creationId xmlns:a16="http://schemas.microsoft.com/office/drawing/2014/main" id="{433943F2-E180-4636-B1CE-078AE76DE701}"/>
                </a:ext>
              </a:extLst>
            </p:cNvPr>
            <p:cNvSpPr txBox="1"/>
            <p:nvPr/>
          </p:nvSpPr>
          <p:spPr>
            <a:xfrm>
              <a:off x="1082129" y="4687981"/>
              <a:ext cx="2106815" cy="67300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000" b="0" i="0" u="none" strike="noStrike" kern="1200" cap="none" spc="0" normalizeH="0" baseline="0" noProof="0" dirty="0">
                  <a:ln>
                    <a:noFill/>
                  </a:ln>
                  <a:solidFill>
                    <a:schemeClr val="accent2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Lorem ipsum dolor sit amet, consectetuer adipiscing elit</a:t>
              </a:r>
              <a:r>
                <a:rPr kumimoji="0" lang="en-US" altLang="zh-CN" sz="1000" b="0" i="0" u="none" strike="noStrike" kern="1200" cap="none" spc="0" normalizeH="0" baseline="0" noProof="0">
                  <a:ln>
                    <a:noFill/>
                  </a:ln>
                  <a:solidFill>
                    <a:schemeClr val="accent2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. Maecenas</a:t>
              </a:r>
            </a:p>
          </p:txBody>
        </p:sp>
      </p:grpSp>
      <p:grpSp>
        <p:nvGrpSpPr>
          <p:cNvPr id="45" name="组合 44">
            <a:extLst>
              <a:ext uri="{FF2B5EF4-FFF2-40B4-BE49-F238E27FC236}">
                <a16:creationId xmlns:a16="http://schemas.microsoft.com/office/drawing/2014/main" id="{68DBA60F-04E4-4769-B5A4-3BE56924F2F8}"/>
              </a:ext>
            </a:extLst>
          </p:cNvPr>
          <p:cNvGrpSpPr/>
          <p:nvPr/>
        </p:nvGrpSpPr>
        <p:grpSpPr>
          <a:xfrm>
            <a:off x="1035090" y="4757016"/>
            <a:ext cx="2106815" cy="1049988"/>
            <a:chOff x="1082129" y="4310998"/>
            <a:chExt cx="2106815" cy="1049988"/>
          </a:xfrm>
        </p:grpSpPr>
        <p:sp>
          <p:nvSpPr>
            <p:cNvPr id="46" name="文本框 45">
              <a:extLst>
                <a:ext uri="{FF2B5EF4-FFF2-40B4-BE49-F238E27FC236}">
                  <a16:creationId xmlns:a16="http://schemas.microsoft.com/office/drawing/2014/main" id="{CF839D50-64F9-461D-BEC3-C9EF6302A22B}"/>
                </a:ext>
              </a:extLst>
            </p:cNvPr>
            <p:cNvSpPr txBox="1"/>
            <p:nvPr/>
          </p:nvSpPr>
          <p:spPr>
            <a:xfrm>
              <a:off x="1082129" y="4310998"/>
              <a:ext cx="2106815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2000" b="0" i="0" u="none" strike="noStrike" kern="1200" cap="none" spc="0" normalizeH="0" baseline="0" noProof="0">
                  <a:ln>
                    <a:noFill/>
                  </a:ln>
                  <a:solidFill>
                    <a:schemeClr val="accent2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TITLE HERE</a:t>
              </a:r>
            </a:p>
          </p:txBody>
        </p:sp>
        <p:sp>
          <p:nvSpPr>
            <p:cNvPr id="47" name="文本框 46">
              <a:extLst>
                <a:ext uri="{FF2B5EF4-FFF2-40B4-BE49-F238E27FC236}">
                  <a16:creationId xmlns:a16="http://schemas.microsoft.com/office/drawing/2014/main" id="{119D99BD-7608-42B8-80B4-2A2D6969510A}"/>
                </a:ext>
              </a:extLst>
            </p:cNvPr>
            <p:cNvSpPr txBox="1"/>
            <p:nvPr/>
          </p:nvSpPr>
          <p:spPr>
            <a:xfrm>
              <a:off x="1082129" y="4687981"/>
              <a:ext cx="2106815" cy="67300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000" b="0" i="0" u="none" strike="noStrike" kern="1200" cap="none" spc="0" normalizeH="0" baseline="0" noProof="0" dirty="0">
                  <a:ln>
                    <a:noFill/>
                  </a:ln>
                  <a:solidFill>
                    <a:schemeClr val="accent2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Lorem ipsum dolor sit amet, consectetuer adipiscing elit</a:t>
              </a:r>
              <a:r>
                <a:rPr kumimoji="0" lang="en-US" altLang="zh-CN" sz="1000" b="0" i="0" u="none" strike="noStrike" kern="1200" cap="none" spc="0" normalizeH="0" baseline="0" noProof="0">
                  <a:ln>
                    <a:noFill/>
                  </a:ln>
                  <a:solidFill>
                    <a:schemeClr val="accent2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. Maecenas</a:t>
              </a:r>
            </a:p>
          </p:txBody>
        </p:sp>
      </p:grpSp>
      <p:grpSp>
        <p:nvGrpSpPr>
          <p:cNvPr id="48" name="组合 47">
            <a:extLst>
              <a:ext uri="{FF2B5EF4-FFF2-40B4-BE49-F238E27FC236}">
                <a16:creationId xmlns:a16="http://schemas.microsoft.com/office/drawing/2014/main" id="{AB4CD581-016B-4DA9-B0AF-73344E812E40}"/>
              </a:ext>
            </a:extLst>
          </p:cNvPr>
          <p:cNvGrpSpPr/>
          <p:nvPr/>
        </p:nvGrpSpPr>
        <p:grpSpPr>
          <a:xfrm>
            <a:off x="9050097" y="4757016"/>
            <a:ext cx="2106815" cy="1049988"/>
            <a:chOff x="1082129" y="4310998"/>
            <a:chExt cx="2106815" cy="1049988"/>
          </a:xfrm>
        </p:grpSpPr>
        <p:sp>
          <p:nvSpPr>
            <p:cNvPr id="49" name="文本框 48">
              <a:extLst>
                <a:ext uri="{FF2B5EF4-FFF2-40B4-BE49-F238E27FC236}">
                  <a16:creationId xmlns:a16="http://schemas.microsoft.com/office/drawing/2014/main" id="{88FA2439-CC6A-49CA-B66A-02CCD6E79C2C}"/>
                </a:ext>
              </a:extLst>
            </p:cNvPr>
            <p:cNvSpPr txBox="1"/>
            <p:nvPr/>
          </p:nvSpPr>
          <p:spPr>
            <a:xfrm>
              <a:off x="1082129" y="4310998"/>
              <a:ext cx="2106815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2000" b="0" i="0" u="none" strike="noStrike" kern="1200" cap="none" spc="0" normalizeH="0" baseline="0" noProof="0">
                  <a:ln>
                    <a:noFill/>
                  </a:ln>
                  <a:solidFill>
                    <a:schemeClr val="accent2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TITLE HERE</a:t>
              </a:r>
            </a:p>
          </p:txBody>
        </p:sp>
        <p:sp>
          <p:nvSpPr>
            <p:cNvPr id="50" name="文本框 49">
              <a:extLst>
                <a:ext uri="{FF2B5EF4-FFF2-40B4-BE49-F238E27FC236}">
                  <a16:creationId xmlns:a16="http://schemas.microsoft.com/office/drawing/2014/main" id="{0082E700-866B-496B-A7D3-2A673243D8AD}"/>
                </a:ext>
              </a:extLst>
            </p:cNvPr>
            <p:cNvSpPr txBox="1"/>
            <p:nvPr/>
          </p:nvSpPr>
          <p:spPr>
            <a:xfrm>
              <a:off x="1082129" y="4687981"/>
              <a:ext cx="2106815" cy="67300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000" b="0" i="0" u="none" strike="noStrike" kern="1200" cap="none" spc="0" normalizeH="0" baseline="0" noProof="0" dirty="0">
                  <a:ln>
                    <a:noFill/>
                  </a:ln>
                  <a:solidFill>
                    <a:schemeClr val="accent2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Lorem ipsum dolor sit amet, consectetuer adipiscing elit</a:t>
              </a:r>
              <a:r>
                <a:rPr kumimoji="0" lang="en-US" altLang="zh-CN" sz="1000" b="0" i="0" u="none" strike="noStrike" kern="1200" cap="none" spc="0" normalizeH="0" baseline="0" noProof="0">
                  <a:ln>
                    <a:noFill/>
                  </a:ln>
                  <a:solidFill>
                    <a:schemeClr val="accent2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. Maecenas</a:t>
              </a:r>
            </a:p>
          </p:txBody>
        </p:sp>
      </p:grpSp>
      <p:graphicFrame>
        <p:nvGraphicFramePr>
          <p:cNvPr id="27" name="图表 26">
            <a:extLst>
              <a:ext uri="{FF2B5EF4-FFF2-40B4-BE49-F238E27FC236}">
                <a16:creationId xmlns:a16="http://schemas.microsoft.com/office/drawing/2014/main" id="{21D071E5-337E-4B01-8474-29517EEC3FA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111379778"/>
              </p:ext>
            </p:extLst>
          </p:nvPr>
        </p:nvGraphicFramePr>
        <p:xfrm>
          <a:off x="8122401" y="1948783"/>
          <a:ext cx="3962206" cy="2565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28" name="图表 27">
            <a:extLst>
              <a:ext uri="{FF2B5EF4-FFF2-40B4-BE49-F238E27FC236}">
                <a16:creationId xmlns:a16="http://schemas.microsoft.com/office/drawing/2014/main" id="{9319C9A6-6975-4AC4-97A6-BFEDEDB0CC7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017395764"/>
              </p:ext>
            </p:extLst>
          </p:nvPr>
        </p:nvGraphicFramePr>
        <p:xfrm>
          <a:off x="3880077" y="1509966"/>
          <a:ext cx="4431476" cy="344303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29" name="图表 28">
            <a:extLst>
              <a:ext uri="{FF2B5EF4-FFF2-40B4-BE49-F238E27FC236}">
                <a16:creationId xmlns:a16="http://schemas.microsoft.com/office/drawing/2014/main" id="{E9A6367C-E829-4EE4-98AC-C51EEDED355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449660625"/>
              </p:ext>
            </p:extLst>
          </p:nvPr>
        </p:nvGraphicFramePr>
        <p:xfrm>
          <a:off x="107394" y="1948783"/>
          <a:ext cx="3962206" cy="2565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416384769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文本占位符 12">
            <a:extLst>
              <a:ext uri="{FF2B5EF4-FFF2-40B4-BE49-F238E27FC236}">
                <a16:creationId xmlns:a16="http://schemas.microsoft.com/office/drawing/2014/main" id="{E1B633CE-DEE1-409D-A8EA-6A2BC25ECBF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zh-CN" altLang="en-US"/>
              <a:t>心得体会</a:t>
            </a:r>
          </a:p>
        </p:txBody>
      </p:sp>
      <p:sp>
        <p:nvSpPr>
          <p:cNvPr id="5" name="矩形: 圆角 4">
            <a:extLst>
              <a:ext uri="{FF2B5EF4-FFF2-40B4-BE49-F238E27FC236}">
                <a16:creationId xmlns:a16="http://schemas.microsoft.com/office/drawing/2014/main" id="{2625DEE1-BD80-4EAB-9AFE-DDAF838F33A9}"/>
              </a:ext>
            </a:extLst>
          </p:cNvPr>
          <p:cNvSpPr/>
          <p:nvPr/>
        </p:nvSpPr>
        <p:spPr>
          <a:xfrm>
            <a:off x="1159976" y="1720035"/>
            <a:ext cx="2666999" cy="4092310"/>
          </a:xfrm>
          <a:prstGeom prst="roundRect">
            <a:avLst>
              <a:gd name="adj" fmla="val 3988"/>
            </a:avLst>
          </a:prstGeom>
          <a:solidFill>
            <a:schemeClr val="bg1"/>
          </a:solidFill>
          <a:ln>
            <a:solidFill>
              <a:schemeClr val="accent1"/>
            </a:solidFill>
          </a:ln>
          <a:effectLst>
            <a:outerShdw blurRad="355600" sx="95000" sy="95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cxnSp>
        <p:nvCxnSpPr>
          <p:cNvPr id="11" name="直接连接符 10">
            <a:extLst>
              <a:ext uri="{FF2B5EF4-FFF2-40B4-BE49-F238E27FC236}">
                <a16:creationId xmlns:a16="http://schemas.microsoft.com/office/drawing/2014/main" id="{396280B0-3517-41B4-8A8C-47DC4D6183D6}"/>
              </a:ext>
            </a:extLst>
          </p:cNvPr>
          <p:cNvCxnSpPr/>
          <p:nvPr/>
        </p:nvCxnSpPr>
        <p:spPr>
          <a:xfrm>
            <a:off x="1539404" y="3422974"/>
            <a:ext cx="1908143" cy="1"/>
          </a:xfrm>
          <a:prstGeom prst="line">
            <a:avLst/>
          </a:prstGeom>
          <a:ln w="12700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50000">
                  <a:schemeClr val="accent1"/>
                </a:gs>
                <a:gs pos="100000">
                  <a:schemeClr val="accent1">
                    <a:alpha val="0"/>
                  </a:schemeClr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文本框 23">
            <a:extLst>
              <a:ext uri="{FF2B5EF4-FFF2-40B4-BE49-F238E27FC236}">
                <a16:creationId xmlns:a16="http://schemas.microsoft.com/office/drawing/2014/main" id="{D0B2BE15-B6D4-47CA-A7F8-E38B916B8BBF}"/>
              </a:ext>
            </a:extLst>
          </p:cNvPr>
          <p:cNvSpPr txBox="1"/>
          <p:nvPr/>
        </p:nvSpPr>
        <p:spPr>
          <a:xfrm>
            <a:off x="1165085" y="2966896"/>
            <a:ext cx="26567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000" i="0" u="none" strike="noStrike" kern="1200" cap="none" spc="0" normalizeH="0" baseline="0" noProof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TITLE HERE</a:t>
            </a:r>
          </a:p>
        </p:txBody>
      </p:sp>
      <p:sp>
        <p:nvSpPr>
          <p:cNvPr id="25" name="文本框 24">
            <a:extLst>
              <a:ext uri="{FF2B5EF4-FFF2-40B4-BE49-F238E27FC236}">
                <a16:creationId xmlns:a16="http://schemas.microsoft.com/office/drawing/2014/main" id="{38B9DDEA-B94B-4B2C-875E-32386A0BF971}"/>
              </a:ext>
            </a:extLst>
          </p:cNvPr>
          <p:cNvSpPr txBox="1"/>
          <p:nvPr/>
        </p:nvSpPr>
        <p:spPr>
          <a:xfrm>
            <a:off x="1568190" y="3531037"/>
            <a:ext cx="1850571" cy="2073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0" b="0" i="0" u="none" strike="noStrike" kern="1200" cap="none" spc="0" normalizeH="0" baseline="0" noProof="0" dirty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Lorem ipsum dolor sit amet, consectetuer adipiscing elit. Maecenas porttitor congue massa. Fusce posuere, magna sed pulvinar ultricies, purus lectus malesuada libero, sit amet commodo magna eros quis urna.</a:t>
            </a:r>
          </a:p>
          <a:p>
            <a:pPr marL="0" marR="0" lvl="0" indent="0" algn="ctr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CN" sz="1000" b="0" i="0" u="none" strike="noStrike" kern="1200" cap="none" spc="0" normalizeH="0" baseline="0" noProof="0">
              <a:ln>
                <a:noFill/>
              </a:ln>
              <a:solidFill>
                <a:schemeClr val="accent2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26" name="文本框 25">
            <a:extLst>
              <a:ext uri="{FF2B5EF4-FFF2-40B4-BE49-F238E27FC236}">
                <a16:creationId xmlns:a16="http://schemas.microsoft.com/office/drawing/2014/main" id="{23ECA219-AD7A-4967-A0D5-D54CB2E74F53}"/>
              </a:ext>
            </a:extLst>
          </p:cNvPr>
          <p:cNvSpPr txBox="1"/>
          <p:nvPr/>
        </p:nvSpPr>
        <p:spPr>
          <a:xfrm>
            <a:off x="1165085" y="2165281"/>
            <a:ext cx="26567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600" b="1" i="0" u="none" strike="noStrike" kern="1200" cap="none" spc="0" normalizeH="0" baseline="0" noProof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$1500</a:t>
            </a:r>
          </a:p>
        </p:txBody>
      </p:sp>
      <p:sp>
        <p:nvSpPr>
          <p:cNvPr id="4" name="矩形: 圆角 3">
            <a:extLst>
              <a:ext uri="{FF2B5EF4-FFF2-40B4-BE49-F238E27FC236}">
                <a16:creationId xmlns:a16="http://schemas.microsoft.com/office/drawing/2014/main" id="{113A61D2-BAE4-4192-9F2F-D32BBF1623DF}"/>
              </a:ext>
            </a:extLst>
          </p:cNvPr>
          <p:cNvSpPr/>
          <p:nvPr/>
        </p:nvSpPr>
        <p:spPr>
          <a:xfrm>
            <a:off x="2100612" y="5508359"/>
            <a:ext cx="785727" cy="155651"/>
          </a:xfrm>
          <a:prstGeom prst="round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6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29" name="矩形: 圆角 28">
            <a:extLst>
              <a:ext uri="{FF2B5EF4-FFF2-40B4-BE49-F238E27FC236}">
                <a16:creationId xmlns:a16="http://schemas.microsoft.com/office/drawing/2014/main" id="{68216C0C-D669-48F3-999C-51A229959008}"/>
              </a:ext>
            </a:extLst>
          </p:cNvPr>
          <p:cNvSpPr/>
          <p:nvPr/>
        </p:nvSpPr>
        <p:spPr>
          <a:xfrm>
            <a:off x="4762501" y="1720035"/>
            <a:ext cx="2666999" cy="4092310"/>
          </a:xfrm>
          <a:prstGeom prst="roundRect">
            <a:avLst>
              <a:gd name="adj" fmla="val 3988"/>
            </a:avLst>
          </a:prstGeom>
          <a:solidFill>
            <a:schemeClr val="accent1"/>
          </a:solidFill>
          <a:ln>
            <a:solidFill>
              <a:schemeClr val="accent1"/>
            </a:solidFill>
          </a:ln>
          <a:effectLst>
            <a:outerShdw blurRad="355600" sx="95000" sy="95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 sz="1400">
              <a:solidFill>
                <a:prstClr val="white"/>
              </a:solidFill>
              <a:latin typeface="等线" panose="020F0502020204030204"/>
              <a:ea typeface="等线" panose="02010600030101010101" pitchFamily="2" charset="-122"/>
            </a:endParaRPr>
          </a:p>
        </p:txBody>
      </p:sp>
      <p:cxnSp>
        <p:nvCxnSpPr>
          <p:cNvPr id="30" name="直接连接符 29">
            <a:extLst>
              <a:ext uri="{FF2B5EF4-FFF2-40B4-BE49-F238E27FC236}">
                <a16:creationId xmlns:a16="http://schemas.microsoft.com/office/drawing/2014/main" id="{B9ABFD30-456A-4D2C-BA18-AD48BB1F7DF7}"/>
              </a:ext>
            </a:extLst>
          </p:cNvPr>
          <p:cNvCxnSpPr/>
          <p:nvPr/>
        </p:nvCxnSpPr>
        <p:spPr>
          <a:xfrm>
            <a:off x="5141929" y="3422974"/>
            <a:ext cx="1908143" cy="1"/>
          </a:xfrm>
          <a:prstGeom prst="line">
            <a:avLst/>
          </a:prstGeom>
          <a:ln w="12700">
            <a:gradFill flip="none" rotWithShape="1">
              <a:gsLst>
                <a:gs pos="0">
                  <a:schemeClr val="bg1">
                    <a:alpha val="0"/>
                  </a:schemeClr>
                </a:gs>
                <a:gs pos="50000">
                  <a:schemeClr val="bg1"/>
                </a:gs>
                <a:gs pos="100000">
                  <a:schemeClr val="bg1">
                    <a:alpha val="0"/>
                  </a:schemeClr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文本框 30">
            <a:extLst>
              <a:ext uri="{FF2B5EF4-FFF2-40B4-BE49-F238E27FC236}">
                <a16:creationId xmlns:a16="http://schemas.microsoft.com/office/drawing/2014/main" id="{718CE281-1366-4CF5-B7FD-635E4122777A}"/>
              </a:ext>
            </a:extLst>
          </p:cNvPr>
          <p:cNvSpPr txBox="1"/>
          <p:nvPr/>
        </p:nvSpPr>
        <p:spPr>
          <a:xfrm>
            <a:off x="4767610" y="2966896"/>
            <a:ext cx="26567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00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TITLE HERE</a:t>
            </a:r>
          </a:p>
        </p:txBody>
      </p:sp>
      <p:sp>
        <p:nvSpPr>
          <p:cNvPr id="32" name="文本框 31">
            <a:extLst>
              <a:ext uri="{FF2B5EF4-FFF2-40B4-BE49-F238E27FC236}">
                <a16:creationId xmlns:a16="http://schemas.microsoft.com/office/drawing/2014/main" id="{808622AE-715C-4305-902E-D4FAFCD41BE0}"/>
              </a:ext>
            </a:extLst>
          </p:cNvPr>
          <p:cNvSpPr txBox="1"/>
          <p:nvPr/>
        </p:nvSpPr>
        <p:spPr>
          <a:xfrm>
            <a:off x="5170715" y="3531037"/>
            <a:ext cx="1850571" cy="2073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Lorem ipsum dolor sit amet, consectetuer adipiscing elit. Maecenas porttitor congue massa. Fusce posuere, magna sed pulvinar ultricies, purus lectus malesuada libero, sit amet commodo magna eros quis urna.</a:t>
            </a:r>
          </a:p>
          <a:p>
            <a:pPr marL="0" marR="0" lvl="0" indent="0" algn="ctr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CN" sz="1000" b="0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33" name="文本框 32">
            <a:extLst>
              <a:ext uri="{FF2B5EF4-FFF2-40B4-BE49-F238E27FC236}">
                <a16:creationId xmlns:a16="http://schemas.microsoft.com/office/drawing/2014/main" id="{3A5C88A9-F7D2-493B-A85B-641B41D5694D}"/>
              </a:ext>
            </a:extLst>
          </p:cNvPr>
          <p:cNvSpPr txBox="1"/>
          <p:nvPr/>
        </p:nvSpPr>
        <p:spPr>
          <a:xfrm>
            <a:off x="4767610" y="2165281"/>
            <a:ext cx="26567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600" b="1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$2680</a:t>
            </a:r>
          </a:p>
        </p:txBody>
      </p:sp>
      <p:sp>
        <p:nvSpPr>
          <p:cNvPr id="34" name="矩形: 圆角 33">
            <a:extLst>
              <a:ext uri="{FF2B5EF4-FFF2-40B4-BE49-F238E27FC236}">
                <a16:creationId xmlns:a16="http://schemas.microsoft.com/office/drawing/2014/main" id="{2E9BF252-9856-4C07-939C-7EE1D1DE012C}"/>
              </a:ext>
            </a:extLst>
          </p:cNvPr>
          <p:cNvSpPr/>
          <p:nvPr/>
        </p:nvSpPr>
        <p:spPr>
          <a:xfrm>
            <a:off x="5703137" y="5508359"/>
            <a:ext cx="785727" cy="155651"/>
          </a:xfrm>
          <a:prstGeom prst="round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600" b="0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36" name="矩形: 圆角 35">
            <a:extLst>
              <a:ext uri="{FF2B5EF4-FFF2-40B4-BE49-F238E27FC236}">
                <a16:creationId xmlns:a16="http://schemas.microsoft.com/office/drawing/2014/main" id="{E7FCE579-F309-4C95-A451-FEA9E3B57402}"/>
              </a:ext>
            </a:extLst>
          </p:cNvPr>
          <p:cNvSpPr/>
          <p:nvPr/>
        </p:nvSpPr>
        <p:spPr>
          <a:xfrm>
            <a:off x="8365026" y="1720035"/>
            <a:ext cx="2666999" cy="4092310"/>
          </a:xfrm>
          <a:prstGeom prst="roundRect">
            <a:avLst>
              <a:gd name="adj" fmla="val 3988"/>
            </a:avLst>
          </a:prstGeom>
          <a:solidFill>
            <a:schemeClr val="bg1"/>
          </a:solidFill>
          <a:ln>
            <a:solidFill>
              <a:schemeClr val="accent1"/>
            </a:solidFill>
          </a:ln>
          <a:effectLst>
            <a:outerShdw blurRad="355600" sx="95000" sy="95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cxnSp>
        <p:nvCxnSpPr>
          <p:cNvPr id="37" name="直接连接符 36">
            <a:extLst>
              <a:ext uri="{FF2B5EF4-FFF2-40B4-BE49-F238E27FC236}">
                <a16:creationId xmlns:a16="http://schemas.microsoft.com/office/drawing/2014/main" id="{97B97650-0AAD-41B1-BECD-FE69A5F1C7A1}"/>
              </a:ext>
            </a:extLst>
          </p:cNvPr>
          <p:cNvCxnSpPr/>
          <p:nvPr/>
        </p:nvCxnSpPr>
        <p:spPr>
          <a:xfrm>
            <a:off x="8744454" y="3422974"/>
            <a:ext cx="1908143" cy="1"/>
          </a:xfrm>
          <a:prstGeom prst="line">
            <a:avLst/>
          </a:prstGeom>
          <a:ln w="12700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50000">
                  <a:schemeClr val="accent1"/>
                </a:gs>
                <a:gs pos="100000">
                  <a:schemeClr val="accent1">
                    <a:alpha val="0"/>
                  </a:schemeClr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文本框 37">
            <a:extLst>
              <a:ext uri="{FF2B5EF4-FFF2-40B4-BE49-F238E27FC236}">
                <a16:creationId xmlns:a16="http://schemas.microsoft.com/office/drawing/2014/main" id="{5840591C-EF78-4279-B96F-0F1A5ADCE1F6}"/>
              </a:ext>
            </a:extLst>
          </p:cNvPr>
          <p:cNvSpPr txBox="1"/>
          <p:nvPr/>
        </p:nvSpPr>
        <p:spPr>
          <a:xfrm>
            <a:off x="8370135" y="2966896"/>
            <a:ext cx="26567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000" i="0" u="none" strike="noStrike" kern="1200" cap="none" spc="0" normalizeH="0" baseline="0" noProof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TITLE HERE</a:t>
            </a:r>
          </a:p>
        </p:txBody>
      </p:sp>
      <p:sp>
        <p:nvSpPr>
          <p:cNvPr id="39" name="文本框 38">
            <a:extLst>
              <a:ext uri="{FF2B5EF4-FFF2-40B4-BE49-F238E27FC236}">
                <a16:creationId xmlns:a16="http://schemas.microsoft.com/office/drawing/2014/main" id="{DF1A937A-4117-4556-AA2B-47505E97AF4F}"/>
              </a:ext>
            </a:extLst>
          </p:cNvPr>
          <p:cNvSpPr txBox="1"/>
          <p:nvPr/>
        </p:nvSpPr>
        <p:spPr>
          <a:xfrm>
            <a:off x="8773240" y="3531037"/>
            <a:ext cx="1850571" cy="2073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0" b="0" i="0" u="none" strike="noStrike" kern="1200" cap="none" spc="0" normalizeH="0" baseline="0" noProof="0" dirty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Lorem ipsum dolor sit amet, consectetuer adipiscing elit. Maecenas porttitor congue massa. Fusce posuere, magna sed pulvinar ultricies, purus lectus malesuada libero, sit amet commodo magna eros quis urna.</a:t>
            </a:r>
          </a:p>
          <a:p>
            <a:pPr marL="0" marR="0" lvl="0" indent="0" algn="ctr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CN" sz="1000" b="0" i="0" u="none" strike="noStrike" kern="1200" cap="none" spc="0" normalizeH="0" baseline="0" noProof="0">
              <a:ln>
                <a:noFill/>
              </a:ln>
              <a:solidFill>
                <a:schemeClr val="accent2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40" name="文本框 39">
            <a:extLst>
              <a:ext uri="{FF2B5EF4-FFF2-40B4-BE49-F238E27FC236}">
                <a16:creationId xmlns:a16="http://schemas.microsoft.com/office/drawing/2014/main" id="{B1007093-9FFD-41E2-AFA5-BE26684F74CD}"/>
              </a:ext>
            </a:extLst>
          </p:cNvPr>
          <p:cNvSpPr txBox="1"/>
          <p:nvPr/>
        </p:nvSpPr>
        <p:spPr>
          <a:xfrm>
            <a:off x="8370135" y="2165281"/>
            <a:ext cx="26567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600" b="1" i="0" u="none" strike="noStrike" kern="1200" cap="none" spc="0" normalizeH="0" baseline="0" noProof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$3650</a:t>
            </a:r>
          </a:p>
        </p:txBody>
      </p:sp>
      <p:sp>
        <p:nvSpPr>
          <p:cNvPr id="41" name="矩形: 圆角 40">
            <a:extLst>
              <a:ext uri="{FF2B5EF4-FFF2-40B4-BE49-F238E27FC236}">
                <a16:creationId xmlns:a16="http://schemas.microsoft.com/office/drawing/2014/main" id="{BF13B442-762A-4F82-AAE7-D4CEE107CFD8}"/>
              </a:ext>
            </a:extLst>
          </p:cNvPr>
          <p:cNvSpPr/>
          <p:nvPr/>
        </p:nvSpPr>
        <p:spPr>
          <a:xfrm>
            <a:off x="9305662" y="5508359"/>
            <a:ext cx="785727" cy="155651"/>
          </a:xfrm>
          <a:prstGeom prst="round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6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0751160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1" name="图表 30">
            <a:extLst>
              <a:ext uri="{FF2B5EF4-FFF2-40B4-BE49-F238E27FC236}">
                <a16:creationId xmlns:a16="http://schemas.microsoft.com/office/drawing/2014/main" id="{6D968528-57DD-49CF-975E-F101E395E9D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902692531"/>
              </p:ext>
            </p:extLst>
          </p:nvPr>
        </p:nvGraphicFramePr>
        <p:xfrm>
          <a:off x="566058" y="1439333"/>
          <a:ext cx="10929256" cy="54186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6" name="文本占位符 45">
            <a:extLst>
              <a:ext uri="{FF2B5EF4-FFF2-40B4-BE49-F238E27FC236}">
                <a16:creationId xmlns:a16="http://schemas.microsoft.com/office/drawing/2014/main" id="{FA30A847-3F81-4959-8D7E-9050C98F86E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zh-CN" altLang="en-US"/>
              <a:t>心得体会</a:t>
            </a:r>
          </a:p>
        </p:txBody>
      </p:sp>
      <p:cxnSp>
        <p:nvCxnSpPr>
          <p:cNvPr id="3" name="直接连接符 2">
            <a:extLst>
              <a:ext uri="{FF2B5EF4-FFF2-40B4-BE49-F238E27FC236}">
                <a16:creationId xmlns:a16="http://schemas.microsoft.com/office/drawing/2014/main" id="{7E77F44C-8A6F-40EC-B414-0DB85C17243C}"/>
              </a:ext>
            </a:extLst>
          </p:cNvPr>
          <p:cNvCxnSpPr>
            <a:cxnSpLocks/>
          </p:cNvCxnSpPr>
          <p:nvPr/>
        </p:nvCxnSpPr>
        <p:spPr>
          <a:xfrm flipV="1">
            <a:off x="3259879" y="2678820"/>
            <a:ext cx="0" cy="1126917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直接连接符 3">
            <a:extLst>
              <a:ext uri="{FF2B5EF4-FFF2-40B4-BE49-F238E27FC236}">
                <a16:creationId xmlns:a16="http://schemas.microsoft.com/office/drawing/2014/main" id="{45362F4B-9FB8-4539-934F-841267883D41}"/>
              </a:ext>
            </a:extLst>
          </p:cNvPr>
          <p:cNvCxnSpPr>
            <a:cxnSpLocks/>
          </p:cNvCxnSpPr>
          <p:nvPr/>
        </p:nvCxnSpPr>
        <p:spPr>
          <a:xfrm flipV="1">
            <a:off x="5141234" y="2933374"/>
            <a:ext cx="0" cy="1126917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直接连接符 4">
            <a:extLst>
              <a:ext uri="{FF2B5EF4-FFF2-40B4-BE49-F238E27FC236}">
                <a16:creationId xmlns:a16="http://schemas.microsoft.com/office/drawing/2014/main" id="{DBB96C30-AE1A-4BC7-9B15-C4DE2B957CF2}"/>
              </a:ext>
            </a:extLst>
          </p:cNvPr>
          <p:cNvCxnSpPr>
            <a:cxnSpLocks/>
          </p:cNvCxnSpPr>
          <p:nvPr/>
        </p:nvCxnSpPr>
        <p:spPr>
          <a:xfrm flipV="1">
            <a:off x="6840693" y="2678819"/>
            <a:ext cx="0" cy="1126917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直接连接符 5">
            <a:extLst>
              <a:ext uri="{FF2B5EF4-FFF2-40B4-BE49-F238E27FC236}">
                <a16:creationId xmlns:a16="http://schemas.microsoft.com/office/drawing/2014/main" id="{95B905C1-660D-46E1-B11C-D649296EAC8A}"/>
              </a:ext>
            </a:extLst>
          </p:cNvPr>
          <p:cNvCxnSpPr>
            <a:cxnSpLocks/>
          </p:cNvCxnSpPr>
          <p:nvPr/>
        </p:nvCxnSpPr>
        <p:spPr>
          <a:xfrm flipV="1">
            <a:off x="8690941" y="2803920"/>
            <a:ext cx="0" cy="1126917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" name="组合 6">
            <a:extLst>
              <a:ext uri="{FF2B5EF4-FFF2-40B4-BE49-F238E27FC236}">
                <a16:creationId xmlns:a16="http://schemas.microsoft.com/office/drawing/2014/main" id="{6A666301-550A-4516-8961-1BD00EF95D7D}"/>
              </a:ext>
            </a:extLst>
          </p:cNvPr>
          <p:cNvGrpSpPr/>
          <p:nvPr/>
        </p:nvGrpSpPr>
        <p:grpSpPr>
          <a:xfrm>
            <a:off x="718067" y="2990686"/>
            <a:ext cx="1940906" cy="946914"/>
            <a:chOff x="8481991" y="2267445"/>
            <a:chExt cx="2258844" cy="946914"/>
          </a:xfrm>
        </p:grpSpPr>
        <p:sp>
          <p:nvSpPr>
            <p:cNvPr id="8" name="文本框 7">
              <a:extLst>
                <a:ext uri="{FF2B5EF4-FFF2-40B4-BE49-F238E27FC236}">
                  <a16:creationId xmlns:a16="http://schemas.microsoft.com/office/drawing/2014/main" id="{4564E3B0-5474-437D-ACF2-EF7B4B565F7A}"/>
                </a:ext>
              </a:extLst>
            </p:cNvPr>
            <p:cNvSpPr txBox="1"/>
            <p:nvPr/>
          </p:nvSpPr>
          <p:spPr>
            <a:xfrm>
              <a:off x="8481991" y="2267445"/>
              <a:ext cx="2106815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600" b="0" i="0" u="none" strike="noStrike" kern="1200" cap="none" spc="0" normalizeH="0" baseline="0" noProof="0">
                  <a:ln>
                    <a:noFill/>
                  </a:ln>
                  <a:solidFill>
                    <a:schemeClr val="accent2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TITLE HERE</a:t>
              </a:r>
            </a:p>
          </p:txBody>
        </p:sp>
        <p:sp>
          <p:nvSpPr>
            <p:cNvPr id="9" name="文本框 8">
              <a:extLst>
                <a:ext uri="{FF2B5EF4-FFF2-40B4-BE49-F238E27FC236}">
                  <a16:creationId xmlns:a16="http://schemas.microsoft.com/office/drawing/2014/main" id="{15D4B120-9388-42FB-9BF8-61BD5FF1D6BF}"/>
                </a:ext>
              </a:extLst>
            </p:cNvPr>
            <p:cNvSpPr txBox="1"/>
            <p:nvPr/>
          </p:nvSpPr>
          <p:spPr>
            <a:xfrm>
              <a:off x="8520792" y="2657475"/>
              <a:ext cx="2220043" cy="55688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800" b="0" i="0" u="none" strike="noStrike" kern="1200" cap="none" spc="0" normalizeH="0" baseline="0" noProof="0" dirty="0">
                  <a:ln>
                    <a:noFill/>
                  </a:ln>
                  <a:solidFill>
                    <a:schemeClr val="accent2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Lorem ipsum dolor sit amet, consectetuer adipiscing elit. </a:t>
              </a:r>
              <a:r>
                <a:rPr kumimoji="0" lang="en-US" altLang="zh-CN" sz="800" b="0" i="0" u="none" strike="noStrike" kern="1200" cap="none" spc="0" normalizeH="0" baseline="0" noProof="0">
                  <a:ln>
                    <a:noFill/>
                  </a:ln>
                  <a:solidFill>
                    <a:schemeClr val="accent2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Maecenas porttitor</a:t>
              </a:r>
            </a:p>
          </p:txBody>
        </p:sp>
        <p:sp>
          <p:nvSpPr>
            <p:cNvPr id="10" name="矩形: 圆角 9">
              <a:extLst>
                <a:ext uri="{FF2B5EF4-FFF2-40B4-BE49-F238E27FC236}">
                  <a16:creationId xmlns:a16="http://schemas.microsoft.com/office/drawing/2014/main" id="{D018AECD-2315-4AD7-AF83-E6C26258C7C8}"/>
                </a:ext>
              </a:extLst>
            </p:cNvPr>
            <p:cNvSpPr/>
            <p:nvPr/>
          </p:nvSpPr>
          <p:spPr>
            <a:xfrm>
              <a:off x="8615741" y="2609890"/>
              <a:ext cx="548556" cy="45719"/>
            </a:xfrm>
            <a:prstGeom prst="roundRect">
              <a:avLst>
                <a:gd name="adj" fmla="val 50000"/>
              </a:avLst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400" b="0" i="0" u="none" strike="noStrike" kern="1200" cap="none" spc="0" normalizeH="0" baseline="0" noProof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</p:grpSp>
      <p:grpSp>
        <p:nvGrpSpPr>
          <p:cNvPr id="11" name="组合 10">
            <a:extLst>
              <a:ext uri="{FF2B5EF4-FFF2-40B4-BE49-F238E27FC236}">
                <a16:creationId xmlns:a16="http://schemas.microsoft.com/office/drawing/2014/main" id="{85B92176-9BDE-43D6-B477-958B89867D70}"/>
              </a:ext>
            </a:extLst>
          </p:cNvPr>
          <p:cNvGrpSpPr/>
          <p:nvPr/>
        </p:nvGrpSpPr>
        <p:grpSpPr>
          <a:xfrm>
            <a:off x="2528342" y="1634347"/>
            <a:ext cx="1940906" cy="946914"/>
            <a:chOff x="8481991" y="2267445"/>
            <a:chExt cx="2258844" cy="946914"/>
          </a:xfrm>
        </p:grpSpPr>
        <p:sp>
          <p:nvSpPr>
            <p:cNvPr id="12" name="文本框 11">
              <a:extLst>
                <a:ext uri="{FF2B5EF4-FFF2-40B4-BE49-F238E27FC236}">
                  <a16:creationId xmlns:a16="http://schemas.microsoft.com/office/drawing/2014/main" id="{7EF90596-51C6-401A-8DB2-2B6A9017E8A5}"/>
                </a:ext>
              </a:extLst>
            </p:cNvPr>
            <p:cNvSpPr txBox="1"/>
            <p:nvPr/>
          </p:nvSpPr>
          <p:spPr>
            <a:xfrm>
              <a:off x="8481991" y="2267445"/>
              <a:ext cx="2106815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600" b="0" i="0" u="none" strike="noStrike" kern="1200" cap="none" spc="0" normalizeH="0" baseline="0" noProof="0">
                  <a:ln>
                    <a:noFill/>
                  </a:ln>
                  <a:solidFill>
                    <a:schemeClr val="accent2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TITLE HERE</a:t>
              </a:r>
            </a:p>
          </p:txBody>
        </p:sp>
        <p:sp>
          <p:nvSpPr>
            <p:cNvPr id="13" name="文本框 12">
              <a:extLst>
                <a:ext uri="{FF2B5EF4-FFF2-40B4-BE49-F238E27FC236}">
                  <a16:creationId xmlns:a16="http://schemas.microsoft.com/office/drawing/2014/main" id="{834F4D88-14B3-43AA-86E0-64195B67B4B8}"/>
                </a:ext>
              </a:extLst>
            </p:cNvPr>
            <p:cNvSpPr txBox="1"/>
            <p:nvPr/>
          </p:nvSpPr>
          <p:spPr>
            <a:xfrm>
              <a:off x="8520792" y="2657475"/>
              <a:ext cx="2220043" cy="55688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800" b="0" i="0" u="none" strike="noStrike" kern="1200" cap="none" spc="0" normalizeH="0" baseline="0" noProof="0" dirty="0">
                  <a:ln>
                    <a:noFill/>
                  </a:ln>
                  <a:solidFill>
                    <a:schemeClr val="accent2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Lorem ipsum dolor sit amet, consectetuer adipiscing elit. </a:t>
              </a:r>
              <a:r>
                <a:rPr kumimoji="0" lang="en-US" altLang="zh-CN" sz="800" b="0" i="0" u="none" strike="noStrike" kern="1200" cap="none" spc="0" normalizeH="0" baseline="0" noProof="0">
                  <a:ln>
                    <a:noFill/>
                  </a:ln>
                  <a:solidFill>
                    <a:schemeClr val="accent2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Maecenas porttitor</a:t>
              </a:r>
            </a:p>
          </p:txBody>
        </p:sp>
        <p:sp>
          <p:nvSpPr>
            <p:cNvPr id="14" name="矩形: 圆角 13">
              <a:extLst>
                <a:ext uri="{FF2B5EF4-FFF2-40B4-BE49-F238E27FC236}">
                  <a16:creationId xmlns:a16="http://schemas.microsoft.com/office/drawing/2014/main" id="{FE2CA75A-FC30-42B1-934A-850795C3501B}"/>
                </a:ext>
              </a:extLst>
            </p:cNvPr>
            <p:cNvSpPr/>
            <p:nvPr/>
          </p:nvSpPr>
          <p:spPr>
            <a:xfrm>
              <a:off x="8615741" y="2609890"/>
              <a:ext cx="548556" cy="45719"/>
            </a:xfrm>
            <a:prstGeom prst="roundRect">
              <a:avLst>
                <a:gd name="adj" fmla="val 50000"/>
              </a:avLst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400" b="0" i="0" u="none" strike="noStrike" kern="1200" cap="none" spc="0" normalizeH="0" baseline="0" noProof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</p:grpSp>
      <p:grpSp>
        <p:nvGrpSpPr>
          <p:cNvPr id="15" name="组合 14">
            <a:extLst>
              <a:ext uri="{FF2B5EF4-FFF2-40B4-BE49-F238E27FC236}">
                <a16:creationId xmlns:a16="http://schemas.microsoft.com/office/drawing/2014/main" id="{1B1276CB-CC35-4EE2-B5D4-B18947AAA45A}"/>
              </a:ext>
            </a:extLst>
          </p:cNvPr>
          <p:cNvGrpSpPr/>
          <p:nvPr/>
        </p:nvGrpSpPr>
        <p:grpSpPr>
          <a:xfrm>
            <a:off x="4551211" y="1945139"/>
            <a:ext cx="1940906" cy="946914"/>
            <a:chOff x="8481991" y="2267445"/>
            <a:chExt cx="2258844" cy="946914"/>
          </a:xfrm>
        </p:grpSpPr>
        <p:sp>
          <p:nvSpPr>
            <p:cNvPr id="16" name="文本框 15">
              <a:extLst>
                <a:ext uri="{FF2B5EF4-FFF2-40B4-BE49-F238E27FC236}">
                  <a16:creationId xmlns:a16="http://schemas.microsoft.com/office/drawing/2014/main" id="{413E6571-BFC5-4DB4-9D2F-F9CFFF7B4568}"/>
                </a:ext>
              </a:extLst>
            </p:cNvPr>
            <p:cNvSpPr txBox="1"/>
            <p:nvPr/>
          </p:nvSpPr>
          <p:spPr>
            <a:xfrm>
              <a:off x="8481991" y="2267445"/>
              <a:ext cx="2106815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600" b="0" i="0" u="none" strike="noStrike" kern="1200" cap="none" spc="0" normalizeH="0" baseline="0" noProof="0">
                  <a:ln>
                    <a:noFill/>
                  </a:ln>
                  <a:solidFill>
                    <a:schemeClr val="accent2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TITLE HERE</a:t>
              </a:r>
            </a:p>
          </p:txBody>
        </p:sp>
        <p:sp>
          <p:nvSpPr>
            <p:cNvPr id="17" name="文本框 16">
              <a:extLst>
                <a:ext uri="{FF2B5EF4-FFF2-40B4-BE49-F238E27FC236}">
                  <a16:creationId xmlns:a16="http://schemas.microsoft.com/office/drawing/2014/main" id="{2952CF67-6936-418B-88AA-02223D62DE49}"/>
                </a:ext>
              </a:extLst>
            </p:cNvPr>
            <p:cNvSpPr txBox="1"/>
            <p:nvPr/>
          </p:nvSpPr>
          <p:spPr>
            <a:xfrm>
              <a:off x="8520792" y="2657475"/>
              <a:ext cx="2220043" cy="55688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800" b="0" i="0" u="none" strike="noStrike" kern="1200" cap="none" spc="0" normalizeH="0" baseline="0" noProof="0" dirty="0">
                  <a:ln>
                    <a:noFill/>
                  </a:ln>
                  <a:solidFill>
                    <a:schemeClr val="accent2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Lorem ipsum dolor sit amet, consectetuer adipiscing elit. </a:t>
              </a:r>
              <a:r>
                <a:rPr kumimoji="0" lang="en-US" altLang="zh-CN" sz="800" b="0" i="0" u="none" strike="noStrike" kern="1200" cap="none" spc="0" normalizeH="0" baseline="0" noProof="0">
                  <a:ln>
                    <a:noFill/>
                  </a:ln>
                  <a:solidFill>
                    <a:schemeClr val="accent2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Maecenas porttitor</a:t>
              </a:r>
            </a:p>
          </p:txBody>
        </p:sp>
        <p:sp>
          <p:nvSpPr>
            <p:cNvPr id="18" name="矩形: 圆角 17">
              <a:extLst>
                <a:ext uri="{FF2B5EF4-FFF2-40B4-BE49-F238E27FC236}">
                  <a16:creationId xmlns:a16="http://schemas.microsoft.com/office/drawing/2014/main" id="{3EE32D75-3528-40BD-A9C4-E75B576B2330}"/>
                </a:ext>
              </a:extLst>
            </p:cNvPr>
            <p:cNvSpPr/>
            <p:nvPr/>
          </p:nvSpPr>
          <p:spPr>
            <a:xfrm>
              <a:off x="8615741" y="2609890"/>
              <a:ext cx="548556" cy="45719"/>
            </a:xfrm>
            <a:prstGeom prst="roundRect">
              <a:avLst>
                <a:gd name="adj" fmla="val 50000"/>
              </a:avLst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400" b="0" i="0" u="none" strike="noStrike" kern="1200" cap="none" spc="0" normalizeH="0" baseline="0" noProof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</p:grpSp>
      <p:grpSp>
        <p:nvGrpSpPr>
          <p:cNvPr id="19" name="组合 18">
            <a:extLst>
              <a:ext uri="{FF2B5EF4-FFF2-40B4-BE49-F238E27FC236}">
                <a16:creationId xmlns:a16="http://schemas.microsoft.com/office/drawing/2014/main" id="{5D146532-48A9-4E21-A155-567A65ECBB88}"/>
              </a:ext>
            </a:extLst>
          </p:cNvPr>
          <p:cNvGrpSpPr/>
          <p:nvPr/>
        </p:nvGrpSpPr>
        <p:grpSpPr>
          <a:xfrm>
            <a:off x="6472131" y="1435476"/>
            <a:ext cx="1940906" cy="946914"/>
            <a:chOff x="8481991" y="2267445"/>
            <a:chExt cx="2258844" cy="946914"/>
          </a:xfrm>
        </p:grpSpPr>
        <p:sp>
          <p:nvSpPr>
            <p:cNvPr id="20" name="文本框 19">
              <a:extLst>
                <a:ext uri="{FF2B5EF4-FFF2-40B4-BE49-F238E27FC236}">
                  <a16:creationId xmlns:a16="http://schemas.microsoft.com/office/drawing/2014/main" id="{8C4F0F7B-87F0-4254-B861-0C0F27597A96}"/>
                </a:ext>
              </a:extLst>
            </p:cNvPr>
            <p:cNvSpPr txBox="1"/>
            <p:nvPr/>
          </p:nvSpPr>
          <p:spPr>
            <a:xfrm>
              <a:off x="8481991" y="2267445"/>
              <a:ext cx="2106815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600" b="0" i="0" u="none" strike="noStrike" kern="1200" cap="none" spc="0" normalizeH="0" baseline="0" noProof="0">
                  <a:ln>
                    <a:noFill/>
                  </a:ln>
                  <a:solidFill>
                    <a:schemeClr val="accent2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TITLE HERE</a:t>
              </a:r>
            </a:p>
          </p:txBody>
        </p:sp>
        <p:sp>
          <p:nvSpPr>
            <p:cNvPr id="21" name="文本框 20">
              <a:extLst>
                <a:ext uri="{FF2B5EF4-FFF2-40B4-BE49-F238E27FC236}">
                  <a16:creationId xmlns:a16="http://schemas.microsoft.com/office/drawing/2014/main" id="{C2FB6F3E-982B-4CB4-9CDB-DD531542CC4C}"/>
                </a:ext>
              </a:extLst>
            </p:cNvPr>
            <p:cNvSpPr txBox="1"/>
            <p:nvPr/>
          </p:nvSpPr>
          <p:spPr>
            <a:xfrm>
              <a:off x="8520792" y="2657475"/>
              <a:ext cx="2220043" cy="55688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800" b="0" i="0" u="none" strike="noStrike" kern="1200" cap="none" spc="0" normalizeH="0" baseline="0" noProof="0" dirty="0">
                  <a:ln>
                    <a:noFill/>
                  </a:ln>
                  <a:solidFill>
                    <a:schemeClr val="accent2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Lorem ipsum dolor sit amet, consectetuer adipiscing elit. </a:t>
              </a:r>
              <a:r>
                <a:rPr kumimoji="0" lang="en-US" altLang="zh-CN" sz="800" b="0" i="0" u="none" strike="noStrike" kern="1200" cap="none" spc="0" normalizeH="0" baseline="0" noProof="0">
                  <a:ln>
                    <a:noFill/>
                  </a:ln>
                  <a:solidFill>
                    <a:schemeClr val="accent2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Maecenas porttitor</a:t>
              </a:r>
            </a:p>
          </p:txBody>
        </p:sp>
        <p:sp>
          <p:nvSpPr>
            <p:cNvPr id="22" name="矩形: 圆角 21">
              <a:extLst>
                <a:ext uri="{FF2B5EF4-FFF2-40B4-BE49-F238E27FC236}">
                  <a16:creationId xmlns:a16="http://schemas.microsoft.com/office/drawing/2014/main" id="{8F1FB838-F70A-4537-B214-2BC478642C5E}"/>
                </a:ext>
              </a:extLst>
            </p:cNvPr>
            <p:cNvSpPr/>
            <p:nvPr/>
          </p:nvSpPr>
          <p:spPr>
            <a:xfrm>
              <a:off x="8615741" y="2609890"/>
              <a:ext cx="548556" cy="45719"/>
            </a:xfrm>
            <a:prstGeom prst="roundRect">
              <a:avLst>
                <a:gd name="adj" fmla="val 50000"/>
              </a:avLst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400" b="0" i="0" u="none" strike="noStrike" kern="1200" cap="none" spc="0" normalizeH="0" baseline="0" noProof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</p:grpSp>
      <p:grpSp>
        <p:nvGrpSpPr>
          <p:cNvPr id="23" name="组合 22">
            <a:extLst>
              <a:ext uri="{FF2B5EF4-FFF2-40B4-BE49-F238E27FC236}">
                <a16:creationId xmlns:a16="http://schemas.microsoft.com/office/drawing/2014/main" id="{DA8AB995-E2F3-4957-9C3C-CC5FB78593CD}"/>
              </a:ext>
            </a:extLst>
          </p:cNvPr>
          <p:cNvGrpSpPr/>
          <p:nvPr/>
        </p:nvGrpSpPr>
        <p:grpSpPr>
          <a:xfrm>
            <a:off x="7984339" y="4229133"/>
            <a:ext cx="2065787" cy="946914"/>
            <a:chOff x="8481991" y="2267445"/>
            <a:chExt cx="2258844" cy="946914"/>
          </a:xfrm>
        </p:grpSpPr>
        <p:sp>
          <p:nvSpPr>
            <p:cNvPr id="24" name="文本框 23">
              <a:extLst>
                <a:ext uri="{FF2B5EF4-FFF2-40B4-BE49-F238E27FC236}">
                  <a16:creationId xmlns:a16="http://schemas.microsoft.com/office/drawing/2014/main" id="{C81E161F-FE46-4F8E-88DC-6D89B5E73FC8}"/>
                </a:ext>
              </a:extLst>
            </p:cNvPr>
            <p:cNvSpPr txBox="1"/>
            <p:nvPr/>
          </p:nvSpPr>
          <p:spPr>
            <a:xfrm>
              <a:off x="8481991" y="2267445"/>
              <a:ext cx="2106815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600" b="0" i="0" u="none" strike="noStrike" kern="1200" cap="none" spc="0" normalizeH="0" baseline="0" noProof="0">
                  <a:ln>
                    <a:noFill/>
                  </a:ln>
                  <a:solidFill>
                    <a:schemeClr val="accent2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TITLE HERE</a:t>
              </a:r>
            </a:p>
          </p:txBody>
        </p:sp>
        <p:sp>
          <p:nvSpPr>
            <p:cNvPr id="25" name="文本框 24">
              <a:extLst>
                <a:ext uri="{FF2B5EF4-FFF2-40B4-BE49-F238E27FC236}">
                  <a16:creationId xmlns:a16="http://schemas.microsoft.com/office/drawing/2014/main" id="{29103400-3B3E-4AB8-9500-C39778177501}"/>
                </a:ext>
              </a:extLst>
            </p:cNvPr>
            <p:cNvSpPr txBox="1"/>
            <p:nvPr/>
          </p:nvSpPr>
          <p:spPr>
            <a:xfrm>
              <a:off x="8520792" y="2657475"/>
              <a:ext cx="2220043" cy="55688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800" b="0" i="0" u="none" strike="noStrike" kern="1200" cap="none" spc="0" normalizeH="0" baseline="0" noProof="0" dirty="0">
                  <a:ln>
                    <a:noFill/>
                  </a:ln>
                  <a:solidFill>
                    <a:schemeClr val="accent2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Lorem ipsum dolor sit amet, consectetuer adipiscing elit</a:t>
              </a:r>
              <a:r>
                <a:rPr kumimoji="0" lang="en-US" altLang="zh-CN" sz="800" b="0" i="0" u="none" strike="noStrike" kern="1200" cap="none" spc="0" normalizeH="0" baseline="0" noProof="0">
                  <a:ln>
                    <a:noFill/>
                  </a:ln>
                  <a:solidFill>
                    <a:schemeClr val="accent2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. Maecenas</a:t>
              </a:r>
            </a:p>
          </p:txBody>
        </p:sp>
        <p:sp>
          <p:nvSpPr>
            <p:cNvPr id="26" name="矩形: 圆角 25">
              <a:extLst>
                <a:ext uri="{FF2B5EF4-FFF2-40B4-BE49-F238E27FC236}">
                  <a16:creationId xmlns:a16="http://schemas.microsoft.com/office/drawing/2014/main" id="{4D40C75B-07D5-46C4-BABF-8668F61DB251}"/>
                </a:ext>
              </a:extLst>
            </p:cNvPr>
            <p:cNvSpPr/>
            <p:nvPr/>
          </p:nvSpPr>
          <p:spPr>
            <a:xfrm>
              <a:off x="8615741" y="2609890"/>
              <a:ext cx="548556" cy="45719"/>
            </a:xfrm>
            <a:prstGeom prst="roundRect">
              <a:avLst>
                <a:gd name="adj" fmla="val 50000"/>
              </a:avLst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400" b="0" i="0" u="none" strike="noStrike" kern="1200" cap="none" spc="0" normalizeH="0" baseline="0" noProof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</p:grpSp>
      <p:grpSp>
        <p:nvGrpSpPr>
          <p:cNvPr id="27" name="组合 26">
            <a:extLst>
              <a:ext uri="{FF2B5EF4-FFF2-40B4-BE49-F238E27FC236}">
                <a16:creationId xmlns:a16="http://schemas.microsoft.com/office/drawing/2014/main" id="{A95E3F59-77C0-4C29-970A-91FA77F23EA4}"/>
              </a:ext>
            </a:extLst>
          </p:cNvPr>
          <p:cNvGrpSpPr/>
          <p:nvPr/>
        </p:nvGrpSpPr>
        <p:grpSpPr>
          <a:xfrm>
            <a:off x="9844652" y="3620773"/>
            <a:ext cx="1926751" cy="946914"/>
            <a:chOff x="8481991" y="2267445"/>
            <a:chExt cx="2258844" cy="946914"/>
          </a:xfrm>
        </p:grpSpPr>
        <p:sp>
          <p:nvSpPr>
            <p:cNvPr id="28" name="文本框 27">
              <a:extLst>
                <a:ext uri="{FF2B5EF4-FFF2-40B4-BE49-F238E27FC236}">
                  <a16:creationId xmlns:a16="http://schemas.microsoft.com/office/drawing/2014/main" id="{39F51E8E-25CA-4224-A167-CCCD71CB33E6}"/>
                </a:ext>
              </a:extLst>
            </p:cNvPr>
            <p:cNvSpPr txBox="1"/>
            <p:nvPr/>
          </p:nvSpPr>
          <p:spPr>
            <a:xfrm>
              <a:off x="8481991" y="2267445"/>
              <a:ext cx="2106815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600" b="0" i="0" u="none" strike="noStrike" kern="1200" cap="none" spc="0" normalizeH="0" baseline="0" noProof="0">
                  <a:ln>
                    <a:noFill/>
                  </a:ln>
                  <a:solidFill>
                    <a:schemeClr val="accent2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TITLE HERE</a:t>
              </a:r>
            </a:p>
          </p:txBody>
        </p:sp>
        <p:sp>
          <p:nvSpPr>
            <p:cNvPr id="29" name="文本框 28">
              <a:extLst>
                <a:ext uri="{FF2B5EF4-FFF2-40B4-BE49-F238E27FC236}">
                  <a16:creationId xmlns:a16="http://schemas.microsoft.com/office/drawing/2014/main" id="{7715BDD9-0208-4E86-9AA0-0159CA33DF78}"/>
                </a:ext>
              </a:extLst>
            </p:cNvPr>
            <p:cNvSpPr txBox="1"/>
            <p:nvPr/>
          </p:nvSpPr>
          <p:spPr>
            <a:xfrm>
              <a:off x="8520792" y="2657475"/>
              <a:ext cx="2220043" cy="55688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800" b="0" i="0" u="none" strike="noStrike" kern="1200" cap="none" spc="0" normalizeH="0" baseline="0" noProof="0" dirty="0">
                  <a:ln>
                    <a:noFill/>
                  </a:ln>
                  <a:solidFill>
                    <a:schemeClr val="accent2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Lorem ipsum dolor sit amet, consectetuer adipiscing elit</a:t>
              </a:r>
              <a:r>
                <a:rPr kumimoji="0" lang="en-US" altLang="zh-CN" sz="800" b="0" i="0" u="none" strike="noStrike" kern="1200" cap="none" spc="0" normalizeH="0" baseline="0" noProof="0">
                  <a:ln>
                    <a:noFill/>
                  </a:ln>
                  <a:solidFill>
                    <a:schemeClr val="accent2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. Maecenas</a:t>
              </a:r>
            </a:p>
          </p:txBody>
        </p:sp>
        <p:sp>
          <p:nvSpPr>
            <p:cNvPr id="30" name="矩形: 圆角 29">
              <a:extLst>
                <a:ext uri="{FF2B5EF4-FFF2-40B4-BE49-F238E27FC236}">
                  <a16:creationId xmlns:a16="http://schemas.microsoft.com/office/drawing/2014/main" id="{13BB3ACF-33B6-4D18-B526-C887A8AFBDF4}"/>
                </a:ext>
              </a:extLst>
            </p:cNvPr>
            <p:cNvSpPr/>
            <p:nvPr/>
          </p:nvSpPr>
          <p:spPr>
            <a:xfrm>
              <a:off x="8615741" y="2609890"/>
              <a:ext cx="548556" cy="45719"/>
            </a:xfrm>
            <a:prstGeom prst="roundRect">
              <a:avLst>
                <a:gd name="adj" fmla="val 50000"/>
              </a:avLst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400" b="0" i="0" u="none" strike="noStrike" kern="1200" cap="none" spc="0" normalizeH="0" baseline="0" noProof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</p:grpSp>
      <p:cxnSp>
        <p:nvCxnSpPr>
          <p:cNvPr id="39" name="直接连接符 38">
            <a:extLst>
              <a:ext uri="{FF2B5EF4-FFF2-40B4-BE49-F238E27FC236}">
                <a16:creationId xmlns:a16="http://schemas.microsoft.com/office/drawing/2014/main" id="{B09681BB-8C08-484B-AB64-2B04A4B323A7}"/>
              </a:ext>
            </a:extLst>
          </p:cNvPr>
          <p:cNvCxnSpPr>
            <a:cxnSpLocks/>
          </p:cNvCxnSpPr>
          <p:nvPr/>
        </p:nvCxnSpPr>
        <p:spPr>
          <a:xfrm flipV="1">
            <a:off x="10346639" y="2246394"/>
            <a:ext cx="0" cy="1126917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椭圆 31">
            <a:extLst>
              <a:ext uri="{FF2B5EF4-FFF2-40B4-BE49-F238E27FC236}">
                <a16:creationId xmlns:a16="http://schemas.microsoft.com/office/drawing/2014/main" id="{CFD8922B-F7FD-49B9-A524-CF1BAFCF5C72}"/>
              </a:ext>
            </a:extLst>
          </p:cNvPr>
          <p:cNvSpPr/>
          <p:nvPr/>
        </p:nvSpPr>
        <p:spPr>
          <a:xfrm>
            <a:off x="1270381" y="5167414"/>
            <a:ext cx="508635" cy="508635"/>
          </a:xfrm>
          <a:prstGeom prst="ellipse">
            <a:avLst/>
          </a:prstGeom>
          <a:solidFill>
            <a:schemeClr val="accent1"/>
          </a:solidFill>
          <a:ln>
            <a:solidFill>
              <a:schemeClr val="accent1"/>
            </a:solidFill>
          </a:ln>
          <a:effectLst>
            <a:outerShdw blurRad="355600" sx="95000" sy="95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33" name="椭圆 32">
            <a:extLst>
              <a:ext uri="{FF2B5EF4-FFF2-40B4-BE49-F238E27FC236}">
                <a16:creationId xmlns:a16="http://schemas.microsoft.com/office/drawing/2014/main" id="{D23DB8C6-B5E6-4EA8-A0B2-37A80C346B66}"/>
              </a:ext>
            </a:extLst>
          </p:cNvPr>
          <p:cNvSpPr/>
          <p:nvPr/>
        </p:nvSpPr>
        <p:spPr>
          <a:xfrm>
            <a:off x="3005497" y="3751127"/>
            <a:ext cx="508635" cy="508635"/>
          </a:xfrm>
          <a:prstGeom prst="ellipse">
            <a:avLst/>
          </a:prstGeom>
          <a:solidFill>
            <a:schemeClr val="accent1"/>
          </a:solidFill>
          <a:ln>
            <a:solidFill>
              <a:schemeClr val="accent1"/>
            </a:solidFill>
          </a:ln>
          <a:effectLst>
            <a:outerShdw blurRad="355600" sx="95000" sy="95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34" name="椭圆 33">
            <a:extLst>
              <a:ext uri="{FF2B5EF4-FFF2-40B4-BE49-F238E27FC236}">
                <a16:creationId xmlns:a16="http://schemas.microsoft.com/office/drawing/2014/main" id="{88CC92FA-32BB-4F70-9E81-18F79B2A0E62}"/>
              </a:ext>
            </a:extLst>
          </p:cNvPr>
          <p:cNvSpPr/>
          <p:nvPr/>
        </p:nvSpPr>
        <p:spPr>
          <a:xfrm>
            <a:off x="4868708" y="4005681"/>
            <a:ext cx="508635" cy="508635"/>
          </a:xfrm>
          <a:prstGeom prst="ellipse">
            <a:avLst/>
          </a:prstGeom>
          <a:solidFill>
            <a:schemeClr val="accent1"/>
          </a:solidFill>
          <a:ln>
            <a:solidFill>
              <a:schemeClr val="accent1"/>
            </a:solidFill>
          </a:ln>
          <a:effectLst>
            <a:outerShdw blurRad="355600" sx="95000" sy="95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35" name="椭圆 34">
            <a:extLst>
              <a:ext uri="{FF2B5EF4-FFF2-40B4-BE49-F238E27FC236}">
                <a16:creationId xmlns:a16="http://schemas.microsoft.com/office/drawing/2014/main" id="{BF39DAD1-B33F-4CAB-BC01-532054B1F6F8}"/>
              </a:ext>
            </a:extLst>
          </p:cNvPr>
          <p:cNvSpPr/>
          <p:nvPr/>
        </p:nvSpPr>
        <p:spPr>
          <a:xfrm>
            <a:off x="6561292" y="3751127"/>
            <a:ext cx="508635" cy="508635"/>
          </a:xfrm>
          <a:prstGeom prst="ellipse">
            <a:avLst/>
          </a:prstGeom>
          <a:solidFill>
            <a:schemeClr val="accent1"/>
          </a:solidFill>
          <a:ln>
            <a:solidFill>
              <a:schemeClr val="accent1"/>
            </a:solidFill>
          </a:ln>
          <a:effectLst>
            <a:outerShdw blurRad="355600" sx="95000" sy="95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36" name="椭圆 35">
            <a:extLst>
              <a:ext uri="{FF2B5EF4-FFF2-40B4-BE49-F238E27FC236}">
                <a16:creationId xmlns:a16="http://schemas.microsoft.com/office/drawing/2014/main" id="{0C840250-0791-4CA8-9F3D-DE86B283D477}"/>
              </a:ext>
            </a:extLst>
          </p:cNvPr>
          <p:cNvSpPr/>
          <p:nvPr/>
        </p:nvSpPr>
        <p:spPr>
          <a:xfrm>
            <a:off x="8411540" y="2342910"/>
            <a:ext cx="508635" cy="508635"/>
          </a:xfrm>
          <a:prstGeom prst="ellipse">
            <a:avLst/>
          </a:prstGeom>
          <a:solidFill>
            <a:schemeClr val="accent1"/>
          </a:solidFill>
          <a:ln>
            <a:solidFill>
              <a:schemeClr val="accent1"/>
            </a:solidFill>
          </a:ln>
          <a:effectLst>
            <a:outerShdw blurRad="355600" sx="95000" sy="95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37" name="椭圆 36">
            <a:extLst>
              <a:ext uri="{FF2B5EF4-FFF2-40B4-BE49-F238E27FC236}">
                <a16:creationId xmlns:a16="http://schemas.microsoft.com/office/drawing/2014/main" id="{EDE9A41E-E38B-4644-A166-BE33A75795D0}"/>
              </a:ext>
            </a:extLst>
          </p:cNvPr>
          <p:cNvSpPr/>
          <p:nvPr/>
        </p:nvSpPr>
        <p:spPr>
          <a:xfrm>
            <a:off x="10067238" y="1785384"/>
            <a:ext cx="508635" cy="508635"/>
          </a:xfrm>
          <a:prstGeom prst="ellipse">
            <a:avLst/>
          </a:prstGeom>
          <a:solidFill>
            <a:schemeClr val="accent1"/>
          </a:solidFill>
          <a:ln>
            <a:solidFill>
              <a:schemeClr val="accent1"/>
            </a:solidFill>
          </a:ln>
          <a:effectLst>
            <a:outerShdw blurRad="355600" sx="95000" sy="95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cxnSp>
        <p:nvCxnSpPr>
          <p:cNvPr id="38" name="直接连接符 37">
            <a:extLst>
              <a:ext uri="{FF2B5EF4-FFF2-40B4-BE49-F238E27FC236}">
                <a16:creationId xmlns:a16="http://schemas.microsoft.com/office/drawing/2014/main" id="{31155E15-1CC4-490B-85DB-FB85231DAB81}"/>
              </a:ext>
            </a:extLst>
          </p:cNvPr>
          <p:cNvCxnSpPr>
            <a:cxnSpLocks/>
          </p:cNvCxnSpPr>
          <p:nvPr/>
        </p:nvCxnSpPr>
        <p:spPr>
          <a:xfrm flipV="1">
            <a:off x="1549782" y="4096771"/>
            <a:ext cx="0" cy="1126917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文本框 39">
            <a:extLst>
              <a:ext uri="{FF2B5EF4-FFF2-40B4-BE49-F238E27FC236}">
                <a16:creationId xmlns:a16="http://schemas.microsoft.com/office/drawing/2014/main" id="{F8866649-BB93-40E4-8818-92635A580618}"/>
              </a:ext>
            </a:extLst>
          </p:cNvPr>
          <p:cNvSpPr txBox="1"/>
          <p:nvPr/>
        </p:nvSpPr>
        <p:spPr>
          <a:xfrm>
            <a:off x="1229191" y="5286724"/>
            <a:ext cx="60222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1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10%</a:t>
            </a:r>
            <a:endParaRPr kumimoji="0" lang="zh-CN" altLang="en-US" sz="1200" b="1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41" name="文本框 40">
            <a:extLst>
              <a:ext uri="{FF2B5EF4-FFF2-40B4-BE49-F238E27FC236}">
                <a16:creationId xmlns:a16="http://schemas.microsoft.com/office/drawing/2014/main" id="{3F972BEA-FEA5-4BD8-B708-CCB5DBF1D886}"/>
              </a:ext>
            </a:extLst>
          </p:cNvPr>
          <p:cNvSpPr txBox="1"/>
          <p:nvPr/>
        </p:nvSpPr>
        <p:spPr>
          <a:xfrm>
            <a:off x="2969496" y="3850977"/>
            <a:ext cx="60222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1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20%</a:t>
            </a:r>
            <a:endParaRPr kumimoji="0" lang="zh-CN" altLang="en-US" sz="1200" b="1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42" name="文本框 41">
            <a:extLst>
              <a:ext uri="{FF2B5EF4-FFF2-40B4-BE49-F238E27FC236}">
                <a16:creationId xmlns:a16="http://schemas.microsoft.com/office/drawing/2014/main" id="{2E8BACA8-7204-4890-BF27-F4A42879E5EB}"/>
              </a:ext>
            </a:extLst>
          </p:cNvPr>
          <p:cNvSpPr txBox="1"/>
          <p:nvPr/>
        </p:nvSpPr>
        <p:spPr>
          <a:xfrm>
            <a:off x="4832281" y="4124991"/>
            <a:ext cx="60222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1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15%</a:t>
            </a:r>
            <a:endParaRPr kumimoji="0" lang="zh-CN" altLang="en-US" sz="1200" b="1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43" name="文本框 42">
            <a:extLst>
              <a:ext uri="{FF2B5EF4-FFF2-40B4-BE49-F238E27FC236}">
                <a16:creationId xmlns:a16="http://schemas.microsoft.com/office/drawing/2014/main" id="{B55A22D2-E3D6-4107-9EE5-45721FDCC1D7}"/>
              </a:ext>
            </a:extLst>
          </p:cNvPr>
          <p:cNvSpPr txBox="1"/>
          <p:nvPr/>
        </p:nvSpPr>
        <p:spPr>
          <a:xfrm>
            <a:off x="6522752" y="3885330"/>
            <a:ext cx="60222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1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25%</a:t>
            </a:r>
            <a:endParaRPr kumimoji="0" lang="zh-CN" altLang="en-US" sz="1200" b="1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44" name="文本框 43">
            <a:extLst>
              <a:ext uri="{FF2B5EF4-FFF2-40B4-BE49-F238E27FC236}">
                <a16:creationId xmlns:a16="http://schemas.microsoft.com/office/drawing/2014/main" id="{36687645-E345-496D-9E8D-F683FBB97CAD}"/>
              </a:ext>
            </a:extLst>
          </p:cNvPr>
          <p:cNvSpPr txBox="1"/>
          <p:nvPr/>
        </p:nvSpPr>
        <p:spPr>
          <a:xfrm>
            <a:off x="8384639" y="2464696"/>
            <a:ext cx="60222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1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40%</a:t>
            </a:r>
            <a:endParaRPr kumimoji="0" lang="zh-CN" altLang="en-US" sz="1200" b="1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45" name="文本框 44">
            <a:extLst>
              <a:ext uri="{FF2B5EF4-FFF2-40B4-BE49-F238E27FC236}">
                <a16:creationId xmlns:a16="http://schemas.microsoft.com/office/drawing/2014/main" id="{D2B18BBB-9E89-43F3-8845-5F1F619C8340}"/>
              </a:ext>
            </a:extLst>
          </p:cNvPr>
          <p:cNvSpPr txBox="1"/>
          <p:nvPr/>
        </p:nvSpPr>
        <p:spPr>
          <a:xfrm>
            <a:off x="10033196" y="1904695"/>
            <a:ext cx="60222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1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60%</a:t>
            </a:r>
            <a:endParaRPr kumimoji="0" lang="zh-CN" altLang="en-US" sz="1200" b="1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254469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本占位符 5">
            <a:extLst>
              <a:ext uri="{FF2B5EF4-FFF2-40B4-BE49-F238E27FC236}">
                <a16:creationId xmlns:a16="http://schemas.microsoft.com/office/drawing/2014/main" id="{BED19E6D-512D-4DB9-B02D-DA4FC6B67C5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zh-CN" altLang="en-US"/>
              <a:t>心得体会</a:t>
            </a:r>
          </a:p>
        </p:txBody>
      </p:sp>
      <p:grpSp>
        <p:nvGrpSpPr>
          <p:cNvPr id="3" name="组合 2">
            <a:extLst>
              <a:ext uri="{FF2B5EF4-FFF2-40B4-BE49-F238E27FC236}">
                <a16:creationId xmlns:a16="http://schemas.microsoft.com/office/drawing/2014/main" id="{030C7617-4E1D-431F-AAD6-0518C57CC617}"/>
              </a:ext>
            </a:extLst>
          </p:cNvPr>
          <p:cNvGrpSpPr/>
          <p:nvPr/>
        </p:nvGrpSpPr>
        <p:grpSpPr>
          <a:xfrm>
            <a:off x="26093" y="1516929"/>
            <a:ext cx="6367862" cy="4245242"/>
            <a:chOff x="2873827" y="1842176"/>
            <a:chExt cx="8128000" cy="5418667"/>
          </a:xfrm>
        </p:grpSpPr>
        <p:graphicFrame>
          <p:nvGraphicFramePr>
            <p:cNvPr id="4" name="图表 3">
              <a:extLst>
                <a:ext uri="{FF2B5EF4-FFF2-40B4-BE49-F238E27FC236}">
                  <a16:creationId xmlns:a16="http://schemas.microsoft.com/office/drawing/2014/main" id="{29BA2B0D-6ECA-46D1-848B-865E3DB6F3F2}"/>
                </a:ext>
              </a:extLst>
            </p:cNvPr>
            <p:cNvGraphicFramePr/>
            <p:nvPr>
              <p:extLst>
                <p:ext uri="{D42A27DB-BD31-4B8C-83A1-F6EECF244321}">
                  <p14:modId xmlns:p14="http://schemas.microsoft.com/office/powerpoint/2010/main" val="1804361437"/>
                </p:ext>
              </p:extLst>
            </p:nvPr>
          </p:nvGraphicFramePr>
          <p:xfrm>
            <a:off x="2873827" y="1842176"/>
            <a:ext cx="8128000" cy="5418667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2"/>
            </a:graphicData>
          </a:graphic>
        </p:graphicFrame>
        <p:sp>
          <p:nvSpPr>
            <p:cNvPr id="5" name="椭圆 4">
              <a:extLst>
                <a:ext uri="{FF2B5EF4-FFF2-40B4-BE49-F238E27FC236}">
                  <a16:creationId xmlns:a16="http://schemas.microsoft.com/office/drawing/2014/main" id="{6C7BC42F-7E74-47A3-A813-CE66F10C5A12}"/>
                </a:ext>
              </a:extLst>
            </p:cNvPr>
            <p:cNvSpPr/>
            <p:nvPr/>
          </p:nvSpPr>
          <p:spPr>
            <a:xfrm>
              <a:off x="5330302" y="3257353"/>
              <a:ext cx="3215049" cy="3215051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0E6C5"/>
                </a:solidFill>
                <a:effectLst/>
                <a:uLnTx/>
                <a:uFillTx/>
                <a:latin typeface="Arial" panose="020B0604020202020204"/>
                <a:ea typeface="黑体" panose="02010609060101010101" pitchFamily="49" charset="-122"/>
                <a:cs typeface="+mn-cs"/>
              </a:endParaRPr>
            </a:p>
          </p:txBody>
        </p:sp>
      </p:grpSp>
      <p:sp>
        <p:nvSpPr>
          <p:cNvPr id="21" name="文本框 20">
            <a:extLst>
              <a:ext uri="{FF2B5EF4-FFF2-40B4-BE49-F238E27FC236}">
                <a16:creationId xmlns:a16="http://schemas.microsoft.com/office/drawing/2014/main" id="{13036C2E-84FA-4728-8680-290039A54AE6}"/>
              </a:ext>
            </a:extLst>
          </p:cNvPr>
          <p:cNvSpPr txBox="1"/>
          <p:nvPr/>
        </p:nvSpPr>
        <p:spPr>
          <a:xfrm>
            <a:off x="2239294" y="3265776"/>
            <a:ext cx="233718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7200" b="1" i="0" u="none" strike="noStrike" kern="1200" cap="none" spc="0" normalizeH="0" baseline="0" noProof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Arial" panose="020B0604020202020204"/>
                <a:ea typeface="黑体" panose="02010609060101010101" pitchFamily="49" charset="-122"/>
                <a:cs typeface="+mn-cs"/>
              </a:rPr>
              <a:t>60%</a:t>
            </a:r>
            <a:endParaRPr kumimoji="0" lang="zh-CN" altLang="en-US" sz="7200" b="1" i="0" u="none" strike="noStrike" kern="1200" cap="none" spc="0" normalizeH="0" baseline="0" noProof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Arial" panose="020B0604020202020204"/>
              <a:ea typeface="黑体" panose="02010609060101010101" pitchFamily="49" charset="-122"/>
              <a:cs typeface="+mn-cs"/>
            </a:endParaRPr>
          </a:p>
        </p:txBody>
      </p:sp>
      <p:cxnSp>
        <p:nvCxnSpPr>
          <p:cNvPr id="22" name="直接连接符 21">
            <a:extLst>
              <a:ext uri="{FF2B5EF4-FFF2-40B4-BE49-F238E27FC236}">
                <a16:creationId xmlns:a16="http://schemas.microsoft.com/office/drawing/2014/main" id="{328AADAB-7B5D-42F1-85D3-C8B16852BAA9}"/>
              </a:ext>
            </a:extLst>
          </p:cNvPr>
          <p:cNvCxnSpPr>
            <a:cxnSpLocks/>
          </p:cNvCxnSpPr>
          <p:nvPr/>
        </p:nvCxnSpPr>
        <p:spPr>
          <a:xfrm>
            <a:off x="6367858" y="1915886"/>
            <a:ext cx="0" cy="384628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9" name="组合 8">
            <a:extLst>
              <a:ext uri="{FF2B5EF4-FFF2-40B4-BE49-F238E27FC236}">
                <a16:creationId xmlns:a16="http://schemas.microsoft.com/office/drawing/2014/main" id="{77AF0678-4D7F-4459-AEB0-A2A986AFE8F4}"/>
              </a:ext>
            </a:extLst>
          </p:cNvPr>
          <p:cNvGrpSpPr/>
          <p:nvPr/>
        </p:nvGrpSpPr>
        <p:grpSpPr>
          <a:xfrm>
            <a:off x="7093337" y="2198758"/>
            <a:ext cx="3770583" cy="853776"/>
            <a:chOff x="7093337" y="2301887"/>
            <a:chExt cx="3770583" cy="853776"/>
          </a:xfrm>
        </p:grpSpPr>
        <p:sp>
          <p:nvSpPr>
            <p:cNvPr id="23" name="文本框 22">
              <a:extLst>
                <a:ext uri="{FF2B5EF4-FFF2-40B4-BE49-F238E27FC236}">
                  <a16:creationId xmlns:a16="http://schemas.microsoft.com/office/drawing/2014/main" id="{D0B76848-34FB-4245-BEBC-5580B3DF9F53}"/>
                </a:ext>
              </a:extLst>
            </p:cNvPr>
            <p:cNvSpPr txBox="1"/>
            <p:nvPr/>
          </p:nvSpPr>
          <p:spPr>
            <a:xfrm>
              <a:off x="7093337" y="2301887"/>
              <a:ext cx="3552996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600" b="0" i="0" u="none" strike="noStrike" kern="1200" cap="none" spc="0" normalizeH="0" baseline="0" noProof="0">
                  <a:ln>
                    <a:noFill/>
                  </a:ln>
                  <a:solidFill>
                    <a:schemeClr val="tx2"/>
                  </a:solidFill>
                  <a:effectLst/>
                  <a:uLnTx/>
                  <a:uFillTx/>
                  <a:latin typeface="Microsoft YaHei UI" panose="020B0503020204020204" pitchFamily="34" charset="-122"/>
                  <a:ea typeface="Microsoft YaHei UI" panose="020B0503020204020204" pitchFamily="34" charset="-122"/>
                  <a:cs typeface="+mn-cs"/>
                  <a:sym typeface="Microsoft YaHei UI" panose="020B0503020204020204" pitchFamily="34" charset="-122"/>
                </a:rPr>
                <a:t>TITLE HERE</a:t>
              </a:r>
            </a:p>
          </p:txBody>
        </p:sp>
        <p:sp>
          <p:nvSpPr>
            <p:cNvPr id="24" name="文本框 23">
              <a:extLst>
                <a:ext uri="{FF2B5EF4-FFF2-40B4-BE49-F238E27FC236}">
                  <a16:creationId xmlns:a16="http://schemas.microsoft.com/office/drawing/2014/main" id="{871752CF-48CE-47CF-9F75-25B0A954B8C9}"/>
                </a:ext>
              </a:extLst>
            </p:cNvPr>
            <p:cNvSpPr txBox="1"/>
            <p:nvPr/>
          </p:nvSpPr>
          <p:spPr>
            <a:xfrm>
              <a:off x="7119972" y="2682392"/>
              <a:ext cx="3743948" cy="47327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0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2"/>
                  </a:solidFill>
                  <a:effectLst/>
                  <a:uLnTx/>
                  <a:uFillTx/>
                  <a:latin typeface="Microsoft YaHei UI" panose="020B0503020204020204" pitchFamily="34" charset="-122"/>
                  <a:ea typeface="Microsoft YaHei UI" panose="020B0503020204020204" pitchFamily="34" charset="-122"/>
                  <a:cs typeface="+mn-cs"/>
                  <a:sym typeface="Microsoft YaHei UI" panose="020B0503020204020204" pitchFamily="34" charset="-122"/>
                </a:rPr>
                <a:t>Lorem ipsum dolor sit amet, consectetuer adipiscing elit. Maecenas porttitor congue massa. </a:t>
              </a:r>
              <a:r>
                <a:rPr kumimoji="0" lang="en-US" altLang="zh-CN" sz="1000" b="0" i="0" u="none" strike="noStrike" kern="1200" cap="none" spc="0" normalizeH="0" baseline="0" noProof="0">
                  <a:ln>
                    <a:noFill/>
                  </a:ln>
                  <a:solidFill>
                    <a:schemeClr val="tx2"/>
                  </a:solidFill>
                  <a:effectLst/>
                  <a:uLnTx/>
                  <a:uFillTx/>
                  <a:latin typeface="Microsoft YaHei UI" panose="020B0503020204020204" pitchFamily="34" charset="-122"/>
                  <a:ea typeface="Microsoft YaHei UI" panose="020B0503020204020204" pitchFamily="34" charset="-122"/>
                  <a:cs typeface="+mn-cs"/>
                  <a:sym typeface="Microsoft YaHei UI" panose="020B0503020204020204" pitchFamily="34" charset="-122"/>
                </a:rPr>
                <a:t>Fusce posuere</a:t>
              </a:r>
            </a:p>
          </p:txBody>
        </p:sp>
        <p:sp>
          <p:nvSpPr>
            <p:cNvPr id="25" name="矩形: 圆角 24">
              <a:extLst>
                <a:ext uri="{FF2B5EF4-FFF2-40B4-BE49-F238E27FC236}">
                  <a16:creationId xmlns:a16="http://schemas.microsoft.com/office/drawing/2014/main" id="{1EA6013E-3D47-415A-87D5-BEEF4BF2880B}"/>
                </a:ext>
              </a:extLst>
            </p:cNvPr>
            <p:cNvSpPr/>
            <p:nvPr/>
          </p:nvSpPr>
          <p:spPr>
            <a:xfrm>
              <a:off x="7204370" y="2640574"/>
              <a:ext cx="925101" cy="49477"/>
            </a:xfrm>
            <a:prstGeom prst="roundRect">
              <a:avLst>
                <a:gd name="adj" fmla="val 50000"/>
              </a:avLst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400" b="0" i="0" u="none" strike="noStrike" kern="1200" cap="none" spc="0" normalizeH="0" baseline="0" noProof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  <a:cs typeface="+mn-cs"/>
                <a:sym typeface="Microsoft YaHei UI" panose="020B0503020204020204" pitchFamily="34" charset="-122"/>
              </a:endParaRPr>
            </a:p>
          </p:txBody>
        </p:sp>
      </p:grpSp>
      <p:grpSp>
        <p:nvGrpSpPr>
          <p:cNvPr id="8" name="组合 7">
            <a:extLst>
              <a:ext uri="{FF2B5EF4-FFF2-40B4-BE49-F238E27FC236}">
                <a16:creationId xmlns:a16="http://schemas.microsoft.com/office/drawing/2014/main" id="{E6CC4810-DC82-4BE4-A73D-4D815211991F}"/>
              </a:ext>
            </a:extLst>
          </p:cNvPr>
          <p:cNvGrpSpPr/>
          <p:nvPr/>
        </p:nvGrpSpPr>
        <p:grpSpPr>
          <a:xfrm>
            <a:off x="7093337" y="3406606"/>
            <a:ext cx="3770583" cy="853776"/>
            <a:chOff x="7093337" y="3248801"/>
            <a:chExt cx="3770583" cy="853776"/>
          </a:xfrm>
        </p:grpSpPr>
        <p:sp>
          <p:nvSpPr>
            <p:cNvPr id="26" name="文本框 25">
              <a:extLst>
                <a:ext uri="{FF2B5EF4-FFF2-40B4-BE49-F238E27FC236}">
                  <a16:creationId xmlns:a16="http://schemas.microsoft.com/office/drawing/2014/main" id="{3E4F8C80-311A-46BF-A9CB-5CA0955D31BC}"/>
                </a:ext>
              </a:extLst>
            </p:cNvPr>
            <p:cNvSpPr txBox="1"/>
            <p:nvPr/>
          </p:nvSpPr>
          <p:spPr>
            <a:xfrm>
              <a:off x="7093337" y="3248801"/>
              <a:ext cx="3552996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600" b="0" i="0" u="none" strike="noStrike" kern="1200" cap="none" spc="0" normalizeH="0" baseline="0" noProof="0">
                  <a:ln>
                    <a:noFill/>
                  </a:ln>
                  <a:solidFill>
                    <a:schemeClr val="tx2"/>
                  </a:solidFill>
                  <a:effectLst/>
                  <a:uLnTx/>
                  <a:uFillTx/>
                  <a:latin typeface="Microsoft YaHei UI" panose="020B0503020204020204" pitchFamily="34" charset="-122"/>
                  <a:ea typeface="Microsoft YaHei UI" panose="020B0503020204020204" pitchFamily="34" charset="-122"/>
                  <a:cs typeface="+mn-cs"/>
                  <a:sym typeface="Microsoft YaHei UI" panose="020B0503020204020204" pitchFamily="34" charset="-122"/>
                </a:rPr>
                <a:t>TITLE HERE</a:t>
              </a:r>
            </a:p>
          </p:txBody>
        </p:sp>
        <p:sp>
          <p:nvSpPr>
            <p:cNvPr id="27" name="文本框 26">
              <a:extLst>
                <a:ext uri="{FF2B5EF4-FFF2-40B4-BE49-F238E27FC236}">
                  <a16:creationId xmlns:a16="http://schemas.microsoft.com/office/drawing/2014/main" id="{5B14CA52-E454-4C58-ABA4-5C5740AD0C34}"/>
                </a:ext>
              </a:extLst>
            </p:cNvPr>
            <p:cNvSpPr txBox="1"/>
            <p:nvPr/>
          </p:nvSpPr>
          <p:spPr>
            <a:xfrm>
              <a:off x="7119972" y="3629306"/>
              <a:ext cx="3743948" cy="47327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0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2"/>
                  </a:solidFill>
                  <a:effectLst/>
                  <a:uLnTx/>
                  <a:uFillTx/>
                  <a:latin typeface="Microsoft YaHei UI" panose="020B0503020204020204" pitchFamily="34" charset="-122"/>
                  <a:ea typeface="Microsoft YaHei UI" panose="020B0503020204020204" pitchFamily="34" charset="-122"/>
                  <a:cs typeface="+mn-cs"/>
                  <a:sym typeface="Microsoft YaHei UI" panose="020B0503020204020204" pitchFamily="34" charset="-122"/>
                </a:rPr>
                <a:t>Lorem ipsum dolor sit amet, consectetuer adipiscing elit. Maecenas porttitor congue massa. </a:t>
              </a:r>
              <a:r>
                <a:rPr kumimoji="0" lang="en-US" altLang="zh-CN" sz="1000" b="0" i="0" u="none" strike="noStrike" kern="1200" cap="none" spc="0" normalizeH="0" baseline="0" noProof="0">
                  <a:ln>
                    <a:noFill/>
                  </a:ln>
                  <a:solidFill>
                    <a:schemeClr val="tx2"/>
                  </a:solidFill>
                  <a:effectLst/>
                  <a:uLnTx/>
                  <a:uFillTx/>
                  <a:latin typeface="Microsoft YaHei UI" panose="020B0503020204020204" pitchFamily="34" charset="-122"/>
                  <a:ea typeface="Microsoft YaHei UI" panose="020B0503020204020204" pitchFamily="34" charset="-122"/>
                  <a:cs typeface="+mn-cs"/>
                  <a:sym typeface="Microsoft YaHei UI" panose="020B0503020204020204" pitchFamily="34" charset="-122"/>
                </a:rPr>
                <a:t>Fusce posuere</a:t>
              </a:r>
            </a:p>
          </p:txBody>
        </p:sp>
        <p:sp>
          <p:nvSpPr>
            <p:cNvPr id="28" name="矩形: 圆角 27">
              <a:extLst>
                <a:ext uri="{FF2B5EF4-FFF2-40B4-BE49-F238E27FC236}">
                  <a16:creationId xmlns:a16="http://schemas.microsoft.com/office/drawing/2014/main" id="{9E0593A7-B011-46E4-AF26-554AA9141656}"/>
                </a:ext>
              </a:extLst>
            </p:cNvPr>
            <p:cNvSpPr/>
            <p:nvPr/>
          </p:nvSpPr>
          <p:spPr>
            <a:xfrm>
              <a:off x="7204370" y="3587488"/>
              <a:ext cx="925101" cy="49477"/>
            </a:xfrm>
            <a:prstGeom prst="roundRect">
              <a:avLst>
                <a:gd name="adj" fmla="val 50000"/>
              </a:avLst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400" b="0" i="0" u="none" strike="noStrike" kern="1200" cap="none" spc="0" normalizeH="0" baseline="0" noProof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  <a:cs typeface="+mn-cs"/>
                <a:sym typeface="Microsoft YaHei UI" panose="020B0503020204020204" pitchFamily="34" charset="-122"/>
              </a:endParaRPr>
            </a:p>
          </p:txBody>
        </p:sp>
      </p:grpSp>
      <p:grpSp>
        <p:nvGrpSpPr>
          <p:cNvPr id="7" name="组合 6">
            <a:extLst>
              <a:ext uri="{FF2B5EF4-FFF2-40B4-BE49-F238E27FC236}">
                <a16:creationId xmlns:a16="http://schemas.microsoft.com/office/drawing/2014/main" id="{EA1993DC-68D1-49E3-A693-9E00042F920E}"/>
              </a:ext>
            </a:extLst>
          </p:cNvPr>
          <p:cNvGrpSpPr/>
          <p:nvPr/>
        </p:nvGrpSpPr>
        <p:grpSpPr>
          <a:xfrm>
            <a:off x="7093337" y="4614453"/>
            <a:ext cx="3770583" cy="853776"/>
            <a:chOff x="7093337" y="4195715"/>
            <a:chExt cx="3770583" cy="853776"/>
          </a:xfrm>
        </p:grpSpPr>
        <p:sp>
          <p:nvSpPr>
            <p:cNvPr id="29" name="文本框 28">
              <a:extLst>
                <a:ext uri="{FF2B5EF4-FFF2-40B4-BE49-F238E27FC236}">
                  <a16:creationId xmlns:a16="http://schemas.microsoft.com/office/drawing/2014/main" id="{5C61F3B1-A8BC-4F7D-AE52-49A7E905A850}"/>
                </a:ext>
              </a:extLst>
            </p:cNvPr>
            <p:cNvSpPr txBox="1"/>
            <p:nvPr/>
          </p:nvSpPr>
          <p:spPr>
            <a:xfrm>
              <a:off x="7093337" y="4195715"/>
              <a:ext cx="3552996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600" b="0" i="0" u="none" strike="noStrike" kern="1200" cap="none" spc="0" normalizeH="0" baseline="0" noProof="0">
                  <a:ln>
                    <a:noFill/>
                  </a:ln>
                  <a:solidFill>
                    <a:schemeClr val="tx2"/>
                  </a:solidFill>
                  <a:effectLst/>
                  <a:uLnTx/>
                  <a:uFillTx/>
                  <a:latin typeface="Microsoft YaHei UI" panose="020B0503020204020204" pitchFamily="34" charset="-122"/>
                  <a:ea typeface="Microsoft YaHei UI" panose="020B0503020204020204" pitchFamily="34" charset="-122"/>
                  <a:cs typeface="+mn-cs"/>
                  <a:sym typeface="Microsoft YaHei UI" panose="020B0503020204020204" pitchFamily="34" charset="-122"/>
                </a:rPr>
                <a:t>TITLE HERE</a:t>
              </a:r>
            </a:p>
          </p:txBody>
        </p:sp>
        <p:sp>
          <p:nvSpPr>
            <p:cNvPr id="30" name="文本框 29">
              <a:extLst>
                <a:ext uri="{FF2B5EF4-FFF2-40B4-BE49-F238E27FC236}">
                  <a16:creationId xmlns:a16="http://schemas.microsoft.com/office/drawing/2014/main" id="{9E27EFFB-DAFD-4AE9-8B6D-81533614F865}"/>
                </a:ext>
              </a:extLst>
            </p:cNvPr>
            <p:cNvSpPr txBox="1"/>
            <p:nvPr/>
          </p:nvSpPr>
          <p:spPr>
            <a:xfrm>
              <a:off x="7119972" y="4576220"/>
              <a:ext cx="3743948" cy="47327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0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2"/>
                  </a:solidFill>
                  <a:effectLst/>
                  <a:uLnTx/>
                  <a:uFillTx/>
                  <a:latin typeface="Microsoft YaHei UI" panose="020B0503020204020204" pitchFamily="34" charset="-122"/>
                  <a:ea typeface="Microsoft YaHei UI" panose="020B0503020204020204" pitchFamily="34" charset="-122"/>
                  <a:cs typeface="+mn-cs"/>
                  <a:sym typeface="Microsoft YaHei UI" panose="020B0503020204020204" pitchFamily="34" charset="-122"/>
                </a:rPr>
                <a:t>Lorem ipsum dolor sit amet, consectetuer adipiscing elit. Maecenas porttitor congue massa. </a:t>
              </a:r>
              <a:r>
                <a:rPr kumimoji="0" lang="en-US" altLang="zh-CN" sz="1000" b="0" i="0" u="none" strike="noStrike" kern="1200" cap="none" spc="0" normalizeH="0" baseline="0" noProof="0">
                  <a:ln>
                    <a:noFill/>
                  </a:ln>
                  <a:solidFill>
                    <a:schemeClr val="tx2"/>
                  </a:solidFill>
                  <a:effectLst/>
                  <a:uLnTx/>
                  <a:uFillTx/>
                  <a:latin typeface="Microsoft YaHei UI" panose="020B0503020204020204" pitchFamily="34" charset="-122"/>
                  <a:ea typeface="Microsoft YaHei UI" panose="020B0503020204020204" pitchFamily="34" charset="-122"/>
                  <a:cs typeface="+mn-cs"/>
                  <a:sym typeface="Microsoft YaHei UI" panose="020B0503020204020204" pitchFamily="34" charset="-122"/>
                </a:rPr>
                <a:t>Fusce posuere</a:t>
              </a:r>
            </a:p>
          </p:txBody>
        </p:sp>
        <p:sp>
          <p:nvSpPr>
            <p:cNvPr id="31" name="矩形: 圆角 30">
              <a:extLst>
                <a:ext uri="{FF2B5EF4-FFF2-40B4-BE49-F238E27FC236}">
                  <a16:creationId xmlns:a16="http://schemas.microsoft.com/office/drawing/2014/main" id="{3C1C538C-92F3-4C8A-B013-C7AD5C488706}"/>
                </a:ext>
              </a:extLst>
            </p:cNvPr>
            <p:cNvSpPr/>
            <p:nvPr/>
          </p:nvSpPr>
          <p:spPr>
            <a:xfrm>
              <a:off x="7204370" y="4534402"/>
              <a:ext cx="925101" cy="49477"/>
            </a:xfrm>
            <a:prstGeom prst="roundRect">
              <a:avLst>
                <a:gd name="adj" fmla="val 50000"/>
              </a:avLst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400" b="0" i="0" u="none" strike="noStrike" kern="1200" cap="none" spc="0" normalizeH="0" baseline="0" noProof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  <a:cs typeface="+mn-cs"/>
                <a:sym typeface="Microsoft YaHei UI" panose="020B0503020204020204" pitchFamily="34" charset="-122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56330170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>
            <a:extLst>
              <a:ext uri="{FF2B5EF4-FFF2-40B4-BE49-F238E27FC236}">
                <a16:creationId xmlns:a16="http://schemas.microsoft.com/office/drawing/2014/main" id="{C650A3B7-EFF2-4C8A-9CA1-2CD0937A2F0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zh-CN" altLang="en-US"/>
              <a:t>心得体会</a:t>
            </a:r>
          </a:p>
        </p:txBody>
      </p:sp>
      <p:sp>
        <p:nvSpPr>
          <p:cNvPr id="49" name="矩形 48">
            <a:extLst>
              <a:ext uri="{FF2B5EF4-FFF2-40B4-BE49-F238E27FC236}">
                <a16:creationId xmlns:a16="http://schemas.microsoft.com/office/drawing/2014/main" id="{3F7CD213-2E54-40FB-A4B9-09FD82586A43}"/>
              </a:ext>
            </a:extLst>
          </p:cNvPr>
          <p:cNvSpPr/>
          <p:nvPr/>
        </p:nvSpPr>
        <p:spPr>
          <a:xfrm>
            <a:off x="8970994" y="4846547"/>
            <a:ext cx="2247224" cy="10288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30000"/>
              </a:lnSpc>
            </a:pPr>
            <a:r>
              <a:rPr lang="af-ZA" altLang="zh-CN" sz="1200">
                <a:solidFill>
                  <a:schemeClr val="tx2"/>
                </a:solidFill>
                <a:ea typeface="微软雅黑" panose="020B0503020204020204" pitchFamily="34" charset="-122"/>
                <a:sym typeface="Arial" panose="020B0604020202020204" pitchFamily="34" charset="0"/>
              </a:rPr>
              <a:t>Lorem ipsum dolor sit amet, consectetuer adipiscing elit. Maecenas porttitor congue massa. Fusce posuere </a:t>
            </a:r>
          </a:p>
        </p:txBody>
      </p:sp>
      <p:sp>
        <p:nvSpPr>
          <p:cNvPr id="50" name="文本框 49">
            <a:extLst>
              <a:ext uri="{FF2B5EF4-FFF2-40B4-BE49-F238E27FC236}">
                <a16:creationId xmlns:a16="http://schemas.microsoft.com/office/drawing/2014/main" id="{9F0F8C4D-A7CE-4FB0-BCE3-BBC53022DD7D}"/>
              </a:ext>
            </a:extLst>
          </p:cNvPr>
          <p:cNvSpPr txBox="1"/>
          <p:nvPr/>
        </p:nvSpPr>
        <p:spPr>
          <a:xfrm>
            <a:off x="9252869" y="4408337"/>
            <a:ext cx="1683474" cy="400110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algn="ctr"/>
            <a:r>
              <a:rPr lang="af-ZA" altLang="zh-CN" sz="2000" b="1">
                <a:solidFill>
                  <a:schemeClr val="accent1"/>
                </a:solidFill>
                <a:ea typeface="微软雅黑" panose="020B0503020204020204" pitchFamily="34" charset="-122"/>
                <a:sym typeface="Arial" panose="020B0604020202020204" pitchFamily="34" charset="0"/>
              </a:rPr>
              <a:t>TITLE HERE</a:t>
            </a:r>
          </a:p>
        </p:txBody>
      </p:sp>
      <p:grpSp>
        <p:nvGrpSpPr>
          <p:cNvPr id="67" name="组合 66">
            <a:extLst>
              <a:ext uri="{FF2B5EF4-FFF2-40B4-BE49-F238E27FC236}">
                <a16:creationId xmlns:a16="http://schemas.microsoft.com/office/drawing/2014/main" id="{16328FAB-A76F-4FED-8E26-BEE08652F229}"/>
              </a:ext>
            </a:extLst>
          </p:cNvPr>
          <p:cNvGrpSpPr/>
          <p:nvPr/>
        </p:nvGrpSpPr>
        <p:grpSpPr>
          <a:xfrm>
            <a:off x="8970994" y="2056765"/>
            <a:ext cx="2247224" cy="2005604"/>
            <a:chOff x="8964795" y="2056765"/>
            <a:chExt cx="2247224" cy="2005604"/>
          </a:xfrm>
        </p:grpSpPr>
        <p:sp>
          <p:nvSpPr>
            <p:cNvPr id="34" name="矩形: 圆角 33">
              <a:extLst>
                <a:ext uri="{FF2B5EF4-FFF2-40B4-BE49-F238E27FC236}">
                  <a16:creationId xmlns:a16="http://schemas.microsoft.com/office/drawing/2014/main" id="{18D341E2-D3C0-488E-894B-1AD28D42A37D}"/>
                </a:ext>
              </a:extLst>
            </p:cNvPr>
            <p:cNvSpPr/>
            <p:nvPr/>
          </p:nvSpPr>
          <p:spPr>
            <a:xfrm>
              <a:off x="8964795" y="2056765"/>
              <a:ext cx="2247224" cy="2005604"/>
            </a:xfrm>
            <a:prstGeom prst="roundRect">
              <a:avLst>
                <a:gd name="adj" fmla="val 7707"/>
              </a:avLst>
            </a:prstGeom>
            <a:solidFill>
              <a:schemeClr val="bg1"/>
            </a:solidFill>
            <a:ln>
              <a:solidFill>
                <a:schemeClr val="accent1"/>
              </a:solidFill>
            </a:ln>
            <a:effectLst>
              <a:outerShdw blurRad="355600" sx="95000" sy="95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 sz="1400">
                <a:solidFill>
                  <a:prstClr val="white"/>
                </a:solidFill>
                <a:latin typeface="等线" panose="020F0502020204030204"/>
                <a:ea typeface="等线" panose="02010600030101010101" pitchFamily="2" charset="-122"/>
              </a:endParaRPr>
            </a:p>
          </p:txBody>
        </p:sp>
        <p:sp>
          <p:nvSpPr>
            <p:cNvPr id="54" name="文本框 53">
              <a:extLst>
                <a:ext uri="{FF2B5EF4-FFF2-40B4-BE49-F238E27FC236}">
                  <a16:creationId xmlns:a16="http://schemas.microsoft.com/office/drawing/2014/main" id="{49569643-A0F5-441B-AD5D-4283C68B1A59}"/>
                </a:ext>
              </a:extLst>
            </p:cNvPr>
            <p:cNvSpPr txBox="1"/>
            <p:nvPr/>
          </p:nvSpPr>
          <p:spPr>
            <a:xfrm>
              <a:off x="9305090" y="3155904"/>
              <a:ext cx="1566635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4400">
                  <a:solidFill>
                    <a:schemeClr val="accent1"/>
                  </a:solidFill>
                </a:rPr>
                <a:t>80%</a:t>
              </a:r>
              <a:endParaRPr lang="zh-CN" altLang="en-US" sz="4400">
                <a:solidFill>
                  <a:schemeClr val="accent1"/>
                </a:solidFill>
              </a:endParaRPr>
            </a:p>
          </p:txBody>
        </p:sp>
        <p:cxnSp>
          <p:nvCxnSpPr>
            <p:cNvPr id="58" name="直接连接符 57">
              <a:extLst>
                <a:ext uri="{FF2B5EF4-FFF2-40B4-BE49-F238E27FC236}">
                  <a16:creationId xmlns:a16="http://schemas.microsoft.com/office/drawing/2014/main" id="{90A4F692-9C93-46A7-971A-B06E32E6CC56}"/>
                </a:ext>
              </a:extLst>
            </p:cNvPr>
            <p:cNvCxnSpPr/>
            <p:nvPr/>
          </p:nvCxnSpPr>
          <p:spPr>
            <a:xfrm>
              <a:off x="9244485" y="3058022"/>
              <a:ext cx="1687845" cy="0"/>
            </a:xfrm>
            <a:prstGeom prst="line">
              <a:avLst/>
            </a:prstGeom>
            <a:ln>
              <a:gradFill flip="none" rotWithShape="1">
                <a:gsLst>
                  <a:gs pos="0">
                    <a:schemeClr val="accent1">
                      <a:alpha val="0"/>
                    </a:schemeClr>
                  </a:gs>
                  <a:gs pos="50000">
                    <a:schemeClr val="accent1"/>
                  </a:gs>
                  <a:gs pos="100000">
                    <a:schemeClr val="accent1">
                      <a:alpha val="0"/>
                    </a:schemeClr>
                  </a:gs>
                </a:gsLst>
                <a:lin ang="0" scaled="1"/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0" name="Broadcasting_F1B5" title="Icon of a communication dish with signal lines">
              <a:extLst>
                <a:ext uri="{FF2B5EF4-FFF2-40B4-BE49-F238E27FC236}">
                  <a16:creationId xmlns:a16="http://schemas.microsoft.com/office/drawing/2014/main" id="{E676A5EF-530C-4905-A4C8-01B64E9B91A9}"/>
                </a:ext>
              </a:extLst>
            </p:cNvPr>
            <p:cNvSpPr>
              <a:spLocks noChangeAspect="1" noEditPoints="1"/>
            </p:cNvSpPr>
            <p:nvPr/>
          </p:nvSpPr>
          <p:spPr bwMode="auto">
            <a:xfrm flipH="1">
              <a:off x="9872509" y="2429923"/>
              <a:ext cx="431796" cy="432000"/>
            </a:xfrm>
            <a:custGeom>
              <a:avLst/>
              <a:gdLst>
                <a:gd name="T0" fmla="*/ 1786 w 3913"/>
                <a:gd name="T1" fmla="*/ 2127 h 3913"/>
                <a:gd name="T2" fmla="*/ 2198 w 3913"/>
                <a:gd name="T3" fmla="*/ 1715 h 3913"/>
                <a:gd name="T4" fmla="*/ 2286 w 3913"/>
                <a:gd name="T5" fmla="*/ 1502 h 3913"/>
                <a:gd name="T6" fmla="*/ 2161 w 3913"/>
                <a:gd name="T7" fmla="*/ 1627 h 3913"/>
                <a:gd name="T8" fmla="*/ 2286 w 3913"/>
                <a:gd name="T9" fmla="*/ 1752 h 3913"/>
                <a:gd name="T10" fmla="*/ 2411 w 3913"/>
                <a:gd name="T11" fmla="*/ 1627 h 3913"/>
                <a:gd name="T12" fmla="*/ 2286 w 3913"/>
                <a:gd name="T13" fmla="*/ 1502 h 3913"/>
                <a:gd name="T14" fmla="*/ 3162 w 3913"/>
                <a:gd name="T15" fmla="*/ 1877 h 3913"/>
                <a:gd name="T16" fmla="*/ 2036 w 3913"/>
                <a:gd name="T17" fmla="*/ 751 h 3913"/>
                <a:gd name="T18" fmla="*/ 3913 w 3913"/>
                <a:gd name="T19" fmla="*/ 1877 h 3913"/>
                <a:gd name="T20" fmla="*/ 2036 w 3913"/>
                <a:gd name="T21" fmla="*/ 0 h 3913"/>
                <a:gd name="T22" fmla="*/ 636 w 3913"/>
                <a:gd name="T23" fmla="*/ 977 h 3913"/>
                <a:gd name="T24" fmla="*/ 636 w 3913"/>
                <a:gd name="T25" fmla="*/ 3277 h 3913"/>
                <a:gd name="T26" fmla="*/ 2936 w 3913"/>
                <a:gd name="T27" fmla="*/ 3277 h 3913"/>
                <a:gd name="T28" fmla="*/ 636 w 3913"/>
                <a:gd name="T29" fmla="*/ 977 h 39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3913" h="3913">
                  <a:moveTo>
                    <a:pt x="1786" y="2127"/>
                  </a:moveTo>
                  <a:cubicBezTo>
                    <a:pt x="2198" y="1715"/>
                    <a:pt x="2198" y="1715"/>
                    <a:pt x="2198" y="1715"/>
                  </a:cubicBezTo>
                  <a:moveTo>
                    <a:pt x="2286" y="1502"/>
                  </a:moveTo>
                  <a:cubicBezTo>
                    <a:pt x="2217" y="1502"/>
                    <a:pt x="2161" y="1558"/>
                    <a:pt x="2161" y="1627"/>
                  </a:cubicBezTo>
                  <a:cubicBezTo>
                    <a:pt x="2161" y="1696"/>
                    <a:pt x="2217" y="1752"/>
                    <a:pt x="2286" y="1752"/>
                  </a:cubicBezTo>
                  <a:cubicBezTo>
                    <a:pt x="2355" y="1752"/>
                    <a:pt x="2411" y="1696"/>
                    <a:pt x="2411" y="1627"/>
                  </a:cubicBezTo>
                  <a:cubicBezTo>
                    <a:pt x="2411" y="1558"/>
                    <a:pt x="2355" y="1502"/>
                    <a:pt x="2286" y="1502"/>
                  </a:cubicBezTo>
                  <a:close/>
                  <a:moveTo>
                    <a:pt x="3162" y="1877"/>
                  </a:moveTo>
                  <a:cubicBezTo>
                    <a:pt x="3162" y="1255"/>
                    <a:pt x="2658" y="751"/>
                    <a:pt x="2036" y="751"/>
                  </a:cubicBezTo>
                  <a:moveTo>
                    <a:pt x="3913" y="1877"/>
                  </a:moveTo>
                  <a:cubicBezTo>
                    <a:pt x="3913" y="840"/>
                    <a:pt x="3073" y="0"/>
                    <a:pt x="2036" y="0"/>
                  </a:cubicBezTo>
                  <a:moveTo>
                    <a:pt x="636" y="977"/>
                  </a:moveTo>
                  <a:cubicBezTo>
                    <a:pt x="0" y="1612"/>
                    <a:pt x="0" y="2642"/>
                    <a:pt x="636" y="3277"/>
                  </a:cubicBezTo>
                  <a:cubicBezTo>
                    <a:pt x="1271" y="3913"/>
                    <a:pt x="2301" y="3913"/>
                    <a:pt x="2936" y="3277"/>
                  </a:cubicBezTo>
                  <a:lnTo>
                    <a:pt x="636" y="977"/>
                  </a:lnTo>
                  <a:close/>
                </a:path>
              </a:pathLst>
            </a:custGeom>
            <a:noFill/>
            <a:ln w="12700" cap="flat">
              <a:solidFill>
                <a:schemeClr val="accent1"/>
              </a:solidFill>
              <a:prstDash val="solid"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等线" panose="020F0502020204030204"/>
                <a:ea typeface="+mn-ea"/>
                <a:cs typeface="+mn-cs"/>
              </a:endParaRPr>
            </a:p>
          </p:txBody>
        </p:sp>
      </p:grpSp>
      <p:sp>
        <p:nvSpPr>
          <p:cNvPr id="36" name="矩形 35">
            <a:extLst>
              <a:ext uri="{FF2B5EF4-FFF2-40B4-BE49-F238E27FC236}">
                <a16:creationId xmlns:a16="http://schemas.microsoft.com/office/drawing/2014/main" id="{B8925BB8-78D4-4DE3-AD15-57305058A9A4}"/>
              </a:ext>
            </a:extLst>
          </p:cNvPr>
          <p:cNvSpPr/>
          <p:nvPr/>
        </p:nvSpPr>
        <p:spPr>
          <a:xfrm>
            <a:off x="973783" y="4846547"/>
            <a:ext cx="2247224" cy="10276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30000"/>
              </a:lnSpc>
            </a:pPr>
            <a:r>
              <a:rPr lang="af-ZA" altLang="zh-CN" sz="1200">
                <a:solidFill>
                  <a:schemeClr val="tx2"/>
                </a:solidFill>
                <a:ea typeface="微软雅黑" panose="020B0503020204020204" pitchFamily="34" charset="-122"/>
                <a:sym typeface="Arial" panose="020B0604020202020204" pitchFamily="34" charset="0"/>
              </a:rPr>
              <a:t>Lorem ipsum dolor sit amet, consectetuer adipiscing elit. Maecenas porttitor congue massa. Fusce posuere </a:t>
            </a:r>
          </a:p>
        </p:txBody>
      </p:sp>
      <p:sp>
        <p:nvSpPr>
          <p:cNvPr id="37" name="文本框 36">
            <a:extLst>
              <a:ext uri="{FF2B5EF4-FFF2-40B4-BE49-F238E27FC236}">
                <a16:creationId xmlns:a16="http://schemas.microsoft.com/office/drawing/2014/main" id="{C542D34C-B9BE-4466-A4EE-6731A05E370C}"/>
              </a:ext>
            </a:extLst>
          </p:cNvPr>
          <p:cNvSpPr txBox="1"/>
          <p:nvPr/>
        </p:nvSpPr>
        <p:spPr>
          <a:xfrm>
            <a:off x="1255658" y="4408337"/>
            <a:ext cx="1683474" cy="400110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algn="ctr"/>
            <a:r>
              <a:rPr lang="af-ZA" altLang="zh-CN" sz="2000" b="1">
                <a:solidFill>
                  <a:schemeClr val="accent1"/>
                </a:solidFill>
                <a:ea typeface="微软雅黑" panose="020B0503020204020204" pitchFamily="34" charset="-122"/>
                <a:sym typeface="Arial" panose="020B0604020202020204" pitchFamily="34" charset="0"/>
              </a:rPr>
              <a:t>TITLE HERE</a:t>
            </a:r>
          </a:p>
        </p:txBody>
      </p:sp>
      <p:grpSp>
        <p:nvGrpSpPr>
          <p:cNvPr id="64" name="组合 63">
            <a:extLst>
              <a:ext uri="{FF2B5EF4-FFF2-40B4-BE49-F238E27FC236}">
                <a16:creationId xmlns:a16="http://schemas.microsoft.com/office/drawing/2014/main" id="{5F7FCA38-9D98-4E73-A83C-0D810960714A}"/>
              </a:ext>
            </a:extLst>
          </p:cNvPr>
          <p:cNvGrpSpPr/>
          <p:nvPr/>
        </p:nvGrpSpPr>
        <p:grpSpPr>
          <a:xfrm>
            <a:off x="973783" y="2056765"/>
            <a:ext cx="2247224" cy="2005604"/>
            <a:chOff x="1043866" y="2056765"/>
            <a:chExt cx="2247224" cy="2005604"/>
          </a:xfrm>
        </p:grpSpPr>
        <p:sp>
          <p:nvSpPr>
            <p:cNvPr id="31" name="矩形: 圆角 30">
              <a:extLst>
                <a:ext uri="{FF2B5EF4-FFF2-40B4-BE49-F238E27FC236}">
                  <a16:creationId xmlns:a16="http://schemas.microsoft.com/office/drawing/2014/main" id="{AEA8CBCE-B2C3-43BE-8F46-E40F912751DA}"/>
                </a:ext>
              </a:extLst>
            </p:cNvPr>
            <p:cNvSpPr/>
            <p:nvPr/>
          </p:nvSpPr>
          <p:spPr>
            <a:xfrm>
              <a:off x="1043866" y="2056765"/>
              <a:ext cx="2247224" cy="2005604"/>
            </a:xfrm>
            <a:prstGeom prst="roundRect">
              <a:avLst>
                <a:gd name="adj" fmla="val 7707"/>
              </a:avLst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>
              <a:outerShdw blurRad="355600" sx="95000" sy="95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 sz="1400">
                <a:solidFill>
                  <a:prstClr val="white"/>
                </a:solidFill>
                <a:latin typeface="等线" panose="020F0502020204030204"/>
                <a:ea typeface="等线" panose="02010600030101010101" pitchFamily="2" charset="-122"/>
              </a:endParaRPr>
            </a:p>
          </p:txBody>
        </p:sp>
        <p:sp>
          <p:nvSpPr>
            <p:cNvPr id="51" name="文本框 50">
              <a:extLst>
                <a:ext uri="{FF2B5EF4-FFF2-40B4-BE49-F238E27FC236}">
                  <a16:creationId xmlns:a16="http://schemas.microsoft.com/office/drawing/2014/main" id="{0858BE82-5B4D-4BB5-A292-23F958E8C520}"/>
                </a:ext>
              </a:extLst>
            </p:cNvPr>
            <p:cNvSpPr txBox="1"/>
            <p:nvPr/>
          </p:nvSpPr>
          <p:spPr>
            <a:xfrm>
              <a:off x="1384161" y="3155904"/>
              <a:ext cx="1566635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4400">
                  <a:solidFill>
                    <a:schemeClr val="bg1"/>
                  </a:solidFill>
                </a:rPr>
                <a:t>50%</a:t>
              </a:r>
              <a:endParaRPr lang="zh-CN" altLang="en-US" sz="4400">
                <a:solidFill>
                  <a:schemeClr val="bg1"/>
                </a:solidFill>
              </a:endParaRPr>
            </a:p>
          </p:txBody>
        </p:sp>
        <p:cxnSp>
          <p:nvCxnSpPr>
            <p:cNvPr id="55" name="直接连接符 54">
              <a:extLst>
                <a:ext uri="{FF2B5EF4-FFF2-40B4-BE49-F238E27FC236}">
                  <a16:creationId xmlns:a16="http://schemas.microsoft.com/office/drawing/2014/main" id="{160FD851-DA00-43F5-8CB5-2519B3841E56}"/>
                </a:ext>
              </a:extLst>
            </p:cNvPr>
            <p:cNvCxnSpPr/>
            <p:nvPr/>
          </p:nvCxnSpPr>
          <p:spPr>
            <a:xfrm>
              <a:off x="1323556" y="3063171"/>
              <a:ext cx="1687845" cy="0"/>
            </a:xfrm>
            <a:prstGeom prst="line">
              <a:avLst/>
            </a:prstGeom>
            <a:ln>
              <a:gradFill flip="none" rotWithShape="1">
                <a:gsLst>
                  <a:gs pos="0">
                    <a:schemeClr val="bg1">
                      <a:alpha val="0"/>
                    </a:schemeClr>
                  </a:gs>
                  <a:gs pos="50000">
                    <a:schemeClr val="bg1"/>
                  </a:gs>
                  <a:gs pos="100000">
                    <a:schemeClr val="bg1">
                      <a:alpha val="0"/>
                    </a:schemeClr>
                  </a:gs>
                </a:gsLst>
                <a:lin ang="0" scaled="1"/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1" name="rocket" title="Icon of a rocket">
              <a:extLst>
                <a:ext uri="{FF2B5EF4-FFF2-40B4-BE49-F238E27FC236}">
                  <a16:creationId xmlns:a16="http://schemas.microsoft.com/office/drawing/2014/main" id="{9C2DBECC-CDA1-4BD7-BDBB-1E73DC4625BA}"/>
                </a:ext>
              </a:extLst>
            </p:cNvPr>
            <p:cNvSpPr>
              <a:spLocks noChangeAspect="1" noEditPoints="1"/>
            </p:cNvSpPr>
            <p:nvPr/>
          </p:nvSpPr>
          <p:spPr bwMode="auto">
            <a:xfrm>
              <a:off x="1947158" y="2429923"/>
              <a:ext cx="440640" cy="432000"/>
            </a:xfrm>
            <a:custGeom>
              <a:avLst/>
              <a:gdLst>
                <a:gd name="T0" fmla="*/ 352 w 352"/>
                <a:gd name="T1" fmla="*/ 3 h 346"/>
                <a:gd name="T2" fmla="*/ 305 w 352"/>
                <a:gd name="T3" fmla="*/ 142 h 346"/>
                <a:gd name="T4" fmla="*/ 118 w 352"/>
                <a:gd name="T5" fmla="*/ 326 h 346"/>
                <a:gd name="T6" fmla="*/ 50 w 352"/>
                <a:gd name="T7" fmla="*/ 346 h 346"/>
                <a:gd name="T8" fmla="*/ 0 w 352"/>
                <a:gd name="T9" fmla="*/ 295 h 346"/>
                <a:gd name="T10" fmla="*/ 30 w 352"/>
                <a:gd name="T11" fmla="*/ 227 h 346"/>
                <a:gd name="T12" fmla="*/ 203 w 352"/>
                <a:gd name="T13" fmla="*/ 54 h 346"/>
                <a:gd name="T14" fmla="*/ 352 w 352"/>
                <a:gd name="T15" fmla="*/ 3 h 346"/>
                <a:gd name="T16" fmla="*/ 203 w 352"/>
                <a:gd name="T17" fmla="*/ 55 h 346"/>
                <a:gd name="T18" fmla="*/ 301 w 352"/>
                <a:gd name="T19" fmla="*/ 146 h 346"/>
                <a:gd name="T20" fmla="*/ 144 w 352"/>
                <a:gd name="T21" fmla="*/ 113 h 346"/>
                <a:gd name="T22" fmla="*/ 0 w 352"/>
                <a:gd name="T23" fmla="*/ 113 h 346"/>
                <a:gd name="T24" fmla="*/ 0 w 352"/>
                <a:gd name="T25" fmla="*/ 197 h 346"/>
                <a:gd name="T26" fmla="*/ 30 w 352"/>
                <a:gd name="T27" fmla="*/ 227 h 346"/>
                <a:gd name="T28" fmla="*/ 30 w 352"/>
                <a:gd name="T29" fmla="*/ 227 h 346"/>
                <a:gd name="T30" fmla="*/ 120 w 352"/>
                <a:gd name="T31" fmla="*/ 324 h 346"/>
                <a:gd name="T32" fmla="*/ 141 w 352"/>
                <a:gd name="T33" fmla="*/ 346 h 346"/>
                <a:gd name="T34" fmla="*/ 232 w 352"/>
                <a:gd name="T35" fmla="*/ 346 h 346"/>
                <a:gd name="T36" fmla="*/ 232 w 352"/>
                <a:gd name="T37" fmla="*/ 214 h 346"/>
                <a:gd name="T38" fmla="*/ 176 w 352"/>
                <a:gd name="T39" fmla="*/ 159 h 346"/>
                <a:gd name="T40" fmla="*/ 194 w 352"/>
                <a:gd name="T41" fmla="*/ 177 h 346"/>
                <a:gd name="T42" fmla="*/ 211 w 352"/>
                <a:gd name="T43" fmla="*/ 159 h 346"/>
                <a:gd name="T44" fmla="*/ 194 w 352"/>
                <a:gd name="T45" fmla="*/ 141 h 346"/>
                <a:gd name="T46" fmla="*/ 176 w 352"/>
                <a:gd name="T47" fmla="*/ 159 h 3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352" h="346">
                  <a:moveTo>
                    <a:pt x="352" y="3"/>
                  </a:moveTo>
                  <a:cubicBezTo>
                    <a:pt x="346" y="85"/>
                    <a:pt x="305" y="142"/>
                    <a:pt x="305" y="142"/>
                  </a:cubicBezTo>
                  <a:cubicBezTo>
                    <a:pt x="305" y="142"/>
                    <a:pt x="305" y="142"/>
                    <a:pt x="118" y="326"/>
                  </a:cubicBezTo>
                  <a:cubicBezTo>
                    <a:pt x="118" y="326"/>
                    <a:pt x="118" y="326"/>
                    <a:pt x="50" y="346"/>
                  </a:cubicBezTo>
                  <a:cubicBezTo>
                    <a:pt x="50" y="346"/>
                    <a:pt x="50" y="346"/>
                    <a:pt x="0" y="295"/>
                  </a:cubicBezTo>
                  <a:cubicBezTo>
                    <a:pt x="0" y="295"/>
                    <a:pt x="0" y="295"/>
                    <a:pt x="30" y="227"/>
                  </a:cubicBezTo>
                  <a:cubicBezTo>
                    <a:pt x="30" y="227"/>
                    <a:pt x="149" y="109"/>
                    <a:pt x="203" y="54"/>
                  </a:cubicBezTo>
                  <a:cubicBezTo>
                    <a:pt x="257" y="0"/>
                    <a:pt x="352" y="3"/>
                    <a:pt x="352" y="3"/>
                  </a:cubicBezTo>
                  <a:close/>
                  <a:moveTo>
                    <a:pt x="203" y="55"/>
                  </a:moveTo>
                  <a:cubicBezTo>
                    <a:pt x="301" y="146"/>
                    <a:pt x="301" y="146"/>
                    <a:pt x="301" y="146"/>
                  </a:cubicBezTo>
                  <a:moveTo>
                    <a:pt x="144" y="113"/>
                  </a:moveTo>
                  <a:cubicBezTo>
                    <a:pt x="0" y="113"/>
                    <a:pt x="0" y="113"/>
                    <a:pt x="0" y="113"/>
                  </a:cubicBezTo>
                  <a:cubicBezTo>
                    <a:pt x="0" y="197"/>
                    <a:pt x="0" y="197"/>
                    <a:pt x="0" y="197"/>
                  </a:cubicBezTo>
                  <a:cubicBezTo>
                    <a:pt x="30" y="227"/>
                    <a:pt x="30" y="227"/>
                    <a:pt x="30" y="227"/>
                  </a:cubicBezTo>
                  <a:moveTo>
                    <a:pt x="30" y="227"/>
                  </a:moveTo>
                  <a:cubicBezTo>
                    <a:pt x="120" y="324"/>
                    <a:pt x="120" y="324"/>
                    <a:pt x="120" y="324"/>
                  </a:cubicBezTo>
                  <a:cubicBezTo>
                    <a:pt x="141" y="346"/>
                    <a:pt x="141" y="346"/>
                    <a:pt x="141" y="346"/>
                  </a:cubicBezTo>
                  <a:cubicBezTo>
                    <a:pt x="232" y="346"/>
                    <a:pt x="232" y="346"/>
                    <a:pt x="232" y="346"/>
                  </a:cubicBezTo>
                  <a:cubicBezTo>
                    <a:pt x="232" y="214"/>
                    <a:pt x="232" y="214"/>
                    <a:pt x="232" y="214"/>
                  </a:cubicBezTo>
                  <a:moveTo>
                    <a:pt x="176" y="159"/>
                  </a:moveTo>
                  <a:cubicBezTo>
                    <a:pt x="176" y="169"/>
                    <a:pt x="184" y="177"/>
                    <a:pt x="194" y="177"/>
                  </a:cubicBezTo>
                  <a:cubicBezTo>
                    <a:pt x="203" y="177"/>
                    <a:pt x="211" y="169"/>
                    <a:pt x="211" y="159"/>
                  </a:cubicBezTo>
                  <a:cubicBezTo>
                    <a:pt x="211" y="149"/>
                    <a:pt x="203" y="141"/>
                    <a:pt x="194" y="141"/>
                  </a:cubicBezTo>
                  <a:cubicBezTo>
                    <a:pt x="184" y="141"/>
                    <a:pt x="176" y="149"/>
                    <a:pt x="176" y="159"/>
                  </a:cubicBezTo>
                  <a:close/>
                </a:path>
              </a:pathLst>
            </a:custGeom>
            <a:noFill/>
            <a:ln w="12700" cap="flat">
              <a:solidFill>
                <a:schemeClr val="bg1"/>
              </a:solidFill>
              <a:prstDash val="solid"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等线" panose="020F0502020204030204"/>
                <a:ea typeface="+mn-ea"/>
                <a:cs typeface="+mn-cs"/>
              </a:endParaRPr>
            </a:p>
          </p:txBody>
        </p:sp>
      </p:grpSp>
      <p:sp>
        <p:nvSpPr>
          <p:cNvPr id="46" name="矩形 45">
            <a:extLst>
              <a:ext uri="{FF2B5EF4-FFF2-40B4-BE49-F238E27FC236}">
                <a16:creationId xmlns:a16="http://schemas.microsoft.com/office/drawing/2014/main" id="{3797FD71-7C9D-4019-8FE1-84D962DFF281}"/>
              </a:ext>
            </a:extLst>
          </p:cNvPr>
          <p:cNvSpPr/>
          <p:nvPr/>
        </p:nvSpPr>
        <p:spPr>
          <a:xfrm>
            <a:off x="6305257" y="4846547"/>
            <a:ext cx="2247224" cy="10288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30000"/>
              </a:lnSpc>
            </a:pPr>
            <a:r>
              <a:rPr lang="af-ZA" altLang="zh-CN" sz="1200">
                <a:solidFill>
                  <a:schemeClr val="tx2"/>
                </a:solidFill>
                <a:ea typeface="微软雅黑" panose="020B0503020204020204" pitchFamily="34" charset="-122"/>
                <a:sym typeface="Arial" panose="020B0604020202020204" pitchFamily="34" charset="0"/>
              </a:rPr>
              <a:t>Lorem ipsum dolor sit amet, consectetuer adipiscing elit. Maecenas porttitor congue massa. Fusce posuere </a:t>
            </a:r>
          </a:p>
        </p:txBody>
      </p:sp>
      <p:sp>
        <p:nvSpPr>
          <p:cNvPr id="47" name="文本框 46">
            <a:extLst>
              <a:ext uri="{FF2B5EF4-FFF2-40B4-BE49-F238E27FC236}">
                <a16:creationId xmlns:a16="http://schemas.microsoft.com/office/drawing/2014/main" id="{B1F42888-1958-42B2-AD4D-AEE09FE5D45C}"/>
              </a:ext>
            </a:extLst>
          </p:cNvPr>
          <p:cNvSpPr txBox="1"/>
          <p:nvPr/>
        </p:nvSpPr>
        <p:spPr>
          <a:xfrm>
            <a:off x="6587132" y="4408337"/>
            <a:ext cx="1683474" cy="400110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algn="ctr"/>
            <a:r>
              <a:rPr lang="af-ZA" altLang="zh-CN" sz="2000" b="1">
                <a:solidFill>
                  <a:schemeClr val="accent1"/>
                </a:solidFill>
                <a:ea typeface="微软雅黑" panose="020B0503020204020204" pitchFamily="34" charset="-122"/>
                <a:sym typeface="Arial" panose="020B0604020202020204" pitchFamily="34" charset="0"/>
              </a:rPr>
              <a:t>TITLE HERE</a:t>
            </a:r>
          </a:p>
        </p:txBody>
      </p:sp>
      <p:grpSp>
        <p:nvGrpSpPr>
          <p:cNvPr id="66" name="组合 65">
            <a:extLst>
              <a:ext uri="{FF2B5EF4-FFF2-40B4-BE49-F238E27FC236}">
                <a16:creationId xmlns:a16="http://schemas.microsoft.com/office/drawing/2014/main" id="{3AE96E75-7D71-458A-925F-5B7CE55CB45B}"/>
              </a:ext>
            </a:extLst>
          </p:cNvPr>
          <p:cNvGrpSpPr/>
          <p:nvPr/>
        </p:nvGrpSpPr>
        <p:grpSpPr>
          <a:xfrm>
            <a:off x="6305257" y="2056765"/>
            <a:ext cx="2247224" cy="2005604"/>
            <a:chOff x="6325996" y="2056765"/>
            <a:chExt cx="2247224" cy="2005604"/>
          </a:xfrm>
        </p:grpSpPr>
        <p:sp>
          <p:nvSpPr>
            <p:cNvPr id="33" name="矩形: 圆角 32">
              <a:extLst>
                <a:ext uri="{FF2B5EF4-FFF2-40B4-BE49-F238E27FC236}">
                  <a16:creationId xmlns:a16="http://schemas.microsoft.com/office/drawing/2014/main" id="{732CB364-A22E-4944-A396-8C9E0C5F4E5E}"/>
                </a:ext>
              </a:extLst>
            </p:cNvPr>
            <p:cNvSpPr/>
            <p:nvPr/>
          </p:nvSpPr>
          <p:spPr>
            <a:xfrm>
              <a:off x="6325996" y="2056765"/>
              <a:ext cx="2247224" cy="2005604"/>
            </a:xfrm>
            <a:prstGeom prst="roundRect">
              <a:avLst>
                <a:gd name="adj" fmla="val 7707"/>
              </a:avLst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>
              <a:outerShdw blurRad="355600" sx="95000" sy="95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 sz="1400">
                <a:solidFill>
                  <a:prstClr val="white"/>
                </a:solidFill>
                <a:latin typeface="等线" panose="020F0502020204030204"/>
                <a:ea typeface="等线" panose="02010600030101010101" pitchFamily="2" charset="-122"/>
              </a:endParaRPr>
            </a:p>
          </p:txBody>
        </p:sp>
        <p:sp>
          <p:nvSpPr>
            <p:cNvPr id="53" name="文本框 52">
              <a:extLst>
                <a:ext uri="{FF2B5EF4-FFF2-40B4-BE49-F238E27FC236}">
                  <a16:creationId xmlns:a16="http://schemas.microsoft.com/office/drawing/2014/main" id="{FD28263E-BAAB-467C-9F14-DBD1D9EE4154}"/>
                </a:ext>
              </a:extLst>
            </p:cNvPr>
            <p:cNvSpPr txBox="1"/>
            <p:nvPr/>
          </p:nvSpPr>
          <p:spPr>
            <a:xfrm>
              <a:off x="6666291" y="3155904"/>
              <a:ext cx="1566635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4400">
                  <a:solidFill>
                    <a:schemeClr val="bg1"/>
                  </a:solidFill>
                </a:rPr>
                <a:t>60%</a:t>
              </a:r>
              <a:endParaRPr lang="zh-CN" altLang="en-US" sz="4400">
                <a:solidFill>
                  <a:schemeClr val="bg1"/>
                </a:solidFill>
              </a:endParaRPr>
            </a:p>
          </p:txBody>
        </p:sp>
        <p:cxnSp>
          <p:nvCxnSpPr>
            <p:cNvPr id="57" name="直接连接符 56">
              <a:extLst>
                <a:ext uri="{FF2B5EF4-FFF2-40B4-BE49-F238E27FC236}">
                  <a16:creationId xmlns:a16="http://schemas.microsoft.com/office/drawing/2014/main" id="{2261836C-6A84-4661-996F-FA56B769A9C8}"/>
                </a:ext>
              </a:extLst>
            </p:cNvPr>
            <p:cNvCxnSpPr/>
            <p:nvPr/>
          </p:nvCxnSpPr>
          <p:spPr>
            <a:xfrm>
              <a:off x="6605686" y="3058022"/>
              <a:ext cx="1687845" cy="0"/>
            </a:xfrm>
            <a:prstGeom prst="line">
              <a:avLst/>
            </a:prstGeom>
            <a:ln>
              <a:gradFill flip="none" rotWithShape="1">
                <a:gsLst>
                  <a:gs pos="0">
                    <a:schemeClr val="bg1">
                      <a:alpha val="0"/>
                    </a:schemeClr>
                  </a:gs>
                  <a:gs pos="50000">
                    <a:schemeClr val="bg1"/>
                  </a:gs>
                  <a:gs pos="100000">
                    <a:schemeClr val="bg1">
                      <a:alpha val="0"/>
                    </a:schemeClr>
                  </a:gs>
                </a:gsLst>
                <a:lin ang="0" scaled="1"/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2" name="Intelligence" title="Icon of circles connected by crossing lines">
              <a:extLst>
                <a:ext uri="{FF2B5EF4-FFF2-40B4-BE49-F238E27FC236}">
                  <a16:creationId xmlns:a16="http://schemas.microsoft.com/office/drawing/2014/main" id="{E7F832AC-095C-4BDD-9909-A1155DB9E39D}"/>
                </a:ext>
              </a:extLst>
            </p:cNvPr>
            <p:cNvSpPr>
              <a:spLocks noChangeAspect="1" noEditPoints="1"/>
            </p:cNvSpPr>
            <p:nvPr/>
          </p:nvSpPr>
          <p:spPr bwMode="auto">
            <a:xfrm>
              <a:off x="7224824" y="2429923"/>
              <a:ext cx="449568" cy="432000"/>
            </a:xfrm>
            <a:custGeom>
              <a:avLst/>
              <a:gdLst>
                <a:gd name="T0" fmla="*/ 90 w 347"/>
                <a:gd name="T1" fmla="*/ 24 h 333"/>
                <a:gd name="T2" fmla="*/ 114 w 347"/>
                <a:gd name="T3" fmla="*/ 0 h 333"/>
                <a:gd name="T4" fmla="*/ 138 w 347"/>
                <a:gd name="T5" fmla="*/ 24 h 333"/>
                <a:gd name="T6" fmla="*/ 114 w 347"/>
                <a:gd name="T7" fmla="*/ 49 h 333"/>
                <a:gd name="T8" fmla="*/ 90 w 347"/>
                <a:gd name="T9" fmla="*/ 24 h 333"/>
                <a:gd name="T10" fmla="*/ 0 w 347"/>
                <a:gd name="T11" fmla="*/ 146 h 333"/>
                <a:gd name="T12" fmla="*/ 37 w 347"/>
                <a:gd name="T13" fmla="*/ 183 h 333"/>
                <a:gd name="T14" fmla="*/ 75 w 347"/>
                <a:gd name="T15" fmla="*/ 146 h 333"/>
                <a:gd name="T16" fmla="*/ 37 w 347"/>
                <a:gd name="T17" fmla="*/ 108 h 333"/>
                <a:gd name="T18" fmla="*/ 0 w 347"/>
                <a:gd name="T19" fmla="*/ 146 h 333"/>
                <a:gd name="T20" fmla="*/ 60 w 347"/>
                <a:gd name="T21" fmla="*/ 273 h 333"/>
                <a:gd name="T22" fmla="*/ 119 w 347"/>
                <a:gd name="T23" fmla="*/ 333 h 333"/>
                <a:gd name="T24" fmla="*/ 179 w 347"/>
                <a:gd name="T25" fmla="*/ 273 h 333"/>
                <a:gd name="T26" fmla="*/ 119 w 347"/>
                <a:gd name="T27" fmla="*/ 213 h 333"/>
                <a:gd name="T28" fmla="*/ 60 w 347"/>
                <a:gd name="T29" fmla="*/ 273 h 333"/>
                <a:gd name="T30" fmla="*/ 134 w 347"/>
                <a:gd name="T31" fmla="*/ 110 h 333"/>
                <a:gd name="T32" fmla="*/ 174 w 347"/>
                <a:gd name="T33" fmla="*/ 149 h 333"/>
                <a:gd name="T34" fmla="*/ 213 w 347"/>
                <a:gd name="T35" fmla="*/ 110 h 333"/>
                <a:gd name="T36" fmla="*/ 174 w 347"/>
                <a:gd name="T37" fmla="*/ 71 h 333"/>
                <a:gd name="T38" fmla="*/ 134 w 347"/>
                <a:gd name="T39" fmla="*/ 110 h 333"/>
                <a:gd name="T40" fmla="*/ 228 w 347"/>
                <a:gd name="T41" fmla="*/ 241 h 333"/>
                <a:gd name="T42" fmla="*/ 287 w 347"/>
                <a:gd name="T43" fmla="*/ 303 h 333"/>
                <a:gd name="T44" fmla="*/ 347 w 347"/>
                <a:gd name="T45" fmla="*/ 241 h 333"/>
                <a:gd name="T46" fmla="*/ 287 w 347"/>
                <a:gd name="T47" fmla="*/ 179 h 333"/>
                <a:gd name="T48" fmla="*/ 228 w 347"/>
                <a:gd name="T49" fmla="*/ 241 h 333"/>
                <a:gd name="T50" fmla="*/ 228 w 347"/>
                <a:gd name="T51" fmla="*/ 250 h 333"/>
                <a:gd name="T52" fmla="*/ 178 w 347"/>
                <a:gd name="T53" fmla="*/ 262 h 333"/>
                <a:gd name="T54" fmla="*/ 74 w 347"/>
                <a:gd name="T55" fmla="*/ 139 h 333"/>
                <a:gd name="T56" fmla="*/ 136 w 347"/>
                <a:gd name="T57" fmla="*/ 120 h 333"/>
                <a:gd name="T58" fmla="*/ 137 w 347"/>
                <a:gd name="T59" fmla="*/ 216 h 333"/>
                <a:gd name="T60" fmla="*/ 162 w 347"/>
                <a:gd name="T61" fmla="*/ 148 h 333"/>
                <a:gd name="T62" fmla="*/ 86 w 347"/>
                <a:gd name="T63" fmla="*/ 223 h 333"/>
                <a:gd name="T64" fmla="*/ 57 w 347"/>
                <a:gd name="T65" fmla="*/ 177 h 333"/>
                <a:gd name="T66" fmla="*/ 232 w 347"/>
                <a:gd name="T67" fmla="*/ 217 h 333"/>
                <a:gd name="T68" fmla="*/ 71 w 347"/>
                <a:gd name="T69" fmla="*/ 161 h 333"/>
                <a:gd name="T70" fmla="*/ 102 w 347"/>
                <a:gd name="T71" fmla="*/ 46 h 333"/>
                <a:gd name="T72" fmla="*/ 58 w 347"/>
                <a:gd name="T73" fmla="*/ 115 h 333"/>
                <a:gd name="T74" fmla="*/ 249 w 347"/>
                <a:gd name="T75" fmla="*/ 194 h 333"/>
                <a:gd name="T76" fmla="*/ 200 w 347"/>
                <a:gd name="T77" fmla="*/ 139 h 333"/>
                <a:gd name="T78" fmla="*/ 112 w 347"/>
                <a:gd name="T79" fmla="*/ 213 h 333"/>
                <a:gd name="T80" fmla="*/ 114 w 347"/>
                <a:gd name="T81" fmla="*/ 49 h 333"/>
                <a:gd name="T82" fmla="*/ 126 w 347"/>
                <a:gd name="T83" fmla="*/ 45 h 333"/>
                <a:gd name="T84" fmla="*/ 151 w 347"/>
                <a:gd name="T85" fmla="*/ 78 h 3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347" h="333">
                  <a:moveTo>
                    <a:pt x="90" y="24"/>
                  </a:moveTo>
                  <a:cubicBezTo>
                    <a:pt x="90" y="11"/>
                    <a:pt x="100" y="0"/>
                    <a:pt x="114" y="0"/>
                  </a:cubicBezTo>
                  <a:cubicBezTo>
                    <a:pt x="127" y="0"/>
                    <a:pt x="138" y="11"/>
                    <a:pt x="138" y="24"/>
                  </a:cubicBezTo>
                  <a:cubicBezTo>
                    <a:pt x="138" y="38"/>
                    <a:pt x="127" y="49"/>
                    <a:pt x="114" y="49"/>
                  </a:cubicBezTo>
                  <a:cubicBezTo>
                    <a:pt x="100" y="49"/>
                    <a:pt x="90" y="38"/>
                    <a:pt x="90" y="24"/>
                  </a:cubicBezTo>
                  <a:close/>
                  <a:moveTo>
                    <a:pt x="0" y="146"/>
                  </a:moveTo>
                  <a:cubicBezTo>
                    <a:pt x="0" y="166"/>
                    <a:pt x="17" y="183"/>
                    <a:pt x="37" y="183"/>
                  </a:cubicBezTo>
                  <a:cubicBezTo>
                    <a:pt x="58" y="183"/>
                    <a:pt x="75" y="166"/>
                    <a:pt x="75" y="146"/>
                  </a:cubicBezTo>
                  <a:cubicBezTo>
                    <a:pt x="75" y="125"/>
                    <a:pt x="58" y="108"/>
                    <a:pt x="37" y="108"/>
                  </a:cubicBezTo>
                  <a:cubicBezTo>
                    <a:pt x="17" y="108"/>
                    <a:pt x="0" y="125"/>
                    <a:pt x="0" y="146"/>
                  </a:cubicBezTo>
                  <a:close/>
                  <a:moveTo>
                    <a:pt x="60" y="273"/>
                  </a:moveTo>
                  <a:cubicBezTo>
                    <a:pt x="60" y="306"/>
                    <a:pt x="86" y="333"/>
                    <a:pt x="119" y="333"/>
                  </a:cubicBezTo>
                  <a:cubicBezTo>
                    <a:pt x="152" y="333"/>
                    <a:pt x="179" y="306"/>
                    <a:pt x="179" y="273"/>
                  </a:cubicBezTo>
                  <a:cubicBezTo>
                    <a:pt x="179" y="240"/>
                    <a:pt x="152" y="213"/>
                    <a:pt x="119" y="213"/>
                  </a:cubicBezTo>
                  <a:cubicBezTo>
                    <a:pt x="86" y="213"/>
                    <a:pt x="60" y="240"/>
                    <a:pt x="60" y="273"/>
                  </a:cubicBezTo>
                  <a:close/>
                  <a:moveTo>
                    <a:pt x="134" y="110"/>
                  </a:moveTo>
                  <a:cubicBezTo>
                    <a:pt x="134" y="132"/>
                    <a:pt x="152" y="149"/>
                    <a:pt x="174" y="149"/>
                  </a:cubicBezTo>
                  <a:cubicBezTo>
                    <a:pt x="195" y="149"/>
                    <a:pt x="213" y="132"/>
                    <a:pt x="213" y="110"/>
                  </a:cubicBezTo>
                  <a:cubicBezTo>
                    <a:pt x="213" y="89"/>
                    <a:pt x="195" y="71"/>
                    <a:pt x="174" y="71"/>
                  </a:cubicBezTo>
                  <a:cubicBezTo>
                    <a:pt x="152" y="71"/>
                    <a:pt x="134" y="89"/>
                    <a:pt x="134" y="110"/>
                  </a:cubicBezTo>
                  <a:close/>
                  <a:moveTo>
                    <a:pt x="228" y="241"/>
                  </a:moveTo>
                  <a:cubicBezTo>
                    <a:pt x="228" y="275"/>
                    <a:pt x="254" y="303"/>
                    <a:pt x="287" y="303"/>
                  </a:cubicBezTo>
                  <a:cubicBezTo>
                    <a:pt x="320" y="303"/>
                    <a:pt x="347" y="275"/>
                    <a:pt x="347" y="241"/>
                  </a:cubicBezTo>
                  <a:cubicBezTo>
                    <a:pt x="347" y="207"/>
                    <a:pt x="320" y="179"/>
                    <a:pt x="287" y="179"/>
                  </a:cubicBezTo>
                  <a:cubicBezTo>
                    <a:pt x="254" y="179"/>
                    <a:pt x="228" y="207"/>
                    <a:pt x="228" y="241"/>
                  </a:cubicBezTo>
                  <a:close/>
                  <a:moveTo>
                    <a:pt x="228" y="250"/>
                  </a:moveTo>
                  <a:cubicBezTo>
                    <a:pt x="178" y="262"/>
                    <a:pt x="178" y="262"/>
                    <a:pt x="178" y="262"/>
                  </a:cubicBezTo>
                  <a:moveTo>
                    <a:pt x="74" y="139"/>
                  </a:moveTo>
                  <a:cubicBezTo>
                    <a:pt x="136" y="120"/>
                    <a:pt x="136" y="120"/>
                    <a:pt x="136" y="120"/>
                  </a:cubicBezTo>
                  <a:moveTo>
                    <a:pt x="137" y="216"/>
                  </a:moveTo>
                  <a:cubicBezTo>
                    <a:pt x="162" y="148"/>
                    <a:pt x="162" y="148"/>
                    <a:pt x="162" y="148"/>
                  </a:cubicBezTo>
                  <a:moveTo>
                    <a:pt x="86" y="223"/>
                  </a:moveTo>
                  <a:cubicBezTo>
                    <a:pt x="57" y="177"/>
                    <a:pt x="57" y="177"/>
                    <a:pt x="57" y="177"/>
                  </a:cubicBezTo>
                  <a:moveTo>
                    <a:pt x="232" y="217"/>
                  </a:moveTo>
                  <a:cubicBezTo>
                    <a:pt x="71" y="161"/>
                    <a:pt x="71" y="161"/>
                    <a:pt x="71" y="161"/>
                  </a:cubicBezTo>
                  <a:moveTo>
                    <a:pt x="102" y="46"/>
                  </a:moveTo>
                  <a:cubicBezTo>
                    <a:pt x="58" y="115"/>
                    <a:pt x="58" y="115"/>
                    <a:pt x="58" y="115"/>
                  </a:cubicBezTo>
                  <a:moveTo>
                    <a:pt x="249" y="194"/>
                  </a:moveTo>
                  <a:cubicBezTo>
                    <a:pt x="200" y="139"/>
                    <a:pt x="200" y="139"/>
                    <a:pt x="200" y="139"/>
                  </a:cubicBezTo>
                  <a:moveTo>
                    <a:pt x="112" y="213"/>
                  </a:moveTo>
                  <a:cubicBezTo>
                    <a:pt x="114" y="49"/>
                    <a:pt x="114" y="49"/>
                    <a:pt x="114" y="49"/>
                  </a:cubicBezTo>
                  <a:moveTo>
                    <a:pt x="126" y="45"/>
                  </a:moveTo>
                  <a:cubicBezTo>
                    <a:pt x="151" y="78"/>
                    <a:pt x="151" y="78"/>
                    <a:pt x="151" y="78"/>
                  </a:cubicBezTo>
                </a:path>
              </a:pathLst>
            </a:custGeom>
            <a:noFill/>
            <a:ln w="12700" cap="flat">
              <a:solidFill>
                <a:schemeClr val="bg1"/>
              </a:solidFill>
              <a:prstDash val="solid"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等线" panose="020F0502020204030204"/>
                <a:ea typeface="+mn-ea"/>
                <a:cs typeface="+mn-cs"/>
              </a:endParaRPr>
            </a:p>
          </p:txBody>
        </p:sp>
      </p:grpSp>
      <p:sp>
        <p:nvSpPr>
          <p:cNvPr id="43" name="矩形 42">
            <a:extLst>
              <a:ext uri="{FF2B5EF4-FFF2-40B4-BE49-F238E27FC236}">
                <a16:creationId xmlns:a16="http://schemas.microsoft.com/office/drawing/2014/main" id="{B07F6F26-F38A-49A5-A2AC-83ECB20BEB3A}"/>
              </a:ext>
            </a:extLst>
          </p:cNvPr>
          <p:cNvSpPr/>
          <p:nvPr/>
        </p:nvSpPr>
        <p:spPr>
          <a:xfrm>
            <a:off x="3639520" y="4846547"/>
            <a:ext cx="2247224" cy="10288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30000"/>
              </a:lnSpc>
            </a:pPr>
            <a:r>
              <a:rPr lang="af-ZA" altLang="zh-CN" sz="1200">
                <a:solidFill>
                  <a:schemeClr val="tx2"/>
                </a:solidFill>
                <a:ea typeface="微软雅黑" panose="020B0503020204020204" pitchFamily="34" charset="-122"/>
                <a:sym typeface="Arial" panose="020B0604020202020204" pitchFamily="34" charset="0"/>
              </a:rPr>
              <a:t>Lorem ipsum dolor sit amet, consectetuer adipiscing elit. Maecenas porttitor congue massa. Fusce posuere </a:t>
            </a:r>
          </a:p>
        </p:txBody>
      </p:sp>
      <p:sp>
        <p:nvSpPr>
          <p:cNvPr id="44" name="文本框 43">
            <a:extLst>
              <a:ext uri="{FF2B5EF4-FFF2-40B4-BE49-F238E27FC236}">
                <a16:creationId xmlns:a16="http://schemas.microsoft.com/office/drawing/2014/main" id="{C4476D84-DC85-40F8-93B2-24FD266CAA19}"/>
              </a:ext>
            </a:extLst>
          </p:cNvPr>
          <p:cNvSpPr txBox="1"/>
          <p:nvPr/>
        </p:nvSpPr>
        <p:spPr>
          <a:xfrm>
            <a:off x="3921395" y="4408337"/>
            <a:ext cx="1683474" cy="400110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algn="ctr"/>
            <a:r>
              <a:rPr lang="af-ZA" altLang="zh-CN" sz="2000" b="1">
                <a:solidFill>
                  <a:schemeClr val="accent1"/>
                </a:solidFill>
                <a:ea typeface="微软雅黑" panose="020B0503020204020204" pitchFamily="34" charset="-122"/>
                <a:sym typeface="Arial" panose="020B0604020202020204" pitchFamily="34" charset="0"/>
              </a:rPr>
              <a:t>TITLE HERE</a:t>
            </a:r>
          </a:p>
        </p:txBody>
      </p:sp>
      <p:grpSp>
        <p:nvGrpSpPr>
          <p:cNvPr id="65" name="组合 64">
            <a:extLst>
              <a:ext uri="{FF2B5EF4-FFF2-40B4-BE49-F238E27FC236}">
                <a16:creationId xmlns:a16="http://schemas.microsoft.com/office/drawing/2014/main" id="{78FC271A-9398-42B5-AF56-07D4B2A4E146}"/>
              </a:ext>
            </a:extLst>
          </p:cNvPr>
          <p:cNvGrpSpPr/>
          <p:nvPr/>
        </p:nvGrpSpPr>
        <p:grpSpPr>
          <a:xfrm>
            <a:off x="3639520" y="2056765"/>
            <a:ext cx="2247224" cy="2005604"/>
            <a:chOff x="3687198" y="2056765"/>
            <a:chExt cx="2247224" cy="2005604"/>
          </a:xfrm>
        </p:grpSpPr>
        <p:sp>
          <p:nvSpPr>
            <p:cNvPr id="32" name="矩形: 圆角 31">
              <a:extLst>
                <a:ext uri="{FF2B5EF4-FFF2-40B4-BE49-F238E27FC236}">
                  <a16:creationId xmlns:a16="http://schemas.microsoft.com/office/drawing/2014/main" id="{65C102B3-3BCF-4AEA-8AAE-3FE24D3D5CF5}"/>
                </a:ext>
              </a:extLst>
            </p:cNvPr>
            <p:cNvSpPr/>
            <p:nvPr/>
          </p:nvSpPr>
          <p:spPr>
            <a:xfrm>
              <a:off x="3687198" y="2056765"/>
              <a:ext cx="2247224" cy="2005604"/>
            </a:xfrm>
            <a:prstGeom prst="roundRect">
              <a:avLst>
                <a:gd name="adj" fmla="val 7707"/>
              </a:avLst>
            </a:prstGeom>
            <a:solidFill>
              <a:schemeClr val="bg1"/>
            </a:solidFill>
            <a:ln>
              <a:solidFill>
                <a:schemeClr val="accent1"/>
              </a:solidFill>
            </a:ln>
            <a:effectLst>
              <a:outerShdw blurRad="355600" sx="95000" sy="95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 sz="1400">
                <a:solidFill>
                  <a:prstClr val="white"/>
                </a:solidFill>
                <a:latin typeface="等线" panose="020F0502020204030204"/>
                <a:ea typeface="等线" panose="02010600030101010101" pitchFamily="2" charset="-122"/>
              </a:endParaRPr>
            </a:p>
          </p:txBody>
        </p:sp>
        <p:sp>
          <p:nvSpPr>
            <p:cNvPr id="52" name="文本框 51">
              <a:extLst>
                <a:ext uri="{FF2B5EF4-FFF2-40B4-BE49-F238E27FC236}">
                  <a16:creationId xmlns:a16="http://schemas.microsoft.com/office/drawing/2014/main" id="{00E866CB-6F46-4FB5-96B3-FB6A8C90C2C3}"/>
                </a:ext>
              </a:extLst>
            </p:cNvPr>
            <p:cNvSpPr txBox="1"/>
            <p:nvPr/>
          </p:nvSpPr>
          <p:spPr>
            <a:xfrm>
              <a:off x="4027493" y="3155904"/>
              <a:ext cx="1566635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4400">
                  <a:solidFill>
                    <a:schemeClr val="accent1"/>
                  </a:solidFill>
                </a:rPr>
                <a:t>70%</a:t>
              </a:r>
              <a:endParaRPr lang="zh-CN" altLang="en-US" sz="4400">
                <a:solidFill>
                  <a:schemeClr val="accent1"/>
                </a:solidFill>
              </a:endParaRPr>
            </a:p>
          </p:txBody>
        </p:sp>
        <p:cxnSp>
          <p:nvCxnSpPr>
            <p:cNvPr id="56" name="直接连接符 55">
              <a:extLst>
                <a:ext uri="{FF2B5EF4-FFF2-40B4-BE49-F238E27FC236}">
                  <a16:creationId xmlns:a16="http://schemas.microsoft.com/office/drawing/2014/main" id="{5FCEF019-A939-4357-ACB2-CB0DBBD6CE7A}"/>
                </a:ext>
              </a:extLst>
            </p:cNvPr>
            <p:cNvCxnSpPr/>
            <p:nvPr/>
          </p:nvCxnSpPr>
          <p:spPr>
            <a:xfrm>
              <a:off x="3966888" y="3063171"/>
              <a:ext cx="1687845" cy="0"/>
            </a:xfrm>
            <a:prstGeom prst="line">
              <a:avLst/>
            </a:prstGeom>
            <a:ln>
              <a:gradFill flip="none" rotWithShape="1">
                <a:gsLst>
                  <a:gs pos="0">
                    <a:schemeClr val="accent1">
                      <a:alpha val="0"/>
                    </a:schemeClr>
                  </a:gs>
                  <a:gs pos="50000">
                    <a:schemeClr val="accent1"/>
                  </a:gs>
                  <a:gs pos="100000">
                    <a:schemeClr val="accent1">
                      <a:alpha val="0"/>
                    </a:schemeClr>
                  </a:gs>
                </a:gsLst>
                <a:lin ang="0" scaled="1"/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3" name="IoT" title="Icon of five circles that all connect to a center circle">
              <a:extLst>
                <a:ext uri="{FF2B5EF4-FFF2-40B4-BE49-F238E27FC236}">
                  <a16:creationId xmlns:a16="http://schemas.microsoft.com/office/drawing/2014/main" id="{D18C1F19-B939-4FAD-AFD8-2CAB8BF38C4B}"/>
                </a:ext>
              </a:extLst>
            </p:cNvPr>
            <p:cNvSpPr>
              <a:spLocks noChangeAspect="1" noEditPoints="1"/>
            </p:cNvSpPr>
            <p:nvPr/>
          </p:nvSpPr>
          <p:spPr bwMode="auto">
            <a:xfrm>
              <a:off x="4595158" y="2429923"/>
              <a:ext cx="431304" cy="432000"/>
            </a:xfrm>
            <a:custGeom>
              <a:avLst/>
              <a:gdLst>
                <a:gd name="T0" fmla="*/ 235 w 352"/>
                <a:gd name="T1" fmla="*/ 176 h 352"/>
                <a:gd name="T2" fmla="*/ 176 w 352"/>
                <a:gd name="T3" fmla="*/ 235 h 352"/>
                <a:gd name="T4" fmla="*/ 117 w 352"/>
                <a:gd name="T5" fmla="*/ 176 h 352"/>
                <a:gd name="T6" fmla="*/ 176 w 352"/>
                <a:gd name="T7" fmla="*/ 117 h 352"/>
                <a:gd name="T8" fmla="*/ 235 w 352"/>
                <a:gd name="T9" fmla="*/ 176 h 352"/>
                <a:gd name="T10" fmla="*/ 270 w 352"/>
                <a:gd name="T11" fmla="*/ 0 h 352"/>
                <a:gd name="T12" fmla="*/ 235 w 352"/>
                <a:gd name="T13" fmla="*/ 35 h 352"/>
                <a:gd name="T14" fmla="*/ 270 w 352"/>
                <a:gd name="T15" fmla="*/ 70 h 352"/>
                <a:gd name="T16" fmla="*/ 305 w 352"/>
                <a:gd name="T17" fmla="*/ 35 h 352"/>
                <a:gd name="T18" fmla="*/ 270 w 352"/>
                <a:gd name="T19" fmla="*/ 0 h 352"/>
                <a:gd name="T20" fmla="*/ 82 w 352"/>
                <a:gd name="T21" fmla="*/ 23 h 352"/>
                <a:gd name="T22" fmla="*/ 47 w 352"/>
                <a:gd name="T23" fmla="*/ 59 h 352"/>
                <a:gd name="T24" fmla="*/ 82 w 352"/>
                <a:gd name="T25" fmla="*/ 94 h 352"/>
                <a:gd name="T26" fmla="*/ 117 w 352"/>
                <a:gd name="T27" fmla="*/ 59 h 352"/>
                <a:gd name="T28" fmla="*/ 82 w 352"/>
                <a:gd name="T29" fmla="*/ 23 h 352"/>
                <a:gd name="T30" fmla="*/ 35 w 352"/>
                <a:gd name="T31" fmla="*/ 211 h 352"/>
                <a:gd name="T32" fmla="*/ 0 w 352"/>
                <a:gd name="T33" fmla="*/ 246 h 352"/>
                <a:gd name="T34" fmla="*/ 35 w 352"/>
                <a:gd name="T35" fmla="*/ 282 h 352"/>
                <a:gd name="T36" fmla="*/ 70 w 352"/>
                <a:gd name="T37" fmla="*/ 246 h 352"/>
                <a:gd name="T38" fmla="*/ 35 w 352"/>
                <a:gd name="T39" fmla="*/ 211 h 352"/>
                <a:gd name="T40" fmla="*/ 223 w 352"/>
                <a:gd name="T41" fmla="*/ 282 h 352"/>
                <a:gd name="T42" fmla="*/ 188 w 352"/>
                <a:gd name="T43" fmla="*/ 317 h 352"/>
                <a:gd name="T44" fmla="*/ 223 w 352"/>
                <a:gd name="T45" fmla="*/ 352 h 352"/>
                <a:gd name="T46" fmla="*/ 258 w 352"/>
                <a:gd name="T47" fmla="*/ 317 h 352"/>
                <a:gd name="T48" fmla="*/ 223 w 352"/>
                <a:gd name="T49" fmla="*/ 282 h 352"/>
                <a:gd name="T50" fmla="*/ 317 w 352"/>
                <a:gd name="T51" fmla="*/ 164 h 352"/>
                <a:gd name="T52" fmla="*/ 282 w 352"/>
                <a:gd name="T53" fmla="*/ 199 h 352"/>
                <a:gd name="T54" fmla="*/ 317 w 352"/>
                <a:gd name="T55" fmla="*/ 235 h 352"/>
                <a:gd name="T56" fmla="*/ 352 w 352"/>
                <a:gd name="T57" fmla="*/ 199 h 352"/>
                <a:gd name="T58" fmla="*/ 317 w 352"/>
                <a:gd name="T59" fmla="*/ 164 h 352"/>
                <a:gd name="T60" fmla="*/ 250 w 352"/>
                <a:gd name="T61" fmla="*/ 64 h 352"/>
                <a:gd name="T62" fmla="*/ 209 w 352"/>
                <a:gd name="T63" fmla="*/ 127 h 352"/>
                <a:gd name="T64" fmla="*/ 139 w 352"/>
                <a:gd name="T65" fmla="*/ 130 h 352"/>
                <a:gd name="T66" fmla="*/ 104 w 352"/>
                <a:gd name="T67" fmla="*/ 86 h 352"/>
                <a:gd name="T68" fmla="*/ 67 w 352"/>
                <a:gd name="T69" fmla="*/ 231 h 352"/>
                <a:gd name="T70" fmla="*/ 124 w 352"/>
                <a:gd name="T71" fmla="*/ 202 h 352"/>
                <a:gd name="T72" fmla="*/ 212 w 352"/>
                <a:gd name="T73" fmla="*/ 283 h 352"/>
                <a:gd name="T74" fmla="*/ 195 w 352"/>
                <a:gd name="T75" fmla="*/ 232 h 352"/>
                <a:gd name="T76" fmla="*/ 234 w 352"/>
                <a:gd name="T77" fmla="*/ 186 h 352"/>
                <a:gd name="T78" fmla="*/ 282 w 352"/>
                <a:gd name="T79" fmla="*/ 194 h 3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352" h="352">
                  <a:moveTo>
                    <a:pt x="235" y="176"/>
                  </a:moveTo>
                  <a:cubicBezTo>
                    <a:pt x="235" y="208"/>
                    <a:pt x="208" y="235"/>
                    <a:pt x="176" y="235"/>
                  </a:cubicBezTo>
                  <a:cubicBezTo>
                    <a:pt x="144" y="235"/>
                    <a:pt x="117" y="208"/>
                    <a:pt x="117" y="176"/>
                  </a:cubicBezTo>
                  <a:cubicBezTo>
                    <a:pt x="117" y="144"/>
                    <a:pt x="144" y="117"/>
                    <a:pt x="176" y="117"/>
                  </a:cubicBezTo>
                  <a:cubicBezTo>
                    <a:pt x="208" y="117"/>
                    <a:pt x="235" y="144"/>
                    <a:pt x="235" y="176"/>
                  </a:cubicBezTo>
                  <a:close/>
                  <a:moveTo>
                    <a:pt x="270" y="0"/>
                  </a:moveTo>
                  <a:cubicBezTo>
                    <a:pt x="250" y="0"/>
                    <a:pt x="235" y="16"/>
                    <a:pt x="235" y="35"/>
                  </a:cubicBezTo>
                  <a:cubicBezTo>
                    <a:pt x="235" y="55"/>
                    <a:pt x="250" y="70"/>
                    <a:pt x="270" y="70"/>
                  </a:cubicBezTo>
                  <a:cubicBezTo>
                    <a:pt x="289" y="70"/>
                    <a:pt x="305" y="55"/>
                    <a:pt x="305" y="35"/>
                  </a:cubicBezTo>
                  <a:cubicBezTo>
                    <a:pt x="305" y="16"/>
                    <a:pt x="289" y="0"/>
                    <a:pt x="270" y="0"/>
                  </a:cubicBezTo>
                  <a:close/>
                  <a:moveTo>
                    <a:pt x="82" y="23"/>
                  </a:moveTo>
                  <a:cubicBezTo>
                    <a:pt x="63" y="23"/>
                    <a:pt x="47" y="39"/>
                    <a:pt x="47" y="59"/>
                  </a:cubicBezTo>
                  <a:cubicBezTo>
                    <a:pt x="47" y="78"/>
                    <a:pt x="63" y="94"/>
                    <a:pt x="82" y="94"/>
                  </a:cubicBezTo>
                  <a:cubicBezTo>
                    <a:pt x="102" y="94"/>
                    <a:pt x="117" y="78"/>
                    <a:pt x="117" y="59"/>
                  </a:cubicBezTo>
                  <a:cubicBezTo>
                    <a:pt x="117" y="39"/>
                    <a:pt x="102" y="23"/>
                    <a:pt x="82" y="23"/>
                  </a:cubicBezTo>
                  <a:close/>
                  <a:moveTo>
                    <a:pt x="35" y="211"/>
                  </a:moveTo>
                  <a:cubicBezTo>
                    <a:pt x="16" y="211"/>
                    <a:pt x="0" y="227"/>
                    <a:pt x="0" y="246"/>
                  </a:cubicBezTo>
                  <a:cubicBezTo>
                    <a:pt x="0" y="266"/>
                    <a:pt x="16" y="282"/>
                    <a:pt x="35" y="282"/>
                  </a:cubicBezTo>
                  <a:cubicBezTo>
                    <a:pt x="55" y="282"/>
                    <a:pt x="70" y="266"/>
                    <a:pt x="70" y="246"/>
                  </a:cubicBezTo>
                  <a:cubicBezTo>
                    <a:pt x="70" y="227"/>
                    <a:pt x="55" y="211"/>
                    <a:pt x="35" y="211"/>
                  </a:cubicBezTo>
                  <a:close/>
                  <a:moveTo>
                    <a:pt x="223" y="282"/>
                  </a:moveTo>
                  <a:cubicBezTo>
                    <a:pt x="203" y="282"/>
                    <a:pt x="188" y="297"/>
                    <a:pt x="188" y="317"/>
                  </a:cubicBezTo>
                  <a:cubicBezTo>
                    <a:pt x="188" y="336"/>
                    <a:pt x="203" y="352"/>
                    <a:pt x="223" y="352"/>
                  </a:cubicBezTo>
                  <a:cubicBezTo>
                    <a:pt x="242" y="352"/>
                    <a:pt x="258" y="336"/>
                    <a:pt x="258" y="317"/>
                  </a:cubicBezTo>
                  <a:cubicBezTo>
                    <a:pt x="258" y="297"/>
                    <a:pt x="242" y="282"/>
                    <a:pt x="223" y="282"/>
                  </a:cubicBezTo>
                  <a:close/>
                  <a:moveTo>
                    <a:pt x="317" y="164"/>
                  </a:moveTo>
                  <a:cubicBezTo>
                    <a:pt x="297" y="164"/>
                    <a:pt x="282" y="180"/>
                    <a:pt x="282" y="199"/>
                  </a:cubicBezTo>
                  <a:cubicBezTo>
                    <a:pt x="282" y="219"/>
                    <a:pt x="297" y="235"/>
                    <a:pt x="317" y="235"/>
                  </a:cubicBezTo>
                  <a:cubicBezTo>
                    <a:pt x="336" y="235"/>
                    <a:pt x="352" y="219"/>
                    <a:pt x="352" y="199"/>
                  </a:cubicBezTo>
                  <a:cubicBezTo>
                    <a:pt x="352" y="180"/>
                    <a:pt x="336" y="164"/>
                    <a:pt x="317" y="164"/>
                  </a:cubicBezTo>
                  <a:close/>
                  <a:moveTo>
                    <a:pt x="250" y="64"/>
                  </a:moveTo>
                  <a:cubicBezTo>
                    <a:pt x="209" y="127"/>
                    <a:pt x="209" y="127"/>
                    <a:pt x="209" y="127"/>
                  </a:cubicBezTo>
                  <a:moveTo>
                    <a:pt x="139" y="130"/>
                  </a:moveTo>
                  <a:cubicBezTo>
                    <a:pt x="104" y="86"/>
                    <a:pt x="104" y="86"/>
                    <a:pt x="104" y="86"/>
                  </a:cubicBezTo>
                  <a:moveTo>
                    <a:pt x="67" y="231"/>
                  </a:moveTo>
                  <a:cubicBezTo>
                    <a:pt x="124" y="202"/>
                    <a:pt x="124" y="202"/>
                    <a:pt x="124" y="202"/>
                  </a:cubicBezTo>
                  <a:moveTo>
                    <a:pt x="212" y="283"/>
                  </a:moveTo>
                  <a:cubicBezTo>
                    <a:pt x="195" y="232"/>
                    <a:pt x="195" y="232"/>
                    <a:pt x="195" y="232"/>
                  </a:cubicBezTo>
                  <a:moveTo>
                    <a:pt x="234" y="186"/>
                  </a:moveTo>
                  <a:cubicBezTo>
                    <a:pt x="282" y="194"/>
                    <a:pt x="282" y="194"/>
                    <a:pt x="282" y="194"/>
                  </a:cubicBezTo>
                </a:path>
              </a:pathLst>
            </a:custGeom>
            <a:noFill/>
            <a:ln w="12700" cap="flat">
              <a:solidFill>
                <a:schemeClr val="accent1"/>
              </a:solidFill>
              <a:prstDash val="solid"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等线" panose="020F0502020204030204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17127308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文本占位符 32">
            <a:extLst>
              <a:ext uri="{FF2B5EF4-FFF2-40B4-BE49-F238E27FC236}">
                <a16:creationId xmlns:a16="http://schemas.microsoft.com/office/drawing/2014/main" id="{B9F529AA-9921-4998-BE64-7D7C05C305B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zh-CN" altLang="en-US"/>
              <a:t>心得体会</a:t>
            </a:r>
          </a:p>
        </p:txBody>
      </p:sp>
      <p:sp>
        <p:nvSpPr>
          <p:cNvPr id="3" name="椭圆 2">
            <a:extLst>
              <a:ext uri="{FF2B5EF4-FFF2-40B4-BE49-F238E27FC236}">
                <a16:creationId xmlns:a16="http://schemas.microsoft.com/office/drawing/2014/main" id="{1E56318F-E26E-49F0-9D6F-0494A321B705}"/>
              </a:ext>
            </a:extLst>
          </p:cNvPr>
          <p:cNvSpPr/>
          <p:nvPr/>
        </p:nvSpPr>
        <p:spPr>
          <a:xfrm rot="9692354">
            <a:off x="576434" y="3780300"/>
            <a:ext cx="1463336" cy="1463334"/>
          </a:xfrm>
          <a:prstGeom prst="ellipse">
            <a:avLst/>
          </a:prstGeom>
          <a:solidFill>
            <a:schemeClr val="bg1"/>
          </a:solidFill>
          <a:ln>
            <a:solidFill>
              <a:schemeClr val="accent1"/>
            </a:solidFill>
          </a:ln>
          <a:effectLst>
            <a:outerShdw blurRad="355600" sx="95000" sy="95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4" name="椭圆 3">
            <a:extLst>
              <a:ext uri="{FF2B5EF4-FFF2-40B4-BE49-F238E27FC236}">
                <a16:creationId xmlns:a16="http://schemas.microsoft.com/office/drawing/2014/main" id="{170D7422-EBB2-492C-8AF6-1E78AEAFBAA5}"/>
              </a:ext>
            </a:extLst>
          </p:cNvPr>
          <p:cNvSpPr/>
          <p:nvPr/>
        </p:nvSpPr>
        <p:spPr>
          <a:xfrm rot="9900000">
            <a:off x="2420344" y="2716176"/>
            <a:ext cx="1904471" cy="1904468"/>
          </a:xfrm>
          <a:prstGeom prst="ellipse">
            <a:avLst/>
          </a:prstGeom>
          <a:solidFill>
            <a:schemeClr val="bg1"/>
          </a:solidFill>
          <a:ln>
            <a:solidFill>
              <a:schemeClr val="accent1"/>
            </a:solidFill>
          </a:ln>
          <a:effectLst>
            <a:outerShdw blurRad="355600" sx="95000" sy="95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5" name="椭圆 4">
            <a:extLst>
              <a:ext uri="{FF2B5EF4-FFF2-40B4-BE49-F238E27FC236}">
                <a16:creationId xmlns:a16="http://schemas.microsoft.com/office/drawing/2014/main" id="{322FFB3A-A30C-4D05-A4D5-F2341C75E0D1}"/>
              </a:ext>
            </a:extLst>
          </p:cNvPr>
          <p:cNvSpPr/>
          <p:nvPr/>
        </p:nvSpPr>
        <p:spPr>
          <a:xfrm rot="10800000">
            <a:off x="4705391" y="1654655"/>
            <a:ext cx="2781220" cy="2781216"/>
          </a:xfrm>
          <a:prstGeom prst="ellipse">
            <a:avLst/>
          </a:prstGeom>
          <a:solidFill>
            <a:schemeClr val="bg1"/>
          </a:solidFill>
          <a:ln>
            <a:solidFill>
              <a:schemeClr val="accent1"/>
            </a:solidFill>
          </a:ln>
          <a:effectLst>
            <a:outerShdw blurRad="355600" sx="95000" sy="95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6" name="椭圆 5">
            <a:extLst>
              <a:ext uri="{FF2B5EF4-FFF2-40B4-BE49-F238E27FC236}">
                <a16:creationId xmlns:a16="http://schemas.microsoft.com/office/drawing/2014/main" id="{EF0794DA-790B-427B-84FF-8F27D86EE5A0}"/>
              </a:ext>
            </a:extLst>
          </p:cNvPr>
          <p:cNvSpPr/>
          <p:nvPr/>
        </p:nvSpPr>
        <p:spPr>
          <a:xfrm rot="11907646" flipH="1">
            <a:off x="10152230" y="3802045"/>
            <a:ext cx="1463336" cy="1463334"/>
          </a:xfrm>
          <a:prstGeom prst="ellipse">
            <a:avLst/>
          </a:prstGeom>
          <a:solidFill>
            <a:schemeClr val="bg1"/>
          </a:solidFill>
          <a:ln>
            <a:solidFill>
              <a:schemeClr val="accent1"/>
            </a:solidFill>
          </a:ln>
          <a:effectLst>
            <a:outerShdw blurRad="355600" sx="95000" sy="95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7" name="椭圆 6">
            <a:extLst>
              <a:ext uri="{FF2B5EF4-FFF2-40B4-BE49-F238E27FC236}">
                <a16:creationId xmlns:a16="http://schemas.microsoft.com/office/drawing/2014/main" id="{917F7D47-5B3F-438D-9572-DDC13DFF43E9}"/>
              </a:ext>
            </a:extLst>
          </p:cNvPr>
          <p:cNvSpPr/>
          <p:nvPr/>
        </p:nvSpPr>
        <p:spPr>
          <a:xfrm rot="11700000" flipH="1">
            <a:off x="7867183" y="2693754"/>
            <a:ext cx="1904471" cy="1904468"/>
          </a:xfrm>
          <a:prstGeom prst="ellipse">
            <a:avLst/>
          </a:prstGeom>
          <a:solidFill>
            <a:schemeClr val="bg1"/>
          </a:solidFill>
          <a:ln>
            <a:solidFill>
              <a:schemeClr val="accent1"/>
            </a:solidFill>
          </a:ln>
          <a:effectLst>
            <a:outerShdw blurRad="355600" sx="95000" sy="95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400" b="0" i="0" u="none" strike="noStrike" kern="1200" cap="none" spc="0" normalizeH="0" baseline="0" noProof="0">
              <a:ln>
                <a:noFill/>
              </a:ln>
              <a:solidFill>
                <a:srgbClr val="44546A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grpSp>
        <p:nvGrpSpPr>
          <p:cNvPr id="8" name="组合 7">
            <a:extLst>
              <a:ext uri="{FF2B5EF4-FFF2-40B4-BE49-F238E27FC236}">
                <a16:creationId xmlns:a16="http://schemas.microsoft.com/office/drawing/2014/main" id="{D054E475-16F2-4C44-B845-BDD05D419B1F}"/>
              </a:ext>
            </a:extLst>
          </p:cNvPr>
          <p:cNvGrpSpPr/>
          <p:nvPr/>
        </p:nvGrpSpPr>
        <p:grpSpPr>
          <a:xfrm>
            <a:off x="4955876" y="2352743"/>
            <a:ext cx="2330399" cy="1110203"/>
            <a:chOff x="4955876" y="2664800"/>
            <a:chExt cx="2330399" cy="1110203"/>
          </a:xfrm>
        </p:grpSpPr>
        <p:sp>
          <p:nvSpPr>
            <p:cNvPr id="9" name="文本框 8">
              <a:extLst>
                <a:ext uri="{FF2B5EF4-FFF2-40B4-BE49-F238E27FC236}">
                  <a16:creationId xmlns:a16="http://schemas.microsoft.com/office/drawing/2014/main" id="{9B45697E-78E8-4C69-956B-48AE14AFD1E9}"/>
                </a:ext>
              </a:extLst>
            </p:cNvPr>
            <p:cNvSpPr txBox="1"/>
            <p:nvPr/>
          </p:nvSpPr>
          <p:spPr>
            <a:xfrm>
              <a:off x="5063723" y="2664800"/>
              <a:ext cx="206455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2400" b="0" i="0" u="none" strike="noStrike" kern="1200" cap="none" spc="0" normalizeH="0" baseline="0" noProof="0">
                  <a:ln>
                    <a:noFill/>
                  </a:ln>
                  <a:solidFill>
                    <a:srgbClr val="44546A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TITLE HERE</a:t>
              </a:r>
            </a:p>
          </p:txBody>
        </p:sp>
        <p:cxnSp>
          <p:nvCxnSpPr>
            <p:cNvPr id="10" name="直接连接符 9">
              <a:extLst>
                <a:ext uri="{FF2B5EF4-FFF2-40B4-BE49-F238E27FC236}">
                  <a16:creationId xmlns:a16="http://schemas.microsoft.com/office/drawing/2014/main" id="{ABD2B5F0-5F66-4F67-8121-CA1364FD097E}"/>
                </a:ext>
              </a:extLst>
            </p:cNvPr>
            <p:cNvCxnSpPr>
              <a:cxnSpLocks/>
            </p:cNvCxnSpPr>
            <p:nvPr/>
          </p:nvCxnSpPr>
          <p:spPr>
            <a:xfrm>
              <a:off x="5148154" y="3166005"/>
              <a:ext cx="1864367" cy="0"/>
            </a:xfrm>
            <a:prstGeom prst="line">
              <a:avLst/>
            </a:prstGeom>
            <a:ln>
              <a:gradFill flip="none" rotWithShape="1">
                <a:gsLst>
                  <a:gs pos="50400">
                    <a:schemeClr val="tx2"/>
                  </a:gs>
                  <a:gs pos="0">
                    <a:schemeClr val="tx2">
                      <a:alpha val="0"/>
                    </a:schemeClr>
                  </a:gs>
                  <a:gs pos="100000">
                    <a:schemeClr val="tx2">
                      <a:alpha val="0"/>
                    </a:schemeClr>
                  </a:gs>
                </a:gsLst>
                <a:lin ang="0" scaled="1"/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文本框 10">
              <a:extLst>
                <a:ext uri="{FF2B5EF4-FFF2-40B4-BE49-F238E27FC236}">
                  <a16:creationId xmlns:a16="http://schemas.microsoft.com/office/drawing/2014/main" id="{29D610CC-8477-43A3-8F0F-08E3E5DB0CD8}"/>
                </a:ext>
              </a:extLst>
            </p:cNvPr>
            <p:cNvSpPr txBox="1"/>
            <p:nvPr/>
          </p:nvSpPr>
          <p:spPr>
            <a:xfrm>
              <a:off x="4955876" y="3267172"/>
              <a:ext cx="2330399" cy="5078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900" b="0" i="0" u="none" strike="noStrike" kern="1200" cap="none" spc="0" normalizeH="0" baseline="0" noProof="0" dirty="0">
                  <a:ln>
                    <a:noFill/>
                  </a:ln>
                  <a:solidFill>
                    <a:srgbClr val="44546A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Lorem ipsum dolor sit amet, consectetuer adipiscing elit</a:t>
              </a:r>
              <a:r>
                <a:rPr kumimoji="0" lang="en-US" altLang="zh-CN" sz="900" b="0" i="0" u="none" strike="noStrike" kern="1200" cap="none" spc="0" normalizeH="0" baseline="0" noProof="0">
                  <a:ln>
                    <a:noFill/>
                  </a:ln>
                  <a:solidFill>
                    <a:srgbClr val="44546A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. Maecenas porttitor congue massa. Fusce posuere</a:t>
              </a:r>
            </a:p>
          </p:txBody>
        </p:sp>
      </p:grpSp>
      <p:sp>
        <p:nvSpPr>
          <p:cNvPr id="12" name="文本框 11">
            <a:extLst>
              <a:ext uri="{FF2B5EF4-FFF2-40B4-BE49-F238E27FC236}">
                <a16:creationId xmlns:a16="http://schemas.microsoft.com/office/drawing/2014/main" id="{BF67359C-13C0-40F6-8D47-FE218A445D71}"/>
              </a:ext>
            </a:extLst>
          </p:cNvPr>
          <p:cNvSpPr txBox="1"/>
          <p:nvPr/>
        </p:nvSpPr>
        <p:spPr>
          <a:xfrm>
            <a:off x="2498549" y="3276488"/>
            <a:ext cx="172859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600" b="0" i="0" u="none" strike="noStrike" kern="1200" cap="none" spc="0" normalizeH="0" baseline="0" noProof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TITLE HERE</a:t>
            </a:r>
          </a:p>
        </p:txBody>
      </p:sp>
      <p:cxnSp>
        <p:nvCxnSpPr>
          <p:cNvPr id="13" name="直接连接符 12">
            <a:extLst>
              <a:ext uri="{FF2B5EF4-FFF2-40B4-BE49-F238E27FC236}">
                <a16:creationId xmlns:a16="http://schemas.microsoft.com/office/drawing/2014/main" id="{D6AAB4CD-24DE-429C-875D-C95907E49D7A}"/>
              </a:ext>
            </a:extLst>
          </p:cNvPr>
          <p:cNvCxnSpPr>
            <a:cxnSpLocks/>
          </p:cNvCxnSpPr>
          <p:nvPr/>
        </p:nvCxnSpPr>
        <p:spPr>
          <a:xfrm>
            <a:off x="2569241" y="3627956"/>
            <a:ext cx="1560983" cy="0"/>
          </a:xfrm>
          <a:prstGeom prst="line">
            <a:avLst/>
          </a:prstGeom>
          <a:ln>
            <a:gradFill flip="none" rotWithShape="1">
              <a:gsLst>
                <a:gs pos="50400">
                  <a:schemeClr val="tx2"/>
                </a:gs>
                <a:gs pos="0">
                  <a:schemeClr val="tx2">
                    <a:alpha val="0"/>
                  </a:schemeClr>
                </a:gs>
                <a:gs pos="100000">
                  <a:schemeClr val="tx2">
                    <a:alpha val="0"/>
                  </a:schemeClr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文本框 13">
            <a:extLst>
              <a:ext uri="{FF2B5EF4-FFF2-40B4-BE49-F238E27FC236}">
                <a16:creationId xmlns:a16="http://schemas.microsoft.com/office/drawing/2014/main" id="{076DBE4A-07D0-425F-B964-CE245A510712}"/>
              </a:ext>
            </a:extLst>
          </p:cNvPr>
          <p:cNvSpPr txBox="1"/>
          <p:nvPr/>
        </p:nvSpPr>
        <p:spPr>
          <a:xfrm>
            <a:off x="2511456" y="3640871"/>
            <a:ext cx="16483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600" b="0" i="0" u="none" strike="noStrike" kern="120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Lorem ipsum dolor sit amet, consectetuer adipiscing elit</a:t>
            </a:r>
            <a:r>
              <a:rPr kumimoji="0" lang="en-US" altLang="zh-CN" sz="600" b="0" i="0" u="none" strike="noStrike" kern="1200" cap="none" spc="0" normalizeH="0" baseline="0" noProof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. Maecenas porttitor congue massa. Fusce posuere</a:t>
            </a:r>
          </a:p>
        </p:txBody>
      </p:sp>
      <p:sp>
        <p:nvSpPr>
          <p:cNvPr id="15" name="文本框 14">
            <a:extLst>
              <a:ext uri="{FF2B5EF4-FFF2-40B4-BE49-F238E27FC236}">
                <a16:creationId xmlns:a16="http://schemas.microsoft.com/office/drawing/2014/main" id="{376A0AFF-8EC6-4BE5-88A2-77A9C99090C6}"/>
              </a:ext>
            </a:extLst>
          </p:cNvPr>
          <p:cNvSpPr txBox="1"/>
          <p:nvPr/>
        </p:nvSpPr>
        <p:spPr>
          <a:xfrm>
            <a:off x="690769" y="4217654"/>
            <a:ext cx="120719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0" i="0" u="none" strike="noStrike" kern="1200" cap="none" spc="0" normalizeH="0" baseline="0" noProof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TITLE HERE</a:t>
            </a:r>
          </a:p>
        </p:txBody>
      </p:sp>
      <p:cxnSp>
        <p:nvCxnSpPr>
          <p:cNvPr id="16" name="直接连接符 15">
            <a:extLst>
              <a:ext uri="{FF2B5EF4-FFF2-40B4-BE49-F238E27FC236}">
                <a16:creationId xmlns:a16="http://schemas.microsoft.com/office/drawing/2014/main" id="{BDAFA803-7A74-45B8-BB92-280AF824410C}"/>
              </a:ext>
            </a:extLst>
          </p:cNvPr>
          <p:cNvCxnSpPr>
            <a:cxnSpLocks/>
          </p:cNvCxnSpPr>
          <p:nvPr/>
        </p:nvCxnSpPr>
        <p:spPr>
          <a:xfrm>
            <a:off x="749296" y="4515574"/>
            <a:ext cx="1090141" cy="0"/>
          </a:xfrm>
          <a:prstGeom prst="line">
            <a:avLst/>
          </a:prstGeom>
          <a:ln>
            <a:gradFill flip="none" rotWithShape="1">
              <a:gsLst>
                <a:gs pos="50400">
                  <a:schemeClr val="tx2"/>
                </a:gs>
                <a:gs pos="0">
                  <a:schemeClr val="tx2">
                    <a:alpha val="0"/>
                  </a:schemeClr>
                </a:gs>
                <a:gs pos="100000">
                  <a:schemeClr val="tx2">
                    <a:alpha val="0"/>
                  </a:schemeClr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文本框 16">
            <a:extLst>
              <a:ext uri="{FF2B5EF4-FFF2-40B4-BE49-F238E27FC236}">
                <a16:creationId xmlns:a16="http://schemas.microsoft.com/office/drawing/2014/main" id="{4A1AA6A8-A532-4FCC-9BBF-2D88B19E69E1}"/>
              </a:ext>
            </a:extLst>
          </p:cNvPr>
          <p:cNvSpPr txBox="1"/>
          <p:nvPr/>
        </p:nvSpPr>
        <p:spPr>
          <a:xfrm>
            <a:off x="718801" y="4536495"/>
            <a:ext cx="115113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00" b="0" i="0" u="none" strike="noStrike" kern="120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Lorem ipsum dolor sit amet, consectetuer adipiscing elit</a:t>
            </a:r>
            <a:r>
              <a:rPr kumimoji="0" lang="en-US" altLang="zh-CN" sz="400" b="0" i="0" u="none" strike="noStrike" kern="1200" cap="none" spc="0" normalizeH="0" baseline="0" noProof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. Maecenas porttitor congue massa. Fusce posuere</a:t>
            </a:r>
          </a:p>
        </p:txBody>
      </p:sp>
      <p:sp>
        <p:nvSpPr>
          <p:cNvPr id="18" name="文本框 17">
            <a:extLst>
              <a:ext uri="{FF2B5EF4-FFF2-40B4-BE49-F238E27FC236}">
                <a16:creationId xmlns:a16="http://schemas.microsoft.com/office/drawing/2014/main" id="{8BE97EAE-3164-44A8-9DC3-19DE4F1CBAF6}"/>
              </a:ext>
            </a:extLst>
          </p:cNvPr>
          <p:cNvSpPr txBox="1"/>
          <p:nvPr/>
        </p:nvSpPr>
        <p:spPr>
          <a:xfrm>
            <a:off x="7985965" y="3246763"/>
            <a:ext cx="172859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600" b="0" i="0" u="none" strike="noStrike" kern="1200" cap="none" spc="0" normalizeH="0" baseline="0" noProof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TITLE HERE</a:t>
            </a:r>
          </a:p>
        </p:txBody>
      </p:sp>
      <p:cxnSp>
        <p:nvCxnSpPr>
          <p:cNvPr id="19" name="直接连接符 18">
            <a:extLst>
              <a:ext uri="{FF2B5EF4-FFF2-40B4-BE49-F238E27FC236}">
                <a16:creationId xmlns:a16="http://schemas.microsoft.com/office/drawing/2014/main" id="{417ACEA5-DB37-42EB-AECF-CA7858A607F5}"/>
              </a:ext>
            </a:extLst>
          </p:cNvPr>
          <p:cNvCxnSpPr>
            <a:cxnSpLocks/>
          </p:cNvCxnSpPr>
          <p:nvPr/>
        </p:nvCxnSpPr>
        <p:spPr>
          <a:xfrm>
            <a:off x="8056657" y="3598231"/>
            <a:ext cx="1560983" cy="0"/>
          </a:xfrm>
          <a:prstGeom prst="line">
            <a:avLst/>
          </a:prstGeom>
          <a:ln>
            <a:gradFill flip="none" rotWithShape="1">
              <a:gsLst>
                <a:gs pos="50400">
                  <a:schemeClr val="tx2"/>
                </a:gs>
                <a:gs pos="0">
                  <a:schemeClr val="tx2">
                    <a:alpha val="0"/>
                  </a:schemeClr>
                </a:gs>
                <a:gs pos="100000">
                  <a:schemeClr val="tx2">
                    <a:alpha val="0"/>
                  </a:schemeClr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文本框 19">
            <a:extLst>
              <a:ext uri="{FF2B5EF4-FFF2-40B4-BE49-F238E27FC236}">
                <a16:creationId xmlns:a16="http://schemas.microsoft.com/office/drawing/2014/main" id="{E1411008-6C72-4663-B5CE-615C288799C3}"/>
              </a:ext>
            </a:extLst>
          </p:cNvPr>
          <p:cNvSpPr txBox="1"/>
          <p:nvPr/>
        </p:nvSpPr>
        <p:spPr>
          <a:xfrm>
            <a:off x="7998872" y="3611146"/>
            <a:ext cx="16483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600" b="0" i="0" u="none" strike="noStrike" kern="120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Lorem ipsum dolor sit amet, consectetuer adipiscing elit</a:t>
            </a:r>
            <a:r>
              <a:rPr kumimoji="0" lang="en-US" altLang="zh-CN" sz="600" b="0" i="0" u="none" strike="noStrike" kern="1200" cap="none" spc="0" normalizeH="0" baseline="0" noProof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. Maecenas porttitor congue massa. Fusce posuere</a:t>
            </a:r>
          </a:p>
        </p:txBody>
      </p:sp>
      <p:sp>
        <p:nvSpPr>
          <p:cNvPr id="21" name="文本框 20">
            <a:extLst>
              <a:ext uri="{FF2B5EF4-FFF2-40B4-BE49-F238E27FC236}">
                <a16:creationId xmlns:a16="http://schemas.microsoft.com/office/drawing/2014/main" id="{823C8258-4062-49A6-8FEC-BB7264EFD673}"/>
              </a:ext>
            </a:extLst>
          </p:cNvPr>
          <p:cNvSpPr txBox="1"/>
          <p:nvPr/>
        </p:nvSpPr>
        <p:spPr>
          <a:xfrm>
            <a:off x="10294035" y="4157942"/>
            <a:ext cx="120719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0" i="0" u="none" strike="noStrike" kern="1200" cap="none" spc="0" normalizeH="0" baseline="0" noProof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TITLE HERE</a:t>
            </a:r>
          </a:p>
        </p:txBody>
      </p:sp>
      <p:cxnSp>
        <p:nvCxnSpPr>
          <p:cNvPr id="22" name="直接连接符 21">
            <a:extLst>
              <a:ext uri="{FF2B5EF4-FFF2-40B4-BE49-F238E27FC236}">
                <a16:creationId xmlns:a16="http://schemas.microsoft.com/office/drawing/2014/main" id="{7BAD7B50-3C5F-40A9-9DC5-383D8EAE938F}"/>
              </a:ext>
            </a:extLst>
          </p:cNvPr>
          <p:cNvCxnSpPr>
            <a:cxnSpLocks/>
          </p:cNvCxnSpPr>
          <p:nvPr/>
        </p:nvCxnSpPr>
        <p:spPr>
          <a:xfrm>
            <a:off x="10352562" y="4455862"/>
            <a:ext cx="1090141" cy="0"/>
          </a:xfrm>
          <a:prstGeom prst="line">
            <a:avLst/>
          </a:prstGeom>
          <a:ln>
            <a:gradFill flip="none" rotWithShape="1">
              <a:gsLst>
                <a:gs pos="50400">
                  <a:schemeClr val="tx2"/>
                </a:gs>
                <a:gs pos="0">
                  <a:schemeClr val="tx2">
                    <a:alpha val="0"/>
                  </a:schemeClr>
                </a:gs>
                <a:gs pos="100000">
                  <a:schemeClr val="tx2">
                    <a:alpha val="0"/>
                  </a:schemeClr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文本框 22">
            <a:extLst>
              <a:ext uri="{FF2B5EF4-FFF2-40B4-BE49-F238E27FC236}">
                <a16:creationId xmlns:a16="http://schemas.microsoft.com/office/drawing/2014/main" id="{D38D9D1C-0A84-4500-A66F-75E88FD35D23}"/>
              </a:ext>
            </a:extLst>
          </p:cNvPr>
          <p:cNvSpPr txBox="1"/>
          <p:nvPr/>
        </p:nvSpPr>
        <p:spPr>
          <a:xfrm>
            <a:off x="10322067" y="4476783"/>
            <a:ext cx="115113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00" b="0" i="0" u="none" strike="noStrike" kern="120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Lorem ipsum dolor sit amet, consectetuer adipiscing elit</a:t>
            </a:r>
            <a:r>
              <a:rPr kumimoji="0" lang="en-US" altLang="zh-CN" sz="400" b="0" i="0" u="none" strike="noStrike" kern="1200" cap="none" spc="0" normalizeH="0" baseline="0" noProof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. Maecenas porttitor congue massa. Fusce posuere</a:t>
            </a:r>
          </a:p>
        </p:txBody>
      </p:sp>
      <p:grpSp>
        <p:nvGrpSpPr>
          <p:cNvPr id="24" name="组合 23">
            <a:extLst>
              <a:ext uri="{FF2B5EF4-FFF2-40B4-BE49-F238E27FC236}">
                <a16:creationId xmlns:a16="http://schemas.microsoft.com/office/drawing/2014/main" id="{757E15BD-53A3-4BA8-B9BE-A9626325F539}"/>
              </a:ext>
            </a:extLst>
          </p:cNvPr>
          <p:cNvGrpSpPr/>
          <p:nvPr/>
        </p:nvGrpSpPr>
        <p:grpSpPr>
          <a:xfrm>
            <a:off x="3397826" y="4931156"/>
            <a:ext cx="5396349" cy="1219254"/>
            <a:chOff x="5063723" y="2690334"/>
            <a:chExt cx="2064554" cy="1219254"/>
          </a:xfrm>
        </p:grpSpPr>
        <p:sp>
          <p:nvSpPr>
            <p:cNvPr id="25" name="文本框 24">
              <a:extLst>
                <a:ext uri="{FF2B5EF4-FFF2-40B4-BE49-F238E27FC236}">
                  <a16:creationId xmlns:a16="http://schemas.microsoft.com/office/drawing/2014/main" id="{C8C80F54-98AB-42CC-97A3-63D8DF209C35}"/>
                </a:ext>
              </a:extLst>
            </p:cNvPr>
            <p:cNvSpPr txBox="1"/>
            <p:nvPr/>
          </p:nvSpPr>
          <p:spPr>
            <a:xfrm>
              <a:off x="5063723" y="2690334"/>
              <a:ext cx="206455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24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等线" panose="02010600030101010101" pitchFamily="2" charset="-122"/>
                  <a:ea typeface="等线" panose="02010600030101010101" pitchFamily="2" charset="-122"/>
                  <a:cs typeface="+mn-cs"/>
                </a:rPr>
                <a:t>TITLE HERE</a:t>
              </a:r>
            </a:p>
          </p:txBody>
        </p:sp>
        <p:cxnSp>
          <p:nvCxnSpPr>
            <p:cNvPr id="26" name="直接连接符 25">
              <a:extLst>
                <a:ext uri="{FF2B5EF4-FFF2-40B4-BE49-F238E27FC236}">
                  <a16:creationId xmlns:a16="http://schemas.microsoft.com/office/drawing/2014/main" id="{54680921-C975-417F-A35E-495E7F38297A}"/>
                </a:ext>
              </a:extLst>
            </p:cNvPr>
            <p:cNvCxnSpPr>
              <a:cxnSpLocks/>
            </p:cNvCxnSpPr>
            <p:nvPr/>
          </p:nvCxnSpPr>
          <p:spPr>
            <a:xfrm>
              <a:off x="5148154" y="3191539"/>
              <a:ext cx="1864367" cy="0"/>
            </a:xfrm>
            <a:prstGeom prst="line">
              <a:avLst/>
            </a:prstGeom>
            <a:ln>
              <a:gradFill flip="none" rotWithShape="1">
                <a:gsLst>
                  <a:gs pos="50400">
                    <a:schemeClr val="bg1"/>
                  </a:gs>
                  <a:gs pos="0">
                    <a:schemeClr val="bg1">
                      <a:alpha val="0"/>
                    </a:schemeClr>
                  </a:gs>
                  <a:gs pos="100000">
                    <a:schemeClr val="bg1">
                      <a:alpha val="0"/>
                    </a:schemeClr>
                  </a:gs>
                </a:gsLst>
                <a:lin ang="0" scaled="1"/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7" name="文本框 26">
              <a:extLst>
                <a:ext uri="{FF2B5EF4-FFF2-40B4-BE49-F238E27FC236}">
                  <a16:creationId xmlns:a16="http://schemas.microsoft.com/office/drawing/2014/main" id="{1C9E672A-5068-4337-8415-9A45AC0DDCB8}"/>
                </a:ext>
              </a:extLst>
            </p:cNvPr>
            <p:cNvSpPr txBox="1"/>
            <p:nvPr/>
          </p:nvSpPr>
          <p:spPr>
            <a:xfrm>
              <a:off x="5079139" y="3263257"/>
              <a:ext cx="1968673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9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Microsoft JhengHei Light" panose="020B0304030504040204" pitchFamily="34" charset="-120"/>
                  <a:ea typeface="Microsoft JhengHei Light" panose="020B0304030504040204" pitchFamily="34" charset="-120"/>
                  <a:cs typeface="+mn-cs"/>
                </a:rPr>
                <a:t>Lorem ipsum dolor sit amet, consectetuer adipiscing elit</a:t>
              </a:r>
              <a:r>
                <a:rPr kumimoji="0" lang="en-US" altLang="zh-CN" sz="9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Microsoft JhengHei Light" panose="020B0304030504040204" pitchFamily="34" charset="-120"/>
                  <a:ea typeface="Microsoft JhengHei Light" panose="020B0304030504040204" pitchFamily="34" charset="-120"/>
                  <a:cs typeface="+mn-cs"/>
                </a:rPr>
                <a:t>. Maecenas porttitor congue massa. Fusce posuere</a:t>
              </a:r>
            </a:p>
          </p:txBody>
        </p:sp>
      </p:grpSp>
      <p:sp>
        <p:nvSpPr>
          <p:cNvPr id="28" name="椭圆 27">
            <a:extLst>
              <a:ext uri="{FF2B5EF4-FFF2-40B4-BE49-F238E27FC236}">
                <a16:creationId xmlns:a16="http://schemas.microsoft.com/office/drawing/2014/main" id="{AA7F2C48-D854-48F6-863D-C31FAA982E55}"/>
              </a:ext>
            </a:extLst>
          </p:cNvPr>
          <p:cNvSpPr/>
          <p:nvPr/>
        </p:nvSpPr>
        <p:spPr>
          <a:xfrm>
            <a:off x="-117263" y="4295195"/>
            <a:ext cx="12395200" cy="4727248"/>
          </a:xfrm>
          <a:prstGeom prst="ellipse">
            <a:avLst/>
          </a:prstGeom>
          <a:solidFill>
            <a:schemeClr val="bg1"/>
          </a:solidFill>
          <a:ln w="63500">
            <a:solidFill>
              <a:schemeClr val="accent1"/>
            </a:solidFill>
          </a:ln>
          <a:effectLst>
            <a:outerShdw blurRad="63500" sx="102000" sy="102000" algn="ctr" rotWithShape="0">
              <a:prstClr val="black">
                <a:alpha val="17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grpSp>
        <p:nvGrpSpPr>
          <p:cNvPr id="29" name="组合 28">
            <a:extLst>
              <a:ext uri="{FF2B5EF4-FFF2-40B4-BE49-F238E27FC236}">
                <a16:creationId xmlns:a16="http://schemas.microsoft.com/office/drawing/2014/main" id="{B86EA87B-1F0D-49F1-8F6A-EC097AAF8CFF}"/>
              </a:ext>
            </a:extLst>
          </p:cNvPr>
          <p:cNvGrpSpPr/>
          <p:nvPr/>
        </p:nvGrpSpPr>
        <p:grpSpPr>
          <a:xfrm>
            <a:off x="3550226" y="5083556"/>
            <a:ext cx="5396349" cy="942255"/>
            <a:chOff x="5063723" y="2690334"/>
            <a:chExt cx="2064554" cy="942255"/>
          </a:xfrm>
        </p:grpSpPr>
        <p:sp>
          <p:nvSpPr>
            <p:cNvPr id="30" name="文本框 29">
              <a:extLst>
                <a:ext uri="{FF2B5EF4-FFF2-40B4-BE49-F238E27FC236}">
                  <a16:creationId xmlns:a16="http://schemas.microsoft.com/office/drawing/2014/main" id="{C6340625-9889-4EFB-B41E-15AE3C3092E9}"/>
                </a:ext>
              </a:extLst>
            </p:cNvPr>
            <p:cNvSpPr txBox="1"/>
            <p:nvPr/>
          </p:nvSpPr>
          <p:spPr>
            <a:xfrm>
              <a:off x="5063723" y="2690334"/>
              <a:ext cx="206455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2400" b="0" i="0" u="none" strike="noStrike" kern="1200" cap="none" spc="0" normalizeH="0" baseline="0" noProof="0">
                  <a:ln>
                    <a:noFill/>
                  </a:ln>
                  <a:solidFill>
                    <a:srgbClr val="44546A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TITLE HERE</a:t>
              </a:r>
            </a:p>
          </p:txBody>
        </p:sp>
        <p:cxnSp>
          <p:nvCxnSpPr>
            <p:cNvPr id="31" name="直接连接符 30">
              <a:extLst>
                <a:ext uri="{FF2B5EF4-FFF2-40B4-BE49-F238E27FC236}">
                  <a16:creationId xmlns:a16="http://schemas.microsoft.com/office/drawing/2014/main" id="{BBB63C32-28C7-4DC1-8EA1-9D124B53A921}"/>
                </a:ext>
              </a:extLst>
            </p:cNvPr>
            <p:cNvCxnSpPr>
              <a:cxnSpLocks/>
            </p:cNvCxnSpPr>
            <p:nvPr/>
          </p:nvCxnSpPr>
          <p:spPr>
            <a:xfrm>
              <a:off x="5148154" y="3191539"/>
              <a:ext cx="1864367" cy="0"/>
            </a:xfrm>
            <a:prstGeom prst="line">
              <a:avLst/>
            </a:prstGeom>
            <a:ln>
              <a:gradFill flip="none" rotWithShape="1">
                <a:gsLst>
                  <a:gs pos="50400">
                    <a:schemeClr val="tx2"/>
                  </a:gs>
                  <a:gs pos="0">
                    <a:schemeClr val="tx2">
                      <a:alpha val="0"/>
                    </a:schemeClr>
                  </a:gs>
                  <a:gs pos="100000">
                    <a:schemeClr val="tx2">
                      <a:alpha val="0"/>
                    </a:schemeClr>
                  </a:gs>
                </a:gsLst>
                <a:lin ang="0" scaled="1"/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2" name="文本框 31">
              <a:extLst>
                <a:ext uri="{FF2B5EF4-FFF2-40B4-BE49-F238E27FC236}">
                  <a16:creationId xmlns:a16="http://schemas.microsoft.com/office/drawing/2014/main" id="{FD95A08D-898F-4DA4-9FEF-B493772549B6}"/>
                </a:ext>
              </a:extLst>
            </p:cNvPr>
            <p:cNvSpPr txBox="1"/>
            <p:nvPr/>
          </p:nvSpPr>
          <p:spPr>
            <a:xfrm>
              <a:off x="5079139" y="3263257"/>
              <a:ext cx="196867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900" b="0" i="0" u="none" strike="noStrike" kern="1200" cap="none" spc="0" normalizeH="0" baseline="0" noProof="0" dirty="0">
                  <a:ln>
                    <a:noFill/>
                  </a:ln>
                  <a:solidFill>
                    <a:srgbClr val="44546A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Lorem ipsum dolor sit amet, consectetuer adipiscing elit</a:t>
              </a:r>
              <a:r>
                <a:rPr kumimoji="0" lang="en-US" altLang="zh-CN" sz="900" b="0" i="0" u="none" strike="noStrike" kern="1200" cap="none" spc="0" normalizeH="0" baseline="0" noProof="0">
                  <a:ln>
                    <a:noFill/>
                  </a:ln>
                  <a:solidFill>
                    <a:srgbClr val="44546A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. Maecenas porttitor congue massa. Fusce posuere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110140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文本占位符 23">
            <a:extLst>
              <a:ext uri="{FF2B5EF4-FFF2-40B4-BE49-F238E27FC236}">
                <a16:creationId xmlns:a16="http://schemas.microsoft.com/office/drawing/2014/main" id="{C2A62048-16AF-4772-9943-BBF554833EC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zh-CN" altLang="en-US"/>
              <a:t>心得体会</a:t>
            </a:r>
          </a:p>
        </p:txBody>
      </p:sp>
      <p:cxnSp>
        <p:nvCxnSpPr>
          <p:cNvPr id="3" name="直接连接符 2">
            <a:extLst>
              <a:ext uri="{FF2B5EF4-FFF2-40B4-BE49-F238E27FC236}">
                <a16:creationId xmlns:a16="http://schemas.microsoft.com/office/drawing/2014/main" id="{58B438ED-65B5-413C-839C-60C12CE67170}"/>
              </a:ext>
            </a:extLst>
          </p:cNvPr>
          <p:cNvCxnSpPr>
            <a:endCxn id="8" idx="2"/>
          </p:cNvCxnSpPr>
          <p:nvPr/>
        </p:nvCxnSpPr>
        <p:spPr>
          <a:xfrm>
            <a:off x="0" y="3886200"/>
            <a:ext cx="9985500" cy="15620"/>
          </a:xfrm>
          <a:prstGeom prst="line">
            <a:avLst/>
          </a:prstGeom>
          <a:ln w="31750">
            <a:solidFill>
              <a:schemeClr val="tx2">
                <a:lumMod val="75000"/>
                <a:alpha val="58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Oval 17">
            <a:extLst>
              <a:ext uri="{FF2B5EF4-FFF2-40B4-BE49-F238E27FC236}">
                <a16:creationId xmlns:a16="http://schemas.microsoft.com/office/drawing/2014/main" id="{89AAC83B-CCB0-4739-9231-F8E59F253F11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29200" y="3366896"/>
            <a:ext cx="1069848" cy="1069848"/>
          </a:xfrm>
          <a:prstGeom prst="ellipse">
            <a:avLst/>
          </a:prstGeom>
          <a:solidFill>
            <a:schemeClr val="bg1"/>
          </a:solidFill>
          <a:ln>
            <a:solidFill>
              <a:schemeClr val="accent1"/>
            </a:solidFill>
          </a:ln>
          <a:effectLst>
            <a:outerShdw blurRad="355600" sx="95000" sy="95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2000" b="1" dirty="0">
                <a:solidFill>
                  <a:schemeClr val="tx2"/>
                </a:solidFill>
                <a:latin typeface="等线" panose="020F0502020204030204"/>
                <a:ea typeface="等线" panose="02010600030101010101" pitchFamily="2" charset="-122"/>
              </a:rPr>
              <a:t>May</a:t>
            </a:r>
          </a:p>
          <a:p>
            <a:pPr algn="ctr"/>
            <a:r>
              <a:rPr lang="en-US" sz="2000" b="1" dirty="0">
                <a:solidFill>
                  <a:schemeClr val="tx2"/>
                </a:solidFill>
                <a:latin typeface="等线" panose="020F0502020204030204"/>
                <a:ea typeface="等线" panose="02010600030101010101" pitchFamily="2" charset="-122"/>
              </a:rPr>
              <a:t>26</a:t>
            </a:r>
          </a:p>
        </p:txBody>
      </p:sp>
      <p:sp>
        <p:nvSpPr>
          <p:cNvPr id="5" name="Oval 18">
            <a:extLst>
              <a:ext uri="{FF2B5EF4-FFF2-40B4-BE49-F238E27FC236}">
                <a16:creationId xmlns:a16="http://schemas.microsoft.com/office/drawing/2014/main" id="{A18E06EA-AE5A-4FE6-9974-DF1F02F0B09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01051" y="3368297"/>
            <a:ext cx="1069848" cy="1069848"/>
          </a:xfrm>
          <a:prstGeom prst="ellipse">
            <a:avLst/>
          </a:prstGeom>
          <a:solidFill>
            <a:schemeClr val="bg1"/>
          </a:solidFill>
          <a:ln>
            <a:solidFill>
              <a:schemeClr val="accent1"/>
            </a:solidFill>
          </a:ln>
          <a:effectLst>
            <a:outerShdw blurRad="355600" sx="95000" sy="95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2000" b="1" dirty="0">
                <a:solidFill>
                  <a:schemeClr val="tx2"/>
                </a:solidFill>
                <a:latin typeface="等线" panose="020F0502020204030204"/>
                <a:ea typeface="等线" panose="02010600030101010101" pitchFamily="2" charset="-122"/>
              </a:rPr>
              <a:t>May</a:t>
            </a:r>
          </a:p>
          <a:p>
            <a:pPr algn="ctr"/>
            <a:r>
              <a:rPr lang="en-US" sz="2000" b="1" dirty="0">
                <a:solidFill>
                  <a:schemeClr val="tx2"/>
                </a:solidFill>
                <a:latin typeface="等线" panose="020F0502020204030204"/>
                <a:ea typeface="等线" panose="02010600030101010101" pitchFamily="2" charset="-122"/>
              </a:rPr>
              <a:t>14</a:t>
            </a:r>
          </a:p>
        </p:txBody>
      </p:sp>
      <p:sp>
        <p:nvSpPr>
          <p:cNvPr id="6" name="Oval 16">
            <a:extLst>
              <a:ext uri="{FF2B5EF4-FFF2-40B4-BE49-F238E27FC236}">
                <a16:creationId xmlns:a16="http://schemas.microsoft.com/office/drawing/2014/main" id="{5005E15E-28F6-4069-884D-B4F94A9B0950}"/>
              </a:ext>
            </a:extLst>
          </p:cNvPr>
          <p:cNvSpPr>
            <a:spLocks noChangeArrowheads="1"/>
          </p:cNvSpPr>
          <p:nvPr/>
        </p:nvSpPr>
        <p:spPr bwMode="auto">
          <a:xfrm>
            <a:off x="7757350" y="3368297"/>
            <a:ext cx="1069848" cy="1069848"/>
          </a:xfrm>
          <a:prstGeom prst="ellipse">
            <a:avLst/>
          </a:prstGeom>
          <a:solidFill>
            <a:schemeClr val="accent1"/>
          </a:solidFill>
          <a:ln>
            <a:solidFill>
              <a:schemeClr val="accent1"/>
            </a:solidFill>
          </a:ln>
          <a:effectLst>
            <a:outerShdw blurRad="355600" sx="95000" sy="95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2000" b="1" dirty="0">
                <a:solidFill>
                  <a:schemeClr val="bg1"/>
                </a:solidFill>
                <a:latin typeface="等线" panose="020F0502020204030204"/>
                <a:ea typeface="等线" panose="02010600030101010101" pitchFamily="2" charset="-122"/>
              </a:rPr>
              <a:t>Jun</a:t>
            </a:r>
          </a:p>
          <a:p>
            <a:pPr algn="ctr"/>
            <a:r>
              <a:rPr lang="en-US" sz="2000" b="1" dirty="0">
                <a:solidFill>
                  <a:schemeClr val="bg1"/>
                </a:solidFill>
                <a:latin typeface="等线" panose="020F0502020204030204"/>
                <a:ea typeface="等线" panose="02010600030101010101" pitchFamily="2" charset="-122"/>
              </a:rPr>
              <a:t>04</a:t>
            </a:r>
          </a:p>
        </p:txBody>
      </p:sp>
      <p:sp>
        <p:nvSpPr>
          <p:cNvPr id="7" name="Oval 14">
            <a:extLst>
              <a:ext uri="{FF2B5EF4-FFF2-40B4-BE49-F238E27FC236}">
                <a16:creationId xmlns:a16="http://schemas.microsoft.com/office/drawing/2014/main" id="{1DEF2909-21EA-44F4-93A0-0A4EE93B602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72901" y="3368297"/>
            <a:ext cx="1069848" cy="1069848"/>
          </a:xfrm>
          <a:prstGeom prst="ellipse">
            <a:avLst/>
          </a:prstGeom>
          <a:solidFill>
            <a:schemeClr val="bg1"/>
          </a:solidFill>
          <a:ln>
            <a:solidFill>
              <a:schemeClr val="accent1"/>
            </a:solidFill>
          </a:ln>
          <a:effectLst>
            <a:outerShdw blurRad="355600" sx="95000" sy="95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2000" b="1">
                <a:solidFill>
                  <a:schemeClr val="tx2"/>
                </a:solidFill>
                <a:latin typeface="等线" panose="020F0502020204030204"/>
                <a:ea typeface="等线" panose="02010600030101010101" pitchFamily="2" charset="-122"/>
              </a:rPr>
              <a:t>Apr</a:t>
            </a:r>
            <a:br>
              <a:rPr lang="en-US" sz="2000" b="1">
                <a:solidFill>
                  <a:schemeClr val="tx2"/>
                </a:solidFill>
                <a:latin typeface="等线" panose="020F0502020204030204"/>
                <a:ea typeface="等线" panose="02010600030101010101" pitchFamily="2" charset="-122"/>
              </a:rPr>
            </a:br>
            <a:r>
              <a:rPr lang="en-US" sz="2000" b="1">
                <a:solidFill>
                  <a:schemeClr val="tx2"/>
                </a:solidFill>
                <a:latin typeface="等线" panose="020F0502020204030204"/>
                <a:ea typeface="等线" panose="02010600030101010101" pitchFamily="2" charset="-122"/>
              </a:rPr>
              <a:t>27</a:t>
            </a:r>
            <a:endParaRPr lang="en-US" sz="2000" b="1" dirty="0">
              <a:solidFill>
                <a:schemeClr val="tx2"/>
              </a:solidFill>
              <a:latin typeface="等线" panose="020F0502020204030204"/>
              <a:ea typeface="等线" panose="02010600030101010101" pitchFamily="2" charset="-122"/>
            </a:endParaRPr>
          </a:p>
        </p:txBody>
      </p:sp>
      <p:sp>
        <p:nvSpPr>
          <p:cNvPr id="8" name="Oval 10">
            <a:extLst>
              <a:ext uri="{FF2B5EF4-FFF2-40B4-BE49-F238E27FC236}">
                <a16:creationId xmlns:a16="http://schemas.microsoft.com/office/drawing/2014/main" id="{061ECC17-F8BF-4FCE-8178-B61B2D0B49F3}"/>
              </a:ext>
            </a:extLst>
          </p:cNvPr>
          <p:cNvSpPr>
            <a:spLocks noChangeArrowheads="1"/>
          </p:cNvSpPr>
          <p:nvPr/>
        </p:nvSpPr>
        <p:spPr bwMode="auto">
          <a:xfrm>
            <a:off x="9985500" y="3366896"/>
            <a:ext cx="1069848" cy="1069848"/>
          </a:xfrm>
          <a:prstGeom prst="ellipse">
            <a:avLst/>
          </a:prstGeom>
          <a:solidFill>
            <a:schemeClr val="bg1"/>
          </a:solidFill>
          <a:ln>
            <a:solidFill>
              <a:schemeClr val="accent1"/>
            </a:solidFill>
          </a:ln>
          <a:effectLst>
            <a:outerShdw blurRad="355600" sx="95000" sy="95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2000" b="1" dirty="0">
                <a:solidFill>
                  <a:schemeClr val="tx2"/>
                </a:solidFill>
                <a:latin typeface="等线" panose="020F0502020204030204"/>
                <a:ea typeface="等线" panose="02010600030101010101" pitchFamily="2" charset="-122"/>
              </a:rPr>
              <a:t>Jun</a:t>
            </a:r>
          </a:p>
          <a:p>
            <a:pPr algn="ctr"/>
            <a:r>
              <a:rPr lang="en-US" sz="2000" b="1" dirty="0">
                <a:solidFill>
                  <a:schemeClr val="tx2"/>
                </a:solidFill>
                <a:latin typeface="等线" panose="020F0502020204030204"/>
                <a:ea typeface="等线" panose="02010600030101010101" pitchFamily="2" charset="-122"/>
              </a:rPr>
              <a:t>09</a:t>
            </a:r>
          </a:p>
        </p:txBody>
      </p:sp>
      <p:sp>
        <p:nvSpPr>
          <p:cNvPr id="9" name="Freeform 96">
            <a:extLst>
              <a:ext uri="{FF2B5EF4-FFF2-40B4-BE49-F238E27FC236}">
                <a16:creationId xmlns:a16="http://schemas.microsoft.com/office/drawing/2014/main" id="{81009C29-92D7-4143-B6D4-354265E99603}"/>
              </a:ext>
            </a:extLst>
          </p:cNvPr>
          <p:cNvSpPr/>
          <p:nvPr/>
        </p:nvSpPr>
        <p:spPr>
          <a:xfrm>
            <a:off x="693281" y="2069108"/>
            <a:ext cx="1829088" cy="1297787"/>
          </a:xfrm>
          <a:custGeom>
            <a:avLst/>
            <a:gdLst>
              <a:gd name="connsiteX0" fmla="*/ 0 w 1523552"/>
              <a:gd name="connsiteY0" fmla="*/ 0 h 1373865"/>
              <a:gd name="connsiteX1" fmla="*/ 1523552 w 1523552"/>
              <a:gd name="connsiteY1" fmla="*/ 0 h 1373865"/>
              <a:gd name="connsiteX2" fmla="*/ 1523552 w 1523552"/>
              <a:gd name="connsiteY2" fmla="*/ 750975 h 1373865"/>
              <a:gd name="connsiteX3" fmla="*/ 885310 w 1523552"/>
              <a:gd name="connsiteY3" fmla="*/ 750975 h 1373865"/>
              <a:gd name="connsiteX4" fmla="*/ 761777 w 1523552"/>
              <a:gd name="connsiteY4" fmla="*/ 1373865 h 1373865"/>
              <a:gd name="connsiteX5" fmla="*/ 638244 w 1523552"/>
              <a:gd name="connsiteY5" fmla="*/ 750975 h 1373865"/>
              <a:gd name="connsiteX6" fmla="*/ 0 w 1523552"/>
              <a:gd name="connsiteY6" fmla="*/ 750975 h 13738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523552" h="1373865">
                <a:moveTo>
                  <a:pt x="0" y="0"/>
                </a:moveTo>
                <a:lnTo>
                  <a:pt x="1523552" y="0"/>
                </a:lnTo>
                <a:lnTo>
                  <a:pt x="1523552" y="750975"/>
                </a:lnTo>
                <a:lnTo>
                  <a:pt x="885310" y="750975"/>
                </a:lnTo>
                <a:lnTo>
                  <a:pt x="761777" y="1373865"/>
                </a:lnTo>
                <a:lnTo>
                  <a:pt x="638244" y="750975"/>
                </a:lnTo>
                <a:lnTo>
                  <a:pt x="0" y="750975"/>
                </a:lnTo>
                <a:close/>
              </a:path>
            </a:pathLst>
          </a:custGeom>
          <a:solidFill>
            <a:schemeClr val="bg1"/>
          </a:solidFill>
          <a:ln>
            <a:solidFill>
              <a:schemeClr val="accent1"/>
            </a:solidFill>
          </a:ln>
          <a:effectLst>
            <a:outerShdw blurRad="355600" sx="95000" sy="95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400" dirty="0">
              <a:solidFill>
                <a:prstClr val="white"/>
              </a:solidFill>
              <a:latin typeface="等线" panose="020F0502020204030204"/>
              <a:ea typeface="等线" panose="02010600030101010101" pitchFamily="2" charset="-122"/>
            </a:endParaRPr>
          </a:p>
        </p:txBody>
      </p:sp>
      <p:sp>
        <p:nvSpPr>
          <p:cNvPr id="10" name="Freeform 97">
            <a:extLst>
              <a:ext uri="{FF2B5EF4-FFF2-40B4-BE49-F238E27FC236}">
                <a16:creationId xmlns:a16="http://schemas.microsoft.com/office/drawing/2014/main" id="{57125ED1-025E-4DD7-9D4F-123F2B520042}"/>
              </a:ext>
            </a:extLst>
          </p:cNvPr>
          <p:cNvSpPr/>
          <p:nvPr/>
        </p:nvSpPr>
        <p:spPr>
          <a:xfrm>
            <a:off x="2921431" y="2069107"/>
            <a:ext cx="1829088" cy="1297786"/>
          </a:xfrm>
          <a:custGeom>
            <a:avLst/>
            <a:gdLst>
              <a:gd name="connsiteX0" fmla="*/ 0 w 1523552"/>
              <a:gd name="connsiteY0" fmla="*/ 0 h 1373864"/>
              <a:gd name="connsiteX1" fmla="*/ 1523552 w 1523552"/>
              <a:gd name="connsiteY1" fmla="*/ 0 h 1373864"/>
              <a:gd name="connsiteX2" fmla="*/ 1523552 w 1523552"/>
              <a:gd name="connsiteY2" fmla="*/ 750975 h 1373864"/>
              <a:gd name="connsiteX3" fmla="*/ 885310 w 1523552"/>
              <a:gd name="connsiteY3" fmla="*/ 750975 h 1373864"/>
              <a:gd name="connsiteX4" fmla="*/ 761777 w 1523552"/>
              <a:gd name="connsiteY4" fmla="*/ 1373864 h 1373864"/>
              <a:gd name="connsiteX5" fmla="*/ 638245 w 1523552"/>
              <a:gd name="connsiteY5" fmla="*/ 750975 h 1373864"/>
              <a:gd name="connsiteX6" fmla="*/ 0 w 1523552"/>
              <a:gd name="connsiteY6" fmla="*/ 750975 h 13738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523552" h="1373864">
                <a:moveTo>
                  <a:pt x="0" y="0"/>
                </a:moveTo>
                <a:lnTo>
                  <a:pt x="1523552" y="0"/>
                </a:lnTo>
                <a:lnTo>
                  <a:pt x="1523552" y="750975"/>
                </a:lnTo>
                <a:lnTo>
                  <a:pt x="885310" y="750975"/>
                </a:lnTo>
                <a:lnTo>
                  <a:pt x="761777" y="1373864"/>
                </a:lnTo>
                <a:lnTo>
                  <a:pt x="638245" y="750975"/>
                </a:lnTo>
                <a:lnTo>
                  <a:pt x="0" y="750975"/>
                </a:lnTo>
                <a:close/>
              </a:path>
            </a:pathLst>
          </a:custGeom>
          <a:solidFill>
            <a:schemeClr val="bg1"/>
          </a:solidFill>
          <a:ln>
            <a:solidFill>
              <a:schemeClr val="accent1"/>
            </a:solidFill>
          </a:ln>
          <a:effectLst>
            <a:outerShdw blurRad="355600" sx="95000" sy="95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400" dirty="0">
              <a:solidFill>
                <a:prstClr val="white"/>
              </a:solidFill>
              <a:latin typeface="等线" panose="020F0502020204030204"/>
              <a:ea typeface="等线" panose="02010600030101010101" pitchFamily="2" charset="-122"/>
            </a:endParaRPr>
          </a:p>
        </p:txBody>
      </p:sp>
      <p:sp>
        <p:nvSpPr>
          <p:cNvPr id="11" name="Freeform 99">
            <a:extLst>
              <a:ext uri="{FF2B5EF4-FFF2-40B4-BE49-F238E27FC236}">
                <a16:creationId xmlns:a16="http://schemas.microsoft.com/office/drawing/2014/main" id="{0A6D4935-24AE-43B2-BD1D-F2F05C0F239D}"/>
              </a:ext>
            </a:extLst>
          </p:cNvPr>
          <p:cNvSpPr/>
          <p:nvPr/>
        </p:nvSpPr>
        <p:spPr>
          <a:xfrm>
            <a:off x="5149580" y="2069107"/>
            <a:ext cx="1829088" cy="1297786"/>
          </a:xfrm>
          <a:custGeom>
            <a:avLst/>
            <a:gdLst>
              <a:gd name="connsiteX0" fmla="*/ 0 w 1523552"/>
              <a:gd name="connsiteY0" fmla="*/ 0 h 1373864"/>
              <a:gd name="connsiteX1" fmla="*/ 1523552 w 1523552"/>
              <a:gd name="connsiteY1" fmla="*/ 0 h 1373864"/>
              <a:gd name="connsiteX2" fmla="*/ 1523552 w 1523552"/>
              <a:gd name="connsiteY2" fmla="*/ 750975 h 1373864"/>
              <a:gd name="connsiteX3" fmla="*/ 885310 w 1523552"/>
              <a:gd name="connsiteY3" fmla="*/ 750975 h 1373864"/>
              <a:gd name="connsiteX4" fmla="*/ 761777 w 1523552"/>
              <a:gd name="connsiteY4" fmla="*/ 1373864 h 1373864"/>
              <a:gd name="connsiteX5" fmla="*/ 638245 w 1523552"/>
              <a:gd name="connsiteY5" fmla="*/ 750975 h 1373864"/>
              <a:gd name="connsiteX6" fmla="*/ 0 w 1523552"/>
              <a:gd name="connsiteY6" fmla="*/ 750975 h 13738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523552" h="1373864">
                <a:moveTo>
                  <a:pt x="0" y="0"/>
                </a:moveTo>
                <a:lnTo>
                  <a:pt x="1523552" y="0"/>
                </a:lnTo>
                <a:lnTo>
                  <a:pt x="1523552" y="750975"/>
                </a:lnTo>
                <a:lnTo>
                  <a:pt x="885310" y="750975"/>
                </a:lnTo>
                <a:lnTo>
                  <a:pt x="761777" y="1373864"/>
                </a:lnTo>
                <a:lnTo>
                  <a:pt x="638245" y="750975"/>
                </a:lnTo>
                <a:lnTo>
                  <a:pt x="0" y="750975"/>
                </a:lnTo>
                <a:close/>
              </a:path>
            </a:pathLst>
          </a:custGeom>
          <a:solidFill>
            <a:schemeClr val="bg1"/>
          </a:solidFill>
          <a:ln>
            <a:solidFill>
              <a:schemeClr val="accent1"/>
            </a:solidFill>
          </a:ln>
          <a:effectLst>
            <a:outerShdw blurRad="355600" sx="95000" sy="95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400" dirty="0">
              <a:solidFill>
                <a:prstClr val="white"/>
              </a:solidFill>
              <a:latin typeface="等线" panose="020F0502020204030204"/>
              <a:ea typeface="等线" panose="02010600030101010101" pitchFamily="2" charset="-122"/>
            </a:endParaRPr>
          </a:p>
        </p:txBody>
      </p:sp>
      <p:sp>
        <p:nvSpPr>
          <p:cNvPr id="12" name="Freeform 100">
            <a:extLst>
              <a:ext uri="{FF2B5EF4-FFF2-40B4-BE49-F238E27FC236}">
                <a16:creationId xmlns:a16="http://schemas.microsoft.com/office/drawing/2014/main" id="{D5DBC949-9150-4F1C-A309-D4B1E5BCB5B4}"/>
              </a:ext>
            </a:extLst>
          </p:cNvPr>
          <p:cNvSpPr/>
          <p:nvPr/>
        </p:nvSpPr>
        <p:spPr>
          <a:xfrm>
            <a:off x="7377730" y="2069108"/>
            <a:ext cx="1829088" cy="1297787"/>
          </a:xfrm>
          <a:custGeom>
            <a:avLst/>
            <a:gdLst>
              <a:gd name="connsiteX0" fmla="*/ 0 w 1523552"/>
              <a:gd name="connsiteY0" fmla="*/ 0 h 1373865"/>
              <a:gd name="connsiteX1" fmla="*/ 1523552 w 1523552"/>
              <a:gd name="connsiteY1" fmla="*/ 0 h 1373865"/>
              <a:gd name="connsiteX2" fmla="*/ 1523552 w 1523552"/>
              <a:gd name="connsiteY2" fmla="*/ 750975 h 1373865"/>
              <a:gd name="connsiteX3" fmla="*/ 885310 w 1523552"/>
              <a:gd name="connsiteY3" fmla="*/ 750975 h 1373865"/>
              <a:gd name="connsiteX4" fmla="*/ 761777 w 1523552"/>
              <a:gd name="connsiteY4" fmla="*/ 1373865 h 1373865"/>
              <a:gd name="connsiteX5" fmla="*/ 638245 w 1523552"/>
              <a:gd name="connsiteY5" fmla="*/ 750975 h 1373865"/>
              <a:gd name="connsiteX6" fmla="*/ 0 w 1523552"/>
              <a:gd name="connsiteY6" fmla="*/ 750975 h 13738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523552" h="1373865">
                <a:moveTo>
                  <a:pt x="0" y="0"/>
                </a:moveTo>
                <a:lnTo>
                  <a:pt x="1523552" y="0"/>
                </a:lnTo>
                <a:lnTo>
                  <a:pt x="1523552" y="750975"/>
                </a:lnTo>
                <a:lnTo>
                  <a:pt x="885310" y="750975"/>
                </a:lnTo>
                <a:lnTo>
                  <a:pt x="761777" y="1373865"/>
                </a:lnTo>
                <a:lnTo>
                  <a:pt x="638245" y="750975"/>
                </a:lnTo>
                <a:lnTo>
                  <a:pt x="0" y="750975"/>
                </a:lnTo>
                <a:close/>
              </a:path>
            </a:pathLst>
          </a:custGeom>
          <a:solidFill>
            <a:schemeClr val="accent1"/>
          </a:solidFill>
          <a:ln>
            <a:solidFill>
              <a:schemeClr val="accent1"/>
            </a:solidFill>
          </a:ln>
          <a:effectLst>
            <a:outerShdw blurRad="355600" sx="95000" sy="95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400" dirty="0">
              <a:solidFill>
                <a:prstClr val="white"/>
              </a:solidFill>
              <a:latin typeface="等线" panose="020F0502020204030204"/>
              <a:ea typeface="等线" panose="02010600030101010101" pitchFamily="2" charset="-122"/>
            </a:endParaRPr>
          </a:p>
        </p:txBody>
      </p:sp>
      <p:sp>
        <p:nvSpPr>
          <p:cNvPr id="13" name="Freeform 102">
            <a:extLst>
              <a:ext uri="{FF2B5EF4-FFF2-40B4-BE49-F238E27FC236}">
                <a16:creationId xmlns:a16="http://schemas.microsoft.com/office/drawing/2014/main" id="{453E4BC8-8938-46C9-8B82-EF0F19E2F789}"/>
              </a:ext>
            </a:extLst>
          </p:cNvPr>
          <p:cNvSpPr/>
          <p:nvPr/>
        </p:nvSpPr>
        <p:spPr>
          <a:xfrm>
            <a:off x="9605880" y="2069108"/>
            <a:ext cx="1829088" cy="1297787"/>
          </a:xfrm>
          <a:custGeom>
            <a:avLst/>
            <a:gdLst>
              <a:gd name="connsiteX0" fmla="*/ 0 w 1523552"/>
              <a:gd name="connsiteY0" fmla="*/ 0 h 1373865"/>
              <a:gd name="connsiteX1" fmla="*/ 1523552 w 1523552"/>
              <a:gd name="connsiteY1" fmla="*/ 0 h 1373865"/>
              <a:gd name="connsiteX2" fmla="*/ 1523552 w 1523552"/>
              <a:gd name="connsiteY2" fmla="*/ 750975 h 1373865"/>
              <a:gd name="connsiteX3" fmla="*/ 885310 w 1523552"/>
              <a:gd name="connsiteY3" fmla="*/ 750975 h 1373865"/>
              <a:gd name="connsiteX4" fmla="*/ 761777 w 1523552"/>
              <a:gd name="connsiteY4" fmla="*/ 1373865 h 1373865"/>
              <a:gd name="connsiteX5" fmla="*/ 638244 w 1523552"/>
              <a:gd name="connsiteY5" fmla="*/ 750975 h 1373865"/>
              <a:gd name="connsiteX6" fmla="*/ 0 w 1523552"/>
              <a:gd name="connsiteY6" fmla="*/ 750975 h 13738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523552" h="1373865">
                <a:moveTo>
                  <a:pt x="0" y="0"/>
                </a:moveTo>
                <a:lnTo>
                  <a:pt x="1523552" y="0"/>
                </a:lnTo>
                <a:lnTo>
                  <a:pt x="1523552" y="750975"/>
                </a:lnTo>
                <a:lnTo>
                  <a:pt x="885310" y="750975"/>
                </a:lnTo>
                <a:lnTo>
                  <a:pt x="761777" y="1373865"/>
                </a:lnTo>
                <a:lnTo>
                  <a:pt x="638244" y="750975"/>
                </a:lnTo>
                <a:lnTo>
                  <a:pt x="0" y="750975"/>
                </a:lnTo>
                <a:close/>
              </a:path>
            </a:pathLst>
          </a:custGeom>
          <a:solidFill>
            <a:schemeClr val="bg1"/>
          </a:solidFill>
          <a:ln>
            <a:solidFill>
              <a:schemeClr val="accent1"/>
            </a:solidFill>
          </a:ln>
          <a:effectLst>
            <a:outerShdw blurRad="355600" sx="95000" sy="95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400" dirty="0">
              <a:solidFill>
                <a:prstClr val="white"/>
              </a:solidFill>
              <a:latin typeface="等线" panose="020F0502020204030204"/>
              <a:ea typeface="等线" panose="02010600030101010101" pitchFamily="2" charset="-122"/>
            </a:endParaRPr>
          </a:p>
        </p:txBody>
      </p:sp>
      <p:sp>
        <p:nvSpPr>
          <p:cNvPr id="14" name="矩形 13">
            <a:extLst>
              <a:ext uri="{FF2B5EF4-FFF2-40B4-BE49-F238E27FC236}">
                <a16:creationId xmlns:a16="http://schemas.microsoft.com/office/drawing/2014/main" id="{C6D32B81-99C4-4A7C-ABDB-0D17EE85AFA0}"/>
              </a:ext>
            </a:extLst>
          </p:cNvPr>
          <p:cNvSpPr/>
          <p:nvPr/>
        </p:nvSpPr>
        <p:spPr>
          <a:xfrm>
            <a:off x="848643" y="2228316"/>
            <a:ext cx="151836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f-ZA" altLang="zh-CN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TITLE HERE</a:t>
            </a:r>
          </a:p>
        </p:txBody>
      </p:sp>
      <p:sp>
        <p:nvSpPr>
          <p:cNvPr id="15" name="矩形 14">
            <a:extLst>
              <a:ext uri="{FF2B5EF4-FFF2-40B4-BE49-F238E27FC236}">
                <a16:creationId xmlns:a16="http://schemas.microsoft.com/office/drawing/2014/main" id="{8DF35B15-13DB-4D38-B2D1-3F7E16F5A9F6}"/>
              </a:ext>
            </a:extLst>
          </p:cNvPr>
          <p:cNvSpPr/>
          <p:nvPr/>
        </p:nvSpPr>
        <p:spPr>
          <a:xfrm>
            <a:off x="3076793" y="2250523"/>
            <a:ext cx="151836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f-ZA" altLang="zh-CN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TITLE HERE</a:t>
            </a:r>
          </a:p>
        </p:txBody>
      </p:sp>
      <p:sp>
        <p:nvSpPr>
          <p:cNvPr id="16" name="矩形 15">
            <a:extLst>
              <a:ext uri="{FF2B5EF4-FFF2-40B4-BE49-F238E27FC236}">
                <a16:creationId xmlns:a16="http://schemas.microsoft.com/office/drawing/2014/main" id="{87680867-59E9-4779-ACA0-45F67E6032D2}"/>
              </a:ext>
            </a:extLst>
          </p:cNvPr>
          <p:cNvSpPr/>
          <p:nvPr/>
        </p:nvSpPr>
        <p:spPr>
          <a:xfrm>
            <a:off x="5304942" y="2272730"/>
            <a:ext cx="151836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f-ZA" altLang="zh-CN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TITLE HERE</a:t>
            </a:r>
          </a:p>
        </p:txBody>
      </p:sp>
      <p:sp>
        <p:nvSpPr>
          <p:cNvPr id="17" name="矩形 16">
            <a:extLst>
              <a:ext uri="{FF2B5EF4-FFF2-40B4-BE49-F238E27FC236}">
                <a16:creationId xmlns:a16="http://schemas.microsoft.com/office/drawing/2014/main" id="{C01D7599-2CD2-4CA7-B567-4EDB1A82F42F}"/>
              </a:ext>
            </a:extLst>
          </p:cNvPr>
          <p:cNvSpPr/>
          <p:nvPr/>
        </p:nvSpPr>
        <p:spPr>
          <a:xfrm>
            <a:off x="7533092" y="2294937"/>
            <a:ext cx="151836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f-ZA" altLang="zh-CN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TITLE HERE</a:t>
            </a:r>
          </a:p>
        </p:txBody>
      </p:sp>
      <p:sp>
        <p:nvSpPr>
          <p:cNvPr id="18" name="矩形 17">
            <a:extLst>
              <a:ext uri="{FF2B5EF4-FFF2-40B4-BE49-F238E27FC236}">
                <a16:creationId xmlns:a16="http://schemas.microsoft.com/office/drawing/2014/main" id="{AA78EB10-2E0D-4E26-8B75-E51B78E7C5A0}"/>
              </a:ext>
            </a:extLst>
          </p:cNvPr>
          <p:cNvSpPr/>
          <p:nvPr/>
        </p:nvSpPr>
        <p:spPr>
          <a:xfrm>
            <a:off x="9761242" y="2317144"/>
            <a:ext cx="151836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f-ZA" altLang="zh-CN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TITLE HERE</a:t>
            </a:r>
          </a:p>
        </p:txBody>
      </p:sp>
      <p:sp>
        <p:nvSpPr>
          <p:cNvPr id="19" name="文本框 18">
            <a:extLst>
              <a:ext uri="{FF2B5EF4-FFF2-40B4-BE49-F238E27FC236}">
                <a16:creationId xmlns:a16="http://schemas.microsoft.com/office/drawing/2014/main" id="{32471D75-3D85-41B4-82A5-93530C17E75B}"/>
              </a:ext>
            </a:extLst>
          </p:cNvPr>
          <p:cNvSpPr txBox="1"/>
          <p:nvPr/>
        </p:nvSpPr>
        <p:spPr>
          <a:xfrm>
            <a:off x="754745" y="4619545"/>
            <a:ext cx="1706160" cy="6730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0" b="0" i="0" u="none" strike="noStrike" kern="120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Lorem ipsum dolor sit amet, consectetuer adipiscing elit</a:t>
            </a:r>
            <a:r>
              <a:rPr kumimoji="0" lang="en-US" altLang="zh-CN" sz="1000" b="0" i="0" u="none" strike="noStrike" kern="1200" cap="none" spc="0" normalizeH="0" baseline="0" noProof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. Maecenas</a:t>
            </a:r>
          </a:p>
        </p:txBody>
      </p:sp>
      <p:sp>
        <p:nvSpPr>
          <p:cNvPr id="20" name="文本框 19">
            <a:extLst>
              <a:ext uri="{FF2B5EF4-FFF2-40B4-BE49-F238E27FC236}">
                <a16:creationId xmlns:a16="http://schemas.microsoft.com/office/drawing/2014/main" id="{C1A97DC1-139D-4765-B9CF-39A7CA012C91}"/>
              </a:ext>
            </a:extLst>
          </p:cNvPr>
          <p:cNvSpPr txBox="1"/>
          <p:nvPr/>
        </p:nvSpPr>
        <p:spPr>
          <a:xfrm>
            <a:off x="2982895" y="4619545"/>
            <a:ext cx="1706160" cy="6730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0" b="0" i="0" u="none" strike="noStrike" kern="120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Lorem ipsum dolor sit amet, consectetuer adipiscing elit</a:t>
            </a:r>
            <a:r>
              <a:rPr kumimoji="0" lang="en-US" altLang="zh-CN" sz="1000" b="0" i="0" u="none" strike="noStrike" kern="1200" cap="none" spc="0" normalizeH="0" baseline="0" noProof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. Maecenas</a:t>
            </a:r>
          </a:p>
        </p:txBody>
      </p:sp>
      <p:sp>
        <p:nvSpPr>
          <p:cNvPr id="21" name="文本框 20">
            <a:extLst>
              <a:ext uri="{FF2B5EF4-FFF2-40B4-BE49-F238E27FC236}">
                <a16:creationId xmlns:a16="http://schemas.microsoft.com/office/drawing/2014/main" id="{B7A7CE90-2B22-4572-B289-79785F0C3FE6}"/>
              </a:ext>
            </a:extLst>
          </p:cNvPr>
          <p:cNvSpPr txBox="1"/>
          <p:nvPr/>
        </p:nvSpPr>
        <p:spPr>
          <a:xfrm>
            <a:off x="5211044" y="4619545"/>
            <a:ext cx="1706160" cy="6730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0" b="0" i="0" u="none" strike="noStrike" kern="120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Lorem ipsum dolor sit amet, consectetuer adipiscing elit</a:t>
            </a:r>
            <a:r>
              <a:rPr kumimoji="0" lang="en-US" altLang="zh-CN" sz="1000" b="0" i="0" u="none" strike="noStrike" kern="1200" cap="none" spc="0" normalizeH="0" baseline="0" noProof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. Maecenas</a:t>
            </a:r>
          </a:p>
        </p:txBody>
      </p:sp>
      <p:sp>
        <p:nvSpPr>
          <p:cNvPr id="22" name="文本框 21">
            <a:extLst>
              <a:ext uri="{FF2B5EF4-FFF2-40B4-BE49-F238E27FC236}">
                <a16:creationId xmlns:a16="http://schemas.microsoft.com/office/drawing/2014/main" id="{73B375C1-E3BC-4857-A3ED-07EF270F3494}"/>
              </a:ext>
            </a:extLst>
          </p:cNvPr>
          <p:cNvSpPr txBox="1"/>
          <p:nvPr/>
        </p:nvSpPr>
        <p:spPr>
          <a:xfrm>
            <a:off x="7439194" y="4619545"/>
            <a:ext cx="1706160" cy="6730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0" b="0" i="0" u="none" strike="noStrike" kern="120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Lorem ipsum dolor sit amet, consectetuer adipiscing elit</a:t>
            </a:r>
            <a:r>
              <a:rPr kumimoji="0" lang="en-US" altLang="zh-CN" sz="1000" b="0" i="0" u="none" strike="noStrike" kern="1200" cap="none" spc="0" normalizeH="0" baseline="0" noProof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. Maecenas</a:t>
            </a:r>
          </a:p>
        </p:txBody>
      </p:sp>
      <p:sp>
        <p:nvSpPr>
          <p:cNvPr id="23" name="文本框 22">
            <a:extLst>
              <a:ext uri="{FF2B5EF4-FFF2-40B4-BE49-F238E27FC236}">
                <a16:creationId xmlns:a16="http://schemas.microsoft.com/office/drawing/2014/main" id="{21F7225C-ECD3-497A-9059-0CD9AEEAF22B}"/>
              </a:ext>
            </a:extLst>
          </p:cNvPr>
          <p:cNvSpPr txBox="1"/>
          <p:nvPr/>
        </p:nvSpPr>
        <p:spPr>
          <a:xfrm>
            <a:off x="9667344" y="4619545"/>
            <a:ext cx="1706160" cy="6730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0" b="0" i="0" u="none" strike="noStrike" kern="120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Lorem ipsum dolor sit amet, consectetuer adipiscing elit</a:t>
            </a:r>
            <a:r>
              <a:rPr kumimoji="0" lang="en-US" altLang="zh-CN" sz="1000" b="0" i="0" u="none" strike="noStrike" kern="1200" cap="none" spc="0" normalizeH="0" baseline="0" noProof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. Maecenas</a:t>
            </a:r>
          </a:p>
        </p:txBody>
      </p:sp>
    </p:spTree>
    <p:extLst>
      <p:ext uri="{BB962C8B-B14F-4D97-AF65-F5344CB8AC3E}">
        <p14:creationId xmlns:p14="http://schemas.microsoft.com/office/powerpoint/2010/main" val="264915934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>
            <a:extLst>
              <a:ext uri="{FF2B5EF4-FFF2-40B4-BE49-F238E27FC236}">
                <a16:creationId xmlns:a16="http://schemas.microsoft.com/office/drawing/2014/main" id="{0487CEB2-D6DC-4464-8224-309BDF9C564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zh-CN" altLang="en-US"/>
              <a:t>工作回顾</a:t>
            </a:r>
          </a:p>
        </p:txBody>
      </p:sp>
      <p:sp>
        <p:nvSpPr>
          <p:cNvPr id="10" name="文本占位符 9">
            <a:extLst>
              <a:ext uri="{FF2B5EF4-FFF2-40B4-BE49-F238E27FC236}">
                <a16:creationId xmlns:a16="http://schemas.microsoft.com/office/drawing/2014/main" id="{C7E1C050-9F82-4B5F-8ACC-9FBBF89D3209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zh-CN" altLang="en-US"/>
              <a:t>心得体会</a:t>
            </a:r>
          </a:p>
        </p:txBody>
      </p:sp>
      <p:sp>
        <p:nvSpPr>
          <p:cNvPr id="11" name="文本占位符 10">
            <a:extLst>
              <a:ext uri="{FF2B5EF4-FFF2-40B4-BE49-F238E27FC236}">
                <a16:creationId xmlns:a16="http://schemas.microsoft.com/office/drawing/2014/main" id="{F5EE8F8F-9652-4278-8D12-8475F87B5E2C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zh-CN" altLang="en-US"/>
              <a:t>新年计划</a:t>
            </a:r>
          </a:p>
        </p:txBody>
      </p:sp>
    </p:spTree>
    <p:extLst>
      <p:ext uri="{BB962C8B-B14F-4D97-AF65-F5344CB8AC3E}">
        <p14:creationId xmlns:p14="http://schemas.microsoft.com/office/powerpoint/2010/main" val="318902440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文本占位符 39">
            <a:extLst>
              <a:ext uri="{FF2B5EF4-FFF2-40B4-BE49-F238E27FC236}">
                <a16:creationId xmlns:a16="http://schemas.microsoft.com/office/drawing/2014/main" id="{437A9B8C-1DC8-458B-A99B-D7ED8CFF1BA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zh-CN" altLang="en-US"/>
              <a:t>心得体会</a:t>
            </a:r>
          </a:p>
        </p:txBody>
      </p:sp>
      <p:sp>
        <p:nvSpPr>
          <p:cNvPr id="3" name="任意多边形: 形状 2">
            <a:extLst>
              <a:ext uri="{FF2B5EF4-FFF2-40B4-BE49-F238E27FC236}">
                <a16:creationId xmlns:a16="http://schemas.microsoft.com/office/drawing/2014/main" id="{4BBEAFB0-CB11-4057-8700-EF4F6AED24B2}"/>
              </a:ext>
            </a:extLst>
          </p:cNvPr>
          <p:cNvSpPr/>
          <p:nvPr/>
        </p:nvSpPr>
        <p:spPr>
          <a:xfrm>
            <a:off x="-657225" y="1793876"/>
            <a:ext cx="13315950" cy="3674862"/>
          </a:xfrm>
          <a:custGeom>
            <a:avLst/>
            <a:gdLst>
              <a:gd name="connsiteX0" fmla="*/ 0 w 10191750"/>
              <a:gd name="connsiteY0" fmla="*/ 276225 h 3314700"/>
              <a:gd name="connsiteX1" fmla="*/ 1266825 w 10191750"/>
              <a:gd name="connsiteY1" fmla="*/ 3105150 h 3314700"/>
              <a:gd name="connsiteX2" fmla="*/ 3267075 w 10191750"/>
              <a:gd name="connsiteY2" fmla="*/ 742950 h 3314700"/>
              <a:gd name="connsiteX3" fmla="*/ 4886325 w 10191750"/>
              <a:gd name="connsiteY3" fmla="*/ 3124200 h 3314700"/>
              <a:gd name="connsiteX4" fmla="*/ 7229475 w 10191750"/>
              <a:gd name="connsiteY4" fmla="*/ 800100 h 3314700"/>
              <a:gd name="connsiteX5" fmla="*/ 8324850 w 10191750"/>
              <a:gd name="connsiteY5" fmla="*/ 3314700 h 3314700"/>
              <a:gd name="connsiteX6" fmla="*/ 10191750 w 10191750"/>
              <a:gd name="connsiteY6" fmla="*/ 0 h 3314700"/>
              <a:gd name="connsiteX7" fmla="*/ 10191750 w 10191750"/>
              <a:gd name="connsiteY7" fmla="*/ 0 h 3314700"/>
              <a:gd name="connsiteX0" fmla="*/ 0 w 10191750"/>
              <a:gd name="connsiteY0" fmla="*/ 276225 h 3314700"/>
              <a:gd name="connsiteX1" fmla="*/ 1266825 w 10191750"/>
              <a:gd name="connsiteY1" fmla="*/ 3105150 h 3314700"/>
              <a:gd name="connsiteX2" fmla="*/ 3267075 w 10191750"/>
              <a:gd name="connsiteY2" fmla="*/ 742950 h 3314700"/>
              <a:gd name="connsiteX3" fmla="*/ 4886325 w 10191750"/>
              <a:gd name="connsiteY3" fmla="*/ 3124200 h 3314700"/>
              <a:gd name="connsiteX4" fmla="*/ 7229475 w 10191750"/>
              <a:gd name="connsiteY4" fmla="*/ 800100 h 3314700"/>
              <a:gd name="connsiteX5" fmla="*/ 8324850 w 10191750"/>
              <a:gd name="connsiteY5" fmla="*/ 3314700 h 3314700"/>
              <a:gd name="connsiteX6" fmla="*/ 10191750 w 10191750"/>
              <a:gd name="connsiteY6" fmla="*/ 0 h 3314700"/>
              <a:gd name="connsiteX7" fmla="*/ 10191750 w 10191750"/>
              <a:gd name="connsiteY7" fmla="*/ 0 h 3314700"/>
              <a:gd name="connsiteX0" fmla="*/ 0 w 10191750"/>
              <a:gd name="connsiteY0" fmla="*/ 276225 h 3314700"/>
              <a:gd name="connsiteX1" fmla="*/ 1266825 w 10191750"/>
              <a:gd name="connsiteY1" fmla="*/ 3105150 h 3314700"/>
              <a:gd name="connsiteX2" fmla="*/ 3267075 w 10191750"/>
              <a:gd name="connsiteY2" fmla="*/ 742950 h 3314700"/>
              <a:gd name="connsiteX3" fmla="*/ 4886325 w 10191750"/>
              <a:gd name="connsiteY3" fmla="*/ 3124200 h 3314700"/>
              <a:gd name="connsiteX4" fmla="*/ 7229475 w 10191750"/>
              <a:gd name="connsiteY4" fmla="*/ 800100 h 3314700"/>
              <a:gd name="connsiteX5" fmla="*/ 8324850 w 10191750"/>
              <a:gd name="connsiteY5" fmla="*/ 3314700 h 3314700"/>
              <a:gd name="connsiteX6" fmla="*/ 10191750 w 10191750"/>
              <a:gd name="connsiteY6" fmla="*/ 0 h 3314700"/>
              <a:gd name="connsiteX7" fmla="*/ 10191750 w 10191750"/>
              <a:gd name="connsiteY7" fmla="*/ 0 h 3314700"/>
              <a:gd name="connsiteX0" fmla="*/ 0 w 10191750"/>
              <a:gd name="connsiteY0" fmla="*/ 276225 h 3314700"/>
              <a:gd name="connsiteX1" fmla="*/ 1266825 w 10191750"/>
              <a:gd name="connsiteY1" fmla="*/ 3105150 h 3314700"/>
              <a:gd name="connsiteX2" fmla="*/ 3267075 w 10191750"/>
              <a:gd name="connsiteY2" fmla="*/ 742950 h 3314700"/>
              <a:gd name="connsiteX3" fmla="*/ 4886325 w 10191750"/>
              <a:gd name="connsiteY3" fmla="*/ 3124200 h 3314700"/>
              <a:gd name="connsiteX4" fmla="*/ 7229475 w 10191750"/>
              <a:gd name="connsiteY4" fmla="*/ 800100 h 3314700"/>
              <a:gd name="connsiteX5" fmla="*/ 8324850 w 10191750"/>
              <a:gd name="connsiteY5" fmla="*/ 3314700 h 3314700"/>
              <a:gd name="connsiteX6" fmla="*/ 10191750 w 10191750"/>
              <a:gd name="connsiteY6" fmla="*/ 0 h 3314700"/>
              <a:gd name="connsiteX7" fmla="*/ 10191750 w 10191750"/>
              <a:gd name="connsiteY7" fmla="*/ 0 h 3314700"/>
              <a:gd name="connsiteX0" fmla="*/ 0 w 10191750"/>
              <a:gd name="connsiteY0" fmla="*/ 276225 h 3314700"/>
              <a:gd name="connsiteX1" fmla="*/ 1266825 w 10191750"/>
              <a:gd name="connsiteY1" fmla="*/ 3105150 h 3314700"/>
              <a:gd name="connsiteX2" fmla="*/ 3267075 w 10191750"/>
              <a:gd name="connsiteY2" fmla="*/ 742950 h 3314700"/>
              <a:gd name="connsiteX3" fmla="*/ 4886325 w 10191750"/>
              <a:gd name="connsiteY3" fmla="*/ 3124200 h 3314700"/>
              <a:gd name="connsiteX4" fmla="*/ 7229475 w 10191750"/>
              <a:gd name="connsiteY4" fmla="*/ 800100 h 3314700"/>
              <a:gd name="connsiteX5" fmla="*/ 8324850 w 10191750"/>
              <a:gd name="connsiteY5" fmla="*/ 3314700 h 3314700"/>
              <a:gd name="connsiteX6" fmla="*/ 10191750 w 10191750"/>
              <a:gd name="connsiteY6" fmla="*/ 0 h 3314700"/>
              <a:gd name="connsiteX7" fmla="*/ 10191750 w 10191750"/>
              <a:gd name="connsiteY7" fmla="*/ 0 h 3314700"/>
              <a:gd name="connsiteX0" fmla="*/ 0 w 10191750"/>
              <a:gd name="connsiteY0" fmla="*/ 276225 h 3314700"/>
              <a:gd name="connsiteX1" fmla="*/ 1266825 w 10191750"/>
              <a:gd name="connsiteY1" fmla="*/ 3105150 h 3314700"/>
              <a:gd name="connsiteX2" fmla="*/ 3267075 w 10191750"/>
              <a:gd name="connsiteY2" fmla="*/ 742950 h 3314700"/>
              <a:gd name="connsiteX3" fmla="*/ 4886325 w 10191750"/>
              <a:gd name="connsiteY3" fmla="*/ 3124200 h 3314700"/>
              <a:gd name="connsiteX4" fmla="*/ 7229475 w 10191750"/>
              <a:gd name="connsiteY4" fmla="*/ 800100 h 3314700"/>
              <a:gd name="connsiteX5" fmla="*/ 8324850 w 10191750"/>
              <a:gd name="connsiteY5" fmla="*/ 3314700 h 3314700"/>
              <a:gd name="connsiteX6" fmla="*/ 10191750 w 10191750"/>
              <a:gd name="connsiteY6" fmla="*/ 0 h 3314700"/>
              <a:gd name="connsiteX7" fmla="*/ 10191750 w 10191750"/>
              <a:gd name="connsiteY7" fmla="*/ 0 h 3314700"/>
              <a:gd name="connsiteX0" fmla="*/ 0 w 10191750"/>
              <a:gd name="connsiteY0" fmla="*/ 276225 h 3314700"/>
              <a:gd name="connsiteX1" fmla="*/ 1266825 w 10191750"/>
              <a:gd name="connsiteY1" fmla="*/ 3105150 h 3314700"/>
              <a:gd name="connsiteX2" fmla="*/ 3267075 w 10191750"/>
              <a:gd name="connsiteY2" fmla="*/ 742950 h 3314700"/>
              <a:gd name="connsiteX3" fmla="*/ 4886325 w 10191750"/>
              <a:gd name="connsiteY3" fmla="*/ 3124200 h 3314700"/>
              <a:gd name="connsiteX4" fmla="*/ 7229475 w 10191750"/>
              <a:gd name="connsiteY4" fmla="*/ 800100 h 3314700"/>
              <a:gd name="connsiteX5" fmla="*/ 8324850 w 10191750"/>
              <a:gd name="connsiteY5" fmla="*/ 3314700 h 3314700"/>
              <a:gd name="connsiteX6" fmla="*/ 10191750 w 10191750"/>
              <a:gd name="connsiteY6" fmla="*/ 0 h 3314700"/>
              <a:gd name="connsiteX7" fmla="*/ 10191750 w 10191750"/>
              <a:gd name="connsiteY7" fmla="*/ 0 h 3314700"/>
              <a:gd name="connsiteX0" fmla="*/ 0 w 10191750"/>
              <a:gd name="connsiteY0" fmla="*/ 276225 h 3314700"/>
              <a:gd name="connsiteX1" fmla="*/ 1266825 w 10191750"/>
              <a:gd name="connsiteY1" fmla="*/ 3105150 h 3314700"/>
              <a:gd name="connsiteX2" fmla="*/ 3267075 w 10191750"/>
              <a:gd name="connsiteY2" fmla="*/ 742950 h 3314700"/>
              <a:gd name="connsiteX3" fmla="*/ 4886325 w 10191750"/>
              <a:gd name="connsiteY3" fmla="*/ 3124200 h 3314700"/>
              <a:gd name="connsiteX4" fmla="*/ 7229475 w 10191750"/>
              <a:gd name="connsiteY4" fmla="*/ 800100 h 3314700"/>
              <a:gd name="connsiteX5" fmla="*/ 8324850 w 10191750"/>
              <a:gd name="connsiteY5" fmla="*/ 3314700 h 3314700"/>
              <a:gd name="connsiteX6" fmla="*/ 10191750 w 10191750"/>
              <a:gd name="connsiteY6" fmla="*/ 0 h 3314700"/>
              <a:gd name="connsiteX7" fmla="*/ 10191750 w 10191750"/>
              <a:gd name="connsiteY7" fmla="*/ 0 h 3314700"/>
              <a:gd name="connsiteX0" fmla="*/ 0 w 10191750"/>
              <a:gd name="connsiteY0" fmla="*/ 276225 h 3314700"/>
              <a:gd name="connsiteX1" fmla="*/ 1266825 w 10191750"/>
              <a:gd name="connsiteY1" fmla="*/ 3105150 h 3314700"/>
              <a:gd name="connsiteX2" fmla="*/ 3267075 w 10191750"/>
              <a:gd name="connsiteY2" fmla="*/ 742950 h 3314700"/>
              <a:gd name="connsiteX3" fmla="*/ 4886325 w 10191750"/>
              <a:gd name="connsiteY3" fmla="*/ 3124200 h 3314700"/>
              <a:gd name="connsiteX4" fmla="*/ 7229475 w 10191750"/>
              <a:gd name="connsiteY4" fmla="*/ 800100 h 3314700"/>
              <a:gd name="connsiteX5" fmla="*/ 8324850 w 10191750"/>
              <a:gd name="connsiteY5" fmla="*/ 3314700 h 3314700"/>
              <a:gd name="connsiteX6" fmla="*/ 10191750 w 10191750"/>
              <a:gd name="connsiteY6" fmla="*/ 0 h 3314700"/>
              <a:gd name="connsiteX7" fmla="*/ 10191750 w 10191750"/>
              <a:gd name="connsiteY7" fmla="*/ 0 h 3314700"/>
              <a:gd name="connsiteX0" fmla="*/ 0 w 10191750"/>
              <a:gd name="connsiteY0" fmla="*/ 276225 h 3314700"/>
              <a:gd name="connsiteX1" fmla="*/ 1266825 w 10191750"/>
              <a:gd name="connsiteY1" fmla="*/ 3105150 h 3314700"/>
              <a:gd name="connsiteX2" fmla="*/ 3267075 w 10191750"/>
              <a:gd name="connsiteY2" fmla="*/ 742950 h 3314700"/>
              <a:gd name="connsiteX3" fmla="*/ 4886325 w 10191750"/>
              <a:gd name="connsiteY3" fmla="*/ 3124200 h 3314700"/>
              <a:gd name="connsiteX4" fmla="*/ 7229475 w 10191750"/>
              <a:gd name="connsiteY4" fmla="*/ 800100 h 3314700"/>
              <a:gd name="connsiteX5" fmla="*/ 8324850 w 10191750"/>
              <a:gd name="connsiteY5" fmla="*/ 3314700 h 3314700"/>
              <a:gd name="connsiteX6" fmla="*/ 10191750 w 10191750"/>
              <a:gd name="connsiteY6" fmla="*/ 0 h 3314700"/>
              <a:gd name="connsiteX7" fmla="*/ 10191750 w 10191750"/>
              <a:gd name="connsiteY7" fmla="*/ 0 h 3314700"/>
              <a:gd name="connsiteX0" fmla="*/ 0 w 10191750"/>
              <a:gd name="connsiteY0" fmla="*/ 276225 h 3314700"/>
              <a:gd name="connsiteX1" fmla="*/ 1266825 w 10191750"/>
              <a:gd name="connsiteY1" fmla="*/ 3105150 h 3314700"/>
              <a:gd name="connsiteX2" fmla="*/ 3267075 w 10191750"/>
              <a:gd name="connsiteY2" fmla="*/ 742950 h 3314700"/>
              <a:gd name="connsiteX3" fmla="*/ 4886325 w 10191750"/>
              <a:gd name="connsiteY3" fmla="*/ 3124200 h 3314700"/>
              <a:gd name="connsiteX4" fmla="*/ 7229475 w 10191750"/>
              <a:gd name="connsiteY4" fmla="*/ 800100 h 3314700"/>
              <a:gd name="connsiteX5" fmla="*/ 8324850 w 10191750"/>
              <a:gd name="connsiteY5" fmla="*/ 3314700 h 3314700"/>
              <a:gd name="connsiteX6" fmla="*/ 10191750 w 10191750"/>
              <a:gd name="connsiteY6" fmla="*/ 0 h 3314700"/>
              <a:gd name="connsiteX7" fmla="*/ 10191750 w 10191750"/>
              <a:gd name="connsiteY7" fmla="*/ 0 h 3314700"/>
              <a:gd name="connsiteX0" fmla="*/ 0 w 10191750"/>
              <a:gd name="connsiteY0" fmla="*/ 276225 h 3314700"/>
              <a:gd name="connsiteX1" fmla="*/ 1266825 w 10191750"/>
              <a:gd name="connsiteY1" fmla="*/ 3105150 h 3314700"/>
              <a:gd name="connsiteX2" fmla="*/ 3267075 w 10191750"/>
              <a:gd name="connsiteY2" fmla="*/ 742950 h 3314700"/>
              <a:gd name="connsiteX3" fmla="*/ 4886325 w 10191750"/>
              <a:gd name="connsiteY3" fmla="*/ 3124200 h 3314700"/>
              <a:gd name="connsiteX4" fmla="*/ 7229475 w 10191750"/>
              <a:gd name="connsiteY4" fmla="*/ 800100 h 3314700"/>
              <a:gd name="connsiteX5" fmla="*/ 8324850 w 10191750"/>
              <a:gd name="connsiteY5" fmla="*/ 3314700 h 3314700"/>
              <a:gd name="connsiteX6" fmla="*/ 10191750 w 10191750"/>
              <a:gd name="connsiteY6" fmla="*/ 0 h 3314700"/>
              <a:gd name="connsiteX7" fmla="*/ 10191750 w 10191750"/>
              <a:gd name="connsiteY7" fmla="*/ 0 h 3314700"/>
              <a:gd name="connsiteX0" fmla="*/ 0 w 10191750"/>
              <a:gd name="connsiteY0" fmla="*/ 276225 h 3314700"/>
              <a:gd name="connsiteX1" fmla="*/ 1266825 w 10191750"/>
              <a:gd name="connsiteY1" fmla="*/ 3105150 h 3314700"/>
              <a:gd name="connsiteX2" fmla="*/ 3267075 w 10191750"/>
              <a:gd name="connsiteY2" fmla="*/ 742950 h 3314700"/>
              <a:gd name="connsiteX3" fmla="*/ 4886325 w 10191750"/>
              <a:gd name="connsiteY3" fmla="*/ 3124200 h 3314700"/>
              <a:gd name="connsiteX4" fmla="*/ 7229475 w 10191750"/>
              <a:gd name="connsiteY4" fmla="*/ 800100 h 3314700"/>
              <a:gd name="connsiteX5" fmla="*/ 8324850 w 10191750"/>
              <a:gd name="connsiteY5" fmla="*/ 3314700 h 3314700"/>
              <a:gd name="connsiteX6" fmla="*/ 10191750 w 10191750"/>
              <a:gd name="connsiteY6" fmla="*/ 0 h 3314700"/>
              <a:gd name="connsiteX7" fmla="*/ 10191750 w 10191750"/>
              <a:gd name="connsiteY7" fmla="*/ 0 h 3314700"/>
              <a:gd name="connsiteX0" fmla="*/ 0 w 10191750"/>
              <a:gd name="connsiteY0" fmla="*/ 276225 h 3314700"/>
              <a:gd name="connsiteX1" fmla="*/ 1266825 w 10191750"/>
              <a:gd name="connsiteY1" fmla="*/ 3105150 h 3314700"/>
              <a:gd name="connsiteX2" fmla="*/ 3267075 w 10191750"/>
              <a:gd name="connsiteY2" fmla="*/ 742950 h 3314700"/>
              <a:gd name="connsiteX3" fmla="*/ 4886325 w 10191750"/>
              <a:gd name="connsiteY3" fmla="*/ 3124200 h 3314700"/>
              <a:gd name="connsiteX4" fmla="*/ 7229475 w 10191750"/>
              <a:gd name="connsiteY4" fmla="*/ 800100 h 3314700"/>
              <a:gd name="connsiteX5" fmla="*/ 8324850 w 10191750"/>
              <a:gd name="connsiteY5" fmla="*/ 3314700 h 3314700"/>
              <a:gd name="connsiteX6" fmla="*/ 10191750 w 10191750"/>
              <a:gd name="connsiteY6" fmla="*/ 0 h 3314700"/>
              <a:gd name="connsiteX7" fmla="*/ 10191750 w 10191750"/>
              <a:gd name="connsiteY7" fmla="*/ 0 h 3314700"/>
              <a:gd name="connsiteX0" fmla="*/ 0 w 10191750"/>
              <a:gd name="connsiteY0" fmla="*/ 276225 h 3314700"/>
              <a:gd name="connsiteX1" fmla="*/ 1266825 w 10191750"/>
              <a:gd name="connsiteY1" fmla="*/ 3105150 h 3314700"/>
              <a:gd name="connsiteX2" fmla="*/ 3267075 w 10191750"/>
              <a:gd name="connsiteY2" fmla="*/ 742950 h 3314700"/>
              <a:gd name="connsiteX3" fmla="*/ 4886325 w 10191750"/>
              <a:gd name="connsiteY3" fmla="*/ 3124200 h 3314700"/>
              <a:gd name="connsiteX4" fmla="*/ 7229475 w 10191750"/>
              <a:gd name="connsiteY4" fmla="*/ 800100 h 3314700"/>
              <a:gd name="connsiteX5" fmla="*/ 8324850 w 10191750"/>
              <a:gd name="connsiteY5" fmla="*/ 3314700 h 3314700"/>
              <a:gd name="connsiteX6" fmla="*/ 10191750 w 10191750"/>
              <a:gd name="connsiteY6" fmla="*/ 0 h 3314700"/>
              <a:gd name="connsiteX7" fmla="*/ 10191750 w 10191750"/>
              <a:gd name="connsiteY7" fmla="*/ 0 h 3314700"/>
              <a:gd name="connsiteX0" fmla="*/ 0 w 10191750"/>
              <a:gd name="connsiteY0" fmla="*/ 276225 h 3526231"/>
              <a:gd name="connsiteX1" fmla="*/ 1266825 w 10191750"/>
              <a:gd name="connsiteY1" fmla="*/ 3105150 h 3526231"/>
              <a:gd name="connsiteX2" fmla="*/ 3267075 w 10191750"/>
              <a:gd name="connsiteY2" fmla="*/ 742950 h 3526231"/>
              <a:gd name="connsiteX3" fmla="*/ 4886325 w 10191750"/>
              <a:gd name="connsiteY3" fmla="*/ 3124200 h 3526231"/>
              <a:gd name="connsiteX4" fmla="*/ 7229475 w 10191750"/>
              <a:gd name="connsiteY4" fmla="*/ 800100 h 3526231"/>
              <a:gd name="connsiteX5" fmla="*/ 8324850 w 10191750"/>
              <a:gd name="connsiteY5" fmla="*/ 3314700 h 3526231"/>
              <a:gd name="connsiteX6" fmla="*/ 10191750 w 10191750"/>
              <a:gd name="connsiteY6" fmla="*/ 0 h 3526231"/>
              <a:gd name="connsiteX7" fmla="*/ 10191750 w 10191750"/>
              <a:gd name="connsiteY7" fmla="*/ 0 h 3526231"/>
              <a:gd name="connsiteX0" fmla="*/ 0 w 10191750"/>
              <a:gd name="connsiteY0" fmla="*/ 276225 h 3315441"/>
              <a:gd name="connsiteX1" fmla="*/ 1266825 w 10191750"/>
              <a:gd name="connsiteY1" fmla="*/ 3105150 h 3315441"/>
              <a:gd name="connsiteX2" fmla="*/ 3267075 w 10191750"/>
              <a:gd name="connsiteY2" fmla="*/ 742950 h 3315441"/>
              <a:gd name="connsiteX3" fmla="*/ 4886325 w 10191750"/>
              <a:gd name="connsiteY3" fmla="*/ 3124200 h 3315441"/>
              <a:gd name="connsiteX4" fmla="*/ 7229475 w 10191750"/>
              <a:gd name="connsiteY4" fmla="*/ 800100 h 3315441"/>
              <a:gd name="connsiteX5" fmla="*/ 8324850 w 10191750"/>
              <a:gd name="connsiteY5" fmla="*/ 3314700 h 3315441"/>
              <a:gd name="connsiteX6" fmla="*/ 10191750 w 10191750"/>
              <a:gd name="connsiteY6" fmla="*/ 0 h 3315441"/>
              <a:gd name="connsiteX7" fmla="*/ 10191750 w 10191750"/>
              <a:gd name="connsiteY7" fmla="*/ 0 h 3315441"/>
              <a:gd name="connsiteX0" fmla="*/ 0 w 10191750"/>
              <a:gd name="connsiteY0" fmla="*/ 276225 h 3315409"/>
              <a:gd name="connsiteX1" fmla="*/ 1266825 w 10191750"/>
              <a:gd name="connsiteY1" fmla="*/ 3105150 h 3315409"/>
              <a:gd name="connsiteX2" fmla="*/ 3267075 w 10191750"/>
              <a:gd name="connsiteY2" fmla="*/ 742950 h 3315409"/>
              <a:gd name="connsiteX3" fmla="*/ 4886325 w 10191750"/>
              <a:gd name="connsiteY3" fmla="*/ 3124200 h 3315409"/>
              <a:gd name="connsiteX4" fmla="*/ 7229475 w 10191750"/>
              <a:gd name="connsiteY4" fmla="*/ 800100 h 3315409"/>
              <a:gd name="connsiteX5" fmla="*/ 8324850 w 10191750"/>
              <a:gd name="connsiteY5" fmla="*/ 3314700 h 3315409"/>
              <a:gd name="connsiteX6" fmla="*/ 10191750 w 10191750"/>
              <a:gd name="connsiteY6" fmla="*/ 0 h 3315409"/>
              <a:gd name="connsiteX7" fmla="*/ 10191750 w 10191750"/>
              <a:gd name="connsiteY7" fmla="*/ 0 h 3315409"/>
              <a:gd name="connsiteX0" fmla="*/ 0 w 10191750"/>
              <a:gd name="connsiteY0" fmla="*/ 276225 h 3315409"/>
              <a:gd name="connsiteX1" fmla="*/ 1019175 w 10191750"/>
              <a:gd name="connsiteY1" fmla="*/ 3219450 h 3315409"/>
              <a:gd name="connsiteX2" fmla="*/ 3267075 w 10191750"/>
              <a:gd name="connsiteY2" fmla="*/ 742950 h 3315409"/>
              <a:gd name="connsiteX3" fmla="*/ 4886325 w 10191750"/>
              <a:gd name="connsiteY3" fmla="*/ 3124200 h 3315409"/>
              <a:gd name="connsiteX4" fmla="*/ 7229475 w 10191750"/>
              <a:gd name="connsiteY4" fmla="*/ 800100 h 3315409"/>
              <a:gd name="connsiteX5" fmla="*/ 8324850 w 10191750"/>
              <a:gd name="connsiteY5" fmla="*/ 3314700 h 3315409"/>
              <a:gd name="connsiteX6" fmla="*/ 10191750 w 10191750"/>
              <a:gd name="connsiteY6" fmla="*/ 0 h 3315409"/>
              <a:gd name="connsiteX7" fmla="*/ 10191750 w 10191750"/>
              <a:gd name="connsiteY7" fmla="*/ 0 h 3315409"/>
              <a:gd name="connsiteX0" fmla="*/ 0 w 10191750"/>
              <a:gd name="connsiteY0" fmla="*/ 276225 h 3315409"/>
              <a:gd name="connsiteX1" fmla="*/ 1019175 w 10191750"/>
              <a:gd name="connsiteY1" fmla="*/ 3219450 h 3315409"/>
              <a:gd name="connsiteX2" fmla="*/ 3514725 w 10191750"/>
              <a:gd name="connsiteY2" fmla="*/ 828675 h 3315409"/>
              <a:gd name="connsiteX3" fmla="*/ 4886325 w 10191750"/>
              <a:gd name="connsiteY3" fmla="*/ 3124200 h 3315409"/>
              <a:gd name="connsiteX4" fmla="*/ 7229475 w 10191750"/>
              <a:gd name="connsiteY4" fmla="*/ 800100 h 3315409"/>
              <a:gd name="connsiteX5" fmla="*/ 8324850 w 10191750"/>
              <a:gd name="connsiteY5" fmla="*/ 3314700 h 3315409"/>
              <a:gd name="connsiteX6" fmla="*/ 10191750 w 10191750"/>
              <a:gd name="connsiteY6" fmla="*/ 0 h 3315409"/>
              <a:gd name="connsiteX7" fmla="*/ 10191750 w 10191750"/>
              <a:gd name="connsiteY7" fmla="*/ 0 h 3315409"/>
              <a:gd name="connsiteX0" fmla="*/ 0 w 10191750"/>
              <a:gd name="connsiteY0" fmla="*/ 276225 h 3315409"/>
              <a:gd name="connsiteX1" fmla="*/ 1019175 w 10191750"/>
              <a:gd name="connsiteY1" fmla="*/ 3219450 h 3315409"/>
              <a:gd name="connsiteX2" fmla="*/ 3514725 w 10191750"/>
              <a:gd name="connsiteY2" fmla="*/ 828675 h 3315409"/>
              <a:gd name="connsiteX3" fmla="*/ 4886325 w 10191750"/>
              <a:gd name="connsiteY3" fmla="*/ 3124200 h 3315409"/>
              <a:gd name="connsiteX4" fmla="*/ 7229475 w 10191750"/>
              <a:gd name="connsiteY4" fmla="*/ 800100 h 3315409"/>
              <a:gd name="connsiteX5" fmla="*/ 8324850 w 10191750"/>
              <a:gd name="connsiteY5" fmla="*/ 3314700 h 3315409"/>
              <a:gd name="connsiteX6" fmla="*/ 10191750 w 10191750"/>
              <a:gd name="connsiteY6" fmla="*/ 0 h 3315409"/>
              <a:gd name="connsiteX7" fmla="*/ 10191750 w 10191750"/>
              <a:gd name="connsiteY7" fmla="*/ 0 h 3315409"/>
              <a:gd name="connsiteX0" fmla="*/ 0 w 11410950"/>
              <a:gd name="connsiteY0" fmla="*/ 474643 h 3513709"/>
              <a:gd name="connsiteX1" fmla="*/ 1019175 w 11410950"/>
              <a:gd name="connsiteY1" fmla="*/ 3417868 h 3513709"/>
              <a:gd name="connsiteX2" fmla="*/ 3514725 w 11410950"/>
              <a:gd name="connsiteY2" fmla="*/ 1027093 h 3513709"/>
              <a:gd name="connsiteX3" fmla="*/ 4886325 w 11410950"/>
              <a:gd name="connsiteY3" fmla="*/ 3322618 h 3513709"/>
              <a:gd name="connsiteX4" fmla="*/ 7229475 w 11410950"/>
              <a:gd name="connsiteY4" fmla="*/ 998518 h 3513709"/>
              <a:gd name="connsiteX5" fmla="*/ 8324850 w 11410950"/>
              <a:gd name="connsiteY5" fmla="*/ 3513118 h 3513709"/>
              <a:gd name="connsiteX6" fmla="*/ 10191750 w 11410950"/>
              <a:gd name="connsiteY6" fmla="*/ 198418 h 3513709"/>
              <a:gd name="connsiteX7" fmla="*/ 11410950 w 11410950"/>
              <a:gd name="connsiteY7" fmla="*/ 401618 h 3513709"/>
              <a:gd name="connsiteX0" fmla="*/ 0 w 11410950"/>
              <a:gd name="connsiteY0" fmla="*/ 212548 h 3252518"/>
              <a:gd name="connsiteX1" fmla="*/ 1019175 w 11410950"/>
              <a:gd name="connsiteY1" fmla="*/ 3155773 h 3252518"/>
              <a:gd name="connsiteX2" fmla="*/ 3514725 w 11410950"/>
              <a:gd name="connsiteY2" fmla="*/ 764998 h 3252518"/>
              <a:gd name="connsiteX3" fmla="*/ 4886325 w 11410950"/>
              <a:gd name="connsiteY3" fmla="*/ 3060523 h 3252518"/>
              <a:gd name="connsiteX4" fmla="*/ 7229475 w 11410950"/>
              <a:gd name="connsiteY4" fmla="*/ 736423 h 3252518"/>
              <a:gd name="connsiteX5" fmla="*/ 8324850 w 11410950"/>
              <a:gd name="connsiteY5" fmla="*/ 3251023 h 3252518"/>
              <a:gd name="connsiteX6" fmla="*/ 10483850 w 11410950"/>
              <a:gd name="connsiteY6" fmla="*/ 304623 h 3252518"/>
              <a:gd name="connsiteX7" fmla="*/ 11410950 w 11410950"/>
              <a:gd name="connsiteY7" fmla="*/ 139523 h 3252518"/>
              <a:gd name="connsiteX0" fmla="*/ 0 w 11601450"/>
              <a:gd name="connsiteY0" fmla="*/ 85548 h 3252518"/>
              <a:gd name="connsiteX1" fmla="*/ 1209675 w 11601450"/>
              <a:gd name="connsiteY1" fmla="*/ 3155773 h 3252518"/>
              <a:gd name="connsiteX2" fmla="*/ 3705225 w 11601450"/>
              <a:gd name="connsiteY2" fmla="*/ 764998 h 3252518"/>
              <a:gd name="connsiteX3" fmla="*/ 5076825 w 11601450"/>
              <a:gd name="connsiteY3" fmla="*/ 3060523 h 3252518"/>
              <a:gd name="connsiteX4" fmla="*/ 7419975 w 11601450"/>
              <a:gd name="connsiteY4" fmla="*/ 736423 h 3252518"/>
              <a:gd name="connsiteX5" fmla="*/ 8515350 w 11601450"/>
              <a:gd name="connsiteY5" fmla="*/ 3251023 h 3252518"/>
              <a:gd name="connsiteX6" fmla="*/ 10674350 w 11601450"/>
              <a:gd name="connsiteY6" fmla="*/ 304623 h 3252518"/>
              <a:gd name="connsiteX7" fmla="*/ 11601450 w 11601450"/>
              <a:gd name="connsiteY7" fmla="*/ 139523 h 3252518"/>
              <a:gd name="connsiteX0" fmla="*/ 0 w 11601450"/>
              <a:gd name="connsiteY0" fmla="*/ 85548 h 3252518"/>
              <a:gd name="connsiteX1" fmla="*/ 1209675 w 11601450"/>
              <a:gd name="connsiteY1" fmla="*/ 3155773 h 3252518"/>
              <a:gd name="connsiteX2" fmla="*/ 3705225 w 11601450"/>
              <a:gd name="connsiteY2" fmla="*/ 764998 h 3252518"/>
              <a:gd name="connsiteX3" fmla="*/ 5076825 w 11601450"/>
              <a:gd name="connsiteY3" fmla="*/ 3060523 h 3252518"/>
              <a:gd name="connsiteX4" fmla="*/ 7419975 w 11601450"/>
              <a:gd name="connsiteY4" fmla="*/ 736423 h 3252518"/>
              <a:gd name="connsiteX5" fmla="*/ 8515350 w 11601450"/>
              <a:gd name="connsiteY5" fmla="*/ 3251023 h 3252518"/>
              <a:gd name="connsiteX6" fmla="*/ 10674350 w 11601450"/>
              <a:gd name="connsiteY6" fmla="*/ 304623 h 3252518"/>
              <a:gd name="connsiteX7" fmla="*/ 11601450 w 11601450"/>
              <a:gd name="connsiteY7" fmla="*/ 139523 h 3252518"/>
              <a:gd name="connsiteX0" fmla="*/ 0 w 11601450"/>
              <a:gd name="connsiteY0" fmla="*/ 85548 h 3252518"/>
              <a:gd name="connsiteX1" fmla="*/ 288925 w 11601450"/>
              <a:gd name="connsiteY1" fmla="*/ 679272 h 3252518"/>
              <a:gd name="connsiteX2" fmla="*/ 1209675 w 11601450"/>
              <a:gd name="connsiteY2" fmla="*/ 3155773 h 3252518"/>
              <a:gd name="connsiteX3" fmla="*/ 3705225 w 11601450"/>
              <a:gd name="connsiteY3" fmla="*/ 764998 h 3252518"/>
              <a:gd name="connsiteX4" fmla="*/ 5076825 w 11601450"/>
              <a:gd name="connsiteY4" fmla="*/ 3060523 h 3252518"/>
              <a:gd name="connsiteX5" fmla="*/ 7419975 w 11601450"/>
              <a:gd name="connsiteY5" fmla="*/ 736423 h 3252518"/>
              <a:gd name="connsiteX6" fmla="*/ 8515350 w 11601450"/>
              <a:gd name="connsiteY6" fmla="*/ 3251023 h 3252518"/>
              <a:gd name="connsiteX7" fmla="*/ 10674350 w 11601450"/>
              <a:gd name="connsiteY7" fmla="*/ 304623 h 3252518"/>
              <a:gd name="connsiteX8" fmla="*/ 11601450 w 11601450"/>
              <a:gd name="connsiteY8" fmla="*/ 139523 h 3252518"/>
              <a:gd name="connsiteX0" fmla="*/ 0 w 11601450"/>
              <a:gd name="connsiteY0" fmla="*/ 85548 h 3252518"/>
              <a:gd name="connsiteX1" fmla="*/ 581025 w 11601450"/>
              <a:gd name="connsiteY1" fmla="*/ 844372 h 3252518"/>
              <a:gd name="connsiteX2" fmla="*/ 1209675 w 11601450"/>
              <a:gd name="connsiteY2" fmla="*/ 3155773 h 3252518"/>
              <a:gd name="connsiteX3" fmla="*/ 3705225 w 11601450"/>
              <a:gd name="connsiteY3" fmla="*/ 764998 h 3252518"/>
              <a:gd name="connsiteX4" fmla="*/ 5076825 w 11601450"/>
              <a:gd name="connsiteY4" fmla="*/ 3060523 h 3252518"/>
              <a:gd name="connsiteX5" fmla="*/ 7419975 w 11601450"/>
              <a:gd name="connsiteY5" fmla="*/ 736423 h 3252518"/>
              <a:gd name="connsiteX6" fmla="*/ 8515350 w 11601450"/>
              <a:gd name="connsiteY6" fmla="*/ 3251023 h 3252518"/>
              <a:gd name="connsiteX7" fmla="*/ 10674350 w 11601450"/>
              <a:gd name="connsiteY7" fmla="*/ 304623 h 3252518"/>
              <a:gd name="connsiteX8" fmla="*/ 11601450 w 11601450"/>
              <a:gd name="connsiteY8" fmla="*/ 139523 h 3252518"/>
              <a:gd name="connsiteX0" fmla="*/ 0 w 12617450"/>
              <a:gd name="connsiteY0" fmla="*/ 0 h 3459070"/>
              <a:gd name="connsiteX1" fmla="*/ 1597025 w 12617450"/>
              <a:gd name="connsiteY1" fmla="*/ 1050924 h 3459070"/>
              <a:gd name="connsiteX2" fmla="*/ 2225675 w 12617450"/>
              <a:gd name="connsiteY2" fmla="*/ 3362325 h 3459070"/>
              <a:gd name="connsiteX3" fmla="*/ 4721225 w 12617450"/>
              <a:gd name="connsiteY3" fmla="*/ 971550 h 3459070"/>
              <a:gd name="connsiteX4" fmla="*/ 6092825 w 12617450"/>
              <a:gd name="connsiteY4" fmla="*/ 3267075 h 3459070"/>
              <a:gd name="connsiteX5" fmla="*/ 8435975 w 12617450"/>
              <a:gd name="connsiteY5" fmla="*/ 942975 h 3459070"/>
              <a:gd name="connsiteX6" fmla="*/ 9531350 w 12617450"/>
              <a:gd name="connsiteY6" fmla="*/ 3457575 h 3459070"/>
              <a:gd name="connsiteX7" fmla="*/ 11690350 w 12617450"/>
              <a:gd name="connsiteY7" fmla="*/ 511175 h 3459070"/>
              <a:gd name="connsiteX8" fmla="*/ 12617450 w 12617450"/>
              <a:gd name="connsiteY8" fmla="*/ 346075 h 3459070"/>
              <a:gd name="connsiteX0" fmla="*/ 0 w 12617450"/>
              <a:gd name="connsiteY0" fmla="*/ 0 h 3459070"/>
              <a:gd name="connsiteX1" fmla="*/ 1317625 w 12617450"/>
              <a:gd name="connsiteY1" fmla="*/ 695324 h 3459070"/>
              <a:gd name="connsiteX2" fmla="*/ 2225675 w 12617450"/>
              <a:gd name="connsiteY2" fmla="*/ 3362325 h 3459070"/>
              <a:gd name="connsiteX3" fmla="*/ 4721225 w 12617450"/>
              <a:gd name="connsiteY3" fmla="*/ 971550 h 3459070"/>
              <a:gd name="connsiteX4" fmla="*/ 6092825 w 12617450"/>
              <a:gd name="connsiteY4" fmla="*/ 3267075 h 3459070"/>
              <a:gd name="connsiteX5" fmla="*/ 8435975 w 12617450"/>
              <a:gd name="connsiteY5" fmla="*/ 942975 h 3459070"/>
              <a:gd name="connsiteX6" fmla="*/ 9531350 w 12617450"/>
              <a:gd name="connsiteY6" fmla="*/ 3457575 h 3459070"/>
              <a:gd name="connsiteX7" fmla="*/ 11690350 w 12617450"/>
              <a:gd name="connsiteY7" fmla="*/ 511175 h 3459070"/>
              <a:gd name="connsiteX8" fmla="*/ 12617450 w 12617450"/>
              <a:gd name="connsiteY8" fmla="*/ 346075 h 3459070"/>
              <a:gd name="connsiteX0" fmla="*/ 0 w 12833350"/>
              <a:gd name="connsiteY0" fmla="*/ 0 h 3674970"/>
              <a:gd name="connsiteX1" fmla="*/ 1533525 w 12833350"/>
              <a:gd name="connsiteY1" fmla="*/ 911224 h 3674970"/>
              <a:gd name="connsiteX2" fmla="*/ 2441575 w 12833350"/>
              <a:gd name="connsiteY2" fmla="*/ 3578225 h 3674970"/>
              <a:gd name="connsiteX3" fmla="*/ 4937125 w 12833350"/>
              <a:gd name="connsiteY3" fmla="*/ 1187450 h 3674970"/>
              <a:gd name="connsiteX4" fmla="*/ 6308725 w 12833350"/>
              <a:gd name="connsiteY4" fmla="*/ 3482975 h 3674970"/>
              <a:gd name="connsiteX5" fmla="*/ 8651875 w 12833350"/>
              <a:gd name="connsiteY5" fmla="*/ 1158875 h 3674970"/>
              <a:gd name="connsiteX6" fmla="*/ 9747250 w 12833350"/>
              <a:gd name="connsiteY6" fmla="*/ 3673475 h 3674970"/>
              <a:gd name="connsiteX7" fmla="*/ 11906250 w 12833350"/>
              <a:gd name="connsiteY7" fmla="*/ 727075 h 3674970"/>
              <a:gd name="connsiteX8" fmla="*/ 12833350 w 12833350"/>
              <a:gd name="connsiteY8" fmla="*/ 561975 h 3674970"/>
              <a:gd name="connsiteX0" fmla="*/ 0 w 12833350"/>
              <a:gd name="connsiteY0" fmla="*/ 0 h 3674970"/>
              <a:gd name="connsiteX1" fmla="*/ 1368425 w 12833350"/>
              <a:gd name="connsiteY1" fmla="*/ 644524 h 3674970"/>
              <a:gd name="connsiteX2" fmla="*/ 2441575 w 12833350"/>
              <a:gd name="connsiteY2" fmla="*/ 3578225 h 3674970"/>
              <a:gd name="connsiteX3" fmla="*/ 4937125 w 12833350"/>
              <a:gd name="connsiteY3" fmla="*/ 1187450 h 3674970"/>
              <a:gd name="connsiteX4" fmla="*/ 6308725 w 12833350"/>
              <a:gd name="connsiteY4" fmla="*/ 3482975 h 3674970"/>
              <a:gd name="connsiteX5" fmla="*/ 8651875 w 12833350"/>
              <a:gd name="connsiteY5" fmla="*/ 1158875 h 3674970"/>
              <a:gd name="connsiteX6" fmla="*/ 9747250 w 12833350"/>
              <a:gd name="connsiteY6" fmla="*/ 3673475 h 3674970"/>
              <a:gd name="connsiteX7" fmla="*/ 11906250 w 12833350"/>
              <a:gd name="connsiteY7" fmla="*/ 727075 h 3674970"/>
              <a:gd name="connsiteX8" fmla="*/ 12833350 w 12833350"/>
              <a:gd name="connsiteY8" fmla="*/ 561975 h 3674970"/>
              <a:gd name="connsiteX0" fmla="*/ 0 w 12833350"/>
              <a:gd name="connsiteY0" fmla="*/ 0 h 3674970"/>
              <a:gd name="connsiteX1" fmla="*/ 1368425 w 12833350"/>
              <a:gd name="connsiteY1" fmla="*/ 644524 h 3674970"/>
              <a:gd name="connsiteX2" fmla="*/ 2352675 w 12833350"/>
              <a:gd name="connsiteY2" fmla="*/ 3578225 h 3674970"/>
              <a:gd name="connsiteX3" fmla="*/ 4937125 w 12833350"/>
              <a:gd name="connsiteY3" fmla="*/ 1187450 h 3674970"/>
              <a:gd name="connsiteX4" fmla="*/ 6308725 w 12833350"/>
              <a:gd name="connsiteY4" fmla="*/ 3482975 h 3674970"/>
              <a:gd name="connsiteX5" fmla="*/ 8651875 w 12833350"/>
              <a:gd name="connsiteY5" fmla="*/ 1158875 h 3674970"/>
              <a:gd name="connsiteX6" fmla="*/ 9747250 w 12833350"/>
              <a:gd name="connsiteY6" fmla="*/ 3673475 h 3674970"/>
              <a:gd name="connsiteX7" fmla="*/ 11906250 w 12833350"/>
              <a:gd name="connsiteY7" fmla="*/ 727075 h 3674970"/>
              <a:gd name="connsiteX8" fmla="*/ 12833350 w 12833350"/>
              <a:gd name="connsiteY8" fmla="*/ 561975 h 3674970"/>
              <a:gd name="connsiteX0" fmla="*/ 0 w 12833350"/>
              <a:gd name="connsiteY0" fmla="*/ 0 h 3674970"/>
              <a:gd name="connsiteX1" fmla="*/ 1368425 w 12833350"/>
              <a:gd name="connsiteY1" fmla="*/ 644524 h 3674970"/>
              <a:gd name="connsiteX2" fmla="*/ 2352675 w 12833350"/>
              <a:gd name="connsiteY2" fmla="*/ 3578225 h 3674970"/>
              <a:gd name="connsiteX3" fmla="*/ 4899025 w 12833350"/>
              <a:gd name="connsiteY3" fmla="*/ 1212850 h 3674970"/>
              <a:gd name="connsiteX4" fmla="*/ 6308725 w 12833350"/>
              <a:gd name="connsiteY4" fmla="*/ 3482975 h 3674970"/>
              <a:gd name="connsiteX5" fmla="*/ 8651875 w 12833350"/>
              <a:gd name="connsiteY5" fmla="*/ 1158875 h 3674970"/>
              <a:gd name="connsiteX6" fmla="*/ 9747250 w 12833350"/>
              <a:gd name="connsiteY6" fmla="*/ 3673475 h 3674970"/>
              <a:gd name="connsiteX7" fmla="*/ 11906250 w 12833350"/>
              <a:gd name="connsiteY7" fmla="*/ 727075 h 3674970"/>
              <a:gd name="connsiteX8" fmla="*/ 12833350 w 12833350"/>
              <a:gd name="connsiteY8" fmla="*/ 561975 h 3674970"/>
              <a:gd name="connsiteX0" fmla="*/ 0 w 12833350"/>
              <a:gd name="connsiteY0" fmla="*/ 0 h 3674969"/>
              <a:gd name="connsiteX1" fmla="*/ 1368425 w 12833350"/>
              <a:gd name="connsiteY1" fmla="*/ 644524 h 3674969"/>
              <a:gd name="connsiteX2" fmla="*/ 2352675 w 12833350"/>
              <a:gd name="connsiteY2" fmla="*/ 3578225 h 3674969"/>
              <a:gd name="connsiteX3" fmla="*/ 4899025 w 12833350"/>
              <a:gd name="connsiteY3" fmla="*/ 1212850 h 3674969"/>
              <a:gd name="connsiteX4" fmla="*/ 6308725 w 12833350"/>
              <a:gd name="connsiteY4" fmla="*/ 3457575 h 3674969"/>
              <a:gd name="connsiteX5" fmla="*/ 8651875 w 12833350"/>
              <a:gd name="connsiteY5" fmla="*/ 1158875 h 3674969"/>
              <a:gd name="connsiteX6" fmla="*/ 9747250 w 12833350"/>
              <a:gd name="connsiteY6" fmla="*/ 3673475 h 3674969"/>
              <a:gd name="connsiteX7" fmla="*/ 11906250 w 12833350"/>
              <a:gd name="connsiteY7" fmla="*/ 727075 h 3674969"/>
              <a:gd name="connsiteX8" fmla="*/ 12833350 w 12833350"/>
              <a:gd name="connsiteY8" fmla="*/ 561975 h 3674969"/>
              <a:gd name="connsiteX0" fmla="*/ 0 w 12833350"/>
              <a:gd name="connsiteY0" fmla="*/ 0 h 3675040"/>
              <a:gd name="connsiteX1" fmla="*/ 1368425 w 12833350"/>
              <a:gd name="connsiteY1" fmla="*/ 644524 h 3675040"/>
              <a:gd name="connsiteX2" fmla="*/ 2352675 w 12833350"/>
              <a:gd name="connsiteY2" fmla="*/ 3578225 h 3675040"/>
              <a:gd name="connsiteX3" fmla="*/ 4899025 w 12833350"/>
              <a:gd name="connsiteY3" fmla="*/ 1212850 h 3675040"/>
              <a:gd name="connsiteX4" fmla="*/ 6308725 w 12833350"/>
              <a:gd name="connsiteY4" fmla="*/ 3457575 h 3675040"/>
              <a:gd name="connsiteX5" fmla="*/ 8718550 w 12833350"/>
              <a:gd name="connsiteY5" fmla="*/ 1168400 h 3675040"/>
              <a:gd name="connsiteX6" fmla="*/ 9747250 w 12833350"/>
              <a:gd name="connsiteY6" fmla="*/ 3673475 h 3675040"/>
              <a:gd name="connsiteX7" fmla="*/ 11906250 w 12833350"/>
              <a:gd name="connsiteY7" fmla="*/ 727075 h 3675040"/>
              <a:gd name="connsiteX8" fmla="*/ 12833350 w 12833350"/>
              <a:gd name="connsiteY8" fmla="*/ 561975 h 3675040"/>
              <a:gd name="connsiteX0" fmla="*/ 0 w 12833350"/>
              <a:gd name="connsiteY0" fmla="*/ 0 h 3675040"/>
              <a:gd name="connsiteX1" fmla="*/ 1368425 w 12833350"/>
              <a:gd name="connsiteY1" fmla="*/ 644524 h 3675040"/>
              <a:gd name="connsiteX2" fmla="*/ 2352675 w 12833350"/>
              <a:gd name="connsiteY2" fmla="*/ 3578225 h 3675040"/>
              <a:gd name="connsiteX3" fmla="*/ 4899025 w 12833350"/>
              <a:gd name="connsiteY3" fmla="*/ 1212850 h 3675040"/>
              <a:gd name="connsiteX4" fmla="*/ 6308725 w 12833350"/>
              <a:gd name="connsiteY4" fmla="*/ 3457575 h 3675040"/>
              <a:gd name="connsiteX5" fmla="*/ 8718550 w 12833350"/>
              <a:gd name="connsiteY5" fmla="*/ 1168400 h 3675040"/>
              <a:gd name="connsiteX6" fmla="*/ 9785350 w 12833350"/>
              <a:gd name="connsiteY6" fmla="*/ 3673475 h 3675040"/>
              <a:gd name="connsiteX7" fmla="*/ 11906250 w 12833350"/>
              <a:gd name="connsiteY7" fmla="*/ 727075 h 3675040"/>
              <a:gd name="connsiteX8" fmla="*/ 12833350 w 12833350"/>
              <a:gd name="connsiteY8" fmla="*/ 561975 h 3675040"/>
              <a:gd name="connsiteX0" fmla="*/ 0 w 12833350"/>
              <a:gd name="connsiteY0" fmla="*/ 0 h 3675040"/>
              <a:gd name="connsiteX1" fmla="*/ 1368425 w 12833350"/>
              <a:gd name="connsiteY1" fmla="*/ 644524 h 3675040"/>
              <a:gd name="connsiteX2" fmla="*/ 2352675 w 12833350"/>
              <a:gd name="connsiteY2" fmla="*/ 3578225 h 3675040"/>
              <a:gd name="connsiteX3" fmla="*/ 4899025 w 12833350"/>
              <a:gd name="connsiteY3" fmla="*/ 1212850 h 3675040"/>
              <a:gd name="connsiteX4" fmla="*/ 6308725 w 12833350"/>
              <a:gd name="connsiteY4" fmla="*/ 3457575 h 3675040"/>
              <a:gd name="connsiteX5" fmla="*/ 8718550 w 12833350"/>
              <a:gd name="connsiteY5" fmla="*/ 1168400 h 3675040"/>
              <a:gd name="connsiteX6" fmla="*/ 9785350 w 12833350"/>
              <a:gd name="connsiteY6" fmla="*/ 3673475 h 3675040"/>
              <a:gd name="connsiteX7" fmla="*/ 11906250 w 12833350"/>
              <a:gd name="connsiteY7" fmla="*/ 727075 h 3675040"/>
              <a:gd name="connsiteX8" fmla="*/ 12833350 w 12833350"/>
              <a:gd name="connsiteY8" fmla="*/ 561975 h 3675040"/>
              <a:gd name="connsiteX0" fmla="*/ 0 w 12833350"/>
              <a:gd name="connsiteY0" fmla="*/ 0 h 3675040"/>
              <a:gd name="connsiteX1" fmla="*/ 1368425 w 12833350"/>
              <a:gd name="connsiteY1" fmla="*/ 644524 h 3675040"/>
              <a:gd name="connsiteX2" fmla="*/ 2352675 w 12833350"/>
              <a:gd name="connsiteY2" fmla="*/ 3578225 h 3675040"/>
              <a:gd name="connsiteX3" fmla="*/ 4899025 w 12833350"/>
              <a:gd name="connsiteY3" fmla="*/ 1212850 h 3675040"/>
              <a:gd name="connsiteX4" fmla="*/ 6308725 w 12833350"/>
              <a:gd name="connsiteY4" fmla="*/ 3457575 h 3675040"/>
              <a:gd name="connsiteX5" fmla="*/ 8718550 w 12833350"/>
              <a:gd name="connsiteY5" fmla="*/ 1168400 h 3675040"/>
              <a:gd name="connsiteX6" fmla="*/ 9785350 w 12833350"/>
              <a:gd name="connsiteY6" fmla="*/ 3673475 h 3675040"/>
              <a:gd name="connsiteX7" fmla="*/ 11906250 w 12833350"/>
              <a:gd name="connsiteY7" fmla="*/ 727075 h 3675040"/>
              <a:gd name="connsiteX8" fmla="*/ 12833350 w 12833350"/>
              <a:gd name="connsiteY8" fmla="*/ 561975 h 3675040"/>
              <a:gd name="connsiteX0" fmla="*/ 0 w 12973050"/>
              <a:gd name="connsiteY0" fmla="*/ 0 h 3675040"/>
              <a:gd name="connsiteX1" fmla="*/ 1368425 w 12973050"/>
              <a:gd name="connsiteY1" fmla="*/ 644524 h 3675040"/>
              <a:gd name="connsiteX2" fmla="*/ 2352675 w 12973050"/>
              <a:gd name="connsiteY2" fmla="*/ 3578225 h 3675040"/>
              <a:gd name="connsiteX3" fmla="*/ 4899025 w 12973050"/>
              <a:gd name="connsiteY3" fmla="*/ 1212850 h 3675040"/>
              <a:gd name="connsiteX4" fmla="*/ 6308725 w 12973050"/>
              <a:gd name="connsiteY4" fmla="*/ 3457575 h 3675040"/>
              <a:gd name="connsiteX5" fmla="*/ 8718550 w 12973050"/>
              <a:gd name="connsiteY5" fmla="*/ 1168400 h 3675040"/>
              <a:gd name="connsiteX6" fmla="*/ 9785350 w 12973050"/>
              <a:gd name="connsiteY6" fmla="*/ 3673475 h 3675040"/>
              <a:gd name="connsiteX7" fmla="*/ 11906250 w 12973050"/>
              <a:gd name="connsiteY7" fmla="*/ 727075 h 3675040"/>
              <a:gd name="connsiteX8" fmla="*/ 12973050 w 12973050"/>
              <a:gd name="connsiteY8" fmla="*/ 841375 h 3675040"/>
              <a:gd name="connsiteX0" fmla="*/ 0 w 13188950"/>
              <a:gd name="connsiteY0" fmla="*/ 0 h 3675040"/>
              <a:gd name="connsiteX1" fmla="*/ 1368425 w 13188950"/>
              <a:gd name="connsiteY1" fmla="*/ 644524 h 3675040"/>
              <a:gd name="connsiteX2" fmla="*/ 2352675 w 13188950"/>
              <a:gd name="connsiteY2" fmla="*/ 3578225 h 3675040"/>
              <a:gd name="connsiteX3" fmla="*/ 4899025 w 13188950"/>
              <a:gd name="connsiteY3" fmla="*/ 1212850 h 3675040"/>
              <a:gd name="connsiteX4" fmla="*/ 6308725 w 13188950"/>
              <a:gd name="connsiteY4" fmla="*/ 3457575 h 3675040"/>
              <a:gd name="connsiteX5" fmla="*/ 8718550 w 13188950"/>
              <a:gd name="connsiteY5" fmla="*/ 1168400 h 3675040"/>
              <a:gd name="connsiteX6" fmla="*/ 9785350 w 13188950"/>
              <a:gd name="connsiteY6" fmla="*/ 3673475 h 3675040"/>
              <a:gd name="connsiteX7" fmla="*/ 11906250 w 13188950"/>
              <a:gd name="connsiteY7" fmla="*/ 727075 h 3675040"/>
              <a:gd name="connsiteX8" fmla="*/ 13188950 w 13188950"/>
              <a:gd name="connsiteY8" fmla="*/ 854075 h 3675040"/>
              <a:gd name="connsiteX0" fmla="*/ 0 w 13315950"/>
              <a:gd name="connsiteY0" fmla="*/ 0 h 3675040"/>
              <a:gd name="connsiteX1" fmla="*/ 1368425 w 13315950"/>
              <a:gd name="connsiteY1" fmla="*/ 644524 h 3675040"/>
              <a:gd name="connsiteX2" fmla="*/ 2352675 w 13315950"/>
              <a:gd name="connsiteY2" fmla="*/ 3578225 h 3675040"/>
              <a:gd name="connsiteX3" fmla="*/ 4899025 w 13315950"/>
              <a:gd name="connsiteY3" fmla="*/ 1212850 h 3675040"/>
              <a:gd name="connsiteX4" fmla="*/ 6308725 w 13315950"/>
              <a:gd name="connsiteY4" fmla="*/ 3457575 h 3675040"/>
              <a:gd name="connsiteX5" fmla="*/ 8718550 w 13315950"/>
              <a:gd name="connsiteY5" fmla="*/ 1168400 h 3675040"/>
              <a:gd name="connsiteX6" fmla="*/ 9785350 w 13315950"/>
              <a:gd name="connsiteY6" fmla="*/ 3673475 h 3675040"/>
              <a:gd name="connsiteX7" fmla="*/ 11906250 w 13315950"/>
              <a:gd name="connsiteY7" fmla="*/ 727075 h 3675040"/>
              <a:gd name="connsiteX8" fmla="*/ 13315950 w 13315950"/>
              <a:gd name="connsiteY8" fmla="*/ 231775 h 3675040"/>
              <a:gd name="connsiteX0" fmla="*/ 0 w 13315950"/>
              <a:gd name="connsiteY0" fmla="*/ 0 h 3674869"/>
              <a:gd name="connsiteX1" fmla="*/ 1368425 w 13315950"/>
              <a:gd name="connsiteY1" fmla="*/ 644524 h 3674869"/>
              <a:gd name="connsiteX2" fmla="*/ 2352675 w 13315950"/>
              <a:gd name="connsiteY2" fmla="*/ 3578225 h 3674869"/>
              <a:gd name="connsiteX3" fmla="*/ 4899025 w 13315950"/>
              <a:gd name="connsiteY3" fmla="*/ 1212850 h 3674869"/>
              <a:gd name="connsiteX4" fmla="*/ 6308725 w 13315950"/>
              <a:gd name="connsiteY4" fmla="*/ 3457575 h 3674869"/>
              <a:gd name="connsiteX5" fmla="*/ 8718550 w 13315950"/>
              <a:gd name="connsiteY5" fmla="*/ 1168400 h 3674869"/>
              <a:gd name="connsiteX6" fmla="*/ 9785350 w 13315950"/>
              <a:gd name="connsiteY6" fmla="*/ 3673475 h 3674869"/>
              <a:gd name="connsiteX7" fmla="*/ 12033250 w 13315950"/>
              <a:gd name="connsiteY7" fmla="*/ 752475 h 3674869"/>
              <a:gd name="connsiteX8" fmla="*/ 13315950 w 13315950"/>
              <a:gd name="connsiteY8" fmla="*/ 231775 h 3674869"/>
              <a:gd name="connsiteX0" fmla="*/ 0 w 13315950"/>
              <a:gd name="connsiteY0" fmla="*/ 0 h 3673485"/>
              <a:gd name="connsiteX1" fmla="*/ 1368425 w 13315950"/>
              <a:gd name="connsiteY1" fmla="*/ 644524 h 3673485"/>
              <a:gd name="connsiteX2" fmla="*/ 2352675 w 13315950"/>
              <a:gd name="connsiteY2" fmla="*/ 3578225 h 3673485"/>
              <a:gd name="connsiteX3" fmla="*/ 4899025 w 13315950"/>
              <a:gd name="connsiteY3" fmla="*/ 1212850 h 3673485"/>
              <a:gd name="connsiteX4" fmla="*/ 6308725 w 13315950"/>
              <a:gd name="connsiteY4" fmla="*/ 3457575 h 3673485"/>
              <a:gd name="connsiteX5" fmla="*/ 8718550 w 13315950"/>
              <a:gd name="connsiteY5" fmla="*/ 1168400 h 3673485"/>
              <a:gd name="connsiteX6" fmla="*/ 9785350 w 13315950"/>
              <a:gd name="connsiteY6" fmla="*/ 3673475 h 3673485"/>
              <a:gd name="connsiteX7" fmla="*/ 12033250 w 13315950"/>
              <a:gd name="connsiteY7" fmla="*/ 752475 h 3673485"/>
              <a:gd name="connsiteX8" fmla="*/ 13315950 w 13315950"/>
              <a:gd name="connsiteY8" fmla="*/ 231775 h 3673485"/>
              <a:gd name="connsiteX0" fmla="*/ 0 w 13315950"/>
              <a:gd name="connsiteY0" fmla="*/ 0 h 3673485"/>
              <a:gd name="connsiteX1" fmla="*/ 1368425 w 13315950"/>
              <a:gd name="connsiteY1" fmla="*/ 644524 h 3673485"/>
              <a:gd name="connsiteX2" fmla="*/ 2352675 w 13315950"/>
              <a:gd name="connsiteY2" fmla="*/ 3578225 h 3673485"/>
              <a:gd name="connsiteX3" fmla="*/ 4899025 w 13315950"/>
              <a:gd name="connsiteY3" fmla="*/ 1212850 h 3673485"/>
              <a:gd name="connsiteX4" fmla="*/ 6308725 w 13315950"/>
              <a:gd name="connsiteY4" fmla="*/ 3457575 h 3673485"/>
              <a:gd name="connsiteX5" fmla="*/ 8718550 w 13315950"/>
              <a:gd name="connsiteY5" fmla="*/ 1168400 h 3673485"/>
              <a:gd name="connsiteX6" fmla="*/ 9785350 w 13315950"/>
              <a:gd name="connsiteY6" fmla="*/ 3673475 h 3673485"/>
              <a:gd name="connsiteX7" fmla="*/ 12033250 w 13315950"/>
              <a:gd name="connsiteY7" fmla="*/ 752475 h 3673485"/>
              <a:gd name="connsiteX8" fmla="*/ 13315950 w 13315950"/>
              <a:gd name="connsiteY8" fmla="*/ 231775 h 3673485"/>
              <a:gd name="connsiteX0" fmla="*/ 0 w 13315950"/>
              <a:gd name="connsiteY0" fmla="*/ 0 h 3673485"/>
              <a:gd name="connsiteX1" fmla="*/ 1435100 w 13315950"/>
              <a:gd name="connsiteY1" fmla="*/ 654049 h 3673485"/>
              <a:gd name="connsiteX2" fmla="*/ 2352675 w 13315950"/>
              <a:gd name="connsiteY2" fmla="*/ 3578225 h 3673485"/>
              <a:gd name="connsiteX3" fmla="*/ 4899025 w 13315950"/>
              <a:gd name="connsiteY3" fmla="*/ 1212850 h 3673485"/>
              <a:gd name="connsiteX4" fmla="*/ 6308725 w 13315950"/>
              <a:gd name="connsiteY4" fmla="*/ 3457575 h 3673485"/>
              <a:gd name="connsiteX5" fmla="*/ 8718550 w 13315950"/>
              <a:gd name="connsiteY5" fmla="*/ 1168400 h 3673485"/>
              <a:gd name="connsiteX6" fmla="*/ 9785350 w 13315950"/>
              <a:gd name="connsiteY6" fmla="*/ 3673475 h 3673485"/>
              <a:gd name="connsiteX7" fmla="*/ 12033250 w 13315950"/>
              <a:gd name="connsiteY7" fmla="*/ 752475 h 3673485"/>
              <a:gd name="connsiteX8" fmla="*/ 13315950 w 13315950"/>
              <a:gd name="connsiteY8" fmla="*/ 231775 h 3673485"/>
              <a:gd name="connsiteX0" fmla="*/ 0 w 13315950"/>
              <a:gd name="connsiteY0" fmla="*/ 0 h 3673485"/>
              <a:gd name="connsiteX1" fmla="*/ 1600200 w 13315950"/>
              <a:gd name="connsiteY1" fmla="*/ 628649 h 3673485"/>
              <a:gd name="connsiteX2" fmla="*/ 2352675 w 13315950"/>
              <a:gd name="connsiteY2" fmla="*/ 3578225 h 3673485"/>
              <a:gd name="connsiteX3" fmla="*/ 4899025 w 13315950"/>
              <a:gd name="connsiteY3" fmla="*/ 1212850 h 3673485"/>
              <a:gd name="connsiteX4" fmla="*/ 6308725 w 13315950"/>
              <a:gd name="connsiteY4" fmla="*/ 3457575 h 3673485"/>
              <a:gd name="connsiteX5" fmla="*/ 8718550 w 13315950"/>
              <a:gd name="connsiteY5" fmla="*/ 1168400 h 3673485"/>
              <a:gd name="connsiteX6" fmla="*/ 9785350 w 13315950"/>
              <a:gd name="connsiteY6" fmla="*/ 3673475 h 3673485"/>
              <a:gd name="connsiteX7" fmla="*/ 12033250 w 13315950"/>
              <a:gd name="connsiteY7" fmla="*/ 752475 h 3673485"/>
              <a:gd name="connsiteX8" fmla="*/ 13315950 w 13315950"/>
              <a:gd name="connsiteY8" fmla="*/ 231775 h 3673485"/>
              <a:gd name="connsiteX0" fmla="*/ 0 w 13315950"/>
              <a:gd name="connsiteY0" fmla="*/ 0 h 3673485"/>
              <a:gd name="connsiteX1" fmla="*/ 1600200 w 13315950"/>
              <a:gd name="connsiteY1" fmla="*/ 628649 h 3673485"/>
              <a:gd name="connsiteX2" fmla="*/ 2670175 w 13315950"/>
              <a:gd name="connsiteY2" fmla="*/ 3552825 h 3673485"/>
              <a:gd name="connsiteX3" fmla="*/ 4899025 w 13315950"/>
              <a:gd name="connsiteY3" fmla="*/ 1212850 h 3673485"/>
              <a:gd name="connsiteX4" fmla="*/ 6308725 w 13315950"/>
              <a:gd name="connsiteY4" fmla="*/ 3457575 h 3673485"/>
              <a:gd name="connsiteX5" fmla="*/ 8718550 w 13315950"/>
              <a:gd name="connsiteY5" fmla="*/ 1168400 h 3673485"/>
              <a:gd name="connsiteX6" fmla="*/ 9785350 w 13315950"/>
              <a:gd name="connsiteY6" fmla="*/ 3673475 h 3673485"/>
              <a:gd name="connsiteX7" fmla="*/ 12033250 w 13315950"/>
              <a:gd name="connsiteY7" fmla="*/ 752475 h 3673485"/>
              <a:gd name="connsiteX8" fmla="*/ 13315950 w 13315950"/>
              <a:gd name="connsiteY8" fmla="*/ 231775 h 3673485"/>
              <a:gd name="connsiteX0" fmla="*/ 0 w 13315950"/>
              <a:gd name="connsiteY0" fmla="*/ 0 h 3673485"/>
              <a:gd name="connsiteX1" fmla="*/ 1600200 w 13315950"/>
              <a:gd name="connsiteY1" fmla="*/ 628649 h 3673485"/>
              <a:gd name="connsiteX2" fmla="*/ 2670175 w 13315950"/>
              <a:gd name="connsiteY2" fmla="*/ 3552825 h 3673485"/>
              <a:gd name="connsiteX3" fmla="*/ 4899025 w 13315950"/>
              <a:gd name="connsiteY3" fmla="*/ 1212850 h 3673485"/>
              <a:gd name="connsiteX4" fmla="*/ 6308725 w 13315950"/>
              <a:gd name="connsiteY4" fmla="*/ 3457575 h 3673485"/>
              <a:gd name="connsiteX5" fmla="*/ 8718550 w 13315950"/>
              <a:gd name="connsiteY5" fmla="*/ 1168400 h 3673485"/>
              <a:gd name="connsiteX6" fmla="*/ 9785350 w 13315950"/>
              <a:gd name="connsiteY6" fmla="*/ 3673475 h 3673485"/>
              <a:gd name="connsiteX7" fmla="*/ 12033250 w 13315950"/>
              <a:gd name="connsiteY7" fmla="*/ 752475 h 3673485"/>
              <a:gd name="connsiteX8" fmla="*/ 13315950 w 13315950"/>
              <a:gd name="connsiteY8" fmla="*/ 231775 h 3673485"/>
              <a:gd name="connsiteX0" fmla="*/ 0 w 13315950"/>
              <a:gd name="connsiteY0" fmla="*/ 0 h 3673485"/>
              <a:gd name="connsiteX1" fmla="*/ 1600200 w 13315950"/>
              <a:gd name="connsiteY1" fmla="*/ 628649 h 3673485"/>
              <a:gd name="connsiteX2" fmla="*/ 2771775 w 13315950"/>
              <a:gd name="connsiteY2" fmla="*/ 3565525 h 3673485"/>
              <a:gd name="connsiteX3" fmla="*/ 4899025 w 13315950"/>
              <a:gd name="connsiteY3" fmla="*/ 1212850 h 3673485"/>
              <a:gd name="connsiteX4" fmla="*/ 6308725 w 13315950"/>
              <a:gd name="connsiteY4" fmla="*/ 3457575 h 3673485"/>
              <a:gd name="connsiteX5" fmla="*/ 8718550 w 13315950"/>
              <a:gd name="connsiteY5" fmla="*/ 1168400 h 3673485"/>
              <a:gd name="connsiteX6" fmla="*/ 9785350 w 13315950"/>
              <a:gd name="connsiteY6" fmla="*/ 3673475 h 3673485"/>
              <a:gd name="connsiteX7" fmla="*/ 12033250 w 13315950"/>
              <a:gd name="connsiteY7" fmla="*/ 752475 h 3673485"/>
              <a:gd name="connsiteX8" fmla="*/ 13315950 w 13315950"/>
              <a:gd name="connsiteY8" fmla="*/ 231775 h 3673485"/>
              <a:gd name="connsiteX0" fmla="*/ 0 w 13315950"/>
              <a:gd name="connsiteY0" fmla="*/ 0 h 3673485"/>
              <a:gd name="connsiteX1" fmla="*/ 1600200 w 13315950"/>
              <a:gd name="connsiteY1" fmla="*/ 628649 h 3673485"/>
              <a:gd name="connsiteX2" fmla="*/ 2771775 w 13315950"/>
              <a:gd name="connsiteY2" fmla="*/ 3565525 h 3673485"/>
              <a:gd name="connsiteX3" fmla="*/ 4899025 w 13315950"/>
              <a:gd name="connsiteY3" fmla="*/ 1212850 h 3673485"/>
              <a:gd name="connsiteX4" fmla="*/ 6308725 w 13315950"/>
              <a:gd name="connsiteY4" fmla="*/ 3457575 h 3673485"/>
              <a:gd name="connsiteX5" fmla="*/ 8718550 w 13315950"/>
              <a:gd name="connsiteY5" fmla="*/ 1168400 h 3673485"/>
              <a:gd name="connsiteX6" fmla="*/ 9785350 w 13315950"/>
              <a:gd name="connsiteY6" fmla="*/ 3673475 h 3673485"/>
              <a:gd name="connsiteX7" fmla="*/ 12033250 w 13315950"/>
              <a:gd name="connsiteY7" fmla="*/ 752475 h 3673485"/>
              <a:gd name="connsiteX8" fmla="*/ 13315950 w 13315950"/>
              <a:gd name="connsiteY8" fmla="*/ 231775 h 3673485"/>
              <a:gd name="connsiteX0" fmla="*/ 0 w 13315950"/>
              <a:gd name="connsiteY0" fmla="*/ 0 h 3673485"/>
              <a:gd name="connsiteX1" fmla="*/ 1600200 w 13315950"/>
              <a:gd name="connsiteY1" fmla="*/ 628649 h 3673485"/>
              <a:gd name="connsiteX2" fmla="*/ 2771775 w 13315950"/>
              <a:gd name="connsiteY2" fmla="*/ 3565525 h 3673485"/>
              <a:gd name="connsiteX3" fmla="*/ 4899025 w 13315950"/>
              <a:gd name="connsiteY3" fmla="*/ 1212850 h 3673485"/>
              <a:gd name="connsiteX4" fmla="*/ 6308725 w 13315950"/>
              <a:gd name="connsiteY4" fmla="*/ 3457575 h 3673485"/>
              <a:gd name="connsiteX5" fmla="*/ 8718550 w 13315950"/>
              <a:gd name="connsiteY5" fmla="*/ 1168400 h 3673485"/>
              <a:gd name="connsiteX6" fmla="*/ 9785350 w 13315950"/>
              <a:gd name="connsiteY6" fmla="*/ 3673475 h 3673485"/>
              <a:gd name="connsiteX7" fmla="*/ 12033250 w 13315950"/>
              <a:gd name="connsiteY7" fmla="*/ 752475 h 3673485"/>
              <a:gd name="connsiteX8" fmla="*/ 13315950 w 13315950"/>
              <a:gd name="connsiteY8" fmla="*/ 231775 h 3673485"/>
              <a:gd name="connsiteX0" fmla="*/ 0 w 13315950"/>
              <a:gd name="connsiteY0" fmla="*/ 0 h 3673485"/>
              <a:gd name="connsiteX1" fmla="*/ 1600200 w 13315950"/>
              <a:gd name="connsiteY1" fmla="*/ 628649 h 3673485"/>
              <a:gd name="connsiteX2" fmla="*/ 2771775 w 13315950"/>
              <a:gd name="connsiteY2" fmla="*/ 3565525 h 3673485"/>
              <a:gd name="connsiteX3" fmla="*/ 4899025 w 13315950"/>
              <a:gd name="connsiteY3" fmla="*/ 1212850 h 3673485"/>
              <a:gd name="connsiteX4" fmla="*/ 6308725 w 13315950"/>
              <a:gd name="connsiteY4" fmla="*/ 3457575 h 3673485"/>
              <a:gd name="connsiteX5" fmla="*/ 8718550 w 13315950"/>
              <a:gd name="connsiteY5" fmla="*/ 1168400 h 3673485"/>
              <a:gd name="connsiteX6" fmla="*/ 9785350 w 13315950"/>
              <a:gd name="connsiteY6" fmla="*/ 3673475 h 3673485"/>
              <a:gd name="connsiteX7" fmla="*/ 12033250 w 13315950"/>
              <a:gd name="connsiteY7" fmla="*/ 752475 h 3673485"/>
              <a:gd name="connsiteX8" fmla="*/ 13315950 w 13315950"/>
              <a:gd name="connsiteY8" fmla="*/ 231775 h 3673485"/>
              <a:gd name="connsiteX0" fmla="*/ 0 w 13315950"/>
              <a:gd name="connsiteY0" fmla="*/ 0 h 3674862"/>
              <a:gd name="connsiteX1" fmla="*/ 1600200 w 13315950"/>
              <a:gd name="connsiteY1" fmla="*/ 628649 h 3674862"/>
              <a:gd name="connsiteX2" fmla="*/ 2771775 w 13315950"/>
              <a:gd name="connsiteY2" fmla="*/ 3565525 h 3674862"/>
              <a:gd name="connsiteX3" fmla="*/ 4899025 w 13315950"/>
              <a:gd name="connsiteY3" fmla="*/ 1212850 h 3674862"/>
              <a:gd name="connsiteX4" fmla="*/ 6308725 w 13315950"/>
              <a:gd name="connsiteY4" fmla="*/ 3457575 h 3674862"/>
              <a:gd name="connsiteX5" fmla="*/ 8718550 w 13315950"/>
              <a:gd name="connsiteY5" fmla="*/ 1168400 h 3674862"/>
              <a:gd name="connsiteX6" fmla="*/ 9785350 w 13315950"/>
              <a:gd name="connsiteY6" fmla="*/ 3673475 h 3674862"/>
              <a:gd name="connsiteX7" fmla="*/ 12033250 w 13315950"/>
              <a:gd name="connsiteY7" fmla="*/ 752475 h 3674862"/>
              <a:gd name="connsiteX8" fmla="*/ 13315950 w 13315950"/>
              <a:gd name="connsiteY8" fmla="*/ 231775 h 36748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3315950" h="3674862">
                <a:moveTo>
                  <a:pt x="0" y="0"/>
                </a:moveTo>
                <a:cubicBezTo>
                  <a:pt x="48154" y="98954"/>
                  <a:pt x="1138238" y="34395"/>
                  <a:pt x="1600200" y="628649"/>
                </a:cubicBezTo>
                <a:cubicBezTo>
                  <a:pt x="2062163" y="1222903"/>
                  <a:pt x="1955271" y="3582458"/>
                  <a:pt x="2771775" y="3565525"/>
                </a:cubicBezTo>
                <a:cubicBezTo>
                  <a:pt x="3588279" y="3548592"/>
                  <a:pt x="4195233" y="1205442"/>
                  <a:pt x="4899025" y="1212850"/>
                </a:cubicBezTo>
                <a:cubicBezTo>
                  <a:pt x="5602817" y="1220258"/>
                  <a:pt x="5672138" y="3464983"/>
                  <a:pt x="6308725" y="3457575"/>
                </a:cubicBezTo>
                <a:cubicBezTo>
                  <a:pt x="6945312" y="3450167"/>
                  <a:pt x="7986712" y="1145117"/>
                  <a:pt x="8718550" y="1168400"/>
                </a:cubicBezTo>
                <a:cubicBezTo>
                  <a:pt x="9450388" y="1191683"/>
                  <a:pt x="9093200" y="3742796"/>
                  <a:pt x="9785350" y="3673475"/>
                </a:cubicBezTo>
                <a:cubicBezTo>
                  <a:pt x="10477500" y="3604154"/>
                  <a:pt x="11444817" y="1326092"/>
                  <a:pt x="12033250" y="752475"/>
                </a:cubicBezTo>
                <a:cubicBezTo>
                  <a:pt x="12621683" y="178858"/>
                  <a:pt x="12998450" y="11642"/>
                  <a:pt x="13315950" y="231775"/>
                </a:cubicBezTo>
              </a:path>
            </a:pathLst>
          </a:custGeom>
          <a:noFill/>
          <a:ln w="31750">
            <a:solidFill>
              <a:schemeClr val="tx2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4" name="椭圆 3">
            <a:extLst>
              <a:ext uri="{FF2B5EF4-FFF2-40B4-BE49-F238E27FC236}">
                <a16:creationId xmlns:a16="http://schemas.microsoft.com/office/drawing/2014/main" id="{825F5487-59FA-4205-B822-A9E71558ADB7}"/>
              </a:ext>
            </a:extLst>
          </p:cNvPr>
          <p:cNvSpPr/>
          <p:nvPr/>
        </p:nvSpPr>
        <p:spPr>
          <a:xfrm>
            <a:off x="700983" y="2102795"/>
            <a:ext cx="677694" cy="677694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>
            <a:outerShdw blurRad="368300" sx="103000" sy="103000" algn="ctr" rotWithShape="0">
              <a:prstClr val="black">
                <a:alpha val="2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5" name="椭圆 4">
            <a:extLst>
              <a:ext uri="{FF2B5EF4-FFF2-40B4-BE49-F238E27FC236}">
                <a16:creationId xmlns:a16="http://schemas.microsoft.com/office/drawing/2014/main" id="{C46BB148-F4E7-4790-8784-ADD2702A083D}"/>
              </a:ext>
            </a:extLst>
          </p:cNvPr>
          <p:cNvSpPr/>
          <p:nvPr/>
        </p:nvSpPr>
        <p:spPr>
          <a:xfrm>
            <a:off x="1710633" y="4998395"/>
            <a:ext cx="677694" cy="677694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>
            <a:outerShdw blurRad="368300" sx="103000" sy="103000" algn="ctr" rotWithShape="0">
              <a:prstClr val="black">
                <a:alpha val="2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6" name="椭圆 5">
            <a:extLst>
              <a:ext uri="{FF2B5EF4-FFF2-40B4-BE49-F238E27FC236}">
                <a16:creationId xmlns:a16="http://schemas.microsoft.com/office/drawing/2014/main" id="{BB7AC1F1-0B8F-4226-B6FA-1F88B305C249}"/>
              </a:ext>
            </a:extLst>
          </p:cNvPr>
          <p:cNvSpPr/>
          <p:nvPr/>
        </p:nvSpPr>
        <p:spPr>
          <a:xfrm>
            <a:off x="3922713" y="2674295"/>
            <a:ext cx="677694" cy="677694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>
            <a:outerShdw blurRad="368300" sx="103000" sy="103000" algn="ctr" rotWithShape="0">
              <a:prstClr val="black">
                <a:alpha val="2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7" name="椭圆 6">
            <a:extLst>
              <a:ext uri="{FF2B5EF4-FFF2-40B4-BE49-F238E27FC236}">
                <a16:creationId xmlns:a16="http://schemas.microsoft.com/office/drawing/2014/main" id="{BB4A8C6C-3073-4A02-BBEE-D5B69FA6E8FB}"/>
              </a:ext>
            </a:extLst>
          </p:cNvPr>
          <p:cNvSpPr/>
          <p:nvPr/>
        </p:nvSpPr>
        <p:spPr>
          <a:xfrm>
            <a:off x="5306118" y="4894380"/>
            <a:ext cx="677694" cy="677694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>
            <a:outerShdw blurRad="368300" sx="103000" sy="103000" algn="ctr" rotWithShape="0">
              <a:prstClr val="black">
                <a:alpha val="2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8" name="椭圆 7">
            <a:extLst>
              <a:ext uri="{FF2B5EF4-FFF2-40B4-BE49-F238E27FC236}">
                <a16:creationId xmlns:a16="http://schemas.microsoft.com/office/drawing/2014/main" id="{668F7126-48C8-449C-AD8B-372BE46B2758}"/>
              </a:ext>
            </a:extLst>
          </p:cNvPr>
          <p:cNvSpPr/>
          <p:nvPr/>
        </p:nvSpPr>
        <p:spPr>
          <a:xfrm>
            <a:off x="7757945" y="2674295"/>
            <a:ext cx="677694" cy="677694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>
            <a:outerShdw blurRad="368300" sx="103000" sy="103000" algn="ctr" rotWithShape="0">
              <a:prstClr val="black">
                <a:alpha val="2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9" name="椭圆 8">
            <a:extLst>
              <a:ext uri="{FF2B5EF4-FFF2-40B4-BE49-F238E27FC236}">
                <a16:creationId xmlns:a16="http://schemas.microsoft.com/office/drawing/2014/main" id="{BA79D577-A00B-4F1F-A049-AC0FF2F23844}"/>
              </a:ext>
            </a:extLst>
          </p:cNvPr>
          <p:cNvSpPr/>
          <p:nvPr/>
        </p:nvSpPr>
        <p:spPr>
          <a:xfrm>
            <a:off x="8778485" y="5106768"/>
            <a:ext cx="677694" cy="677694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>
            <a:outerShdw blurRad="368300" sx="103000" sy="103000" algn="ctr" rotWithShape="0">
              <a:prstClr val="black">
                <a:alpha val="2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grpSp>
        <p:nvGrpSpPr>
          <p:cNvPr id="10" name="组合 9">
            <a:extLst>
              <a:ext uri="{FF2B5EF4-FFF2-40B4-BE49-F238E27FC236}">
                <a16:creationId xmlns:a16="http://schemas.microsoft.com/office/drawing/2014/main" id="{098A2343-DF88-4E08-80BC-26632898E390}"/>
              </a:ext>
            </a:extLst>
          </p:cNvPr>
          <p:cNvGrpSpPr/>
          <p:nvPr/>
        </p:nvGrpSpPr>
        <p:grpSpPr>
          <a:xfrm>
            <a:off x="1481222" y="1939769"/>
            <a:ext cx="2258844" cy="946914"/>
            <a:chOff x="8481991" y="2267445"/>
            <a:chExt cx="2258844" cy="946914"/>
          </a:xfrm>
        </p:grpSpPr>
        <p:sp>
          <p:nvSpPr>
            <p:cNvPr id="11" name="文本框 10">
              <a:extLst>
                <a:ext uri="{FF2B5EF4-FFF2-40B4-BE49-F238E27FC236}">
                  <a16:creationId xmlns:a16="http://schemas.microsoft.com/office/drawing/2014/main" id="{5B4268F9-4C63-4C77-8408-ED14C7C58A77}"/>
                </a:ext>
              </a:extLst>
            </p:cNvPr>
            <p:cNvSpPr txBox="1"/>
            <p:nvPr/>
          </p:nvSpPr>
          <p:spPr>
            <a:xfrm>
              <a:off x="8481991" y="2267445"/>
              <a:ext cx="2106815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600" b="0" i="0" u="none" strike="noStrike" kern="1200" cap="none" spc="0" normalizeH="0" baseline="0" noProof="0">
                  <a:ln>
                    <a:noFill/>
                  </a:ln>
                  <a:solidFill>
                    <a:srgbClr val="44546A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TITLE HERE</a:t>
              </a:r>
            </a:p>
          </p:txBody>
        </p:sp>
        <p:sp>
          <p:nvSpPr>
            <p:cNvPr id="12" name="文本框 11">
              <a:extLst>
                <a:ext uri="{FF2B5EF4-FFF2-40B4-BE49-F238E27FC236}">
                  <a16:creationId xmlns:a16="http://schemas.microsoft.com/office/drawing/2014/main" id="{CCEC975B-CF79-411E-BE5F-DF743FEEE6BC}"/>
                </a:ext>
              </a:extLst>
            </p:cNvPr>
            <p:cNvSpPr txBox="1"/>
            <p:nvPr/>
          </p:nvSpPr>
          <p:spPr>
            <a:xfrm>
              <a:off x="8520792" y="2657475"/>
              <a:ext cx="2220043" cy="55688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800" b="0" i="0" u="none" strike="noStrike" kern="1200" cap="none" spc="0" normalizeH="0" baseline="0" noProof="0" dirty="0">
                  <a:ln>
                    <a:noFill/>
                  </a:ln>
                  <a:solidFill>
                    <a:srgbClr val="44546A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Lorem ipsum dolor sit amet, consectetuer adipiscing elit. Maecenas porttitor congue massa. </a:t>
              </a:r>
              <a:r>
                <a:rPr kumimoji="0" lang="en-US" altLang="zh-CN" sz="800" b="0" i="0" u="none" strike="noStrike" kern="1200" cap="none" spc="0" normalizeH="0" baseline="0" noProof="0">
                  <a:ln>
                    <a:noFill/>
                  </a:ln>
                  <a:solidFill>
                    <a:srgbClr val="44546A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Fusce posuere</a:t>
              </a:r>
            </a:p>
          </p:txBody>
        </p:sp>
        <p:sp>
          <p:nvSpPr>
            <p:cNvPr id="13" name="矩形: 圆角 12">
              <a:extLst>
                <a:ext uri="{FF2B5EF4-FFF2-40B4-BE49-F238E27FC236}">
                  <a16:creationId xmlns:a16="http://schemas.microsoft.com/office/drawing/2014/main" id="{3EF37C0B-795C-40EF-901E-CDDB8BC71EAA}"/>
                </a:ext>
              </a:extLst>
            </p:cNvPr>
            <p:cNvSpPr/>
            <p:nvPr/>
          </p:nvSpPr>
          <p:spPr>
            <a:xfrm>
              <a:off x="8615741" y="2609890"/>
              <a:ext cx="548556" cy="45719"/>
            </a:xfrm>
            <a:prstGeom prst="roundRect">
              <a:avLst>
                <a:gd name="adj" fmla="val 50000"/>
              </a:avLst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</p:grpSp>
      <p:grpSp>
        <p:nvGrpSpPr>
          <p:cNvPr id="14" name="组合 13">
            <a:extLst>
              <a:ext uri="{FF2B5EF4-FFF2-40B4-BE49-F238E27FC236}">
                <a16:creationId xmlns:a16="http://schemas.microsoft.com/office/drawing/2014/main" id="{7C518EF3-BF9E-4F23-B802-6913F380DBC5}"/>
              </a:ext>
            </a:extLst>
          </p:cNvPr>
          <p:cNvGrpSpPr/>
          <p:nvPr/>
        </p:nvGrpSpPr>
        <p:grpSpPr>
          <a:xfrm>
            <a:off x="2791575" y="4837548"/>
            <a:ext cx="2258844" cy="946914"/>
            <a:chOff x="8481991" y="2267445"/>
            <a:chExt cx="2258844" cy="946914"/>
          </a:xfrm>
        </p:grpSpPr>
        <p:sp>
          <p:nvSpPr>
            <p:cNvPr id="15" name="文本框 14">
              <a:extLst>
                <a:ext uri="{FF2B5EF4-FFF2-40B4-BE49-F238E27FC236}">
                  <a16:creationId xmlns:a16="http://schemas.microsoft.com/office/drawing/2014/main" id="{0DF01794-164F-4857-95C9-022B075C8985}"/>
                </a:ext>
              </a:extLst>
            </p:cNvPr>
            <p:cNvSpPr txBox="1"/>
            <p:nvPr/>
          </p:nvSpPr>
          <p:spPr>
            <a:xfrm>
              <a:off x="8481991" y="2267445"/>
              <a:ext cx="2106815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600" b="0" i="0" u="none" strike="noStrike" kern="1200" cap="none" spc="0" normalizeH="0" baseline="0" noProof="0">
                  <a:ln>
                    <a:noFill/>
                  </a:ln>
                  <a:solidFill>
                    <a:srgbClr val="44546A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TITLE HERE</a:t>
              </a:r>
            </a:p>
          </p:txBody>
        </p:sp>
        <p:sp>
          <p:nvSpPr>
            <p:cNvPr id="16" name="文本框 15">
              <a:extLst>
                <a:ext uri="{FF2B5EF4-FFF2-40B4-BE49-F238E27FC236}">
                  <a16:creationId xmlns:a16="http://schemas.microsoft.com/office/drawing/2014/main" id="{D8BEEE5E-33BD-4965-B8D5-C1AF26773420}"/>
                </a:ext>
              </a:extLst>
            </p:cNvPr>
            <p:cNvSpPr txBox="1"/>
            <p:nvPr/>
          </p:nvSpPr>
          <p:spPr>
            <a:xfrm>
              <a:off x="8520792" y="2657475"/>
              <a:ext cx="2220043" cy="55688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800" b="0" i="0" u="none" strike="noStrike" kern="1200" cap="none" spc="0" normalizeH="0" baseline="0" noProof="0" dirty="0">
                  <a:ln>
                    <a:noFill/>
                  </a:ln>
                  <a:solidFill>
                    <a:srgbClr val="44546A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Lorem ipsum dolor sit amet, consectetuer adipiscing elit. Maecenas porttitor congue massa. </a:t>
              </a:r>
              <a:r>
                <a:rPr kumimoji="0" lang="en-US" altLang="zh-CN" sz="800" b="0" i="0" u="none" strike="noStrike" kern="1200" cap="none" spc="0" normalizeH="0" baseline="0" noProof="0">
                  <a:ln>
                    <a:noFill/>
                  </a:ln>
                  <a:solidFill>
                    <a:srgbClr val="44546A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Fusce posuere</a:t>
              </a:r>
            </a:p>
          </p:txBody>
        </p:sp>
        <p:sp>
          <p:nvSpPr>
            <p:cNvPr id="17" name="矩形: 圆角 16">
              <a:extLst>
                <a:ext uri="{FF2B5EF4-FFF2-40B4-BE49-F238E27FC236}">
                  <a16:creationId xmlns:a16="http://schemas.microsoft.com/office/drawing/2014/main" id="{DCF8019C-20B8-4616-A3BE-3CAE6A2058EA}"/>
                </a:ext>
              </a:extLst>
            </p:cNvPr>
            <p:cNvSpPr/>
            <p:nvPr/>
          </p:nvSpPr>
          <p:spPr>
            <a:xfrm>
              <a:off x="8615741" y="2609890"/>
              <a:ext cx="548556" cy="45719"/>
            </a:xfrm>
            <a:prstGeom prst="roundRect">
              <a:avLst>
                <a:gd name="adj" fmla="val 50000"/>
              </a:avLst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</p:grpSp>
      <p:grpSp>
        <p:nvGrpSpPr>
          <p:cNvPr id="18" name="组合 17">
            <a:extLst>
              <a:ext uri="{FF2B5EF4-FFF2-40B4-BE49-F238E27FC236}">
                <a16:creationId xmlns:a16="http://schemas.microsoft.com/office/drawing/2014/main" id="{F891115C-CABD-4159-9E78-778DAE39B4DF}"/>
              </a:ext>
            </a:extLst>
          </p:cNvPr>
          <p:cNvGrpSpPr/>
          <p:nvPr/>
        </p:nvGrpSpPr>
        <p:grpSpPr>
          <a:xfrm>
            <a:off x="4854390" y="2441642"/>
            <a:ext cx="2258844" cy="946914"/>
            <a:chOff x="8481991" y="2267445"/>
            <a:chExt cx="2258844" cy="946914"/>
          </a:xfrm>
        </p:grpSpPr>
        <p:sp>
          <p:nvSpPr>
            <p:cNvPr id="19" name="文本框 18">
              <a:extLst>
                <a:ext uri="{FF2B5EF4-FFF2-40B4-BE49-F238E27FC236}">
                  <a16:creationId xmlns:a16="http://schemas.microsoft.com/office/drawing/2014/main" id="{9539BC8E-0351-4829-8BAA-39D949530B5F}"/>
                </a:ext>
              </a:extLst>
            </p:cNvPr>
            <p:cNvSpPr txBox="1"/>
            <p:nvPr/>
          </p:nvSpPr>
          <p:spPr>
            <a:xfrm>
              <a:off x="8481991" y="2267445"/>
              <a:ext cx="2106815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600" b="0" i="0" u="none" strike="noStrike" kern="1200" cap="none" spc="0" normalizeH="0" baseline="0" noProof="0">
                  <a:ln>
                    <a:noFill/>
                  </a:ln>
                  <a:solidFill>
                    <a:srgbClr val="44546A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TITLE HERE</a:t>
              </a:r>
            </a:p>
          </p:txBody>
        </p:sp>
        <p:sp>
          <p:nvSpPr>
            <p:cNvPr id="20" name="文本框 19">
              <a:extLst>
                <a:ext uri="{FF2B5EF4-FFF2-40B4-BE49-F238E27FC236}">
                  <a16:creationId xmlns:a16="http://schemas.microsoft.com/office/drawing/2014/main" id="{AA9D30B2-1E95-4CB8-8684-F31065FD914B}"/>
                </a:ext>
              </a:extLst>
            </p:cNvPr>
            <p:cNvSpPr txBox="1"/>
            <p:nvPr/>
          </p:nvSpPr>
          <p:spPr>
            <a:xfrm>
              <a:off x="8520792" y="2657475"/>
              <a:ext cx="2220043" cy="55688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800" b="0" i="0" u="none" strike="noStrike" kern="1200" cap="none" spc="0" normalizeH="0" baseline="0" noProof="0" dirty="0">
                  <a:ln>
                    <a:noFill/>
                  </a:ln>
                  <a:solidFill>
                    <a:srgbClr val="44546A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Lorem ipsum dolor sit amet, consectetuer adipiscing elit. Maecenas porttitor congue massa. </a:t>
              </a:r>
              <a:r>
                <a:rPr kumimoji="0" lang="en-US" altLang="zh-CN" sz="800" b="0" i="0" u="none" strike="noStrike" kern="1200" cap="none" spc="0" normalizeH="0" baseline="0" noProof="0">
                  <a:ln>
                    <a:noFill/>
                  </a:ln>
                  <a:solidFill>
                    <a:srgbClr val="44546A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Fusce posuere</a:t>
              </a:r>
            </a:p>
          </p:txBody>
        </p:sp>
        <p:sp>
          <p:nvSpPr>
            <p:cNvPr id="21" name="矩形: 圆角 20">
              <a:extLst>
                <a:ext uri="{FF2B5EF4-FFF2-40B4-BE49-F238E27FC236}">
                  <a16:creationId xmlns:a16="http://schemas.microsoft.com/office/drawing/2014/main" id="{02D77676-9BB5-40FE-97DA-357DCEF635C7}"/>
                </a:ext>
              </a:extLst>
            </p:cNvPr>
            <p:cNvSpPr/>
            <p:nvPr/>
          </p:nvSpPr>
          <p:spPr>
            <a:xfrm>
              <a:off x="8615741" y="2609890"/>
              <a:ext cx="548556" cy="45719"/>
            </a:xfrm>
            <a:prstGeom prst="roundRect">
              <a:avLst>
                <a:gd name="adj" fmla="val 50000"/>
              </a:avLst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</p:grpSp>
      <p:grpSp>
        <p:nvGrpSpPr>
          <p:cNvPr id="22" name="组合 21">
            <a:extLst>
              <a:ext uri="{FF2B5EF4-FFF2-40B4-BE49-F238E27FC236}">
                <a16:creationId xmlns:a16="http://schemas.microsoft.com/office/drawing/2014/main" id="{4FDA0FE6-62E6-4A69-95FA-EC7821A36712}"/>
              </a:ext>
            </a:extLst>
          </p:cNvPr>
          <p:cNvGrpSpPr/>
          <p:nvPr/>
        </p:nvGrpSpPr>
        <p:grpSpPr>
          <a:xfrm>
            <a:off x="6251726" y="4800600"/>
            <a:ext cx="2258844" cy="946914"/>
            <a:chOff x="8481991" y="2267445"/>
            <a:chExt cx="2258844" cy="946914"/>
          </a:xfrm>
        </p:grpSpPr>
        <p:sp>
          <p:nvSpPr>
            <p:cNvPr id="23" name="文本框 22">
              <a:extLst>
                <a:ext uri="{FF2B5EF4-FFF2-40B4-BE49-F238E27FC236}">
                  <a16:creationId xmlns:a16="http://schemas.microsoft.com/office/drawing/2014/main" id="{44540DDE-50E0-48B6-A064-0AA6C4E7E1A4}"/>
                </a:ext>
              </a:extLst>
            </p:cNvPr>
            <p:cNvSpPr txBox="1"/>
            <p:nvPr/>
          </p:nvSpPr>
          <p:spPr>
            <a:xfrm>
              <a:off x="8481991" y="2267445"/>
              <a:ext cx="2106815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600" b="0" i="0" u="none" strike="noStrike" kern="1200" cap="none" spc="0" normalizeH="0" baseline="0" noProof="0">
                  <a:ln>
                    <a:noFill/>
                  </a:ln>
                  <a:solidFill>
                    <a:srgbClr val="44546A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TITLE HERE</a:t>
              </a:r>
            </a:p>
          </p:txBody>
        </p:sp>
        <p:sp>
          <p:nvSpPr>
            <p:cNvPr id="24" name="文本框 23">
              <a:extLst>
                <a:ext uri="{FF2B5EF4-FFF2-40B4-BE49-F238E27FC236}">
                  <a16:creationId xmlns:a16="http://schemas.microsoft.com/office/drawing/2014/main" id="{E9D696DC-F239-4C9A-97B4-F553EA264144}"/>
                </a:ext>
              </a:extLst>
            </p:cNvPr>
            <p:cNvSpPr txBox="1"/>
            <p:nvPr/>
          </p:nvSpPr>
          <p:spPr>
            <a:xfrm>
              <a:off x="8520792" y="2657475"/>
              <a:ext cx="2220043" cy="55688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800" b="0" i="0" u="none" strike="noStrike" kern="1200" cap="none" spc="0" normalizeH="0" baseline="0" noProof="0" dirty="0">
                  <a:ln>
                    <a:noFill/>
                  </a:ln>
                  <a:solidFill>
                    <a:srgbClr val="44546A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Lorem ipsum dolor sit amet, consectetuer adipiscing elit. Maecenas porttitor congue massa. </a:t>
              </a:r>
              <a:r>
                <a:rPr kumimoji="0" lang="en-US" altLang="zh-CN" sz="800" b="0" i="0" u="none" strike="noStrike" kern="1200" cap="none" spc="0" normalizeH="0" baseline="0" noProof="0">
                  <a:ln>
                    <a:noFill/>
                  </a:ln>
                  <a:solidFill>
                    <a:srgbClr val="44546A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Fusce posuere</a:t>
              </a:r>
            </a:p>
          </p:txBody>
        </p:sp>
        <p:sp>
          <p:nvSpPr>
            <p:cNvPr id="25" name="矩形: 圆角 24">
              <a:extLst>
                <a:ext uri="{FF2B5EF4-FFF2-40B4-BE49-F238E27FC236}">
                  <a16:creationId xmlns:a16="http://schemas.microsoft.com/office/drawing/2014/main" id="{90C47AC9-8B00-47AA-8E2F-F2760B0CEE55}"/>
                </a:ext>
              </a:extLst>
            </p:cNvPr>
            <p:cNvSpPr/>
            <p:nvPr/>
          </p:nvSpPr>
          <p:spPr>
            <a:xfrm>
              <a:off x="8615741" y="2609890"/>
              <a:ext cx="548556" cy="45719"/>
            </a:xfrm>
            <a:prstGeom prst="roundRect">
              <a:avLst>
                <a:gd name="adj" fmla="val 50000"/>
              </a:avLst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</p:grpSp>
      <p:grpSp>
        <p:nvGrpSpPr>
          <p:cNvPr id="26" name="组合 25">
            <a:extLst>
              <a:ext uri="{FF2B5EF4-FFF2-40B4-BE49-F238E27FC236}">
                <a16:creationId xmlns:a16="http://schemas.microsoft.com/office/drawing/2014/main" id="{72D20F3D-D837-4D3B-A5DC-F1B6470B3B95}"/>
              </a:ext>
            </a:extLst>
          </p:cNvPr>
          <p:cNvGrpSpPr/>
          <p:nvPr/>
        </p:nvGrpSpPr>
        <p:grpSpPr>
          <a:xfrm>
            <a:off x="8487468" y="2608241"/>
            <a:ext cx="2258844" cy="946914"/>
            <a:chOff x="8481991" y="2267445"/>
            <a:chExt cx="2258844" cy="946914"/>
          </a:xfrm>
        </p:grpSpPr>
        <p:sp>
          <p:nvSpPr>
            <p:cNvPr id="27" name="文本框 26">
              <a:extLst>
                <a:ext uri="{FF2B5EF4-FFF2-40B4-BE49-F238E27FC236}">
                  <a16:creationId xmlns:a16="http://schemas.microsoft.com/office/drawing/2014/main" id="{CF18E860-5227-4A1F-8466-2A91367A2C8D}"/>
                </a:ext>
              </a:extLst>
            </p:cNvPr>
            <p:cNvSpPr txBox="1"/>
            <p:nvPr/>
          </p:nvSpPr>
          <p:spPr>
            <a:xfrm>
              <a:off x="8481991" y="2267445"/>
              <a:ext cx="2106815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600" b="0" i="0" u="none" strike="noStrike" kern="1200" cap="none" spc="0" normalizeH="0" baseline="0" noProof="0">
                  <a:ln>
                    <a:noFill/>
                  </a:ln>
                  <a:solidFill>
                    <a:srgbClr val="44546A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TITLE HERE</a:t>
              </a:r>
            </a:p>
          </p:txBody>
        </p:sp>
        <p:sp>
          <p:nvSpPr>
            <p:cNvPr id="28" name="文本框 27">
              <a:extLst>
                <a:ext uri="{FF2B5EF4-FFF2-40B4-BE49-F238E27FC236}">
                  <a16:creationId xmlns:a16="http://schemas.microsoft.com/office/drawing/2014/main" id="{E3CC5F23-A9B4-47D1-8586-4122E095F45D}"/>
                </a:ext>
              </a:extLst>
            </p:cNvPr>
            <p:cNvSpPr txBox="1"/>
            <p:nvPr/>
          </p:nvSpPr>
          <p:spPr>
            <a:xfrm>
              <a:off x="8520792" y="2657475"/>
              <a:ext cx="2220043" cy="55688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800" b="0" i="0" u="none" strike="noStrike" kern="1200" cap="none" spc="0" normalizeH="0" baseline="0" noProof="0" dirty="0">
                  <a:ln>
                    <a:noFill/>
                  </a:ln>
                  <a:solidFill>
                    <a:srgbClr val="44546A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Lorem ipsum dolor sit amet, consectetuer adipiscing elit. Maecenas porttitor congue massa. </a:t>
              </a:r>
              <a:r>
                <a:rPr kumimoji="0" lang="en-US" altLang="zh-CN" sz="800" b="0" i="0" u="none" strike="noStrike" kern="1200" cap="none" spc="0" normalizeH="0" baseline="0" noProof="0">
                  <a:ln>
                    <a:noFill/>
                  </a:ln>
                  <a:solidFill>
                    <a:srgbClr val="44546A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Fusce posuere</a:t>
              </a:r>
            </a:p>
          </p:txBody>
        </p:sp>
        <p:sp>
          <p:nvSpPr>
            <p:cNvPr id="29" name="矩形: 圆角 28">
              <a:extLst>
                <a:ext uri="{FF2B5EF4-FFF2-40B4-BE49-F238E27FC236}">
                  <a16:creationId xmlns:a16="http://schemas.microsoft.com/office/drawing/2014/main" id="{54553D6E-5178-4A60-900B-4B28B4F9C631}"/>
                </a:ext>
              </a:extLst>
            </p:cNvPr>
            <p:cNvSpPr/>
            <p:nvPr/>
          </p:nvSpPr>
          <p:spPr>
            <a:xfrm>
              <a:off x="8615741" y="2609890"/>
              <a:ext cx="548556" cy="45719"/>
            </a:xfrm>
            <a:prstGeom prst="roundRect">
              <a:avLst>
                <a:gd name="adj" fmla="val 50000"/>
              </a:avLst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</p:grpSp>
      <p:grpSp>
        <p:nvGrpSpPr>
          <p:cNvPr id="30" name="组合 29">
            <a:extLst>
              <a:ext uri="{FF2B5EF4-FFF2-40B4-BE49-F238E27FC236}">
                <a16:creationId xmlns:a16="http://schemas.microsoft.com/office/drawing/2014/main" id="{AADF5535-E5B2-419A-AEB7-F59919BD3F97}"/>
              </a:ext>
            </a:extLst>
          </p:cNvPr>
          <p:cNvGrpSpPr/>
          <p:nvPr/>
        </p:nvGrpSpPr>
        <p:grpSpPr>
          <a:xfrm>
            <a:off x="9616890" y="4933737"/>
            <a:ext cx="2106815" cy="946914"/>
            <a:chOff x="8481991" y="2267445"/>
            <a:chExt cx="2258844" cy="946914"/>
          </a:xfrm>
        </p:grpSpPr>
        <p:sp>
          <p:nvSpPr>
            <p:cNvPr id="31" name="文本框 30">
              <a:extLst>
                <a:ext uri="{FF2B5EF4-FFF2-40B4-BE49-F238E27FC236}">
                  <a16:creationId xmlns:a16="http://schemas.microsoft.com/office/drawing/2014/main" id="{5DC34EE1-2B4B-4196-83A8-3A783D23089A}"/>
                </a:ext>
              </a:extLst>
            </p:cNvPr>
            <p:cNvSpPr txBox="1"/>
            <p:nvPr/>
          </p:nvSpPr>
          <p:spPr>
            <a:xfrm>
              <a:off x="8481991" y="2267445"/>
              <a:ext cx="2106815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600" b="0" i="0" u="none" strike="noStrike" kern="1200" cap="none" spc="0" normalizeH="0" baseline="0" noProof="0">
                  <a:ln>
                    <a:noFill/>
                  </a:ln>
                  <a:solidFill>
                    <a:srgbClr val="44546A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TITLE HERE</a:t>
              </a:r>
            </a:p>
          </p:txBody>
        </p:sp>
        <p:sp>
          <p:nvSpPr>
            <p:cNvPr id="32" name="文本框 31">
              <a:extLst>
                <a:ext uri="{FF2B5EF4-FFF2-40B4-BE49-F238E27FC236}">
                  <a16:creationId xmlns:a16="http://schemas.microsoft.com/office/drawing/2014/main" id="{08D7B093-C55D-4FD2-9FAB-7BAF165C2229}"/>
                </a:ext>
              </a:extLst>
            </p:cNvPr>
            <p:cNvSpPr txBox="1"/>
            <p:nvPr/>
          </p:nvSpPr>
          <p:spPr>
            <a:xfrm>
              <a:off x="8520792" y="2657475"/>
              <a:ext cx="2220043" cy="55688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800" b="0" i="0" u="none" strike="noStrike" kern="1200" cap="none" spc="0" normalizeH="0" baseline="0" noProof="0" dirty="0">
                  <a:ln>
                    <a:noFill/>
                  </a:ln>
                  <a:solidFill>
                    <a:srgbClr val="44546A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Lorem ipsum dolor sit amet, consectetuer adipiscing elit. Maecenas porttitor congue massa. </a:t>
              </a:r>
              <a:r>
                <a:rPr kumimoji="0" lang="en-US" altLang="zh-CN" sz="800" b="0" i="0" u="none" strike="noStrike" kern="1200" cap="none" spc="0" normalizeH="0" baseline="0" noProof="0">
                  <a:ln>
                    <a:noFill/>
                  </a:ln>
                  <a:solidFill>
                    <a:srgbClr val="44546A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Fusce posuere</a:t>
              </a:r>
            </a:p>
          </p:txBody>
        </p:sp>
        <p:sp>
          <p:nvSpPr>
            <p:cNvPr id="33" name="矩形: 圆角 32">
              <a:extLst>
                <a:ext uri="{FF2B5EF4-FFF2-40B4-BE49-F238E27FC236}">
                  <a16:creationId xmlns:a16="http://schemas.microsoft.com/office/drawing/2014/main" id="{BE503135-B43A-4957-84B1-805EAC1C3A94}"/>
                </a:ext>
              </a:extLst>
            </p:cNvPr>
            <p:cNvSpPr/>
            <p:nvPr/>
          </p:nvSpPr>
          <p:spPr>
            <a:xfrm>
              <a:off x="8615741" y="2609890"/>
              <a:ext cx="548556" cy="45719"/>
            </a:xfrm>
            <a:prstGeom prst="roundRect">
              <a:avLst>
                <a:gd name="adj" fmla="val 50000"/>
              </a:avLst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</p:grpSp>
      <p:sp>
        <p:nvSpPr>
          <p:cNvPr id="34" name="rocket" title="Icon of a rocket">
            <a:extLst>
              <a:ext uri="{FF2B5EF4-FFF2-40B4-BE49-F238E27FC236}">
                <a16:creationId xmlns:a16="http://schemas.microsoft.com/office/drawing/2014/main" id="{0FAD7D30-3C5C-4159-AE76-31431183CF12}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925998" y="2330042"/>
            <a:ext cx="227663" cy="223200"/>
          </a:xfrm>
          <a:custGeom>
            <a:avLst/>
            <a:gdLst>
              <a:gd name="T0" fmla="*/ 352 w 352"/>
              <a:gd name="T1" fmla="*/ 3 h 346"/>
              <a:gd name="T2" fmla="*/ 305 w 352"/>
              <a:gd name="T3" fmla="*/ 142 h 346"/>
              <a:gd name="T4" fmla="*/ 118 w 352"/>
              <a:gd name="T5" fmla="*/ 326 h 346"/>
              <a:gd name="T6" fmla="*/ 50 w 352"/>
              <a:gd name="T7" fmla="*/ 346 h 346"/>
              <a:gd name="T8" fmla="*/ 0 w 352"/>
              <a:gd name="T9" fmla="*/ 295 h 346"/>
              <a:gd name="T10" fmla="*/ 30 w 352"/>
              <a:gd name="T11" fmla="*/ 227 h 346"/>
              <a:gd name="T12" fmla="*/ 203 w 352"/>
              <a:gd name="T13" fmla="*/ 54 h 346"/>
              <a:gd name="T14" fmla="*/ 352 w 352"/>
              <a:gd name="T15" fmla="*/ 3 h 346"/>
              <a:gd name="T16" fmla="*/ 203 w 352"/>
              <a:gd name="T17" fmla="*/ 55 h 346"/>
              <a:gd name="T18" fmla="*/ 301 w 352"/>
              <a:gd name="T19" fmla="*/ 146 h 346"/>
              <a:gd name="T20" fmla="*/ 144 w 352"/>
              <a:gd name="T21" fmla="*/ 113 h 346"/>
              <a:gd name="T22" fmla="*/ 0 w 352"/>
              <a:gd name="T23" fmla="*/ 113 h 346"/>
              <a:gd name="T24" fmla="*/ 0 w 352"/>
              <a:gd name="T25" fmla="*/ 197 h 346"/>
              <a:gd name="T26" fmla="*/ 30 w 352"/>
              <a:gd name="T27" fmla="*/ 227 h 346"/>
              <a:gd name="T28" fmla="*/ 30 w 352"/>
              <a:gd name="T29" fmla="*/ 227 h 346"/>
              <a:gd name="T30" fmla="*/ 120 w 352"/>
              <a:gd name="T31" fmla="*/ 324 h 346"/>
              <a:gd name="T32" fmla="*/ 141 w 352"/>
              <a:gd name="T33" fmla="*/ 346 h 346"/>
              <a:gd name="T34" fmla="*/ 232 w 352"/>
              <a:gd name="T35" fmla="*/ 346 h 346"/>
              <a:gd name="T36" fmla="*/ 232 w 352"/>
              <a:gd name="T37" fmla="*/ 214 h 346"/>
              <a:gd name="T38" fmla="*/ 176 w 352"/>
              <a:gd name="T39" fmla="*/ 159 h 346"/>
              <a:gd name="T40" fmla="*/ 194 w 352"/>
              <a:gd name="T41" fmla="*/ 177 h 346"/>
              <a:gd name="T42" fmla="*/ 211 w 352"/>
              <a:gd name="T43" fmla="*/ 159 h 346"/>
              <a:gd name="T44" fmla="*/ 194 w 352"/>
              <a:gd name="T45" fmla="*/ 141 h 346"/>
              <a:gd name="T46" fmla="*/ 176 w 352"/>
              <a:gd name="T47" fmla="*/ 159 h 3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</a:cxnLst>
            <a:rect l="0" t="0" r="r" b="b"/>
            <a:pathLst>
              <a:path w="352" h="346">
                <a:moveTo>
                  <a:pt x="352" y="3"/>
                </a:moveTo>
                <a:cubicBezTo>
                  <a:pt x="346" y="85"/>
                  <a:pt x="305" y="142"/>
                  <a:pt x="305" y="142"/>
                </a:cubicBezTo>
                <a:cubicBezTo>
                  <a:pt x="305" y="142"/>
                  <a:pt x="305" y="142"/>
                  <a:pt x="118" y="326"/>
                </a:cubicBezTo>
                <a:cubicBezTo>
                  <a:pt x="118" y="326"/>
                  <a:pt x="118" y="326"/>
                  <a:pt x="50" y="346"/>
                </a:cubicBezTo>
                <a:cubicBezTo>
                  <a:pt x="50" y="346"/>
                  <a:pt x="50" y="346"/>
                  <a:pt x="0" y="295"/>
                </a:cubicBezTo>
                <a:cubicBezTo>
                  <a:pt x="0" y="295"/>
                  <a:pt x="0" y="295"/>
                  <a:pt x="30" y="227"/>
                </a:cubicBezTo>
                <a:cubicBezTo>
                  <a:pt x="30" y="227"/>
                  <a:pt x="149" y="109"/>
                  <a:pt x="203" y="54"/>
                </a:cubicBezTo>
                <a:cubicBezTo>
                  <a:pt x="257" y="0"/>
                  <a:pt x="352" y="3"/>
                  <a:pt x="352" y="3"/>
                </a:cubicBezTo>
                <a:close/>
                <a:moveTo>
                  <a:pt x="203" y="55"/>
                </a:moveTo>
                <a:cubicBezTo>
                  <a:pt x="301" y="146"/>
                  <a:pt x="301" y="146"/>
                  <a:pt x="301" y="146"/>
                </a:cubicBezTo>
                <a:moveTo>
                  <a:pt x="144" y="113"/>
                </a:moveTo>
                <a:cubicBezTo>
                  <a:pt x="0" y="113"/>
                  <a:pt x="0" y="113"/>
                  <a:pt x="0" y="113"/>
                </a:cubicBezTo>
                <a:cubicBezTo>
                  <a:pt x="0" y="197"/>
                  <a:pt x="0" y="197"/>
                  <a:pt x="0" y="197"/>
                </a:cubicBezTo>
                <a:cubicBezTo>
                  <a:pt x="30" y="227"/>
                  <a:pt x="30" y="227"/>
                  <a:pt x="30" y="227"/>
                </a:cubicBezTo>
                <a:moveTo>
                  <a:pt x="30" y="227"/>
                </a:moveTo>
                <a:cubicBezTo>
                  <a:pt x="120" y="324"/>
                  <a:pt x="120" y="324"/>
                  <a:pt x="120" y="324"/>
                </a:cubicBezTo>
                <a:cubicBezTo>
                  <a:pt x="141" y="346"/>
                  <a:pt x="141" y="346"/>
                  <a:pt x="141" y="346"/>
                </a:cubicBezTo>
                <a:cubicBezTo>
                  <a:pt x="232" y="346"/>
                  <a:pt x="232" y="346"/>
                  <a:pt x="232" y="346"/>
                </a:cubicBezTo>
                <a:cubicBezTo>
                  <a:pt x="232" y="214"/>
                  <a:pt x="232" y="214"/>
                  <a:pt x="232" y="214"/>
                </a:cubicBezTo>
                <a:moveTo>
                  <a:pt x="176" y="159"/>
                </a:moveTo>
                <a:cubicBezTo>
                  <a:pt x="176" y="169"/>
                  <a:pt x="184" y="177"/>
                  <a:pt x="194" y="177"/>
                </a:cubicBezTo>
                <a:cubicBezTo>
                  <a:pt x="203" y="177"/>
                  <a:pt x="211" y="169"/>
                  <a:pt x="211" y="159"/>
                </a:cubicBezTo>
                <a:cubicBezTo>
                  <a:pt x="211" y="149"/>
                  <a:pt x="203" y="141"/>
                  <a:pt x="194" y="141"/>
                </a:cubicBezTo>
                <a:cubicBezTo>
                  <a:pt x="184" y="141"/>
                  <a:pt x="176" y="149"/>
                  <a:pt x="176" y="159"/>
                </a:cubicBezTo>
                <a:close/>
              </a:path>
            </a:pathLst>
          </a:custGeom>
          <a:noFill/>
          <a:ln w="9525" cap="flat">
            <a:solidFill>
              <a:schemeClr val="bg1"/>
            </a:solidFill>
            <a:prstDash val="solid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66DDD5"/>
              </a:solidFill>
              <a:effectLst/>
              <a:uLnTx/>
              <a:uFillTx/>
              <a:latin typeface="等线" panose="020F0502020204030204"/>
              <a:ea typeface="+mn-ea"/>
              <a:cs typeface="+mn-cs"/>
            </a:endParaRPr>
          </a:p>
        </p:txBody>
      </p:sp>
      <p:sp>
        <p:nvSpPr>
          <p:cNvPr id="35" name="Broadcasting_F1B5" title="Icon of a communication dish with signal lines">
            <a:extLst>
              <a:ext uri="{FF2B5EF4-FFF2-40B4-BE49-F238E27FC236}">
                <a16:creationId xmlns:a16="http://schemas.microsoft.com/office/drawing/2014/main" id="{058F30B7-76A0-48B2-9E05-609BA98EF172}"/>
              </a:ext>
            </a:extLst>
          </p:cNvPr>
          <p:cNvSpPr>
            <a:spLocks noChangeAspect="1" noEditPoints="1"/>
          </p:cNvSpPr>
          <p:nvPr/>
        </p:nvSpPr>
        <p:spPr bwMode="auto">
          <a:xfrm flipH="1">
            <a:off x="9005784" y="5335871"/>
            <a:ext cx="223095" cy="223200"/>
          </a:xfrm>
          <a:custGeom>
            <a:avLst/>
            <a:gdLst>
              <a:gd name="T0" fmla="*/ 1786 w 3913"/>
              <a:gd name="T1" fmla="*/ 2127 h 3913"/>
              <a:gd name="T2" fmla="*/ 2198 w 3913"/>
              <a:gd name="T3" fmla="*/ 1715 h 3913"/>
              <a:gd name="T4" fmla="*/ 2286 w 3913"/>
              <a:gd name="T5" fmla="*/ 1502 h 3913"/>
              <a:gd name="T6" fmla="*/ 2161 w 3913"/>
              <a:gd name="T7" fmla="*/ 1627 h 3913"/>
              <a:gd name="T8" fmla="*/ 2286 w 3913"/>
              <a:gd name="T9" fmla="*/ 1752 h 3913"/>
              <a:gd name="T10" fmla="*/ 2411 w 3913"/>
              <a:gd name="T11" fmla="*/ 1627 h 3913"/>
              <a:gd name="T12" fmla="*/ 2286 w 3913"/>
              <a:gd name="T13" fmla="*/ 1502 h 3913"/>
              <a:gd name="T14" fmla="*/ 3162 w 3913"/>
              <a:gd name="T15" fmla="*/ 1877 h 3913"/>
              <a:gd name="T16" fmla="*/ 2036 w 3913"/>
              <a:gd name="T17" fmla="*/ 751 h 3913"/>
              <a:gd name="T18" fmla="*/ 3913 w 3913"/>
              <a:gd name="T19" fmla="*/ 1877 h 3913"/>
              <a:gd name="T20" fmla="*/ 2036 w 3913"/>
              <a:gd name="T21" fmla="*/ 0 h 3913"/>
              <a:gd name="T22" fmla="*/ 636 w 3913"/>
              <a:gd name="T23" fmla="*/ 977 h 3913"/>
              <a:gd name="T24" fmla="*/ 636 w 3913"/>
              <a:gd name="T25" fmla="*/ 3277 h 3913"/>
              <a:gd name="T26" fmla="*/ 2936 w 3913"/>
              <a:gd name="T27" fmla="*/ 3277 h 3913"/>
              <a:gd name="T28" fmla="*/ 636 w 3913"/>
              <a:gd name="T29" fmla="*/ 977 h 391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3913" h="3913">
                <a:moveTo>
                  <a:pt x="1786" y="2127"/>
                </a:moveTo>
                <a:cubicBezTo>
                  <a:pt x="2198" y="1715"/>
                  <a:pt x="2198" y="1715"/>
                  <a:pt x="2198" y="1715"/>
                </a:cubicBezTo>
                <a:moveTo>
                  <a:pt x="2286" y="1502"/>
                </a:moveTo>
                <a:cubicBezTo>
                  <a:pt x="2217" y="1502"/>
                  <a:pt x="2161" y="1558"/>
                  <a:pt x="2161" y="1627"/>
                </a:cubicBezTo>
                <a:cubicBezTo>
                  <a:pt x="2161" y="1696"/>
                  <a:pt x="2217" y="1752"/>
                  <a:pt x="2286" y="1752"/>
                </a:cubicBezTo>
                <a:cubicBezTo>
                  <a:pt x="2355" y="1752"/>
                  <a:pt x="2411" y="1696"/>
                  <a:pt x="2411" y="1627"/>
                </a:cubicBezTo>
                <a:cubicBezTo>
                  <a:pt x="2411" y="1558"/>
                  <a:pt x="2355" y="1502"/>
                  <a:pt x="2286" y="1502"/>
                </a:cubicBezTo>
                <a:close/>
                <a:moveTo>
                  <a:pt x="3162" y="1877"/>
                </a:moveTo>
                <a:cubicBezTo>
                  <a:pt x="3162" y="1255"/>
                  <a:pt x="2658" y="751"/>
                  <a:pt x="2036" y="751"/>
                </a:cubicBezTo>
                <a:moveTo>
                  <a:pt x="3913" y="1877"/>
                </a:moveTo>
                <a:cubicBezTo>
                  <a:pt x="3913" y="840"/>
                  <a:pt x="3073" y="0"/>
                  <a:pt x="2036" y="0"/>
                </a:cubicBezTo>
                <a:moveTo>
                  <a:pt x="636" y="977"/>
                </a:moveTo>
                <a:cubicBezTo>
                  <a:pt x="0" y="1612"/>
                  <a:pt x="0" y="2642"/>
                  <a:pt x="636" y="3277"/>
                </a:cubicBezTo>
                <a:cubicBezTo>
                  <a:pt x="1271" y="3913"/>
                  <a:pt x="2301" y="3913"/>
                  <a:pt x="2936" y="3277"/>
                </a:cubicBezTo>
                <a:lnTo>
                  <a:pt x="636" y="977"/>
                </a:lnTo>
                <a:close/>
              </a:path>
            </a:pathLst>
          </a:custGeom>
          <a:noFill/>
          <a:ln w="9525" cap="flat">
            <a:solidFill>
              <a:schemeClr val="bg1"/>
            </a:solidFill>
            <a:prstDash val="solid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66DDD5"/>
              </a:solidFill>
              <a:effectLst/>
              <a:uLnTx/>
              <a:uFillTx/>
              <a:latin typeface="等线" panose="020F0502020204030204"/>
              <a:ea typeface="+mn-ea"/>
              <a:cs typeface="+mn-cs"/>
            </a:endParaRPr>
          </a:p>
        </p:txBody>
      </p:sp>
      <p:sp>
        <p:nvSpPr>
          <p:cNvPr id="36" name="signal_3" title="Icon of a communication tower with signal lines">
            <a:extLst>
              <a:ext uri="{FF2B5EF4-FFF2-40B4-BE49-F238E27FC236}">
                <a16:creationId xmlns:a16="http://schemas.microsoft.com/office/drawing/2014/main" id="{FEC51566-9C23-4995-BC0B-6E8A38C0D9F0}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1968115" y="5225712"/>
            <a:ext cx="162730" cy="223200"/>
          </a:xfrm>
          <a:custGeom>
            <a:avLst/>
            <a:gdLst>
              <a:gd name="T0" fmla="*/ 96 w 253"/>
              <a:gd name="T1" fmla="*/ 87 h 347"/>
              <a:gd name="T2" fmla="*/ 126 w 253"/>
              <a:gd name="T3" fmla="*/ 57 h 347"/>
              <a:gd name="T4" fmla="*/ 156 w 253"/>
              <a:gd name="T5" fmla="*/ 87 h 347"/>
              <a:gd name="T6" fmla="*/ 126 w 253"/>
              <a:gd name="T7" fmla="*/ 117 h 347"/>
              <a:gd name="T8" fmla="*/ 96 w 253"/>
              <a:gd name="T9" fmla="*/ 87 h 347"/>
              <a:gd name="T10" fmla="*/ 38 w 253"/>
              <a:gd name="T11" fmla="*/ 347 h 347"/>
              <a:gd name="T12" fmla="*/ 116 w 253"/>
              <a:gd name="T13" fmla="*/ 115 h 347"/>
              <a:gd name="T14" fmla="*/ 213 w 253"/>
              <a:gd name="T15" fmla="*/ 347 h 347"/>
              <a:gd name="T16" fmla="*/ 135 w 253"/>
              <a:gd name="T17" fmla="*/ 116 h 347"/>
              <a:gd name="T18" fmla="*/ 85 w 253"/>
              <a:gd name="T19" fmla="*/ 209 h 347"/>
              <a:gd name="T20" fmla="*/ 167 w 253"/>
              <a:gd name="T21" fmla="*/ 209 h 347"/>
              <a:gd name="T22" fmla="*/ 59 w 253"/>
              <a:gd name="T23" fmla="*/ 283 h 347"/>
              <a:gd name="T24" fmla="*/ 192 w 253"/>
              <a:gd name="T25" fmla="*/ 283 h 347"/>
              <a:gd name="T26" fmla="*/ 35 w 253"/>
              <a:gd name="T27" fmla="*/ 0 h 347"/>
              <a:gd name="T28" fmla="*/ 0 w 253"/>
              <a:gd name="T29" fmla="*/ 86 h 347"/>
              <a:gd name="T30" fmla="*/ 36 w 253"/>
              <a:gd name="T31" fmla="*/ 173 h 347"/>
              <a:gd name="T32" fmla="*/ 72 w 253"/>
              <a:gd name="T33" fmla="*/ 38 h 347"/>
              <a:gd name="T34" fmla="*/ 52 w 253"/>
              <a:gd name="T35" fmla="*/ 87 h 347"/>
              <a:gd name="T36" fmla="*/ 72 w 253"/>
              <a:gd name="T37" fmla="*/ 135 h 347"/>
              <a:gd name="T38" fmla="*/ 216 w 253"/>
              <a:gd name="T39" fmla="*/ 173 h 347"/>
              <a:gd name="T40" fmla="*/ 253 w 253"/>
              <a:gd name="T41" fmla="*/ 86 h 347"/>
              <a:gd name="T42" fmla="*/ 217 w 253"/>
              <a:gd name="T43" fmla="*/ 0 h 347"/>
              <a:gd name="T44" fmla="*/ 180 w 253"/>
              <a:gd name="T45" fmla="*/ 135 h 347"/>
              <a:gd name="T46" fmla="*/ 200 w 253"/>
              <a:gd name="T47" fmla="*/ 87 h 347"/>
              <a:gd name="T48" fmla="*/ 180 w 253"/>
              <a:gd name="T49" fmla="*/ 38 h 3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253" h="347">
                <a:moveTo>
                  <a:pt x="96" y="87"/>
                </a:moveTo>
                <a:cubicBezTo>
                  <a:pt x="96" y="70"/>
                  <a:pt x="109" y="57"/>
                  <a:pt x="126" y="57"/>
                </a:cubicBezTo>
                <a:cubicBezTo>
                  <a:pt x="143" y="57"/>
                  <a:pt x="156" y="70"/>
                  <a:pt x="156" y="87"/>
                </a:cubicBezTo>
                <a:cubicBezTo>
                  <a:pt x="156" y="104"/>
                  <a:pt x="143" y="117"/>
                  <a:pt x="126" y="117"/>
                </a:cubicBezTo>
                <a:cubicBezTo>
                  <a:pt x="109" y="117"/>
                  <a:pt x="96" y="104"/>
                  <a:pt x="96" y="87"/>
                </a:cubicBezTo>
                <a:close/>
                <a:moveTo>
                  <a:pt x="38" y="347"/>
                </a:moveTo>
                <a:cubicBezTo>
                  <a:pt x="116" y="115"/>
                  <a:pt x="116" y="115"/>
                  <a:pt x="116" y="115"/>
                </a:cubicBezTo>
                <a:moveTo>
                  <a:pt x="213" y="347"/>
                </a:moveTo>
                <a:cubicBezTo>
                  <a:pt x="135" y="116"/>
                  <a:pt x="135" y="116"/>
                  <a:pt x="135" y="116"/>
                </a:cubicBezTo>
                <a:moveTo>
                  <a:pt x="85" y="209"/>
                </a:moveTo>
                <a:cubicBezTo>
                  <a:pt x="167" y="209"/>
                  <a:pt x="167" y="209"/>
                  <a:pt x="167" y="209"/>
                </a:cubicBezTo>
                <a:moveTo>
                  <a:pt x="59" y="283"/>
                </a:moveTo>
                <a:cubicBezTo>
                  <a:pt x="192" y="283"/>
                  <a:pt x="192" y="283"/>
                  <a:pt x="192" y="283"/>
                </a:cubicBezTo>
                <a:moveTo>
                  <a:pt x="35" y="0"/>
                </a:moveTo>
                <a:cubicBezTo>
                  <a:pt x="13" y="22"/>
                  <a:pt x="0" y="52"/>
                  <a:pt x="0" y="86"/>
                </a:cubicBezTo>
                <a:cubicBezTo>
                  <a:pt x="0" y="120"/>
                  <a:pt x="13" y="151"/>
                  <a:pt x="36" y="173"/>
                </a:cubicBezTo>
                <a:moveTo>
                  <a:pt x="72" y="38"/>
                </a:moveTo>
                <a:cubicBezTo>
                  <a:pt x="60" y="50"/>
                  <a:pt x="52" y="68"/>
                  <a:pt x="52" y="87"/>
                </a:cubicBezTo>
                <a:cubicBezTo>
                  <a:pt x="52" y="105"/>
                  <a:pt x="60" y="122"/>
                  <a:pt x="72" y="135"/>
                </a:cubicBezTo>
                <a:moveTo>
                  <a:pt x="216" y="173"/>
                </a:moveTo>
                <a:cubicBezTo>
                  <a:pt x="239" y="151"/>
                  <a:pt x="253" y="120"/>
                  <a:pt x="253" y="86"/>
                </a:cubicBezTo>
                <a:cubicBezTo>
                  <a:pt x="253" y="52"/>
                  <a:pt x="239" y="22"/>
                  <a:pt x="217" y="0"/>
                </a:cubicBezTo>
                <a:moveTo>
                  <a:pt x="180" y="135"/>
                </a:moveTo>
                <a:cubicBezTo>
                  <a:pt x="192" y="122"/>
                  <a:pt x="200" y="105"/>
                  <a:pt x="200" y="87"/>
                </a:cubicBezTo>
                <a:cubicBezTo>
                  <a:pt x="200" y="68"/>
                  <a:pt x="192" y="50"/>
                  <a:pt x="180" y="38"/>
                </a:cubicBezTo>
              </a:path>
            </a:pathLst>
          </a:custGeom>
          <a:noFill/>
          <a:ln w="9525" cap="flat">
            <a:solidFill>
              <a:schemeClr val="bg1"/>
            </a:solidFill>
            <a:prstDash val="solid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66DDD5"/>
              </a:solidFill>
              <a:effectLst/>
              <a:uLnTx/>
              <a:uFillTx/>
              <a:latin typeface="等线" panose="020F0502020204030204"/>
              <a:ea typeface="+mn-ea"/>
              <a:cs typeface="+mn-cs"/>
            </a:endParaRPr>
          </a:p>
        </p:txBody>
      </p:sp>
      <p:sp>
        <p:nvSpPr>
          <p:cNvPr id="37" name="IoT" title="Icon of five circles that all connect to a center circle">
            <a:extLst>
              <a:ext uri="{FF2B5EF4-FFF2-40B4-BE49-F238E27FC236}">
                <a16:creationId xmlns:a16="http://schemas.microsoft.com/office/drawing/2014/main" id="{9BB96C37-531F-4E13-ACAC-9913E3E8575B}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7976553" y="2886914"/>
            <a:ext cx="222842" cy="223200"/>
          </a:xfrm>
          <a:custGeom>
            <a:avLst/>
            <a:gdLst>
              <a:gd name="T0" fmla="*/ 235 w 352"/>
              <a:gd name="T1" fmla="*/ 176 h 352"/>
              <a:gd name="T2" fmla="*/ 176 w 352"/>
              <a:gd name="T3" fmla="*/ 235 h 352"/>
              <a:gd name="T4" fmla="*/ 117 w 352"/>
              <a:gd name="T5" fmla="*/ 176 h 352"/>
              <a:gd name="T6" fmla="*/ 176 w 352"/>
              <a:gd name="T7" fmla="*/ 117 h 352"/>
              <a:gd name="T8" fmla="*/ 235 w 352"/>
              <a:gd name="T9" fmla="*/ 176 h 352"/>
              <a:gd name="T10" fmla="*/ 270 w 352"/>
              <a:gd name="T11" fmla="*/ 0 h 352"/>
              <a:gd name="T12" fmla="*/ 235 w 352"/>
              <a:gd name="T13" fmla="*/ 35 h 352"/>
              <a:gd name="T14" fmla="*/ 270 w 352"/>
              <a:gd name="T15" fmla="*/ 70 h 352"/>
              <a:gd name="T16" fmla="*/ 305 w 352"/>
              <a:gd name="T17" fmla="*/ 35 h 352"/>
              <a:gd name="T18" fmla="*/ 270 w 352"/>
              <a:gd name="T19" fmla="*/ 0 h 352"/>
              <a:gd name="T20" fmla="*/ 82 w 352"/>
              <a:gd name="T21" fmla="*/ 23 h 352"/>
              <a:gd name="T22" fmla="*/ 47 w 352"/>
              <a:gd name="T23" fmla="*/ 59 h 352"/>
              <a:gd name="T24" fmla="*/ 82 w 352"/>
              <a:gd name="T25" fmla="*/ 94 h 352"/>
              <a:gd name="T26" fmla="*/ 117 w 352"/>
              <a:gd name="T27" fmla="*/ 59 h 352"/>
              <a:gd name="T28" fmla="*/ 82 w 352"/>
              <a:gd name="T29" fmla="*/ 23 h 352"/>
              <a:gd name="T30" fmla="*/ 35 w 352"/>
              <a:gd name="T31" fmla="*/ 211 h 352"/>
              <a:gd name="T32" fmla="*/ 0 w 352"/>
              <a:gd name="T33" fmla="*/ 246 h 352"/>
              <a:gd name="T34" fmla="*/ 35 w 352"/>
              <a:gd name="T35" fmla="*/ 282 h 352"/>
              <a:gd name="T36" fmla="*/ 70 w 352"/>
              <a:gd name="T37" fmla="*/ 246 h 352"/>
              <a:gd name="T38" fmla="*/ 35 w 352"/>
              <a:gd name="T39" fmla="*/ 211 h 352"/>
              <a:gd name="T40" fmla="*/ 223 w 352"/>
              <a:gd name="T41" fmla="*/ 282 h 352"/>
              <a:gd name="T42" fmla="*/ 188 w 352"/>
              <a:gd name="T43" fmla="*/ 317 h 352"/>
              <a:gd name="T44" fmla="*/ 223 w 352"/>
              <a:gd name="T45" fmla="*/ 352 h 352"/>
              <a:gd name="T46" fmla="*/ 258 w 352"/>
              <a:gd name="T47" fmla="*/ 317 h 352"/>
              <a:gd name="T48" fmla="*/ 223 w 352"/>
              <a:gd name="T49" fmla="*/ 282 h 352"/>
              <a:gd name="T50" fmla="*/ 317 w 352"/>
              <a:gd name="T51" fmla="*/ 164 h 352"/>
              <a:gd name="T52" fmla="*/ 282 w 352"/>
              <a:gd name="T53" fmla="*/ 199 h 352"/>
              <a:gd name="T54" fmla="*/ 317 w 352"/>
              <a:gd name="T55" fmla="*/ 235 h 352"/>
              <a:gd name="T56" fmla="*/ 352 w 352"/>
              <a:gd name="T57" fmla="*/ 199 h 352"/>
              <a:gd name="T58" fmla="*/ 317 w 352"/>
              <a:gd name="T59" fmla="*/ 164 h 352"/>
              <a:gd name="T60" fmla="*/ 250 w 352"/>
              <a:gd name="T61" fmla="*/ 64 h 352"/>
              <a:gd name="T62" fmla="*/ 209 w 352"/>
              <a:gd name="T63" fmla="*/ 127 h 352"/>
              <a:gd name="T64" fmla="*/ 139 w 352"/>
              <a:gd name="T65" fmla="*/ 130 h 352"/>
              <a:gd name="T66" fmla="*/ 104 w 352"/>
              <a:gd name="T67" fmla="*/ 86 h 352"/>
              <a:gd name="T68" fmla="*/ 67 w 352"/>
              <a:gd name="T69" fmla="*/ 231 h 352"/>
              <a:gd name="T70" fmla="*/ 124 w 352"/>
              <a:gd name="T71" fmla="*/ 202 h 352"/>
              <a:gd name="T72" fmla="*/ 212 w 352"/>
              <a:gd name="T73" fmla="*/ 283 h 352"/>
              <a:gd name="T74" fmla="*/ 195 w 352"/>
              <a:gd name="T75" fmla="*/ 232 h 352"/>
              <a:gd name="T76" fmla="*/ 234 w 352"/>
              <a:gd name="T77" fmla="*/ 186 h 352"/>
              <a:gd name="T78" fmla="*/ 282 w 352"/>
              <a:gd name="T79" fmla="*/ 194 h 3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</a:cxnLst>
            <a:rect l="0" t="0" r="r" b="b"/>
            <a:pathLst>
              <a:path w="352" h="352">
                <a:moveTo>
                  <a:pt x="235" y="176"/>
                </a:moveTo>
                <a:cubicBezTo>
                  <a:pt x="235" y="208"/>
                  <a:pt x="208" y="235"/>
                  <a:pt x="176" y="235"/>
                </a:cubicBezTo>
                <a:cubicBezTo>
                  <a:pt x="144" y="235"/>
                  <a:pt x="117" y="208"/>
                  <a:pt x="117" y="176"/>
                </a:cubicBezTo>
                <a:cubicBezTo>
                  <a:pt x="117" y="144"/>
                  <a:pt x="144" y="117"/>
                  <a:pt x="176" y="117"/>
                </a:cubicBezTo>
                <a:cubicBezTo>
                  <a:pt x="208" y="117"/>
                  <a:pt x="235" y="144"/>
                  <a:pt x="235" y="176"/>
                </a:cubicBezTo>
                <a:close/>
                <a:moveTo>
                  <a:pt x="270" y="0"/>
                </a:moveTo>
                <a:cubicBezTo>
                  <a:pt x="250" y="0"/>
                  <a:pt x="235" y="16"/>
                  <a:pt x="235" y="35"/>
                </a:cubicBezTo>
                <a:cubicBezTo>
                  <a:pt x="235" y="55"/>
                  <a:pt x="250" y="70"/>
                  <a:pt x="270" y="70"/>
                </a:cubicBezTo>
                <a:cubicBezTo>
                  <a:pt x="289" y="70"/>
                  <a:pt x="305" y="55"/>
                  <a:pt x="305" y="35"/>
                </a:cubicBezTo>
                <a:cubicBezTo>
                  <a:pt x="305" y="16"/>
                  <a:pt x="289" y="0"/>
                  <a:pt x="270" y="0"/>
                </a:cubicBezTo>
                <a:close/>
                <a:moveTo>
                  <a:pt x="82" y="23"/>
                </a:moveTo>
                <a:cubicBezTo>
                  <a:pt x="63" y="23"/>
                  <a:pt x="47" y="39"/>
                  <a:pt x="47" y="59"/>
                </a:cubicBezTo>
                <a:cubicBezTo>
                  <a:pt x="47" y="78"/>
                  <a:pt x="63" y="94"/>
                  <a:pt x="82" y="94"/>
                </a:cubicBezTo>
                <a:cubicBezTo>
                  <a:pt x="102" y="94"/>
                  <a:pt x="117" y="78"/>
                  <a:pt x="117" y="59"/>
                </a:cubicBezTo>
                <a:cubicBezTo>
                  <a:pt x="117" y="39"/>
                  <a:pt x="102" y="23"/>
                  <a:pt x="82" y="23"/>
                </a:cubicBezTo>
                <a:close/>
                <a:moveTo>
                  <a:pt x="35" y="211"/>
                </a:moveTo>
                <a:cubicBezTo>
                  <a:pt x="16" y="211"/>
                  <a:pt x="0" y="227"/>
                  <a:pt x="0" y="246"/>
                </a:cubicBezTo>
                <a:cubicBezTo>
                  <a:pt x="0" y="266"/>
                  <a:pt x="16" y="282"/>
                  <a:pt x="35" y="282"/>
                </a:cubicBezTo>
                <a:cubicBezTo>
                  <a:pt x="55" y="282"/>
                  <a:pt x="70" y="266"/>
                  <a:pt x="70" y="246"/>
                </a:cubicBezTo>
                <a:cubicBezTo>
                  <a:pt x="70" y="227"/>
                  <a:pt x="55" y="211"/>
                  <a:pt x="35" y="211"/>
                </a:cubicBezTo>
                <a:close/>
                <a:moveTo>
                  <a:pt x="223" y="282"/>
                </a:moveTo>
                <a:cubicBezTo>
                  <a:pt x="203" y="282"/>
                  <a:pt x="188" y="297"/>
                  <a:pt x="188" y="317"/>
                </a:cubicBezTo>
                <a:cubicBezTo>
                  <a:pt x="188" y="336"/>
                  <a:pt x="203" y="352"/>
                  <a:pt x="223" y="352"/>
                </a:cubicBezTo>
                <a:cubicBezTo>
                  <a:pt x="242" y="352"/>
                  <a:pt x="258" y="336"/>
                  <a:pt x="258" y="317"/>
                </a:cubicBezTo>
                <a:cubicBezTo>
                  <a:pt x="258" y="297"/>
                  <a:pt x="242" y="282"/>
                  <a:pt x="223" y="282"/>
                </a:cubicBezTo>
                <a:close/>
                <a:moveTo>
                  <a:pt x="317" y="164"/>
                </a:moveTo>
                <a:cubicBezTo>
                  <a:pt x="297" y="164"/>
                  <a:pt x="282" y="180"/>
                  <a:pt x="282" y="199"/>
                </a:cubicBezTo>
                <a:cubicBezTo>
                  <a:pt x="282" y="219"/>
                  <a:pt x="297" y="235"/>
                  <a:pt x="317" y="235"/>
                </a:cubicBezTo>
                <a:cubicBezTo>
                  <a:pt x="336" y="235"/>
                  <a:pt x="352" y="219"/>
                  <a:pt x="352" y="199"/>
                </a:cubicBezTo>
                <a:cubicBezTo>
                  <a:pt x="352" y="180"/>
                  <a:pt x="336" y="164"/>
                  <a:pt x="317" y="164"/>
                </a:cubicBezTo>
                <a:close/>
                <a:moveTo>
                  <a:pt x="250" y="64"/>
                </a:moveTo>
                <a:cubicBezTo>
                  <a:pt x="209" y="127"/>
                  <a:pt x="209" y="127"/>
                  <a:pt x="209" y="127"/>
                </a:cubicBezTo>
                <a:moveTo>
                  <a:pt x="139" y="130"/>
                </a:moveTo>
                <a:cubicBezTo>
                  <a:pt x="104" y="86"/>
                  <a:pt x="104" y="86"/>
                  <a:pt x="104" y="86"/>
                </a:cubicBezTo>
                <a:moveTo>
                  <a:pt x="67" y="231"/>
                </a:moveTo>
                <a:cubicBezTo>
                  <a:pt x="124" y="202"/>
                  <a:pt x="124" y="202"/>
                  <a:pt x="124" y="202"/>
                </a:cubicBezTo>
                <a:moveTo>
                  <a:pt x="212" y="283"/>
                </a:moveTo>
                <a:cubicBezTo>
                  <a:pt x="195" y="232"/>
                  <a:pt x="195" y="232"/>
                  <a:pt x="195" y="232"/>
                </a:cubicBezTo>
                <a:moveTo>
                  <a:pt x="234" y="186"/>
                </a:moveTo>
                <a:cubicBezTo>
                  <a:pt x="282" y="194"/>
                  <a:pt x="282" y="194"/>
                  <a:pt x="282" y="194"/>
                </a:cubicBezTo>
              </a:path>
            </a:pathLst>
          </a:custGeom>
          <a:noFill/>
          <a:ln w="9525" cap="flat">
            <a:solidFill>
              <a:schemeClr val="bg1"/>
            </a:solidFill>
            <a:prstDash val="solid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66DDD5"/>
              </a:solidFill>
              <a:effectLst/>
              <a:uLnTx/>
              <a:uFillTx/>
              <a:latin typeface="等线" panose="020F0502020204030204"/>
              <a:ea typeface="+mn-ea"/>
              <a:cs typeface="+mn-cs"/>
            </a:endParaRPr>
          </a:p>
        </p:txBody>
      </p:sp>
      <p:sp>
        <p:nvSpPr>
          <p:cNvPr id="38" name="speedometer" title="Icon of a spedometer showing medium speed">
            <a:extLst>
              <a:ext uri="{FF2B5EF4-FFF2-40B4-BE49-F238E27FC236}">
                <a16:creationId xmlns:a16="http://schemas.microsoft.com/office/drawing/2014/main" id="{2325D7EA-B908-4FA8-81F9-3C7A058FABB1}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5532909" y="5121627"/>
            <a:ext cx="223200" cy="223200"/>
          </a:xfrm>
          <a:custGeom>
            <a:avLst/>
            <a:gdLst>
              <a:gd name="T0" fmla="*/ 161 w 281"/>
              <a:gd name="T1" fmla="*/ 141 h 281"/>
              <a:gd name="T2" fmla="*/ 140 w 281"/>
              <a:gd name="T3" fmla="*/ 162 h 281"/>
              <a:gd name="T4" fmla="*/ 120 w 281"/>
              <a:gd name="T5" fmla="*/ 141 h 281"/>
              <a:gd name="T6" fmla="*/ 140 w 281"/>
              <a:gd name="T7" fmla="*/ 120 h 281"/>
              <a:gd name="T8" fmla="*/ 161 w 281"/>
              <a:gd name="T9" fmla="*/ 141 h 281"/>
              <a:gd name="T10" fmla="*/ 140 w 281"/>
              <a:gd name="T11" fmla="*/ 0 h 281"/>
              <a:gd name="T12" fmla="*/ 0 w 281"/>
              <a:gd name="T13" fmla="*/ 141 h 281"/>
              <a:gd name="T14" fmla="*/ 140 w 281"/>
              <a:gd name="T15" fmla="*/ 281 h 281"/>
              <a:gd name="T16" fmla="*/ 281 w 281"/>
              <a:gd name="T17" fmla="*/ 141 h 281"/>
              <a:gd name="T18" fmla="*/ 140 w 281"/>
              <a:gd name="T19" fmla="*/ 0 h 281"/>
              <a:gd name="T20" fmla="*/ 214 w 281"/>
              <a:gd name="T21" fmla="*/ 210 h 281"/>
              <a:gd name="T22" fmla="*/ 241 w 281"/>
              <a:gd name="T23" fmla="*/ 141 h 281"/>
              <a:gd name="T24" fmla="*/ 177 w 281"/>
              <a:gd name="T25" fmla="*/ 46 h 281"/>
              <a:gd name="T26" fmla="*/ 104 w 281"/>
              <a:gd name="T27" fmla="*/ 46 h 281"/>
              <a:gd name="T28" fmla="*/ 40 w 281"/>
              <a:gd name="T29" fmla="*/ 141 h 281"/>
              <a:gd name="T30" fmla="*/ 67 w 281"/>
              <a:gd name="T31" fmla="*/ 210 h 281"/>
              <a:gd name="T32" fmla="*/ 140 w 281"/>
              <a:gd name="T33" fmla="*/ 39 h 281"/>
              <a:gd name="T34" fmla="*/ 140 w 281"/>
              <a:gd name="T35" fmla="*/ 117 h 28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281" h="281">
                <a:moveTo>
                  <a:pt x="161" y="141"/>
                </a:moveTo>
                <a:cubicBezTo>
                  <a:pt x="161" y="152"/>
                  <a:pt x="152" y="162"/>
                  <a:pt x="140" y="162"/>
                </a:cubicBezTo>
                <a:cubicBezTo>
                  <a:pt x="129" y="162"/>
                  <a:pt x="120" y="152"/>
                  <a:pt x="120" y="141"/>
                </a:cubicBezTo>
                <a:cubicBezTo>
                  <a:pt x="120" y="129"/>
                  <a:pt x="129" y="120"/>
                  <a:pt x="140" y="120"/>
                </a:cubicBezTo>
                <a:cubicBezTo>
                  <a:pt x="152" y="120"/>
                  <a:pt x="161" y="129"/>
                  <a:pt x="161" y="141"/>
                </a:cubicBezTo>
                <a:close/>
                <a:moveTo>
                  <a:pt x="140" y="0"/>
                </a:moveTo>
                <a:cubicBezTo>
                  <a:pt x="63" y="0"/>
                  <a:pt x="0" y="63"/>
                  <a:pt x="0" y="141"/>
                </a:cubicBezTo>
                <a:cubicBezTo>
                  <a:pt x="0" y="218"/>
                  <a:pt x="63" y="281"/>
                  <a:pt x="140" y="281"/>
                </a:cubicBezTo>
                <a:cubicBezTo>
                  <a:pt x="218" y="281"/>
                  <a:pt x="281" y="218"/>
                  <a:pt x="281" y="141"/>
                </a:cubicBezTo>
                <a:cubicBezTo>
                  <a:pt x="281" y="63"/>
                  <a:pt x="218" y="0"/>
                  <a:pt x="140" y="0"/>
                </a:cubicBezTo>
                <a:close/>
                <a:moveTo>
                  <a:pt x="214" y="210"/>
                </a:moveTo>
                <a:cubicBezTo>
                  <a:pt x="231" y="192"/>
                  <a:pt x="241" y="168"/>
                  <a:pt x="241" y="141"/>
                </a:cubicBezTo>
                <a:cubicBezTo>
                  <a:pt x="241" y="98"/>
                  <a:pt x="215" y="61"/>
                  <a:pt x="177" y="46"/>
                </a:cubicBezTo>
                <a:moveTo>
                  <a:pt x="104" y="46"/>
                </a:moveTo>
                <a:cubicBezTo>
                  <a:pt x="66" y="61"/>
                  <a:pt x="40" y="98"/>
                  <a:pt x="40" y="141"/>
                </a:cubicBezTo>
                <a:cubicBezTo>
                  <a:pt x="40" y="168"/>
                  <a:pt x="50" y="192"/>
                  <a:pt x="67" y="210"/>
                </a:cubicBezTo>
                <a:moveTo>
                  <a:pt x="140" y="39"/>
                </a:moveTo>
                <a:cubicBezTo>
                  <a:pt x="140" y="117"/>
                  <a:pt x="140" y="117"/>
                  <a:pt x="140" y="117"/>
                </a:cubicBezTo>
              </a:path>
            </a:pathLst>
          </a:custGeom>
          <a:noFill/>
          <a:ln w="9525" cap="sq">
            <a:solidFill>
              <a:schemeClr val="bg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66DDD5"/>
              </a:solidFill>
              <a:effectLst/>
              <a:uLnTx/>
              <a:uFillTx/>
              <a:latin typeface="等线" panose="020F0502020204030204"/>
              <a:ea typeface="+mn-ea"/>
              <a:cs typeface="+mn-cs"/>
            </a:endParaRPr>
          </a:p>
        </p:txBody>
      </p:sp>
      <p:sp>
        <p:nvSpPr>
          <p:cNvPr id="39" name="Intelligence" title="Icon of circles connected by crossing lines">
            <a:extLst>
              <a:ext uri="{FF2B5EF4-FFF2-40B4-BE49-F238E27FC236}">
                <a16:creationId xmlns:a16="http://schemas.microsoft.com/office/drawing/2014/main" id="{FA508CD3-2F29-4A05-A97D-F9C7D0114C67}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4152854" y="2901542"/>
            <a:ext cx="232279" cy="223200"/>
          </a:xfrm>
          <a:custGeom>
            <a:avLst/>
            <a:gdLst>
              <a:gd name="T0" fmla="*/ 90 w 347"/>
              <a:gd name="T1" fmla="*/ 24 h 333"/>
              <a:gd name="T2" fmla="*/ 114 w 347"/>
              <a:gd name="T3" fmla="*/ 0 h 333"/>
              <a:gd name="T4" fmla="*/ 138 w 347"/>
              <a:gd name="T5" fmla="*/ 24 h 333"/>
              <a:gd name="T6" fmla="*/ 114 w 347"/>
              <a:gd name="T7" fmla="*/ 49 h 333"/>
              <a:gd name="T8" fmla="*/ 90 w 347"/>
              <a:gd name="T9" fmla="*/ 24 h 333"/>
              <a:gd name="T10" fmla="*/ 0 w 347"/>
              <a:gd name="T11" fmla="*/ 146 h 333"/>
              <a:gd name="T12" fmla="*/ 37 w 347"/>
              <a:gd name="T13" fmla="*/ 183 h 333"/>
              <a:gd name="T14" fmla="*/ 75 w 347"/>
              <a:gd name="T15" fmla="*/ 146 h 333"/>
              <a:gd name="T16" fmla="*/ 37 w 347"/>
              <a:gd name="T17" fmla="*/ 108 h 333"/>
              <a:gd name="T18" fmla="*/ 0 w 347"/>
              <a:gd name="T19" fmla="*/ 146 h 333"/>
              <a:gd name="T20" fmla="*/ 60 w 347"/>
              <a:gd name="T21" fmla="*/ 273 h 333"/>
              <a:gd name="T22" fmla="*/ 119 w 347"/>
              <a:gd name="T23" fmla="*/ 333 h 333"/>
              <a:gd name="T24" fmla="*/ 179 w 347"/>
              <a:gd name="T25" fmla="*/ 273 h 333"/>
              <a:gd name="T26" fmla="*/ 119 w 347"/>
              <a:gd name="T27" fmla="*/ 213 h 333"/>
              <a:gd name="T28" fmla="*/ 60 w 347"/>
              <a:gd name="T29" fmla="*/ 273 h 333"/>
              <a:gd name="T30" fmla="*/ 134 w 347"/>
              <a:gd name="T31" fmla="*/ 110 h 333"/>
              <a:gd name="T32" fmla="*/ 174 w 347"/>
              <a:gd name="T33" fmla="*/ 149 h 333"/>
              <a:gd name="T34" fmla="*/ 213 w 347"/>
              <a:gd name="T35" fmla="*/ 110 h 333"/>
              <a:gd name="T36" fmla="*/ 174 w 347"/>
              <a:gd name="T37" fmla="*/ 71 h 333"/>
              <a:gd name="T38" fmla="*/ 134 w 347"/>
              <a:gd name="T39" fmla="*/ 110 h 333"/>
              <a:gd name="T40" fmla="*/ 228 w 347"/>
              <a:gd name="T41" fmla="*/ 241 h 333"/>
              <a:gd name="T42" fmla="*/ 287 w 347"/>
              <a:gd name="T43" fmla="*/ 303 h 333"/>
              <a:gd name="T44" fmla="*/ 347 w 347"/>
              <a:gd name="T45" fmla="*/ 241 h 333"/>
              <a:gd name="T46" fmla="*/ 287 w 347"/>
              <a:gd name="T47" fmla="*/ 179 h 333"/>
              <a:gd name="T48" fmla="*/ 228 w 347"/>
              <a:gd name="T49" fmla="*/ 241 h 333"/>
              <a:gd name="T50" fmla="*/ 228 w 347"/>
              <a:gd name="T51" fmla="*/ 250 h 333"/>
              <a:gd name="T52" fmla="*/ 178 w 347"/>
              <a:gd name="T53" fmla="*/ 262 h 333"/>
              <a:gd name="T54" fmla="*/ 74 w 347"/>
              <a:gd name="T55" fmla="*/ 139 h 333"/>
              <a:gd name="T56" fmla="*/ 136 w 347"/>
              <a:gd name="T57" fmla="*/ 120 h 333"/>
              <a:gd name="T58" fmla="*/ 137 w 347"/>
              <a:gd name="T59" fmla="*/ 216 h 333"/>
              <a:gd name="T60" fmla="*/ 162 w 347"/>
              <a:gd name="T61" fmla="*/ 148 h 333"/>
              <a:gd name="T62" fmla="*/ 86 w 347"/>
              <a:gd name="T63" fmla="*/ 223 h 333"/>
              <a:gd name="T64" fmla="*/ 57 w 347"/>
              <a:gd name="T65" fmla="*/ 177 h 333"/>
              <a:gd name="T66" fmla="*/ 232 w 347"/>
              <a:gd name="T67" fmla="*/ 217 h 333"/>
              <a:gd name="T68" fmla="*/ 71 w 347"/>
              <a:gd name="T69" fmla="*/ 161 h 333"/>
              <a:gd name="T70" fmla="*/ 102 w 347"/>
              <a:gd name="T71" fmla="*/ 46 h 333"/>
              <a:gd name="T72" fmla="*/ 58 w 347"/>
              <a:gd name="T73" fmla="*/ 115 h 333"/>
              <a:gd name="T74" fmla="*/ 249 w 347"/>
              <a:gd name="T75" fmla="*/ 194 h 333"/>
              <a:gd name="T76" fmla="*/ 200 w 347"/>
              <a:gd name="T77" fmla="*/ 139 h 333"/>
              <a:gd name="T78" fmla="*/ 112 w 347"/>
              <a:gd name="T79" fmla="*/ 213 h 333"/>
              <a:gd name="T80" fmla="*/ 114 w 347"/>
              <a:gd name="T81" fmla="*/ 49 h 333"/>
              <a:gd name="T82" fmla="*/ 126 w 347"/>
              <a:gd name="T83" fmla="*/ 45 h 333"/>
              <a:gd name="T84" fmla="*/ 151 w 347"/>
              <a:gd name="T85" fmla="*/ 78 h 3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</a:cxnLst>
            <a:rect l="0" t="0" r="r" b="b"/>
            <a:pathLst>
              <a:path w="347" h="333">
                <a:moveTo>
                  <a:pt x="90" y="24"/>
                </a:moveTo>
                <a:cubicBezTo>
                  <a:pt x="90" y="11"/>
                  <a:pt x="100" y="0"/>
                  <a:pt x="114" y="0"/>
                </a:cubicBezTo>
                <a:cubicBezTo>
                  <a:pt x="127" y="0"/>
                  <a:pt x="138" y="11"/>
                  <a:pt x="138" y="24"/>
                </a:cubicBezTo>
                <a:cubicBezTo>
                  <a:pt x="138" y="38"/>
                  <a:pt x="127" y="49"/>
                  <a:pt x="114" y="49"/>
                </a:cubicBezTo>
                <a:cubicBezTo>
                  <a:pt x="100" y="49"/>
                  <a:pt x="90" y="38"/>
                  <a:pt x="90" y="24"/>
                </a:cubicBezTo>
                <a:close/>
                <a:moveTo>
                  <a:pt x="0" y="146"/>
                </a:moveTo>
                <a:cubicBezTo>
                  <a:pt x="0" y="166"/>
                  <a:pt x="17" y="183"/>
                  <a:pt x="37" y="183"/>
                </a:cubicBezTo>
                <a:cubicBezTo>
                  <a:pt x="58" y="183"/>
                  <a:pt x="75" y="166"/>
                  <a:pt x="75" y="146"/>
                </a:cubicBezTo>
                <a:cubicBezTo>
                  <a:pt x="75" y="125"/>
                  <a:pt x="58" y="108"/>
                  <a:pt x="37" y="108"/>
                </a:cubicBezTo>
                <a:cubicBezTo>
                  <a:pt x="17" y="108"/>
                  <a:pt x="0" y="125"/>
                  <a:pt x="0" y="146"/>
                </a:cubicBezTo>
                <a:close/>
                <a:moveTo>
                  <a:pt x="60" y="273"/>
                </a:moveTo>
                <a:cubicBezTo>
                  <a:pt x="60" y="306"/>
                  <a:pt x="86" y="333"/>
                  <a:pt x="119" y="333"/>
                </a:cubicBezTo>
                <a:cubicBezTo>
                  <a:pt x="152" y="333"/>
                  <a:pt x="179" y="306"/>
                  <a:pt x="179" y="273"/>
                </a:cubicBezTo>
                <a:cubicBezTo>
                  <a:pt x="179" y="240"/>
                  <a:pt x="152" y="213"/>
                  <a:pt x="119" y="213"/>
                </a:cubicBezTo>
                <a:cubicBezTo>
                  <a:pt x="86" y="213"/>
                  <a:pt x="60" y="240"/>
                  <a:pt x="60" y="273"/>
                </a:cubicBezTo>
                <a:close/>
                <a:moveTo>
                  <a:pt x="134" y="110"/>
                </a:moveTo>
                <a:cubicBezTo>
                  <a:pt x="134" y="132"/>
                  <a:pt x="152" y="149"/>
                  <a:pt x="174" y="149"/>
                </a:cubicBezTo>
                <a:cubicBezTo>
                  <a:pt x="195" y="149"/>
                  <a:pt x="213" y="132"/>
                  <a:pt x="213" y="110"/>
                </a:cubicBezTo>
                <a:cubicBezTo>
                  <a:pt x="213" y="89"/>
                  <a:pt x="195" y="71"/>
                  <a:pt x="174" y="71"/>
                </a:cubicBezTo>
                <a:cubicBezTo>
                  <a:pt x="152" y="71"/>
                  <a:pt x="134" y="89"/>
                  <a:pt x="134" y="110"/>
                </a:cubicBezTo>
                <a:close/>
                <a:moveTo>
                  <a:pt x="228" y="241"/>
                </a:moveTo>
                <a:cubicBezTo>
                  <a:pt x="228" y="275"/>
                  <a:pt x="254" y="303"/>
                  <a:pt x="287" y="303"/>
                </a:cubicBezTo>
                <a:cubicBezTo>
                  <a:pt x="320" y="303"/>
                  <a:pt x="347" y="275"/>
                  <a:pt x="347" y="241"/>
                </a:cubicBezTo>
                <a:cubicBezTo>
                  <a:pt x="347" y="207"/>
                  <a:pt x="320" y="179"/>
                  <a:pt x="287" y="179"/>
                </a:cubicBezTo>
                <a:cubicBezTo>
                  <a:pt x="254" y="179"/>
                  <a:pt x="228" y="207"/>
                  <a:pt x="228" y="241"/>
                </a:cubicBezTo>
                <a:close/>
                <a:moveTo>
                  <a:pt x="228" y="250"/>
                </a:moveTo>
                <a:cubicBezTo>
                  <a:pt x="178" y="262"/>
                  <a:pt x="178" y="262"/>
                  <a:pt x="178" y="262"/>
                </a:cubicBezTo>
                <a:moveTo>
                  <a:pt x="74" y="139"/>
                </a:moveTo>
                <a:cubicBezTo>
                  <a:pt x="136" y="120"/>
                  <a:pt x="136" y="120"/>
                  <a:pt x="136" y="120"/>
                </a:cubicBezTo>
                <a:moveTo>
                  <a:pt x="137" y="216"/>
                </a:moveTo>
                <a:cubicBezTo>
                  <a:pt x="162" y="148"/>
                  <a:pt x="162" y="148"/>
                  <a:pt x="162" y="148"/>
                </a:cubicBezTo>
                <a:moveTo>
                  <a:pt x="86" y="223"/>
                </a:moveTo>
                <a:cubicBezTo>
                  <a:pt x="57" y="177"/>
                  <a:pt x="57" y="177"/>
                  <a:pt x="57" y="177"/>
                </a:cubicBezTo>
                <a:moveTo>
                  <a:pt x="232" y="217"/>
                </a:moveTo>
                <a:cubicBezTo>
                  <a:pt x="71" y="161"/>
                  <a:pt x="71" y="161"/>
                  <a:pt x="71" y="161"/>
                </a:cubicBezTo>
                <a:moveTo>
                  <a:pt x="102" y="46"/>
                </a:moveTo>
                <a:cubicBezTo>
                  <a:pt x="58" y="115"/>
                  <a:pt x="58" y="115"/>
                  <a:pt x="58" y="115"/>
                </a:cubicBezTo>
                <a:moveTo>
                  <a:pt x="249" y="194"/>
                </a:moveTo>
                <a:cubicBezTo>
                  <a:pt x="200" y="139"/>
                  <a:pt x="200" y="139"/>
                  <a:pt x="200" y="139"/>
                </a:cubicBezTo>
                <a:moveTo>
                  <a:pt x="112" y="213"/>
                </a:moveTo>
                <a:cubicBezTo>
                  <a:pt x="114" y="49"/>
                  <a:pt x="114" y="49"/>
                  <a:pt x="114" y="49"/>
                </a:cubicBezTo>
                <a:moveTo>
                  <a:pt x="126" y="45"/>
                </a:moveTo>
                <a:cubicBezTo>
                  <a:pt x="151" y="78"/>
                  <a:pt x="151" y="78"/>
                  <a:pt x="151" y="78"/>
                </a:cubicBezTo>
              </a:path>
            </a:pathLst>
          </a:custGeom>
          <a:noFill/>
          <a:ln w="9525" cap="sq">
            <a:solidFill>
              <a:schemeClr val="bg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gradFill>
                <a:gsLst>
                  <a:gs pos="0">
                    <a:srgbClr val="505050"/>
                  </a:gs>
                  <a:gs pos="100000">
                    <a:srgbClr val="505050"/>
                  </a:gs>
                </a:gsLst>
                <a:lin ang="5400000" scaled="1"/>
              </a:gradFill>
              <a:effectLst/>
              <a:uLnTx/>
              <a:uFillTx/>
              <a:latin typeface="等线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3557956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>
            <a:extLst>
              <a:ext uri="{FF2B5EF4-FFF2-40B4-BE49-F238E27FC236}">
                <a16:creationId xmlns:a16="http://schemas.microsoft.com/office/drawing/2014/main" id="{955E84E9-3583-4CFB-B72E-A68FC358621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zh-CN"/>
              <a:t>03</a:t>
            </a:r>
            <a:endParaRPr lang="zh-CN" altLang="en-US"/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AE1574F7-ABB2-4F3C-A374-EA3B46A38B5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zh-CN" altLang="en-US"/>
              <a:t>新年计划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57A81235-2853-4DFE-9D2E-132DFC4DF6AF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altLang="zh-CN"/>
              <a:t>Please Add Text Here</a:t>
            </a:r>
          </a:p>
        </p:txBody>
      </p:sp>
    </p:spTree>
    <p:extLst>
      <p:ext uri="{BB962C8B-B14F-4D97-AF65-F5344CB8AC3E}">
        <p14:creationId xmlns:p14="http://schemas.microsoft.com/office/powerpoint/2010/main" val="381538199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文本占位符 40">
            <a:extLst>
              <a:ext uri="{FF2B5EF4-FFF2-40B4-BE49-F238E27FC236}">
                <a16:creationId xmlns:a16="http://schemas.microsoft.com/office/drawing/2014/main" id="{3C40B11B-6553-4CCD-80AA-6EBD76BBDC9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zh-CN" altLang="en-US"/>
              <a:t>新年计划</a:t>
            </a:r>
          </a:p>
        </p:txBody>
      </p:sp>
      <p:cxnSp>
        <p:nvCxnSpPr>
          <p:cNvPr id="3" name="Straight Connector 26">
            <a:extLst>
              <a:ext uri="{FF2B5EF4-FFF2-40B4-BE49-F238E27FC236}">
                <a16:creationId xmlns:a16="http://schemas.microsoft.com/office/drawing/2014/main" id="{11017CFD-87F1-48B4-A62C-7EDBC32AB548}"/>
              </a:ext>
            </a:extLst>
          </p:cNvPr>
          <p:cNvCxnSpPr/>
          <p:nvPr/>
        </p:nvCxnSpPr>
        <p:spPr>
          <a:xfrm flipV="1">
            <a:off x="5026679" y="4199223"/>
            <a:ext cx="411254" cy="237864"/>
          </a:xfrm>
          <a:prstGeom prst="line">
            <a:avLst/>
          </a:prstGeom>
          <a:ln w="31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Straight Connector 38">
            <a:extLst>
              <a:ext uri="{FF2B5EF4-FFF2-40B4-BE49-F238E27FC236}">
                <a16:creationId xmlns:a16="http://schemas.microsoft.com/office/drawing/2014/main" id="{F8636D30-F7D1-4DB0-9D6A-17291E13F7D3}"/>
              </a:ext>
            </a:extLst>
          </p:cNvPr>
          <p:cNvCxnSpPr/>
          <p:nvPr/>
        </p:nvCxnSpPr>
        <p:spPr>
          <a:xfrm>
            <a:off x="5026679" y="3155303"/>
            <a:ext cx="411254" cy="237864"/>
          </a:xfrm>
          <a:prstGeom prst="line">
            <a:avLst/>
          </a:prstGeom>
          <a:ln w="31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39">
            <a:extLst>
              <a:ext uri="{FF2B5EF4-FFF2-40B4-BE49-F238E27FC236}">
                <a16:creationId xmlns:a16="http://schemas.microsoft.com/office/drawing/2014/main" id="{E9619A8C-0522-46C0-9F37-78716791405B}"/>
              </a:ext>
            </a:extLst>
          </p:cNvPr>
          <p:cNvCxnSpPr/>
          <p:nvPr/>
        </p:nvCxnSpPr>
        <p:spPr>
          <a:xfrm flipH="1" flipV="1">
            <a:off x="6747850" y="4199223"/>
            <a:ext cx="411254" cy="237864"/>
          </a:xfrm>
          <a:prstGeom prst="line">
            <a:avLst/>
          </a:prstGeom>
          <a:ln w="31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40">
            <a:extLst>
              <a:ext uri="{FF2B5EF4-FFF2-40B4-BE49-F238E27FC236}">
                <a16:creationId xmlns:a16="http://schemas.microsoft.com/office/drawing/2014/main" id="{9BB7050B-9914-4F41-9EB3-716BD8E39F52}"/>
              </a:ext>
            </a:extLst>
          </p:cNvPr>
          <p:cNvCxnSpPr/>
          <p:nvPr/>
        </p:nvCxnSpPr>
        <p:spPr>
          <a:xfrm flipH="1">
            <a:off x="6747850" y="3155303"/>
            <a:ext cx="411254" cy="237864"/>
          </a:xfrm>
          <a:prstGeom prst="line">
            <a:avLst/>
          </a:prstGeom>
          <a:ln w="31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Oval 19">
            <a:extLst>
              <a:ext uri="{FF2B5EF4-FFF2-40B4-BE49-F238E27FC236}">
                <a16:creationId xmlns:a16="http://schemas.microsoft.com/office/drawing/2014/main" id="{90C5B75D-BD62-4E36-99FD-EF44C070323F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60736" y="1631744"/>
            <a:ext cx="1070527" cy="1070527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微软雅黑"/>
              <a:cs typeface="+mn-cs"/>
            </a:endParaRPr>
          </a:p>
        </p:txBody>
      </p:sp>
      <p:sp>
        <p:nvSpPr>
          <p:cNvPr id="8" name="Oval 20">
            <a:extLst>
              <a:ext uri="{FF2B5EF4-FFF2-40B4-BE49-F238E27FC236}">
                <a16:creationId xmlns:a16="http://schemas.microsoft.com/office/drawing/2014/main" id="{41E41334-475D-4139-BF78-9FE3F03C84A4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60736" y="4937925"/>
            <a:ext cx="1070527" cy="1070527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微软雅黑"/>
              <a:cs typeface="+mn-cs"/>
            </a:endParaRPr>
          </a:p>
        </p:txBody>
      </p:sp>
      <p:sp>
        <p:nvSpPr>
          <p:cNvPr id="9" name="Oval 14">
            <a:extLst>
              <a:ext uri="{FF2B5EF4-FFF2-40B4-BE49-F238E27FC236}">
                <a16:creationId xmlns:a16="http://schemas.microsoft.com/office/drawing/2014/main" id="{C0D5C6F0-42C1-4D7A-A269-56477492F6C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45185" y="2400006"/>
            <a:ext cx="1070527" cy="1070527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微软雅黑"/>
              <a:cs typeface="+mn-cs"/>
            </a:endParaRPr>
          </a:p>
        </p:txBody>
      </p:sp>
      <p:sp>
        <p:nvSpPr>
          <p:cNvPr id="10" name="Oval 18">
            <a:extLst>
              <a:ext uri="{FF2B5EF4-FFF2-40B4-BE49-F238E27FC236}">
                <a16:creationId xmlns:a16="http://schemas.microsoft.com/office/drawing/2014/main" id="{11FEBC68-4CB1-44EF-A7C0-6F016FB1A526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76288" y="4169664"/>
            <a:ext cx="1070527" cy="1070527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微软雅黑"/>
              <a:cs typeface="+mn-cs"/>
            </a:endParaRPr>
          </a:p>
        </p:txBody>
      </p:sp>
      <p:sp>
        <p:nvSpPr>
          <p:cNvPr id="11" name="Oval 15">
            <a:extLst>
              <a:ext uri="{FF2B5EF4-FFF2-40B4-BE49-F238E27FC236}">
                <a16:creationId xmlns:a16="http://schemas.microsoft.com/office/drawing/2014/main" id="{6A07A5A2-FA9B-4BE0-9BAB-5A1AF1DE05B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45185" y="4169664"/>
            <a:ext cx="1070527" cy="1070527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微软雅黑"/>
              <a:cs typeface="+mn-cs"/>
            </a:endParaRPr>
          </a:p>
        </p:txBody>
      </p:sp>
      <p:sp>
        <p:nvSpPr>
          <p:cNvPr id="12" name="Oval 45">
            <a:extLst>
              <a:ext uri="{FF2B5EF4-FFF2-40B4-BE49-F238E27FC236}">
                <a16:creationId xmlns:a16="http://schemas.microsoft.com/office/drawing/2014/main" id="{1807C4E8-F3EB-4D25-BA4A-6028D1900E5E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76288" y="2400006"/>
            <a:ext cx="1070527" cy="1070527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微软雅黑"/>
              <a:cs typeface="+mn-cs"/>
            </a:endParaRPr>
          </a:p>
        </p:txBody>
      </p:sp>
      <p:sp>
        <p:nvSpPr>
          <p:cNvPr id="13" name="Oval 24">
            <a:extLst>
              <a:ext uri="{FF2B5EF4-FFF2-40B4-BE49-F238E27FC236}">
                <a16:creationId xmlns:a16="http://schemas.microsoft.com/office/drawing/2014/main" id="{A081CD25-EF19-4649-AA82-F96C8F96420E}"/>
              </a:ext>
            </a:extLst>
          </p:cNvPr>
          <p:cNvSpPr/>
          <p:nvPr/>
        </p:nvSpPr>
        <p:spPr>
          <a:xfrm>
            <a:off x="5309630" y="3035587"/>
            <a:ext cx="1572740" cy="1569023"/>
          </a:xfrm>
          <a:prstGeom prst="ellipse">
            <a:avLst/>
          </a:prstGeom>
          <a:solidFill>
            <a:schemeClr val="bg1"/>
          </a:solidFill>
          <a:ln w="31750">
            <a:solidFill>
              <a:schemeClr val="accent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89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微软雅黑"/>
              <a:cs typeface="+mn-cs"/>
            </a:endParaRPr>
          </a:p>
        </p:txBody>
      </p:sp>
      <p:cxnSp>
        <p:nvCxnSpPr>
          <p:cNvPr id="14" name="Straight Connector 41">
            <a:extLst>
              <a:ext uri="{FF2B5EF4-FFF2-40B4-BE49-F238E27FC236}">
                <a16:creationId xmlns:a16="http://schemas.microsoft.com/office/drawing/2014/main" id="{CFF9DFBD-1487-4522-9897-D6C1626FE2C2}"/>
              </a:ext>
            </a:extLst>
          </p:cNvPr>
          <p:cNvCxnSpPr>
            <a:stCxn id="8" idx="0"/>
            <a:endCxn id="13" idx="4"/>
          </p:cNvCxnSpPr>
          <p:nvPr/>
        </p:nvCxnSpPr>
        <p:spPr>
          <a:xfrm flipV="1">
            <a:off x="6096000" y="4604610"/>
            <a:ext cx="0" cy="333315"/>
          </a:xfrm>
          <a:prstGeom prst="line">
            <a:avLst/>
          </a:prstGeom>
          <a:ln w="31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44">
            <a:extLst>
              <a:ext uri="{FF2B5EF4-FFF2-40B4-BE49-F238E27FC236}">
                <a16:creationId xmlns:a16="http://schemas.microsoft.com/office/drawing/2014/main" id="{1EAFBA15-DC8E-4AB2-BBD8-14D28913AD44}"/>
              </a:ext>
            </a:extLst>
          </p:cNvPr>
          <p:cNvCxnSpPr>
            <a:stCxn id="7" idx="4"/>
            <a:endCxn id="13" idx="0"/>
          </p:cNvCxnSpPr>
          <p:nvPr/>
        </p:nvCxnSpPr>
        <p:spPr>
          <a:xfrm>
            <a:off x="6096000" y="2702271"/>
            <a:ext cx="0" cy="333316"/>
          </a:xfrm>
          <a:prstGeom prst="line">
            <a:avLst/>
          </a:prstGeom>
          <a:ln w="31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文本框 15">
            <a:extLst>
              <a:ext uri="{FF2B5EF4-FFF2-40B4-BE49-F238E27FC236}">
                <a16:creationId xmlns:a16="http://schemas.microsoft.com/office/drawing/2014/main" id="{6F8B28A6-FCA8-40AC-9DB7-E2C9F5680FE0}"/>
              </a:ext>
            </a:extLst>
          </p:cNvPr>
          <p:cNvSpPr txBox="1"/>
          <p:nvPr/>
        </p:nvSpPr>
        <p:spPr>
          <a:xfrm>
            <a:off x="5052289" y="3401402"/>
            <a:ext cx="210681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400" b="1" i="0" u="none" strike="noStrike" kern="1200" cap="none" spc="0" normalizeH="0" baseline="0" noProof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TITLE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400" b="1" i="0" u="none" strike="noStrike" kern="1200" cap="none" spc="0" normalizeH="0" baseline="0" noProof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HERE</a:t>
            </a:r>
          </a:p>
        </p:txBody>
      </p:sp>
      <p:grpSp>
        <p:nvGrpSpPr>
          <p:cNvPr id="17" name="组合 16">
            <a:extLst>
              <a:ext uri="{FF2B5EF4-FFF2-40B4-BE49-F238E27FC236}">
                <a16:creationId xmlns:a16="http://schemas.microsoft.com/office/drawing/2014/main" id="{39B04506-3640-4A05-BB5E-0A99085EB227}"/>
              </a:ext>
            </a:extLst>
          </p:cNvPr>
          <p:cNvGrpSpPr/>
          <p:nvPr/>
        </p:nvGrpSpPr>
        <p:grpSpPr>
          <a:xfrm>
            <a:off x="6437381" y="1481565"/>
            <a:ext cx="3048921" cy="808623"/>
            <a:chOff x="782710" y="4175277"/>
            <a:chExt cx="3048921" cy="808623"/>
          </a:xfrm>
        </p:grpSpPr>
        <p:sp>
          <p:nvSpPr>
            <p:cNvPr id="18" name="文本框 17">
              <a:extLst>
                <a:ext uri="{FF2B5EF4-FFF2-40B4-BE49-F238E27FC236}">
                  <a16:creationId xmlns:a16="http://schemas.microsoft.com/office/drawing/2014/main" id="{B499B098-B0E6-4A8C-B113-BABBE8A9A40B}"/>
                </a:ext>
              </a:extLst>
            </p:cNvPr>
            <p:cNvSpPr txBox="1"/>
            <p:nvPr/>
          </p:nvSpPr>
          <p:spPr>
            <a:xfrm>
              <a:off x="782710" y="4175277"/>
              <a:ext cx="2106815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2000" b="0" i="0" u="none" strike="noStrike" kern="1200" cap="none" spc="0" normalizeH="0" baseline="0" noProof="0">
                  <a:ln>
                    <a:noFill/>
                  </a:ln>
                  <a:solidFill>
                    <a:schemeClr val="accent2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TITLE HERE</a:t>
              </a:r>
            </a:p>
          </p:txBody>
        </p:sp>
        <p:sp>
          <p:nvSpPr>
            <p:cNvPr id="19" name="文本框 18">
              <a:extLst>
                <a:ext uri="{FF2B5EF4-FFF2-40B4-BE49-F238E27FC236}">
                  <a16:creationId xmlns:a16="http://schemas.microsoft.com/office/drawing/2014/main" id="{AE868BE6-6FCA-4C52-8334-ECAA6DC2C192}"/>
                </a:ext>
              </a:extLst>
            </p:cNvPr>
            <p:cNvSpPr txBox="1"/>
            <p:nvPr/>
          </p:nvSpPr>
          <p:spPr>
            <a:xfrm>
              <a:off x="1116855" y="4510950"/>
              <a:ext cx="2714776" cy="4729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000" b="0" i="0" u="none" strike="noStrike" kern="1200" cap="none" spc="0" normalizeH="0" baseline="0" noProof="0" dirty="0">
                  <a:ln>
                    <a:noFill/>
                  </a:ln>
                  <a:solidFill>
                    <a:schemeClr val="accent2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Lorem ipsum dolor sit amet, consectetuer adipiscing elit</a:t>
              </a:r>
              <a:r>
                <a:rPr kumimoji="0" lang="en-US" altLang="zh-CN" sz="1000" b="0" i="0" u="none" strike="noStrike" kern="1200" cap="none" spc="0" normalizeH="0" baseline="0" noProof="0">
                  <a:ln>
                    <a:noFill/>
                  </a:ln>
                  <a:solidFill>
                    <a:schemeClr val="accent2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. Maecenas</a:t>
              </a:r>
            </a:p>
          </p:txBody>
        </p:sp>
      </p:grpSp>
      <p:grpSp>
        <p:nvGrpSpPr>
          <p:cNvPr id="20" name="组合 19">
            <a:extLst>
              <a:ext uri="{FF2B5EF4-FFF2-40B4-BE49-F238E27FC236}">
                <a16:creationId xmlns:a16="http://schemas.microsoft.com/office/drawing/2014/main" id="{21CE5A9C-A78A-4FE2-90D0-84828DEDE685}"/>
              </a:ext>
            </a:extLst>
          </p:cNvPr>
          <p:cNvGrpSpPr/>
          <p:nvPr/>
        </p:nvGrpSpPr>
        <p:grpSpPr>
          <a:xfrm>
            <a:off x="7961841" y="2531635"/>
            <a:ext cx="3048921" cy="808623"/>
            <a:chOff x="782710" y="4175277"/>
            <a:chExt cx="3048921" cy="808623"/>
          </a:xfrm>
        </p:grpSpPr>
        <p:sp>
          <p:nvSpPr>
            <p:cNvPr id="21" name="文本框 20">
              <a:extLst>
                <a:ext uri="{FF2B5EF4-FFF2-40B4-BE49-F238E27FC236}">
                  <a16:creationId xmlns:a16="http://schemas.microsoft.com/office/drawing/2014/main" id="{80660FC6-5669-4C85-94B5-27C57AAE4501}"/>
                </a:ext>
              </a:extLst>
            </p:cNvPr>
            <p:cNvSpPr txBox="1"/>
            <p:nvPr/>
          </p:nvSpPr>
          <p:spPr>
            <a:xfrm>
              <a:off x="782710" y="4175277"/>
              <a:ext cx="2106815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2000" b="0" i="0" u="none" strike="noStrike" kern="1200" cap="none" spc="0" normalizeH="0" baseline="0" noProof="0">
                  <a:ln>
                    <a:noFill/>
                  </a:ln>
                  <a:solidFill>
                    <a:schemeClr val="accent2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TITLE HERE</a:t>
              </a:r>
            </a:p>
          </p:txBody>
        </p:sp>
        <p:sp>
          <p:nvSpPr>
            <p:cNvPr id="22" name="文本框 21">
              <a:extLst>
                <a:ext uri="{FF2B5EF4-FFF2-40B4-BE49-F238E27FC236}">
                  <a16:creationId xmlns:a16="http://schemas.microsoft.com/office/drawing/2014/main" id="{051E7B2A-884B-45DF-B530-6071C587229B}"/>
                </a:ext>
              </a:extLst>
            </p:cNvPr>
            <p:cNvSpPr txBox="1"/>
            <p:nvPr/>
          </p:nvSpPr>
          <p:spPr>
            <a:xfrm>
              <a:off x="1116855" y="4510950"/>
              <a:ext cx="2714776" cy="4729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000" b="0" i="0" u="none" strike="noStrike" kern="1200" cap="none" spc="0" normalizeH="0" baseline="0" noProof="0" dirty="0">
                  <a:ln>
                    <a:noFill/>
                  </a:ln>
                  <a:solidFill>
                    <a:schemeClr val="accent2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Lorem ipsum dolor sit amet, consectetuer adipiscing elit</a:t>
              </a:r>
              <a:r>
                <a:rPr kumimoji="0" lang="en-US" altLang="zh-CN" sz="1000" b="0" i="0" u="none" strike="noStrike" kern="1200" cap="none" spc="0" normalizeH="0" baseline="0" noProof="0">
                  <a:ln>
                    <a:noFill/>
                  </a:ln>
                  <a:solidFill>
                    <a:schemeClr val="accent2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. Maecenas</a:t>
              </a:r>
            </a:p>
          </p:txBody>
        </p:sp>
      </p:grpSp>
      <p:grpSp>
        <p:nvGrpSpPr>
          <p:cNvPr id="23" name="组合 22">
            <a:extLst>
              <a:ext uri="{FF2B5EF4-FFF2-40B4-BE49-F238E27FC236}">
                <a16:creationId xmlns:a16="http://schemas.microsoft.com/office/drawing/2014/main" id="{43B0A636-A1FF-4556-B847-83247348498F}"/>
              </a:ext>
            </a:extLst>
          </p:cNvPr>
          <p:cNvGrpSpPr/>
          <p:nvPr/>
        </p:nvGrpSpPr>
        <p:grpSpPr>
          <a:xfrm>
            <a:off x="7926225" y="4318097"/>
            <a:ext cx="3048921" cy="808623"/>
            <a:chOff x="782710" y="4175277"/>
            <a:chExt cx="3048921" cy="808623"/>
          </a:xfrm>
        </p:grpSpPr>
        <p:sp>
          <p:nvSpPr>
            <p:cNvPr id="24" name="文本框 23">
              <a:extLst>
                <a:ext uri="{FF2B5EF4-FFF2-40B4-BE49-F238E27FC236}">
                  <a16:creationId xmlns:a16="http://schemas.microsoft.com/office/drawing/2014/main" id="{3B192412-6E6E-4694-92E9-4A8DF4BF47E5}"/>
                </a:ext>
              </a:extLst>
            </p:cNvPr>
            <p:cNvSpPr txBox="1"/>
            <p:nvPr/>
          </p:nvSpPr>
          <p:spPr>
            <a:xfrm>
              <a:off x="782710" y="4175277"/>
              <a:ext cx="2106815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2000" b="0" i="0" u="none" strike="noStrike" kern="1200" cap="none" spc="0" normalizeH="0" baseline="0" noProof="0">
                  <a:ln>
                    <a:noFill/>
                  </a:ln>
                  <a:solidFill>
                    <a:schemeClr val="accent2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TITLE HERE</a:t>
              </a:r>
            </a:p>
          </p:txBody>
        </p:sp>
        <p:sp>
          <p:nvSpPr>
            <p:cNvPr id="25" name="文本框 24">
              <a:extLst>
                <a:ext uri="{FF2B5EF4-FFF2-40B4-BE49-F238E27FC236}">
                  <a16:creationId xmlns:a16="http://schemas.microsoft.com/office/drawing/2014/main" id="{C0890FA9-6370-4920-AADE-1F6C9D9859CD}"/>
                </a:ext>
              </a:extLst>
            </p:cNvPr>
            <p:cNvSpPr txBox="1"/>
            <p:nvPr/>
          </p:nvSpPr>
          <p:spPr>
            <a:xfrm>
              <a:off x="1116855" y="4510950"/>
              <a:ext cx="2714776" cy="4729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000" b="0" i="0" u="none" strike="noStrike" kern="1200" cap="none" spc="0" normalizeH="0" baseline="0" noProof="0" dirty="0">
                  <a:ln>
                    <a:noFill/>
                  </a:ln>
                  <a:solidFill>
                    <a:schemeClr val="accent2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Lorem ipsum dolor sit amet, consectetuer adipiscing elit</a:t>
              </a:r>
              <a:r>
                <a:rPr kumimoji="0" lang="en-US" altLang="zh-CN" sz="1000" b="0" i="0" u="none" strike="noStrike" kern="1200" cap="none" spc="0" normalizeH="0" baseline="0" noProof="0">
                  <a:ln>
                    <a:noFill/>
                  </a:ln>
                  <a:solidFill>
                    <a:schemeClr val="accent2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. Maecenas</a:t>
              </a:r>
            </a:p>
          </p:txBody>
        </p:sp>
      </p:grpSp>
      <p:grpSp>
        <p:nvGrpSpPr>
          <p:cNvPr id="26" name="组合 25">
            <a:extLst>
              <a:ext uri="{FF2B5EF4-FFF2-40B4-BE49-F238E27FC236}">
                <a16:creationId xmlns:a16="http://schemas.microsoft.com/office/drawing/2014/main" id="{00506281-7B6C-48CD-ACF8-75C26435663E}"/>
              </a:ext>
            </a:extLst>
          </p:cNvPr>
          <p:cNvGrpSpPr/>
          <p:nvPr/>
        </p:nvGrpSpPr>
        <p:grpSpPr>
          <a:xfrm>
            <a:off x="1208365" y="4318097"/>
            <a:ext cx="2714776" cy="808623"/>
            <a:chOff x="1296729" y="5049691"/>
            <a:chExt cx="2714776" cy="808623"/>
          </a:xfrm>
        </p:grpSpPr>
        <p:sp>
          <p:nvSpPr>
            <p:cNvPr id="27" name="文本框 26">
              <a:extLst>
                <a:ext uri="{FF2B5EF4-FFF2-40B4-BE49-F238E27FC236}">
                  <a16:creationId xmlns:a16="http://schemas.microsoft.com/office/drawing/2014/main" id="{0D55D981-58E8-4D30-8B04-3A449E5A78F2}"/>
                </a:ext>
              </a:extLst>
            </p:cNvPr>
            <p:cNvSpPr txBox="1"/>
            <p:nvPr/>
          </p:nvSpPr>
          <p:spPr>
            <a:xfrm>
              <a:off x="1873477" y="5049691"/>
              <a:ext cx="2106815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2000" b="0" i="0" u="none" strike="noStrike" kern="1200" cap="none" spc="0" normalizeH="0" baseline="0" noProof="0">
                  <a:ln>
                    <a:noFill/>
                  </a:ln>
                  <a:solidFill>
                    <a:schemeClr val="accent2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TITLE HERE</a:t>
              </a:r>
            </a:p>
          </p:txBody>
        </p:sp>
        <p:sp>
          <p:nvSpPr>
            <p:cNvPr id="28" name="文本框 27">
              <a:extLst>
                <a:ext uri="{FF2B5EF4-FFF2-40B4-BE49-F238E27FC236}">
                  <a16:creationId xmlns:a16="http://schemas.microsoft.com/office/drawing/2014/main" id="{C144FFC7-7D80-4E36-A826-26AFBC9D1B4B}"/>
                </a:ext>
              </a:extLst>
            </p:cNvPr>
            <p:cNvSpPr txBox="1"/>
            <p:nvPr/>
          </p:nvSpPr>
          <p:spPr>
            <a:xfrm>
              <a:off x="1296729" y="5385364"/>
              <a:ext cx="2714776" cy="4729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r" defTabSz="914400" rtl="0" eaLnBrk="1" fontAlgn="auto" latinLnBrk="0" hangingPunct="1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000" b="0" i="0" u="none" strike="noStrike" kern="1200" cap="none" spc="0" normalizeH="0" baseline="0" noProof="0" dirty="0">
                  <a:ln>
                    <a:noFill/>
                  </a:ln>
                  <a:solidFill>
                    <a:schemeClr val="accent2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Lorem ipsum dolor sit amet, consectetuer adipiscing elit</a:t>
              </a:r>
              <a:r>
                <a:rPr kumimoji="0" lang="en-US" altLang="zh-CN" sz="1000" b="0" i="0" u="none" strike="noStrike" kern="1200" cap="none" spc="0" normalizeH="0" baseline="0" noProof="0">
                  <a:ln>
                    <a:noFill/>
                  </a:ln>
                  <a:solidFill>
                    <a:schemeClr val="accent2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. Maecenas</a:t>
              </a:r>
            </a:p>
          </p:txBody>
        </p:sp>
      </p:grpSp>
      <p:grpSp>
        <p:nvGrpSpPr>
          <p:cNvPr id="29" name="组合 28">
            <a:extLst>
              <a:ext uri="{FF2B5EF4-FFF2-40B4-BE49-F238E27FC236}">
                <a16:creationId xmlns:a16="http://schemas.microsoft.com/office/drawing/2014/main" id="{45BC3A56-86B7-4F5B-AC5E-A9062C64BF73}"/>
              </a:ext>
            </a:extLst>
          </p:cNvPr>
          <p:cNvGrpSpPr/>
          <p:nvPr/>
        </p:nvGrpSpPr>
        <p:grpSpPr>
          <a:xfrm>
            <a:off x="1233141" y="2531635"/>
            <a:ext cx="2714776" cy="808623"/>
            <a:chOff x="1296729" y="5049691"/>
            <a:chExt cx="2714776" cy="808623"/>
          </a:xfrm>
        </p:grpSpPr>
        <p:sp>
          <p:nvSpPr>
            <p:cNvPr id="30" name="文本框 29">
              <a:extLst>
                <a:ext uri="{FF2B5EF4-FFF2-40B4-BE49-F238E27FC236}">
                  <a16:creationId xmlns:a16="http://schemas.microsoft.com/office/drawing/2014/main" id="{A54E1BBC-2E64-474D-A672-CAA0ED10FA22}"/>
                </a:ext>
              </a:extLst>
            </p:cNvPr>
            <p:cNvSpPr txBox="1"/>
            <p:nvPr/>
          </p:nvSpPr>
          <p:spPr>
            <a:xfrm>
              <a:off x="1873477" y="5049691"/>
              <a:ext cx="2106815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2000" b="0" i="0" u="none" strike="noStrike" kern="1200" cap="none" spc="0" normalizeH="0" baseline="0" noProof="0">
                  <a:ln>
                    <a:noFill/>
                  </a:ln>
                  <a:solidFill>
                    <a:schemeClr val="accent2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TITLE HERE</a:t>
              </a:r>
            </a:p>
          </p:txBody>
        </p:sp>
        <p:sp>
          <p:nvSpPr>
            <p:cNvPr id="31" name="文本框 30">
              <a:extLst>
                <a:ext uri="{FF2B5EF4-FFF2-40B4-BE49-F238E27FC236}">
                  <a16:creationId xmlns:a16="http://schemas.microsoft.com/office/drawing/2014/main" id="{05EA1C65-FDEC-440A-9FDE-D7BEC32AFC75}"/>
                </a:ext>
              </a:extLst>
            </p:cNvPr>
            <p:cNvSpPr txBox="1"/>
            <p:nvPr/>
          </p:nvSpPr>
          <p:spPr>
            <a:xfrm>
              <a:off x="1296729" y="5385364"/>
              <a:ext cx="2714776" cy="4729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r" defTabSz="914400" rtl="0" eaLnBrk="1" fontAlgn="auto" latinLnBrk="0" hangingPunct="1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000" b="0" i="0" u="none" strike="noStrike" kern="1200" cap="none" spc="0" normalizeH="0" baseline="0" noProof="0" dirty="0">
                  <a:ln>
                    <a:noFill/>
                  </a:ln>
                  <a:solidFill>
                    <a:schemeClr val="accent2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Lorem ipsum dolor sit amet, consectetuer adipiscing elit</a:t>
              </a:r>
              <a:r>
                <a:rPr kumimoji="0" lang="en-US" altLang="zh-CN" sz="1000" b="0" i="0" u="none" strike="noStrike" kern="1200" cap="none" spc="0" normalizeH="0" baseline="0" noProof="0">
                  <a:ln>
                    <a:noFill/>
                  </a:ln>
                  <a:solidFill>
                    <a:schemeClr val="accent2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. Maecenas</a:t>
              </a:r>
            </a:p>
          </p:txBody>
        </p:sp>
      </p:grpSp>
      <p:grpSp>
        <p:nvGrpSpPr>
          <p:cNvPr id="32" name="组合 31">
            <a:extLst>
              <a:ext uri="{FF2B5EF4-FFF2-40B4-BE49-F238E27FC236}">
                <a16:creationId xmlns:a16="http://schemas.microsoft.com/office/drawing/2014/main" id="{208FE1E6-D5D8-404A-B405-8AE2C4617B2B}"/>
              </a:ext>
            </a:extLst>
          </p:cNvPr>
          <p:cNvGrpSpPr/>
          <p:nvPr/>
        </p:nvGrpSpPr>
        <p:grpSpPr>
          <a:xfrm>
            <a:off x="2781612" y="5473188"/>
            <a:ext cx="2714776" cy="808623"/>
            <a:chOff x="1296729" y="5049691"/>
            <a:chExt cx="2714776" cy="808623"/>
          </a:xfrm>
        </p:grpSpPr>
        <p:sp>
          <p:nvSpPr>
            <p:cNvPr id="33" name="文本框 32">
              <a:extLst>
                <a:ext uri="{FF2B5EF4-FFF2-40B4-BE49-F238E27FC236}">
                  <a16:creationId xmlns:a16="http://schemas.microsoft.com/office/drawing/2014/main" id="{5A8126FF-EA0B-4CF3-A7FD-363D3E4288A6}"/>
                </a:ext>
              </a:extLst>
            </p:cNvPr>
            <p:cNvSpPr txBox="1"/>
            <p:nvPr/>
          </p:nvSpPr>
          <p:spPr>
            <a:xfrm>
              <a:off x="1873477" y="5049691"/>
              <a:ext cx="2106815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2000" b="0" i="0" u="none" strike="noStrike" kern="1200" cap="none" spc="0" normalizeH="0" baseline="0" noProof="0">
                  <a:ln>
                    <a:noFill/>
                  </a:ln>
                  <a:solidFill>
                    <a:schemeClr val="accent2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TITLE HERE</a:t>
              </a:r>
            </a:p>
          </p:txBody>
        </p:sp>
        <p:sp>
          <p:nvSpPr>
            <p:cNvPr id="34" name="文本框 33">
              <a:extLst>
                <a:ext uri="{FF2B5EF4-FFF2-40B4-BE49-F238E27FC236}">
                  <a16:creationId xmlns:a16="http://schemas.microsoft.com/office/drawing/2014/main" id="{6DD22268-03A7-4F3D-AF2D-55EE55BF5D01}"/>
                </a:ext>
              </a:extLst>
            </p:cNvPr>
            <p:cNvSpPr txBox="1"/>
            <p:nvPr/>
          </p:nvSpPr>
          <p:spPr>
            <a:xfrm>
              <a:off x="1296729" y="5385364"/>
              <a:ext cx="2714776" cy="4729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r" defTabSz="914400" rtl="0" eaLnBrk="1" fontAlgn="auto" latinLnBrk="0" hangingPunct="1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000" b="0" i="0" u="none" strike="noStrike" kern="1200" cap="none" spc="0" normalizeH="0" baseline="0" noProof="0" dirty="0">
                  <a:ln>
                    <a:noFill/>
                  </a:ln>
                  <a:solidFill>
                    <a:schemeClr val="accent2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Lorem ipsum dolor sit amet, consectetuer adipiscing elit</a:t>
              </a:r>
              <a:r>
                <a:rPr kumimoji="0" lang="en-US" altLang="zh-CN" sz="1000" b="0" i="0" u="none" strike="noStrike" kern="1200" cap="none" spc="0" normalizeH="0" baseline="0" noProof="0">
                  <a:ln>
                    <a:noFill/>
                  </a:ln>
                  <a:solidFill>
                    <a:schemeClr val="accent2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. Maecenas</a:t>
              </a:r>
            </a:p>
          </p:txBody>
        </p:sp>
      </p:grpSp>
      <p:sp>
        <p:nvSpPr>
          <p:cNvPr id="35" name="rocket" title="Icon of a rocket">
            <a:extLst>
              <a:ext uri="{FF2B5EF4-FFF2-40B4-BE49-F238E27FC236}">
                <a16:creationId xmlns:a16="http://schemas.microsoft.com/office/drawing/2014/main" id="{904E37FD-AE23-4DEE-B326-B257EA6B1766}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4357243" y="2716439"/>
            <a:ext cx="446410" cy="437660"/>
          </a:xfrm>
          <a:custGeom>
            <a:avLst/>
            <a:gdLst>
              <a:gd name="T0" fmla="*/ 352 w 352"/>
              <a:gd name="T1" fmla="*/ 3 h 346"/>
              <a:gd name="T2" fmla="*/ 305 w 352"/>
              <a:gd name="T3" fmla="*/ 142 h 346"/>
              <a:gd name="T4" fmla="*/ 118 w 352"/>
              <a:gd name="T5" fmla="*/ 326 h 346"/>
              <a:gd name="T6" fmla="*/ 50 w 352"/>
              <a:gd name="T7" fmla="*/ 346 h 346"/>
              <a:gd name="T8" fmla="*/ 0 w 352"/>
              <a:gd name="T9" fmla="*/ 295 h 346"/>
              <a:gd name="T10" fmla="*/ 30 w 352"/>
              <a:gd name="T11" fmla="*/ 227 h 346"/>
              <a:gd name="T12" fmla="*/ 203 w 352"/>
              <a:gd name="T13" fmla="*/ 54 h 346"/>
              <a:gd name="T14" fmla="*/ 352 w 352"/>
              <a:gd name="T15" fmla="*/ 3 h 346"/>
              <a:gd name="T16" fmla="*/ 203 w 352"/>
              <a:gd name="T17" fmla="*/ 55 h 346"/>
              <a:gd name="T18" fmla="*/ 301 w 352"/>
              <a:gd name="T19" fmla="*/ 146 h 346"/>
              <a:gd name="T20" fmla="*/ 144 w 352"/>
              <a:gd name="T21" fmla="*/ 113 h 346"/>
              <a:gd name="T22" fmla="*/ 0 w 352"/>
              <a:gd name="T23" fmla="*/ 113 h 346"/>
              <a:gd name="T24" fmla="*/ 0 w 352"/>
              <a:gd name="T25" fmla="*/ 197 h 346"/>
              <a:gd name="T26" fmla="*/ 30 w 352"/>
              <a:gd name="T27" fmla="*/ 227 h 346"/>
              <a:gd name="T28" fmla="*/ 30 w 352"/>
              <a:gd name="T29" fmla="*/ 227 h 346"/>
              <a:gd name="T30" fmla="*/ 120 w 352"/>
              <a:gd name="T31" fmla="*/ 324 h 346"/>
              <a:gd name="T32" fmla="*/ 141 w 352"/>
              <a:gd name="T33" fmla="*/ 346 h 346"/>
              <a:gd name="T34" fmla="*/ 232 w 352"/>
              <a:gd name="T35" fmla="*/ 346 h 346"/>
              <a:gd name="T36" fmla="*/ 232 w 352"/>
              <a:gd name="T37" fmla="*/ 214 h 346"/>
              <a:gd name="T38" fmla="*/ 176 w 352"/>
              <a:gd name="T39" fmla="*/ 159 h 346"/>
              <a:gd name="T40" fmla="*/ 194 w 352"/>
              <a:gd name="T41" fmla="*/ 177 h 346"/>
              <a:gd name="T42" fmla="*/ 211 w 352"/>
              <a:gd name="T43" fmla="*/ 159 h 346"/>
              <a:gd name="T44" fmla="*/ 194 w 352"/>
              <a:gd name="T45" fmla="*/ 141 h 346"/>
              <a:gd name="T46" fmla="*/ 176 w 352"/>
              <a:gd name="T47" fmla="*/ 159 h 3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</a:cxnLst>
            <a:rect l="0" t="0" r="r" b="b"/>
            <a:pathLst>
              <a:path w="352" h="346">
                <a:moveTo>
                  <a:pt x="352" y="3"/>
                </a:moveTo>
                <a:cubicBezTo>
                  <a:pt x="346" y="85"/>
                  <a:pt x="305" y="142"/>
                  <a:pt x="305" y="142"/>
                </a:cubicBezTo>
                <a:cubicBezTo>
                  <a:pt x="305" y="142"/>
                  <a:pt x="305" y="142"/>
                  <a:pt x="118" y="326"/>
                </a:cubicBezTo>
                <a:cubicBezTo>
                  <a:pt x="118" y="326"/>
                  <a:pt x="118" y="326"/>
                  <a:pt x="50" y="346"/>
                </a:cubicBezTo>
                <a:cubicBezTo>
                  <a:pt x="50" y="346"/>
                  <a:pt x="50" y="346"/>
                  <a:pt x="0" y="295"/>
                </a:cubicBezTo>
                <a:cubicBezTo>
                  <a:pt x="0" y="295"/>
                  <a:pt x="0" y="295"/>
                  <a:pt x="30" y="227"/>
                </a:cubicBezTo>
                <a:cubicBezTo>
                  <a:pt x="30" y="227"/>
                  <a:pt x="149" y="109"/>
                  <a:pt x="203" y="54"/>
                </a:cubicBezTo>
                <a:cubicBezTo>
                  <a:pt x="257" y="0"/>
                  <a:pt x="352" y="3"/>
                  <a:pt x="352" y="3"/>
                </a:cubicBezTo>
                <a:close/>
                <a:moveTo>
                  <a:pt x="203" y="55"/>
                </a:moveTo>
                <a:cubicBezTo>
                  <a:pt x="301" y="146"/>
                  <a:pt x="301" y="146"/>
                  <a:pt x="301" y="146"/>
                </a:cubicBezTo>
                <a:moveTo>
                  <a:pt x="144" y="113"/>
                </a:moveTo>
                <a:cubicBezTo>
                  <a:pt x="0" y="113"/>
                  <a:pt x="0" y="113"/>
                  <a:pt x="0" y="113"/>
                </a:cubicBezTo>
                <a:cubicBezTo>
                  <a:pt x="0" y="197"/>
                  <a:pt x="0" y="197"/>
                  <a:pt x="0" y="197"/>
                </a:cubicBezTo>
                <a:cubicBezTo>
                  <a:pt x="30" y="227"/>
                  <a:pt x="30" y="227"/>
                  <a:pt x="30" y="227"/>
                </a:cubicBezTo>
                <a:moveTo>
                  <a:pt x="30" y="227"/>
                </a:moveTo>
                <a:cubicBezTo>
                  <a:pt x="120" y="324"/>
                  <a:pt x="120" y="324"/>
                  <a:pt x="120" y="324"/>
                </a:cubicBezTo>
                <a:cubicBezTo>
                  <a:pt x="141" y="346"/>
                  <a:pt x="141" y="346"/>
                  <a:pt x="141" y="346"/>
                </a:cubicBezTo>
                <a:cubicBezTo>
                  <a:pt x="232" y="346"/>
                  <a:pt x="232" y="346"/>
                  <a:pt x="232" y="346"/>
                </a:cubicBezTo>
                <a:cubicBezTo>
                  <a:pt x="232" y="214"/>
                  <a:pt x="232" y="214"/>
                  <a:pt x="232" y="214"/>
                </a:cubicBezTo>
                <a:moveTo>
                  <a:pt x="176" y="159"/>
                </a:moveTo>
                <a:cubicBezTo>
                  <a:pt x="176" y="169"/>
                  <a:pt x="184" y="177"/>
                  <a:pt x="194" y="177"/>
                </a:cubicBezTo>
                <a:cubicBezTo>
                  <a:pt x="203" y="177"/>
                  <a:pt x="211" y="169"/>
                  <a:pt x="211" y="159"/>
                </a:cubicBezTo>
                <a:cubicBezTo>
                  <a:pt x="211" y="149"/>
                  <a:pt x="203" y="141"/>
                  <a:pt x="194" y="141"/>
                </a:cubicBezTo>
                <a:cubicBezTo>
                  <a:pt x="184" y="141"/>
                  <a:pt x="176" y="149"/>
                  <a:pt x="176" y="159"/>
                </a:cubicBezTo>
                <a:close/>
              </a:path>
            </a:pathLst>
          </a:custGeom>
          <a:noFill/>
          <a:ln w="9525" cap="flat">
            <a:solidFill>
              <a:schemeClr val="bg1"/>
            </a:solidFill>
            <a:prstDash val="solid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E2158"/>
              </a:solidFill>
              <a:effectLst/>
              <a:uLnTx/>
              <a:uFillTx/>
              <a:latin typeface="Arial"/>
              <a:ea typeface="微软雅黑"/>
              <a:cs typeface="+mn-cs"/>
            </a:endParaRPr>
          </a:p>
        </p:txBody>
      </p:sp>
      <p:sp>
        <p:nvSpPr>
          <p:cNvPr id="36" name="Broadcasting_F1B5" title="Icon of a communication dish with signal lines">
            <a:extLst>
              <a:ext uri="{FF2B5EF4-FFF2-40B4-BE49-F238E27FC236}">
                <a16:creationId xmlns:a16="http://schemas.microsoft.com/office/drawing/2014/main" id="{6B1AD733-1C46-4821-99F1-98ED00BDA1A6}"/>
              </a:ext>
            </a:extLst>
          </p:cNvPr>
          <p:cNvSpPr>
            <a:spLocks noChangeAspect="1" noEditPoints="1"/>
          </p:cNvSpPr>
          <p:nvPr/>
        </p:nvSpPr>
        <p:spPr bwMode="auto">
          <a:xfrm flipH="1">
            <a:off x="7392824" y="2716439"/>
            <a:ext cx="437454" cy="437660"/>
          </a:xfrm>
          <a:custGeom>
            <a:avLst/>
            <a:gdLst>
              <a:gd name="T0" fmla="*/ 1786 w 3913"/>
              <a:gd name="T1" fmla="*/ 2127 h 3913"/>
              <a:gd name="T2" fmla="*/ 2198 w 3913"/>
              <a:gd name="T3" fmla="*/ 1715 h 3913"/>
              <a:gd name="T4" fmla="*/ 2286 w 3913"/>
              <a:gd name="T5" fmla="*/ 1502 h 3913"/>
              <a:gd name="T6" fmla="*/ 2161 w 3913"/>
              <a:gd name="T7" fmla="*/ 1627 h 3913"/>
              <a:gd name="T8" fmla="*/ 2286 w 3913"/>
              <a:gd name="T9" fmla="*/ 1752 h 3913"/>
              <a:gd name="T10" fmla="*/ 2411 w 3913"/>
              <a:gd name="T11" fmla="*/ 1627 h 3913"/>
              <a:gd name="T12" fmla="*/ 2286 w 3913"/>
              <a:gd name="T13" fmla="*/ 1502 h 3913"/>
              <a:gd name="T14" fmla="*/ 3162 w 3913"/>
              <a:gd name="T15" fmla="*/ 1877 h 3913"/>
              <a:gd name="T16" fmla="*/ 2036 w 3913"/>
              <a:gd name="T17" fmla="*/ 751 h 3913"/>
              <a:gd name="T18" fmla="*/ 3913 w 3913"/>
              <a:gd name="T19" fmla="*/ 1877 h 3913"/>
              <a:gd name="T20" fmla="*/ 2036 w 3913"/>
              <a:gd name="T21" fmla="*/ 0 h 3913"/>
              <a:gd name="T22" fmla="*/ 636 w 3913"/>
              <a:gd name="T23" fmla="*/ 977 h 3913"/>
              <a:gd name="T24" fmla="*/ 636 w 3913"/>
              <a:gd name="T25" fmla="*/ 3277 h 3913"/>
              <a:gd name="T26" fmla="*/ 2936 w 3913"/>
              <a:gd name="T27" fmla="*/ 3277 h 3913"/>
              <a:gd name="T28" fmla="*/ 636 w 3913"/>
              <a:gd name="T29" fmla="*/ 977 h 391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3913" h="3913">
                <a:moveTo>
                  <a:pt x="1786" y="2127"/>
                </a:moveTo>
                <a:cubicBezTo>
                  <a:pt x="2198" y="1715"/>
                  <a:pt x="2198" y="1715"/>
                  <a:pt x="2198" y="1715"/>
                </a:cubicBezTo>
                <a:moveTo>
                  <a:pt x="2286" y="1502"/>
                </a:moveTo>
                <a:cubicBezTo>
                  <a:pt x="2217" y="1502"/>
                  <a:pt x="2161" y="1558"/>
                  <a:pt x="2161" y="1627"/>
                </a:cubicBezTo>
                <a:cubicBezTo>
                  <a:pt x="2161" y="1696"/>
                  <a:pt x="2217" y="1752"/>
                  <a:pt x="2286" y="1752"/>
                </a:cubicBezTo>
                <a:cubicBezTo>
                  <a:pt x="2355" y="1752"/>
                  <a:pt x="2411" y="1696"/>
                  <a:pt x="2411" y="1627"/>
                </a:cubicBezTo>
                <a:cubicBezTo>
                  <a:pt x="2411" y="1558"/>
                  <a:pt x="2355" y="1502"/>
                  <a:pt x="2286" y="1502"/>
                </a:cubicBezTo>
                <a:close/>
                <a:moveTo>
                  <a:pt x="3162" y="1877"/>
                </a:moveTo>
                <a:cubicBezTo>
                  <a:pt x="3162" y="1255"/>
                  <a:pt x="2658" y="751"/>
                  <a:pt x="2036" y="751"/>
                </a:cubicBezTo>
                <a:moveTo>
                  <a:pt x="3913" y="1877"/>
                </a:moveTo>
                <a:cubicBezTo>
                  <a:pt x="3913" y="840"/>
                  <a:pt x="3073" y="0"/>
                  <a:pt x="2036" y="0"/>
                </a:cubicBezTo>
                <a:moveTo>
                  <a:pt x="636" y="977"/>
                </a:moveTo>
                <a:cubicBezTo>
                  <a:pt x="0" y="1612"/>
                  <a:pt x="0" y="2642"/>
                  <a:pt x="636" y="3277"/>
                </a:cubicBezTo>
                <a:cubicBezTo>
                  <a:pt x="1271" y="3913"/>
                  <a:pt x="2301" y="3913"/>
                  <a:pt x="2936" y="3277"/>
                </a:cubicBezTo>
                <a:lnTo>
                  <a:pt x="636" y="977"/>
                </a:lnTo>
                <a:close/>
              </a:path>
            </a:pathLst>
          </a:custGeom>
          <a:noFill/>
          <a:ln w="9525" cap="flat">
            <a:solidFill>
              <a:schemeClr val="bg1"/>
            </a:solidFill>
            <a:prstDash val="solid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E2158"/>
              </a:solidFill>
              <a:effectLst/>
              <a:uLnTx/>
              <a:uFillTx/>
              <a:latin typeface="Arial"/>
              <a:ea typeface="微软雅黑"/>
              <a:cs typeface="+mn-cs"/>
            </a:endParaRPr>
          </a:p>
        </p:txBody>
      </p:sp>
      <p:sp>
        <p:nvSpPr>
          <p:cNvPr id="37" name="signal_3" title="Icon of a communication tower with signal lines">
            <a:extLst>
              <a:ext uri="{FF2B5EF4-FFF2-40B4-BE49-F238E27FC236}">
                <a16:creationId xmlns:a16="http://schemas.microsoft.com/office/drawing/2014/main" id="{3369304C-CB01-41AD-B731-00CA9F2C59F8}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5936455" y="5254358"/>
            <a:ext cx="319088" cy="437660"/>
          </a:xfrm>
          <a:custGeom>
            <a:avLst/>
            <a:gdLst>
              <a:gd name="T0" fmla="*/ 96 w 253"/>
              <a:gd name="T1" fmla="*/ 87 h 347"/>
              <a:gd name="T2" fmla="*/ 126 w 253"/>
              <a:gd name="T3" fmla="*/ 57 h 347"/>
              <a:gd name="T4" fmla="*/ 156 w 253"/>
              <a:gd name="T5" fmla="*/ 87 h 347"/>
              <a:gd name="T6" fmla="*/ 126 w 253"/>
              <a:gd name="T7" fmla="*/ 117 h 347"/>
              <a:gd name="T8" fmla="*/ 96 w 253"/>
              <a:gd name="T9" fmla="*/ 87 h 347"/>
              <a:gd name="T10" fmla="*/ 38 w 253"/>
              <a:gd name="T11" fmla="*/ 347 h 347"/>
              <a:gd name="T12" fmla="*/ 116 w 253"/>
              <a:gd name="T13" fmla="*/ 115 h 347"/>
              <a:gd name="T14" fmla="*/ 213 w 253"/>
              <a:gd name="T15" fmla="*/ 347 h 347"/>
              <a:gd name="T16" fmla="*/ 135 w 253"/>
              <a:gd name="T17" fmla="*/ 116 h 347"/>
              <a:gd name="T18" fmla="*/ 85 w 253"/>
              <a:gd name="T19" fmla="*/ 209 h 347"/>
              <a:gd name="T20" fmla="*/ 167 w 253"/>
              <a:gd name="T21" fmla="*/ 209 h 347"/>
              <a:gd name="T22" fmla="*/ 59 w 253"/>
              <a:gd name="T23" fmla="*/ 283 h 347"/>
              <a:gd name="T24" fmla="*/ 192 w 253"/>
              <a:gd name="T25" fmla="*/ 283 h 347"/>
              <a:gd name="T26" fmla="*/ 35 w 253"/>
              <a:gd name="T27" fmla="*/ 0 h 347"/>
              <a:gd name="T28" fmla="*/ 0 w 253"/>
              <a:gd name="T29" fmla="*/ 86 h 347"/>
              <a:gd name="T30" fmla="*/ 36 w 253"/>
              <a:gd name="T31" fmla="*/ 173 h 347"/>
              <a:gd name="T32" fmla="*/ 72 w 253"/>
              <a:gd name="T33" fmla="*/ 38 h 347"/>
              <a:gd name="T34" fmla="*/ 52 w 253"/>
              <a:gd name="T35" fmla="*/ 87 h 347"/>
              <a:gd name="T36" fmla="*/ 72 w 253"/>
              <a:gd name="T37" fmla="*/ 135 h 347"/>
              <a:gd name="T38" fmla="*/ 216 w 253"/>
              <a:gd name="T39" fmla="*/ 173 h 347"/>
              <a:gd name="T40" fmla="*/ 253 w 253"/>
              <a:gd name="T41" fmla="*/ 86 h 347"/>
              <a:gd name="T42" fmla="*/ 217 w 253"/>
              <a:gd name="T43" fmla="*/ 0 h 347"/>
              <a:gd name="T44" fmla="*/ 180 w 253"/>
              <a:gd name="T45" fmla="*/ 135 h 347"/>
              <a:gd name="T46" fmla="*/ 200 w 253"/>
              <a:gd name="T47" fmla="*/ 87 h 347"/>
              <a:gd name="T48" fmla="*/ 180 w 253"/>
              <a:gd name="T49" fmla="*/ 38 h 3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253" h="347">
                <a:moveTo>
                  <a:pt x="96" y="87"/>
                </a:moveTo>
                <a:cubicBezTo>
                  <a:pt x="96" y="70"/>
                  <a:pt x="109" y="57"/>
                  <a:pt x="126" y="57"/>
                </a:cubicBezTo>
                <a:cubicBezTo>
                  <a:pt x="143" y="57"/>
                  <a:pt x="156" y="70"/>
                  <a:pt x="156" y="87"/>
                </a:cubicBezTo>
                <a:cubicBezTo>
                  <a:pt x="156" y="104"/>
                  <a:pt x="143" y="117"/>
                  <a:pt x="126" y="117"/>
                </a:cubicBezTo>
                <a:cubicBezTo>
                  <a:pt x="109" y="117"/>
                  <a:pt x="96" y="104"/>
                  <a:pt x="96" y="87"/>
                </a:cubicBezTo>
                <a:close/>
                <a:moveTo>
                  <a:pt x="38" y="347"/>
                </a:moveTo>
                <a:cubicBezTo>
                  <a:pt x="116" y="115"/>
                  <a:pt x="116" y="115"/>
                  <a:pt x="116" y="115"/>
                </a:cubicBezTo>
                <a:moveTo>
                  <a:pt x="213" y="347"/>
                </a:moveTo>
                <a:cubicBezTo>
                  <a:pt x="135" y="116"/>
                  <a:pt x="135" y="116"/>
                  <a:pt x="135" y="116"/>
                </a:cubicBezTo>
                <a:moveTo>
                  <a:pt x="85" y="209"/>
                </a:moveTo>
                <a:cubicBezTo>
                  <a:pt x="167" y="209"/>
                  <a:pt x="167" y="209"/>
                  <a:pt x="167" y="209"/>
                </a:cubicBezTo>
                <a:moveTo>
                  <a:pt x="59" y="283"/>
                </a:moveTo>
                <a:cubicBezTo>
                  <a:pt x="192" y="283"/>
                  <a:pt x="192" y="283"/>
                  <a:pt x="192" y="283"/>
                </a:cubicBezTo>
                <a:moveTo>
                  <a:pt x="35" y="0"/>
                </a:moveTo>
                <a:cubicBezTo>
                  <a:pt x="13" y="22"/>
                  <a:pt x="0" y="52"/>
                  <a:pt x="0" y="86"/>
                </a:cubicBezTo>
                <a:cubicBezTo>
                  <a:pt x="0" y="120"/>
                  <a:pt x="13" y="151"/>
                  <a:pt x="36" y="173"/>
                </a:cubicBezTo>
                <a:moveTo>
                  <a:pt x="72" y="38"/>
                </a:moveTo>
                <a:cubicBezTo>
                  <a:pt x="60" y="50"/>
                  <a:pt x="52" y="68"/>
                  <a:pt x="52" y="87"/>
                </a:cubicBezTo>
                <a:cubicBezTo>
                  <a:pt x="52" y="105"/>
                  <a:pt x="60" y="122"/>
                  <a:pt x="72" y="135"/>
                </a:cubicBezTo>
                <a:moveTo>
                  <a:pt x="216" y="173"/>
                </a:moveTo>
                <a:cubicBezTo>
                  <a:pt x="239" y="151"/>
                  <a:pt x="253" y="120"/>
                  <a:pt x="253" y="86"/>
                </a:cubicBezTo>
                <a:cubicBezTo>
                  <a:pt x="253" y="52"/>
                  <a:pt x="239" y="22"/>
                  <a:pt x="217" y="0"/>
                </a:cubicBezTo>
                <a:moveTo>
                  <a:pt x="180" y="135"/>
                </a:moveTo>
                <a:cubicBezTo>
                  <a:pt x="192" y="122"/>
                  <a:pt x="200" y="105"/>
                  <a:pt x="200" y="87"/>
                </a:cubicBezTo>
                <a:cubicBezTo>
                  <a:pt x="200" y="68"/>
                  <a:pt x="192" y="50"/>
                  <a:pt x="180" y="38"/>
                </a:cubicBezTo>
              </a:path>
            </a:pathLst>
          </a:custGeom>
          <a:noFill/>
          <a:ln w="9525" cap="flat">
            <a:solidFill>
              <a:schemeClr val="bg1"/>
            </a:solidFill>
            <a:prstDash val="solid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E2158"/>
              </a:solidFill>
              <a:effectLst/>
              <a:uLnTx/>
              <a:uFillTx/>
              <a:latin typeface="Arial"/>
              <a:ea typeface="微软雅黑"/>
              <a:cs typeface="+mn-cs"/>
            </a:endParaRPr>
          </a:p>
        </p:txBody>
      </p:sp>
      <p:sp>
        <p:nvSpPr>
          <p:cNvPr id="38" name="IoT" title="Icon of five circles that all connect to a center circle">
            <a:extLst>
              <a:ext uri="{FF2B5EF4-FFF2-40B4-BE49-F238E27FC236}">
                <a16:creationId xmlns:a16="http://schemas.microsoft.com/office/drawing/2014/main" id="{52B6424A-79B3-49B1-AC74-63B174DB3C8D}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5877520" y="1948177"/>
            <a:ext cx="436958" cy="437660"/>
          </a:xfrm>
          <a:custGeom>
            <a:avLst/>
            <a:gdLst>
              <a:gd name="T0" fmla="*/ 235 w 352"/>
              <a:gd name="T1" fmla="*/ 176 h 352"/>
              <a:gd name="T2" fmla="*/ 176 w 352"/>
              <a:gd name="T3" fmla="*/ 235 h 352"/>
              <a:gd name="T4" fmla="*/ 117 w 352"/>
              <a:gd name="T5" fmla="*/ 176 h 352"/>
              <a:gd name="T6" fmla="*/ 176 w 352"/>
              <a:gd name="T7" fmla="*/ 117 h 352"/>
              <a:gd name="T8" fmla="*/ 235 w 352"/>
              <a:gd name="T9" fmla="*/ 176 h 352"/>
              <a:gd name="T10" fmla="*/ 270 w 352"/>
              <a:gd name="T11" fmla="*/ 0 h 352"/>
              <a:gd name="T12" fmla="*/ 235 w 352"/>
              <a:gd name="T13" fmla="*/ 35 h 352"/>
              <a:gd name="T14" fmla="*/ 270 w 352"/>
              <a:gd name="T15" fmla="*/ 70 h 352"/>
              <a:gd name="T16" fmla="*/ 305 w 352"/>
              <a:gd name="T17" fmla="*/ 35 h 352"/>
              <a:gd name="T18" fmla="*/ 270 w 352"/>
              <a:gd name="T19" fmla="*/ 0 h 352"/>
              <a:gd name="T20" fmla="*/ 82 w 352"/>
              <a:gd name="T21" fmla="*/ 23 h 352"/>
              <a:gd name="T22" fmla="*/ 47 w 352"/>
              <a:gd name="T23" fmla="*/ 59 h 352"/>
              <a:gd name="T24" fmla="*/ 82 w 352"/>
              <a:gd name="T25" fmla="*/ 94 h 352"/>
              <a:gd name="T26" fmla="*/ 117 w 352"/>
              <a:gd name="T27" fmla="*/ 59 h 352"/>
              <a:gd name="T28" fmla="*/ 82 w 352"/>
              <a:gd name="T29" fmla="*/ 23 h 352"/>
              <a:gd name="T30" fmla="*/ 35 w 352"/>
              <a:gd name="T31" fmla="*/ 211 h 352"/>
              <a:gd name="T32" fmla="*/ 0 w 352"/>
              <a:gd name="T33" fmla="*/ 246 h 352"/>
              <a:gd name="T34" fmla="*/ 35 w 352"/>
              <a:gd name="T35" fmla="*/ 282 h 352"/>
              <a:gd name="T36" fmla="*/ 70 w 352"/>
              <a:gd name="T37" fmla="*/ 246 h 352"/>
              <a:gd name="T38" fmla="*/ 35 w 352"/>
              <a:gd name="T39" fmla="*/ 211 h 352"/>
              <a:gd name="T40" fmla="*/ 223 w 352"/>
              <a:gd name="T41" fmla="*/ 282 h 352"/>
              <a:gd name="T42" fmla="*/ 188 w 352"/>
              <a:gd name="T43" fmla="*/ 317 h 352"/>
              <a:gd name="T44" fmla="*/ 223 w 352"/>
              <a:gd name="T45" fmla="*/ 352 h 352"/>
              <a:gd name="T46" fmla="*/ 258 w 352"/>
              <a:gd name="T47" fmla="*/ 317 h 352"/>
              <a:gd name="T48" fmla="*/ 223 w 352"/>
              <a:gd name="T49" fmla="*/ 282 h 352"/>
              <a:gd name="T50" fmla="*/ 317 w 352"/>
              <a:gd name="T51" fmla="*/ 164 h 352"/>
              <a:gd name="T52" fmla="*/ 282 w 352"/>
              <a:gd name="T53" fmla="*/ 199 h 352"/>
              <a:gd name="T54" fmla="*/ 317 w 352"/>
              <a:gd name="T55" fmla="*/ 235 h 352"/>
              <a:gd name="T56" fmla="*/ 352 w 352"/>
              <a:gd name="T57" fmla="*/ 199 h 352"/>
              <a:gd name="T58" fmla="*/ 317 w 352"/>
              <a:gd name="T59" fmla="*/ 164 h 352"/>
              <a:gd name="T60" fmla="*/ 250 w 352"/>
              <a:gd name="T61" fmla="*/ 64 h 352"/>
              <a:gd name="T62" fmla="*/ 209 w 352"/>
              <a:gd name="T63" fmla="*/ 127 h 352"/>
              <a:gd name="T64" fmla="*/ 139 w 352"/>
              <a:gd name="T65" fmla="*/ 130 h 352"/>
              <a:gd name="T66" fmla="*/ 104 w 352"/>
              <a:gd name="T67" fmla="*/ 86 h 352"/>
              <a:gd name="T68" fmla="*/ 67 w 352"/>
              <a:gd name="T69" fmla="*/ 231 h 352"/>
              <a:gd name="T70" fmla="*/ 124 w 352"/>
              <a:gd name="T71" fmla="*/ 202 h 352"/>
              <a:gd name="T72" fmla="*/ 212 w 352"/>
              <a:gd name="T73" fmla="*/ 283 h 352"/>
              <a:gd name="T74" fmla="*/ 195 w 352"/>
              <a:gd name="T75" fmla="*/ 232 h 352"/>
              <a:gd name="T76" fmla="*/ 234 w 352"/>
              <a:gd name="T77" fmla="*/ 186 h 352"/>
              <a:gd name="T78" fmla="*/ 282 w 352"/>
              <a:gd name="T79" fmla="*/ 194 h 3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</a:cxnLst>
            <a:rect l="0" t="0" r="r" b="b"/>
            <a:pathLst>
              <a:path w="352" h="352">
                <a:moveTo>
                  <a:pt x="235" y="176"/>
                </a:moveTo>
                <a:cubicBezTo>
                  <a:pt x="235" y="208"/>
                  <a:pt x="208" y="235"/>
                  <a:pt x="176" y="235"/>
                </a:cubicBezTo>
                <a:cubicBezTo>
                  <a:pt x="144" y="235"/>
                  <a:pt x="117" y="208"/>
                  <a:pt x="117" y="176"/>
                </a:cubicBezTo>
                <a:cubicBezTo>
                  <a:pt x="117" y="144"/>
                  <a:pt x="144" y="117"/>
                  <a:pt x="176" y="117"/>
                </a:cubicBezTo>
                <a:cubicBezTo>
                  <a:pt x="208" y="117"/>
                  <a:pt x="235" y="144"/>
                  <a:pt x="235" y="176"/>
                </a:cubicBezTo>
                <a:close/>
                <a:moveTo>
                  <a:pt x="270" y="0"/>
                </a:moveTo>
                <a:cubicBezTo>
                  <a:pt x="250" y="0"/>
                  <a:pt x="235" y="16"/>
                  <a:pt x="235" y="35"/>
                </a:cubicBezTo>
                <a:cubicBezTo>
                  <a:pt x="235" y="55"/>
                  <a:pt x="250" y="70"/>
                  <a:pt x="270" y="70"/>
                </a:cubicBezTo>
                <a:cubicBezTo>
                  <a:pt x="289" y="70"/>
                  <a:pt x="305" y="55"/>
                  <a:pt x="305" y="35"/>
                </a:cubicBezTo>
                <a:cubicBezTo>
                  <a:pt x="305" y="16"/>
                  <a:pt x="289" y="0"/>
                  <a:pt x="270" y="0"/>
                </a:cubicBezTo>
                <a:close/>
                <a:moveTo>
                  <a:pt x="82" y="23"/>
                </a:moveTo>
                <a:cubicBezTo>
                  <a:pt x="63" y="23"/>
                  <a:pt x="47" y="39"/>
                  <a:pt x="47" y="59"/>
                </a:cubicBezTo>
                <a:cubicBezTo>
                  <a:pt x="47" y="78"/>
                  <a:pt x="63" y="94"/>
                  <a:pt x="82" y="94"/>
                </a:cubicBezTo>
                <a:cubicBezTo>
                  <a:pt x="102" y="94"/>
                  <a:pt x="117" y="78"/>
                  <a:pt x="117" y="59"/>
                </a:cubicBezTo>
                <a:cubicBezTo>
                  <a:pt x="117" y="39"/>
                  <a:pt x="102" y="23"/>
                  <a:pt x="82" y="23"/>
                </a:cubicBezTo>
                <a:close/>
                <a:moveTo>
                  <a:pt x="35" y="211"/>
                </a:moveTo>
                <a:cubicBezTo>
                  <a:pt x="16" y="211"/>
                  <a:pt x="0" y="227"/>
                  <a:pt x="0" y="246"/>
                </a:cubicBezTo>
                <a:cubicBezTo>
                  <a:pt x="0" y="266"/>
                  <a:pt x="16" y="282"/>
                  <a:pt x="35" y="282"/>
                </a:cubicBezTo>
                <a:cubicBezTo>
                  <a:pt x="55" y="282"/>
                  <a:pt x="70" y="266"/>
                  <a:pt x="70" y="246"/>
                </a:cubicBezTo>
                <a:cubicBezTo>
                  <a:pt x="70" y="227"/>
                  <a:pt x="55" y="211"/>
                  <a:pt x="35" y="211"/>
                </a:cubicBezTo>
                <a:close/>
                <a:moveTo>
                  <a:pt x="223" y="282"/>
                </a:moveTo>
                <a:cubicBezTo>
                  <a:pt x="203" y="282"/>
                  <a:pt x="188" y="297"/>
                  <a:pt x="188" y="317"/>
                </a:cubicBezTo>
                <a:cubicBezTo>
                  <a:pt x="188" y="336"/>
                  <a:pt x="203" y="352"/>
                  <a:pt x="223" y="352"/>
                </a:cubicBezTo>
                <a:cubicBezTo>
                  <a:pt x="242" y="352"/>
                  <a:pt x="258" y="336"/>
                  <a:pt x="258" y="317"/>
                </a:cubicBezTo>
                <a:cubicBezTo>
                  <a:pt x="258" y="297"/>
                  <a:pt x="242" y="282"/>
                  <a:pt x="223" y="282"/>
                </a:cubicBezTo>
                <a:close/>
                <a:moveTo>
                  <a:pt x="317" y="164"/>
                </a:moveTo>
                <a:cubicBezTo>
                  <a:pt x="297" y="164"/>
                  <a:pt x="282" y="180"/>
                  <a:pt x="282" y="199"/>
                </a:cubicBezTo>
                <a:cubicBezTo>
                  <a:pt x="282" y="219"/>
                  <a:pt x="297" y="235"/>
                  <a:pt x="317" y="235"/>
                </a:cubicBezTo>
                <a:cubicBezTo>
                  <a:pt x="336" y="235"/>
                  <a:pt x="352" y="219"/>
                  <a:pt x="352" y="199"/>
                </a:cubicBezTo>
                <a:cubicBezTo>
                  <a:pt x="352" y="180"/>
                  <a:pt x="336" y="164"/>
                  <a:pt x="317" y="164"/>
                </a:cubicBezTo>
                <a:close/>
                <a:moveTo>
                  <a:pt x="250" y="64"/>
                </a:moveTo>
                <a:cubicBezTo>
                  <a:pt x="209" y="127"/>
                  <a:pt x="209" y="127"/>
                  <a:pt x="209" y="127"/>
                </a:cubicBezTo>
                <a:moveTo>
                  <a:pt x="139" y="130"/>
                </a:moveTo>
                <a:cubicBezTo>
                  <a:pt x="104" y="86"/>
                  <a:pt x="104" y="86"/>
                  <a:pt x="104" y="86"/>
                </a:cubicBezTo>
                <a:moveTo>
                  <a:pt x="67" y="231"/>
                </a:moveTo>
                <a:cubicBezTo>
                  <a:pt x="124" y="202"/>
                  <a:pt x="124" y="202"/>
                  <a:pt x="124" y="202"/>
                </a:cubicBezTo>
                <a:moveTo>
                  <a:pt x="212" y="283"/>
                </a:moveTo>
                <a:cubicBezTo>
                  <a:pt x="195" y="232"/>
                  <a:pt x="195" y="232"/>
                  <a:pt x="195" y="232"/>
                </a:cubicBezTo>
                <a:moveTo>
                  <a:pt x="234" y="186"/>
                </a:moveTo>
                <a:cubicBezTo>
                  <a:pt x="282" y="194"/>
                  <a:pt x="282" y="194"/>
                  <a:pt x="282" y="194"/>
                </a:cubicBezTo>
              </a:path>
            </a:pathLst>
          </a:custGeom>
          <a:noFill/>
          <a:ln w="9525" cap="flat">
            <a:solidFill>
              <a:schemeClr val="bg1"/>
            </a:solidFill>
            <a:prstDash val="solid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E2158"/>
              </a:solidFill>
              <a:effectLst/>
              <a:uLnTx/>
              <a:uFillTx/>
              <a:latin typeface="Arial"/>
              <a:ea typeface="微软雅黑"/>
              <a:cs typeface="+mn-cs"/>
            </a:endParaRPr>
          </a:p>
        </p:txBody>
      </p:sp>
      <p:sp>
        <p:nvSpPr>
          <p:cNvPr id="39" name="speedometer" title="Icon of a spedometer showing medium speed">
            <a:extLst>
              <a:ext uri="{FF2B5EF4-FFF2-40B4-BE49-F238E27FC236}">
                <a16:creationId xmlns:a16="http://schemas.microsoft.com/office/drawing/2014/main" id="{05442F27-28C9-445B-BC2A-B42079A459DD}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4361618" y="4486097"/>
            <a:ext cx="437660" cy="437660"/>
          </a:xfrm>
          <a:custGeom>
            <a:avLst/>
            <a:gdLst>
              <a:gd name="T0" fmla="*/ 161 w 281"/>
              <a:gd name="T1" fmla="*/ 141 h 281"/>
              <a:gd name="T2" fmla="*/ 140 w 281"/>
              <a:gd name="T3" fmla="*/ 162 h 281"/>
              <a:gd name="T4" fmla="*/ 120 w 281"/>
              <a:gd name="T5" fmla="*/ 141 h 281"/>
              <a:gd name="T6" fmla="*/ 140 w 281"/>
              <a:gd name="T7" fmla="*/ 120 h 281"/>
              <a:gd name="T8" fmla="*/ 161 w 281"/>
              <a:gd name="T9" fmla="*/ 141 h 281"/>
              <a:gd name="T10" fmla="*/ 140 w 281"/>
              <a:gd name="T11" fmla="*/ 0 h 281"/>
              <a:gd name="T12" fmla="*/ 0 w 281"/>
              <a:gd name="T13" fmla="*/ 141 h 281"/>
              <a:gd name="T14" fmla="*/ 140 w 281"/>
              <a:gd name="T15" fmla="*/ 281 h 281"/>
              <a:gd name="T16" fmla="*/ 281 w 281"/>
              <a:gd name="T17" fmla="*/ 141 h 281"/>
              <a:gd name="T18" fmla="*/ 140 w 281"/>
              <a:gd name="T19" fmla="*/ 0 h 281"/>
              <a:gd name="T20" fmla="*/ 214 w 281"/>
              <a:gd name="T21" fmla="*/ 210 h 281"/>
              <a:gd name="T22" fmla="*/ 241 w 281"/>
              <a:gd name="T23" fmla="*/ 141 h 281"/>
              <a:gd name="T24" fmla="*/ 177 w 281"/>
              <a:gd name="T25" fmla="*/ 46 h 281"/>
              <a:gd name="T26" fmla="*/ 104 w 281"/>
              <a:gd name="T27" fmla="*/ 46 h 281"/>
              <a:gd name="T28" fmla="*/ 40 w 281"/>
              <a:gd name="T29" fmla="*/ 141 h 281"/>
              <a:gd name="T30" fmla="*/ 67 w 281"/>
              <a:gd name="T31" fmla="*/ 210 h 281"/>
              <a:gd name="T32" fmla="*/ 140 w 281"/>
              <a:gd name="T33" fmla="*/ 39 h 281"/>
              <a:gd name="T34" fmla="*/ 140 w 281"/>
              <a:gd name="T35" fmla="*/ 117 h 28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281" h="281">
                <a:moveTo>
                  <a:pt x="161" y="141"/>
                </a:moveTo>
                <a:cubicBezTo>
                  <a:pt x="161" y="152"/>
                  <a:pt x="152" y="162"/>
                  <a:pt x="140" y="162"/>
                </a:cubicBezTo>
                <a:cubicBezTo>
                  <a:pt x="129" y="162"/>
                  <a:pt x="120" y="152"/>
                  <a:pt x="120" y="141"/>
                </a:cubicBezTo>
                <a:cubicBezTo>
                  <a:pt x="120" y="129"/>
                  <a:pt x="129" y="120"/>
                  <a:pt x="140" y="120"/>
                </a:cubicBezTo>
                <a:cubicBezTo>
                  <a:pt x="152" y="120"/>
                  <a:pt x="161" y="129"/>
                  <a:pt x="161" y="141"/>
                </a:cubicBezTo>
                <a:close/>
                <a:moveTo>
                  <a:pt x="140" y="0"/>
                </a:moveTo>
                <a:cubicBezTo>
                  <a:pt x="63" y="0"/>
                  <a:pt x="0" y="63"/>
                  <a:pt x="0" y="141"/>
                </a:cubicBezTo>
                <a:cubicBezTo>
                  <a:pt x="0" y="218"/>
                  <a:pt x="63" y="281"/>
                  <a:pt x="140" y="281"/>
                </a:cubicBezTo>
                <a:cubicBezTo>
                  <a:pt x="218" y="281"/>
                  <a:pt x="281" y="218"/>
                  <a:pt x="281" y="141"/>
                </a:cubicBezTo>
                <a:cubicBezTo>
                  <a:pt x="281" y="63"/>
                  <a:pt x="218" y="0"/>
                  <a:pt x="140" y="0"/>
                </a:cubicBezTo>
                <a:close/>
                <a:moveTo>
                  <a:pt x="214" y="210"/>
                </a:moveTo>
                <a:cubicBezTo>
                  <a:pt x="231" y="192"/>
                  <a:pt x="241" y="168"/>
                  <a:pt x="241" y="141"/>
                </a:cubicBezTo>
                <a:cubicBezTo>
                  <a:pt x="241" y="98"/>
                  <a:pt x="215" y="61"/>
                  <a:pt x="177" y="46"/>
                </a:cubicBezTo>
                <a:moveTo>
                  <a:pt x="104" y="46"/>
                </a:moveTo>
                <a:cubicBezTo>
                  <a:pt x="66" y="61"/>
                  <a:pt x="40" y="98"/>
                  <a:pt x="40" y="141"/>
                </a:cubicBezTo>
                <a:cubicBezTo>
                  <a:pt x="40" y="168"/>
                  <a:pt x="50" y="192"/>
                  <a:pt x="67" y="210"/>
                </a:cubicBezTo>
                <a:moveTo>
                  <a:pt x="140" y="39"/>
                </a:moveTo>
                <a:cubicBezTo>
                  <a:pt x="140" y="117"/>
                  <a:pt x="140" y="117"/>
                  <a:pt x="140" y="117"/>
                </a:cubicBezTo>
              </a:path>
            </a:pathLst>
          </a:custGeom>
          <a:noFill/>
          <a:ln w="9525" cap="sq">
            <a:solidFill>
              <a:schemeClr val="bg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E2158"/>
              </a:solidFill>
              <a:effectLst/>
              <a:uLnTx/>
              <a:uFillTx/>
              <a:latin typeface="Arial"/>
              <a:ea typeface="微软雅黑"/>
              <a:cs typeface="+mn-cs"/>
            </a:endParaRPr>
          </a:p>
        </p:txBody>
      </p:sp>
      <p:sp>
        <p:nvSpPr>
          <p:cNvPr id="40" name="Intelligence" title="Icon of circles connected by crossing lines">
            <a:extLst>
              <a:ext uri="{FF2B5EF4-FFF2-40B4-BE49-F238E27FC236}">
                <a16:creationId xmlns:a16="http://schemas.microsoft.com/office/drawing/2014/main" id="{5662B2F0-2BC6-4644-BDB4-3D7C7EE36667}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7417634" y="4470707"/>
            <a:ext cx="455464" cy="437660"/>
          </a:xfrm>
          <a:custGeom>
            <a:avLst/>
            <a:gdLst>
              <a:gd name="T0" fmla="*/ 90 w 347"/>
              <a:gd name="T1" fmla="*/ 24 h 333"/>
              <a:gd name="T2" fmla="*/ 114 w 347"/>
              <a:gd name="T3" fmla="*/ 0 h 333"/>
              <a:gd name="T4" fmla="*/ 138 w 347"/>
              <a:gd name="T5" fmla="*/ 24 h 333"/>
              <a:gd name="T6" fmla="*/ 114 w 347"/>
              <a:gd name="T7" fmla="*/ 49 h 333"/>
              <a:gd name="T8" fmla="*/ 90 w 347"/>
              <a:gd name="T9" fmla="*/ 24 h 333"/>
              <a:gd name="T10" fmla="*/ 0 w 347"/>
              <a:gd name="T11" fmla="*/ 146 h 333"/>
              <a:gd name="T12" fmla="*/ 37 w 347"/>
              <a:gd name="T13" fmla="*/ 183 h 333"/>
              <a:gd name="T14" fmla="*/ 75 w 347"/>
              <a:gd name="T15" fmla="*/ 146 h 333"/>
              <a:gd name="T16" fmla="*/ 37 w 347"/>
              <a:gd name="T17" fmla="*/ 108 h 333"/>
              <a:gd name="T18" fmla="*/ 0 w 347"/>
              <a:gd name="T19" fmla="*/ 146 h 333"/>
              <a:gd name="T20" fmla="*/ 60 w 347"/>
              <a:gd name="T21" fmla="*/ 273 h 333"/>
              <a:gd name="T22" fmla="*/ 119 w 347"/>
              <a:gd name="T23" fmla="*/ 333 h 333"/>
              <a:gd name="T24" fmla="*/ 179 w 347"/>
              <a:gd name="T25" fmla="*/ 273 h 333"/>
              <a:gd name="T26" fmla="*/ 119 w 347"/>
              <a:gd name="T27" fmla="*/ 213 h 333"/>
              <a:gd name="T28" fmla="*/ 60 w 347"/>
              <a:gd name="T29" fmla="*/ 273 h 333"/>
              <a:gd name="T30" fmla="*/ 134 w 347"/>
              <a:gd name="T31" fmla="*/ 110 h 333"/>
              <a:gd name="T32" fmla="*/ 174 w 347"/>
              <a:gd name="T33" fmla="*/ 149 h 333"/>
              <a:gd name="T34" fmla="*/ 213 w 347"/>
              <a:gd name="T35" fmla="*/ 110 h 333"/>
              <a:gd name="T36" fmla="*/ 174 w 347"/>
              <a:gd name="T37" fmla="*/ 71 h 333"/>
              <a:gd name="T38" fmla="*/ 134 w 347"/>
              <a:gd name="T39" fmla="*/ 110 h 333"/>
              <a:gd name="T40" fmla="*/ 228 w 347"/>
              <a:gd name="T41" fmla="*/ 241 h 333"/>
              <a:gd name="T42" fmla="*/ 287 w 347"/>
              <a:gd name="T43" fmla="*/ 303 h 333"/>
              <a:gd name="T44" fmla="*/ 347 w 347"/>
              <a:gd name="T45" fmla="*/ 241 h 333"/>
              <a:gd name="T46" fmla="*/ 287 w 347"/>
              <a:gd name="T47" fmla="*/ 179 h 333"/>
              <a:gd name="T48" fmla="*/ 228 w 347"/>
              <a:gd name="T49" fmla="*/ 241 h 333"/>
              <a:gd name="T50" fmla="*/ 228 w 347"/>
              <a:gd name="T51" fmla="*/ 250 h 333"/>
              <a:gd name="T52" fmla="*/ 178 w 347"/>
              <a:gd name="T53" fmla="*/ 262 h 333"/>
              <a:gd name="T54" fmla="*/ 74 w 347"/>
              <a:gd name="T55" fmla="*/ 139 h 333"/>
              <a:gd name="T56" fmla="*/ 136 w 347"/>
              <a:gd name="T57" fmla="*/ 120 h 333"/>
              <a:gd name="T58" fmla="*/ 137 w 347"/>
              <a:gd name="T59" fmla="*/ 216 h 333"/>
              <a:gd name="T60" fmla="*/ 162 w 347"/>
              <a:gd name="T61" fmla="*/ 148 h 333"/>
              <a:gd name="T62" fmla="*/ 86 w 347"/>
              <a:gd name="T63" fmla="*/ 223 h 333"/>
              <a:gd name="T64" fmla="*/ 57 w 347"/>
              <a:gd name="T65" fmla="*/ 177 h 333"/>
              <a:gd name="T66" fmla="*/ 232 w 347"/>
              <a:gd name="T67" fmla="*/ 217 h 333"/>
              <a:gd name="T68" fmla="*/ 71 w 347"/>
              <a:gd name="T69" fmla="*/ 161 h 333"/>
              <a:gd name="T70" fmla="*/ 102 w 347"/>
              <a:gd name="T71" fmla="*/ 46 h 333"/>
              <a:gd name="T72" fmla="*/ 58 w 347"/>
              <a:gd name="T73" fmla="*/ 115 h 333"/>
              <a:gd name="T74" fmla="*/ 249 w 347"/>
              <a:gd name="T75" fmla="*/ 194 h 333"/>
              <a:gd name="T76" fmla="*/ 200 w 347"/>
              <a:gd name="T77" fmla="*/ 139 h 333"/>
              <a:gd name="T78" fmla="*/ 112 w 347"/>
              <a:gd name="T79" fmla="*/ 213 h 333"/>
              <a:gd name="T80" fmla="*/ 114 w 347"/>
              <a:gd name="T81" fmla="*/ 49 h 333"/>
              <a:gd name="T82" fmla="*/ 126 w 347"/>
              <a:gd name="T83" fmla="*/ 45 h 333"/>
              <a:gd name="T84" fmla="*/ 151 w 347"/>
              <a:gd name="T85" fmla="*/ 78 h 3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</a:cxnLst>
            <a:rect l="0" t="0" r="r" b="b"/>
            <a:pathLst>
              <a:path w="347" h="333">
                <a:moveTo>
                  <a:pt x="90" y="24"/>
                </a:moveTo>
                <a:cubicBezTo>
                  <a:pt x="90" y="11"/>
                  <a:pt x="100" y="0"/>
                  <a:pt x="114" y="0"/>
                </a:cubicBezTo>
                <a:cubicBezTo>
                  <a:pt x="127" y="0"/>
                  <a:pt x="138" y="11"/>
                  <a:pt x="138" y="24"/>
                </a:cubicBezTo>
                <a:cubicBezTo>
                  <a:pt x="138" y="38"/>
                  <a:pt x="127" y="49"/>
                  <a:pt x="114" y="49"/>
                </a:cubicBezTo>
                <a:cubicBezTo>
                  <a:pt x="100" y="49"/>
                  <a:pt x="90" y="38"/>
                  <a:pt x="90" y="24"/>
                </a:cubicBezTo>
                <a:close/>
                <a:moveTo>
                  <a:pt x="0" y="146"/>
                </a:moveTo>
                <a:cubicBezTo>
                  <a:pt x="0" y="166"/>
                  <a:pt x="17" y="183"/>
                  <a:pt x="37" y="183"/>
                </a:cubicBezTo>
                <a:cubicBezTo>
                  <a:pt x="58" y="183"/>
                  <a:pt x="75" y="166"/>
                  <a:pt x="75" y="146"/>
                </a:cubicBezTo>
                <a:cubicBezTo>
                  <a:pt x="75" y="125"/>
                  <a:pt x="58" y="108"/>
                  <a:pt x="37" y="108"/>
                </a:cubicBezTo>
                <a:cubicBezTo>
                  <a:pt x="17" y="108"/>
                  <a:pt x="0" y="125"/>
                  <a:pt x="0" y="146"/>
                </a:cubicBezTo>
                <a:close/>
                <a:moveTo>
                  <a:pt x="60" y="273"/>
                </a:moveTo>
                <a:cubicBezTo>
                  <a:pt x="60" y="306"/>
                  <a:pt x="86" y="333"/>
                  <a:pt x="119" y="333"/>
                </a:cubicBezTo>
                <a:cubicBezTo>
                  <a:pt x="152" y="333"/>
                  <a:pt x="179" y="306"/>
                  <a:pt x="179" y="273"/>
                </a:cubicBezTo>
                <a:cubicBezTo>
                  <a:pt x="179" y="240"/>
                  <a:pt x="152" y="213"/>
                  <a:pt x="119" y="213"/>
                </a:cubicBezTo>
                <a:cubicBezTo>
                  <a:pt x="86" y="213"/>
                  <a:pt x="60" y="240"/>
                  <a:pt x="60" y="273"/>
                </a:cubicBezTo>
                <a:close/>
                <a:moveTo>
                  <a:pt x="134" y="110"/>
                </a:moveTo>
                <a:cubicBezTo>
                  <a:pt x="134" y="132"/>
                  <a:pt x="152" y="149"/>
                  <a:pt x="174" y="149"/>
                </a:cubicBezTo>
                <a:cubicBezTo>
                  <a:pt x="195" y="149"/>
                  <a:pt x="213" y="132"/>
                  <a:pt x="213" y="110"/>
                </a:cubicBezTo>
                <a:cubicBezTo>
                  <a:pt x="213" y="89"/>
                  <a:pt x="195" y="71"/>
                  <a:pt x="174" y="71"/>
                </a:cubicBezTo>
                <a:cubicBezTo>
                  <a:pt x="152" y="71"/>
                  <a:pt x="134" y="89"/>
                  <a:pt x="134" y="110"/>
                </a:cubicBezTo>
                <a:close/>
                <a:moveTo>
                  <a:pt x="228" y="241"/>
                </a:moveTo>
                <a:cubicBezTo>
                  <a:pt x="228" y="275"/>
                  <a:pt x="254" y="303"/>
                  <a:pt x="287" y="303"/>
                </a:cubicBezTo>
                <a:cubicBezTo>
                  <a:pt x="320" y="303"/>
                  <a:pt x="347" y="275"/>
                  <a:pt x="347" y="241"/>
                </a:cubicBezTo>
                <a:cubicBezTo>
                  <a:pt x="347" y="207"/>
                  <a:pt x="320" y="179"/>
                  <a:pt x="287" y="179"/>
                </a:cubicBezTo>
                <a:cubicBezTo>
                  <a:pt x="254" y="179"/>
                  <a:pt x="228" y="207"/>
                  <a:pt x="228" y="241"/>
                </a:cubicBezTo>
                <a:close/>
                <a:moveTo>
                  <a:pt x="228" y="250"/>
                </a:moveTo>
                <a:cubicBezTo>
                  <a:pt x="178" y="262"/>
                  <a:pt x="178" y="262"/>
                  <a:pt x="178" y="262"/>
                </a:cubicBezTo>
                <a:moveTo>
                  <a:pt x="74" y="139"/>
                </a:moveTo>
                <a:cubicBezTo>
                  <a:pt x="136" y="120"/>
                  <a:pt x="136" y="120"/>
                  <a:pt x="136" y="120"/>
                </a:cubicBezTo>
                <a:moveTo>
                  <a:pt x="137" y="216"/>
                </a:moveTo>
                <a:cubicBezTo>
                  <a:pt x="162" y="148"/>
                  <a:pt x="162" y="148"/>
                  <a:pt x="162" y="148"/>
                </a:cubicBezTo>
                <a:moveTo>
                  <a:pt x="86" y="223"/>
                </a:moveTo>
                <a:cubicBezTo>
                  <a:pt x="57" y="177"/>
                  <a:pt x="57" y="177"/>
                  <a:pt x="57" y="177"/>
                </a:cubicBezTo>
                <a:moveTo>
                  <a:pt x="232" y="217"/>
                </a:moveTo>
                <a:cubicBezTo>
                  <a:pt x="71" y="161"/>
                  <a:pt x="71" y="161"/>
                  <a:pt x="71" y="161"/>
                </a:cubicBezTo>
                <a:moveTo>
                  <a:pt x="102" y="46"/>
                </a:moveTo>
                <a:cubicBezTo>
                  <a:pt x="58" y="115"/>
                  <a:pt x="58" y="115"/>
                  <a:pt x="58" y="115"/>
                </a:cubicBezTo>
                <a:moveTo>
                  <a:pt x="249" y="194"/>
                </a:moveTo>
                <a:cubicBezTo>
                  <a:pt x="200" y="139"/>
                  <a:pt x="200" y="139"/>
                  <a:pt x="200" y="139"/>
                </a:cubicBezTo>
                <a:moveTo>
                  <a:pt x="112" y="213"/>
                </a:moveTo>
                <a:cubicBezTo>
                  <a:pt x="114" y="49"/>
                  <a:pt x="114" y="49"/>
                  <a:pt x="114" y="49"/>
                </a:cubicBezTo>
                <a:moveTo>
                  <a:pt x="126" y="45"/>
                </a:moveTo>
                <a:cubicBezTo>
                  <a:pt x="151" y="78"/>
                  <a:pt x="151" y="78"/>
                  <a:pt x="151" y="78"/>
                </a:cubicBezTo>
              </a:path>
            </a:pathLst>
          </a:custGeom>
          <a:noFill/>
          <a:ln w="9525" cap="sq">
            <a:solidFill>
              <a:schemeClr val="bg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gradFill>
                <a:gsLst>
                  <a:gs pos="0">
                    <a:srgbClr val="505050"/>
                  </a:gs>
                  <a:gs pos="100000">
                    <a:srgbClr val="505050"/>
                  </a:gs>
                </a:gsLst>
                <a:lin ang="5400000" scaled="1"/>
              </a:gradFill>
              <a:effectLst/>
              <a:uLnTx/>
              <a:uFillTx/>
              <a:latin typeface="Arial"/>
              <a:ea typeface="微软雅黑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1811456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占位符 3">
            <a:extLst>
              <a:ext uri="{FF2B5EF4-FFF2-40B4-BE49-F238E27FC236}">
                <a16:creationId xmlns:a16="http://schemas.microsoft.com/office/drawing/2014/main" id="{1D9C91E9-8EDD-4278-9732-3523F98284C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zh-CN" altLang="en-US"/>
              <a:t>新年计划</a:t>
            </a:r>
          </a:p>
        </p:txBody>
      </p:sp>
      <p:graphicFrame>
        <p:nvGraphicFramePr>
          <p:cNvPr id="3" name="图表 2">
            <a:extLst>
              <a:ext uri="{FF2B5EF4-FFF2-40B4-BE49-F238E27FC236}">
                <a16:creationId xmlns:a16="http://schemas.microsoft.com/office/drawing/2014/main" id="{E07598A8-2150-46FF-88FA-9FDD36C7E2E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942356040"/>
              </p:ext>
            </p:extLst>
          </p:nvPr>
        </p:nvGraphicFramePr>
        <p:xfrm>
          <a:off x="664595" y="1231901"/>
          <a:ext cx="10780485" cy="508181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93380107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占位符 3">
            <a:extLst>
              <a:ext uri="{FF2B5EF4-FFF2-40B4-BE49-F238E27FC236}">
                <a16:creationId xmlns:a16="http://schemas.microsoft.com/office/drawing/2014/main" id="{F4D7B313-A2BB-4802-B8D7-DADD5F7D94E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zh-CN" altLang="en-US"/>
              <a:t>新年计划</a:t>
            </a:r>
          </a:p>
        </p:txBody>
      </p:sp>
      <p:graphicFrame>
        <p:nvGraphicFramePr>
          <p:cNvPr id="3" name="图表 2">
            <a:extLst>
              <a:ext uri="{FF2B5EF4-FFF2-40B4-BE49-F238E27FC236}">
                <a16:creationId xmlns:a16="http://schemas.microsoft.com/office/drawing/2014/main" id="{BD61DAFA-5849-4635-980A-4D97C2C82B8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00542145"/>
              </p:ext>
            </p:extLst>
          </p:nvPr>
        </p:nvGraphicFramePr>
        <p:xfrm>
          <a:off x="507999" y="1320800"/>
          <a:ext cx="10988675" cy="487331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96697519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" name="图片占位符 40" descr="图片包含 蓝色, 物体, 户外&#10;&#10;描述已自动生成">
            <a:extLst>
              <a:ext uri="{FF2B5EF4-FFF2-40B4-BE49-F238E27FC236}">
                <a16:creationId xmlns:a16="http://schemas.microsoft.com/office/drawing/2014/main" id="{EC7C4DBF-3E1F-41D6-88A1-B6316DD727CA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2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61" r="8161"/>
          <a:stretch>
            <a:fillRect/>
          </a:stretch>
        </p:blipFill>
        <p:spPr/>
      </p:pic>
      <p:pic>
        <p:nvPicPr>
          <p:cNvPr id="43" name="图片占位符 42" descr="图片包含 蓝色, 物体, 户外&#10;&#10;描述已自动生成">
            <a:extLst>
              <a:ext uri="{FF2B5EF4-FFF2-40B4-BE49-F238E27FC236}">
                <a16:creationId xmlns:a16="http://schemas.microsoft.com/office/drawing/2014/main" id="{B85E3543-B020-4217-BEB6-38DA8799D37A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2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61" r="8161"/>
          <a:stretch>
            <a:fillRect/>
          </a:stretch>
        </p:blipFill>
        <p:spPr/>
      </p:pic>
      <p:pic>
        <p:nvPicPr>
          <p:cNvPr id="45" name="图片占位符 44" descr="图片包含 蓝色, 物体, 户外&#10;&#10;描述已自动生成">
            <a:extLst>
              <a:ext uri="{FF2B5EF4-FFF2-40B4-BE49-F238E27FC236}">
                <a16:creationId xmlns:a16="http://schemas.microsoft.com/office/drawing/2014/main" id="{DC853DFD-0063-41C5-9EB0-AC91443E0BFC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2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61" r="8161"/>
          <a:stretch>
            <a:fillRect/>
          </a:stretch>
        </p:blipFill>
        <p:spPr/>
      </p:pic>
      <p:pic>
        <p:nvPicPr>
          <p:cNvPr id="55" name="图片占位符 54" descr="图片包含 蓝色, 物体, 户外&#10;&#10;描述已自动生成">
            <a:extLst>
              <a:ext uri="{FF2B5EF4-FFF2-40B4-BE49-F238E27FC236}">
                <a16:creationId xmlns:a16="http://schemas.microsoft.com/office/drawing/2014/main" id="{98B270BD-1CFF-410E-B039-A9E77D1F4190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2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61" r="8161"/>
          <a:stretch>
            <a:fillRect/>
          </a:stretch>
        </p:blipFill>
        <p:spPr/>
      </p:pic>
      <p:sp>
        <p:nvSpPr>
          <p:cNvPr id="13" name="文本占位符 12">
            <a:extLst>
              <a:ext uri="{FF2B5EF4-FFF2-40B4-BE49-F238E27FC236}">
                <a16:creationId xmlns:a16="http://schemas.microsoft.com/office/drawing/2014/main" id="{E1B633CE-DEE1-409D-A8EA-6A2BC25ECBF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zh-CN" altLang="en-US"/>
              <a:t>新年计划</a:t>
            </a:r>
          </a:p>
        </p:txBody>
      </p:sp>
      <p:sp>
        <p:nvSpPr>
          <p:cNvPr id="34" name="矩形: 圆角 33">
            <a:extLst>
              <a:ext uri="{FF2B5EF4-FFF2-40B4-BE49-F238E27FC236}">
                <a16:creationId xmlns:a16="http://schemas.microsoft.com/office/drawing/2014/main" id="{D04EB9D2-C030-4EE8-BBA0-76E0D89611D4}"/>
              </a:ext>
            </a:extLst>
          </p:cNvPr>
          <p:cNvSpPr/>
          <p:nvPr/>
        </p:nvSpPr>
        <p:spPr>
          <a:xfrm>
            <a:off x="692199" y="3811649"/>
            <a:ext cx="2703401" cy="2019300"/>
          </a:xfrm>
          <a:prstGeom prst="roundRect">
            <a:avLst>
              <a:gd name="adj" fmla="val 0"/>
            </a:avLst>
          </a:prstGeom>
          <a:solidFill>
            <a:schemeClr val="bg1"/>
          </a:solidFill>
          <a:ln>
            <a:solidFill>
              <a:schemeClr val="accent1"/>
            </a:solidFill>
          </a:ln>
          <a:effectLst>
            <a:outerShdw blurRad="355600" sx="95000" sy="95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35" name="矩形: 圆角 34">
            <a:extLst>
              <a:ext uri="{FF2B5EF4-FFF2-40B4-BE49-F238E27FC236}">
                <a16:creationId xmlns:a16="http://schemas.microsoft.com/office/drawing/2014/main" id="{175E3E4F-B276-454F-BCE1-0064D170C51F}"/>
              </a:ext>
            </a:extLst>
          </p:cNvPr>
          <p:cNvSpPr/>
          <p:nvPr/>
        </p:nvSpPr>
        <p:spPr>
          <a:xfrm>
            <a:off x="3393939" y="1800286"/>
            <a:ext cx="2703401" cy="2019300"/>
          </a:xfrm>
          <a:prstGeom prst="roundRect">
            <a:avLst>
              <a:gd name="adj" fmla="val 0"/>
            </a:avLst>
          </a:prstGeom>
          <a:solidFill>
            <a:schemeClr val="accent1"/>
          </a:solidFill>
          <a:ln>
            <a:solidFill>
              <a:schemeClr val="accent1"/>
            </a:solidFill>
          </a:ln>
          <a:effectLst>
            <a:outerShdw blurRad="355600" sx="95000" sy="95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36" name="矩形: 圆角 35">
            <a:extLst>
              <a:ext uri="{FF2B5EF4-FFF2-40B4-BE49-F238E27FC236}">
                <a16:creationId xmlns:a16="http://schemas.microsoft.com/office/drawing/2014/main" id="{117BF5BE-13E0-4C2E-8873-32172AFFAD89}"/>
              </a:ext>
            </a:extLst>
          </p:cNvPr>
          <p:cNvSpPr/>
          <p:nvPr/>
        </p:nvSpPr>
        <p:spPr>
          <a:xfrm>
            <a:off x="6096780" y="3810000"/>
            <a:ext cx="2703401" cy="2019300"/>
          </a:xfrm>
          <a:prstGeom prst="roundRect">
            <a:avLst>
              <a:gd name="adj" fmla="val 0"/>
            </a:avLst>
          </a:prstGeom>
          <a:solidFill>
            <a:schemeClr val="bg1"/>
          </a:solidFill>
          <a:ln>
            <a:solidFill>
              <a:schemeClr val="accent1"/>
            </a:solidFill>
          </a:ln>
          <a:effectLst>
            <a:outerShdw blurRad="355600" sx="95000" sy="95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37" name="矩形: 圆角 36">
            <a:extLst>
              <a:ext uri="{FF2B5EF4-FFF2-40B4-BE49-F238E27FC236}">
                <a16:creationId xmlns:a16="http://schemas.microsoft.com/office/drawing/2014/main" id="{E9FB363E-E4B6-4BDE-BBFB-7EFECDBDB5FE}"/>
              </a:ext>
            </a:extLst>
          </p:cNvPr>
          <p:cNvSpPr/>
          <p:nvPr/>
        </p:nvSpPr>
        <p:spPr>
          <a:xfrm>
            <a:off x="8796399" y="1797048"/>
            <a:ext cx="2703401" cy="2019300"/>
          </a:xfrm>
          <a:prstGeom prst="roundRect">
            <a:avLst>
              <a:gd name="adj" fmla="val 0"/>
            </a:avLst>
          </a:prstGeom>
          <a:solidFill>
            <a:schemeClr val="accent1"/>
          </a:solidFill>
          <a:ln>
            <a:solidFill>
              <a:schemeClr val="accent1"/>
            </a:solidFill>
          </a:ln>
          <a:effectLst>
            <a:outerShdw blurRad="355600" sx="95000" sy="95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grpSp>
        <p:nvGrpSpPr>
          <p:cNvPr id="29" name="组合 28">
            <a:extLst>
              <a:ext uri="{FF2B5EF4-FFF2-40B4-BE49-F238E27FC236}">
                <a16:creationId xmlns:a16="http://schemas.microsoft.com/office/drawing/2014/main" id="{87834932-94A6-4214-9659-AFD6F2AA4AD4}"/>
              </a:ext>
            </a:extLst>
          </p:cNvPr>
          <p:cNvGrpSpPr/>
          <p:nvPr/>
        </p:nvGrpSpPr>
        <p:grpSpPr>
          <a:xfrm>
            <a:off x="921420" y="4232321"/>
            <a:ext cx="2081318" cy="1049988"/>
            <a:chOff x="1082129" y="4310998"/>
            <a:chExt cx="2106815" cy="1049988"/>
          </a:xfrm>
        </p:grpSpPr>
        <p:sp>
          <p:nvSpPr>
            <p:cNvPr id="31" name="文本框 30">
              <a:extLst>
                <a:ext uri="{FF2B5EF4-FFF2-40B4-BE49-F238E27FC236}">
                  <a16:creationId xmlns:a16="http://schemas.microsoft.com/office/drawing/2014/main" id="{EF601B33-65AD-4067-A51F-F6A631888552}"/>
                </a:ext>
              </a:extLst>
            </p:cNvPr>
            <p:cNvSpPr txBox="1"/>
            <p:nvPr/>
          </p:nvSpPr>
          <p:spPr>
            <a:xfrm>
              <a:off x="1082129" y="4310998"/>
              <a:ext cx="2106815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2000" b="0" i="0" u="none" strike="noStrike" kern="1200" cap="none" spc="0" normalizeH="0" baseline="0" noProof="0">
                  <a:ln>
                    <a:noFill/>
                  </a:ln>
                  <a:solidFill>
                    <a:schemeClr val="accent2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TITLE HERE</a:t>
              </a:r>
            </a:p>
          </p:txBody>
        </p:sp>
        <p:sp>
          <p:nvSpPr>
            <p:cNvPr id="32" name="文本框 31">
              <a:extLst>
                <a:ext uri="{FF2B5EF4-FFF2-40B4-BE49-F238E27FC236}">
                  <a16:creationId xmlns:a16="http://schemas.microsoft.com/office/drawing/2014/main" id="{ADF4049B-CECB-4578-9BB7-31AAE33DACB6}"/>
                </a:ext>
              </a:extLst>
            </p:cNvPr>
            <p:cNvSpPr txBox="1"/>
            <p:nvPr/>
          </p:nvSpPr>
          <p:spPr>
            <a:xfrm>
              <a:off x="1082129" y="4687981"/>
              <a:ext cx="2106815" cy="67300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000" b="0" i="0" u="none" strike="noStrike" kern="1200" cap="none" spc="0" normalizeH="0" baseline="0" noProof="0" dirty="0">
                  <a:ln>
                    <a:noFill/>
                  </a:ln>
                  <a:solidFill>
                    <a:schemeClr val="accent2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Lorem ipsum dolor sit amet, consectetuer adipiscing elit</a:t>
              </a:r>
              <a:r>
                <a:rPr kumimoji="0" lang="en-US" altLang="zh-CN" sz="1000" b="0" i="0" u="none" strike="noStrike" kern="1200" cap="none" spc="0" normalizeH="0" baseline="0" noProof="0">
                  <a:ln>
                    <a:noFill/>
                  </a:ln>
                  <a:solidFill>
                    <a:schemeClr val="accent2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. Maecenas</a:t>
              </a:r>
            </a:p>
          </p:txBody>
        </p:sp>
      </p:grpSp>
      <p:cxnSp>
        <p:nvCxnSpPr>
          <p:cNvPr id="30" name="直接连接符 29">
            <a:extLst>
              <a:ext uri="{FF2B5EF4-FFF2-40B4-BE49-F238E27FC236}">
                <a16:creationId xmlns:a16="http://schemas.microsoft.com/office/drawing/2014/main" id="{EA6B7A19-BD3E-434E-80FB-7B3A0F73F368}"/>
              </a:ext>
            </a:extLst>
          </p:cNvPr>
          <p:cNvCxnSpPr>
            <a:cxnSpLocks/>
          </p:cNvCxnSpPr>
          <p:nvPr/>
        </p:nvCxnSpPr>
        <p:spPr>
          <a:xfrm>
            <a:off x="967429" y="4615161"/>
            <a:ext cx="1989300" cy="0"/>
          </a:xfrm>
          <a:prstGeom prst="line">
            <a:avLst/>
          </a:prstGeom>
          <a:ln w="12700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50000">
                  <a:schemeClr val="accent1"/>
                </a:gs>
                <a:gs pos="100000">
                  <a:schemeClr val="accent1">
                    <a:alpha val="0"/>
                  </a:schemeClr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0" name="组合 49">
            <a:extLst>
              <a:ext uri="{FF2B5EF4-FFF2-40B4-BE49-F238E27FC236}">
                <a16:creationId xmlns:a16="http://schemas.microsoft.com/office/drawing/2014/main" id="{3AA80FD6-E824-479D-A872-5BE11DF8517F}"/>
              </a:ext>
            </a:extLst>
          </p:cNvPr>
          <p:cNvGrpSpPr/>
          <p:nvPr/>
        </p:nvGrpSpPr>
        <p:grpSpPr>
          <a:xfrm>
            <a:off x="6387982" y="4232321"/>
            <a:ext cx="2081318" cy="1049988"/>
            <a:chOff x="1082129" y="4310998"/>
            <a:chExt cx="2106815" cy="1049988"/>
          </a:xfrm>
        </p:grpSpPr>
        <p:sp>
          <p:nvSpPr>
            <p:cNvPr id="52" name="文本框 51">
              <a:extLst>
                <a:ext uri="{FF2B5EF4-FFF2-40B4-BE49-F238E27FC236}">
                  <a16:creationId xmlns:a16="http://schemas.microsoft.com/office/drawing/2014/main" id="{C01E6140-1D8B-4DEF-A7AF-A537785EFF6D}"/>
                </a:ext>
              </a:extLst>
            </p:cNvPr>
            <p:cNvSpPr txBox="1"/>
            <p:nvPr/>
          </p:nvSpPr>
          <p:spPr>
            <a:xfrm>
              <a:off x="1082129" y="4310998"/>
              <a:ext cx="2106815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2000" b="0" i="0" u="none" strike="noStrike" kern="1200" cap="none" spc="0" normalizeH="0" baseline="0" noProof="0">
                  <a:ln>
                    <a:noFill/>
                  </a:ln>
                  <a:solidFill>
                    <a:schemeClr val="accent2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TITLE HERE</a:t>
              </a:r>
            </a:p>
          </p:txBody>
        </p:sp>
        <p:sp>
          <p:nvSpPr>
            <p:cNvPr id="53" name="文本框 52">
              <a:extLst>
                <a:ext uri="{FF2B5EF4-FFF2-40B4-BE49-F238E27FC236}">
                  <a16:creationId xmlns:a16="http://schemas.microsoft.com/office/drawing/2014/main" id="{0A71E98E-2B9C-4449-87CD-B299AF312980}"/>
                </a:ext>
              </a:extLst>
            </p:cNvPr>
            <p:cNvSpPr txBox="1"/>
            <p:nvPr/>
          </p:nvSpPr>
          <p:spPr>
            <a:xfrm>
              <a:off x="1082129" y="4687981"/>
              <a:ext cx="2106815" cy="67300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000" b="0" i="0" u="none" strike="noStrike" kern="1200" cap="none" spc="0" normalizeH="0" baseline="0" noProof="0" dirty="0">
                  <a:ln>
                    <a:noFill/>
                  </a:ln>
                  <a:solidFill>
                    <a:schemeClr val="accent2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Lorem ipsum dolor sit amet, </a:t>
              </a:r>
              <a:r>
                <a:rPr kumimoji="0" lang="en-US" altLang="zh-CN" sz="1000" b="0" i="0" u="none" strike="noStrike" kern="1200" cap="none" spc="0" normalizeH="0" baseline="0" noProof="0">
                  <a:ln>
                    <a:noFill/>
                  </a:ln>
                  <a:solidFill>
                    <a:schemeClr val="accent2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consectetuer adipiscing </a:t>
              </a:r>
              <a:r>
                <a:rPr kumimoji="0" lang="en-US" altLang="zh-CN" sz="1000" b="0" i="0" u="none" strike="noStrike" kern="1200" cap="none" spc="0" normalizeH="0" baseline="0" noProof="0" dirty="0">
                  <a:ln>
                    <a:noFill/>
                  </a:ln>
                  <a:solidFill>
                    <a:schemeClr val="accent2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elit</a:t>
              </a:r>
              <a:r>
                <a:rPr kumimoji="0" lang="en-US" altLang="zh-CN" sz="1000" b="0" i="0" u="none" strike="noStrike" kern="1200" cap="none" spc="0" normalizeH="0" baseline="0" noProof="0">
                  <a:ln>
                    <a:noFill/>
                  </a:ln>
                  <a:solidFill>
                    <a:schemeClr val="accent2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. Maecenas</a:t>
              </a:r>
            </a:p>
          </p:txBody>
        </p:sp>
      </p:grpSp>
      <p:cxnSp>
        <p:nvCxnSpPr>
          <p:cNvPr id="51" name="直接连接符 50">
            <a:extLst>
              <a:ext uri="{FF2B5EF4-FFF2-40B4-BE49-F238E27FC236}">
                <a16:creationId xmlns:a16="http://schemas.microsoft.com/office/drawing/2014/main" id="{62E6C805-DAE7-4CA1-8F17-21843CD11ACD}"/>
              </a:ext>
            </a:extLst>
          </p:cNvPr>
          <p:cNvCxnSpPr>
            <a:cxnSpLocks/>
          </p:cNvCxnSpPr>
          <p:nvPr/>
        </p:nvCxnSpPr>
        <p:spPr>
          <a:xfrm>
            <a:off x="6433991" y="4615161"/>
            <a:ext cx="1989300" cy="0"/>
          </a:xfrm>
          <a:prstGeom prst="line">
            <a:avLst/>
          </a:prstGeom>
          <a:ln w="12700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50000">
                  <a:schemeClr val="accent1"/>
                </a:gs>
                <a:gs pos="100000">
                  <a:schemeClr val="accent1">
                    <a:alpha val="0"/>
                  </a:schemeClr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" name="组合 1">
            <a:extLst>
              <a:ext uri="{FF2B5EF4-FFF2-40B4-BE49-F238E27FC236}">
                <a16:creationId xmlns:a16="http://schemas.microsoft.com/office/drawing/2014/main" id="{2F78F49D-6997-4717-BB24-562E6405EF77}"/>
              </a:ext>
            </a:extLst>
          </p:cNvPr>
          <p:cNvGrpSpPr/>
          <p:nvPr/>
        </p:nvGrpSpPr>
        <p:grpSpPr>
          <a:xfrm>
            <a:off x="3686231" y="2324749"/>
            <a:ext cx="2081318" cy="1049988"/>
            <a:chOff x="3686231" y="2324749"/>
            <a:chExt cx="2081318" cy="1049988"/>
          </a:xfrm>
        </p:grpSpPr>
        <p:grpSp>
          <p:nvGrpSpPr>
            <p:cNvPr id="38" name="组合 37">
              <a:extLst>
                <a:ext uri="{FF2B5EF4-FFF2-40B4-BE49-F238E27FC236}">
                  <a16:creationId xmlns:a16="http://schemas.microsoft.com/office/drawing/2014/main" id="{EE2BF860-D593-4986-9B53-623ED62D8AA8}"/>
                </a:ext>
              </a:extLst>
            </p:cNvPr>
            <p:cNvGrpSpPr/>
            <p:nvPr/>
          </p:nvGrpSpPr>
          <p:grpSpPr>
            <a:xfrm>
              <a:off x="3686231" y="2324749"/>
              <a:ext cx="2081318" cy="1049988"/>
              <a:chOff x="1082129" y="4310998"/>
              <a:chExt cx="2106815" cy="1049988"/>
            </a:xfrm>
          </p:grpSpPr>
          <p:sp>
            <p:nvSpPr>
              <p:cNvPr id="39" name="文本框 38">
                <a:extLst>
                  <a:ext uri="{FF2B5EF4-FFF2-40B4-BE49-F238E27FC236}">
                    <a16:creationId xmlns:a16="http://schemas.microsoft.com/office/drawing/2014/main" id="{CB27EA28-0359-45E3-8FE3-C0FA160E177A}"/>
                  </a:ext>
                </a:extLst>
              </p:cNvPr>
              <p:cNvSpPr txBox="1"/>
              <p:nvPr/>
            </p:nvSpPr>
            <p:spPr>
              <a:xfrm>
                <a:off x="1082129" y="4310998"/>
                <a:ext cx="2106815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2000" b="0" i="0" u="none" strike="noStrike" kern="1200" cap="none" spc="0" normalizeH="0" baseline="0" noProof="0">
                    <a:ln>
                      <a:noFill/>
                    </a:ln>
                    <a:solidFill>
                      <a:schemeClr val="bg1"/>
                    </a:solidFill>
                    <a:effectLst/>
                    <a:uLnTx/>
                    <a:uFillTx/>
                    <a:latin typeface="微软雅黑" panose="020B0503020204020204" pitchFamily="34" charset="-122"/>
                    <a:ea typeface="微软雅黑" panose="020B0503020204020204" pitchFamily="34" charset="-122"/>
                    <a:cs typeface="+mn-cs"/>
                  </a:rPr>
                  <a:t>TITLE HERE</a:t>
                </a:r>
              </a:p>
            </p:txBody>
          </p:sp>
          <p:sp>
            <p:nvSpPr>
              <p:cNvPr id="40" name="文本框 39">
                <a:extLst>
                  <a:ext uri="{FF2B5EF4-FFF2-40B4-BE49-F238E27FC236}">
                    <a16:creationId xmlns:a16="http://schemas.microsoft.com/office/drawing/2014/main" id="{343C7CC8-308C-4E92-A6EE-C7D6DB68F4F5}"/>
                  </a:ext>
                </a:extLst>
              </p:cNvPr>
              <p:cNvSpPr txBox="1"/>
              <p:nvPr/>
            </p:nvSpPr>
            <p:spPr>
              <a:xfrm>
                <a:off x="1082129" y="4687981"/>
                <a:ext cx="2106815" cy="67300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3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10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bg1"/>
                    </a:solidFill>
                    <a:effectLst/>
                    <a:uLnTx/>
                    <a:uFillTx/>
                    <a:latin typeface="微软雅黑" panose="020B0503020204020204" pitchFamily="34" charset="-122"/>
                    <a:ea typeface="微软雅黑" panose="020B0503020204020204" pitchFamily="34" charset="-122"/>
                    <a:cs typeface="+mn-cs"/>
                  </a:rPr>
                  <a:t>Lorem ipsum dolor sit amet, consectetuer adipiscing elit</a:t>
                </a:r>
                <a:r>
                  <a:rPr kumimoji="0" lang="en-US" altLang="zh-CN" sz="1000" b="0" i="0" u="none" strike="noStrike" kern="1200" cap="none" spc="0" normalizeH="0" baseline="0" noProof="0">
                    <a:ln>
                      <a:noFill/>
                    </a:ln>
                    <a:solidFill>
                      <a:schemeClr val="bg1"/>
                    </a:solidFill>
                    <a:effectLst/>
                    <a:uLnTx/>
                    <a:uFillTx/>
                    <a:latin typeface="微软雅黑" panose="020B0503020204020204" pitchFamily="34" charset="-122"/>
                    <a:ea typeface="微软雅黑" panose="020B0503020204020204" pitchFamily="34" charset="-122"/>
                    <a:cs typeface="+mn-cs"/>
                  </a:rPr>
                  <a:t>. Maecenas</a:t>
                </a:r>
              </a:p>
            </p:txBody>
          </p:sp>
        </p:grpSp>
        <p:cxnSp>
          <p:nvCxnSpPr>
            <p:cNvPr id="26" name="直接连接符 25">
              <a:extLst>
                <a:ext uri="{FF2B5EF4-FFF2-40B4-BE49-F238E27FC236}">
                  <a16:creationId xmlns:a16="http://schemas.microsoft.com/office/drawing/2014/main" id="{B7B1B9F9-46C9-4AF4-B50A-E86A00957786}"/>
                </a:ext>
              </a:extLst>
            </p:cNvPr>
            <p:cNvCxnSpPr>
              <a:cxnSpLocks/>
            </p:cNvCxnSpPr>
            <p:nvPr/>
          </p:nvCxnSpPr>
          <p:spPr>
            <a:xfrm>
              <a:off x="3732240" y="2707589"/>
              <a:ext cx="1989300" cy="0"/>
            </a:xfrm>
            <a:prstGeom prst="line">
              <a:avLst/>
            </a:prstGeom>
            <a:ln w="12700">
              <a:gradFill flip="none" rotWithShape="1">
                <a:gsLst>
                  <a:gs pos="0">
                    <a:schemeClr val="bg1">
                      <a:alpha val="0"/>
                    </a:schemeClr>
                  </a:gs>
                  <a:gs pos="50000">
                    <a:schemeClr val="bg1"/>
                  </a:gs>
                  <a:gs pos="100000">
                    <a:schemeClr val="bg1">
                      <a:alpha val="0"/>
                    </a:schemeClr>
                  </a:gs>
                </a:gsLst>
                <a:lin ang="0" scaled="1"/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" name="组合 2">
            <a:extLst>
              <a:ext uri="{FF2B5EF4-FFF2-40B4-BE49-F238E27FC236}">
                <a16:creationId xmlns:a16="http://schemas.microsoft.com/office/drawing/2014/main" id="{37065FE0-C062-459A-8C97-9085F32971D8}"/>
              </a:ext>
            </a:extLst>
          </p:cNvPr>
          <p:cNvGrpSpPr/>
          <p:nvPr/>
        </p:nvGrpSpPr>
        <p:grpSpPr>
          <a:xfrm>
            <a:off x="9152793" y="2324749"/>
            <a:ext cx="2081318" cy="1049988"/>
            <a:chOff x="9152793" y="2324749"/>
            <a:chExt cx="2081318" cy="1049988"/>
          </a:xfrm>
        </p:grpSpPr>
        <p:grpSp>
          <p:nvGrpSpPr>
            <p:cNvPr id="47" name="组合 46">
              <a:extLst>
                <a:ext uri="{FF2B5EF4-FFF2-40B4-BE49-F238E27FC236}">
                  <a16:creationId xmlns:a16="http://schemas.microsoft.com/office/drawing/2014/main" id="{AE9B8C88-A5E4-4997-BC16-33C6C010B380}"/>
                </a:ext>
              </a:extLst>
            </p:cNvPr>
            <p:cNvGrpSpPr/>
            <p:nvPr/>
          </p:nvGrpSpPr>
          <p:grpSpPr>
            <a:xfrm>
              <a:off x="9152793" y="2324749"/>
              <a:ext cx="2081318" cy="1049988"/>
              <a:chOff x="1082129" y="4310998"/>
              <a:chExt cx="2106815" cy="1049988"/>
            </a:xfrm>
          </p:grpSpPr>
          <p:sp>
            <p:nvSpPr>
              <p:cNvPr id="48" name="文本框 47">
                <a:extLst>
                  <a:ext uri="{FF2B5EF4-FFF2-40B4-BE49-F238E27FC236}">
                    <a16:creationId xmlns:a16="http://schemas.microsoft.com/office/drawing/2014/main" id="{B3D6D1FF-22DE-4525-9188-D0A7053A03ED}"/>
                  </a:ext>
                </a:extLst>
              </p:cNvPr>
              <p:cNvSpPr txBox="1"/>
              <p:nvPr/>
            </p:nvSpPr>
            <p:spPr>
              <a:xfrm>
                <a:off x="1082129" y="4310998"/>
                <a:ext cx="2106815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2000" b="0" i="0" u="none" strike="noStrike" kern="1200" cap="none" spc="0" normalizeH="0" baseline="0" noProof="0">
                    <a:ln>
                      <a:noFill/>
                    </a:ln>
                    <a:solidFill>
                      <a:schemeClr val="bg1"/>
                    </a:solidFill>
                    <a:effectLst/>
                    <a:uLnTx/>
                    <a:uFillTx/>
                    <a:latin typeface="微软雅黑" panose="020B0503020204020204" pitchFamily="34" charset="-122"/>
                    <a:ea typeface="微软雅黑" panose="020B0503020204020204" pitchFamily="34" charset="-122"/>
                    <a:cs typeface="+mn-cs"/>
                  </a:rPr>
                  <a:t>TITLE HERE</a:t>
                </a:r>
              </a:p>
            </p:txBody>
          </p:sp>
          <p:sp>
            <p:nvSpPr>
              <p:cNvPr id="49" name="文本框 48">
                <a:extLst>
                  <a:ext uri="{FF2B5EF4-FFF2-40B4-BE49-F238E27FC236}">
                    <a16:creationId xmlns:a16="http://schemas.microsoft.com/office/drawing/2014/main" id="{AC601AA3-A9CF-4E3E-BC56-192B154036E6}"/>
                  </a:ext>
                </a:extLst>
              </p:cNvPr>
              <p:cNvSpPr txBox="1"/>
              <p:nvPr/>
            </p:nvSpPr>
            <p:spPr>
              <a:xfrm>
                <a:off x="1082129" y="4687981"/>
                <a:ext cx="2106815" cy="67300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3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10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bg1"/>
                    </a:solidFill>
                    <a:effectLst/>
                    <a:uLnTx/>
                    <a:uFillTx/>
                    <a:latin typeface="微软雅黑" panose="020B0503020204020204" pitchFamily="34" charset="-122"/>
                    <a:ea typeface="微软雅黑" panose="020B0503020204020204" pitchFamily="34" charset="-122"/>
                    <a:cs typeface="+mn-cs"/>
                  </a:rPr>
                  <a:t>Lorem ipsum dolor sit amet, consectetuer adipiscing elit</a:t>
                </a:r>
                <a:r>
                  <a:rPr kumimoji="0" lang="en-US" altLang="zh-CN" sz="1000" b="0" i="0" u="none" strike="noStrike" kern="1200" cap="none" spc="0" normalizeH="0" baseline="0" noProof="0">
                    <a:ln>
                      <a:noFill/>
                    </a:ln>
                    <a:solidFill>
                      <a:schemeClr val="bg1"/>
                    </a:solidFill>
                    <a:effectLst/>
                    <a:uLnTx/>
                    <a:uFillTx/>
                    <a:latin typeface="微软雅黑" panose="020B0503020204020204" pitchFamily="34" charset="-122"/>
                    <a:ea typeface="微软雅黑" panose="020B0503020204020204" pitchFamily="34" charset="-122"/>
                    <a:cs typeface="+mn-cs"/>
                  </a:rPr>
                  <a:t>. Maecenas</a:t>
                </a:r>
              </a:p>
            </p:txBody>
          </p:sp>
        </p:grpSp>
        <p:cxnSp>
          <p:nvCxnSpPr>
            <p:cNvPr id="27" name="直接连接符 26">
              <a:extLst>
                <a:ext uri="{FF2B5EF4-FFF2-40B4-BE49-F238E27FC236}">
                  <a16:creationId xmlns:a16="http://schemas.microsoft.com/office/drawing/2014/main" id="{F8A9170A-361D-43E0-993D-8C015958618C}"/>
                </a:ext>
              </a:extLst>
            </p:cNvPr>
            <p:cNvCxnSpPr>
              <a:cxnSpLocks/>
            </p:cNvCxnSpPr>
            <p:nvPr/>
          </p:nvCxnSpPr>
          <p:spPr>
            <a:xfrm>
              <a:off x="9198802" y="2707589"/>
              <a:ext cx="1989300" cy="0"/>
            </a:xfrm>
            <a:prstGeom prst="line">
              <a:avLst/>
            </a:prstGeom>
            <a:ln w="12700">
              <a:gradFill flip="none" rotWithShape="1">
                <a:gsLst>
                  <a:gs pos="0">
                    <a:schemeClr val="bg1">
                      <a:alpha val="0"/>
                    </a:schemeClr>
                  </a:gs>
                  <a:gs pos="50000">
                    <a:schemeClr val="bg1"/>
                  </a:gs>
                  <a:gs pos="100000">
                    <a:schemeClr val="bg1">
                      <a:alpha val="0"/>
                    </a:schemeClr>
                  </a:gs>
                </a:gsLst>
                <a:lin ang="0" scaled="1"/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64134464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任意多边形: 形状 11">
            <a:extLst>
              <a:ext uri="{FF2B5EF4-FFF2-40B4-BE49-F238E27FC236}">
                <a16:creationId xmlns:a16="http://schemas.microsoft.com/office/drawing/2014/main" id="{A12C7533-3663-45A9-826F-2FDB0D9F8752}"/>
              </a:ext>
            </a:extLst>
          </p:cNvPr>
          <p:cNvSpPr/>
          <p:nvPr/>
        </p:nvSpPr>
        <p:spPr>
          <a:xfrm>
            <a:off x="775955" y="1582913"/>
            <a:ext cx="2160000" cy="4320000"/>
          </a:xfrm>
          <a:custGeom>
            <a:avLst/>
            <a:gdLst>
              <a:gd name="connsiteX0" fmla="*/ 0 w 2160000"/>
              <a:gd name="connsiteY0" fmla="*/ 0 h 4320000"/>
              <a:gd name="connsiteX1" fmla="*/ 2160000 w 2160000"/>
              <a:gd name="connsiteY1" fmla="*/ 0 h 4320000"/>
              <a:gd name="connsiteX2" fmla="*/ 2160000 w 2160000"/>
              <a:gd name="connsiteY2" fmla="*/ 3240000 h 4320000"/>
              <a:gd name="connsiteX3" fmla="*/ 1080000 w 2160000"/>
              <a:gd name="connsiteY3" fmla="*/ 4320000 h 4320000"/>
              <a:gd name="connsiteX4" fmla="*/ 0 w 2160000"/>
              <a:gd name="connsiteY4" fmla="*/ 3240000 h 432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60000" h="4320000">
                <a:moveTo>
                  <a:pt x="0" y="0"/>
                </a:moveTo>
                <a:lnTo>
                  <a:pt x="2160000" y="0"/>
                </a:lnTo>
                <a:lnTo>
                  <a:pt x="2160000" y="3240000"/>
                </a:lnTo>
                <a:cubicBezTo>
                  <a:pt x="2160000" y="3836468"/>
                  <a:pt x="1676468" y="4320000"/>
                  <a:pt x="1080000" y="4320000"/>
                </a:cubicBezTo>
                <a:cubicBezTo>
                  <a:pt x="483532" y="4320000"/>
                  <a:pt x="0" y="3836468"/>
                  <a:pt x="0" y="3240000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chemeClr val="accent1"/>
            </a:solidFill>
          </a:ln>
          <a:effectLst>
            <a:outerShdw blurRad="355600" sx="95000" sy="95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20" name="文本框 19">
            <a:extLst>
              <a:ext uri="{FF2B5EF4-FFF2-40B4-BE49-F238E27FC236}">
                <a16:creationId xmlns:a16="http://schemas.microsoft.com/office/drawing/2014/main" id="{E600BBA5-99D4-4B99-99DF-784D88437AE6}"/>
              </a:ext>
            </a:extLst>
          </p:cNvPr>
          <p:cNvSpPr txBox="1"/>
          <p:nvPr/>
        </p:nvSpPr>
        <p:spPr>
          <a:xfrm>
            <a:off x="802548" y="2509600"/>
            <a:ext cx="210681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000" b="0" i="0" u="none" strike="noStrike" kern="1200" cap="none" spc="0" normalizeH="0" baseline="0" noProof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TITLE HERE</a:t>
            </a:r>
          </a:p>
        </p:txBody>
      </p:sp>
      <p:sp>
        <p:nvSpPr>
          <p:cNvPr id="21" name="文本框 20">
            <a:extLst>
              <a:ext uri="{FF2B5EF4-FFF2-40B4-BE49-F238E27FC236}">
                <a16:creationId xmlns:a16="http://schemas.microsoft.com/office/drawing/2014/main" id="{510D1D3E-3D5F-4CE7-87F0-7F9096D76E2B}"/>
              </a:ext>
            </a:extLst>
          </p:cNvPr>
          <p:cNvSpPr txBox="1"/>
          <p:nvPr/>
        </p:nvSpPr>
        <p:spPr>
          <a:xfrm>
            <a:off x="802548" y="2940965"/>
            <a:ext cx="2106815" cy="6730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0" b="0" i="0" u="none" strike="noStrike" kern="1200" cap="none" spc="0" normalizeH="0" baseline="0" noProof="0" dirty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Lorem ipsum dolor sit amet, consectetuer adipiscing elit</a:t>
            </a:r>
            <a:r>
              <a:rPr kumimoji="0" lang="en-US" altLang="zh-CN" sz="1000" b="0" i="0" u="none" strike="noStrike" kern="1200" cap="none" spc="0" normalizeH="0" baseline="0" noProof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. Maecenas</a:t>
            </a:r>
          </a:p>
        </p:txBody>
      </p:sp>
      <p:cxnSp>
        <p:nvCxnSpPr>
          <p:cNvPr id="28" name="直接连接符 27">
            <a:extLst>
              <a:ext uri="{FF2B5EF4-FFF2-40B4-BE49-F238E27FC236}">
                <a16:creationId xmlns:a16="http://schemas.microsoft.com/office/drawing/2014/main" id="{FB8D6581-984D-48D8-8E3B-54498A09FC9A}"/>
              </a:ext>
            </a:extLst>
          </p:cNvPr>
          <p:cNvCxnSpPr/>
          <p:nvPr/>
        </p:nvCxnSpPr>
        <p:spPr>
          <a:xfrm>
            <a:off x="901884" y="2940965"/>
            <a:ext cx="1908143" cy="1"/>
          </a:xfrm>
          <a:prstGeom prst="line">
            <a:avLst/>
          </a:prstGeom>
          <a:ln w="12700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50000">
                  <a:schemeClr val="accent1"/>
                </a:gs>
                <a:gs pos="100000">
                  <a:schemeClr val="accent1">
                    <a:alpha val="0"/>
                  </a:schemeClr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rocket" title="Icon of a rocket">
            <a:extLst>
              <a:ext uri="{FF2B5EF4-FFF2-40B4-BE49-F238E27FC236}">
                <a16:creationId xmlns:a16="http://schemas.microsoft.com/office/drawing/2014/main" id="{7463A5B9-C6B2-421F-9FBA-35B3A83D3E1D}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1718256" y="1892220"/>
            <a:ext cx="367199" cy="360000"/>
          </a:xfrm>
          <a:custGeom>
            <a:avLst/>
            <a:gdLst>
              <a:gd name="T0" fmla="*/ 352 w 352"/>
              <a:gd name="T1" fmla="*/ 3 h 346"/>
              <a:gd name="T2" fmla="*/ 305 w 352"/>
              <a:gd name="T3" fmla="*/ 142 h 346"/>
              <a:gd name="T4" fmla="*/ 118 w 352"/>
              <a:gd name="T5" fmla="*/ 326 h 346"/>
              <a:gd name="T6" fmla="*/ 50 w 352"/>
              <a:gd name="T7" fmla="*/ 346 h 346"/>
              <a:gd name="T8" fmla="*/ 0 w 352"/>
              <a:gd name="T9" fmla="*/ 295 h 346"/>
              <a:gd name="T10" fmla="*/ 30 w 352"/>
              <a:gd name="T11" fmla="*/ 227 h 346"/>
              <a:gd name="T12" fmla="*/ 203 w 352"/>
              <a:gd name="T13" fmla="*/ 54 h 346"/>
              <a:gd name="T14" fmla="*/ 352 w 352"/>
              <a:gd name="T15" fmla="*/ 3 h 346"/>
              <a:gd name="T16" fmla="*/ 203 w 352"/>
              <a:gd name="T17" fmla="*/ 55 h 346"/>
              <a:gd name="T18" fmla="*/ 301 w 352"/>
              <a:gd name="T19" fmla="*/ 146 h 346"/>
              <a:gd name="T20" fmla="*/ 144 w 352"/>
              <a:gd name="T21" fmla="*/ 113 h 346"/>
              <a:gd name="T22" fmla="*/ 0 w 352"/>
              <a:gd name="T23" fmla="*/ 113 h 346"/>
              <a:gd name="T24" fmla="*/ 0 w 352"/>
              <a:gd name="T25" fmla="*/ 197 h 346"/>
              <a:gd name="T26" fmla="*/ 30 w 352"/>
              <a:gd name="T27" fmla="*/ 227 h 346"/>
              <a:gd name="T28" fmla="*/ 30 w 352"/>
              <a:gd name="T29" fmla="*/ 227 h 346"/>
              <a:gd name="T30" fmla="*/ 120 w 352"/>
              <a:gd name="T31" fmla="*/ 324 h 346"/>
              <a:gd name="T32" fmla="*/ 141 w 352"/>
              <a:gd name="T33" fmla="*/ 346 h 346"/>
              <a:gd name="T34" fmla="*/ 232 w 352"/>
              <a:gd name="T35" fmla="*/ 346 h 346"/>
              <a:gd name="T36" fmla="*/ 232 w 352"/>
              <a:gd name="T37" fmla="*/ 214 h 346"/>
              <a:gd name="T38" fmla="*/ 176 w 352"/>
              <a:gd name="T39" fmla="*/ 159 h 346"/>
              <a:gd name="T40" fmla="*/ 194 w 352"/>
              <a:gd name="T41" fmla="*/ 177 h 346"/>
              <a:gd name="T42" fmla="*/ 211 w 352"/>
              <a:gd name="T43" fmla="*/ 159 h 346"/>
              <a:gd name="T44" fmla="*/ 194 w 352"/>
              <a:gd name="T45" fmla="*/ 141 h 346"/>
              <a:gd name="T46" fmla="*/ 176 w 352"/>
              <a:gd name="T47" fmla="*/ 159 h 3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</a:cxnLst>
            <a:rect l="0" t="0" r="r" b="b"/>
            <a:pathLst>
              <a:path w="352" h="346">
                <a:moveTo>
                  <a:pt x="352" y="3"/>
                </a:moveTo>
                <a:cubicBezTo>
                  <a:pt x="346" y="85"/>
                  <a:pt x="305" y="142"/>
                  <a:pt x="305" y="142"/>
                </a:cubicBezTo>
                <a:cubicBezTo>
                  <a:pt x="305" y="142"/>
                  <a:pt x="305" y="142"/>
                  <a:pt x="118" y="326"/>
                </a:cubicBezTo>
                <a:cubicBezTo>
                  <a:pt x="118" y="326"/>
                  <a:pt x="118" y="326"/>
                  <a:pt x="50" y="346"/>
                </a:cubicBezTo>
                <a:cubicBezTo>
                  <a:pt x="50" y="346"/>
                  <a:pt x="50" y="346"/>
                  <a:pt x="0" y="295"/>
                </a:cubicBezTo>
                <a:cubicBezTo>
                  <a:pt x="0" y="295"/>
                  <a:pt x="0" y="295"/>
                  <a:pt x="30" y="227"/>
                </a:cubicBezTo>
                <a:cubicBezTo>
                  <a:pt x="30" y="227"/>
                  <a:pt x="149" y="109"/>
                  <a:pt x="203" y="54"/>
                </a:cubicBezTo>
                <a:cubicBezTo>
                  <a:pt x="257" y="0"/>
                  <a:pt x="352" y="3"/>
                  <a:pt x="352" y="3"/>
                </a:cubicBezTo>
                <a:close/>
                <a:moveTo>
                  <a:pt x="203" y="55"/>
                </a:moveTo>
                <a:cubicBezTo>
                  <a:pt x="301" y="146"/>
                  <a:pt x="301" y="146"/>
                  <a:pt x="301" y="146"/>
                </a:cubicBezTo>
                <a:moveTo>
                  <a:pt x="144" y="113"/>
                </a:moveTo>
                <a:cubicBezTo>
                  <a:pt x="0" y="113"/>
                  <a:pt x="0" y="113"/>
                  <a:pt x="0" y="113"/>
                </a:cubicBezTo>
                <a:cubicBezTo>
                  <a:pt x="0" y="197"/>
                  <a:pt x="0" y="197"/>
                  <a:pt x="0" y="197"/>
                </a:cubicBezTo>
                <a:cubicBezTo>
                  <a:pt x="30" y="227"/>
                  <a:pt x="30" y="227"/>
                  <a:pt x="30" y="227"/>
                </a:cubicBezTo>
                <a:moveTo>
                  <a:pt x="30" y="227"/>
                </a:moveTo>
                <a:cubicBezTo>
                  <a:pt x="120" y="324"/>
                  <a:pt x="120" y="324"/>
                  <a:pt x="120" y="324"/>
                </a:cubicBezTo>
                <a:cubicBezTo>
                  <a:pt x="141" y="346"/>
                  <a:pt x="141" y="346"/>
                  <a:pt x="141" y="346"/>
                </a:cubicBezTo>
                <a:cubicBezTo>
                  <a:pt x="232" y="346"/>
                  <a:pt x="232" y="346"/>
                  <a:pt x="232" y="346"/>
                </a:cubicBezTo>
                <a:cubicBezTo>
                  <a:pt x="232" y="214"/>
                  <a:pt x="232" y="214"/>
                  <a:pt x="232" y="214"/>
                </a:cubicBezTo>
                <a:moveTo>
                  <a:pt x="176" y="159"/>
                </a:moveTo>
                <a:cubicBezTo>
                  <a:pt x="176" y="169"/>
                  <a:pt x="184" y="177"/>
                  <a:pt x="194" y="177"/>
                </a:cubicBezTo>
                <a:cubicBezTo>
                  <a:pt x="203" y="177"/>
                  <a:pt x="211" y="169"/>
                  <a:pt x="211" y="159"/>
                </a:cubicBezTo>
                <a:cubicBezTo>
                  <a:pt x="211" y="149"/>
                  <a:pt x="203" y="141"/>
                  <a:pt x="194" y="141"/>
                </a:cubicBezTo>
                <a:cubicBezTo>
                  <a:pt x="184" y="141"/>
                  <a:pt x="176" y="149"/>
                  <a:pt x="176" y="159"/>
                </a:cubicBezTo>
                <a:close/>
              </a:path>
            </a:pathLst>
          </a:custGeom>
          <a:noFill/>
          <a:ln w="12700" cap="flat">
            <a:solidFill>
              <a:schemeClr val="tx2"/>
            </a:solidFill>
            <a:prstDash val="solid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66DDD5"/>
              </a:solidFill>
              <a:effectLst/>
              <a:uLnTx/>
              <a:uFillTx/>
              <a:latin typeface="等线" panose="020F0502020204030204"/>
              <a:ea typeface="+mn-ea"/>
              <a:cs typeface="+mn-cs"/>
            </a:endParaRPr>
          </a:p>
        </p:txBody>
      </p:sp>
      <p:sp>
        <p:nvSpPr>
          <p:cNvPr id="14" name="任意多边形: 形状 13">
            <a:extLst>
              <a:ext uri="{FF2B5EF4-FFF2-40B4-BE49-F238E27FC236}">
                <a16:creationId xmlns:a16="http://schemas.microsoft.com/office/drawing/2014/main" id="{6F1482D5-E922-4B96-A64E-8CB29CFD26E4}"/>
              </a:ext>
            </a:extLst>
          </p:cNvPr>
          <p:cNvSpPr/>
          <p:nvPr/>
        </p:nvSpPr>
        <p:spPr>
          <a:xfrm>
            <a:off x="3602652" y="1582913"/>
            <a:ext cx="2160000" cy="4320000"/>
          </a:xfrm>
          <a:custGeom>
            <a:avLst/>
            <a:gdLst>
              <a:gd name="connsiteX0" fmla="*/ 0 w 2160000"/>
              <a:gd name="connsiteY0" fmla="*/ 0 h 4320000"/>
              <a:gd name="connsiteX1" fmla="*/ 2160000 w 2160000"/>
              <a:gd name="connsiteY1" fmla="*/ 0 h 4320000"/>
              <a:gd name="connsiteX2" fmla="*/ 2160000 w 2160000"/>
              <a:gd name="connsiteY2" fmla="*/ 3240000 h 4320000"/>
              <a:gd name="connsiteX3" fmla="*/ 1080000 w 2160000"/>
              <a:gd name="connsiteY3" fmla="*/ 4320000 h 4320000"/>
              <a:gd name="connsiteX4" fmla="*/ 0 w 2160000"/>
              <a:gd name="connsiteY4" fmla="*/ 3240000 h 432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60000" h="4320000">
                <a:moveTo>
                  <a:pt x="0" y="0"/>
                </a:moveTo>
                <a:lnTo>
                  <a:pt x="2160000" y="0"/>
                </a:lnTo>
                <a:lnTo>
                  <a:pt x="2160000" y="3240000"/>
                </a:lnTo>
                <a:cubicBezTo>
                  <a:pt x="2160000" y="3836468"/>
                  <a:pt x="1676468" y="4320000"/>
                  <a:pt x="1080000" y="4320000"/>
                </a:cubicBezTo>
                <a:cubicBezTo>
                  <a:pt x="483532" y="4320000"/>
                  <a:pt x="0" y="3836468"/>
                  <a:pt x="0" y="3240000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chemeClr val="accent1"/>
            </a:solidFill>
          </a:ln>
          <a:effectLst>
            <a:outerShdw blurRad="355600" sx="95000" sy="95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36" name="Intelligence" title="Icon of circles connected by crossing lines">
            <a:extLst>
              <a:ext uri="{FF2B5EF4-FFF2-40B4-BE49-F238E27FC236}">
                <a16:creationId xmlns:a16="http://schemas.microsoft.com/office/drawing/2014/main" id="{B96F45E5-86A5-45F0-800C-E6616754394F}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4542160" y="1892220"/>
            <a:ext cx="374644" cy="360000"/>
          </a:xfrm>
          <a:custGeom>
            <a:avLst/>
            <a:gdLst>
              <a:gd name="T0" fmla="*/ 90 w 347"/>
              <a:gd name="T1" fmla="*/ 24 h 333"/>
              <a:gd name="T2" fmla="*/ 114 w 347"/>
              <a:gd name="T3" fmla="*/ 0 h 333"/>
              <a:gd name="T4" fmla="*/ 138 w 347"/>
              <a:gd name="T5" fmla="*/ 24 h 333"/>
              <a:gd name="T6" fmla="*/ 114 w 347"/>
              <a:gd name="T7" fmla="*/ 49 h 333"/>
              <a:gd name="T8" fmla="*/ 90 w 347"/>
              <a:gd name="T9" fmla="*/ 24 h 333"/>
              <a:gd name="T10" fmla="*/ 0 w 347"/>
              <a:gd name="T11" fmla="*/ 146 h 333"/>
              <a:gd name="T12" fmla="*/ 37 w 347"/>
              <a:gd name="T13" fmla="*/ 183 h 333"/>
              <a:gd name="T14" fmla="*/ 75 w 347"/>
              <a:gd name="T15" fmla="*/ 146 h 333"/>
              <a:gd name="T16" fmla="*/ 37 w 347"/>
              <a:gd name="T17" fmla="*/ 108 h 333"/>
              <a:gd name="T18" fmla="*/ 0 w 347"/>
              <a:gd name="T19" fmla="*/ 146 h 333"/>
              <a:gd name="T20" fmla="*/ 60 w 347"/>
              <a:gd name="T21" fmla="*/ 273 h 333"/>
              <a:gd name="T22" fmla="*/ 119 w 347"/>
              <a:gd name="T23" fmla="*/ 333 h 333"/>
              <a:gd name="T24" fmla="*/ 179 w 347"/>
              <a:gd name="T25" fmla="*/ 273 h 333"/>
              <a:gd name="T26" fmla="*/ 119 w 347"/>
              <a:gd name="T27" fmla="*/ 213 h 333"/>
              <a:gd name="T28" fmla="*/ 60 w 347"/>
              <a:gd name="T29" fmla="*/ 273 h 333"/>
              <a:gd name="T30" fmla="*/ 134 w 347"/>
              <a:gd name="T31" fmla="*/ 110 h 333"/>
              <a:gd name="T32" fmla="*/ 174 w 347"/>
              <a:gd name="T33" fmla="*/ 149 h 333"/>
              <a:gd name="T34" fmla="*/ 213 w 347"/>
              <a:gd name="T35" fmla="*/ 110 h 333"/>
              <a:gd name="T36" fmla="*/ 174 w 347"/>
              <a:gd name="T37" fmla="*/ 71 h 333"/>
              <a:gd name="T38" fmla="*/ 134 w 347"/>
              <a:gd name="T39" fmla="*/ 110 h 333"/>
              <a:gd name="T40" fmla="*/ 228 w 347"/>
              <a:gd name="T41" fmla="*/ 241 h 333"/>
              <a:gd name="T42" fmla="*/ 287 w 347"/>
              <a:gd name="T43" fmla="*/ 303 h 333"/>
              <a:gd name="T44" fmla="*/ 347 w 347"/>
              <a:gd name="T45" fmla="*/ 241 h 333"/>
              <a:gd name="T46" fmla="*/ 287 w 347"/>
              <a:gd name="T47" fmla="*/ 179 h 333"/>
              <a:gd name="T48" fmla="*/ 228 w 347"/>
              <a:gd name="T49" fmla="*/ 241 h 333"/>
              <a:gd name="T50" fmla="*/ 228 w 347"/>
              <a:gd name="T51" fmla="*/ 250 h 333"/>
              <a:gd name="T52" fmla="*/ 178 w 347"/>
              <a:gd name="T53" fmla="*/ 262 h 333"/>
              <a:gd name="T54" fmla="*/ 74 w 347"/>
              <a:gd name="T55" fmla="*/ 139 h 333"/>
              <a:gd name="T56" fmla="*/ 136 w 347"/>
              <a:gd name="T57" fmla="*/ 120 h 333"/>
              <a:gd name="T58" fmla="*/ 137 w 347"/>
              <a:gd name="T59" fmla="*/ 216 h 333"/>
              <a:gd name="T60" fmla="*/ 162 w 347"/>
              <a:gd name="T61" fmla="*/ 148 h 333"/>
              <a:gd name="T62" fmla="*/ 86 w 347"/>
              <a:gd name="T63" fmla="*/ 223 h 333"/>
              <a:gd name="T64" fmla="*/ 57 w 347"/>
              <a:gd name="T65" fmla="*/ 177 h 333"/>
              <a:gd name="T66" fmla="*/ 232 w 347"/>
              <a:gd name="T67" fmla="*/ 217 h 333"/>
              <a:gd name="T68" fmla="*/ 71 w 347"/>
              <a:gd name="T69" fmla="*/ 161 h 333"/>
              <a:gd name="T70" fmla="*/ 102 w 347"/>
              <a:gd name="T71" fmla="*/ 46 h 333"/>
              <a:gd name="T72" fmla="*/ 58 w 347"/>
              <a:gd name="T73" fmla="*/ 115 h 333"/>
              <a:gd name="T74" fmla="*/ 249 w 347"/>
              <a:gd name="T75" fmla="*/ 194 h 333"/>
              <a:gd name="T76" fmla="*/ 200 w 347"/>
              <a:gd name="T77" fmla="*/ 139 h 333"/>
              <a:gd name="T78" fmla="*/ 112 w 347"/>
              <a:gd name="T79" fmla="*/ 213 h 333"/>
              <a:gd name="T80" fmla="*/ 114 w 347"/>
              <a:gd name="T81" fmla="*/ 49 h 333"/>
              <a:gd name="T82" fmla="*/ 126 w 347"/>
              <a:gd name="T83" fmla="*/ 45 h 333"/>
              <a:gd name="T84" fmla="*/ 151 w 347"/>
              <a:gd name="T85" fmla="*/ 78 h 3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</a:cxnLst>
            <a:rect l="0" t="0" r="r" b="b"/>
            <a:pathLst>
              <a:path w="347" h="333">
                <a:moveTo>
                  <a:pt x="90" y="24"/>
                </a:moveTo>
                <a:cubicBezTo>
                  <a:pt x="90" y="11"/>
                  <a:pt x="100" y="0"/>
                  <a:pt x="114" y="0"/>
                </a:cubicBezTo>
                <a:cubicBezTo>
                  <a:pt x="127" y="0"/>
                  <a:pt x="138" y="11"/>
                  <a:pt x="138" y="24"/>
                </a:cubicBezTo>
                <a:cubicBezTo>
                  <a:pt x="138" y="38"/>
                  <a:pt x="127" y="49"/>
                  <a:pt x="114" y="49"/>
                </a:cubicBezTo>
                <a:cubicBezTo>
                  <a:pt x="100" y="49"/>
                  <a:pt x="90" y="38"/>
                  <a:pt x="90" y="24"/>
                </a:cubicBezTo>
                <a:close/>
                <a:moveTo>
                  <a:pt x="0" y="146"/>
                </a:moveTo>
                <a:cubicBezTo>
                  <a:pt x="0" y="166"/>
                  <a:pt x="17" y="183"/>
                  <a:pt x="37" y="183"/>
                </a:cubicBezTo>
                <a:cubicBezTo>
                  <a:pt x="58" y="183"/>
                  <a:pt x="75" y="166"/>
                  <a:pt x="75" y="146"/>
                </a:cubicBezTo>
                <a:cubicBezTo>
                  <a:pt x="75" y="125"/>
                  <a:pt x="58" y="108"/>
                  <a:pt x="37" y="108"/>
                </a:cubicBezTo>
                <a:cubicBezTo>
                  <a:pt x="17" y="108"/>
                  <a:pt x="0" y="125"/>
                  <a:pt x="0" y="146"/>
                </a:cubicBezTo>
                <a:close/>
                <a:moveTo>
                  <a:pt x="60" y="273"/>
                </a:moveTo>
                <a:cubicBezTo>
                  <a:pt x="60" y="306"/>
                  <a:pt x="86" y="333"/>
                  <a:pt x="119" y="333"/>
                </a:cubicBezTo>
                <a:cubicBezTo>
                  <a:pt x="152" y="333"/>
                  <a:pt x="179" y="306"/>
                  <a:pt x="179" y="273"/>
                </a:cubicBezTo>
                <a:cubicBezTo>
                  <a:pt x="179" y="240"/>
                  <a:pt x="152" y="213"/>
                  <a:pt x="119" y="213"/>
                </a:cubicBezTo>
                <a:cubicBezTo>
                  <a:pt x="86" y="213"/>
                  <a:pt x="60" y="240"/>
                  <a:pt x="60" y="273"/>
                </a:cubicBezTo>
                <a:close/>
                <a:moveTo>
                  <a:pt x="134" y="110"/>
                </a:moveTo>
                <a:cubicBezTo>
                  <a:pt x="134" y="132"/>
                  <a:pt x="152" y="149"/>
                  <a:pt x="174" y="149"/>
                </a:cubicBezTo>
                <a:cubicBezTo>
                  <a:pt x="195" y="149"/>
                  <a:pt x="213" y="132"/>
                  <a:pt x="213" y="110"/>
                </a:cubicBezTo>
                <a:cubicBezTo>
                  <a:pt x="213" y="89"/>
                  <a:pt x="195" y="71"/>
                  <a:pt x="174" y="71"/>
                </a:cubicBezTo>
                <a:cubicBezTo>
                  <a:pt x="152" y="71"/>
                  <a:pt x="134" y="89"/>
                  <a:pt x="134" y="110"/>
                </a:cubicBezTo>
                <a:close/>
                <a:moveTo>
                  <a:pt x="228" y="241"/>
                </a:moveTo>
                <a:cubicBezTo>
                  <a:pt x="228" y="275"/>
                  <a:pt x="254" y="303"/>
                  <a:pt x="287" y="303"/>
                </a:cubicBezTo>
                <a:cubicBezTo>
                  <a:pt x="320" y="303"/>
                  <a:pt x="347" y="275"/>
                  <a:pt x="347" y="241"/>
                </a:cubicBezTo>
                <a:cubicBezTo>
                  <a:pt x="347" y="207"/>
                  <a:pt x="320" y="179"/>
                  <a:pt x="287" y="179"/>
                </a:cubicBezTo>
                <a:cubicBezTo>
                  <a:pt x="254" y="179"/>
                  <a:pt x="228" y="207"/>
                  <a:pt x="228" y="241"/>
                </a:cubicBezTo>
                <a:close/>
                <a:moveTo>
                  <a:pt x="228" y="250"/>
                </a:moveTo>
                <a:cubicBezTo>
                  <a:pt x="178" y="262"/>
                  <a:pt x="178" y="262"/>
                  <a:pt x="178" y="262"/>
                </a:cubicBezTo>
                <a:moveTo>
                  <a:pt x="74" y="139"/>
                </a:moveTo>
                <a:cubicBezTo>
                  <a:pt x="136" y="120"/>
                  <a:pt x="136" y="120"/>
                  <a:pt x="136" y="120"/>
                </a:cubicBezTo>
                <a:moveTo>
                  <a:pt x="137" y="216"/>
                </a:moveTo>
                <a:cubicBezTo>
                  <a:pt x="162" y="148"/>
                  <a:pt x="162" y="148"/>
                  <a:pt x="162" y="148"/>
                </a:cubicBezTo>
                <a:moveTo>
                  <a:pt x="86" y="223"/>
                </a:moveTo>
                <a:cubicBezTo>
                  <a:pt x="57" y="177"/>
                  <a:pt x="57" y="177"/>
                  <a:pt x="57" y="177"/>
                </a:cubicBezTo>
                <a:moveTo>
                  <a:pt x="232" y="217"/>
                </a:moveTo>
                <a:cubicBezTo>
                  <a:pt x="71" y="161"/>
                  <a:pt x="71" y="161"/>
                  <a:pt x="71" y="161"/>
                </a:cubicBezTo>
                <a:moveTo>
                  <a:pt x="102" y="46"/>
                </a:moveTo>
                <a:cubicBezTo>
                  <a:pt x="58" y="115"/>
                  <a:pt x="58" y="115"/>
                  <a:pt x="58" y="115"/>
                </a:cubicBezTo>
                <a:moveTo>
                  <a:pt x="249" y="194"/>
                </a:moveTo>
                <a:cubicBezTo>
                  <a:pt x="200" y="139"/>
                  <a:pt x="200" y="139"/>
                  <a:pt x="200" y="139"/>
                </a:cubicBezTo>
                <a:moveTo>
                  <a:pt x="112" y="213"/>
                </a:moveTo>
                <a:cubicBezTo>
                  <a:pt x="114" y="49"/>
                  <a:pt x="114" y="49"/>
                  <a:pt x="114" y="49"/>
                </a:cubicBezTo>
                <a:moveTo>
                  <a:pt x="126" y="45"/>
                </a:moveTo>
                <a:cubicBezTo>
                  <a:pt x="151" y="78"/>
                  <a:pt x="151" y="78"/>
                  <a:pt x="151" y="78"/>
                </a:cubicBezTo>
              </a:path>
            </a:pathLst>
          </a:custGeom>
          <a:noFill/>
          <a:ln w="12700" cap="sq">
            <a:solidFill>
              <a:schemeClr val="tx2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gradFill>
                <a:gsLst>
                  <a:gs pos="0">
                    <a:srgbClr val="505050"/>
                  </a:gs>
                  <a:gs pos="100000">
                    <a:srgbClr val="505050"/>
                  </a:gs>
                </a:gsLst>
                <a:lin ang="5400000" scaled="1"/>
              </a:gradFill>
              <a:effectLst/>
              <a:uLnTx/>
              <a:uFillTx/>
              <a:latin typeface="等线" panose="020F0502020204030204"/>
              <a:ea typeface="+mn-ea"/>
              <a:cs typeface="+mn-cs"/>
            </a:endParaRPr>
          </a:p>
        </p:txBody>
      </p:sp>
      <p:sp>
        <p:nvSpPr>
          <p:cNvPr id="48" name="文本框 47">
            <a:extLst>
              <a:ext uri="{FF2B5EF4-FFF2-40B4-BE49-F238E27FC236}">
                <a16:creationId xmlns:a16="http://schemas.microsoft.com/office/drawing/2014/main" id="{99277172-4E6D-42BE-8F31-ADA796336181}"/>
              </a:ext>
            </a:extLst>
          </p:cNvPr>
          <p:cNvSpPr txBox="1"/>
          <p:nvPr/>
        </p:nvSpPr>
        <p:spPr>
          <a:xfrm>
            <a:off x="3629245" y="2541480"/>
            <a:ext cx="210681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000" b="0" i="0" u="none" strike="noStrike" kern="1200" cap="none" spc="0" normalizeH="0" baseline="0" noProof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TITLE HERE</a:t>
            </a:r>
          </a:p>
        </p:txBody>
      </p:sp>
      <p:sp>
        <p:nvSpPr>
          <p:cNvPr id="49" name="文本框 48">
            <a:extLst>
              <a:ext uri="{FF2B5EF4-FFF2-40B4-BE49-F238E27FC236}">
                <a16:creationId xmlns:a16="http://schemas.microsoft.com/office/drawing/2014/main" id="{40F2058F-96B6-42B8-9CF2-A0DB76E69C6C}"/>
              </a:ext>
            </a:extLst>
          </p:cNvPr>
          <p:cNvSpPr txBox="1"/>
          <p:nvPr/>
        </p:nvSpPr>
        <p:spPr>
          <a:xfrm>
            <a:off x="3629245" y="2972845"/>
            <a:ext cx="2106815" cy="6730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0" b="0" i="0" u="none" strike="noStrike" kern="1200" cap="none" spc="0" normalizeH="0" baseline="0" noProof="0" dirty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Lorem ipsum dolor sit amet, consectetuer adipiscing elit</a:t>
            </a:r>
            <a:r>
              <a:rPr kumimoji="0" lang="en-US" altLang="zh-CN" sz="1000" b="0" i="0" u="none" strike="noStrike" kern="1200" cap="none" spc="0" normalizeH="0" baseline="0" noProof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. Maecenas</a:t>
            </a:r>
          </a:p>
        </p:txBody>
      </p:sp>
      <p:cxnSp>
        <p:nvCxnSpPr>
          <p:cNvPr id="50" name="直接连接符 49">
            <a:extLst>
              <a:ext uri="{FF2B5EF4-FFF2-40B4-BE49-F238E27FC236}">
                <a16:creationId xmlns:a16="http://schemas.microsoft.com/office/drawing/2014/main" id="{AC3C3851-D6B0-400B-9B5B-9C476BDB1D5F}"/>
              </a:ext>
            </a:extLst>
          </p:cNvPr>
          <p:cNvCxnSpPr/>
          <p:nvPr/>
        </p:nvCxnSpPr>
        <p:spPr>
          <a:xfrm>
            <a:off x="3728581" y="2972845"/>
            <a:ext cx="1908143" cy="1"/>
          </a:xfrm>
          <a:prstGeom prst="line">
            <a:avLst/>
          </a:prstGeom>
          <a:ln w="12700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50000">
                  <a:schemeClr val="accent1"/>
                </a:gs>
                <a:gs pos="100000">
                  <a:schemeClr val="accent1">
                    <a:alpha val="0"/>
                  </a:schemeClr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任意多边形: 形状 14">
            <a:extLst>
              <a:ext uri="{FF2B5EF4-FFF2-40B4-BE49-F238E27FC236}">
                <a16:creationId xmlns:a16="http://schemas.microsoft.com/office/drawing/2014/main" id="{3F73C417-CBB2-4894-BE53-4797769EE6D9}"/>
              </a:ext>
            </a:extLst>
          </p:cNvPr>
          <p:cNvSpPr/>
          <p:nvPr/>
        </p:nvSpPr>
        <p:spPr>
          <a:xfrm>
            <a:off x="6429349" y="1582913"/>
            <a:ext cx="2160000" cy="4320000"/>
          </a:xfrm>
          <a:custGeom>
            <a:avLst/>
            <a:gdLst>
              <a:gd name="connsiteX0" fmla="*/ 0 w 2160000"/>
              <a:gd name="connsiteY0" fmla="*/ 0 h 4320000"/>
              <a:gd name="connsiteX1" fmla="*/ 2160000 w 2160000"/>
              <a:gd name="connsiteY1" fmla="*/ 0 h 4320000"/>
              <a:gd name="connsiteX2" fmla="*/ 2160000 w 2160000"/>
              <a:gd name="connsiteY2" fmla="*/ 3240000 h 4320000"/>
              <a:gd name="connsiteX3" fmla="*/ 1080000 w 2160000"/>
              <a:gd name="connsiteY3" fmla="*/ 4320000 h 4320000"/>
              <a:gd name="connsiteX4" fmla="*/ 0 w 2160000"/>
              <a:gd name="connsiteY4" fmla="*/ 3240000 h 432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60000" h="4320000">
                <a:moveTo>
                  <a:pt x="0" y="0"/>
                </a:moveTo>
                <a:lnTo>
                  <a:pt x="2160000" y="0"/>
                </a:lnTo>
                <a:lnTo>
                  <a:pt x="2160000" y="3240000"/>
                </a:lnTo>
                <a:cubicBezTo>
                  <a:pt x="2160000" y="3836468"/>
                  <a:pt x="1676468" y="4320000"/>
                  <a:pt x="1080000" y="4320000"/>
                </a:cubicBezTo>
                <a:cubicBezTo>
                  <a:pt x="483532" y="4320000"/>
                  <a:pt x="0" y="3836468"/>
                  <a:pt x="0" y="3240000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chemeClr val="accent1"/>
            </a:solidFill>
          </a:ln>
          <a:effectLst>
            <a:outerShdw blurRad="355600" sx="95000" sy="95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43" name="IoT" title="Icon of five circles that all connect to a center circle">
            <a:extLst>
              <a:ext uri="{FF2B5EF4-FFF2-40B4-BE49-F238E27FC236}">
                <a16:creationId xmlns:a16="http://schemas.microsoft.com/office/drawing/2014/main" id="{0012E883-9218-4B3B-96F8-6059C1717CA8}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7374566" y="1892220"/>
            <a:ext cx="359423" cy="360000"/>
          </a:xfrm>
          <a:custGeom>
            <a:avLst/>
            <a:gdLst>
              <a:gd name="T0" fmla="*/ 235 w 352"/>
              <a:gd name="T1" fmla="*/ 176 h 352"/>
              <a:gd name="T2" fmla="*/ 176 w 352"/>
              <a:gd name="T3" fmla="*/ 235 h 352"/>
              <a:gd name="T4" fmla="*/ 117 w 352"/>
              <a:gd name="T5" fmla="*/ 176 h 352"/>
              <a:gd name="T6" fmla="*/ 176 w 352"/>
              <a:gd name="T7" fmla="*/ 117 h 352"/>
              <a:gd name="T8" fmla="*/ 235 w 352"/>
              <a:gd name="T9" fmla="*/ 176 h 352"/>
              <a:gd name="T10" fmla="*/ 270 w 352"/>
              <a:gd name="T11" fmla="*/ 0 h 352"/>
              <a:gd name="T12" fmla="*/ 235 w 352"/>
              <a:gd name="T13" fmla="*/ 35 h 352"/>
              <a:gd name="T14" fmla="*/ 270 w 352"/>
              <a:gd name="T15" fmla="*/ 70 h 352"/>
              <a:gd name="T16" fmla="*/ 305 w 352"/>
              <a:gd name="T17" fmla="*/ 35 h 352"/>
              <a:gd name="T18" fmla="*/ 270 w 352"/>
              <a:gd name="T19" fmla="*/ 0 h 352"/>
              <a:gd name="T20" fmla="*/ 82 w 352"/>
              <a:gd name="T21" fmla="*/ 23 h 352"/>
              <a:gd name="T22" fmla="*/ 47 w 352"/>
              <a:gd name="T23" fmla="*/ 59 h 352"/>
              <a:gd name="T24" fmla="*/ 82 w 352"/>
              <a:gd name="T25" fmla="*/ 94 h 352"/>
              <a:gd name="T26" fmla="*/ 117 w 352"/>
              <a:gd name="T27" fmla="*/ 59 h 352"/>
              <a:gd name="T28" fmla="*/ 82 w 352"/>
              <a:gd name="T29" fmla="*/ 23 h 352"/>
              <a:gd name="T30" fmla="*/ 35 w 352"/>
              <a:gd name="T31" fmla="*/ 211 h 352"/>
              <a:gd name="T32" fmla="*/ 0 w 352"/>
              <a:gd name="T33" fmla="*/ 246 h 352"/>
              <a:gd name="T34" fmla="*/ 35 w 352"/>
              <a:gd name="T35" fmla="*/ 282 h 352"/>
              <a:gd name="T36" fmla="*/ 70 w 352"/>
              <a:gd name="T37" fmla="*/ 246 h 352"/>
              <a:gd name="T38" fmla="*/ 35 w 352"/>
              <a:gd name="T39" fmla="*/ 211 h 352"/>
              <a:gd name="T40" fmla="*/ 223 w 352"/>
              <a:gd name="T41" fmla="*/ 282 h 352"/>
              <a:gd name="T42" fmla="*/ 188 w 352"/>
              <a:gd name="T43" fmla="*/ 317 h 352"/>
              <a:gd name="T44" fmla="*/ 223 w 352"/>
              <a:gd name="T45" fmla="*/ 352 h 352"/>
              <a:gd name="T46" fmla="*/ 258 w 352"/>
              <a:gd name="T47" fmla="*/ 317 h 352"/>
              <a:gd name="T48" fmla="*/ 223 w 352"/>
              <a:gd name="T49" fmla="*/ 282 h 352"/>
              <a:gd name="T50" fmla="*/ 317 w 352"/>
              <a:gd name="T51" fmla="*/ 164 h 352"/>
              <a:gd name="T52" fmla="*/ 282 w 352"/>
              <a:gd name="T53" fmla="*/ 199 h 352"/>
              <a:gd name="T54" fmla="*/ 317 w 352"/>
              <a:gd name="T55" fmla="*/ 235 h 352"/>
              <a:gd name="T56" fmla="*/ 352 w 352"/>
              <a:gd name="T57" fmla="*/ 199 h 352"/>
              <a:gd name="T58" fmla="*/ 317 w 352"/>
              <a:gd name="T59" fmla="*/ 164 h 352"/>
              <a:gd name="T60" fmla="*/ 250 w 352"/>
              <a:gd name="T61" fmla="*/ 64 h 352"/>
              <a:gd name="T62" fmla="*/ 209 w 352"/>
              <a:gd name="T63" fmla="*/ 127 h 352"/>
              <a:gd name="T64" fmla="*/ 139 w 352"/>
              <a:gd name="T65" fmla="*/ 130 h 352"/>
              <a:gd name="T66" fmla="*/ 104 w 352"/>
              <a:gd name="T67" fmla="*/ 86 h 352"/>
              <a:gd name="T68" fmla="*/ 67 w 352"/>
              <a:gd name="T69" fmla="*/ 231 h 352"/>
              <a:gd name="T70" fmla="*/ 124 w 352"/>
              <a:gd name="T71" fmla="*/ 202 h 352"/>
              <a:gd name="T72" fmla="*/ 212 w 352"/>
              <a:gd name="T73" fmla="*/ 283 h 352"/>
              <a:gd name="T74" fmla="*/ 195 w 352"/>
              <a:gd name="T75" fmla="*/ 232 h 352"/>
              <a:gd name="T76" fmla="*/ 234 w 352"/>
              <a:gd name="T77" fmla="*/ 186 h 352"/>
              <a:gd name="T78" fmla="*/ 282 w 352"/>
              <a:gd name="T79" fmla="*/ 194 h 3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</a:cxnLst>
            <a:rect l="0" t="0" r="r" b="b"/>
            <a:pathLst>
              <a:path w="352" h="352">
                <a:moveTo>
                  <a:pt x="235" y="176"/>
                </a:moveTo>
                <a:cubicBezTo>
                  <a:pt x="235" y="208"/>
                  <a:pt x="208" y="235"/>
                  <a:pt x="176" y="235"/>
                </a:cubicBezTo>
                <a:cubicBezTo>
                  <a:pt x="144" y="235"/>
                  <a:pt x="117" y="208"/>
                  <a:pt x="117" y="176"/>
                </a:cubicBezTo>
                <a:cubicBezTo>
                  <a:pt x="117" y="144"/>
                  <a:pt x="144" y="117"/>
                  <a:pt x="176" y="117"/>
                </a:cubicBezTo>
                <a:cubicBezTo>
                  <a:pt x="208" y="117"/>
                  <a:pt x="235" y="144"/>
                  <a:pt x="235" y="176"/>
                </a:cubicBezTo>
                <a:close/>
                <a:moveTo>
                  <a:pt x="270" y="0"/>
                </a:moveTo>
                <a:cubicBezTo>
                  <a:pt x="250" y="0"/>
                  <a:pt x="235" y="16"/>
                  <a:pt x="235" y="35"/>
                </a:cubicBezTo>
                <a:cubicBezTo>
                  <a:pt x="235" y="55"/>
                  <a:pt x="250" y="70"/>
                  <a:pt x="270" y="70"/>
                </a:cubicBezTo>
                <a:cubicBezTo>
                  <a:pt x="289" y="70"/>
                  <a:pt x="305" y="55"/>
                  <a:pt x="305" y="35"/>
                </a:cubicBezTo>
                <a:cubicBezTo>
                  <a:pt x="305" y="16"/>
                  <a:pt x="289" y="0"/>
                  <a:pt x="270" y="0"/>
                </a:cubicBezTo>
                <a:close/>
                <a:moveTo>
                  <a:pt x="82" y="23"/>
                </a:moveTo>
                <a:cubicBezTo>
                  <a:pt x="63" y="23"/>
                  <a:pt x="47" y="39"/>
                  <a:pt x="47" y="59"/>
                </a:cubicBezTo>
                <a:cubicBezTo>
                  <a:pt x="47" y="78"/>
                  <a:pt x="63" y="94"/>
                  <a:pt x="82" y="94"/>
                </a:cubicBezTo>
                <a:cubicBezTo>
                  <a:pt x="102" y="94"/>
                  <a:pt x="117" y="78"/>
                  <a:pt x="117" y="59"/>
                </a:cubicBezTo>
                <a:cubicBezTo>
                  <a:pt x="117" y="39"/>
                  <a:pt x="102" y="23"/>
                  <a:pt x="82" y="23"/>
                </a:cubicBezTo>
                <a:close/>
                <a:moveTo>
                  <a:pt x="35" y="211"/>
                </a:moveTo>
                <a:cubicBezTo>
                  <a:pt x="16" y="211"/>
                  <a:pt x="0" y="227"/>
                  <a:pt x="0" y="246"/>
                </a:cubicBezTo>
                <a:cubicBezTo>
                  <a:pt x="0" y="266"/>
                  <a:pt x="16" y="282"/>
                  <a:pt x="35" y="282"/>
                </a:cubicBezTo>
                <a:cubicBezTo>
                  <a:pt x="55" y="282"/>
                  <a:pt x="70" y="266"/>
                  <a:pt x="70" y="246"/>
                </a:cubicBezTo>
                <a:cubicBezTo>
                  <a:pt x="70" y="227"/>
                  <a:pt x="55" y="211"/>
                  <a:pt x="35" y="211"/>
                </a:cubicBezTo>
                <a:close/>
                <a:moveTo>
                  <a:pt x="223" y="282"/>
                </a:moveTo>
                <a:cubicBezTo>
                  <a:pt x="203" y="282"/>
                  <a:pt x="188" y="297"/>
                  <a:pt x="188" y="317"/>
                </a:cubicBezTo>
                <a:cubicBezTo>
                  <a:pt x="188" y="336"/>
                  <a:pt x="203" y="352"/>
                  <a:pt x="223" y="352"/>
                </a:cubicBezTo>
                <a:cubicBezTo>
                  <a:pt x="242" y="352"/>
                  <a:pt x="258" y="336"/>
                  <a:pt x="258" y="317"/>
                </a:cubicBezTo>
                <a:cubicBezTo>
                  <a:pt x="258" y="297"/>
                  <a:pt x="242" y="282"/>
                  <a:pt x="223" y="282"/>
                </a:cubicBezTo>
                <a:close/>
                <a:moveTo>
                  <a:pt x="317" y="164"/>
                </a:moveTo>
                <a:cubicBezTo>
                  <a:pt x="297" y="164"/>
                  <a:pt x="282" y="180"/>
                  <a:pt x="282" y="199"/>
                </a:cubicBezTo>
                <a:cubicBezTo>
                  <a:pt x="282" y="219"/>
                  <a:pt x="297" y="235"/>
                  <a:pt x="317" y="235"/>
                </a:cubicBezTo>
                <a:cubicBezTo>
                  <a:pt x="336" y="235"/>
                  <a:pt x="352" y="219"/>
                  <a:pt x="352" y="199"/>
                </a:cubicBezTo>
                <a:cubicBezTo>
                  <a:pt x="352" y="180"/>
                  <a:pt x="336" y="164"/>
                  <a:pt x="317" y="164"/>
                </a:cubicBezTo>
                <a:close/>
                <a:moveTo>
                  <a:pt x="250" y="64"/>
                </a:moveTo>
                <a:cubicBezTo>
                  <a:pt x="209" y="127"/>
                  <a:pt x="209" y="127"/>
                  <a:pt x="209" y="127"/>
                </a:cubicBezTo>
                <a:moveTo>
                  <a:pt x="139" y="130"/>
                </a:moveTo>
                <a:cubicBezTo>
                  <a:pt x="104" y="86"/>
                  <a:pt x="104" y="86"/>
                  <a:pt x="104" y="86"/>
                </a:cubicBezTo>
                <a:moveTo>
                  <a:pt x="67" y="231"/>
                </a:moveTo>
                <a:cubicBezTo>
                  <a:pt x="124" y="202"/>
                  <a:pt x="124" y="202"/>
                  <a:pt x="124" y="202"/>
                </a:cubicBezTo>
                <a:moveTo>
                  <a:pt x="212" y="283"/>
                </a:moveTo>
                <a:cubicBezTo>
                  <a:pt x="195" y="232"/>
                  <a:pt x="195" y="232"/>
                  <a:pt x="195" y="232"/>
                </a:cubicBezTo>
                <a:moveTo>
                  <a:pt x="234" y="186"/>
                </a:moveTo>
                <a:cubicBezTo>
                  <a:pt x="282" y="194"/>
                  <a:pt x="282" y="194"/>
                  <a:pt x="282" y="194"/>
                </a:cubicBezTo>
              </a:path>
            </a:pathLst>
          </a:custGeom>
          <a:noFill/>
          <a:ln w="9525" cap="flat">
            <a:solidFill>
              <a:schemeClr val="tx2"/>
            </a:solidFill>
            <a:prstDash val="solid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66DDD5"/>
              </a:solidFill>
              <a:effectLst/>
              <a:uLnTx/>
              <a:uFillTx/>
              <a:latin typeface="等线" panose="020F0502020204030204"/>
              <a:ea typeface="+mn-ea"/>
              <a:cs typeface="+mn-cs"/>
            </a:endParaRPr>
          </a:p>
        </p:txBody>
      </p:sp>
      <p:sp>
        <p:nvSpPr>
          <p:cNvPr id="52" name="文本框 51">
            <a:extLst>
              <a:ext uri="{FF2B5EF4-FFF2-40B4-BE49-F238E27FC236}">
                <a16:creationId xmlns:a16="http://schemas.microsoft.com/office/drawing/2014/main" id="{D5430FD1-F998-45DF-B642-F8DEAE9FFDE4}"/>
              </a:ext>
            </a:extLst>
          </p:cNvPr>
          <p:cNvSpPr txBox="1"/>
          <p:nvPr/>
        </p:nvSpPr>
        <p:spPr>
          <a:xfrm>
            <a:off x="6455942" y="2573360"/>
            <a:ext cx="210681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000" b="0" i="0" u="none" strike="noStrike" kern="1200" cap="none" spc="0" normalizeH="0" baseline="0" noProof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TITLE HERE</a:t>
            </a:r>
          </a:p>
        </p:txBody>
      </p:sp>
      <p:sp>
        <p:nvSpPr>
          <p:cNvPr id="53" name="文本框 52">
            <a:extLst>
              <a:ext uri="{FF2B5EF4-FFF2-40B4-BE49-F238E27FC236}">
                <a16:creationId xmlns:a16="http://schemas.microsoft.com/office/drawing/2014/main" id="{90CE10D4-E8D3-4C48-817A-D67046126313}"/>
              </a:ext>
            </a:extLst>
          </p:cNvPr>
          <p:cNvSpPr txBox="1"/>
          <p:nvPr/>
        </p:nvSpPr>
        <p:spPr>
          <a:xfrm>
            <a:off x="6455942" y="3004725"/>
            <a:ext cx="2106815" cy="6730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0" b="0" i="0" u="none" strike="noStrike" kern="1200" cap="none" spc="0" normalizeH="0" baseline="0" noProof="0" dirty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Lorem ipsum dolor sit amet, consectetuer adipiscing elit</a:t>
            </a:r>
            <a:r>
              <a:rPr kumimoji="0" lang="en-US" altLang="zh-CN" sz="1000" b="0" i="0" u="none" strike="noStrike" kern="1200" cap="none" spc="0" normalizeH="0" baseline="0" noProof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. Maecenas</a:t>
            </a:r>
          </a:p>
        </p:txBody>
      </p:sp>
      <p:cxnSp>
        <p:nvCxnSpPr>
          <p:cNvPr id="54" name="直接连接符 53">
            <a:extLst>
              <a:ext uri="{FF2B5EF4-FFF2-40B4-BE49-F238E27FC236}">
                <a16:creationId xmlns:a16="http://schemas.microsoft.com/office/drawing/2014/main" id="{62917B5F-2BD9-416A-A63B-C3C4E2B10313}"/>
              </a:ext>
            </a:extLst>
          </p:cNvPr>
          <p:cNvCxnSpPr/>
          <p:nvPr/>
        </p:nvCxnSpPr>
        <p:spPr>
          <a:xfrm>
            <a:off x="6555278" y="3004725"/>
            <a:ext cx="1908143" cy="1"/>
          </a:xfrm>
          <a:prstGeom prst="line">
            <a:avLst/>
          </a:prstGeom>
          <a:ln w="12700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50000">
                  <a:schemeClr val="accent1"/>
                </a:gs>
                <a:gs pos="100000">
                  <a:schemeClr val="accent1">
                    <a:alpha val="0"/>
                  </a:schemeClr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任意多边形: 形状 15">
            <a:extLst>
              <a:ext uri="{FF2B5EF4-FFF2-40B4-BE49-F238E27FC236}">
                <a16:creationId xmlns:a16="http://schemas.microsoft.com/office/drawing/2014/main" id="{2DEB8FD1-0F9C-49F2-ACFA-EBEF0ED0E05C}"/>
              </a:ext>
            </a:extLst>
          </p:cNvPr>
          <p:cNvSpPr/>
          <p:nvPr/>
        </p:nvSpPr>
        <p:spPr>
          <a:xfrm>
            <a:off x="9256046" y="1582913"/>
            <a:ext cx="2160000" cy="4320000"/>
          </a:xfrm>
          <a:custGeom>
            <a:avLst/>
            <a:gdLst>
              <a:gd name="connsiteX0" fmla="*/ 0 w 2160000"/>
              <a:gd name="connsiteY0" fmla="*/ 0 h 4320000"/>
              <a:gd name="connsiteX1" fmla="*/ 2160000 w 2160000"/>
              <a:gd name="connsiteY1" fmla="*/ 0 h 4320000"/>
              <a:gd name="connsiteX2" fmla="*/ 2160000 w 2160000"/>
              <a:gd name="connsiteY2" fmla="*/ 3240000 h 4320000"/>
              <a:gd name="connsiteX3" fmla="*/ 1080000 w 2160000"/>
              <a:gd name="connsiteY3" fmla="*/ 4320000 h 4320000"/>
              <a:gd name="connsiteX4" fmla="*/ 0 w 2160000"/>
              <a:gd name="connsiteY4" fmla="*/ 3240000 h 432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60000" h="4320000">
                <a:moveTo>
                  <a:pt x="0" y="0"/>
                </a:moveTo>
                <a:lnTo>
                  <a:pt x="2160000" y="0"/>
                </a:lnTo>
                <a:lnTo>
                  <a:pt x="2160000" y="3240000"/>
                </a:lnTo>
                <a:cubicBezTo>
                  <a:pt x="2160000" y="3836468"/>
                  <a:pt x="1676468" y="4320000"/>
                  <a:pt x="1080000" y="4320000"/>
                </a:cubicBezTo>
                <a:cubicBezTo>
                  <a:pt x="483532" y="4320000"/>
                  <a:pt x="0" y="3836468"/>
                  <a:pt x="0" y="3240000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chemeClr val="accent1"/>
            </a:solidFill>
          </a:ln>
          <a:effectLst>
            <a:outerShdw blurRad="355600" sx="95000" sy="95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39" name="Broadcasting_F1B5" title="Icon of a communication dish with signal lines">
            <a:extLst>
              <a:ext uri="{FF2B5EF4-FFF2-40B4-BE49-F238E27FC236}">
                <a16:creationId xmlns:a16="http://schemas.microsoft.com/office/drawing/2014/main" id="{87A66440-6CF4-47DF-BF31-9BDEFCEF74E6}"/>
              </a:ext>
            </a:extLst>
          </p:cNvPr>
          <p:cNvSpPr>
            <a:spLocks noChangeAspect="1" noEditPoints="1"/>
          </p:cNvSpPr>
          <p:nvPr/>
        </p:nvSpPr>
        <p:spPr bwMode="auto">
          <a:xfrm flipH="1">
            <a:off x="10201110" y="1892220"/>
            <a:ext cx="359831" cy="360000"/>
          </a:xfrm>
          <a:custGeom>
            <a:avLst/>
            <a:gdLst>
              <a:gd name="T0" fmla="*/ 1786 w 3913"/>
              <a:gd name="T1" fmla="*/ 2127 h 3913"/>
              <a:gd name="T2" fmla="*/ 2198 w 3913"/>
              <a:gd name="T3" fmla="*/ 1715 h 3913"/>
              <a:gd name="T4" fmla="*/ 2286 w 3913"/>
              <a:gd name="T5" fmla="*/ 1502 h 3913"/>
              <a:gd name="T6" fmla="*/ 2161 w 3913"/>
              <a:gd name="T7" fmla="*/ 1627 h 3913"/>
              <a:gd name="T8" fmla="*/ 2286 w 3913"/>
              <a:gd name="T9" fmla="*/ 1752 h 3913"/>
              <a:gd name="T10" fmla="*/ 2411 w 3913"/>
              <a:gd name="T11" fmla="*/ 1627 h 3913"/>
              <a:gd name="T12" fmla="*/ 2286 w 3913"/>
              <a:gd name="T13" fmla="*/ 1502 h 3913"/>
              <a:gd name="T14" fmla="*/ 3162 w 3913"/>
              <a:gd name="T15" fmla="*/ 1877 h 3913"/>
              <a:gd name="T16" fmla="*/ 2036 w 3913"/>
              <a:gd name="T17" fmla="*/ 751 h 3913"/>
              <a:gd name="T18" fmla="*/ 3913 w 3913"/>
              <a:gd name="T19" fmla="*/ 1877 h 3913"/>
              <a:gd name="T20" fmla="*/ 2036 w 3913"/>
              <a:gd name="T21" fmla="*/ 0 h 3913"/>
              <a:gd name="T22" fmla="*/ 636 w 3913"/>
              <a:gd name="T23" fmla="*/ 977 h 3913"/>
              <a:gd name="T24" fmla="*/ 636 w 3913"/>
              <a:gd name="T25" fmla="*/ 3277 h 3913"/>
              <a:gd name="T26" fmla="*/ 2936 w 3913"/>
              <a:gd name="T27" fmla="*/ 3277 h 3913"/>
              <a:gd name="T28" fmla="*/ 636 w 3913"/>
              <a:gd name="T29" fmla="*/ 977 h 391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3913" h="3913">
                <a:moveTo>
                  <a:pt x="1786" y="2127"/>
                </a:moveTo>
                <a:cubicBezTo>
                  <a:pt x="2198" y="1715"/>
                  <a:pt x="2198" y="1715"/>
                  <a:pt x="2198" y="1715"/>
                </a:cubicBezTo>
                <a:moveTo>
                  <a:pt x="2286" y="1502"/>
                </a:moveTo>
                <a:cubicBezTo>
                  <a:pt x="2217" y="1502"/>
                  <a:pt x="2161" y="1558"/>
                  <a:pt x="2161" y="1627"/>
                </a:cubicBezTo>
                <a:cubicBezTo>
                  <a:pt x="2161" y="1696"/>
                  <a:pt x="2217" y="1752"/>
                  <a:pt x="2286" y="1752"/>
                </a:cubicBezTo>
                <a:cubicBezTo>
                  <a:pt x="2355" y="1752"/>
                  <a:pt x="2411" y="1696"/>
                  <a:pt x="2411" y="1627"/>
                </a:cubicBezTo>
                <a:cubicBezTo>
                  <a:pt x="2411" y="1558"/>
                  <a:pt x="2355" y="1502"/>
                  <a:pt x="2286" y="1502"/>
                </a:cubicBezTo>
                <a:close/>
                <a:moveTo>
                  <a:pt x="3162" y="1877"/>
                </a:moveTo>
                <a:cubicBezTo>
                  <a:pt x="3162" y="1255"/>
                  <a:pt x="2658" y="751"/>
                  <a:pt x="2036" y="751"/>
                </a:cubicBezTo>
                <a:moveTo>
                  <a:pt x="3913" y="1877"/>
                </a:moveTo>
                <a:cubicBezTo>
                  <a:pt x="3913" y="840"/>
                  <a:pt x="3073" y="0"/>
                  <a:pt x="2036" y="0"/>
                </a:cubicBezTo>
                <a:moveTo>
                  <a:pt x="636" y="977"/>
                </a:moveTo>
                <a:cubicBezTo>
                  <a:pt x="0" y="1612"/>
                  <a:pt x="0" y="2642"/>
                  <a:pt x="636" y="3277"/>
                </a:cubicBezTo>
                <a:cubicBezTo>
                  <a:pt x="1271" y="3913"/>
                  <a:pt x="2301" y="3913"/>
                  <a:pt x="2936" y="3277"/>
                </a:cubicBezTo>
                <a:lnTo>
                  <a:pt x="636" y="977"/>
                </a:lnTo>
                <a:close/>
              </a:path>
            </a:pathLst>
          </a:custGeom>
          <a:noFill/>
          <a:ln w="12700" cap="flat">
            <a:solidFill>
              <a:schemeClr val="tx2"/>
            </a:solidFill>
            <a:prstDash val="solid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66DDD5"/>
              </a:solidFill>
              <a:effectLst/>
              <a:uLnTx/>
              <a:uFillTx/>
              <a:latin typeface="等线" panose="020F0502020204030204"/>
              <a:ea typeface="+mn-ea"/>
              <a:cs typeface="+mn-cs"/>
            </a:endParaRPr>
          </a:p>
        </p:txBody>
      </p:sp>
      <p:sp>
        <p:nvSpPr>
          <p:cNvPr id="56" name="文本框 55">
            <a:extLst>
              <a:ext uri="{FF2B5EF4-FFF2-40B4-BE49-F238E27FC236}">
                <a16:creationId xmlns:a16="http://schemas.microsoft.com/office/drawing/2014/main" id="{46695B6A-0BCF-4B28-99E2-9396E8104963}"/>
              </a:ext>
            </a:extLst>
          </p:cNvPr>
          <p:cNvSpPr txBox="1"/>
          <p:nvPr/>
        </p:nvSpPr>
        <p:spPr>
          <a:xfrm>
            <a:off x="9282639" y="2605240"/>
            <a:ext cx="210681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000" b="0" i="0" u="none" strike="noStrike" kern="1200" cap="none" spc="0" normalizeH="0" baseline="0" noProof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TITLE HERE</a:t>
            </a:r>
          </a:p>
        </p:txBody>
      </p:sp>
      <p:sp>
        <p:nvSpPr>
          <p:cNvPr id="57" name="文本框 56">
            <a:extLst>
              <a:ext uri="{FF2B5EF4-FFF2-40B4-BE49-F238E27FC236}">
                <a16:creationId xmlns:a16="http://schemas.microsoft.com/office/drawing/2014/main" id="{CCD30ED5-D879-4FD7-9C61-1628B3D703BE}"/>
              </a:ext>
            </a:extLst>
          </p:cNvPr>
          <p:cNvSpPr txBox="1"/>
          <p:nvPr/>
        </p:nvSpPr>
        <p:spPr>
          <a:xfrm>
            <a:off x="9282639" y="3036605"/>
            <a:ext cx="2106815" cy="6730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0" b="0" i="0" u="none" strike="noStrike" kern="1200" cap="none" spc="0" normalizeH="0" baseline="0" noProof="0" dirty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Lorem ipsum dolor sit amet, consectetuer adipiscing elit</a:t>
            </a:r>
            <a:r>
              <a:rPr kumimoji="0" lang="en-US" altLang="zh-CN" sz="1000" b="0" i="0" u="none" strike="noStrike" kern="1200" cap="none" spc="0" normalizeH="0" baseline="0" noProof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. Maecenas</a:t>
            </a:r>
          </a:p>
        </p:txBody>
      </p:sp>
      <p:cxnSp>
        <p:nvCxnSpPr>
          <p:cNvPr id="58" name="直接连接符 57">
            <a:extLst>
              <a:ext uri="{FF2B5EF4-FFF2-40B4-BE49-F238E27FC236}">
                <a16:creationId xmlns:a16="http://schemas.microsoft.com/office/drawing/2014/main" id="{59996D96-E015-4B8E-AF5F-5764F3CC156B}"/>
              </a:ext>
            </a:extLst>
          </p:cNvPr>
          <p:cNvCxnSpPr/>
          <p:nvPr/>
        </p:nvCxnSpPr>
        <p:spPr>
          <a:xfrm>
            <a:off x="9381975" y="3036605"/>
            <a:ext cx="1908143" cy="1"/>
          </a:xfrm>
          <a:prstGeom prst="line">
            <a:avLst/>
          </a:prstGeom>
          <a:ln w="12700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50000">
                  <a:schemeClr val="accent1"/>
                </a:gs>
                <a:gs pos="100000">
                  <a:schemeClr val="accent1">
                    <a:alpha val="0"/>
                  </a:schemeClr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4" name="图片占位符 73" descr="图片包含 蓝色, 物体, 户外&#10;&#10;描述已自动生成">
            <a:extLst>
              <a:ext uri="{FF2B5EF4-FFF2-40B4-BE49-F238E27FC236}">
                <a16:creationId xmlns:a16="http://schemas.microsoft.com/office/drawing/2014/main" id="{22490950-3CBE-40CF-86D1-0A1C39181639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 rotWithShape="1">
          <a:blip r:embed="rId2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750" r="18750"/>
          <a:stretch/>
        </p:blipFill>
        <p:spPr/>
      </p:pic>
      <p:pic>
        <p:nvPicPr>
          <p:cNvPr id="76" name="图片占位符 75" descr="图片包含 蓝色, 物体, 户外&#10;&#10;描述已自动生成">
            <a:extLst>
              <a:ext uri="{FF2B5EF4-FFF2-40B4-BE49-F238E27FC236}">
                <a16:creationId xmlns:a16="http://schemas.microsoft.com/office/drawing/2014/main" id="{CB376387-C307-4F9E-B944-3B7D2B8CFF51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 rotWithShape="1">
          <a:blip r:embed="rId2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750" r="18750"/>
          <a:stretch/>
        </p:blipFill>
        <p:spPr/>
      </p:pic>
      <p:pic>
        <p:nvPicPr>
          <p:cNvPr id="78" name="图片占位符 77" descr="图片包含 蓝色, 物体, 户外&#10;&#10;描述已自动生成">
            <a:extLst>
              <a:ext uri="{FF2B5EF4-FFF2-40B4-BE49-F238E27FC236}">
                <a16:creationId xmlns:a16="http://schemas.microsoft.com/office/drawing/2014/main" id="{A2DDE464-8793-44BD-97B5-1D8449387846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2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750" r="18750"/>
          <a:stretch/>
        </p:blipFill>
        <p:spPr/>
      </p:pic>
      <p:pic>
        <p:nvPicPr>
          <p:cNvPr id="80" name="图片占位符 79" descr="图片包含 蓝色, 物体, 户外&#10;&#10;描述已自动生成">
            <a:extLst>
              <a:ext uri="{FF2B5EF4-FFF2-40B4-BE49-F238E27FC236}">
                <a16:creationId xmlns:a16="http://schemas.microsoft.com/office/drawing/2014/main" id="{5076E46D-3A65-424C-8858-090BAB24F8B9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 rotWithShape="1">
          <a:blip r:embed="rId2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750" r="18750"/>
          <a:stretch/>
        </p:blipFill>
        <p:spPr/>
      </p:pic>
      <p:sp>
        <p:nvSpPr>
          <p:cNvPr id="13" name="文本占位符 12">
            <a:extLst>
              <a:ext uri="{FF2B5EF4-FFF2-40B4-BE49-F238E27FC236}">
                <a16:creationId xmlns:a16="http://schemas.microsoft.com/office/drawing/2014/main" id="{E1B633CE-DEE1-409D-A8EA-6A2BC25ECBF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zh-CN" altLang="en-US"/>
              <a:t>新年计划</a:t>
            </a:r>
          </a:p>
        </p:txBody>
      </p:sp>
    </p:spTree>
    <p:extLst>
      <p:ext uri="{BB962C8B-B14F-4D97-AF65-F5344CB8AC3E}">
        <p14:creationId xmlns:p14="http://schemas.microsoft.com/office/powerpoint/2010/main" val="410787393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文本占位符 12">
            <a:extLst>
              <a:ext uri="{FF2B5EF4-FFF2-40B4-BE49-F238E27FC236}">
                <a16:creationId xmlns:a16="http://schemas.microsoft.com/office/drawing/2014/main" id="{E1B633CE-DEE1-409D-A8EA-6A2BC25ECBF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zh-CN" altLang="en-US"/>
              <a:t>新年计划</a:t>
            </a:r>
          </a:p>
        </p:txBody>
      </p:sp>
      <p:sp>
        <p:nvSpPr>
          <p:cNvPr id="28" name="空心弧 27">
            <a:extLst>
              <a:ext uri="{FF2B5EF4-FFF2-40B4-BE49-F238E27FC236}">
                <a16:creationId xmlns:a16="http://schemas.microsoft.com/office/drawing/2014/main" id="{35A8C41C-200C-49AA-AEC8-EF236CC90408}"/>
              </a:ext>
            </a:extLst>
          </p:cNvPr>
          <p:cNvSpPr/>
          <p:nvPr/>
        </p:nvSpPr>
        <p:spPr>
          <a:xfrm rot="10800000">
            <a:off x="4505549" y="2139950"/>
            <a:ext cx="3213100" cy="3213100"/>
          </a:xfrm>
          <a:prstGeom prst="blockArc">
            <a:avLst>
              <a:gd name="adj1" fmla="val 10797665"/>
              <a:gd name="adj2" fmla="val 16200000"/>
              <a:gd name="adj3" fmla="val 10000"/>
            </a:avLst>
          </a:prstGeom>
          <a:solidFill>
            <a:schemeClr val="bg1"/>
          </a:solidFill>
          <a:ln>
            <a:solidFill>
              <a:schemeClr val="accent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29" name="空心弧 28">
            <a:extLst>
              <a:ext uri="{FF2B5EF4-FFF2-40B4-BE49-F238E27FC236}">
                <a16:creationId xmlns:a16="http://schemas.microsoft.com/office/drawing/2014/main" id="{55749179-0C88-4FB8-987D-6CFBEFC91A80}"/>
              </a:ext>
            </a:extLst>
          </p:cNvPr>
          <p:cNvSpPr/>
          <p:nvPr/>
        </p:nvSpPr>
        <p:spPr>
          <a:xfrm>
            <a:off x="4505549" y="2139950"/>
            <a:ext cx="3213100" cy="3213100"/>
          </a:xfrm>
          <a:prstGeom prst="blockArc">
            <a:avLst>
              <a:gd name="adj1" fmla="val 10797665"/>
              <a:gd name="adj2" fmla="val 16200000"/>
              <a:gd name="adj3" fmla="val 10000"/>
            </a:avLst>
          </a:prstGeom>
          <a:solidFill>
            <a:schemeClr val="bg1"/>
          </a:solidFill>
          <a:ln>
            <a:solidFill>
              <a:schemeClr val="accent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30" name="空心弧 29">
            <a:extLst>
              <a:ext uri="{FF2B5EF4-FFF2-40B4-BE49-F238E27FC236}">
                <a16:creationId xmlns:a16="http://schemas.microsoft.com/office/drawing/2014/main" id="{81A3D572-9185-49BD-B06A-7D94E915327F}"/>
              </a:ext>
            </a:extLst>
          </p:cNvPr>
          <p:cNvSpPr/>
          <p:nvPr/>
        </p:nvSpPr>
        <p:spPr>
          <a:xfrm rot="16200000">
            <a:off x="4505549" y="2139950"/>
            <a:ext cx="3213100" cy="3213100"/>
          </a:xfrm>
          <a:prstGeom prst="blockArc">
            <a:avLst>
              <a:gd name="adj1" fmla="val 10797665"/>
              <a:gd name="adj2" fmla="val 16199994"/>
              <a:gd name="adj3" fmla="val 15930"/>
            </a:avLst>
          </a:prstGeom>
          <a:solidFill>
            <a:schemeClr val="accent1"/>
          </a:solidFill>
          <a:ln>
            <a:solidFill>
              <a:schemeClr val="accent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45" name="空心弧 44">
            <a:extLst>
              <a:ext uri="{FF2B5EF4-FFF2-40B4-BE49-F238E27FC236}">
                <a16:creationId xmlns:a16="http://schemas.microsoft.com/office/drawing/2014/main" id="{C00A8AA0-411B-43DD-824A-DD7517ADEAD1}"/>
              </a:ext>
            </a:extLst>
          </p:cNvPr>
          <p:cNvSpPr/>
          <p:nvPr/>
        </p:nvSpPr>
        <p:spPr>
          <a:xfrm rot="5400000">
            <a:off x="4505549" y="2139950"/>
            <a:ext cx="3213100" cy="3213100"/>
          </a:xfrm>
          <a:prstGeom prst="blockArc">
            <a:avLst>
              <a:gd name="adj1" fmla="val 10797665"/>
              <a:gd name="adj2" fmla="val 16240347"/>
              <a:gd name="adj3" fmla="val 16322"/>
            </a:avLst>
          </a:prstGeom>
          <a:solidFill>
            <a:schemeClr val="accent1"/>
          </a:solidFill>
          <a:ln>
            <a:solidFill>
              <a:schemeClr val="accent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46" name="椭圆 45">
            <a:extLst>
              <a:ext uri="{FF2B5EF4-FFF2-40B4-BE49-F238E27FC236}">
                <a16:creationId xmlns:a16="http://schemas.microsoft.com/office/drawing/2014/main" id="{DE4EA556-89AF-45C4-8C24-41A927B5A58D}"/>
              </a:ext>
            </a:extLst>
          </p:cNvPr>
          <p:cNvSpPr/>
          <p:nvPr/>
        </p:nvSpPr>
        <p:spPr>
          <a:xfrm>
            <a:off x="4264236" y="2238586"/>
            <a:ext cx="660400" cy="660400"/>
          </a:xfrm>
          <a:prstGeom prst="ellipse">
            <a:avLst/>
          </a:prstGeom>
          <a:solidFill>
            <a:schemeClr val="bg1"/>
          </a:solidFill>
          <a:ln>
            <a:solidFill>
              <a:schemeClr val="accent1"/>
            </a:solidFill>
          </a:ln>
          <a:effectLst>
            <a:outerShdw blurRad="355600" sx="95000" sy="95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56" name="椭圆 55">
            <a:extLst>
              <a:ext uri="{FF2B5EF4-FFF2-40B4-BE49-F238E27FC236}">
                <a16:creationId xmlns:a16="http://schemas.microsoft.com/office/drawing/2014/main" id="{717BE4AD-31DC-481D-9ECE-1C60E2EA113F}"/>
              </a:ext>
            </a:extLst>
          </p:cNvPr>
          <p:cNvSpPr/>
          <p:nvPr/>
        </p:nvSpPr>
        <p:spPr>
          <a:xfrm>
            <a:off x="7244094" y="2238586"/>
            <a:ext cx="660400" cy="660400"/>
          </a:xfrm>
          <a:prstGeom prst="ellipse">
            <a:avLst/>
          </a:prstGeom>
          <a:solidFill>
            <a:schemeClr val="bg1"/>
          </a:solidFill>
          <a:ln>
            <a:solidFill>
              <a:schemeClr val="accent1"/>
            </a:solidFill>
          </a:ln>
          <a:effectLst>
            <a:outerShdw blurRad="355600" sx="95000" sy="95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57" name="椭圆 56">
            <a:extLst>
              <a:ext uri="{FF2B5EF4-FFF2-40B4-BE49-F238E27FC236}">
                <a16:creationId xmlns:a16="http://schemas.microsoft.com/office/drawing/2014/main" id="{76E3DD93-AC94-450E-BBDD-989FEA975DD2}"/>
              </a:ext>
            </a:extLst>
          </p:cNvPr>
          <p:cNvSpPr/>
          <p:nvPr/>
        </p:nvSpPr>
        <p:spPr>
          <a:xfrm>
            <a:off x="4292811" y="4643771"/>
            <a:ext cx="660400" cy="660400"/>
          </a:xfrm>
          <a:prstGeom prst="ellipse">
            <a:avLst/>
          </a:prstGeom>
          <a:solidFill>
            <a:schemeClr val="bg1"/>
          </a:solidFill>
          <a:ln>
            <a:solidFill>
              <a:schemeClr val="accent1"/>
            </a:solidFill>
          </a:ln>
          <a:effectLst>
            <a:outerShdw blurRad="355600" sx="95000" sy="95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58" name="椭圆 57">
            <a:extLst>
              <a:ext uri="{FF2B5EF4-FFF2-40B4-BE49-F238E27FC236}">
                <a16:creationId xmlns:a16="http://schemas.microsoft.com/office/drawing/2014/main" id="{C8622DC7-C18B-45F4-A8A2-E28CFC682292}"/>
              </a:ext>
            </a:extLst>
          </p:cNvPr>
          <p:cNvSpPr/>
          <p:nvPr/>
        </p:nvSpPr>
        <p:spPr>
          <a:xfrm>
            <a:off x="7244094" y="4643771"/>
            <a:ext cx="660400" cy="660400"/>
          </a:xfrm>
          <a:prstGeom prst="ellipse">
            <a:avLst/>
          </a:prstGeom>
          <a:solidFill>
            <a:schemeClr val="bg1"/>
          </a:solidFill>
          <a:ln>
            <a:solidFill>
              <a:schemeClr val="accent1"/>
            </a:solidFill>
          </a:ln>
          <a:effectLst>
            <a:outerShdw blurRad="355600" sx="95000" sy="95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67" name="文本框 66">
            <a:extLst>
              <a:ext uri="{FF2B5EF4-FFF2-40B4-BE49-F238E27FC236}">
                <a16:creationId xmlns:a16="http://schemas.microsoft.com/office/drawing/2014/main" id="{6F218058-4E38-4349-86E8-C373343808A4}"/>
              </a:ext>
            </a:extLst>
          </p:cNvPr>
          <p:cNvSpPr txBox="1"/>
          <p:nvPr/>
        </p:nvSpPr>
        <p:spPr>
          <a:xfrm>
            <a:off x="5344313" y="3076024"/>
            <a:ext cx="153557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4000" b="1" i="0" u="none" strike="noStrike" kern="1200" cap="none" spc="0" normalizeH="0" baseline="0" noProof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Arial" panose="020B0604020202020204" pitchFamily="34" charset="0"/>
              </a:rPr>
              <a:t>添加</a:t>
            </a:r>
            <a:endParaRPr kumimoji="0" lang="en-US" altLang="zh-CN" sz="4000" b="1" i="0" u="none" strike="noStrike" kern="1200" cap="none" spc="0" normalizeH="0" baseline="0" noProof="0">
              <a:ln>
                <a:noFill/>
              </a:ln>
              <a:solidFill>
                <a:schemeClr val="accent2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  <a:sym typeface="Arial" panose="020B060402020202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4000" b="1" i="0" u="none" strike="noStrike" kern="1200" cap="none" spc="0" normalizeH="0" baseline="0" noProof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Arial" panose="020B0604020202020204" pitchFamily="34" charset="0"/>
              </a:rPr>
              <a:t>标题</a:t>
            </a:r>
            <a:endParaRPr kumimoji="0" lang="zh-CN" altLang="en-US" sz="4000" b="1" i="0" u="none" strike="noStrike" kern="1200" cap="none" spc="0" normalizeH="0" baseline="0" noProof="0" dirty="0">
              <a:ln>
                <a:noFill/>
              </a:ln>
              <a:solidFill>
                <a:schemeClr val="accent2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  <a:sym typeface="Arial" panose="020B0604020202020204" pitchFamily="34" charset="0"/>
            </a:endParaRPr>
          </a:p>
        </p:txBody>
      </p:sp>
      <p:grpSp>
        <p:nvGrpSpPr>
          <p:cNvPr id="72" name="组合 71">
            <a:extLst>
              <a:ext uri="{FF2B5EF4-FFF2-40B4-BE49-F238E27FC236}">
                <a16:creationId xmlns:a16="http://schemas.microsoft.com/office/drawing/2014/main" id="{DCED1D46-EEFA-401C-B433-083D0B7DBDA8}"/>
              </a:ext>
            </a:extLst>
          </p:cNvPr>
          <p:cNvGrpSpPr/>
          <p:nvPr/>
        </p:nvGrpSpPr>
        <p:grpSpPr>
          <a:xfrm>
            <a:off x="8481991" y="2207914"/>
            <a:ext cx="3078637" cy="1122566"/>
            <a:chOff x="8481991" y="2207914"/>
            <a:chExt cx="3078637" cy="1122566"/>
          </a:xfrm>
        </p:grpSpPr>
        <p:sp>
          <p:nvSpPr>
            <p:cNvPr id="73" name="文本框 72">
              <a:extLst>
                <a:ext uri="{FF2B5EF4-FFF2-40B4-BE49-F238E27FC236}">
                  <a16:creationId xmlns:a16="http://schemas.microsoft.com/office/drawing/2014/main" id="{B13777E8-7977-45EB-99F7-75C12012C4C2}"/>
                </a:ext>
              </a:extLst>
            </p:cNvPr>
            <p:cNvSpPr txBox="1"/>
            <p:nvPr/>
          </p:nvSpPr>
          <p:spPr>
            <a:xfrm>
              <a:off x="8481991" y="2207914"/>
              <a:ext cx="2106815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2000" b="0" i="0" u="none" strike="noStrike" kern="1200" cap="none" spc="0" normalizeH="0" baseline="0" noProof="0">
                  <a:ln>
                    <a:noFill/>
                  </a:ln>
                  <a:solidFill>
                    <a:schemeClr val="accent2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TITLE HERE</a:t>
              </a:r>
            </a:p>
          </p:txBody>
        </p:sp>
        <p:sp>
          <p:nvSpPr>
            <p:cNvPr id="74" name="文本框 73">
              <a:extLst>
                <a:ext uri="{FF2B5EF4-FFF2-40B4-BE49-F238E27FC236}">
                  <a16:creationId xmlns:a16="http://schemas.microsoft.com/office/drawing/2014/main" id="{424CF5EC-7299-4EEB-B163-45D23F73CBC2}"/>
                </a:ext>
              </a:extLst>
            </p:cNvPr>
            <p:cNvSpPr txBox="1"/>
            <p:nvPr/>
          </p:nvSpPr>
          <p:spPr>
            <a:xfrm>
              <a:off x="8520792" y="2657475"/>
              <a:ext cx="3039836" cy="67300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000" b="0" i="0" u="none" strike="noStrike" kern="1200" cap="none" spc="0" normalizeH="0" baseline="0" noProof="0" dirty="0">
                  <a:ln>
                    <a:noFill/>
                  </a:ln>
                  <a:solidFill>
                    <a:schemeClr val="accent2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Lorem ipsum dolor sit amet, consectetuer adipiscing elit. Maecenas porttitor congue massa. </a:t>
              </a:r>
              <a:r>
                <a:rPr kumimoji="0" lang="en-US" altLang="zh-CN" sz="1000" b="0" i="0" u="none" strike="noStrike" kern="1200" cap="none" spc="0" normalizeH="0" baseline="0" noProof="0">
                  <a:ln>
                    <a:noFill/>
                  </a:ln>
                  <a:solidFill>
                    <a:schemeClr val="accent2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Fusce posuere</a:t>
              </a:r>
            </a:p>
          </p:txBody>
        </p:sp>
        <p:sp>
          <p:nvSpPr>
            <p:cNvPr id="75" name="矩形: 圆角 74">
              <a:extLst>
                <a:ext uri="{FF2B5EF4-FFF2-40B4-BE49-F238E27FC236}">
                  <a16:creationId xmlns:a16="http://schemas.microsoft.com/office/drawing/2014/main" id="{1C0747DF-66FB-4AB4-9AF3-13E820AAD945}"/>
                </a:ext>
              </a:extLst>
            </p:cNvPr>
            <p:cNvSpPr/>
            <p:nvPr/>
          </p:nvSpPr>
          <p:spPr>
            <a:xfrm>
              <a:off x="8615741" y="2609890"/>
              <a:ext cx="548556" cy="45719"/>
            </a:xfrm>
            <a:prstGeom prst="roundRect">
              <a:avLst>
                <a:gd name="adj" fmla="val 50000"/>
              </a:avLst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</p:grpSp>
      <p:sp>
        <p:nvSpPr>
          <p:cNvPr id="76" name="文本框 75">
            <a:extLst>
              <a:ext uri="{FF2B5EF4-FFF2-40B4-BE49-F238E27FC236}">
                <a16:creationId xmlns:a16="http://schemas.microsoft.com/office/drawing/2014/main" id="{3ECDFC65-B044-42C9-B123-6C455A7B3496}"/>
              </a:ext>
            </a:extLst>
          </p:cNvPr>
          <p:cNvSpPr txBox="1"/>
          <p:nvPr/>
        </p:nvSpPr>
        <p:spPr>
          <a:xfrm>
            <a:off x="8515362" y="4589650"/>
            <a:ext cx="210681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000" b="0" i="0" u="none" strike="noStrike" kern="1200" cap="none" spc="0" normalizeH="0" baseline="0" noProof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TITLE HERE</a:t>
            </a:r>
          </a:p>
        </p:txBody>
      </p:sp>
      <p:sp>
        <p:nvSpPr>
          <p:cNvPr id="77" name="文本框 76">
            <a:extLst>
              <a:ext uri="{FF2B5EF4-FFF2-40B4-BE49-F238E27FC236}">
                <a16:creationId xmlns:a16="http://schemas.microsoft.com/office/drawing/2014/main" id="{0B2E40A7-10BF-40A8-9B5A-0CA04B00E7CB}"/>
              </a:ext>
            </a:extLst>
          </p:cNvPr>
          <p:cNvSpPr txBox="1"/>
          <p:nvPr/>
        </p:nvSpPr>
        <p:spPr>
          <a:xfrm>
            <a:off x="8554163" y="5039211"/>
            <a:ext cx="3039836" cy="6730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0" b="0" i="0" u="none" strike="noStrike" kern="1200" cap="none" spc="0" normalizeH="0" baseline="0" noProof="0" dirty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Lorem ipsum dolor sit amet, consectetuer adipiscing elit. Maecenas porttitor congue massa. </a:t>
            </a:r>
            <a:r>
              <a:rPr kumimoji="0" lang="en-US" altLang="zh-CN" sz="1000" b="0" i="0" u="none" strike="noStrike" kern="1200" cap="none" spc="0" normalizeH="0" baseline="0" noProof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Fusce posuere</a:t>
            </a:r>
          </a:p>
        </p:txBody>
      </p:sp>
      <p:sp>
        <p:nvSpPr>
          <p:cNvPr id="79" name="矩形: 圆角 78">
            <a:extLst>
              <a:ext uri="{FF2B5EF4-FFF2-40B4-BE49-F238E27FC236}">
                <a16:creationId xmlns:a16="http://schemas.microsoft.com/office/drawing/2014/main" id="{B0CDEFD9-39F2-4213-9BE4-3E907034FD8D}"/>
              </a:ext>
            </a:extLst>
          </p:cNvPr>
          <p:cNvSpPr/>
          <p:nvPr/>
        </p:nvSpPr>
        <p:spPr>
          <a:xfrm>
            <a:off x="8649112" y="4991626"/>
            <a:ext cx="548556" cy="45719"/>
          </a:xfrm>
          <a:prstGeom prst="roundRect">
            <a:avLst>
              <a:gd name="adj" fmla="val 50000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accent2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80" name="文本框 79">
            <a:extLst>
              <a:ext uri="{FF2B5EF4-FFF2-40B4-BE49-F238E27FC236}">
                <a16:creationId xmlns:a16="http://schemas.microsoft.com/office/drawing/2014/main" id="{0F6FD8F0-C25E-4A97-9B3D-9056E5AE450C}"/>
              </a:ext>
            </a:extLst>
          </p:cNvPr>
          <p:cNvSpPr txBox="1"/>
          <p:nvPr/>
        </p:nvSpPr>
        <p:spPr>
          <a:xfrm>
            <a:off x="1389733" y="2093542"/>
            <a:ext cx="210681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000" b="0" i="0" u="none" strike="noStrike" kern="1200" cap="none" spc="0" normalizeH="0" baseline="0" noProof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TITLE HERE</a:t>
            </a:r>
          </a:p>
        </p:txBody>
      </p:sp>
      <p:sp>
        <p:nvSpPr>
          <p:cNvPr id="81" name="文本框 80">
            <a:extLst>
              <a:ext uri="{FF2B5EF4-FFF2-40B4-BE49-F238E27FC236}">
                <a16:creationId xmlns:a16="http://schemas.microsoft.com/office/drawing/2014/main" id="{FB072546-4A23-4143-A628-FE18A8519341}"/>
              </a:ext>
            </a:extLst>
          </p:cNvPr>
          <p:cNvSpPr txBox="1"/>
          <p:nvPr/>
        </p:nvSpPr>
        <p:spPr>
          <a:xfrm>
            <a:off x="435281" y="2543103"/>
            <a:ext cx="3039836" cy="6730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0" b="0" i="0" u="none" strike="noStrike" kern="1200" cap="none" spc="0" normalizeH="0" baseline="0" noProof="0" dirty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Lorem ipsum dolor sit amet, consectetuer adipiscing elit. Maecenas porttitor congue massa. </a:t>
            </a:r>
            <a:r>
              <a:rPr kumimoji="0" lang="en-US" altLang="zh-CN" sz="1000" b="0" i="0" u="none" strike="noStrike" kern="1200" cap="none" spc="0" normalizeH="0" baseline="0" noProof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Fusce posuere</a:t>
            </a:r>
          </a:p>
        </p:txBody>
      </p:sp>
      <p:sp>
        <p:nvSpPr>
          <p:cNvPr id="82" name="矩形: 圆角 81">
            <a:extLst>
              <a:ext uri="{FF2B5EF4-FFF2-40B4-BE49-F238E27FC236}">
                <a16:creationId xmlns:a16="http://schemas.microsoft.com/office/drawing/2014/main" id="{4E6EA268-0191-467B-9305-1D1D6894C16A}"/>
              </a:ext>
            </a:extLst>
          </p:cNvPr>
          <p:cNvSpPr/>
          <p:nvPr/>
        </p:nvSpPr>
        <p:spPr>
          <a:xfrm>
            <a:off x="2843931" y="2495518"/>
            <a:ext cx="548556" cy="45719"/>
          </a:xfrm>
          <a:prstGeom prst="roundRect">
            <a:avLst>
              <a:gd name="adj" fmla="val 50000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accent2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83" name="文本框 82">
            <a:extLst>
              <a:ext uri="{FF2B5EF4-FFF2-40B4-BE49-F238E27FC236}">
                <a16:creationId xmlns:a16="http://schemas.microsoft.com/office/drawing/2014/main" id="{728AF61B-9EC1-4D36-AB30-301F39988FB3}"/>
              </a:ext>
            </a:extLst>
          </p:cNvPr>
          <p:cNvSpPr txBox="1"/>
          <p:nvPr/>
        </p:nvSpPr>
        <p:spPr>
          <a:xfrm>
            <a:off x="1370109" y="4540199"/>
            <a:ext cx="210681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000" b="0" i="0" u="none" strike="noStrike" kern="1200" cap="none" spc="0" normalizeH="0" baseline="0" noProof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TITLE HERE</a:t>
            </a:r>
          </a:p>
        </p:txBody>
      </p:sp>
      <p:sp>
        <p:nvSpPr>
          <p:cNvPr id="84" name="文本框 83">
            <a:extLst>
              <a:ext uri="{FF2B5EF4-FFF2-40B4-BE49-F238E27FC236}">
                <a16:creationId xmlns:a16="http://schemas.microsoft.com/office/drawing/2014/main" id="{EFBC70CF-1C4B-4087-A3E9-6BD9F7F87F04}"/>
              </a:ext>
            </a:extLst>
          </p:cNvPr>
          <p:cNvSpPr txBox="1"/>
          <p:nvPr/>
        </p:nvSpPr>
        <p:spPr>
          <a:xfrm>
            <a:off x="415657" y="4989760"/>
            <a:ext cx="3039836" cy="6730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0" b="0" i="0" u="none" strike="noStrike" kern="1200" cap="none" spc="0" normalizeH="0" baseline="0" noProof="0" dirty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Lorem ipsum dolor sit amet, consectetuer adipiscing elit. Maecenas porttitor congue massa. </a:t>
            </a:r>
            <a:r>
              <a:rPr kumimoji="0" lang="en-US" altLang="zh-CN" sz="1000" b="0" i="0" u="none" strike="noStrike" kern="1200" cap="none" spc="0" normalizeH="0" baseline="0" noProof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Fusce posuere</a:t>
            </a:r>
          </a:p>
        </p:txBody>
      </p:sp>
      <p:sp>
        <p:nvSpPr>
          <p:cNvPr id="85" name="矩形: 圆角 84">
            <a:extLst>
              <a:ext uri="{FF2B5EF4-FFF2-40B4-BE49-F238E27FC236}">
                <a16:creationId xmlns:a16="http://schemas.microsoft.com/office/drawing/2014/main" id="{13C3D5D3-58AB-405F-BCB4-C5142A04E5EF}"/>
              </a:ext>
            </a:extLst>
          </p:cNvPr>
          <p:cNvSpPr/>
          <p:nvPr/>
        </p:nvSpPr>
        <p:spPr>
          <a:xfrm>
            <a:off x="2824307" y="4942175"/>
            <a:ext cx="548556" cy="45719"/>
          </a:xfrm>
          <a:prstGeom prst="roundRect">
            <a:avLst>
              <a:gd name="adj" fmla="val 50000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accent2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31" name="rocket" title="Icon of a rocket">
            <a:extLst>
              <a:ext uri="{FF2B5EF4-FFF2-40B4-BE49-F238E27FC236}">
                <a16:creationId xmlns:a16="http://schemas.microsoft.com/office/drawing/2014/main" id="{384BBF08-A9F9-4ABF-88EC-FF8DC14841ED}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4442535" y="2406061"/>
            <a:ext cx="275760" cy="270352"/>
          </a:xfrm>
          <a:custGeom>
            <a:avLst/>
            <a:gdLst>
              <a:gd name="T0" fmla="*/ 352 w 352"/>
              <a:gd name="T1" fmla="*/ 3 h 346"/>
              <a:gd name="T2" fmla="*/ 305 w 352"/>
              <a:gd name="T3" fmla="*/ 142 h 346"/>
              <a:gd name="T4" fmla="*/ 118 w 352"/>
              <a:gd name="T5" fmla="*/ 326 h 346"/>
              <a:gd name="T6" fmla="*/ 50 w 352"/>
              <a:gd name="T7" fmla="*/ 346 h 346"/>
              <a:gd name="T8" fmla="*/ 0 w 352"/>
              <a:gd name="T9" fmla="*/ 295 h 346"/>
              <a:gd name="T10" fmla="*/ 30 w 352"/>
              <a:gd name="T11" fmla="*/ 227 h 346"/>
              <a:gd name="T12" fmla="*/ 203 w 352"/>
              <a:gd name="T13" fmla="*/ 54 h 346"/>
              <a:gd name="T14" fmla="*/ 352 w 352"/>
              <a:gd name="T15" fmla="*/ 3 h 346"/>
              <a:gd name="T16" fmla="*/ 203 w 352"/>
              <a:gd name="T17" fmla="*/ 55 h 346"/>
              <a:gd name="T18" fmla="*/ 301 w 352"/>
              <a:gd name="T19" fmla="*/ 146 h 346"/>
              <a:gd name="T20" fmla="*/ 144 w 352"/>
              <a:gd name="T21" fmla="*/ 113 h 346"/>
              <a:gd name="T22" fmla="*/ 0 w 352"/>
              <a:gd name="T23" fmla="*/ 113 h 346"/>
              <a:gd name="T24" fmla="*/ 0 w 352"/>
              <a:gd name="T25" fmla="*/ 197 h 346"/>
              <a:gd name="T26" fmla="*/ 30 w 352"/>
              <a:gd name="T27" fmla="*/ 227 h 346"/>
              <a:gd name="T28" fmla="*/ 30 w 352"/>
              <a:gd name="T29" fmla="*/ 227 h 346"/>
              <a:gd name="T30" fmla="*/ 120 w 352"/>
              <a:gd name="T31" fmla="*/ 324 h 346"/>
              <a:gd name="T32" fmla="*/ 141 w 352"/>
              <a:gd name="T33" fmla="*/ 346 h 346"/>
              <a:gd name="T34" fmla="*/ 232 w 352"/>
              <a:gd name="T35" fmla="*/ 346 h 346"/>
              <a:gd name="T36" fmla="*/ 232 w 352"/>
              <a:gd name="T37" fmla="*/ 214 h 346"/>
              <a:gd name="T38" fmla="*/ 176 w 352"/>
              <a:gd name="T39" fmla="*/ 159 h 346"/>
              <a:gd name="T40" fmla="*/ 194 w 352"/>
              <a:gd name="T41" fmla="*/ 177 h 346"/>
              <a:gd name="T42" fmla="*/ 211 w 352"/>
              <a:gd name="T43" fmla="*/ 159 h 346"/>
              <a:gd name="T44" fmla="*/ 194 w 352"/>
              <a:gd name="T45" fmla="*/ 141 h 346"/>
              <a:gd name="T46" fmla="*/ 176 w 352"/>
              <a:gd name="T47" fmla="*/ 159 h 3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</a:cxnLst>
            <a:rect l="0" t="0" r="r" b="b"/>
            <a:pathLst>
              <a:path w="352" h="346">
                <a:moveTo>
                  <a:pt x="352" y="3"/>
                </a:moveTo>
                <a:cubicBezTo>
                  <a:pt x="346" y="85"/>
                  <a:pt x="305" y="142"/>
                  <a:pt x="305" y="142"/>
                </a:cubicBezTo>
                <a:cubicBezTo>
                  <a:pt x="305" y="142"/>
                  <a:pt x="305" y="142"/>
                  <a:pt x="118" y="326"/>
                </a:cubicBezTo>
                <a:cubicBezTo>
                  <a:pt x="118" y="326"/>
                  <a:pt x="118" y="326"/>
                  <a:pt x="50" y="346"/>
                </a:cubicBezTo>
                <a:cubicBezTo>
                  <a:pt x="50" y="346"/>
                  <a:pt x="50" y="346"/>
                  <a:pt x="0" y="295"/>
                </a:cubicBezTo>
                <a:cubicBezTo>
                  <a:pt x="0" y="295"/>
                  <a:pt x="0" y="295"/>
                  <a:pt x="30" y="227"/>
                </a:cubicBezTo>
                <a:cubicBezTo>
                  <a:pt x="30" y="227"/>
                  <a:pt x="149" y="109"/>
                  <a:pt x="203" y="54"/>
                </a:cubicBezTo>
                <a:cubicBezTo>
                  <a:pt x="257" y="0"/>
                  <a:pt x="352" y="3"/>
                  <a:pt x="352" y="3"/>
                </a:cubicBezTo>
                <a:close/>
                <a:moveTo>
                  <a:pt x="203" y="55"/>
                </a:moveTo>
                <a:cubicBezTo>
                  <a:pt x="301" y="146"/>
                  <a:pt x="301" y="146"/>
                  <a:pt x="301" y="146"/>
                </a:cubicBezTo>
                <a:moveTo>
                  <a:pt x="144" y="113"/>
                </a:moveTo>
                <a:cubicBezTo>
                  <a:pt x="0" y="113"/>
                  <a:pt x="0" y="113"/>
                  <a:pt x="0" y="113"/>
                </a:cubicBezTo>
                <a:cubicBezTo>
                  <a:pt x="0" y="197"/>
                  <a:pt x="0" y="197"/>
                  <a:pt x="0" y="197"/>
                </a:cubicBezTo>
                <a:cubicBezTo>
                  <a:pt x="30" y="227"/>
                  <a:pt x="30" y="227"/>
                  <a:pt x="30" y="227"/>
                </a:cubicBezTo>
                <a:moveTo>
                  <a:pt x="30" y="227"/>
                </a:moveTo>
                <a:cubicBezTo>
                  <a:pt x="120" y="324"/>
                  <a:pt x="120" y="324"/>
                  <a:pt x="120" y="324"/>
                </a:cubicBezTo>
                <a:cubicBezTo>
                  <a:pt x="141" y="346"/>
                  <a:pt x="141" y="346"/>
                  <a:pt x="141" y="346"/>
                </a:cubicBezTo>
                <a:cubicBezTo>
                  <a:pt x="232" y="346"/>
                  <a:pt x="232" y="346"/>
                  <a:pt x="232" y="346"/>
                </a:cubicBezTo>
                <a:cubicBezTo>
                  <a:pt x="232" y="214"/>
                  <a:pt x="232" y="214"/>
                  <a:pt x="232" y="214"/>
                </a:cubicBezTo>
                <a:moveTo>
                  <a:pt x="176" y="159"/>
                </a:moveTo>
                <a:cubicBezTo>
                  <a:pt x="176" y="169"/>
                  <a:pt x="184" y="177"/>
                  <a:pt x="194" y="177"/>
                </a:cubicBezTo>
                <a:cubicBezTo>
                  <a:pt x="203" y="177"/>
                  <a:pt x="211" y="169"/>
                  <a:pt x="211" y="159"/>
                </a:cubicBezTo>
                <a:cubicBezTo>
                  <a:pt x="211" y="149"/>
                  <a:pt x="203" y="141"/>
                  <a:pt x="194" y="141"/>
                </a:cubicBezTo>
                <a:cubicBezTo>
                  <a:pt x="184" y="141"/>
                  <a:pt x="176" y="149"/>
                  <a:pt x="176" y="159"/>
                </a:cubicBezTo>
                <a:close/>
              </a:path>
            </a:pathLst>
          </a:custGeom>
          <a:noFill/>
          <a:ln w="12700" cap="flat">
            <a:solidFill>
              <a:schemeClr val="tx2"/>
            </a:solidFill>
            <a:prstDash val="solid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66DDD5"/>
              </a:solidFill>
              <a:effectLst/>
              <a:uLnTx/>
              <a:uFillTx/>
              <a:latin typeface="等线" panose="020F0502020204030204"/>
              <a:ea typeface="+mn-ea"/>
              <a:cs typeface="+mn-cs"/>
            </a:endParaRPr>
          </a:p>
        </p:txBody>
      </p:sp>
      <p:sp>
        <p:nvSpPr>
          <p:cNvPr id="32" name="Intelligence" title="Icon of circles connected by crossing lines">
            <a:extLst>
              <a:ext uri="{FF2B5EF4-FFF2-40B4-BE49-F238E27FC236}">
                <a16:creationId xmlns:a16="http://schemas.microsoft.com/office/drawing/2014/main" id="{42B7BC1A-49B0-47C9-B8C6-6CF797F338C6}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7422910" y="2406061"/>
            <a:ext cx="281350" cy="270352"/>
          </a:xfrm>
          <a:custGeom>
            <a:avLst/>
            <a:gdLst>
              <a:gd name="T0" fmla="*/ 90 w 347"/>
              <a:gd name="T1" fmla="*/ 24 h 333"/>
              <a:gd name="T2" fmla="*/ 114 w 347"/>
              <a:gd name="T3" fmla="*/ 0 h 333"/>
              <a:gd name="T4" fmla="*/ 138 w 347"/>
              <a:gd name="T5" fmla="*/ 24 h 333"/>
              <a:gd name="T6" fmla="*/ 114 w 347"/>
              <a:gd name="T7" fmla="*/ 49 h 333"/>
              <a:gd name="T8" fmla="*/ 90 w 347"/>
              <a:gd name="T9" fmla="*/ 24 h 333"/>
              <a:gd name="T10" fmla="*/ 0 w 347"/>
              <a:gd name="T11" fmla="*/ 146 h 333"/>
              <a:gd name="T12" fmla="*/ 37 w 347"/>
              <a:gd name="T13" fmla="*/ 183 h 333"/>
              <a:gd name="T14" fmla="*/ 75 w 347"/>
              <a:gd name="T15" fmla="*/ 146 h 333"/>
              <a:gd name="T16" fmla="*/ 37 w 347"/>
              <a:gd name="T17" fmla="*/ 108 h 333"/>
              <a:gd name="T18" fmla="*/ 0 w 347"/>
              <a:gd name="T19" fmla="*/ 146 h 333"/>
              <a:gd name="T20" fmla="*/ 60 w 347"/>
              <a:gd name="T21" fmla="*/ 273 h 333"/>
              <a:gd name="T22" fmla="*/ 119 w 347"/>
              <a:gd name="T23" fmla="*/ 333 h 333"/>
              <a:gd name="T24" fmla="*/ 179 w 347"/>
              <a:gd name="T25" fmla="*/ 273 h 333"/>
              <a:gd name="T26" fmla="*/ 119 w 347"/>
              <a:gd name="T27" fmla="*/ 213 h 333"/>
              <a:gd name="T28" fmla="*/ 60 w 347"/>
              <a:gd name="T29" fmla="*/ 273 h 333"/>
              <a:gd name="T30" fmla="*/ 134 w 347"/>
              <a:gd name="T31" fmla="*/ 110 h 333"/>
              <a:gd name="T32" fmla="*/ 174 w 347"/>
              <a:gd name="T33" fmla="*/ 149 h 333"/>
              <a:gd name="T34" fmla="*/ 213 w 347"/>
              <a:gd name="T35" fmla="*/ 110 h 333"/>
              <a:gd name="T36" fmla="*/ 174 w 347"/>
              <a:gd name="T37" fmla="*/ 71 h 333"/>
              <a:gd name="T38" fmla="*/ 134 w 347"/>
              <a:gd name="T39" fmla="*/ 110 h 333"/>
              <a:gd name="T40" fmla="*/ 228 w 347"/>
              <a:gd name="T41" fmla="*/ 241 h 333"/>
              <a:gd name="T42" fmla="*/ 287 w 347"/>
              <a:gd name="T43" fmla="*/ 303 h 333"/>
              <a:gd name="T44" fmla="*/ 347 w 347"/>
              <a:gd name="T45" fmla="*/ 241 h 333"/>
              <a:gd name="T46" fmla="*/ 287 w 347"/>
              <a:gd name="T47" fmla="*/ 179 h 333"/>
              <a:gd name="T48" fmla="*/ 228 w 347"/>
              <a:gd name="T49" fmla="*/ 241 h 333"/>
              <a:gd name="T50" fmla="*/ 228 w 347"/>
              <a:gd name="T51" fmla="*/ 250 h 333"/>
              <a:gd name="T52" fmla="*/ 178 w 347"/>
              <a:gd name="T53" fmla="*/ 262 h 333"/>
              <a:gd name="T54" fmla="*/ 74 w 347"/>
              <a:gd name="T55" fmla="*/ 139 h 333"/>
              <a:gd name="T56" fmla="*/ 136 w 347"/>
              <a:gd name="T57" fmla="*/ 120 h 333"/>
              <a:gd name="T58" fmla="*/ 137 w 347"/>
              <a:gd name="T59" fmla="*/ 216 h 333"/>
              <a:gd name="T60" fmla="*/ 162 w 347"/>
              <a:gd name="T61" fmla="*/ 148 h 333"/>
              <a:gd name="T62" fmla="*/ 86 w 347"/>
              <a:gd name="T63" fmla="*/ 223 h 333"/>
              <a:gd name="T64" fmla="*/ 57 w 347"/>
              <a:gd name="T65" fmla="*/ 177 h 333"/>
              <a:gd name="T66" fmla="*/ 232 w 347"/>
              <a:gd name="T67" fmla="*/ 217 h 333"/>
              <a:gd name="T68" fmla="*/ 71 w 347"/>
              <a:gd name="T69" fmla="*/ 161 h 333"/>
              <a:gd name="T70" fmla="*/ 102 w 347"/>
              <a:gd name="T71" fmla="*/ 46 h 333"/>
              <a:gd name="T72" fmla="*/ 58 w 347"/>
              <a:gd name="T73" fmla="*/ 115 h 333"/>
              <a:gd name="T74" fmla="*/ 249 w 347"/>
              <a:gd name="T75" fmla="*/ 194 h 333"/>
              <a:gd name="T76" fmla="*/ 200 w 347"/>
              <a:gd name="T77" fmla="*/ 139 h 333"/>
              <a:gd name="T78" fmla="*/ 112 w 347"/>
              <a:gd name="T79" fmla="*/ 213 h 333"/>
              <a:gd name="T80" fmla="*/ 114 w 347"/>
              <a:gd name="T81" fmla="*/ 49 h 333"/>
              <a:gd name="T82" fmla="*/ 126 w 347"/>
              <a:gd name="T83" fmla="*/ 45 h 333"/>
              <a:gd name="T84" fmla="*/ 151 w 347"/>
              <a:gd name="T85" fmla="*/ 78 h 3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</a:cxnLst>
            <a:rect l="0" t="0" r="r" b="b"/>
            <a:pathLst>
              <a:path w="347" h="333">
                <a:moveTo>
                  <a:pt x="90" y="24"/>
                </a:moveTo>
                <a:cubicBezTo>
                  <a:pt x="90" y="11"/>
                  <a:pt x="100" y="0"/>
                  <a:pt x="114" y="0"/>
                </a:cubicBezTo>
                <a:cubicBezTo>
                  <a:pt x="127" y="0"/>
                  <a:pt x="138" y="11"/>
                  <a:pt x="138" y="24"/>
                </a:cubicBezTo>
                <a:cubicBezTo>
                  <a:pt x="138" y="38"/>
                  <a:pt x="127" y="49"/>
                  <a:pt x="114" y="49"/>
                </a:cubicBezTo>
                <a:cubicBezTo>
                  <a:pt x="100" y="49"/>
                  <a:pt x="90" y="38"/>
                  <a:pt x="90" y="24"/>
                </a:cubicBezTo>
                <a:close/>
                <a:moveTo>
                  <a:pt x="0" y="146"/>
                </a:moveTo>
                <a:cubicBezTo>
                  <a:pt x="0" y="166"/>
                  <a:pt x="17" y="183"/>
                  <a:pt x="37" y="183"/>
                </a:cubicBezTo>
                <a:cubicBezTo>
                  <a:pt x="58" y="183"/>
                  <a:pt x="75" y="166"/>
                  <a:pt x="75" y="146"/>
                </a:cubicBezTo>
                <a:cubicBezTo>
                  <a:pt x="75" y="125"/>
                  <a:pt x="58" y="108"/>
                  <a:pt x="37" y="108"/>
                </a:cubicBezTo>
                <a:cubicBezTo>
                  <a:pt x="17" y="108"/>
                  <a:pt x="0" y="125"/>
                  <a:pt x="0" y="146"/>
                </a:cubicBezTo>
                <a:close/>
                <a:moveTo>
                  <a:pt x="60" y="273"/>
                </a:moveTo>
                <a:cubicBezTo>
                  <a:pt x="60" y="306"/>
                  <a:pt x="86" y="333"/>
                  <a:pt x="119" y="333"/>
                </a:cubicBezTo>
                <a:cubicBezTo>
                  <a:pt x="152" y="333"/>
                  <a:pt x="179" y="306"/>
                  <a:pt x="179" y="273"/>
                </a:cubicBezTo>
                <a:cubicBezTo>
                  <a:pt x="179" y="240"/>
                  <a:pt x="152" y="213"/>
                  <a:pt x="119" y="213"/>
                </a:cubicBezTo>
                <a:cubicBezTo>
                  <a:pt x="86" y="213"/>
                  <a:pt x="60" y="240"/>
                  <a:pt x="60" y="273"/>
                </a:cubicBezTo>
                <a:close/>
                <a:moveTo>
                  <a:pt x="134" y="110"/>
                </a:moveTo>
                <a:cubicBezTo>
                  <a:pt x="134" y="132"/>
                  <a:pt x="152" y="149"/>
                  <a:pt x="174" y="149"/>
                </a:cubicBezTo>
                <a:cubicBezTo>
                  <a:pt x="195" y="149"/>
                  <a:pt x="213" y="132"/>
                  <a:pt x="213" y="110"/>
                </a:cubicBezTo>
                <a:cubicBezTo>
                  <a:pt x="213" y="89"/>
                  <a:pt x="195" y="71"/>
                  <a:pt x="174" y="71"/>
                </a:cubicBezTo>
                <a:cubicBezTo>
                  <a:pt x="152" y="71"/>
                  <a:pt x="134" y="89"/>
                  <a:pt x="134" y="110"/>
                </a:cubicBezTo>
                <a:close/>
                <a:moveTo>
                  <a:pt x="228" y="241"/>
                </a:moveTo>
                <a:cubicBezTo>
                  <a:pt x="228" y="275"/>
                  <a:pt x="254" y="303"/>
                  <a:pt x="287" y="303"/>
                </a:cubicBezTo>
                <a:cubicBezTo>
                  <a:pt x="320" y="303"/>
                  <a:pt x="347" y="275"/>
                  <a:pt x="347" y="241"/>
                </a:cubicBezTo>
                <a:cubicBezTo>
                  <a:pt x="347" y="207"/>
                  <a:pt x="320" y="179"/>
                  <a:pt x="287" y="179"/>
                </a:cubicBezTo>
                <a:cubicBezTo>
                  <a:pt x="254" y="179"/>
                  <a:pt x="228" y="207"/>
                  <a:pt x="228" y="241"/>
                </a:cubicBezTo>
                <a:close/>
                <a:moveTo>
                  <a:pt x="228" y="250"/>
                </a:moveTo>
                <a:cubicBezTo>
                  <a:pt x="178" y="262"/>
                  <a:pt x="178" y="262"/>
                  <a:pt x="178" y="262"/>
                </a:cubicBezTo>
                <a:moveTo>
                  <a:pt x="74" y="139"/>
                </a:moveTo>
                <a:cubicBezTo>
                  <a:pt x="136" y="120"/>
                  <a:pt x="136" y="120"/>
                  <a:pt x="136" y="120"/>
                </a:cubicBezTo>
                <a:moveTo>
                  <a:pt x="137" y="216"/>
                </a:moveTo>
                <a:cubicBezTo>
                  <a:pt x="162" y="148"/>
                  <a:pt x="162" y="148"/>
                  <a:pt x="162" y="148"/>
                </a:cubicBezTo>
                <a:moveTo>
                  <a:pt x="86" y="223"/>
                </a:moveTo>
                <a:cubicBezTo>
                  <a:pt x="57" y="177"/>
                  <a:pt x="57" y="177"/>
                  <a:pt x="57" y="177"/>
                </a:cubicBezTo>
                <a:moveTo>
                  <a:pt x="232" y="217"/>
                </a:moveTo>
                <a:cubicBezTo>
                  <a:pt x="71" y="161"/>
                  <a:pt x="71" y="161"/>
                  <a:pt x="71" y="161"/>
                </a:cubicBezTo>
                <a:moveTo>
                  <a:pt x="102" y="46"/>
                </a:moveTo>
                <a:cubicBezTo>
                  <a:pt x="58" y="115"/>
                  <a:pt x="58" y="115"/>
                  <a:pt x="58" y="115"/>
                </a:cubicBezTo>
                <a:moveTo>
                  <a:pt x="249" y="194"/>
                </a:moveTo>
                <a:cubicBezTo>
                  <a:pt x="200" y="139"/>
                  <a:pt x="200" y="139"/>
                  <a:pt x="200" y="139"/>
                </a:cubicBezTo>
                <a:moveTo>
                  <a:pt x="112" y="213"/>
                </a:moveTo>
                <a:cubicBezTo>
                  <a:pt x="114" y="49"/>
                  <a:pt x="114" y="49"/>
                  <a:pt x="114" y="49"/>
                </a:cubicBezTo>
                <a:moveTo>
                  <a:pt x="126" y="45"/>
                </a:moveTo>
                <a:cubicBezTo>
                  <a:pt x="151" y="78"/>
                  <a:pt x="151" y="78"/>
                  <a:pt x="151" y="78"/>
                </a:cubicBezTo>
              </a:path>
            </a:pathLst>
          </a:custGeom>
          <a:noFill/>
          <a:ln w="12700" cap="sq">
            <a:solidFill>
              <a:schemeClr val="tx2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gradFill>
                <a:gsLst>
                  <a:gs pos="0">
                    <a:srgbClr val="505050"/>
                  </a:gs>
                  <a:gs pos="100000">
                    <a:srgbClr val="505050"/>
                  </a:gs>
                </a:gsLst>
                <a:lin ang="5400000" scaled="1"/>
              </a:gradFill>
              <a:effectLst/>
              <a:uLnTx/>
              <a:uFillTx/>
              <a:latin typeface="等线" panose="020F0502020204030204"/>
              <a:ea typeface="+mn-ea"/>
              <a:cs typeface="+mn-cs"/>
            </a:endParaRPr>
          </a:p>
        </p:txBody>
      </p:sp>
      <p:sp>
        <p:nvSpPr>
          <p:cNvPr id="33" name="IoT" title="Icon of five circles that all connect to a center circle">
            <a:extLst>
              <a:ext uri="{FF2B5EF4-FFF2-40B4-BE49-F238E27FC236}">
                <a16:creationId xmlns:a16="http://schemas.microsoft.com/office/drawing/2014/main" id="{FD431C11-214C-496E-8A3C-8CBB86E3BE2F}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4488051" y="4852718"/>
            <a:ext cx="269920" cy="270352"/>
          </a:xfrm>
          <a:custGeom>
            <a:avLst/>
            <a:gdLst>
              <a:gd name="T0" fmla="*/ 235 w 352"/>
              <a:gd name="T1" fmla="*/ 176 h 352"/>
              <a:gd name="T2" fmla="*/ 176 w 352"/>
              <a:gd name="T3" fmla="*/ 235 h 352"/>
              <a:gd name="T4" fmla="*/ 117 w 352"/>
              <a:gd name="T5" fmla="*/ 176 h 352"/>
              <a:gd name="T6" fmla="*/ 176 w 352"/>
              <a:gd name="T7" fmla="*/ 117 h 352"/>
              <a:gd name="T8" fmla="*/ 235 w 352"/>
              <a:gd name="T9" fmla="*/ 176 h 352"/>
              <a:gd name="T10" fmla="*/ 270 w 352"/>
              <a:gd name="T11" fmla="*/ 0 h 352"/>
              <a:gd name="T12" fmla="*/ 235 w 352"/>
              <a:gd name="T13" fmla="*/ 35 h 352"/>
              <a:gd name="T14" fmla="*/ 270 w 352"/>
              <a:gd name="T15" fmla="*/ 70 h 352"/>
              <a:gd name="T16" fmla="*/ 305 w 352"/>
              <a:gd name="T17" fmla="*/ 35 h 352"/>
              <a:gd name="T18" fmla="*/ 270 w 352"/>
              <a:gd name="T19" fmla="*/ 0 h 352"/>
              <a:gd name="T20" fmla="*/ 82 w 352"/>
              <a:gd name="T21" fmla="*/ 23 h 352"/>
              <a:gd name="T22" fmla="*/ 47 w 352"/>
              <a:gd name="T23" fmla="*/ 59 h 352"/>
              <a:gd name="T24" fmla="*/ 82 w 352"/>
              <a:gd name="T25" fmla="*/ 94 h 352"/>
              <a:gd name="T26" fmla="*/ 117 w 352"/>
              <a:gd name="T27" fmla="*/ 59 h 352"/>
              <a:gd name="T28" fmla="*/ 82 w 352"/>
              <a:gd name="T29" fmla="*/ 23 h 352"/>
              <a:gd name="T30" fmla="*/ 35 w 352"/>
              <a:gd name="T31" fmla="*/ 211 h 352"/>
              <a:gd name="T32" fmla="*/ 0 w 352"/>
              <a:gd name="T33" fmla="*/ 246 h 352"/>
              <a:gd name="T34" fmla="*/ 35 w 352"/>
              <a:gd name="T35" fmla="*/ 282 h 352"/>
              <a:gd name="T36" fmla="*/ 70 w 352"/>
              <a:gd name="T37" fmla="*/ 246 h 352"/>
              <a:gd name="T38" fmla="*/ 35 w 352"/>
              <a:gd name="T39" fmla="*/ 211 h 352"/>
              <a:gd name="T40" fmla="*/ 223 w 352"/>
              <a:gd name="T41" fmla="*/ 282 h 352"/>
              <a:gd name="T42" fmla="*/ 188 w 352"/>
              <a:gd name="T43" fmla="*/ 317 h 352"/>
              <a:gd name="T44" fmla="*/ 223 w 352"/>
              <a:gd name="T45" fmla="*/ 352 h 352"/>
              <a:gd name="T46" fmla="*/ 258 w 352"/>
              <a:gd name="T47" fmla="*/ 317 h 352"/>
              <a:gd name="T48" fmla="*/ 223 w 352"/>
              <a:gd name="T49" fmla="*/ 282 h 352"/>
              <a:gd name="T50" fmla="*/ 317 w 352"/>
              <a:gd name="T51" fmla="*/ 164 h 352"/>
              <a:gd name="T52" fmla="*/ 282 w 352"/>
              <a:gd name="T53" fmla="*/ 199 h 352"/>
              <a:gd name="T54" fmla="*/ 317 w 352"/>
              <a:gd name="T55" fmla="*/ 235 h 352"/>
              <a:gd name="T56" fmla="*/ 352 w 352"/>
              <a:gd name="T57" fmla="*/ 199 h 352"/>
              <a:gd name="T58" fmla="*/ 317 w 352"/>
              <a:gd name="T59" fmla="*/ 164 h 352"/>
              <a:gd name="T60" fmla="*/ 250 w 352"/>
              <a:gd name="T61" fmla="*/ 64 h 352"/>
              <a:gd name="T62" fmla="*/ 209 w 352"/>
              <a:gd name="T63" fmla="*/ 127 h 352"/>
              <a:gd name="T64" fmla="*/ 139 w 352"/>
              <a:gd name="T65" fmla="*/ 130 h 352"/>
              <a:gd name="T66" fmla="*/ 104 w 352"/>
              <a:gd name="T67" fmla="*/ 86 h 352"/>
              <a:gd name="T68" fmla="*/ 67 w 352"/>
              <a:gd name="T69" fmla="*/ 231 h 352"/>
              <a:gd name="T70" fmla="*/ 124 w 352"/>
              <a:gd name="T71" fmla="*/ 202 h 352"/>
              <a:gd name="T72" fmla="*/ 212 w 352"/>
              <a:gd name="T73" fmla="*/ 283 h 352"/>
              <a:gd name="T74" fmla="*/ 195 w 352"/>
              <a:gd name="T75" fmla="*/ 232 h 352"/>
              <a:gd name="T76" fmla="*/ 234 w 352"/>
              <a:gd name="T77" fmla="*/ 186 h 352"/>
              <a:gd name="T78" fmla="*/ 282 w 352"/>
              <a:gd name="T79" fmla="*/ 194 h 3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</a:cxnLst>
            <a:rect l="0" t="0" r="r" b="b"/>
            <a:pathLst>
              <a:path w="352" h="352">
                <a:moveTo>
                  <a:pt x="235" y="176"/>
                </a:moveTo>
                <a:cubicBezTo>
                  <a:pt x="235" y="208"/>
                  <a:pt x="208" y="235"/>
                  <a:pt x="176" y="235"/>
                </a:cubicBezTo>
                <a:cubicBezTo>
                  <a:pt x="144" y="235"/>
                  <a:pt x="117" y="208"/>
                  <a:pt x="117" y="176"/>
                </a:cubicBezTo>
                <a:cubicBezTo>
                  <a:pt x="117" y="144"/>
                  <a:pt x="144" y="117"/>
                  <a:pt x="176" y="117"/>
                </a:cubicBezTo>
                <a:cubicBezTo>
                  <a:pt x="208" y="117"/>
                  <a:pt x="235" y="144"/>
                  <a:pt x="235" y="176"/>
                </a:cubicBezTo>
                <a:close/>
                <a:moveTo>
                  <a:pt x="270" y="0"/>
                </a:moveTo>
                <a:cubicBezTo>
                  <a:pt x="250" y="0"/>
                  <a:pt x="235" y="16"/>
                  <a:pt x="235" y="35"/>
                </a:cubicBezTo>
                <a:cubicBezTo>
                  <a:pt x="235" y="55"/>
                  <a:pt x="250" y="70"/>
                  <a:pt x="270" y="70"/>
                </a:cubicBezTo>
                <a:cubicBezTo>
                  <a:pt x="289" y="70"/>
                  <a:pt x="305" y="55"/>
                  <a:pt x="305" y="35"/>
                </a:cubicBezTo>
                <a:cubicBezTo>
                  <a:pt x="305" y="16"/>
                  <a:pt x="289" y="0"/>
                  <a:pt x="270" y="0"/>
                </a:cubicBezTo>
                <a:close/>
                <a:moveTo>
                  <a:pt x="82" y="23"/>
                </a:moveTo>
                <a:cubicBezTo>
                  <a:pt x="63" y="23"/>
                  <a:pt x="47" y="39"/>
                  <a:pt x="47" y="59"/>
                </a:cubicBezTo>
                <a:cubicBezTo>
                  <a:pt x="47" y="78"/>
                  <a:pt x="63" y="94"/>
                  <a:pt x="82" y="94"/>
                </a:cubicBezTo>
                <a:cubicBezTo>
                  <a:pt x="102" y="94"/>
                  <a:pt x="117" y="78"/>
                  <a:pt x="117" y="59"/>
                </a:cubicBezTo>
                <a:cubicBezTo>
                  <a:pt x="117" y="39"/>
                  <a:pt x="102" y="23"/>
                  <a:pt x="82" y="23"/>
                </a:cubicBezTo>
                <a:close/>
                <a:moveTo>
                  <a:pt x="35" y="211"/>
                </a:moveTo>
                <a:cubicBezTo>
                  <a:pt x="16" y="211"/>
                  <a:pt x="0" y="227"/>
                  <a:pt x="0" y="246"/>
                </a:cubicBezTo>
                <a:cubicBezTo>
                  <a:pt x="0" y="266"/>
                  <a:pt x="16" y="282"/>
                  <a:pt x="35" y="282"/>
                </a:cubicBezTo>
                <a:cubicBezTo>
                  <a:pt x="55" y="282"/>
                  <a:pt x="70" y="266"/>
                  <a:pt x="70" y="246"/>
                </a:cubicBezTo>
                <a:cubicBezTo>
                  <a:pt x="70" y="227"/>
                  <a:pt x="55" y="211"/>
                  <a:pt x="35" y="211"/>
                </a:cubicBezTo>
                <a:close/>
                <a:moveTo>
                  <a:pt x="223" y="282"/>
                </a:moveTo>
                <a:cubicBezTo>
                  <a:pt x="203" y="282"/>
                  <a:pt x="188" y="297"/>
                  <a:pt x="188" y="317"/>
                </a:cubicBezTo>
                <a:cubicBezTo>
                  <a:pt x="188" y="336"/>
                  <a:pt x="203" y="352"/>
                  <a:pt x="223" y="352"/>
                </a:cubicBezTo>
                <a:cubicBezTo>
                  <a:pt x="242" y="352"/>
                  <a:pt x="258" y="336"/>
                  <a:pt x="258" y="317"/>
                </a:cubicBezTo>
                <a:cubicBezTo>
                  <a:pt x="258" y="297"/>
                  <a:pt x="242" y="282"/>
                  <a:pt x="223" y="282"/>
                </a:cubicBezTo>
                <a:close/>
                <a:moveTo>
                  <a:pt x="317" y="164"/>
                </a:moveTo>
                <a:cubicBezTo>
                  <a:pt x="297" y="164"/>
                  <a:pt x="282" y="180"/>
                  <a:pt x="282" y="199"/>
                </a:cubicBezTo>
                <a:cubicBezTo>
                  <a:pt x="282" y="219"/>
                  <a:pt x="297" y="235"/>
                  <a:pt x="317" y="235"/>
                </a:cubicBezTo>
                <a:cubicBezTo>
                  <a:pt x="336" y="235"/>
                  <a:pt x="352" y="219"/>
                  <a:pt x="352" y="199"/>
                </a:cubicBezTo>
                <a:cubicBezTo>
                  <a:pt x="352" y="180"/>
                  <a:pt x="336" y="164"/>
                  <a:pt x="317" y="164"/>
                </a:cubicBezTo>
                <a:close/>
                <a:moveTo>
                  <a:pt x="250" y="64"/>
                </a:moveTo>
                <a:cubicBezTo>
                  <a:pt x="209" y="127"/>
                  <a:pt x="209" y="127"/>
                  <a:pt x="209" y="127"/>
                </a:cubicBezTo>
                <a:moveTo>
                  <a:pt x="139" y="130"/>
                </a:moveTo>
                <a:cubicBezTo>
                  <a:pt x="104" y="86"/>
                  <a:pt x="104" y="86"/>
                  <a:pt x="104" y="86"/>
                </a:cubicBezTo>
                <a:moveTo>
                  <a:pt x="67" y="231"/>
                </a:moveTo>
                <a:cubicBezTo>
                  <a:pt x="124" y="202"/>
                  <a:pt x="124" y="202"/>
                  <a:pt x="124" y="202"/>
                </a:cubicBezTo>
                <a:moveTo>
                  <a:pt x="212" y="283"/>
                </a:moveTo>
                <a:cubicBezTo>
                  <a:pt x="195" y="232"/>
                  <a:pt x="195" y="232"/>
                  <a:pt x="195" y="232"/>
                </a:cubicBezTo>
                <a:moveTo>
                  <a:pt x="234" y="186"/>
                </a:moveTo>
                <a:cubicBezTo>
                  <a:pt x="282" y="194"/>
                  <a:pt x="282" y="194"/>
                  <a:pt x="282" y="194"/>
                </a:cubicBezTo>
              </a:path>
            </a:pathLst>
          </a:custGeom>
          <a:noFill/>
          <a:ln w="9525" cap="flat">
            <a:solidFill>
              <a:schemeClr val="tx2"/>
            </a:solidFill>
            <a:prstDash val="solid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66DDD5"/>
              </a:solidFill>
              <a:effectLst/>
              <a:uLnTx/>
              <a:uFillTx/>
              <a:latin typeface="等线" panose="020F0502020204030204"/>
              <a:ea typeface="+mn-ea"/>
              <a:cs typeface="+mn-cs"/>
            </a:endParaRPr>
          </a:p>
        </p:txBody>
      </p:sp>
      <p:sp>
        <p:nvSpPr>
          <p:cNvPr id="34" name="Broadcasting_F1B5" title="Icon of a communication dish with signal lines">
            <a:extLst>
              <a:ext uri="{FF2B5EF4-FFF2-40B4-BE49-F238E27FC236}">
                <a16:creationId xmlns:a16="http://schemas.microsoft.com/office/drawing/2014/main" id="{1E427D33-A8F3-4846-B109-358E3483AB21}"/>
              </a:ext>
            </a:extLst>
          </p:cNvPr>
          <p:cNvSpPr>
            <a:spLocks noChangeAspect="1" noEditPoints="1"/>
          </p:cNvSpPr>
          <p:nvPr/>
        </p:nvSpPr>
        <p:spPr bwMode="auto">
          <a:xfrm flipH="1">
            <a:off x="7406236" y="4843026"/>
            <a:ext cx="270224" cy="270352"/>
          </a:xfrm>
          <a:custGeom>
            <a:avLst/>
            <a:gdLst>
              <a:gd name="T0" fmla="*/ 1786 w 3913"/>
              <a:gd name="T1" fmla="*/ 2127 h 3913"/>
              <a:gd name="T2" fmla="*/ 2198 w 3913"/>
              <a:gd name="T3" fmla="*/ 1715 h 3913"/>
              <a:gd name="T4" fmla="*/ 2286 w 3913"/>
              <a:gd name="T5" fmla="*/ 1502 h 3913"/>
              <a:gd name="T6" fmla="*/ 2161 w 3913"/>
              <a:gd name="T7" fmla="*/ 1627 h 3913"/>
              <a:gd name="T8" fmla="*/ 2286 w 3913"/>
              <a:gd name="T9" fmla="*/ 1752 h 3913"/>
              <a:gd name="T10" fmla="*/ 2411 w 3913"/>
              <a:gd name="T11" fmla="*/ 1627 h 3913"/>
              <a:gd name="T12" fmla="*/ 2286 w 3913"/>
              <a:gd name="T13" fmla="*/ 1502 h 3913"/>
              <a:gd name="T14" fmla="*/ 3162 w 3913"/>
              <a:gd name="T15" fmla="*/ 1877 h 3913"/>
              <a:gd name="T16" fmla="*/ 2036 w 3913"/>
              <a:gd name="T17" fmla="*/ 751 h 3913"/>
              <a:gd name="T18" fmla="*/ 3913 w 3913"/>
              <a:gd name="T19" fmla="*/ 1877 h 3913"/>
              <a:gd name="T20" fmla="*/ 2036 w 3913"/>
              <a:gd name="T21" fmla="*/ 0 h 3913"/>
              <a:gd name="T22" fmla="*/ 636 w 3913"/>
              <a:gd name="T23" fmla="*/ 977 h 3913"/>
              <a:gd name="T24" fmla="*/ 636 w 3913"/>
              <a:gd name="T25" fmla="*/ 3277 h 3913"/>
              <a:gd name="T26" fmla="*/ 2936 w 3913"/>
              <a:gd name="T27" fmla="*/ 3277 h 3913"/>
              <a:gd name="T28" fmla="*/ 636 w 3913"/>
              <a:gd name="T29" fmla="*/ 977 h 391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3913" h="3913">
                <a:moveTo>
                  <a:pt x="1786" y="2127"/>
                </a:moveTo>
                <a:cubicBezTo>
                  <a:pt x="2198" y="1715"/>
                  <a:pt x="2198" y="1715"/>
                  <a:pt x="2198" y="1715"/>
                </a:cubicBezTo>
                <a:moveTo>
                  <a:pt x="2286" y="1502"/>
                </a:moveTo>
                <a:cubicBezTo>
                  <a:pt x="2217" y="1502"/>
                  <a:pt x="2161" y="1558"/>
                  <a:pt x="2161" y="1627"/>
                </a:cubicBezTo>
                <a:cubicBezTo>
                  <a:pt x="2161" y="1696"/>
                  <a:pt x="2217" y="1752"/>
                  <a:pt x="2286" y="1752"/>
                </a:cubicBezTo>
                <a:cubicBezTo>
                  <a:pt x="2355" y="1752"/>
                  <a:pt x="2411" y="1696"/>
                  <a:pt x="2411" y="1627"/>
                </a:cubicBezTo>
                <a:cubicBezTo>
                  <a:pt x="2411" y="1558"/>
                  <a:pt x="2355" y="1502"/>
                  <a:pt x="2286" y="1502"/>
                </a:cubicBezTo>
                <a:close/>
                <a:moveTo>
                  <a:pt x="3162" y="1877"/>
                </a:moveTo>
                <a:cubicBezTo>
                  <a:pt x="3162" y="1255"/>
                  <a:pt x="2658" y="751"/>
                  <a:pt x="2036" y="751"/>
                </a:cubicBezTo>
                <a:moveTo>
                  <a:pt x="3913" y="1877"/>
                </a:moveTo>
                <a:cubicBezTo>
                  <a:pt x="3913" y="840"/>
                  <a:pt x="3073" y="0"/>
                  <a:pt x="2036" y="0"/>
                </a:cubicBezTo>
                <a:moveTo>
                  <a:pt x="636" y="977"/>
                </a:moveTo>
                <a:cubicBezTo>
                  <a:pt x="0" y="1612"/>
                  <a:pt x="0" y="2642"/>
                  <a:pt x="636" y="3277"/>
                </a:cubicBezTo>
                <a:cubicBezTo>
                  <a:pt x="1271" y="3913"/>
                  <a:pt x="2301" y="3913"/>
                  <a:pt x="2936" y="3277"/>
                </a:cubicBezTo>
                <a:lnTo>
                  <a:pt x="636" y="977"/>
                </a:lnTo>
                <a:close/>
              </a:path>
            </a:pathLst>
          </a:custGeom>
          <a:noFill/>
          <a:ln w="12700" cap="flat">
            <a:solidFill>
              <a:schemeClr val="tx2"/>
            </a:solidFill>
            <a:prstDash val="solid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66DDD5"/>
              </a:solidFill>
              <a:effectLst/>
              <a:uLnTx/>
              <a:uFillTx/>
              <a:latin typeface="等线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5609802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>
            <a:extLst>
              <a:ext uri="{FF2B5EF4-FFF2-40B4-BE49-F238E27FC236}">
                <a16:creationId xmlns:a16="http://schemas.microsoft.com/office/drawing/2014/main" id="{A7A694C9-A980-46F9-A7DE-AF5985B088C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zh-CN" altLang="en-US"/>
              <a:t>新年计划</a:t>
            </a:r>
          </a:p>
        </p:txBody>
      </p:sp>
      <p:sp>
        <p:nvSpPr>
          <p:cNvPr id="4" name="椭圆 3">
            <a:extLst>
              <a:ext uri="{FF2B5EF4-FFF2-40B4-BE49-F238E27FC236}">
                <a16:creationId xmlns:a16="http://schemas.microsoft.com/office/drawing/2014/main" id="{FDF3AE66-6258-42D3-B3F2-12FBAF2216BD}"/>
              </a:ext>
            </a:extLst>
          </p:cNvPr>
          <p:cNvSpPr/>
          <p:nvPr/>
        </p:nvSpPr>
        <p:spPr>
          <a:xfrm flipH="1">
            <a:off x="1362909" y="2149307"/>
            <a:ext cx="1483672" cy="1483672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微软雅黑"/>
              <a:cs typeface="+mn-cs"/>
            </a:endParaRPr>
          </a:p>
        </p:txBody>
      </p:sp>
      <p:sp>
        <p:nvSpPr>
          <p:cNvPr id="5" name="椭圆 4">
            <a:extLst>
              <a:ext uri="{FF2B5EF4-FFF2-40B4-BE49-F238E27FC236}">
                <a16:creationId xmlns:a16="http://schemas.microsoft.com/office/drawing/2014/main" id="{94CBF07A-EE87-42FD-8CF0-05DBF651CFAE}"/>
              </a:ext>
            </a:extLst>
          </p:cNvPr>
          <p:cNvSpPr/>
          <p:nvPr/>
        </p:nvSpPr>
        <p:spPr>
          <a:xfrm flipH="1">
            <a:off x="1202977" y="1989375"/>
            <a:ext cx="1803535" cy="1803535"/>
          </a:xfrm>
          <a:prstGeom prst="ellipse">
            <a:avLst/>
          </a:prstGeom>
          <a:noFill/>
          <a:ln w="12700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微软雅黑"/>
              <a:cs typeface="+mn-cs"/>
            </a:endParaRPr>
          </a:p>
        </p:txBody>
      </p:sp>
      <p:sp>
        <p:nvSpPr>
          <p:cNvPr id="6" name="弧形 5">
            <a:extLst>
              <a:ext uri="{FF2B5EF4-FFF2-40B4-BE49-F238E27FC236}">
                <a16:creationId xmlns:a16="http://schemas.microsoft.com/office/drawing/2014/main" id="{A8F4B3A2-D8F4-4F55-A770-AB7A47B4EB44}"/>
              </a:ext>
            </a:extLst>
          </p:cNvPr>
          <p:cNvSpPr/>
          <p:nvPr/>
        </p:nvSpPr>
        <p:spPr>
          <a:xfrm flipH="1">
            <a:off x="1196060" y="1982458"/>
            <a:ext cx="1817370" cy="1817370"/>
          </a:xfrm>
          <a:prstGeom prst="arc">
            <a:avLst>
              <a:gd name="adj1" fmla="val 12571704"/>
              <a:gd name="adj2" fmla="val 16503485"/>
            </a:avLst>
          </a:prstGeom>
          <a:ln w="635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微软雅黑"/>
              <a:cs typeface="+mn-cs"/>
            </a:endParaRPr>
          </a:p>
        </p:txBody>
      </p:sp>
      <p:sp>
        <p:nvSpPr>
          <p:cNvPr id="8" name="椭圆 7">
            <a:extLst>
              <a:ext uri="{FF2B5EF4-FFF2-40B4-BE49-F238E27FC236}">
                <a16:creationId xmlns:a16="http://schemas.microsoft.com/office/drawing/2014/main" id="{C374E3D3-09CB-485D-BEB5-DE9512E864D4}"/>
              </a:ext>
            </a:extLst>
          </p:cNvPr>
          <p:cNvSpPr/>
          <p:nvPr/>
        </p:nvSpPr>
        <p:spPr>
          <a:xfrm flipH="1" flipV="1">
            <a:off x="4141277" y="3959760"/>
            <a:ext cx="1483672" cy="1483672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微软雅黑"/>
              <a:cs typeface="+mn-cs"/>
            </a:endParaRPr>
          </a:p>
        </p:txBody>
      </p:sp>
      <p:sp>
        <p:nvSpPr>
          <p:cNvPr id="9" name="椭圆 8">
            <a:extLst>
              <a:ext uri="{FF2B5EF4-FFF2-40B4-BE49-F238E27FC236}">
                <a16:creationId xmlns:a16="http://schemas.microsoft.com/office/drawing/2014/main" id="{A476454A-8205-4DEB-B1E2-896F6DACC051}"/>
              </a:ext>
            </a:extLst>
          </p:cNvPr>
          <p:cNvSpPr/>
          <p:nvPr/>
        </p:nvSpPr>
        <p:spPr>
          <a:xfrm flipH="1" flipV="1">
            <a:off x="3981345" y="3799828"/>
            <a:ext cx="1803535" cy="1803535"/>
          </a:xfrm>
          <a:prstGeom prst="ellipse">
            <a:avLst/>
          </a:prstGeom>
          <a:noFill/>
          <a:ln w="12700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微软雅黑"/>
              <a:cs typeface="+mn-cs"/>
            </a:endParaRPr>
          </a:p>
        </p:txBody>
      </p:sp>
      <p:sp>
        <p:nvSpPr>
          <p:cNvPr id="10" name="弧形 9">
            <a:extLst>
              <a:ext uri="{FF2B5EF4-FFF2-40B4-BE49-F238E27FC236}">
                <a16:creationId xmlns:a16="http://schemas.microsoft.com/office/drawing/2014/main" id="{904633AF-A069-46FA-A159-3C3600EA7BB8}"/>
              </a:ext>
            </a:extLst>
          </p:cNvPr>
          <p:cNvSpPr/>
          <p:nvPr/>
        </p:nvSpPr>
        <p:spPr>
          <a:xfrm flipH="1" flipV="1">
            <a:off x="3974428" y="3792911"/>
            <a:ext cx="1817370" cy="1817370"/>
          </a:xfrm>
          <a:prstGeom prst="arc">
            <a:avLst>
              <a:gd name="adj1" fmla="val 12571704"/>
              <a:gd name="adj2" fmla="val 16503485"/>
            </a:avLst>
          </a:prstGeom>
          <a:ln w="635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微软雅黑"/>
              <a:cs typeface="+mn-cs"/>
            </a:endParaRPr>
          </a:p>
        </p:txBody>
      </p:sp>
      <p:sp>
        <p:nvSpPr>
          <p:cNvPr id="12" name="椭圆 11">
            <a:extLst>
              <a:ext uri="{FF2B5EF4-FFF2-40B4-BE49-F238E27FC236}">
                <a16:creationId xmlns:a16="http://schemas.microsoft.com/office/drawing/2014/main" id="{C93CD576-78D7-402E-9C14-60407861F28A}"/>
              </a:ext>
            </a:extLst>
          </p:cNvPr>
          <p:cNvSpPr/>
          <p:nvPr/>
        </p:nvSpPr>
        <p:spPr>
          <a:xfrm flipH="1">
            <a:off x="6628889" y="2142390"/>
            <a:ext cx="1483672" cy="1483672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微软雅黑"/>
              <a:cs typeface="+mn-cs"/>
            </a:endParaRPr>
          </a:p>
        </p:txBody>
      </p:sp>
      <p:sp>
        <p:nvSpPr>
          <p:cNvPr id="13" name="椭圆 12">
            <a:extLst>
              <a:ext uri="{FF2B5EF4-FFF2-40B4-BE49-F238E27FC236}">
                <a16:creationId xmlns:a16="http://schemas.microsoft.com/office/drawing/2014/main" id="{1B7CF3CF-6D69-4641-826E-247F25AB50AD}"/>
              </a:ext>
            </a:extLst>
          </p:cNvPr>
          <p:cNvSpPr/>
          <p:nvPr/>
        </p:nvSpPr>
        <p:spPr>
          <a:xfrm flipH="1">
            <a:off x="6468957" y="1982458"/>
            <a:ext cx="1803535" cy="1803535"/>
          </a:xfrm>
          <a:prstGeom prst="ellipse">
            <a:avLst/>
          </a:prstGeom>
          <a:noFill/>
          <a:ln w="12700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微软雅黑"/>
              <a:cs typeface="+mn-cs"/>
            </a:endParaRPr>
          </a:p>
        </p:txBody>
      </p:sp>
      <p:sp>
        <p:nvSpPr>
          <p:cNvPr id="14" name="弧形 13">
            <a:extLst>
              <a:ext uri="{FF2B5EF4-FFF2-40B4-BE49-F238E27FC236}">
                <a16:creationId xmlns:a16="http://schemas.microsoft.com/office/drawing/2014/main" id="{C6CA4439-94BF-40BE-89A1-3EBB317B80E8}"/>
              </a:ext>
            </a:extLst>
          </p:cNvPr>
          <p:cNvSpPr/>
          <p:nvPr/>
        </p:nvSpPr>
        <p:spPr>
          <a:xfrm flipH="1">
            <a:off x="6462040" y="1975541"/>
            <a:ext cx="1817370" cy="1817370"/>
          </a:xfrm>
          <a:prstGeom prst="arc">
            <a:avLst>
              <a:gd name="adj1" fmla="val 12571704"/>
              <a:gd name="adj2" fmla="val 16503485"/>
            </a:avLst>
          </a:prstGeom>
          <a:ln w="635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微软雅黑"/>
              <a:cs typeface="+mn-cs"/>
            </a:endParaRPr>
          </a:p>
        </p:txBody>
      </p:sp>
      <p:sp>
        <p:nvSpPr>
          <p:cNvPr id="16" name="椭圆 15">
            <a:extLst>
              <a:ext uri="{FF2B5EF4-FFF2-40B4-BE49-F238E27FC236}">
                <a16:creationId xmlns:a16="http://schemas.microsoft.com/office/drawing/2014/main" id="{1A36A309-B5F7-45F4-9BD7-6E9586E5E423}"/>
              </a:ext>
            </a:extLst>
          </p:cNvPr>
          <p:cNvSpPr/>
          <p:nvPr/>
        </p:nvSpPr>
        <p:spPr>
          <a:xfrm flipH="1" flipV="1">
            <a:off x="9345418" y="3904627"/>
            <a:ext cx="1483672" cy="1483672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微软雅黑"/>
              <a:cs typeface="+mn-cs"/>
            </a:endParaRPr>
          </a:p>
        </p:txBody>
      </p:sp>
      <p:sp>
        <p:nvSpPr>
          <p:cNvPr id="17" name="椭圆 16">
            <a:extLst>
              <a:ext uri="{FF2B5EF4-FFF2-40B4-BE49-F238E27FC236}">
                <a16:creationId xmlns:a16="http://schemas.microsoft.com/office/drawing/2014/main" id="{96254740-0F36-4A69-AD0A-F0E5010ACC2C}"/>
              </a:ext>
            </a:extLst>
          </p:cNvPr>
          <p:cNvSpPr/>
          <p:nvPr/>
        </p:nvSpPr>
        <p:spPr>
          <a:xfrm flipH="1" flipV="1">
            <a:off x="9185486" y="3744695"/>
            <a:ext cx="1803535" cy="1803535"/>
          </a:xfrm>
          <a:prstGeom prst="ellipse">
            <a:avLst/>
          </a:prstGeom>
          <a:noFill/>
          <a:ln w="12700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微软雅黑"/>
              <a:cs typeface="+mn-cs"/>
            </a:endParaRPr>
          </a:p>
        </p:txBody>
      </p:sp>
      <p:sp>
        <p:nvSpPr>
          <p:cNvPr id="18" name="弧形 17">
            <a:extLst>
              <a:ext uri="{FF2B5EF4-FFF2-40B4-BE49-F238E27FC236}">
                <a16:creationId xmlns:a16="http://schemas.microsoft.com/office/drawing/2014/main" id="{D0E50129-DE91-43CA-B31B-853B14A5C776}"/>
              </a:ext>
            </a:extLst>
          </p:cNvPr>
          <p:cNvSpPr/>
          <p:nvPr/>
        </p:nvSpPr>
        <p:spPr>
          <a:xfrm flipH="1" flipV="1">
            <a:off x="9178569" y="3737778"/>
            <a:ext cx="1817370" cy="1817370"/>
          </a:xfrm>
          <a:prstGeom prst="arc">
            <a:avLst>
              <a:gd name="adj1" fmla="val 12571704"/>
              <a:gd name="adj2" fmla="val 16503485"/>
            </a:avLst>
          </a:prstGeom>
          <a:ln w="635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微软雅黑"/>
              <a:cs typeface="+mn-cs"/>
            </a:endParaRPr>
          </a:p>
        </p:txBody>
      </p:sp>
      <p:sp>
        <p:nvSpPr>
          <p:cNvPr id="19" name="文本框 18">
            <a:extLst>
              <a:ext uri="{FF2B5EF4-FFF2-40B4-BE49-F238E27FC236}">
                <a16:creationId xmlns:a16="http://schemas.microsoft.com/office/drawing/2014/main" id="{E790EEA2-5B6B-4EC6-87B7-CC0C33B5F331}"/>
              </a:ext>
            </a:extLst>
          </p:cNvPr>
          <p:cNvSpPr txBox="1"/>
          <p:nvPr/>
        </p:nvSpPr>
        <p:spPr>
          <a:xfrm>
            <a:off x="1634845" y="2475645"/>
            <a:ext cx="939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01</a:t>
            </a:r>
            <a:endParaRPr kumimoji="0" lang="zh-CN" altLang="en-US" sz="48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微软雅黑"/>
              <a:cs typeface="+mn-cs"/>
            </a:endParaRPr>
          </a:p>
        </p:txBody>
      </p:sp>
      <p:sp>
        <p:nvSpPr>
          <p:cNvPr id="20" name="文本框 19">
            <a:extLst>
              <a:ext uri="{FF2B5EF4-FFF2-40B4-BE49-F238E27FC236}">
                <a16:creationId xmlns:a16="http://schemas.microsoft.com/office/drawing/2014/main" id="{1C89D471-BD9E-49BE-BEBA-51DEA20C7276}"/>
              </a:ext>
            </a:extLst>
          </p:cNvPr>
          <p:cNvSpPr txBox="1"/>
          <p:nvPr/>
        </p:nvSpPr>
        <p:spPr>
          <a:xfrm>
            <a:off x="4413213" y="4286098"/>
            <a:ext cx="939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02</a:t>
            </a:r>
            <a:endParaRPr kumimoji="0" lang="zh-CN" altLang="en-US" sz="48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微软雅黑"/>
              <a:cs typeface="+mn-cs"/>
            </a:endParaRPr>
          </a:p>
        </p:txBody>
      </p:sp>
      <p:sp>
        <p:nvSpPr>
          <p:cNvPr id="21" name="文本框 20">
            <a:extLst>
              <a:ext uri="{FF2B5EF4-FFF2-40B4-BE49-F238E27FC236}">
                <a16:creationId xmlns:a16="http://schemas.microsoft.com/office/drawing/2014/main" id="{F474B096-7D02-450E-A58F-BDFF521C1F7D}"/>
              </a:ext>
            </a:extLst>
          </p:cNvPr>
          <p:cNvSpPr txBox="1"/>
          <p:nvPr/>
        </p:nvSpPr>
        <p:spPr>
          <a:xfrm>
            <a:off x="6900825" y="2468728"/>
            <a:ext cx="939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03</a:t>
            </a:r>
            <a:endParaRPr kumimoji="0" lang="zh-CN" altLang="en-US" sz="48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微软雅黑"/>
              <a:cs typeface="+mn-cs"/>
            </a:endParaRPr>
          </a:p>
        </p:txBody>
      </p:sp>
      <p:sp>
        <p:nvSpPr>
          <p:cNvPr id="22" name="文本框 21">
            <a:extLst>
              <a:ext uri="{FF2B5EF4-FFF2-40B4-BE49-F238E27FC236}">
                <a16:creationId xmlns:a16="http://schemas.microsoft.com/office/drawing/2014/main" id="{DEE92CC5-5F1F-4ECD-A1DB-2596E2D9DBF8}"/>
              </a:ext>
            </a:extLst>
          </p:cNvPr>
          <p:cNvSpPr txBox="1"/>
          <p:nvPr/>
        </p:nvSpPr>
        <p:spPr>
          <a:xfrm>
            <a:off x="9617354" y="4230965"/>
            <a:ext cx="939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04</a:t>
            </a:r>
            <a:endParaRPr kumimoji="0" lang="zh-CN" altLang="en-US" sz="48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微软雅黑"/>
              <a:cs typeface="+mn-cs"/>
            </a:endParaRPr>
          </a:p>
        </p:txBody>
      </p:sp>
      <p:grpSp>
        <p:nvGrpSpPr>
          <p:cNvPr id="23" name="组合 22">
            <a:extLst>
              <a:ext uri="{FF2B5EF4-FFF2-40B4-BE49-F238E27FC236}">
                <a16:creationId xmlns:a16="http://schemas.microsoft.com/office/drawing/2014/main" id="{37DA74EB-189B-42E0-A034-1D6B68B25EE7}"/>
              </a:ext>
            </a:extLst>
          </p:cNvPr>
          <p:cNvGrpSpPr/>
          <p:nvPr/>
        </p:nvGrpSpPr>
        <p:grpSpPr>
          <a:xfrm>
            <a:off x="1051336" y="4138131"/>
            <a:ext cx="2106815" cy="1187012"/>
            <a:chOff x="660847" y="4138131"/>
            <a:chExt cx="2106815" cy="1187012"/>
          </a:xfrm>
        </p:grpSpPr>
        <p:sp>
          <p:nvSpPr>
            <p:cNvPr id="24" name="文本框 23">
              <a:extLst>
                <a:ext uri="{FF2B5EF4-FFF2-40B4-BE49-F238E27FC236}">
                  <a16:creationId xmlns:a16="http://schemas.microsoft.com/office/drawing/2014/main" id="{2D281385-7004-4A02-BDAC-8BE90DDD3206}"/>
                </a:ext>
              </a:extLst>
            </p:cNvPr>
            <p:cNvSpPr txBox="1"/>
            <p:nvPr/>
          </p:nvSpPr>
          <p:spPr>
            <a:xfrm>
              <a:off x="660847" y="4138131"/>
              <a:ext cx="2106815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2000" b="0" i="0" u="none" strike="noStrike" kern="1200" cap="none" spc="0" normalizeH="0" baseline="0" noProof="0">
                  <a:ln>
                    <a:noFill/>
                  </a:ln>
                  <a:solidFill>
                    <a:schemeClr val="tx2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TITLE HERE</a:t>
              </a:r>
            </a:p>
          </p:txBody>
        </p:sp>
        <p:sp>
          <p:nvSpPr>
            <p:cNvPr id="25" name="文本框 24">
              <a:extLst>
                <a:ext uri="{FF2B5EF4-FFF2-40B4-BE49-F238E27FC236}">
                  <a16:creationId xmlns:a16="http://schemas.microsoft.com/office/drawing/2014/main" id="{3EF56DC8-5DE0-4212-8E27-82B631FA8A78}"/>
                </a:ext>
              </a:extLst>
            </p:cNvPr>
            <p:cNvSpPr txBox="1"/>
            <p:nvPr/>
          </p:nvSpPr>
          <p:spPr>
            <a:xfrm>
              <a:off x="660847" y="4652138"/>
              <a:ext cx="2106815" cy="67300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0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2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Lorem ipsum dolor sit amet, consectetuer adipiscing elit</a:t>
              </a:r>
              <a:r>
                <a:rPr kumimoji="0" lang="en-US" altLang="zh-CN" sz="1000" b="0" i="0" u="none" strike="noStrike" kern="1200" cap="none" spc="0" normalizeH="0" baseline="0" noProof="0">
                  <a:ln>
                    <a:noFill/>
                  </a:ln>
                  <a:solidFill>
                    <a:schemeClr val="tx2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. Maecenas</a:t>
              </a:r>
            </a:p>
          </p:txBody>
        </p:sp>
        <p:cxnSp>
          <p:nvCxnSpPr>
            <p:cNvPr id="26" name="直接连接符 25">
              <a:extLst>
                <a:ext uri="{FF2B5EF4-FFF2-40B4-BE49-F238E27FC236}">
                  <a16:creationId xmlns:a16="http://schemas.microsoft.com/office/drawing/2014/main" id="{CBF5F18C-0776-4749-AC1C-A464A1913DE8}"/>
                </a:ext>
              </a:extLst>
            </p:cNvPr>
            <p:cNvCxnSpPr>
              <a:cxnSpLocks/>
            </p:cNvCxnSpPr>
            <p:nvPr/>
          </p:nvCxnSpPr>
          <p:spPr>
            <a:xfrm>
              <a:off x="750473" y="4595390"/>
              <a:ext cx="1927563" cy="0"/>
            </a:xfrm>
            <a:prstGeom prst="line">
              <a:avLst/>
            </a:prstGeom>
            <a:ln w="12700">
              <a:gradFill flip="none" rotWithShape="1">
                <a:gsLst>
                  <a:gs pos="0">
                    <a:schemeClr val="accent1">
                      <a:alpha val="0"/>
                    </a:schemeClr>
                  </a:gs>
                  <a:gs pos="50000">
                    <a:schemeClr val="accent1"/>
                  </a:gs>
                  <a:gs pos="100000">
                    <a:schemeClr val="accent1">
                      <a:alpha val="0"/>
                    </a:schemeClr>
                  </a:gs>
                </a:gsLst>
                <a:lin ang="0" scaled="1"/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7" name="组合 26">
            <a:extLst>
              <a:ext uri="{FF2B5EF4-FFF2-40B4-BE49-F238E27FC236}">
                <a16:creationId xmlns:a16="http://schemas.microsoft.com/office/drawing/2014/main" id="{613A73DE-062D-4A65-B7CB-5AEE4602D50D}"/>
              </a:ext>
            </a:extLst>
          </p:cNvPr>
          <p:cNvGrpSpPr/>
          <p:nvPr/>
        </p:nvGrpSpPr>
        <p:grpSpPr>
          <a:xfrm>
            <a:off x="3829704" y="2142390"/>
            <a:ext cx="2106815" cy="1187012"/>
            <a:chOff x="660847" y="4138131"/>
            <a:chExt cx="2106815" cy="1187012"/>
          </a:xfrm>
        </p:grpSpPr>
        <p:sp>
          <p:nvSpPr>
            <p:cNvPr id="28" name="文本框 27">
              <a:extLst>
                <a:ext uri="{FF2B5EF4-FFF2-40B4-BE49-F238E27FC236}">
                  <a16:creationId xmlns:a16="http://schemas.microsoft.com/office/drawing/2014/main" id="{D721A425-CDCB-4356-B650-BBFDB4EE5287}"/>
                </a:ext>
              </a:extLst>
            </p:cNvPr>
            <p:cNvSpPr txBox="1"/>
            <p:nvPr/>
          </p:nvSpPr>
          <p:spPr>
            <a:xfrm>
              <a:off x="660847" y="4138131"/>
              <a:ext cx="2106815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2000" b="0" i="0" u="none" strike="noStrike" kern="1200" cap="none" spc="0" normalizeH="0" baseline="0" noProof="0">
                  <a:ln>
                    <a:noFill/>
                  </a:ln>
                  <a:solidFill>
                    <a:schemeClr val="tx2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TITLE HERE</a:t>
              </a:r>
            </a:p>
          </p:txBody>
        </p:sp>
        <p:sp>
          <p:nvSpPr>
            <p:cNvPr id="29" name="文本框 28">
              <a:extLst>
                <a:ext uri="{FF2B5EF4-FFF2-40B4-BE49-F238E27FC236}">
                  <a16:creationId xmlns:a16="http://schemas.microsoft.com/office/drawing/2014/main" id="{28EAC733-1C5E-453A-8931-E583B41C56C6}"/>
                </a:ext>
              </a:extLst>
            </p:cNvPr>
            <p:cNvSpPr txBox="1"/>
            <p:nvPr/>
          </p:nvSpPr>
          <p:spPr>
            <a:xfrm>
              <a:off x="660847" y="4652138"/>
              <a:ext cx="2106815" cy="67300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0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2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Lorem ipsum dolor sit amet, consectetuer adipiscing elit</a:t>
              </a:r>
              <a:r>
                <a:rPr kumimoji="0" lang="en-US" altLang="zh-CN" sz="1000" b="0" i="0" u="none" strike="noStrike" kern="1200" cap="none" spc="0" normalizeH="0" baseline="0" noProof="0">
                  <a:ln>
                    <a:noFill/>
                  </a:ln>
                  <a:solidFill>
                    <a:schemeClr val="tx2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. Maecenas</a:t>
              </a:r>
            </a:p>
          </p:txBody>
        </p:sp>
        <p:cxnSp>
          <p:nvCxnSpPr>
            <p:cNvPr id="30" name="直接连接符 29">
              <a:extLst>
                <a:ext uri="{FF2B5EF4-FFF2-40B4-BE49-F238E27FC236}">
                  <a16:creationId xmlns:a16="http://schemas.microsoft.com/office/drawing/2014/main" id="{963A279F-A2EE-423F-A2A0-24559723954F}"/>
                </a:ext>
              </a:extLst>
            </p:cNvPr>
            <p:cNvCxnSpPr>
              <a:cxnSpLocks/>
            </p:cNvCxnSpPr>
            <p:nvPr/>
          </p:nvCxnSpPr>
          <p:spPr>
            <a:xfrm>
              <a:off x="750473" y="4595390"/>
              <a:ext cx="1927563" cy="0"/>
            </a:xfrm>
            <a:prstGeom prst="line">
              <a:avLst/>
            </a:prstGeom>
            <a:ln w="12700">
              <a:gradFill flip="none" rotWithShape="1">
                <a:gsLst>
                  <a:gs pos="0">
                    <a:schemeClr val="accent1">
                      <a:alpha val="0"/>
                    </a:schemeClr>
                  </a:gs>
                  <a:gs pos="50000">
                    <a:schemeClr val="accent1"/>
                  </a:gs>
                  <a:gs pos="100000">
                    <a:schemeClr val="accent1">
                      <a:alpha val="0"/>
                    </a:schemeClr>
                  </a:gs>
                </a:gsLst>
                <a:lin ang="0" scaled="1"/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1" name="组合 30">
            <a:extLst>
              <a:ext uri="{FF2B5EF4-FFF2-40B4-BE49-F238E27FC236}">
                <a16:creationId xmlns:a16="http://schemas.microsoft.com/office/drawing/2014/main" id="{83D34934-4F63-43E1-9427-625BCE22F065}"/>
              </a:ext>
            </a:extLst>
          </p:cNvPr>
          <p:cNvGrpSpPr/>
          <p:nvPr/>
        </p:nvGrpSpPr>
        <p:grpSpPr>
          <a:xfrm>
            <a:off x="6400204" y="4058632"/>
            <a:ext cx="2106815" cy="1187012"/>
            <a:chOff x="660847" y="4138131"/>
            <a:chExt cx="2106815" cy="1187012"/>
          </a:xfrm>
        </p:grpSpPr>
        <p:sp>
          <p:nvSpPr>
            <p:cNvPr id="32" name="文本框 31">
              <a:extLst>
                <a:ext uri="{FF2B5EF4-FFF2-40B4-BE49-F238E27FC236}">
                  <a16:creationId xmlns:a16="http://schemas.microsoft.com/office/drawing/2014/main" id="{7FEB4C84-B846-4CE0-80CF-9DC0B96AB0BD}"/>
                </a:ext>
              </a:extLst>
            </p:cNvPr>
            <p:cNvSpPr txBox="1"/>
            <p:nvPr/>
          </p:nvSpPr>
          <p:spPr>
            <a:xfrm>
              <a:off x="660847" y="4138131"/>
              <a:ext cx="2106815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2000" b="0" i="0" u="none" strike="noStrike" kern="1200" cap="none" spc="0" normalizeH="0" baseline="0" noProof="0">
                  <a:ln>
                    <a:noFill/>
                  </a:ln>
                  <a:solidFill>
                    <a:schemeClr val="tx2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TITLE HERE</a:t>
              </a:r>
            </a:p>
          </p:txBody>
        </p:sp>
        <p:sp>
          <p:nvSpPr>
            <p:cNvPr id="33" name="文本框 32">
              <a:extLst>
                <a:ext uri="{FF2B5EF4-FFF2-40B4-BE49-F238E27FC236}">
                  <a16:creationId xmlns:a16="http://schemas.microsoft.com/office/drawing/2014/main" id="{65236E7D-1FC4-402D-A699-B6EC2DFA99EE}"/>
                </a:ext>
              </a:extLst>
            </p:cNvPr>
            <p:cNvSpPr txBox="1"/>
            <p:nvPr/>
          </p:nvSpPr>
          <p:spPr>
            <a:xfrm>
              <a:off x="660847" y="4652138"/>
              <a:ext cx="2106815" cy="67300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0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2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Lorem ipsum dolor sit amet, consectetuer adipiscing elit</a:t>
              </a:r>
              <a:r>
                <a:rPr kumimoji="0" lang="en-US" altLang="zh-CN" sz="1000" b="0" i="0" u="none" strike="noStrike" kern="1200" cap="none" spc="0" normalizeH="0" baseline="0" noProof="0">
                  <a:ln>
                    <a:noFill/>
                  </a:ln>
                  <a:solidFill>
                    <a:schemeClr val="tx2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. Maecenas</a:t>
              </a:r>
            </a:p>
          </p:txBody>
        </p:sp>
        <p:cxnSp>
          <p:nvCxnSpPr>
            <p:cNvPr id="34" name="直接连接符 33">
              <a:extLst>
                <a:ext uri="{FF2B5EF4-FFF2-40B4-BE49-F238E27FC236}">
                  <a16:creationId xmlns:a16="http://schemas.microsoft.com/office/drawing/2014/main" id="{58EA8168-F975-468E-B992-71D408D20996}"/>
                </a:ext>
              </a:extLst>
            </p:cNvPr>
            <p:cNvCxnSpPr>
              <a:cxnSpLocks/>
            </p:cNvCxnSpPr>
            <p:nvPr/>
          </p:nvCxnSpPr>
          <p:spPr>
            <a:xfrm>
              <a:off x="750473" y="4595390"/>
              <a:ext cx="1927563" cy="0"/>
            </a:xfrm>
            <a:prstGeom prst="line">
              <a:avLst/>
            </a:prstGeom>
            <a:ln w="12700">
              <a:gradFill flip="none" rotWithShape="1">
                <a:gsLst>
                  <a:gs pos="0">
                    <a:schemeClr val="accent1">
                      <a:alpha val="0"/>
                    </a:schemeClr>
                  </a:gs>
                  <a:gs pos="50000">
                    <a:schemeClr val="accent1"/>
                  </a:gs>
                  <a:gs pos="100000">
                    <a:schemeClr val="accent1">
                      <a:alpha val="0"/>
                    </a:schemeClr>
                  </a:gs>
                </a:gsLst>
                <a:lin ang="0" scaled="1"/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5" name="组合 34">
            <a:extLst>
              <a:ext uri="{FF2B5EF4-FFF2-40B4-BE49-F238E27FC236}">
                <a16:creationId xmlns:a16="http://schemas.microsoft.com/office/drawing/2014/main" id="{FBBE26FD-2A49-4D8E-BE2B-4516BB28987D}"/>
              </a:ext>
            </a:extLst>
          </p:cNvPr>
          <p:cNvGrpSpPr/>
          <p:nvPr/>
        </p:nvGrpSpPr>
        <p:grpSpPr>
          <a:xfrm>
            <a:off x="8949652" y="2142390"/>
            <a:ext cx="2106815" cy="1187012"/>
            <a:chOff x="660847" y="4138131"/>
            <a:chExt cx="2106815" cy="1187012"/>
          </a:xfrm>
        </p:grpSpPr>
        <p:sp>
          <p:nvSpPr>
            <p:cNvPr id="36" name="文本框 35">
              <a:extLst>
                <a:ext uri="{FF2B5EF4-FFF2-40B4-BE49-F238E27FC236}">
                  <a16:creationId xmlns:a16="http://schemas.microsoft.com/office/drawing/2014/main" id="{495F84F5-9086-4842-B4F1-E2803481922A}"/>
                </a:ext>
              </a:extLst>
            </p:cNvPr>
            <p:cNvSpPr txBox="1"/>
            <p:nvPr/>
          </p:nvSpPr>
          <p:spPr>
            <a:xfrm>
              <a:off x="660847" y="4138131"/>
              <a:ext cx="2106815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2000" b="0" i="0" u="none" strike="noStrike" kern="1200" cap="none" spc="0" normalizeH="0" baseline="0" noProof="0">
                  <a:ln>
                    <a:noFill/>
                  </a:ln>
                  <a:solidFill>
                    <a:schemeClr val="tx2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TITLE HERE</a:t>
              </a:r>
            </a:p>
          </p:txBody>
        </p:sp>
        <p:sp>
          <p:nvSpPr>
            <p:cNvPr id="37" name="文本框 36">
              <a:extLst>
                <a:ext uri="{FF2B5EF4-FFF2-40B4-BE49-F238E27FC236}">
                  <a16:creationId xmlns:a16="http://schemas.microsoft.com/office/drawing/2014/main" id="{FE34643B-F2FF-4C96-9E95-5EA7CE9686F2}"/>
                </a:ext>
              </a:extLst>
            </p:cNvPr>
            <p:cNvSpPr txBox="1"/>
            <p:nvPr/>
          </p:nvSpPr>
          <p:spPr>
            <a:xfrm>
              <a:off x="660847" y="4652138"/>
              <a:ext cx="2106815" cy="67300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0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2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Lorem ipsum dolor sit amet, consectetuer adipiscing elit</a:t>
              </a:r>
              <a:r>
                <a:rPr kumimoji="0" lang="en-US" altLang="zh-CN" sz="1000" b="0" i="0" u="none" strike="noStrike" kern="1200" cap="none" spc="0" normalizeH="0" baseline="0" noProof="0">
                  <a:ln>
                    <a:noFill/>
                  </a:ln>
                  <a:solidFill>
                    <a:schemeClr val="tx2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. Maecenas</a:t>
              </a:r>
            </a:p>
          </p:txBody>
        </p:sp>
        <p:cxnSp>
          <p:nvCxnSpPr>
            <p:cNvPr id="38" name="直接连接符 37">
              <a:extLst>
                <a:ext uri="{FF2B5EF4-FFF2-40B4-BE49-F238E27FC236}">
                  <a16:creationId xmlns:a16="http://schemas.microsoft.com/office/drawing/2014/main" id="{2D1ACF25-0183-4869-B8CE-BC3F7A89E349}"/>
                </a:ext>
              </a:extLst>
            </p:cNvPr>
            <p:cNvCxnSpPr>
              <a:cxnSpLocks/>
            </p:cNvCxnSpPr>
            <p:nvPr/>
          </p:nvCxnSpPr>
          <p:spPr>
            <a:xfrm>
              <a:off x="750473" y="4595390"/>
              <a:ext cx="1927563" cy="0"/>
            </a:xfrm>
            <a:prstGeom prst="line">
              <a:avLst/>
            </a:prstGeom>
            <a:ln w="12700">
              <a:gradFill flip="none" rotWithShape="1">
                <a:gsLst>
                  <a:gs pos="0">
                    <a:schemeClr val="accent1">
                      <a:alpha val="0"/>
                    </a:schemeClr>
                  </a:gs>
                  <a:gs pos="50000">
                    <a:schemeClr val="accent1"/>
                  </a:gs>
                  <a:gs pos="100000">
                    <a:schemeClr val="accent1">
                      <a:alpha val="0"/>
                    </a:schemeClr>
                  </a:gs>
                </a:gsLst>
                <a:lin ang="0" scaled="1"/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74099984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文本占位符 10">
            <a:extLst>
              <a:ext uri="{FF2B5EF4-FFF2-40B4-BE49-F238E27FC236}">
                <a16:creationId xmlns:a16="http://schemas.microsoft.com/office/drawing/2014/main" id="{99CA6709-2F1D-4AC2-8297-AC0A5D336B5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zh-CN" altLang="en-US"/>
              <a:t>新年计划</a:t>
            </a:r>
          </a:p>
        </p:txBody>
      </p:sp>
      <p:graphicFrame>
        <p:nvGraphicFramePr>
          <p:cNvPr id="3" name="图表 2">
            <a:extLst>
              <a:ext uri="{FF2B5EF4-FFF2-40B4-BE49-F238E27FC236}">
                <a16:creationId xmlns:a16="http://schemas.microsoft.com/office/drawing/2014/main" id="{9F9DD478-7922-4971-9437-41921A1A44CB}"/>
              </a:ext>
            </a:extLst>
          </p:cNvPr>
          <p:cNvGraphicFramePr/>
          <p:nvPr/>
        </p:nvGraphicFramePr>
        <p:xfrm>
          <a:off x="-143882" y="1918683"/>
          <a:ext cx="4750500" cy="307579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4" name="图表 3">
            <a:extLst>
              <a:ext uri="{FF2B5EF4-FFF2-40B4-BE49-F238E27FC236}">
                <a16:creationId xmlns:a16="http://schemas.microsoft.com/office/drawing/2014/main" id="{0CDD29CE-8806-49D2-A8FF-D5D8BC9CB56E}"/>
              </a:ext>
            </a:extLst>
          </p:cNvPr>
          <p:cNvGraphicFramePr/>
          <p:nvPr/>
        </p:nvGraphicFramePr>
        <p:xfrm>
          <a:off x="2641268" y="3112626"/>
          <a:ext cx="4331589" cy="28045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5" name="图表 4">
            <a:extLst>
              <a:ext uri="{FF2B5EF4-FFF2-40B4-BE49-F238E27FC236}">
                <a16:creationId xmlns:a16="http://schemas.microsoft.com/office/drawing/2014/main" id="{74C8D2E6-D7D8-4C5E-9D67-7056EA329948}"/>
              </a:ext>
            </a:extLst>
          </p:cNvPr>
          <p:cNvGraphicFramePr/>
          <p:nvPr/>
        </p:nvGraphicFramePr>
        <p:xfrm>
          <a:off x="5192474" y="2257404"/>
          <a:ext cx="3658513" cy="23687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6" name="图表 5">
            <a:extLst>
              <a:ext uri="{FF2B5EF4-FFF2-40B4-BE49-F238E27FC236}">
                <a16:creationId xmlns:a16="http://schemas.microsoft.com/office/drawing/2014/main" id="{731AAC27-0F8B-4F3F-BC62-5E2E5716424E}"/>
              </a:ext>
            </a:extLst>
          </p:cNvPr>
          <p:cNvGraphicFramePr/>
          <p:nvPr/>
        </p:nvGraphicFramePr>
        <p:xfrm>
          <a:off x="7021730" y="2336746"/>
          <a:ext cx="5299717" cy="343139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7" name="文本框 6">
            <a:extLst>
              <a:ext uri="{FF2B5EF4-FFF2-40B4-BE49-F238E27FC236}">
                <a16:creationId xmlns:a16="http://schemas.microsoft.com/office/drawing/2014/main" id="{F4753001-CB57-4567-9043-A99BCD4640B3}"/>
              </a:ext>
            </a:extLst>
          </p:cNvPr>
          <p:cNvSpPr txBox="1"/>
          <p:nvPr/>
        </p:nvSpPr>
        <p:spPr>
          <a:xfrm>
            <a:off x="1448051" y="2498987"/>
            <a:ext cx="156663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600" b="1" i="0" u="none" strike="noStrike" kern="1200" cap="none" spc="0" normalizeH="0" baseline="0" noProof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30%</a:t>
            </a:r>
            <a:endParaRPr kumimoji="0" lang="zh-CN" altLang="en-US" sz="3600" b="1" i="0" u="none" strike="noStrike" kern="1200" cap="none" spc="0" normalizeH="0" baseline="0" noProof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2DB43C70-143A-4D2E-B5D6-3FCF13499239}"/>
              </a:ext>
            </a:extLst>
          </p:cNvPr>
          <p:cNvSpPr txBox="1"/>
          <p:nvPr/>
        </p:nvSpPr>
        <p:spPr>
          <a:xfrm>
            <a:off x="4023745" y="3656718"/>
            <a:ext cx="156663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800" b="1" i="0" u="none" strike="noStrike" kern="1200" cap="none" spc="0" normalizeH="0" baseline="0" noProof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50%</a:t>
            </a:r>
            <a:endParaRPr kumimoji="0" lang="zh-CN" altLang="en-US" sz="2800" b="1" i="0" u="none" strike="noStrike" kern="1200" cap="none" spc="0" normalizeH="0" baseline="0" noProof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42A70972-7936-4039-8389-152B75238BCE}"/>
              </a:ext>
            </a:extLst>
          </p:cNvPr>
          <p:cNvSpPr txBox="1"/>
          <p:nvPr/>
        </p:nvSpPr>
        <p:spPr>
          <a:xfrm>
            <a:off x="6238413" y="2758322"/>
            <a:ext cx="156663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400" b="1" i="0" u="none" strike="noStrike" kern="1200" cap="none" spc="0" normalizeH="0" baseline="0" noProof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70%</a:t>
            </a:r>
            <a:endParaRPr kumimoji="0" lang="zh-CN" altLang="en-US" sz="2400" b="1" i="0" u="none" strike="noStrike" kern="1200" cap="none" spc="0" normalizeH="0" baseline="0" noProof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10" name="文本框 9">
            <a:extLst>
              <a:ext uri="{FF2B5EF4-FFF2-40B4-BE49-F238E27FC236}">
                <a16:creationId xmlns:a16="http://schemas.microsoft.com/office/drawing/2014/main" id="{F0E4EECB-DA09-4B3A-9E34-CCB593EABA98}"/>
              </a:ext>
            </a:extLst>
          </p:cNvPr>
          <p:cNvSpPr txBox="1"/>
          <p:nvPr/>
        </p:nvSpPr>
        <p:spPr>
          <a:xfrm>
            <a:off x="8888271" y="3010387"/>
            <a:ext cx="156663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600" b="1" i="0" u="none" strike="noStrike" kern="1200" cap="none" spc="0" normalizeH="0" baseline="0" noProof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90%</a:t>
            </a:r>
            <a:endParaRPr kumimoji="0" lang="zh-CN" altLang="en-US" sz="3600" b="1" i="0" u="none" strike="noStrike" kern="1200" cap="none" spc="0" normalizeH="0" baseline="0" noProof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grpSp>
        <p:nvGrpSpPr>
          <p:cNvPr id="35" name="组合 34">
            <a:extLst>
              <a:ext uri="{FF2B5EF4-FFF2-40B4-BE49-F238E27FC236}">
                <a16:creationId xmlns:a16="http://schemas.microsoft.com/office/drawing/2014/main" id="{3B57FB40-5B84-4733-AF3F-885332A494C7}"/>
              </a:ext>
            </a:extLst>
          </p:cNvPr>
          <p:cNvGrpSpPr/>
          <p:nvPr/>
        </p:nvGrpSpPr>
        <p:grpSpPr>
          <a:xfrm>
            <a:off x="1133616" y="3152249"/>
            <a:ext cx="2106815" cy="1187012"/>
            <a:chOff x="660847" y="4138131"/>
            <a:chExt cx="2106815" cy="1187012"/>
          </a:xfrm>
        </p:grpSpPr>
        <p:sp>
          <p:nvSpPr>
            <p:cNvPr id="36" name="文本框 35">
              <a:extLst>
                <a:ext uri="{FF2B5EF4-FFF2-40B4-BE49-F238E27FC236}">
                  <a16:creationId xmlns:a16="http://schemas.microsoft.com/office/drawing/2014/main" id="{E0132377-BD7D-4177-ABAE-2084F36DCCF4}"/>
                </a:ext>
              </a:extLst>
            </p:cNvPr>
            <p:cNvSpPr txBox="1"/>
            <p:nvPr/>
          </p:nvSpPr>
          <p:spPr>
            <a:xfrm>
              <a:off x="660847" y="4138131"/>
              <a:ext cx="2106815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2000" b="0" i="0" u="none" strike="noStrike" kern="1200" cap="none" spc="0" normalizeH="0" baseline="0" noProof="0">
                  <a:ln>
                    <a:noFill/>
                  </a:ln>
                  <a:solidFill>
                    <a:schemeClr val="tx2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TITLE HERE</a:t>
              </a:r>
            </a:p>
          </p:txBody>
        </p:sp>
        <p:sp>
          <p:nvSpPr>
            <p:cNvPr id="37" name="文本框 36">
              <a:extLst>
                <a:ext uri="{FF2B5EF4-FFF2-40B4-BE49-F238E27FC236}">
                  <a16:creationId xmlns:a16="http://schemas.microsoft.com/office/drawing/2014/main" id="{B77B6E9F-5B02-4D96-BE05-61ADACB59595}"/>
                </a:ext>
              </a:extLst>
            </p:cNvPr>
            <p:cNvSpPr txBox="1"/>
            <p:nvPr/>
          </p:nvSpPr>
          <p:spPr>
            <a:xfrm>
              <a:off x="660847" y="4652138"/>
              <a:ext cx="2106815" cy="67300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0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2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Lorem ipsum dolor sit amet, consectetuer adipiscing elit</a:t>
              </a:r>
              <a:r>
                <a:rPr kumimoji="0" lang="en-US" altLang="zh-CN" sz="1000" b="0" i="0" u="none" strike="noStrike" kern="1200" cap="none" spc="0" normalizeH="0" baseline="0" noProof="0">
                  <a:ln>
                    <a:noFill/>
                  </a:ln>
                  <a:solidFill>
                    <a:schemeClr val="tx2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. Maecenas</a:t>
              </a:r>
            </a:p>
          </p:txBody>
        </p:sp>
        <p:cxnSp>
          <p:nvCxnSpPr>
            <p:cNvPr id="38" name="直接连接符 37">
              <a:extLst>
                <a:ext uri="{FF2B5EF4-FFF2-40B4-BE49-F238E27FC236}">
                  <a16:creationId xmlns:a16="http://schemas.microsoft.com/office/drawing/2014/main" id="{B2AFE391-D0CD-4881-B317-68D865CDAE01}"/>
                </a:ext>
              </a:extLst>
            </p:cNvPr>
            <p:cNvCxnSpPr>
              <a:cxnSpLocks/>
            </p:cNvCxnSpPr>
            <p:nvPr/>
          </p:nvCxnSpPr>
          <p:spPr>
            <a:xfrm>
              <a:off x="750473" y="4595390"/>
              <a:ext cx="1927563" cy="0"/>
            </a:xfrm>
            <a:prstGeom prst="line">
              <a:avLst/>
            </a:prstGeom>
            <a:ln w="12700">
              <a:gradFill flip="none" rotWithShape="1">
                <a:gsLst>
                  <a:gs pos="0">
                    <a:schemeClr val="accent1">
                      <a:alpha val="0"/>
                    </a:schemeClr>
                  </a:gs>
                  <a:gs pos="50000">
                    <a:schemeClr val="accent1"/>
                  </a:gs>
                  <a:gs pos="100000">
                    <a:schemeClr val="accent1">
                      <a:alpha val="0"/>
                    </a:schemeClr>
                  </a:gs>
                </a:gsLst>
                <a:lin ang="0" scaled="1"/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9" name="组合 38">
            <a:extLst>
              <a:ext uri="{FF2B5EF4-FFF2-40B4-BE49-F238E27FC236}">
                <a16:creationId xmlns:a16="http://schemas.microsoft.com/office/drawing/2014/main" id="{E359F48E-2C8B-4B81-A25D-B36CAD032234}"/>
              </a:ext>
            </a:extLst>
          </p:cNvPr>
          <p:cNvGrpSpPr/>
          <p:nvPr/>
        </p:nvGrpSpPr>
        <p:grpSpPr>
          <a:xfrm>
            <a:off x="3753654" y="4153113"/>
            <a:ext cx="2106815" cy="1187012"/>
            <a:chOff x="660847" y="4138131"/>
            <a:chExt cx="2106815" cy="1187012"/>
          </a:xfrm>
        </p:grpSpPr>
        <p:sp>
          <p:nvSpPr>
            <p:cNvPr id="40" name="文本框 39">
              <a:extLst>
                <a:ext uri="{FF2B5EF4-FFF2-40B4-BE49-F238E27FC236}">
                  <a16:creationId xmlns:a16="http://schemas.microsoft.com/office/drawing/2014/main" id="{BAE8288B-4575-4CBD-963D-C60D1C4A2BAD}"/>
                </a:ext>
              </a:extLst>
            </p:cNvPr>
            <p:cNvSpPr txBox="1"/>
            <p:nvPr/>
          </p:nvSpPr>
          <p:spPr>
            <a:xfrm>
              <a:off x="660847" y="4138131"/>
              <a:ext cx="2106815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2000" b="0" i="0" u="none" strike="noStrike" kern="1200" cap="none" spc="0" normalizeH="0" baseline="0" noProof="0">
                  <a:ln>
                    <a:noFill/>
                  </a:ln>
                  <a:solidFill>
                    <a:schemeClr val="tx2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TITLE HERE</a:t>
              </a:r>
            </a:p>
          </p:txBody>
        </p:sp>
        <p:sp>
          <p:nvSpPr>
            <p:cNvPr id="41" name="文本框 40">
              <a:extLst>
                <a:ext uri="{FF2B5EF4-FFF2-40B4-BE49-F238E27FC236}">
                  <a16:creationId xmlns:a16="http://schemas.microsoft.com/office/drawing/2014/main" id="{6D1E8DA6-8658-4210-B732-6BB0B0226A83}"/>
                </a:ext>
              </a:extLst>
            </p:cNvPr>
            <p:cNvSpPr txBox="1"/>
            <p:nvPr/>
          </p:nvSpPr>
          <p:spPr>
            <a:xfrm>
              <a:off x="660847" y="4652138"/>
              <a:ext cx="2106815" cy="67300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0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2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Lorem ipsum dolor sit amet, consectetuer adipiscing elit</a:t>
              </a:r>
              <a:r>
                <a:rPr kumimoji="0" lang="en-US" altLang="zh-CN" sz="1000" b="0" i="0" u="none" strike="noStrike" kern="1200" cap="none" spc="0" normalizeH="0" baseline="0" noProof="0">
                  <a:ln>
                    <a:noFill/>
                  </a:ln>
                  <a:solidFill>
                    <a:schemeClr val="tx2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. Maecenas</a:t>
              </a:r>
            </a:p>
          </p:txBody>
        </p:sp>
        <p:cxnSp>
          <p:nvCxnSpPr>
            <p:cNvPr id="42" name="直接连接符 41">
              <a:extLst>
                <a:ext uri="{FF2B5EF4-FFF2-40B4-BE49-F238E27FC236}">
                  <a16:creationId xmlns:a16="http://schemas.microsoft.com/office/drawing/2014/main" id="{18E6F5D7-9ECB-46A6-866E-5BB1EDC58AA9}"/>
                </a:ext>
              </a:extLst>
            </p:cNvPr>
            <p:cNvCxnSpPr>
              <a:cxnSpLocks/>
            </p:cNvCxnSpPr>
            <p:nvPr/>
          </p:nvCxnSpPr>
          <p:spPr>
            <a:xfrm>
              <a:off x="750473" y="4595390"/>
              <a:ext cx="1927563" cy="0"/>
            </a:xfrm>
            <a:prstGeom prst="line">
              <a:avLst/>
            </a:prstGeom>
            <a:ln w="12700">
              <a:gradFill flip="none" rotWithShape="1">
                <a:gsLst>
                  <a:gs pos="0">
                    <a:schemeClr val="accent1">
                      <a:alpha val="0"/>
                    </a:schemeClr>
                  </a:gs>
                  <a:gs pos="50000">
                    <a:schemeClr val="accent1"/>
                  </a:gs>
                  <a:gs pos="100000">
                    <a:schemeClr val="accent1">
                      <a:alpha val="0"/>
                    </a:schemeClr>
                  </a:gs>
                </a:gsLst>
                <a:lin ang="0" scaled="1"/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3" name="组合 42">
            <a:extLst>
              <a:ext uri="{FF2B5EF4-FFF2-40B4-BE49-F238E27FC236}">
                <a16:creationId xmlns:a16="http://schemas.microsoft.com/office/drawing/2014/main" id="{0346DA82-3133-47CE-8003-956D855798F5}"/>
              </a:ext>
            </a:extLst>
          </p:cNvPr>
          <p:cNvGrpSpPr/>
          <p:nvPr/>
        </p:nvGrpSpPr>
        <p:grpSpPr>
          <a:xfrm>
            <a:off x="8618180" y="3703808"/>
            <a:ext cx="2106815" cy="1187012"/>
            <a:chOff x="660847" y="4138131"/>
            <a:chExt cx="2106815" cy="1187012"/>
          </a:xfrm>
        </p:grpSpPr>
        <p:sp>
          <p:nvSpPr>
            <p:cNvPr id="44" name="文本框 43">
              <a:extLst>
                <a:ext uri="{FF2B5EF4-FFF2-40B4-BE49-F238E27FC236}">
                  <a16:creationId xmlns:a16="http://schemas.microsoft.com/office/drawing/2014/main" id="{7E410944-18BB-4C42-96A4-BFC74E1C7703}"/>
                </a:ext>
              </a:extLst>
            </p:cNvPr>
            <p:cNvSpPr txBox="1"/>
            <p:nvPr/>
          </p:nvSpPr>
          <p:spPr>
            <a:xfrm>
              <a:off x="660847" y="4138131"/>
              <a:ext cx="2106815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2000" b="0" i="0" u="none" strike="noStrike" kern="1200" cap="none" spc="0" normalizeH="0" baseline="0" noProof="0">
                  <a:ln>
                    <a:noFill/>
                  </a:ln>
                  <a:solidFill>
                    <a:schemeClr val="tx2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TITLE HERE</a:t>
              </a:r>
            </a:p>
          </p:txBody>
        </p:sp>
        <p:sp>
          <p:nvSpPr>
            <p:cNvPr id="45" name="文本框 44">
              <a:extLst>
                <a:ext uri="{FF2B5EF4-FFF2-40B4-BE49-F238E27FC236}">
                  <a16:creationId xmlns:a16="http://schemas.microsoft.com/office/drawing/2014/main" id="{00A803F0-A1D0-4B8F-90C0-35AE2EC66E82}"/>
                </a:ext>
              </a:extLst>
            </p:cNvPr>
            <p:cNvSpPr txBox="1"/>
            <p:nvPr/>
          </p:nvSpPr>
          <p:spPr>
            <a:xfrm>
              <a:off x="660847" y="4652138"/>
              <a:ext cx="2106815" cy="67300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0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2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Lorem ipsum dolor sit amet, consectetuer adipiscing elit</a:t>
              </a:r>
              <a:r>
                <a:rPr kumimoji="0" lang="en-US" altLang="zh-CN" sz="1000" b="0" i="0" u="none" strike="noStrike" kern="1200" cap="none" spc="0" normalizeH="0" baseline="0" noProof="0">
                  <a:ln>
                    <a:noFill/>
                  </a:ln>
                  <a:solidFill>
                    <a:schemeClr val="tx2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. Maecenas</a:t>
              </a:r>
            </a:p>
          </p:txBody>
        </p:sp>
        <p:cxnSp>
          <p:nvCxnSpPr>
            <p:cNvPr id="46" name="直接连接符 45">
              <a:extLst>
                <a:ext uri="{FF2B5EF4-FFF2-40B4-BE49-F238E27FC236}">
                  <a16:creationId xmlns:a16="http://schemas.microsoft.com/office/drawing/2014/main" id="{40B12A2E-6935-45A9-BC17-F303CF98D263}"/>
                </a:ext>
              </a:extLst>
            </p:cNvPr>
            <p:cNvCxnSpPr>
              <a:cxnSpLocks/>
            </p:cNvCxnSpPr>
            <p:nvPr/>
          </p:nvCxnSpPr>
          <p:spPr>
            <a:xfrm>
              <a:off x="750473" y="4595390"/>
              <a:ext cx="1927563" cy="0"/>
            </a:xfrm>
            <a:prstGeom prst="line">
              <a:avLst/>
            </a:prstGeom>
            <a:ln w="12700">
              <a:gradFill flip="none" rotWithShape="1">
                <a:gsLst>
                  <a:gs pos="0">
                    <a:schemeClr val="accent1">
                      <a:alpha val="0"/>
                    </a:schemeClr>
                  </a:gs>
                  <a:gs pos="50000">
                    <a:schemeClr val="accent1"/>
                  </a:gs>
                  <a:gs pos="100000">
                    <a:schemeClr val="accent1">
                      <a:alpha val="0"/>
                    </a:schemeClr>
                  </a:gs>
                </a:gsLst>
                <a:lin ang="0" scaled="1"/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7" name="组合 46">
            <a:extLst>
              <a:ext uri="{FF2B5EF4-FFF2-40B4-BE49-F238E27FC236}">
                <a16:creationId xmlns:a16="http://schemas.microsoft.com/office/drawing/2014/main" id="{F9826D11-64A6-4537-9A38-1E3013350628}"/>
              </a:ext>
            </a:extLst>
          </p:cNvPr>
          <p:cNvGrpSpPr/>
          <p:nvPr/>
        </p:nvGrpSpPr>
        <p:grpSpPr>
          <a:xfrm>
            <a:off x="5919447" y="3110302"/>
            <a:ext cx="2106815" cy="986957"/>
            <a:chOff x="660847" y="4138131"/>
            <a:chExt cx="2106815" cy="986957"/>
          </a:xfrm>
        </p:grpSpPr>
        <p:sp>
          <p:nvSpPr>
            <p:cNvPr id="48" name="文本框 47">
              <a:extLst>
                <a:ext uri="{FF2B5EF4-FFF2-40B4-BE49-F238E27FC236}">
                  <a16:creationId xmlns:a16="http://schemas.microsoft.com/office/drawing/2014/main" id="{CB2BABC7-E159-48B0-B131-F1C312E28BD5}"/>
                </a:ext>
              </a:extLst>
            </p:cNvPr>
            <p:cNvSpPr txBox="1"/>
            <p:nvPr/>
          </p:nvSpPr>
          <p:spPr>
            <a:xfrm>
              <a:off x="660847" y="4138131"/>
              <a:ext cx="2106815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2000" b="0" i="0" u="none" strike="noStrike" kern="1200" cap="none" spc="0" normalizeH="0" baseline="0" noProof="0">
                  <a:ln>
                    <a:noFill/>
                  </a:ln>
                  <a:solidFill>
                    <a:schemeClr val="tx2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TITLE HERE</a:t>
              </a:r>
            </a:p>
          </p:txBody>
        </p:sp>
        <p:sp>
          <p:nvSpPr>
            <p:cNvPr id="49" name="文本框 48">
              <a:extLst>
                <a:ext uri="{FF2B5EF4-FFF2-40B4-BE49-F238E27FC236}">
                  <a16:creationId xmlns:a16="http://schemas.microsoft.com/office/drawing/2014/main" id="{5E10FD2D-7E35-4827-9B8B-A9C13CC608B3}"/>
                </a:ext>
              </a:extLst>
            </p:cNvPr>
            <p:cNvSpPr txBox="1"/>
            <p:nvPr/>
          </p:nvSpPr>
          <p:spPr>
            <a:xfrm>
              <a:off x="826528" y="4652138"/>
              <a:ext cx="1850026" cy="4729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0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2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Lorem ipsum dolor sit amet</a:t>
              </a:r>
              <a:r>
                <a:rPr kumimoji="0" lang="en-US" altLang="zh-CN" sz="1000" b="0" i="0" u="none" strike="noStrike" kern="1200" cap="none" spc="0" normalizeH="0" baseline="0" noProof="0">
                  <a:ln>
                    <a:noFill/>
                  </a:ln>
                  <a:solidFill>
                    <a:schemeClr val="tx2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, consectetuer</a:t>
              </a:r>
            </a:p>
          </p:txBody>
        </p:sp>
        <p:cxnSp>
          <p:nvCxnSpPr>
            <p:cNvPr id="50" name="直接连接符 49">
              <a:extLst>
                <a:ext uri="{FF2B5EF4-FFF2-40B4-BE49-F238E27FC236}">
                  <a16:creationId xmlns:a16="http://schemas.microsoft.com/office/drawing/2014/main" id="{14D9A042-E2DB-4764-835B-E30C2143EE32}"/>
                </a:ext>
              </a:extLst>
            </p:cNvPr>
            <p:cNvCxnSpPr>
              <a:cxnSpLocks/>
            </p:cNvCxnSpPr>
            <p:nvPr/>
          </p:nvCxnSpPr>
          <p:spPr>
            <a:xfrm>
              <a:off x="750473" y="4595390"/>
              <a:ext cx="1927563" cy="0"/>
            </a:xfrm>
            <a:prstGeom prst="line">
              <a:avLst/>
            </a:prstGeom>
            <a:ln w="12700">
              <a:gradFill flip="none" rotWithShape="1">
                <a:gsLst>
                  <a:gs pos="0">
                    <a:schemeClr val="accent1">
                      <a:alpha val="0"/>
                    </a:schemeClr>
                  </a:gs>
                  <a:gs pos="50000">
                    <a:schemeClr val="accent1"/>
                  </a:gs>
                  <a:gs pos="100000">
                    <a:schemeClr val="accent1">
                      <a:alpha val="0"/>
                    </a:schemeClr>
                  </a:gs>
                </a:gsLst>
                <a:lin ang="0" scaled="1"/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90674169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>
            <a:extLst>
              <a:ext uri="{FF2B5EF4-FFF2-40B4-BE49-F238E27FC236}">
                <a16:creationId xmlns:a16="http://schemas.microsoft.com/office/drawing/2014/main" id="{955E84E9-3583-4CFB-B72E-A68FC358621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zh-CN"/>
              <a:t>01</a:t>
            </a:r>
            <a:endParaRPr lang="zh-CN" altLang="en-US"/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AE1574F7-ABB2-4F3C-A374-EA3B46A38B5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zh-CN" altLang="en-US"/>
              <a:t>工作回顾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57A81235-2853-4DFE-9D2E-132DFC4DF6AF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altLang="zh-CN"/>
              <a:t>Please Add Text Here</a:t>
            </a:r>
          </a:p>
        </p:txBody>
      </p:sp>
    </p:spTree>
    <p:extLst>
      <p:ext uri="{BB962C8B-B14F-4D97-AF65-F5344CB8AC3E}">
        <p14:creationId xmlns:p14="http://schemas.microsoft.com/office/powerpoint/2010/main" val="213725198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>
            <a:extLst>
              <a:ext uri="{FF2B5EF4-FFF2-40B4-BE49-F238E27FC236}">
                <a16:creationId xmlns:a16="http://schemas.microsoft.com/office/drawing/2014/main" id="{2D430372-0888-4FD6-BE51-F09654EB5D34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pPr lvl="0"/>
            <a:r>
              <a:rPr lang="zh-CN" altLang="en-US"/>
              <a:t>汇报人：</a:t>
            </a:r>
            <a:r>
              <a:rPr lang="af-ZA" altLang="zh-CN"/>
              <a:t>OfficePLUS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305032E7-1BCC-4855-998E-F1D4ADB8C62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zh-CN" altLang="en-US"/>
              <a:t>谢谢</a:t>
            </a:r>
            <a:endParaRPr lang="zh-CN" altLang="en-US" dirty="0"/>
          </a:p>
        </p:txBody>
      </p:sp>
      <p:sp>
        <p:nvSpPr>
          <p:cNvPr id="8" name="文本占位符 7">
            <a:extLst>
              <a:ext uri="{FF2B5EF4-FFF2-40B4-BE49-F238E27FC236}">
                <a16:creationId xmlns:a16="http://schemas.microsoft.com/office/drawing/2014/main" id="{01C66A11-9547-4AC9-BBFF-5B0CC307322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pPr lvl="0"/>
            <a:r>
              <a:rPr lang="af-ZA" altLang="zh-CN"/>
              <a:t>Thank you</a:t>
            </a:r>
          </a:p>
        </p:txBody>
      </p:sp>
    </p:spTree>
    <p:extLst>
      <p:ext uri="{BB962C8B-B14F-4D97-AF65-F5344CB8AC3E}">
        <p14:creationId xmlns:p14="http://schemas.microsoft.com/office/powerpoint/2010/main" val="289711216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>
            <a:extLst>
              <a:ext uri="{FF2B5EF4-FFF2-40B4-BE49-F238E27FC236}">
                <a16:creationId xmlns:a16="http://schemas.microsoft.com/office/drawing/2014/main" id="{2D430372-0888-4FD6-BE51-F09654EB5D3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zh-CN" altLang="en-US"/>
              <a:t>互联网行业年度总结模板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305032E7-1BCC-4855-998E-F1D4ADB8C625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altLang="zh-CN"/>
              <a:t>General template for annual summary of Internet industry</a:t>
            </a:r>
            <a:endParaRPr lang="zh-CN" altLang="en-US"/>
          </a:p>
        </p:txBody>
      </p:sp>
      <p:sp>
        <p:nvSpPr>
          <p:cNvPr id="8" name="文本占位符 7">
            <a:extLst>
              <a:ext uri="{FF2B5EF4-FFF2-40B4-BE49-F238E27FC236}">
                <a16:creationId xmlns:a16="http://schemas.microsoft.com/office/drawing/2014/main" id="{01C66A11-9547-4AC9-BBFF-5B0CC307322A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pPr lvl="0"/>
            <a:r>
              <a:rPr lang="zh-CN" altLang="en-US"/>
              <a:t>汇报人：</a:t>
            </a:r>
            <a:r>
              <a:rPr lang="af-ZA" altLang="zh-CN"/>
              <a:t>OfficePLUS</a:t>
            </a:r>
          </a:p>
        </p:txBody>
      </p:sp>
    </p:spTree>
    <p:extLst>
      <p:ext uri="{BB962C8B-B14F-4D97-AF65-F5344CB8AC3E}">
        <p14:creationId xmlns:p14="http://schemas.microsoft.com/office/powerpoint/2010/main" val="70523467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>
            <a:extLst>
              <a:ext uri="{FF2B5EF4-FFF2-40B4-BE49-F238E27FC236}">
                <a16:creationId xmlns:a16="http://schemas.microsoft.com/office/drawing/2014/main" id="{0487CEB2-D6DC-4464-8224-309BDF9C564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zh-CN" altLang="en-US"/>
              <a:t>工作回顾</a:t>
            </a:r>
          </a:p>
        </p:txBody>
      </p:sp>
      <p:sp>
        <p:nvSpPr>
          <p:cNvPr id="10" name="文本占位符 9">
            <a:extLst>
              <a:ext uri="{FF2B5EF4-FFF2-40B4-BE49-F238E27FC236}">
                <a16:creationId xmlns:a16="http://schemas.microsoft.com/office/drawing/2014/main" id="{C7E1C050-9F82-4B5F-8ACC-9FBBF89D3209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zh-CN" altLang="en-US"/>
              <a:t>心得体会</a:t>
            </a:r>
          </a:p>
        </p:txBody>
      </p:sp>
      <p:sp>
        <p:nvSpPr>
          <p:cNvPr id="11" name="文本占位符 10">
            <a:extLst>
              <a:ext uri="{FF2B5EF4-FFF2-40B4-BE49-F238E27FC236}">
                <a16:creationId xmlns:a16="http://schemas.microsoft.com/office/drawing/2014/main" id="{F5EE8F8F-9652-4278-8D12-8475F87B5E2C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zh-CN" altLang="en-US"/>
              <a:t>新年计划</a:t>
            </a:r>
          </a:p>
        </p:txBody>
      </p:sp>
    </p:spTree>
    <p:extLst>
      <p:ext uri="{BB962C8B-B14F-4D97-AF65-F5344CB8AC3E}">
        <p14:creationId xmlns:p14="http://schemas.microsoft.com/office/powerpoint/2010/main" val="388640800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>
            <a:extLst>
              <a:ext uri="{FF2B5EF4-FFF2-40B4-BE49-F238E27FC236}">
                <a16:creationId xmlns:a16="http://schemas.microsoft.com/office/drawing/2014/main" id="{955E84E9-3583-4CFB-B72E-A68FC358621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zh-CN"/>
              <a:t>01</a:t>
            </a:r>
            <a:endParaRPr lang="zh-CN" altLang="en-US"/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AE1574F7-ABB2-4F3C-A374-EA3B46A38B5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zh-CN" altLang="en-US"/>
              <a:t>工作回顾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57A81235-2853-4DFE-9D2E-132DFC4DF6AF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altLang="zh-CN"/>
              <a:t>Please Add Text Here</a:t>
            </a:r>
          </a:p>
        </p:txBody>
      </p:sp>
    </p:spTree>
    <p:extLst>
      <p:ext uri="{BB962C8B-B14F-4D97-AF65-F5344CB8AC3E}">
        <p14:creationId xmlns:p14="http://schemas.microsoft.com/office/powerpoint/2010/main" val="77303947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文本占位符 11">
            <a:extLst>
              <a:ext uri="{FF2B5EF4-FFF2-40B4-BE49-F238E27FC236}">
                <a16:creationId xmlns:a16="http://schemas.microsoft.com/office/drawing/2014/main" id="{DFCA8E54-E214-45BF-9BAE-4D142213C02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zh-CN" altLang="en-US"/>
              <a:t>工作回顾</a:t>
            </a:r>
          </a:p>
        </p:txBody>
      </p:sp>
      <p:sp>
        <p:nvSpPr>
          <p:cNvPr id="14" name="矩形: 圆角 13">
            <a:extLst>
              <a:ext uri="{FF2B5EF4-FFF2-40B4-BE49-F238E27FC236}">
                <a16:creationId xmlns:a16="http://schemas.microsoft.com/office/drawing/2014/main" id="{BBF85525-BCEA-45F5-81E0-C2E0DBE7DE3C}"/>
              </a:ext>
            </a:extLst>
          </p:cNvPr>
          <p:cNvSpPr/>
          <p:nvPr/>
        </p:nvSpPr>
        <p:spPr>
          <a:xfrm rot="2700000">
            <a:off x="7396895" y="2171700"/>
            <a:ext cx="2819400" cy="2819400"/>
          </a:xfrm>
          <a:prstGeom prst="roundRect">
            <a:avLst/>
          </a:prstGeom>
          <a:solidFill>
            <a:schemeClr val="bg1"/>
          </a:solidFill>
          <a:ln>
            <a:solidFill>
              <a:schemeClr val="accent1"/>
            </a:solidFill>
          </a:ln>
          <a:effectLst>
            <a:outerShdw blurRad="355600" sx="95000" sy="95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 sz="1400">
              <a:solidFill>
                <a:prstClr val="white"/>
              </a:solidFill>
              <a:latin typeface="等线" panose="020F0502020204030204"/>
              <a:ea typeface="等线" panose="02010600030101010101" pitchFamily="2" charset="-122"/>
            </a:endParaRPr>
          </a:p>
        </p:txBody>
      </p:sp>
      <p:sp>
        <p:nvSpPr>
          <p:cNvPr id="16" name="矩形: 圆角 15">
            <a:extLst>
              <a:ext uri="{FF2B5EF4-FFF2-40B4-BE49-F238E27FC236}">
                <a16:creationId xmlns:a16="http://schemas.microsoft.com/office/drawing/2014/main" id="{AF7BBBFF-38A0-42D7-81B4-FE14A9099F86}"/>
              </a:ext>
            </a:extLst>
          </p:cNvPr>
          <p:cNvSpPr/>
          <p:nvPr/>
        </p:nvSpPr>
        <p:spPr>
          <a:xfrm rot="2700000">
            <a:off x="1975707" y="2171700"/>
            <a:ext cx="2819400" cy="2819400"/>
          </a:xfrm>
          <a:prstGeom prst="roundRect">
            <a:avLst/>
          </a:prstGeom>
          <a:solidFill>
            <a:schemeClr val="bg1"/>
          </a:solidFill>
          <a:ln>
            <a:solidFill>
              <a:schemeClr val="accent1"/>
            </a:solidFill>
          </a:ln>
          <a:effectLst>
            <a:outerShdw blurRad="355600" sx="95000" sy="95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 sz="1400">
              <a:solidFill>
                <a:prstClr val="white"/>
              </a:solidFill>
              <a:latin typeface="等线" panose="020F0502020204030204"/>
              <a:ea typeface="等线" panose="02010600030101010101" pitchFamily="2" charset="-122"/>
            </a:endParaRPr>
          </a:p>
        </p:txBody>
      </p:sp>
      <p:sp>
        <p:nvSpPr>
          <p:cNvPr id="17" name="矩形 16">
            <a:extLst>
              <a:ext uri="{FF2B5EF4-FFF2-40B4-BE49-F238E27FC236}">
                <a16:creationId xmlns:a16="http://schemas.microsoft.com/office/drawing/2014/main" id="{41386AE6-4409-45EE-B282-3719B6AF3BD1}"/>
              </a:ext>
            </a:extLst>
          </p:cNvPr>
          <p:cNvSpPr/>
          <p:nvPr/>
        </p:nvSpPr>
        <p:spPr>
          <a:xfrm>
            <a:off x="2289313" y="3851579"/>
            <a:ext cx="2054540" cy="5475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30000"/>
              </a:lnSpc>
            </a:pPr>
            <a:r>
              <a:rPr lang="af-ZA" altLang="zh-CN" sz="1200">
                <a:solidFill>
                  <a:schemeClr val="tx2"/>
                </a:solidFill>
                <a:ea typeface="微软雅黑" panose="020B0503020204020204" pitchFamily="34" charset="-122"/>
                <a:sym typeface="Arial" panose="020B0604020202020204" pitchFamily="34" charset="0"/>
              </a:rPr>
              <a:t>Lorem ipsum dolor sit amet, consectetuer adipiscing</a:t>
            </a:r>
          </a:p>
        </p:txBody>
      </p:sp>
      <p:sp>
        <p:nvSpPr>
          <p:cNvPr id="18" name="文本框 17">
            <a:extLst>
              <a:ext uri="{FF2B5EF4-FFF2-40B4-BE49-F238E27FC236}">
                <a16:creationId xmlns:a16="http://schemas.microsoft.com/office/drawing/2014/main" id="{8509C4D0-650A-4267-B888-3372C9B863DB}"/>
              </a:ext>
            </a:extLst>
          </p:cNvPr>
          <p:cNvSpPr txBox="1"/>
          <p:nvPr/>
        </p:nvSpPr>
        <p:spPr>
          <a:xfrm>
            <a:off x="2474847" y="3387969"/>
            <a:ext cx="168347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af-ZA" altLang="zh-CN" sz="2000" b="1">
                <a:solidFill>
                  <a:schemeClr val="accent1"/>
                </a:solidFill>
                <a:ea typeface="微软雅黑" panose="020B0503020204020204" pitchFamily="34" charset="-122"/>
                <a:sym typeface="Arial" panose="020B0604020202020204" pitchFamily="34" charset="0"/>
              </a:rPr>
              <a:t>TITLE HERE</a:t>
            </a:r>
          </a:p>
        </p:txBody>
      </p:sp>
      <p:sp>
        <p:nvSpPr>
          <p:cNvPr id="21" name="矩形 20">
            <a:extLst>
              <a:ext uri="{FF2B5EF4-FFF2-40B4-BE49-F238E27FC236}">
                <a16:creationId xmlns:a16="http://schemas.microsoft.com/office/drawing/2014/main" id="{E7A40049-7E96-4A42-A01C-0C44DDB6AF62}"/>
              </a:ext>
            </a:extLst>
          </p:cNvPr>
          <p:cNvSpPr/>
          <p:nvPr/>
        </p:nvSpPr>
        <p:spPr>
          <a:xfrm>
            <a:off x="7846477" y="3851579"/>
            <a:ext cx="2057884" cy="5487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30000"/>
              </a:lnSpc>
            </a:pPr>
            <a:r>
              <a:rPr lang="af-ZA" altLang="zh-CN" sz="1200">
                <a:solidFill>
                  <a:schemeClr val="tx2"/>
                </a:solidFill>
                <a:ea typeface="微软雅黑" panose="020B0503020204020204" pitchFamily="34" charset="-122"/>
                <a:sym typeface="Arial" panose="020B0604020202020204" pitchFamily="34" charset="0"/>
              </a:rPr>
              <a:t>Lorem ipsum dolor sit amet, consectetuer adipiscing</a:t>
            </a:r>
          </a:p>
        </p:txBody>
      </p:sp>
      <p:sp>
        <p:nvSpPr>
          <p:cNvPr id="22" name="文本框 21">
            <a:extLst>
              <a:ext uri="{FF2B5EF4-FFF2-40B4-BE49-F238E27FC236}">
                <a16:creationId xmlns:a16="http://schemas.microsoft.com/office/drawing/2014/main" id="{8AEBFFBC-4FEE-423E-965E-43E5376CFBE0}"/>
              </a:ext>
            </a:extLst>
          </p:cNvPr>
          <p:cNvSpPr txBox="1"/>
          <p:nvPr/>
        </p:nvSpPr>
        <p:spPr>
          <a:xfrm>
            <a:off x="8033683" y="3387969"/>
            <a:ext cx="168347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 algn="ctr">
              <a:defRPr/>
            </a:pPr>
            <a:r>
              <a:rPr lang="en-US" altLang="zh-CN" sz="2000" b="1">
                <a:solidFill>
                  <a:schemeClr val="accent1"/>
                </a:solidFill>
                <a:ea typeface="微软雅黑" panose="020B0503020204020204" pitchFamily="34" charset="-122"/>
              </a:rPr>
              <a:t>TITLE HERE</a:t>
            </a:r>
          </a:p>
        </p:txBody>
      </p:sp>
      <p:sp>
        <p:nvSpPr>
          <p:cNvPr id="15" name="矩形: 圆角 14">
            <a:extLst>
              <a:ext uri="{FF2B5EF4-FFF2-40B4-BE49-F238E27FC236}">
                <a16:creationId xmlns:a16="http://schemas.microsoft.com/office/drawing/2014/main" id="{3526B8D7-5512-4259-A658-CCD8CC06B306}"/>
              </a:ext>
            </a:extLst>
          </p:cNvPr>
          <p:cNvSpPr/>
          <p:nvPr/>
        </p:nvSpPr>
        <p:spPr>
          <a:xfrm rot="2700000">
            <a:off x="4686301" y="2171700"/>
            <a:ext cx="2819400" cy="2819400"/>
          </a:xfrm>
          <a:prstGeom prst="round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  <a:effectLst>
            <a:outerShdw blurRad="355600" sx="95000" sy="95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 sz="1400">
              <a:solidFill>
                <a:prstClr val="white"/>
              </a:solidFill>
              <a:latin typeface="等线" panose="020F0502020204030204"/>
              <a:ea typeface="等线" panose="02010600030101010101" pitchFamily="2" charset="-122"/>
            </a:endParaRPr>
          </a:p>
        </p:txBody>
      </p:sp>
      <p:sp>
        <p:nvSpPr>
          <p:cNvPr id="19" name="矩形 18">
            <a:extLst>
              <a:ext uri="{FF2B5EF4-FFF2-40B4-BE49-F238E27FC236}">
                <a16:creationId xmlns:a16="http://schemas.microsoft.com/office/drawing/2014/main" id="{DC5FD609-ABA1-418E-BC02-2901C5AA6711}"/>
              </a:ext>
            </a:extLst>
          </p:cNvPr>
          <p:cNvSpPr/>
          <p:nvPr/>
        </p:nvSpPr>
        <p:spPr>
          <a:xfrm>
            <a:off x="5068731" y="3851579"/>
            <a:ext cx="2054540" cy="5487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30000"/>
              </a:lnSpc>
            </a:pPr>
            <a:r>
              <a:rPr lang="af-ZA" altLang="zh-CN" sz="1200">
                <a:solidFill>
                  <a:schemeClr val="bg1"/>
                </a:solidFill>
                <a:ea typeface="微软雅黑" panose="020B0503020204020204" pitchFamily="34" charset="-122"/>
                <a:sym typeface="Arial" panose="020B0604020202020204" pitchFamily="34" charset="0"/>
              </a:rPr>
              <a:t>Lorem ipsum dolor sit amet, consectetuer adipiscing</a:t>
            </a:r>
          </a:p>
        </p:txBody>
      </p:sp>
      <p:sp>
        <p:nvSpPr>
          <p:cNvPr id="20" name="文本框 19">
            <a:extLst>
              <a:ext uri="{FF2B5EF4-FFF2-40B4-BE49-F238E27FC236}">
                <a16:creationId xmlns:a16="http://schemas.microsoft.com/office/drawing/2014/main" id="{EB72B8E1-3506-453F-B8EA-2DC1D584C7B1}"/>
              </a:ext>
            </a:extLst>
          </p:cNvPr>
          <p:cNvSpPr txBox="1"/>
          <p:nvPr/>
        </p:nvSpPr>
        <p:spPr>
          <a:xfrm>
            <a:off x="5172937" y="3387969"/>
            <a:ext cx="168347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af-ZA" altLang="zh-CN" sz="2000" b="1">
                <a:solidFill>
                  <a:schemeClr val="bg1"/>
                </a:solidFill>
                <a:ea typeface="微软雅黑" panose="020B0503020204020204" pitchFamily="34" charset="-122"/>
                <a:sym typeface="Arial" panose="020B0604020202020204" pitchFamily="34" charset="0"/>
              </a:rPr>
              <a:t>TITLE HERE</a:t>
            </a:r>
          </a:p>
        </p:txBody>
      </p:sp>
      <p:sp>
        <p:nvSpPr>
          <p:cNvPr id="26" name="Broadcasting_F1B5" title="Icon of a communication dish with signal lines">
            <a:extLst>
              <a:ext uri="{FF2B5EF4-FFF2-40B4-BE49-F238E27FC236}">
                <a16:creationId xmlns:a16="http://schemas.microsoft.com/office/drawing/2014/main" id="{6CAD06E2-156A-4AC3-89C7-74D6F0E3E736}"/>
              </a:ext>
            </a:extLst>
          </p:cNvPr>
          <p:cNvSpPr>
            <a:spLocks noChangeAspect="1" noEditPoints="1"/>
          </p:cNvSpPr>
          <p:nvPr/>
        </p:nvSpPr>
        <p:spPr bwMode="auto">
          <a:xfrm flipH="1">
            <a:off x="7982658" y="-1357051"/>
            <a:ext cx="449789" cy="450000"/>
          </a:xfrm>
          <a:custGeom>
            <a:avLst/>
            <a:gdLst>
              <a:gd name="T0" fmla="*/ 1786 w 3913"/>
              <a:gd name="T1" fmla="*/ 2127 h 3913"/>
              <a:gd name="T2" fmla="*/ 2198 w 3913"/>
              <a:gd name="T3" fmla="*/ 1715 h 3913"/>
              <a:gd name="T4" fmla="*/ 2286 w 3913"/>
              <a:gd name="T5" fmla="*/ 1502 h 3913"/>
              <a:gd name="T6" fmla="*/ 2161 w 3913"/>
              <a:gd name="T7" fmla="*/ 1627 h 3913"/>
              <a:gd name="T8" fmla="*/ 2286 w 3913"/>
              <a:gd name="T9" fmla="*/ 1752 h 3913"/>
              <a:gd name="T10" fmla="*/ 2411 w 3913"/>
              <a:gd name="T11" fmla="*/ 1627 h 3913"/>
              <a:gd name="T12" fmla="*/ 2286 w 3913"/>
              <a:gd name="T13" fmla="*/ 1502 h 3913"/>
              <a:gd name="T14" fmla="*/ 3162 w 3913"/>
              <a:gd name="T15" fmla="*/ 1877 h 3913"/>
              <a:gd name="T16" fmla="*/ 2036 w 3913"/>
              <a:gd name="T17" fmla="*/ 751 h 3913"/>
              <a:gd name="T18" fmla="*/ 3913 w 3913"/>
              <a:gd name="T19" fmla="*/ 1877 h 3913"/>
              <a:gd name="T20" fmla="*/ 2036 w 3913"/>
              <a:gd name="T21" fmla="*/ 0 h 3913"/>
              <a:gd name="T22" fmla="*/ 636 w 3913"/>
              <a:gd name="T23" fmla="*/ 977 h 3913"/>
              <a:gd name="T24" fmla="*/ 636 w 3913"/>
              <a:gd name="T25" fmla="*/ 3277 h 3913"/>
              <a:gd name="T26" fmla="*/ 2936 w 3913"/>
              <a:gd name="T27" fmla="*/ 3277 h 3913"/>
              <a:gd name="T28" fmla="*/ 636 w 3913"/>
              <a:gd name="T29" fmla="*/ 977 h 391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3913" h="3913">
                <a:moveTo>
                  <a:pt x="1786" y="2127"/>
                </a:moveTo>
                <a:cubicBezTo>
                  <a:pt x="2198" y="1715"/>
                  <a:pt x="2198" y="1715"/>
                  <a:pt x="2198" y="1715"/>
                </a:cubicBezTo>
                <a:moveTo>
                  <a:pt x="2286" y="1502"/>
                </a:moveTo>
                <a:cubicBezTo>
                  <a:pt x="2217" y="1502"/>
                  <a:pt x="2161" y="1558"/>
                  <a:pt x="2161" y="1627"/>
                </a:cubicBezTo>
                <a:cubicBezTo>
                  <a:pt x="2161" y="1696"/>
                  <a:pt x="2217" y="1752"/>
                  <a:pt x="2286" y="1752"/>
                </a:cubicBezTo>
                <a:cubicBezTo>
                  <a:pt x="2355" y="1752"/>
                  <a:pt x="2411" y="1696"/>
                  <a:pt x="2411" y="1627"/>
                </a:cubicBezTo>
                <a:cubicBezTo>
                  <a:pt x="2411" y="1558"/>
                  <a:pt x="2355" y="1502"/>
                  <a:pt x="2286" y="1502"/>
                </a:cubicBezTo>
                <a:close/>
                <a:moveTo>
                  <a:pt x="3162" y="1877"/>
                </a:moveTo>
                <a:cubicBezTo>
                  <a:pt x="3162" y="1255"/>
                  <a:pt x="2658" y="751"/>
                  <a:pt x="2036" y="751"/>
                </a:cubicBezTo>
                <a:moveTo>
                  <a:pt x="3913" y="1877"/>
                </a:moveTo>
                <a:cubicBezTo>
                  <a:pt x="3913" y="840"/>
                  <a:pt x="3073" y="0"/>
                  <a:pt x="2036" y="0"/>
                </a:cubicBezTo>
                <a:moveTo>
                  <a:pt x="636" y="977"/>
                </a:moveTo>
                <a:cubicBezTo>
                  <a:pt x="0" y="1612"/>
                  <a:pt x="0" y="2642"/>
                  <a:pt x="636" y="3277"/>
                </a:cubicBezTo>
                <a:cubicBezTo>
                  <a:pt x="1271" y="3913"/>
                  <a:pt x="2301" y="3913"/>
                  <a:pt x="2936" y="3277"/>
                </a:cubicBezTo>
                <a:lnTo>
                  <a:pt x="636" y="977"/>
                </a:lnTo>
                <a:close/>
              </a:path>
            </a:pathLst>
          </a:custGeom>
          <a:noFill/>
          <a:ln w="15875" cap="flat">
            <a:solidFill>
              <a:schemeClr val="tx2"/>
            </a:solidFill>
            <a:prstDash val="solid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gradFill>
                <a:gsLst>
                  <a:gs pos="0">
                    <a:srgbClr val="505050"/>
                  </a:gs>
                  <a:gs pos="100000">
                    <a:srgbClr val="505050"/>
                  </a:gs>
                </a:gsLst>
              </a:gradFill>
              <a:effectLst/>
              <a:uLnTx/>
              <a:uFillTx/>
              <a:latin typeface="等线" panose="020F0502020204030204"/>
              <a:ea typeface="+mn-ea"/>
              <a:cs typeface="+mn-cs"/>
            </a:endParaRPr>
          </a:p>
        </p:txBody>
      </p:sp>
      <p:sp>
        <p:nvSpPr>
          <p:cNvPr id="27" name="speedometer" title="Icon of a spedometer showing medium speed">
            <a:extLst>
              <a:ext uri="{FF2B5EF4-FFF2-40B4-BE49-F238E27FC236}">
                <a16:creationId xmlns:a16="http://schemas.microsoft.com/office/drawing/2014/main" id="{5377694C-1225-49E2-871C-069207CCDB55}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5532080" y="-1412194"/>
            <a:ext cx="450000" cy="450000"/>
          </a:xfrm>
          <a:custGeom>
            <a:avLst/>
            <a:gdLst>
              <a:gd name="T0" fmla="*/ 161 w 281"/>
              <a:gd name="T1" fmla="*/ 141 h 281"/>
              <a:gd name="T2" fmla="*/ 140 w 281"/>
              <a:gd name="T3" fmla="*/ 162 h 281"/>
              <a:gd name="T4" fmla="*/ 120 w 281"/>
              <a:gd name="T5" fmla="*/ 141 h 281"/>
              <a:gd name="T6" fmla="*/ 140 w 281"/>
              <a:gd name="T7" fmla="*/ 120 h 281"/>
              <a:gd name="T8" fmla="*/ 161 w 281"/>
              <a:gd name="T9" fmla="*/ 141 h 281"/>
              <a:gd name="T10" fmla="*/ 140 w 281"/>
              <a:gd name="T11" fmla="*/ 0 h 281"/>
              <a:gd name="T12" fmla="*/ 0 w 281"/>
              <a:gd name="T13" fmla="*/ 141 h 281"/>
              <a:gd name="T14" fmla="*/ 140 w 281"/>
              <a:gd name="T15" fmla="*/ 281 h 281"/>
              <a:gd name="T16" fmla="*/ 281 w 281"/>
              <a:gd name="T17" fmla="*/ 141 h 281"/>
              <a:gd name="T18" fmla="*/ 140 w 281"/>
              <a:gd name="T19" fmla="*/ 0 h 281"/>
              <a:gd name="T20" fmla="*/ 214 w 281"/>
              <a:gd name="T21" fmla="*/ 210 h 281"/>
              <a:gd name="T22" fmla="*/ 241 w 281"/>
              <a:gd name="T23" fmla="*/ 141 h 281"/>
              <a:gd name="T24" fmla="*/ 177 w 281"/>
              <a:gd name="T25" fmla="*/ 46 h 281"/>
              <a:gd name="T26" fmla="*/ 104 w 281"/>
              <a:gd name="T27" fmla="*/ 46 h 281"/>
              <a:gd name="T28" fmla="*/ 40 w 281"/>
              <a:gd name="T29" fmla="*/ 141 h 281"/>
              <a:gd name="T30" fmla="*/ 67 w 281"/>
              <a:gd name="T31" fmla="*/ 210 h 281"/>
              <a:gd name="T32" fmla="*/ 140 w 281"/>
              <a:gd name="T33" fmla="*/ 39 h 281"/>
              <a:gd name="T34" fmla="*/ 140 w 281"/>
              <a:gd name="T35" fmla="*/ 117 h 28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281" h="281">
                <a:moveTo>
                  <a:pt x="161" y="141"/>
                </a:moveTo>
                <a:cubicBezTo>
                  <a:pt x="161" y="152"/>
                  <a:pt x="152" y="162"/>
                  <a:pt x="140" y="162"/>
                </a:cubicBezTo>
                <a:cubicBezTo>
                  <a:pt x="129" y="162"/>
                  <a:pt x="120" y="152"/>
                  <a:pt x="120" y="141"/>
                </a:cubicBezTo>
                <a:cubicBezTo>
                  <a:pt x="120" y="129"/>
                  <a:pt x="129" y="120"/>
                  <a:pt x="140" y="120"/>
                </a:cubicBezTo>
                <a:cubicBezTo>
                  <a:pt x="152" y="120"/>
                  <a:pt x="161" y="129"/>
                  <a:pt x="161" y="141"/>
                </a:cubicBezTo>
                <a:close/>
                <a:moveTo>
                  <a:pt x="140" y="0"/>
                </a:moveTo>
                <a:cubicBezTo>
                  <a:pt x="63" y="0"/>
                  <a:pt x="0" y="63"/>
                  <a:pt x="0" y="141"/>
                </a:cubicBezTo>
                <a:cubicBezTo>
                  <a:pt x="0" y="218"/>
                  <a:pt x="63" y="281"/>
                  <a:pt x="140" y="281"/>
                </a:cubicBezTo>
                <a:cubicBezTo>
                  <a:pt x="218" y="281"/>
                  <a:pt x="281" y="218"/>
                  <a:pt x="281" y="141"/>
                </a:cubicBezTo>
                <a:cubicBezTo>
                  <a:pt x="281" y="63"/>
                  <a:pt x="218" y="0"/>
                  <a:pt x="140" y="0"/>
                </a:cubicBezTo>
                <a:close/>
                <a:moveTo>
                  <a:pt x="214" y="210"/>
                </a:moveTo>
                <a:cubicBezTo>
                  <a:pt x="231" y="192"/>
                  <a:pt x="241" y="168"/>
                  <a:pt x="241" y="141"/>
                </a:cubicBezTo>
                <a:cubicBezTo>
                  <a:pt x="241" y="98"/>
                  <a:pt x="215" y="61"/>
                  <a:pt x="177" y="46"/>
                </a:cubicBezTo>
                <a:moveTo>
                  <a:pt x="104" y="46"/>
                </a:moveTo>
                <a:cubicBezTo>
                  <a:pt x="66" y="61"/>
                  <a:pt x="40" y="98"/>
                  <a:pt x="40" y="141"/>
                </a:cubicBezTo>
                <a:cubicBezTo>
                  <a:pt x="40" y="168"/>
                  <a:pt x="50" y="192"/>
                  <a:pt x="67" y="210"/>
                </a:cubicBezTo>
                <a:moveTo>
                  <a:pt x="140" y="39"/>
                </a:moveTo>
                <a:cubicBezTo>
                  <a:pt x="140" y="117"/>
                  <a:pt x="140" y="117"/>
                  <a:pt x="140" y="117"/>
                </a:cubicBezTo>
              </a:path>
            </a:pathLst>
          </a:custGeom>
          <a:noFill/>
          <a:ln w="15875" cap="flat">
            <a:solidFill>
              <a:schemeClr val="tx2"/>
            </a:solidFill>
            <a:prstDash val="solid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gradFill>
                <a:gsLst>
                  <a:gs pos="0">
                    <a:srgbClr val="505050"/>
                  </a:gs>
                  <a:gs pos="100000">
                    <a:srgbClr val="505050"/>
                  </a:gs>
                </a:gsLst>
              </a:gradFill>
              <a:effectLst/>
              <a:uLnTx/>
              <a:uFillTx/>
              <a:latin typeface="等线" panose="020F0502020204030204"/>
              <a:ea typeface="+mn-ea"/>
              <a:cs typeface="+mn-cs"/>
            </a:endParaRPr>
          </a:p>
        </p:txBody>
      </p:sp>
      <p:sp>
        <p:nvSpPr>
          <p:cNvPr id="28" name="rocket" title="Icon of a rocket">
            <a:extLst>
              <a:ext uri="{FF2B5EF4-FFF2-40B4-BE49-F238E27FC236}">
                <a16:creationId xmlns:a16="http://schemas.microsoft.com/office/drawing/2014/main" id="{D407656F-8568-42F7-B04E-8E983571E7F4}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3954229" y="-1412194"/>
            <a:ext cx="458998" cy="450000"/>
          </a:xfrm>
          <a:custGeom>
            <a:avLst/>
            <a:gdLst>
              <a:gd name="T0" fmla="*/ 352 w 352"/>
              <a:gd name="T1" fmla="*/ 3 h 346"/>
              <a:gd name="T2" fmla="*/ 305 w 352"/>
              <a:gd name="T3" fmla="*/ 142 h 346"/>
              <a:gd name="T4" fmla="*/ 118 w 352"/>
              <a:gd name="T5" fmla="*/ 326 h 346"/>
              <a:gd name="T6" fmla="*/ 50 w 352"/>
              <a:gd name="T7" fmla="*/ 346 h 346"/>
              <a:gd name="T8" fmla="*/ 0 w 352"/>
              <a:gd name="T9" fmla="*/ 295 h 346"/>
              <a:gd name="T10" fmla="*/ 30 w 352"/>
              <a:gd name="T11" fmla="*/ 227 h 346"/>
              <a:gd name="T12" fmla="*/ 203 w 352"/>
              <a:gd name="T13" fmla="*/ 54 h 346"/>
              <a:gd name="T14" fmla="*/ 352 w 352"/>
              <a:gd name="T15" fmla="*/ 3 h 346"/>
              <a:gd name="T16" fmla="*/ 203 w 352"/>
              <a:gd name="T17" fmla="*/ 55 h 346"/>
              <a:gd name="T18" fmla="*/ 301 w 352"/>
              <a:gd name="T19" fmla="*/ 146 h 346"/>
              <a:gd name="T20" fmla="*/ 144 w 352"/>
              <a:gd name="T21" fmla="*/ 113 h 346"/>
              <a:gd name="T22" fmla="*/ 0 w 352"/>
              <a:gd name="T23" fmla="*/ 113 h 346"/>
              <a:gd name="T24" fmla="*/ 0 w 352"/>
              <a:gd name="T25" fmla="*/ 197 h 346"/>
              <a:gd name="T26" fmla="*/ 30 w 352"/>
              <a:gd name="T27" fmla="*/ 227 h 346"/>
              <a:gd name="T28" fmla="*/ 30 w 352"/>
              <a:gd name="T29" fmla="*/ 227 h 346"/>
              <a:gd name="T30" fmla="*/ 120 w 352"/>
              <a:gd name="T31" fmla="*/ 324 h 346"/>
              <a:gd name="T32" fmla="*/ 141 w 352"/>
              <a:gd name="T33" fmla="*/ 346 h 346"/>
              <a:gd name="T34" fmla="*/ 232 w 352"/>
              <a:gd name="T35" fmla="*/ 346 h 346"/>
              <a:gd name="T36" fmla="*/ 232 w 352"/>
              <a:gd name="T37" fmla="*/ 214 h 346"/>
              <a:gd name="T38" fmla="*/ 176 w 352"/>
              <a:gd name="T39" fmla="*/ 159 h 346"/>
              <a:gd name="T40" fmla="*/ 194 w 352"/>
              <a:gd name="T41" fmla="*/ 177 h 346"/>
              <a:gd name="T42" fmla="*/ 211 w 352"/>
              <a:gd name="T43" fmla="*/ 159 h 346"/>
              <a:gd name="T44" fmla="*/ 194 w 352"/>
              <a:gd name="T45" fmla="*/ 141 h 346"/>
              <a:gd name="T46" fmla="*/ 176 w 352"/>
              <a:gd name="T47" fmla="*/ 159 h 3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</a:cxnLst>
            <a:rect l="0" t="0" r="r" b="b"/>
            <a:pathLst>
              <a:path w="352" h="346">
                <a:moveTo>
                  <a:pt x="352" y="3"/>
                </a:moveTo>
                <a:cubicBezTo>
                  <a:pt x="346" y="85"/>
                  <a:pt x="305" y="142"/>
                  <a:pt x="305" y="142"/>
                </a:cubicBezTo>
                <a:cubicBezTo>
                  <a:pt x="305" y="142"/>
                  <a:pt x="305" y="142"/>
                  <a:pt x="118" y="326"/>
                </a:cubicBezTo>
                <a:cubicBezTo>
                  <a:pt x="118" y="326"/>
                  <a:pt x="118" y="326"/>
                  <a:pt x="50" y="346"/>
                </a:cubicBezTo>
                <a:cubicBezTo>
                  <a:pt x="50" y="346"/>
                  <a:pt x="50" y="346"/>
                  <a:pt x="0" y="295"/>
                </a:cubicBezTo>
                <a:cubicBezTo>
                  <a:pt x="0" y="295"/>
                  <a:pt x="0" y="295"/>
                  <a:pt x="30" y="227"/>
                </a:cubicBezTo>
                <a:cubicBezTo>
                  <a:pt x="30" y="227"/>
                  <a:pt x="149" y="109"/>
                  <a:pt x="203" y="54"/>
                </a:cubicBezTo>
                <a:cubicBezTo>
                  <a:pt x="257" y="0"/>
                  <a:pt x="352" y="3"/>
                  <a:pt x="352" y="3"/>
                </a:cubicBezTo>
                <a:close/>
                <a:moveTo>
                  <a:pt x="203" y="55"/>
                </a:moveTo>
                <a:cubicBezTo>
                  <a:pt x="301" y="146"/>
                  <a:pt x="301" y="146"/>
                  <a:pt x="301" y="146"/>
                </a:cubicBezTo>
                <a:moveTo>
                  <a:pt x="144" y="113"/>
                </a:moveTo>
                <a:cubicBezTo>
                  <a:pt x="0" y="113"/>
                  <a:pt x="0" y="113"/>
                  <a:pt x="0" y="113"/>
                </a:cubicBezTo>
                <a:cubicBezTo>
                  <a:pt x="0" y="197"/>
                  <a:pt x="0" y="197"/>
                  <a:pt x="0" y="197"/>
                </a:cubicBezTo>
                <a:cubicBezTo>
                  <a:pt x="30" y="227"/>
                  <a:pt x="30" y="227"/>
                  <a:pt x="30" y="227"/>
                </a:cubicBezTo>
                <a:moveTo>
                  <a:pt x="30" y="227"/>
                </a:moveTo>
                <a:cubicBezTo>
                  <a:pt x="120" y="324"/>
                  <a:pt x="120" y="324"/>
                  <a:pt x="120" y="324"/>
                </a:cubicBezTo>
                <a:cubicBezTo>
                  <a:pt x="141" y="346"/>
                  <a:pt x="141" y="346"/>
                  <a:pt x="141" y="346"/>
                </a:cubicBezTo>
                <a:cubicBezTo>
                  <a:pt x="232" y="346"/>
                  <a:pt x="232" y="346"/>
                  <a:pt x="232" y="346"/>
                </a:cubicBezTo>
                <a:cubicBezTo>
                  <a:pt x="232" y="214"/>
                  <a:pt x="232" y="214"/>
                  <a:pt x="232" y="214"/>
                </a:cubicBezTo>
                <a:moveTo>
                  <a:pt x="176" y="159"/>
                </a:moveTo>
                <a:cubicBezTo>
                  <a:pt x="176" y="169"/>
                  <a:pt x="184" y="177"/>
                  <a:pt x="194" y="177"/>
                </a:cubicBezTo>
                <a:cubicBezTo>
                  <a:pt x="203" y="177"/>
                  <a:pt x="211" y="169"/>
                  <a:pt x="211" y="159"/>
                </a:cubicBezTo>
                <a:cubicBezTo>
                  <a:pt x="211" y="149"/>
                  <a:pt x="203" y="141"/>
                  <a:pt x="194" y="141"/>
                </a:cubicBezTo>
                <a:cubicBezTo>
                  <a:pt x="184" y="141"/>
                  <a:pt x="176" y="149"/>
                  <a:pt x="176" y="159"/>
                </a:cubicBezTo>
                <a:close/>
              </a:path>
            </a:pathLst>
          </a:custGeom>
          <a:noFill/>
          <a:ln w="15875" cap="flat">
            <a:solidFill>
              <a:schemeClr val="tx2"/>
            </a:solidFill>
            <a:prstDash val="solid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gradFill>
                <a:gsLst>
                  <a:gs pos="0">
                    <a:srgbClr val="505050"/>
                  </a:gs>
                  <a:gs pos="100000">
                    <a:srgbClr val="505050"/>
                  </a:gs>
                </a:gsLst>
              </a:gradFill>
              <a:effectLst/>
              <a:uLnTx/>
              <a:uFillTx/>
              <a:latin typeface="等线" panose="020F0502020204030204"/>
              <a:ea typeface="+mn-ea"/>
              <a:cs typeface="+mn-cs"/>
            </a:endParaRPr>
          </a:p>
        </p:txBody>
      </p:sp>
      <p:sp>
        <p:nvSpPr>
          <p:cNvPr id="29" name="globe_4" title="Icon of the earth">
            <a:extLst>
              <a:ext uri="{FF2B5EF4-FFF2-40B4-BE49-F238E27FC236}">
                <a16:creationId xmlns:a16="http://schemas.microsoft.com/office/drawing/2014/main" id="{FC60DF4A-9FAF-4EE3-A23B-37E71A8BECA2}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6411990" y="-1357051"/>
            <a:ext cx="444421" cy="450000"/>
          </a:xfrm>
          <a:custGeom>
            <a:avLst/>
            <a:gdLst>
              <a:gd name="T0" fmla="*/ 0 w 332"/>
              <a:gd name="T1" fmla="*/ 167 h 333"/>
              <a:gd name="T2" fmla="*/ 36 w 332"/>
              <a:gd name="T3" fmla="*/ 63 h 333"/>
              <a:gd name="T4" fmla="*/ 166 w 332"/>
              <a:gd name="T5" fmla="*/ 0 h 333"/>
              <a:gd name="T6" fmla="*/ 332 w 332"/>
              <a:gd name="T7" fmla="*/ 167 h 333"/>
              <a:gd name="T8" fmla="*/ 166 w 332"/>
              <a:gd name="T9" fmla="*/ 333 h 333"/>
              <a:gd name="T10" fmla="*/ 0 w 332"/>
              <a:gd name="T11" fmla="*/ 167 h 333"/>
              <a:gd name="T12" fmla="*/ 89 w 332"/>
              <a:gd name="T13" fmla="*/ 314 h 333"/>
              <a:gd name="T14" fmla="*/ 102 w 332"/>
              <a:gd name="T15" fmla="*/ 299 h 333"/>
              <a:gd name="T16" fmla="*/ 98 w 332"/>
              <a:gd name="T17" fmla="*/ 272 h 333"/>
              <a:gd name="T18" fmla="*/ 72 w 332"/>
              <a:gd name="T19" fmla="*/ 255 h 333"/>
              <a:gd name="T20" fmla="*/ 38 w 332"/>
              <a:gd name="T21" fmla="*/ 255 h 333"/>
              <a:gd name="T22" fmla="*/ 21 w 332"/>
              <a:gd name="T23" fmla="*/ 217 h 333"/>
              <a:gd name="T24" fmla="*/ 38 w 332"/>
              <a:gd name="T25" fmla="*/ 168 h 333"/>
              <a:gd name="T26" fmla="*/ 58 w 332"/>
              <a:gd name="T27" fmla="*/ 167 h 333"/>
              <a:gd name="T28" fmla="*/ 80 w 332"/>
              <a:gd name="T29" fmla="*/ 193 h 333"/>
              <a:gd name="T30" fmla="*/ 102 w 332"/>
              <a:gd name="T31" fmla="*/ 182 h 333"/>
              <a:gd name="T32" fmla="*/ 93 w 332"/>
              <a:gd name="T33" fmla="*/ 156 h 333"/>
              <a:gd name="T34" fmla="*/ 101 w 332"/>
              <a:gd name="T35" fmla="*/ 124 h 333"/>
              <a:gd name="T36" fmla="*/ 145 w 332"/>
              <a:gd name="T37" fmla="*/ 80 h 333"/>
              <a:gd name="T38" fmla="*/ 119 w 332"/>
              <a:gd name="T39" fmla="*/ 47 h 333"/>
              <a:gd name="T40" fmla="*/ 101 w 332"/>
              <a:gd name="T41" fmla="*/ 68 h 333"/>
              <a:gd name="T42" fmla="*/ 32 w 332"/>
              <a:gd name="T43" fmla="*/ 68 h 333"/>
              <a:gd name="T44" fmla="*/ 251 w 332"/>
              <a:gd name="T45" fmla="*/ 24 h 333"/>
              <a:gd name="T46" fmla="*/ 187 w 332"/>
              <a:gd name="T47" fmla="*/ 56 h 333"/>
              <a:gd name="T48" fmla="*/ 201 w 332"/>
              <a:gd name="T49" fmla="*/ 92 h 333"/>
              <a:gd name="T50" fmla="*/ 235 w 332"/>
              <a:gd name="T51" fmla="*/ 92 h 333"/>
              <a:gd name="T52" fmla="*/ 219 w 332"/>
              <a:gd name="T53" fmla="*/ 115 h 333"/>
              <a:gd name="T54" fmla="*/ 187 w 332"/>
              <a:gd name="T55" fmla="*/ 130 h 333"/>
              <a:gd name="T56" fmla="*/ 161 w 332"/>
              <a:gd name="T57" fmla="*/ 168 h 333"/>
              <a:gd name="T58" fmla="*/ 169 w 332"/>
              <a:gd name="T59" fmla="*/ 204 h 333"/>
              <a:gd name="T60" fmla="*/ 206 w 332"/>
              <a:gd name="T61" fmla="*/ 225 h 333"/>
              <a:gd name="T62" fmla="*/ 218 w 332"/>
              <a:gd name="T63" fmla="*/ 212 h 333"/>
              <a:gd name="T64" fmla="*/ 229 w 332"/>
              <a:gd name="T65" fmla="*/ 244 h 333"/>
              <a:gd name="T66" fmla="*/ 217 w 332"/>
              <a:gd name="T67" fmla="*/ 289 h 333"/>
              <a:gd name="T68" fmla="*/ 245 w 332"/>
              <a:gd name="T69" fmla="*/ 276 h 333"/>
              <a:gd name="T70" fmla="*/ 259 w 332"/>
              <a:gd name="T71" fmla="*/ 256 h 333"/>
              <a:gd name="T72" fmla="*/ 259 w 332"/>
              <a:gd name="T73" fmla="*/ 168 h 333"/>
              <a:gd name="T74" fmla="*/ 239 w 332"/>
              <a:gd name="T75" fmla="*/ 137 h 333"/>
              <a:gd name="T76" fmla="*/ 259 w 332"/>
              <a:gd name="T77" fmla="*/ 124 h 333"/>
              <a:gd name="T78" fmla="*/ 284 w 332"/>
              <a:gd name="T79" fmla="*/ 137 h 333"/>
              <a:gd name="T80" fmla="*/ 306 w 332"/>
              <a:gd name="T81" fmla="*/ 170 h 333"/>
              <a:gd name="T82" fmla="*/ 306 w 332"/>
              <a:gd name="T83" fmla="*/ 186 h 333"/>
              <a:gd name="T84" fmla="*/ 332 w 332"/>
              <a:gd name="T85" fmla="*/ 181 h 3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</a:cxnLst>
            <a:rect l="0" t="0" r="r" b="b"/>
            <a:pathLst>
              <a:path w="332" h="333">
                <a:moveTo>
                  <a:pt x="0" y="167"/>
                </a:moveTo>
                <a:cubicBezTo>
                  <a:pt x="0" y="128"/>
                  <a:pt x="13" y="92"/>
                  <a:pt x="36" y="63"/>
                </a:cubicBezTo>
                <a:cubicBezTo>
                  <a:pt x="66" y="25"/>
                  <a:pt x="113" y="0"/>
                  <a:pt x="166" y="0"/>
                </a:cubicBezTo>
                <a:cubicBezTo>
                  <a:pt x="258" y="0"/>
                  <a:pt x="332" y="75"/>
                  <a:pt x="332" y="167"/>
                </a:cubicBezTo>
                <a:cubicBezTo>
                  <a:pt x="332" y="258"/>
                  <a:pt x="258" y="333"/>
                  <a:pt x="166" y="333"/>
                </a:cubicBezTo>
                <a:cubicBezTo>
                  <a:pt x="74" y="333"/>
                  <a:pt x="0" y="258"/>
                  <a:pt x="0" y="167"/>
                </a:cubicBezTo>
                <a:close/>
                <a:moveTo>
                  <a:pt x="89" y="314"/>
                </a:moveTo>
                <a:cubicBezTo>
                  <a:pt x="102" y="299"/>
                  <a:pt x="102" y="299"/>
                  <a:pt x="102" y="299"/>
                </a:cubicBezTo>
                <a:cubicBezTo>
                  <a:pt x="98" y="272"/>
                  <a:pt x="98" y="272"/>
                  <a:pt x="98" y="272"/>
                </a:cubicBezTo>
                <a:cubicBezTo>
                  <a:pt x="72" y="255"/>
                  <a:pt x="72" y="255"/>
                  <a:pt x="72" y="255"/>
                </a:cubicBezTo>
                <a:cubicBezTo>
                  <a:pt x="38" y="255"/>
                  <a:pt x="38" y="255"/>
                  <a:pt x="38" y="255"/>
                </a:cubicBezTo>
                <a:cubicBezTo>
                  <a:pt x="21" y="217"/>
                  <a:pt x="21" y="217"/>
                  <a:pt x="21" y="217"/>
                </a:cubicBezTo>
                <a:cubicBezTo>
                  <a:pt x="38" y="168"/>
                  <a:pt x="38" y="168"/>
                  <a:pt x="38" y="168"/>
                </a:cubicBezTo>
                <a:cubicBezTo>
                  <a:pt x="58" y="167"/>
                  <a:pt x="58" y="167"/>
                  <a:pt x="58" y="167"/>
                </a:cubicBezTo>
                <a:cubicBezTo>
                  <a:pt x="80" y="193"/>
                  <a:pt x="80" y="193"/>
                  <a:pt x="80" y="193"/>
                </a:cubicBezTo>
                <a:cubicBezTo>
                  <a:pt x="102" y="182"/>
                  <a:pt x="102" y="182"/>
                  <a:pt x="102" y="182"/>
                </a:cubicBezTo>
                <a:cubicBezTo>
                  <a:pt x="93" y="156"/>
                  <a:pt x="93" y="156"/>
                  <a:pt x="93" y="156"/>
                </a:cubicBezTo>
                <a:cubicBezTo>
                  <a:pt x="101" y="124"/>
                  <a:pt x="101" y="124"/>
                  <a:pt x="101" y="124"/>
                </a:cubicBezTo>
                <a:cubicBezTo>
                  <a:pt x="145" y="80"/>
                  <a:pt x="145" y="80"/>
                  <a:pt x="145" y="80"/>
                </a:cubicBezTo>
                <a:cubicBezTo>
                  <a:pt x="119" y="47"/>
                  <a:pt x="119" y="47"/>
                  <a:pt x="119" y="47"/>
                </a:cubicBezTo>
                <a:cubicBezTo>
                  <a:pt x="101" y="68"/>
                  <a:pt x="101" y="68"/>
                  <a:pt x="101" y="68"/>
                </a:cubicBezTo>
                <a:cubicBezTo>
                  <a:pt x="32" y="68"/>
                  <a:pt x="32" y="68"/>
                  <a:pt x="32" y="68"/>
                </a:cubicBezTo>
                <a:moveTo>
                  <a:pt x="251" y="24"/>
                </a:moveTo>
                <a:cubicBezTo>
                  <a:pt x="187" y="56"/>
                  <a:pt x="187" y="56"/>
                  <a:pt x="187" y="56"/>
                </a:cubicBezTo>
                <a:cubicBezTo>
                  <a:pt x="201" y="92"/>
                  <a:pt x="201" y="92"/>
                  <a:pt x="201" y="92"/>
                </a:cubicBezTo>
                <a:cubicBezTo>
                  <a:pt x="235" y="92"/>
                  <a:pt x="235" y="92"/>
                  <a:pt x="235" y="92"/>
                </a:cubicBezTo>
                <a:cubicBezTo>
                  <a:pt x="219" y="115"/>
                  <a:pt x="219" y="115"/>
                  <a:pt x="219" y="115"/>
                </a:cubicBezTo>
                <a:cubicBezTo>
                  <a:pt x="187" y="130"/>
                  <a:pt x="187" y="130"/>
                  <a:pt x="187" y="130"/>
                </a:cubicBezTo>
                <a:cubicBezTo>
                  <a:pt x="161" y="168"/>
                  <a:pt x="161" y="168"/>
                  <a:pt x="161" y="168"/>
                </a:cubicBezTo>
                <a:cubicBezTo>
                  <a:pt x="169" y="204"/>
                  <a:pt x="169" y="204"/>
                  <a:pt x="169" y="204"/>
                </a:cubicBezTo>
                <a:cubicBezTo>
                  <a:pt x="206" y="225"/>
                  <a:pt x="206" y="225"/>
                  <a:pt x="206" y="225"/>
                </a:cubicBezTo>
                <a:cubicBezTo>
                  <a:pt x="218" y="212"/>
                  <a:pt x="218" y="212"/>
                  <a:pt x="218" y="212"/>
                </a:cubicBezTo>
                <a:cubicBezTo>
                  <a:pt x="229" y="244"/>
                  <a:pt x="229" y="244"/>
                  <a:pt x="229" y="244"/>
                </a:cubicBezTo>
                <a:cubicBezTo>
                  <a:pt x="217" y="289"/>
                  <a:pt x="217" y="289"/>
                  <a:pt x="217" y="289"/>
                </a:cubicBezTo>
                <a:cubicBezTo>
                  <a:pt x="245" y="276"/>
                  <a:pt x="245" y="276"/>
                  <a:pt x="245" y="276"/>
                </a:cubicBezTo>
                <a:cubicBezTo>
                  <a:pt x="259" y="256"/>
                  <a:pt x="259" y="256"/>
                  <a:pt x="259" y="256"/>
                </a:cubicBezTo>
                <a:cubicBezTo>
                  <a:pt x="259" y="168"/>
                  <a:pt x="259" y="168"/>
                  <a:pt x="259" y="168"/>
                </a:cubicBezTo>
                <a:cubicBezTo>
                  <a:pt x="239" y="137"/>
                  <a:pt x="239" y="137"/>
                  <a:pt x="239" y="137"/>
                </a:cubicBezTo>
                <a:cubicBezTo>
                  <a:pt x="259" y="124"/>
                  <a:pt x="259" y="124"/>
                  <a:pt x="259" y="124"/>
                </a:cubicBezTo>
                <a:cubicBezTo>
                  <a:pt x="284" y="137"/>
                  <a:pt x="284" y="137"/>
                  <a:pt x="284" y="137"/>
                </a:cubicBezTo>
                <a:cubicBezTo>
                  <a:pt x="306" y="170"/>
                  <a:pt x="306" y="170"/>
                  <a:pt x="306" y="170"/>
                </a:cubicBezTo>
                <a:cubicBezTo>
                  <a:pt x="306" y="186"/>
                  <a:pt x="306" y="186"/>
                  <a:pt x="306" y="186"/>
                </a:cubicBezTo>
                <a:cubicBezTo>
                  <a:pt x="332" y="181"/>
                  <a:pt x="332" y="181"/>
                  <a:pt x="332" y="181"/>
                </a:cubicBezTo>
              </a:path>
            </a:pathLst>
          </a:custGeom>
          <a:noFill/>
          <a:ln w="15875" cap="flat">
            <a:solidFill>
              <a:schemeClr val="tx2"/>
            </a:solidFill>
            <a:prstDash val="solid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gradFill>
                <a:gsLst>
                  <a:gs pos="0">
                    <a:srgbClr val="505050"/>
                  </a:gs>
                  <a:gs pos="100000">
                    <a:srgbClr val="505050"/>
                  </a:gs>
                </a:gsLst>
              </a:gradFill>
              <a:effectLst/>
              <a:uLnTx/>
              <a:uFillTx/>
              <a:latin typeface="等线" panose="020F0502020204030204"/>
              <a:ea typeface="+mn-ea"/>
              <a:cs typeface="+mn-cs"/>
            </a:endParaRPr>
          </a:p>
        </p:txBody>
      </p:sp>
      <p:sp>
        <p:nvSpPr>
          <p:cNvPr id="30" name="Intelligence" title="Icon of circles connected by crossing lines">
            <a:extLst>
              <a:ext uri="{FF2B5EF4-FFF2-40B4-BE49-F238E27FC236}">
                <a16:creationId xmlns:a16="http://schemas.microsoft.com/office/drawing/2014/main" id="{5B30C133-B5A5-47E7-9CC7-7663496AEE8E}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4788064" y="-1412194"/>
            <a:ext cx="468305" cy="450000"/>
          </a:xfrm>
          <a:custGeom>
            <a:avLst/>
            <a:gdLst>
              <a:gd name="T0" fmla="*/ 90 w 347"/>
              <a:gd name="T1" fmla="*/ 24 h 333"/>
              <a:gd name="T2" fmla="*/ 114 w 347"/>
              <a:gd name="T3" fmla="*/ 0 h 333"/>
              <a:gd name="T4" fmla="*/ 138 w 347"/>
              <a:gd name="T5" fmla="*/ 24 h 333"/>
              <a:gd name="T6" fmla="*/ 114 w 347"/>
              <a:gd name="T7" fmla="*/ 49 h 333"/>
              <a:gd name="T8" fmla="*/ 90 w 347"/>
              <a:gd name="T9" fmla="*/ 24 h 333"/>
              <a:gd name="T10" fmla="*/ 0 w 347"/>
              <a:gd name="T11" fmla="*/ 146 h 333"/>
              <a:gd name="T12" fmla="*/ 37 w 347"/>
              <a:gd name="T13" fmla="*/ 183 h 333"/>
              <a:gd name="T14" fmla="*/ 75 w 347"/>
              <a:gd name="T15" fmla="*/ 146 h 333"/>
              <a:gd name="T16" fmla="*/ 37 w 347"/>
              <a:gd name="T17" fmla="*/ 108 h 333"/>
              <a:gd name="T18" fmla="*/ 0 w 347"/>
              <a:gd name="T19" fmla="*/ 146 h 333"/>
              <a:gd name="T20" fmla="*/ 60 w 347"/>
              <a:gd name="T21" fmla="*/ 273 h 333"/>
              <a:gd name="T22" fmla="*/ 119 w 347"/>
              <a:gd name="T23" fmla="*/ 333 h 333"/>
              <a:gd name="T24" fmla="*/ 179 w 347"/>
              <a:gd name="T25" fmla="*/ 273 h 333"/>
              <a:gd name="T26" fmla="*/ 119 w 347"/>
              <a:gd name="T27" fmla="*/ 213 h 333"/>
              <a:gd name="T28" fmla="*/ 60 w 347"/>
              <a:gd name="T29" fmla="*/ 273 h 333"/>
              <a:gd name="T30" fmla="*/ 134 w 347"/>
              <a:gd name="T31" fmla="*/ 110 h 333"/>
              <a:gd name="T32" fmla="*/ 174 w 347"/>
              <a:gd name="T33" fmla="*/ 149 h 333"/>
              <a:gd name="T34" fmla="*/ 213 w 347"/>
              <a:gd name="T35" fmla="*/ 110 h 333"/>
              <a:gd name="T36" fmla="*/ 174 w 347"/>
              <a:gd name="T37" fmla="*/ 71 h 333"/>
              <a:gd name="T38" fmla="*/ 134 w 347"/>
              <a:gd name="T39" fmla="*/ 110 h 333"/>
              <a:gd name="T40" fmla="*/ 228 w 347"/>
              <a:gd name="T41" fmla="*/ 241 h 333"/>
              <a:gd name="T42" fmla="*/ 287 w 347"/>
              <a:gd name="T43" fmla="*/ 303 h 333"/>
              <a:gd name="T44" fmla="*/ 347 w 347"/>
              <a:gd name="T45" fmla="*/ 241 h 333"/>
              <a:gd name="T46" fmla="*/ 287 w 347"/>
              <a:gd name="T47" fmla="*/ 179 h 333"/>
              <a:gd name="T48" fmla="*/ 228 w 347"/>
              <a:gd name="T49" fmla="*/ 241 h 333"/>
              <a:gd name="T50" fmla="*/ 228 w 347"/>
              <a:gd name="T51" fmla="*/ 250 h 333"/>
              <a:gd name="T52" fmla="*/ 178 w 347"/>
              <a:gd name="T53" fmla="*/ 262 h 333"/>
              <a:gd name="T54" fmla="*/ 74 w 347"/>
              <a:gd name="T55" fmla="*/ 139 h 333"/>
              <a:gd name="T56" fmla="*/ 136 w 347"/>
              <a:gd name="T57" fmla="*/ 120 h 333"/>
              <a:gd name="T58" fmla="*/ 137 w 347"/>
              <a:gd name="T59" fmla="*/ 216 h 333"/>
              <a:gd name="T60" fmla="*/ 162 w 347"/>
              <a:gd name="T61" fmla="*/ 148 h 333"/>
              <a:gd name="T62" fmla="*/ 86 w 347"/>
              <a:gd name="T63" fmla="*/ 223 h 333"/>
              <a:gd name="T64" fmla="*/ 57 w 347"/>
              <a:gd name="T65" fmla="*/ 177 h 333"/>
              <a:gd name="T66" fmla="*/ 232 w 347"/>
              <a:gd name="T67" fmla="*/ 217 h 333"/>
              <a:gd name="T68" fmla="*/ 71 w 347"/>
              <a:gd name="T69" fmla="*/ 161 h 333"/>
              <a:gd name="T70" fmla="*/ 102 w 347"/>
              <a:gd name="T71" fmla="*/ 46 h 333"/>
              <a:gd name="T72" fmla="*/ 58 w 347"/>
              <a:gd name="T73" fmla="*/ 115 h 333"/>
              <a:gd name="T74" fmla="*/ 249 w 347"/>
              <a:gd name="T75" fmla="*/ 194 h 333"/>
              <a:gd name="T76" fmla="*/ 200 w 347"/>
              <a:gd name="T77" fmla="*/ 139 h 333"/>
              <a:gd name="T78" fmla="*/ 112 w 347"/>
              <a:gd name="T79" fmla="*/ 213 h 333"/>
              <a:gd name="T80" fmla="*/ 114 w 347"/>
              <a:gd name="T81" fmla="*/ 49 h 333"/>
              <a:gd name="T82" fmla="*/ 126 w 347"/>
              <a:gd name="T83" fmla="*/ 45 h 333"/>
              <a:gd name="T84" fmla="*/ 151 w 347"/>
              <a:gd name="T85" fmla="*/ 78 h 3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</a:cxnLst>
            <a:rect l="0" t="0" r="r" b="b"/>
            <a:pathLst>
              <a:path w="347" h="333">
                <a:moveTo>
                  <a:pt x="90" y="24"/>
                </a:moveTo>
                <a:cubicBezTo>
                  <a:pt x="90" y="11"/>
                  <a:pt x="100" y="0"/>
                  <a:pt x="114" y="0"/>
                </a:cubicBezTo>
                <a:cubicBezTo>
                  <a:pt x="127" y="0"/>
                  <a:pt x="138" y="11"/>
                  <a:pt x="138" y="24"/>
                </a:cubicBezTo>
                <a:cubicBezTo>
                  <a:pt x="138" y="38"/>
                  <a:pt x="127" y="49"/>
                  <a:pt x="114" y="49"/>
                </a:cubicBezTo>
                <a:cubicBezTo>
                  <a:pt x="100" y="49"/>
                  <a:pt x="90" y="38"/>
                  <a:pt x="90" y="24"/>
                </a:cubicBezTo>
                <a:close/>
                <a:moveTo>
                  <a:pt x="0" y="146"/>
                </a:moveTo>
                <a:cubicBezTo>
                  <a:pt x="0" y="166"/>
                  <a:pt x="17" y="183"/>
                  <a:pt x="37" y="183"/>
                </a:cubicBezTo>
                <a:cubicBezTo>
                  <a:pt x="58" y="183"/>
                  <a:pt x="75" y="166"/>
                  <a:pt x="75" y="146"/>
                </a:cubicBezTo>
                <a:cubicBezTo>
                  <a:pt x="75" y="125"/>
                  <a:pt x="58" y="108"/>
                  <a:pt x="37" y="108"/>
                </a:cubicBezTo>
                <a:cubicBezTo>
                  <a:pt x="17" y="108"/>
                  <a:pt x="0" y="125"/>
                  <a:pt x="0" y="146"/>
                </a:cubicBezTo>
                <a:close/>
                <a:moveTo>
                  <a:pt x="60" y="273"/>
                </a:moveTo>
                <a:cubicBezTo>
                  <a:pt x="60" y="306"/>
                  <a:pt x="86" y="333"/>
                  <a:pt x="119" y="333"/>
                </a:cubicBezTo>
                <a:cubicBezTo>
                  <a:pt x="152" y="333"/>
                  <a:pt x="179" y="306"/>
                  <a:pt x="179" y="273"/>
                </a:cubicBezTo>
                <a:cubicBezTo>
                  <a:pt x="179" y="240"/>
                  <a:pt x="152" y="213"/>
                  <a:pt x="119" y="213"/>
                </a:cubicBezTo>
                <a:cubicBezTo>
                  <a:pt x="86" y="213"/>
                  <a:pt x="60" y="240"/>
                  <a:pt x="60" y="273"/>
                </a:cubicBezTo>
                <a:close/>
                <a:moveTo>
                  <a:pt x="134" y="110"/>
                </a:moveTo>
                <a:cubicBezTo>
                  <a:pt x="134" y="132"/>
                  <a:pt x="152" y="149"/>
                  <a:pt x="174" y="149"/>
                </a:cubicBezTo>
                <a:cubicBezTo>
                  <a:pt x="195" y="149"/>
                  <a:pt x="213" y="132"/>
                  <a:pt x="213" y="110"/>
                </a:cubicBezTo>
                <a:cubicBezTo>
                  <a:pt x="213" y="89"/>
                  <a:pt x="195" y="71"/>
                  <a:pt x="174" y="71"/>
                </a:cubicBezTo>
                <a:cubicBezTo>
                  <a:pt x="152" y="71"/>
                  <a:pt x="134" y="89"/>
                  <a:pt x="134" y="110"/>
                </a:cubicBezTo>
                <a:close/>
                <a:moveTo>
                  <a:pt x="228" y="241"/>
                </a:moveTo>
                <a:cubicBezTo>
                  <a:pt x="228" y="275"/>
                  <a:pt x="254" y="303"/>
                  <a:pt x="287" y="303"/>
                </a:cubicBezTo>
                <a:cubicBezTo>
                  <a:pt x="320" y="303"/>
                  <a:pt x="347" y="275"/>
                  <a:pt x="347" y="241"/>
                </a:cubicBezTo>
                <a:cubicBezTo>
                  <a:pt x="347" y="207"/>
                  <a:pt x="320" y="179"/>
                  <a:pt x="287" y="179"/>
                </a:cubicBezTo>
                <a:cubicBezTo>
                  <a:pt x="254" y="179"/>
                  <a:pt x="228" y="207"/>
                  <a:pt x="228" y="241"/>
                </a:cubicBezTo>
                <a:close/>
                <a:moveTo>
                  <a:pt x="228" y="250"/>
                </a:moveTo>
                <a:cubicBezTo>
                  <a:pt x="178" y="262"/>
                  <a:pt x="178" y="262"/>
                  <a:pt x="178" y="262"/>
                </a:cubicBezTo>
                <a:moveTo>
                  <a:pt x="74" y="139"/>
                </a:moveTo>
                <a:cubicBezTo>
                  <a:pt x="136" y="120"/>
                  <a:pt x="136" y="120"/>
                  <a:pt x="136" y="120"/>
                </a:cubicBezTo>
                <a:moveTo>
                  <a:pt x="137" y="216"/>
                </a:moveTo>
                <a:cubicBezTo>
                  <a:pt x="162" y="148"/>
                  <a:pt x="162" y="148"/>
                  <a:pt x="162" y="148"/>
                </a:cubicBezTo>
                <a:moveTo>
                  <a:pt x="86" y="223"/>
                </a:moveTo>
                <a:cubicBezTo>
                  <a:pt x="57" y="177"/>
                  <a:pt x="57" y="177"/>
                  <a:pt x="57" y="177"/>
                </a:cubicBezTo>
                <a:moveTo>
                  <a:pt x="232" y="217"/>
                </a:moveTo>
                <a:cubicBezTo>
                  <a:pt x="71" y="161"/>
                  <a:pt x="71" y="161"/>
                  <a:pt x="71" y="161"/>
                </a:cubicBezTo>
                <a:moveTo>
                  <a:pt x="102" y="46"/>
                </a:moveTo>
                <a:cubicBezTo>
                  <a:pt x="58" y="115"/>
                  <a:pt x="58" y="115"/>
                  <a:pt x="58" y="115"/>
                </a:cubicBezTo>
                <a:moveTo>
                  <a:pt x="249" y="194"/>
                </a:moveTo>
                <a:cubicBezTo>
                  <a:pt x="200" y="139"/>
                  <a:pt x="200" y="139"/>
                  <a:pt x="200" y="139"/>
                </a:cubicBezTo>
                <a:moveTo>
                  <a:pt x="112" y="213"/>
                </a:moveTo>
                <a:cubicBezTo>
                  <a:pt x="114" y="49"/>
                  <a:pt x="114" y="49"/>
                  <a:pt x="114" y="49"/>
                </a:cubicBezTo>
                <a:moveTo>
                  <a:pt x="126" y="45"/>
                </a:moveTo>
                <a:cubicBezTo>
                  <a:pt x="151" y="78"/>
                  <a:pt x="151" y="78"/>
                  <a:pt x="151" y="78"/>
                </a:cubicBezTo>
              </a:path>
            </a:pathLst>
          </a:custGeom>
          <a:noFill/>
          <a:ln w="15875" cap="flat">
            <a:solidFill>
              <a:schemeClr val="tx2"/>
            </a:solidFill>
            <a:prstDash val="solid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gradFill>
                <a:gsLst>
                  <a:gs pos="0">
                    <a:srgbClr val="505050"/>
                  </a:gs>
                  <a:gs pos="100000">
                    <a:srgbClr val="505050"/>
                  </a:gs>
                </a:gsLst>
              </a:gradFill>
              <a:effectLst/>
              <a:uLnTx/>
              <a:uFillTx/>
              <a:latin typeface="等线" panose="020F0502020204030204"/>
              <a:ea typeface="+mn-ea"/>
              <a:cs typeface="+mn-cs"/>
            </a:endParaRPr>
          </a:p>
        </p:txBody>
      </p:sp>
      <p:sp>
        <p:nvSpPr>
          <p:cNvPr id="31" name="chip" title="Icon of a computer chip">
            <a:extLst>
              <a:ext uri="{FF2B5EF4-FFF2-40B4-BE49-F238E27FC236}">
                <a16:creationId xmlns:a16="http://schemas.microsoft.com/office/drawing/2014/main" id="{4C449E75-3A61-4772-ACC5-CBE80F725283}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7252158" y="-1357051"/>
            <a:ext cx="441061" cy="450000"/>
          </a:xfrm>
          <a:custGeom>
            <a:avLst/>
            <a:gdLst>
              <a:gd name="T0" fmla="*/ 267 w 334"/>
              <a:gd name="T1" fmla="*/ 298 h 341"/>
              <a:gd name="T2" fmla="*/ 60 w 334"/>
              <a:gd name="T3" fmla="*/ 298 h 341"/>
              <a:gd name="T4" fmla="*/ 36 w 334"/>
              <a:gd name="T5" fmla="*/ 273 h 341"/>
              <a:gd name="T6" fmla="*/ 36 w 334"/>
              <a:gd name="T7" fmla="*/ 61 h 341"/>
              <a:gd name="T8" fmla="*/ 60 w 334"/>
              <a:gd name="T9" fmla="*/ 36 h 341"/>
              <a:gd name="T10" fmla="*/ 267 w 334"/>
              <a:gd name="T11" fmla="*/ 36 h 341"/>
              <a:gd name="T12" fmla="*/ 291 w 334"/>
              <a:gd name="T13" fmla="*/ 61 h 341"/>
              <a:gd name="T14" fmla="*/ 291 w 334"/>
              <a:gd name="T15" fmla="*/ 273 h 341"/>
              <a:gd name="T16" fmla="*/ 267 w 334"/>
              <a:gd name="T17" fmla="*/ 298 h 341"/>
              <a:gd name="T18" fmla="*/ 78 w 334"/>
              <a:gd name="T19" fmla="*/ 36 h 341"/>
              <a:gd name="T20" fmla="*/ 78 w 334"/>
              <a:gd name="T21" fmla="*/ 0 h 341"/>
              <a:gd name="T22" fmla="*/ 121 w 334"/>
              <a:gd name="T23" fmla="*/ 36 h 341"/>
              <a:gd name="T24" fmla="*/ 121 w 334"/>
              <a:gd name="T25" fmla="*/ 0 h 341"/>
              <a:gd name="T26" fmla="*/ 163 w 334"/>
              <a:gd name="T27" fmla="*/ 0 h 341"/>
              <a:gd name="T28" fmla="*/ 163 w 334"/>
              <a:gd name="T29" fmla="*/ 36 h 341"/>
              <a:gd name="T30" fmla="*/ 206 w 334"/>
              <a:gd name="T31" fmla="*/ 0 h 341"/>
              <a:gd name="T32" fmla="*/ 206 w 334"/>
              <a:gd name="T33" fmla="*/ 36 h 341"/>
              <a:gd name="T34" fmla="*/ 256 w 334"/>
              <a:gd name="T35" fmla="*/ 0 h 341"/>
              <a:gd name="T36" fmla="*/ 256 w 334"/>
              <a:gd name="T37" fmla="*/ 36 h 341"/>
              <a:gd name="T38" fmla="*/ 334 w 334"/>
              <a:gd name="T39" fmla="*/ 78 h 341"/>
              <a:gd name="T40" fmla="*/ 291 w 334"/>
              <a:gd name="T41" fmla="*/ 78 h 341"/>
              <a:gd name="T42" fmla="*/ 334 w 334"/>
              <a:gd name="T43" fmla="*/ 121 h 341"/>
              <a:gd name="T44" fmla="*/ 291 w 334"/>
              <a:gd name="T45" fmla="*/ 121 h 341"/>
              <a:gd name="T46" fmla="*/ 334 w 334"/>
              <a:gd name="T47" fmla="*/ 163 h 341"/>
              <a:gd name="T48" fmla="*/ 291 w 334"/>
              <a:gd name="T49" fmla="*/ 163 h 341"/>
              <a:gd name="T50" fmla="*/ 334 w 334"/>
              <a:gd name="T51" fmla="*/ 213 h 341"/>
              <a:gd name="T52" fmla="*/ 291 w 334"/>
              <a:gd name="T53" fmla="*/ 213 h 341"/>
              <a:gd name="T54" fmla="*/ 334 w 334"/>
              <a:gd name="T55" fmla="*/ 256 h 341"/>
              <a:gd name="T56" fmla="*/ 291 w 334"/>
              <a:gd name="T57" fmla="*/ 256 h 341"/>
              <a:gd name="T58" fmla="*/ 36 w 334"/>
              <a:gd name="T59" fmla="*/ 78 h 341"/>
              <a:gd name="T60" fmla="*/ 0 w 334"/>
              <a:gd name="T61" fmla="*/ 78 h 341"/>
              <a:gd name="T62" fmla="*/ 36 w 334"/>
              <a:gd name="T63" fmla="*/ 121 h 341"/>
              <a:gd name="T64" fmla="*/ 0 w 334"/>
              <a:gd name="T65" fmla="*/ 121 h 341"/>
              <a:gd name="T66" fmla="*/ 36 w 334"/>
              <a:gd name="T67" fmla="*/ 163 h 341"/>
              <a:gd name="T68" fmla="*/ 0 w 334"/>
              <a:gd name="T69" fmla="*/ 163 h 341"/>
              <a:gd name="T70" fmla="*/ 36 w 334"/>
              <a:gd name="T71" fmla="*/ 213 h 341"/>
              <a:gd name="T72" fmla="*/ 0 w 334"/>
              <a:gd name="T73" fmla="*/ 213 h 341"/>
              <a:gd name="T74" fmla="*/ 36 w 334"/>
              <a:gd name="T75" fmla="*/ 256 h 341"/>
              <a:gd name="T76" fmla="*/ 0 w 334"/>
              <a:gd name="T77" fmla="*/ 256 h 341"/>
              <a:gd name="T78" fmla="*/ 78 w 334"/>
              <a:gd name="T79" fmla="*/ 298 h 341"/>
              <a:gd name="T80" fmla="*/ 78 w 334"/>
              <a:gd name="T81" fmla="*/ 341 h 341"/>
              <a:gd name="T82" fmla="*/ 121 w 334"/>
              <a:gd name="T83" fmla="*/ 298 h 341"/>
              <a:gd name="T84" fmla="*/ 121 w 334"/>
              <a:gd name="T85" fmla="*/ 341 h 341"/>
              <a:gd name="T86" fmla="*/ 163 w 334"/>
              <a:gd name="T87" fmla="*/ 341 h 341"/>
              <a:gd name="T88" fmla="*/ 163 w 334"/>
              <a:gd name="T89" fmla="*/ 298 h 341"/>
              <a:gd name="T90" fmla="*/ 206 w 334"/>
              <a:gd name="T91" fmla="*/ 298 h 341"/>
              <a:gd name="T92" fmla="*/ 206 w 334"/>
              <a:gd name="T93" fmla="*/ 341 h 341"/>
              <a:gd name="T94" fmla="*/ 256 w 334"/>
              <a:gd name="T95" fmla="*/ 298 h 341"/>
              <a:gd name="T96" fmla="*/ 256 w 334"/>
              <a:gd name="T97" fmla="*/ 341 h 34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334" h="341">
                <a:moveTo>
                  <a:pt x="267" y="298"/>
                </a:moveTo>
                <a:cubicBezTo>
                  <a:pt x="60" y="298"/>
                  <a:pt x="60" y="298"/>
                  <a:pt x="60" y="298"/>
                </a:cubicBezTo>
                <a:cubicBezTo>
                  <a:pt x="48" y="298"/>
                  <a:pt x="36" y="286"/>
                  <a:pt x="36" y="273"/>
                </a:cubicBezTo>
                <a:cubicBezTo>
                  <a:pt x="36" y="61"/>
                  <a:pt x="36" y="61"/>
                  <a:pt x="36" y="61"/>
                </a:cubicBezTo>
                <a:cubicBezTo>
                  <a:pt x="36" y="45"/>
                  <a:pt x="48" y="36"/>
                  <a:pt x="60" y="36"/>
                </a:cubicBezTo>
                <a:cubicBezTo>
                  <a:pt x="267" y="36"/>
                  <a:pt x="267" y="36"/>
                  <a:pt x="267" y="36"/>
                </a:cubicBezTo>
                <a:cubicBezTo>
                  <a:pt x="282" y="36"/>
                  <a:pt x="291" y="45"/>
                  <a:pt x="291" y="61"/>
                </a:cubicBezTo>
                <a:cubicBezTo>
                  <a:pt x="291" y="273"/>
                  <a:pt x="291" y="273"/>
                  <a:pt x="291" y="273"/>
                </a:cubicBezTo>
                <a:cubicBezTo>
                  <a:pt x="291" y="286"/>
                  <a:pt x="282" y="298"/>
                  <a:pt x="267" y="298"/>
                </a:cubicBezTo>
                <a:close/>
                <a:moveTo>
                  <a:pt x="78" y="36"/>
                </a:moveTo>
                <a:cubicBezTo>
                  <a:pt x="78" y="0"/>
                  <a:pt x="78" y="0"/>
                  <a:pt x="78" y="0"/>
                </a:cubicBezTo>
                <a:moveTo>
                  <a:pt x="121" y="36"/>
                </a:moveTo>
                <a:cubicBezTo>
                  <a:pt x="121" y="0"/>
                  <a:pt x="121" y="0"/>
                  <a:pt x="121" y="0"/>
                </a:cubicBezTo>
                <a:moveTo>
                  <a:pt x="163" y="0"/>
                </a:moveTo>
                <a:cubicBezTo>
                  <a:pt x="163" y="36"/>
                  <a:pt x="163" y="36"/>
                  <a:pt x="163" y="36"/>
                </a:cubicBezTo>
                <a:moveTo>
                  <a:pt x="206" y="0"/>
                </a:moveTo>
                <a:cubicBezTo>
                  <a:pt x="206" y="36"/>
                  <a:pt x="206" y="36"/>
                  <a:pt x="206" y="36"/>
                </a:cubicBezTo>
                <a:moveTo>
                  <a:pt x="256" y="0"/>
                </a:moveTo>
                <a:cubicBezTo>
                  <a:pt x="256" y="36"/>
                  <a:pt x="256" y="36"/>
                  <a:pt x="256" y="36"/>
                </a:cubicBezTo>
                <a:moveTo>
                  <a:pt x="334" y="78"/>
                </a:moveTo>
                <a:cubicBezTo>
                  <a:pt x="291" y="78"/>
                  <a:pt x="291" y="78"/>
                  <a:pt x="291" y="78"/>
                </a:cubicBezTo>
                <a:moveTo>
                  <a:pt x="334" y="121"/>
                </a:moveTo>
                <a:cubicBezTo>
                  <a:pt x="291" y="121"/>
                  <a:pt x="291" y="121"/>
                  <a:pt x="291" y="121"/>
                </a:cubicBezTo>
                <a:moveTo>
                  <a:pt x="334" y="163"/>
                </a:moveTo>
                <a:cubicBezTo>
                  <a:pt x="291" y="163"/>
                  <a:pt x="291" y="163"/>
                  <a:pt x="291" y="163"/>
                </a:cubicBezTo>
                <a:moveTo>
                  <a:pt x="334" y="213"/>
                </a:moveTo>
                <a:cubicBezTo>
                  <a:pt x="291" y="213"/>
                  <a:pt x="291" y="213"/>
                  <a:pt x="291" y="213"/>
                </a:cubicBezTo>
                <a:moveTo>
                  <a:pt x="334" y="256"/>
                </a:moveTo>
                <a:cubicBezTo>
                  <a:pt x="291" y="256"/>
                  <a:pt x="291" y="256"/>
                  <a:pt x="291" y="256"/>
                </a:cubicBezTo>
                <a:moveTo>
                  <a:pt x="36" y="78"/>
                </a:moveTo>
                <a:cubicBezTo>
                  <a:pt x="0" y="78"/>
                  <a:pt x="0" y="78"/>
                  <a:pt x="0" y="78"/>
                </a:cubicBezTo>
                <a:moveTo>
                  <a:pt x="36" y="121"/>
                </a:moveTo>
                <a:cubicBezTo>
                  <a:pt x="0" y="121"/>
                  <a:pt x="0" y="121"/>
                  <a:pt x="0" y="121"/>
                </a:cubicBezTo>
                <a:moveTo>
                  <a:pt x="36" y="163"/>
                </a:moveTo>
                <a:cubicBezTo>
                  <a:pt x="0" y="163"/>
                  <a:pt x="0" y="163"/>
                  <a:pt x="0" y="163"/>
                </a:cubicBezTo>
                <a:moveTo>
                  <a:pt x="36" y="213"/>
                </a:moveTo>
                <a:cubicBezTo>
                  <a:pt x="0" y="213"/>
                  <a:pt x="0" y="213"/>
                  <a:pt x="0" y="213"/>
                </a:cubicBezTo>
                <a:moveTo>
                  <a:pt x="36" y="256"/>
                </a:moveTo>
                <a:cubicBezTo>
                  <a:pt x="0" y="256"/>
                  <a:pt x="0" y="256"/>
                  <a:pt x="0" y="256"/>
                </a:cubicBezTo>
                <a:moveTo>
                  <a:pt x="78" y="298"/>
                </a:moveTo>
                <a:cubicBezTo>
                  <a:pt x="78" y="341"/>
                  <a:pt x="78" y="341"/>
                  <a:pt x="78" y="341"/>
                </a:cubicBezTo>
                <a:moveTo>
                  <a:pt x="121" y="298"/>
                </a:moveTo>
                <a:cubicBezTo>
                  <a:pt x="121" y="341"/>
                  <a:pt x="121" y="341"/>
                  <a:pt x="121" y="341"/>
                </a:cubicBezTo>
                <a:moveTo>
                  <a:pt x="163" y="341"/>
                </a:moveTo>
                <a:cubicBezTo>
                  <a:pt x="163" y="298"/>
                  <a:pt x="163" y="298"/>
                  <a:pt x="163" y="298"/>
                </a:cubicBezTo>
                <a:moveTo>
                  <a:pt x="206" y="298"/>
                </a:moveTo>
                <a:cubicBezTo>
                  <a:pt x="206" y="341"/>
                  <a:pt x="206" y="341"/>
                  <a:pt x="206" y="341"/>
                </a:cubicBezTo>
                <a:moveTo>
                  <a:pt x="256" y="298"/>
                </a:moveTo>
                <a:cubicBezTo>
                  <a:pt x="256" y="341"/>
                  <a:pt x="256" y="341"/>
                  <a:pt x="256" y="341"/>
                </a:cubicBezTo>
              </a:path>
            </a:pathLst>
          </a:custGeom>
          <a:noFill/>
          <a:ln w="15875" cap="flat">
            <a:solidFill>
              <a:schemeClr val="tx2"/>
            </a:solidFill>
            <a:prstDash val="solid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gradFill>
                <a:gsLst>
                  <a:gs pos="0">
                    <a:srgbClr val="505050"/>
                  </a:gs>
                  <a:gs pos="100000">
                    <a:srgbClr val="505050"/>
                  </a:gs>
                </a:gsLst>
              </a:gradFill>
              <a:effectLst/>
              <a:uLnTx/>
              <a:uFillTx/>
              <a:latin typeface="等线" panose="020F0502020204030204"/>
              <a:ea typeface="+mn-ea"/>
              <a:cs typeface="+mn-cs"/>
            </a:endParaRPr>
          </a:p>
        </p:txBody>
      </p:sp>
      <p:sp>
        <p:nvSpPr>
          <p:cNvPr id="32" name="Broadcasting_F1B5" title="Icon of a communication dish with signal lines">
            <a:extLst>
              <a:ext uri="{FF2B5EF4-FFF2-40B4-BE49-F238E27FC236}">
                <a16:creationId xmlns:a16="http://schemas.microsoft.com/office/drawing/2014/main" id="{69C241D3-3265-4984-8801-F49888A603A5}"/>
              </a:ext>
            </a:extLst>
          </p:cNvPr>
          <p:cNvSpPr>
            <a:spLocks noChangeAspect="1" noEditPoints="1"/>
          </p:cNvSpPr>
          <p:nvPr/>
        </p:nvSpPr>
        <p:spPr bwMode="auto">
          <a:xfrm flipH="1">
            <a:off x="8569212" y="2576453"/>
            <a:ext cx="474766" cy="474990"/>
          </a:xfrm>
          <a:custGeom>
            <a:avLst/>
            <a:gdLst>
              <a:gd name="T0" fmla="*/ 1786 w 3913"/>
              <a:gd name="T1" fmla="*/ 2127 h 3913"/>
              <a:gd name="T2" fmla="*/ 2198 w 3913"/>
              <a:gd name="T3" fmla="*/ 1715 h 3913"/>
              <a:gd name="T4" fmla="*/ 2286 w 3913"/>
              <a:gd name="T5" fmla="*/ 1502 h 3913"/>
              <a:gd name="T6" fmla="*/ 2161 w 3913"/>
              <a:gd name="T7" fmla="*/ 1627 h 3913"/>
              <a:gd name="T8" fmla="*/ 2286 w 3913"/>
              <a:gd name="T9" fmla="*/ 1752 h 3913"/>
              <a:gd name="T10" fmla="*/ 2411 w 3913"/>
              <a:gd name="T11" fmla="*/ 1627 h 3913"/>
              <a:gd name="T12" fmla="*/ 2286 w 3913"/>
              <a:gd name="T13" fmla="*/ 1502 h 3913"/>
              <a:gd name="T14" fmla="*/ 3162 w 3913"/>
              <a:gd name="T15" fmla="*/ 1877 h 3913"/>
              <a:gd name="T16" fmla="*/ 2036 w 3913"/>
              <a:gd name="T17" fmla="*/ 751 h 3913"/>
              <a:gd name="T18" fmla="*/ 3913 w 3913"/>
              <a:gd name="T19" fmla="*/ 1877 h 3913"/>
              <a:gd name="T20" fmla="*/ 2036 w 3913"/>
              <a:gd name="T21" fmla="*/ 0 h 3913"/>
              <a:gd name="T22" fmla="*/ 636 w 3913"/>
              <a:gd name="T23" fmla="*/ 977 h 3913"/>
              <a:gd name="T24" fmla="*/ 636 w 3913"/>
              <a:gd name="T25" fmla="*/ 3277 h 3913"/>
              <a:gd name="T26" fmla="*/ 2936 w 3913"/>
              <a:gd name="T27" fmla="*/ 3277 h 3913"/>
              <a:gd name="T28" fmla="*/ 636 w 3913"/>
              <a:gd name="T29" fmla="*/ 977 h 391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3913" h="3913">
                <a:moveTo>
                  <a:pt x="1786" y="2127"/>
                </a:moveTo>
                <a:cubicBezTo>
                  <a:pt x="2198" y="1715"/>
                  <a:pt x="2198" y="1715"/>
                  <a:pt x="2198" y="1715"/>
                </a:cubicBezTo>
                <a:moveTo>
                  <a:pt x="2286" y="1502"/>
                </a:moveTo>
                <a:cubicBezTo>
                  <a:pt x="2217" y="1502"/>
                  <a:pt x="2161" y="1558"/>
                  <a:pt x="2161" y="1627"/>
                </a:cubicBezTo>
                <a:cubicBezTo>
                  <a:pt x="2161" y="1696"/>
                  <a:pt x="2217" y="1752"/>
                  <a:pt x="2286" y="1752"/>
                </a:cubicBezTo>
                <a:cubicBezTo>
                  <a:pt x="2355" y="1752"/>
                  <a:pt x="2411" y="1696"/>
                  <a:pt x="2411" y="1627"/>
                </a:cubicBezTo>
                <a:cubicBezTo>
                  <a:pt x="2411" y="1558"/>
                  <a:pt x="2355" y="1502"/>
                  <a:pt x="2286" y="1502"/>
                </a:cubicBezTo>
                <a:close/>
                <a:moveTo>
                  <a:pt x="3162" y="1877"/>
                </a:moveTo>
                <a:cubicBezTo>
                  <a:pt x="3162" y="1255"/>
                  <a:pt x="2658" y="751"/>
                  <a:pt x="2036" y="751"/>
                </a:cubicBezTo>
                <a:moveTo>
                  <a:pt x="3913" y="1877"/>
                </a:moveTo>
                <a:cubicBezTo>
                  <a:pt x="3913" y="840"/>
                  <a:pt x="3073" y="0"/>
                  <a:pt x="2036" y="0"/>
                </a:cubicBezTo>
                <a:moveTo>
                  <a:pt x="636" y="977"/>
                </a:moveTo>
                <a:cubicBezTo>
                  <a:pt x="0" y="1612"/>
                  <a:pt x="0" y="2642"/>
                  <a:pt x="636" y="3277"/>
                </a:cubicBezTo>
                <a:cubicBezTo>
                  <a:pt x="1271" y="3913"/>
                  <a:pt x="2301" y="3913"/>
                  <a:pt x="2936" y="3277"/>
                </a:cubicBezTo>
                <a:lnTo>
                  <a:pt x="636" y="977"/>
                </a:lnTo>
                <a:close/>
              </a:path>
            </a:pathLst>
          </a:custGeom>
          <a:noFill/>
          <a:ln w="15875" cap="flat">
            <a:solidFill>
              <a:schemeClr val="accent1"/>
            </a:solidFill>
            <a:prstDash val="solid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gradFill>
                <a:gsLst>
                  <a:gs pos="0">
                    <a:srgbClr val="505050"/>
                  </a:gs>
                  <a:gs pos="100000">
                    <a:srgbClr val="505050"/>
                  </a:gs>
                </a:gsLst>
              </a:gradFill>
              <a:effectLst/>
              <a:uLnTx/>
              <a:uFillTx/>
              <a:latin typeface="等线" panose="020F0502020204030204"/>
              <a:ea typeface="+mn-ea"/>
              <a:cs typeface="+mn-cs"/>
            </a:endParaRPr>
          </a:p>
        </p:txBody>
      </p:sp>
      <p:sp>
        <p:nvSpPr>
          <p:cNvPr id="33" name="rocket" title="Icon of a rocket">
            <a:extLst>
              <a:ext uri="{FF2B5EF4-FFF2-40B4-BE49-F238E27FC236}">
                <a16:creationId xmlns:a16="http://schemas.microsoft.com/office/drawing/2014/main" id="{7D00C888-E0B4-49B4-BC41-51F37548882E}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3167423" y="2576454"/>
            <a:ext cx="484486" cy="474988"/>
          </a:xfrm>
          <a:custGeom>
            <a:avLst/>
            <a:gdLst>
              <a:gd name="T0" fmla="*/ 352 w 352"/>
              <a:gd name="T1" fmla="*/ 3 h 346"/>
              <a:gd name="T2" fmla="*/ 305 w 352"/>
              <a:gd name="T3" fmla="*/ 142 h 346"/>
              <a:gd name="T4" fmla="*/ 118 w 352"/>
              <a:gd name="T5" fmla="*/ 326 h 346"/>
              <a:gd name="T6" fmla="*/ 50 w 352"/>
              <a:gd name="T7" fmla="*/ 346 h 346"/>
              <a:gd name="T8" fmla="*/ 0 w 352"/>
              <a:gd name="T9" fmla="*/ 295 h 346"/>
              <a:gd name="T10" fmla="*/ 30 w 352"/>
              <a:gd name="T11" fmla="*/ 227 h 346"/>
              <a:gd name="T12" fmla="*/ 203 w 352"/>
              <a:gd name="T13" fmla="*/ 54 h 346"/>
              <a:gd name="T14" fmla="*/ 352 w 352"/>
              <a:gd name="T15" fmla="*/ 3 h 346"/>
              <a:gd name="T16" fmla="*/ 203 w 352"/>
              <a:gd name="T17" fmla="*/ 55 h 346"/>
              <a:gd name="T18" fmla="*/ 301 w 352"/>
              <a:gd name="T19" fmla="*/ 146 h 346"/>
              <a:gd name="T20" fmla="*/ 144 w 352"/>
              <a:gd name="T21" fmla="*/ 113 h 346"/>
              <a:gd name="T22" fmla="*/ 0 w 352"/>
              <a:gd name="T23" fmla="*/ 113 h 346"/>
              <a:gd name="T24" fmla="*/ 0 w 352"/>
              <a:gd name="T25" fmla="*/ 197 h 346"/>
              <a:gd name="T26" fmla="*/ 30 w 352"/>
              <a:gd name="T27" fmla="*/ 227 h 346"/>
              <a:gd name="T28" fmla="*/ 30 w 352"/>
              <a:gd name="T29" fmla="*/ 227 h 346"/>
              <a:gd name="T30" fmla="*/ 120 w 352"/>
              <a:gd name="T31" fmla="*/ 324 h 346"/>
              <a:gd name="T32" fmla="*/ 141 w 352"/>
              <a:gd name="T33" fmla="*/ 346 h 346"/>
              <a:gd name="T34" fmla="*/ 232 w 352"/>
              <a:gd name="T35" fmla="*/ 346 h 346"/>
              <a:gd name="T36" fmla="*/ 232 w 352"/>
              <a:gd name="T37" fmla="*/ 214 h 346"/>
              <a:gd name="T38" fmla="*/ 176 w 352"/>
              <a:gd name="T39" fmla="*/ 159 h 346"/>
              <a:gd name="T40" fmla="*/ 194 w 352"/>
              <a:gd name="T41" fmla="*/ 177 h 346"/>
              <a:gd name="T42" fmla="*/ 211 w 352"/>
              <a:gd name="T43" fmla="*/ 159 h 346"/>
              <a:gd name="T44" fmla="*/ 194 w 352"/>
              <a:gd name="T45" fmla="*/ 141 h 346"/>
              <a:gd name="T46" fmla="*/ 176 w 352"/>
              <a:gd name="T47" fmla="*/ 159 h 3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</a:cxnLst>
            <a:rect l="0" t="0" r="r" b="b"/>
            <a:pathLst>
              <a:path w="352" h="346">
                <a:moveTo>
                  <a:pt x="352" y="3"/>
                </a:moveTo>
                <a:cubicBezTo>
                  <a:pt x="346" y="85"/>
                  <a:pt x="305" y="142"/>
                  <a:pt x="305" y="142"/>
                </a:cubicBezTo>
                <a:cubicBezTo>
                  <a:pt x="305" y="142"/>
                  <a:pt x="305" y="142"/>
                  <a:pt x="118" y="326"/>
                </a:cubicBezTo>
                <a:cubicBezTo>
                  <a:pt x="118" y="326"/>
                  <a:pt x="118" y="326"/>
                  <a:pt x="50" y="346"/>
                </a:cubicBezTo>
                <a:cubicBezTo>
                  <a:pt x="50" y="346"/>
                  <a:pt x="50" y="346"/>
                  <a:pt x="0" y="295"/>
                </a:cubicBezTo>
                <a:cubicBezTo>
                  <a:pt x="0" y="295"/>
                  <a:pt x="0" y="295"/>
                  <a:pt x="30" y="227"/>
                </a:cubicBezTo>
                <a:cubicBezTo>
                  <a:pt x="30" y="227"/>
                  <a:pt x="149" y="109"/>
                  <a:pt x="203" y="54"/>
                </a:cubicBezTo>
                <a:cubicBezTo>
                  <a:pt x="257" y="0"/>
                  <a:pt x="352" y="3"/>
                  <a:pt x="352" y="3"/>
                </a:cubicBezTo>
                <a:close/>
                <a:moveTo>
                  <a:pt x="203" y="55"/>
                </a:moveTo>
                <a:cubicBezTo>
                  <a:pt x="301" y="146"/>
                  <a:pt x="301" y="146"/>
                  <a:pt x="301" y="146"/>
                </a:cubicBezTo>
                <a:moveTo>
                  <a:pt x="144" y="113"/>
                </a:moveTo>
                <a:cubicBezTo>
                  <a:pt x="0" y="113"/>
                  <a:pt x="0" y="113"/>
                  <a:pt x="0" y="113"/>
                </a:cubicBezTo>
                <a:cubicBezTo>
                  <a:pt x="0" y="197"/>
                  <a:pt x="0" y="197"/>
                  <a:pt x="0" y="197"/>
                </a:cubicBezTo>
                <a:cubicBezTo>
                  <a:pt x="30" y="227"/>
                  <a:pt x="30" y="227"/>
                  <a:pt x="30" y="227"/>
                </a:cubicBezTo>
                <a:moveTo>
                  <a:pt x="30" y="227"/>
                </a:moveTo>
                <a:cubicBezTo>
                  <a:pt x="120" y="324"/>
                  <a:pt x="120" y="324"/>
                  <a:pt x="120" y="324"/>
                </a:cubicBezTo>
                <a:cubicBezTo>
                  <a:pt x="141" y="346"/>
                  <a:pt x="141" y="346"/>
                  <a:pt x="141" y="346"/>
                </a:cubicBezTo>
                <a:cubicBezTo>
                  <a:pt x="232" y="346"/>
                  <a:pt x="232" y="346"/>
                  <a:pt x="232" y="346"/>
                </a:cubicBezTo>
                <a:cubicBezTo>
                  <a:pt x="232" y="214"/>
                  <a:pt x="232" y="214"/>
                  <a:pt x="232" y="214"/>
                </a:cubicBezTo>
                <a:moveTo>
                  <a:pt x="176" y="159"/>
                </a:moveTo>
                <a:cubicBezTo>
                  <a:pt x="176" y="169"/>
                  <a:pt x="184" y="177"/>
                  <a:pt x="194" y="177"/>
                </a:cubicBezTo>
                <a:cubicBezTo>
                  <a:pt x="203" y="177"/>
                  <a:pt x="211" y="169"/>
                  <a:pt x="211" y="159"/>
                </a:cubicBezTo>
                <a:cubicBezTo>
                  <a:pt x="211" y="149"/>
                  <a:pt x="203" y="141"/>
                  <a:pt x="194" y="141"/>
                </a:cubicBezTo>
                <a:cubicBezTo>
                  <a:pt x="184" y="141"/>
                  <a:pt x="176" y="149"/>
                  <a:pt x="176" y="159"/>
                </a:cubicBezTo>
                <a:close/>
              </a:path>
            </a:pathLst>
          </a:custGeom>
          <a:noFill/>
          <a:ln w="15875" cap="flat">
            <a:solidFill>
              <a:schemeClr val="accent1"/>
            </a:solidFill>
            <a:prstDash val="solid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gradFill>
                <a:gsLst>
                  <a:gs pos="0">
                    <a:srgbClr val="505050"/>
                  </a:gs>
                  <a:gs pos="100000">
                    <a:srgbClr val="505050"/>
                  </a:gs>
                </a:gsLst>
              </a:gradFill>
              <a:effectLst/>
              <a:uLnTx/>
              <a:uFillTx/>
              <a:latin typeface="等线" panose="020F0502020204030204"/>
              <a:ea typeface="+mn-ea"/>
              <a:cs typeface="+mn-cs"/>
            </a:endParaRPr>
          </a:p>
        </p:txBody>
      </p:sp>
      <p:sp>
        <p:nvSpPr>
          <p:cNvPr id="34" name="globe_4" title="Icon of the earth">
            <a:extLst>
              <a:ext uri="{FF2B5EF4-FFF2-40B4-BE49-F238E27FC236}">
                <a16:creationId xmlns:a16="http://schemas.microsoft.com/office/drawing/2014/main" id="{2482EACA-8B5B-4B64-B431-F419DAE8CD03}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5876010" y="2576453"/>
            <a:ext cx="469102" cy="474990"/>
          </a:xfrm>
          <a:custGeom>
            <a:avLst/>
            <a:gdLst>
              <a:gd name="T0" fmla="*/ 0 w 332"/>
              <a:gd name="T1" fmla="*/ 167 h 333"/>
              <a:gd name="T2" fmla="*/ 36 w 332"/>
              <a:gd name="T3" fmla="*/ 63 h 333"/>
              <a:gd name="T4" fmla="*/ 166 w 332"/>
              <a:gd name="T5" fmla="*/ 0 h 333"/>
              <a:gd name="T6" fmla="*/ 332 w 332"/>
              <a:gd name="T7" fmla="*/ 167 h 333"/>
              <a:gd name="T8" fmla="*/ 166 w 332"/>
              <a:gd name="T9" fmla="*/ 333 h 333"/>
              <a:gd name="T10" fmla="*/ 0 w 332"/>
              <a:gd name="T11" fmla="*/ 167 h 333"/>
              <a:gd name="T12" fmla="*/ 89 w 332"/>
              <a:gd name="T13" fmla="*/ 314 h 333"/>
              <a:gd name="T14" fmla="*/ 102 w 332"/>
              <a:gd name="T15" fmla="*/ 299 h 333"/>
              <a:gd name="T16" fmla="*/ 98 w 332"/>
              <a:gd name="T17" fmla="*/ 272 h 333"/>
              <a:gd name="T18" fmla="*/ 72 w 332"/>
              <a:gd name="T19" fmla="*/ 255 h 333"/>
              <a:gd name="T20" fmla="*/ 38 w 332"/>
              <a:gd name="T21" fmla="*/ 255 h 333"/>
              <a:gd name="T22" fmla="*/ 21 w 332"/>
              <a:gd name="T23" fmla="*/ 217 h 333"/>
              <a:gd name="T24" fmla="*/ 38 w 332"/>
              <a:gd name="T25" fmla="*/ 168 h 333"/>
              <a:gd name="T26" fmla="*/ 58 w 332"/>
              <a:gd name="T27" fmla="*/ 167 h 333"/>
              <a:gd name="T28" fmla="*/ 80 w 332"/>
              <a:gd name="T29" fmla="*/ 193 h 333"/>
              <a:gd name="T30" fmla="*/ 102 w 332"/>
              <a:gd name="T31" fmla="*/ 182 h 333"/>
              <a:gd name="T32" fmla="*/ 93 w 332"/>
              <a:gd name="T33" fmla="*/ 156 h 333"/>
              <a:gd name="T34" fmla="*/ 101 w 332"/>
              <a:gd name="T35" fmla="*/ 124 h 333"/>
              <a:gd name="T36" fmla="*/ 145 w 332"/>
              <a:gd name="T37" fmla="*/ 80 h 333"/>
              <a:gd name="T38" fmla="*/ 119 w 332"/>
              <a:gd name="T39" fmla="*/ 47 h 333"/>
              <a:gd name="T40" fmla="*/ 101 w 332"/>
              <a:gd name="T41" fmla="*/ 68 h 333"/>
              <a:gd name="T42" fmla="*/ 32 w 332"/>
              <a:gd name="T43" fmla="*/ 68 h 333"/>
              <a:gd name="T44" fmla="*/ 251 w 332"/>
              <a:gd name="T45" fmla="*/ 24 h 333"/>
              <a:gd name="T46" fmla="*/ 187 w 332"/>
              <a:gd name="T47" fmla="*/ 56 h 333"/>
              <a:gd name="T48" fmla="*/ 201 w 332"/>
              <a:gd name="T49" fmla="*/ 92 h 333"/>
              <a:gd name="T50" fmla="*/ 235 w 332"/>
              <a:gd name="T51" fmla="*/ 92 h 333"/>
              <a:gd name="T52" fmla="*/ 219 w 332"/>
              <a:gd name="T53" fmla="*/ 115 h 333"/>
              <a:gd name="T54" fmla="*/ 187 w 332"/>
              <a:gd name="T55" fmla="*/ 130 h 333"/>
              <a:gd name="T56" fmla="*/ 161 w 332"/>
              <a:gd name="T57" fmla="*/ 168 h 333"/>
              <a:gd name="T58" fmla="*/ 169 w 332"/>
              <a:gd name="T59" fmla="*/ 204 h 333"/>
              <a:gd name="T60" fmla="*/ 206 w 332"/>
              <a:gd name="T61" fmla="*/ 225 h 333"/>
              <a:gd name="T62" fmla="*/ 218 w 332"/>
              <a:gd name="T63" fmla="*/ 212 h 333"/>
              <a:gd name="T64" fmla="*/ 229 w 332"/>
              <a:gd name="T65" fmla="*/ 244 h 333"/>
              <a:gd name="T66" fmla="*/ 217 w 332"/>
              <a:gd name="T67" fmla="*/ 289 h 333"/>
              <a:gd name="T68" fmla="*/ 245 w 332"/>
              <a:gd name="T69" fmla="*/ 276 h 333"/>
              <a:gd name="T70" fmla="*/ 259 w 332"/>
              <a:gd name="T71" fmla="*/ 256 h 333"/>
              <a:gd name="T72" fmla="*/ 259 w 332"/>
              <a:gd name="T73" fmla="*/ 168 h 333"/>
              <a:gd name="T74" fmla="*/ 239 w 332"/>
              <a:gd name="T75" fmla="*/ 137 h 333"/>
              <a:gd name="T76" fmla="*/ 259 w 332"/>
              <a:gd name="T77" fmla="*/ 124 h 333"/>
              <a:gd name="T78" fmla="*/ 284 w 332"/>
              <a:gd name="T79" fmla="*/ 137 h 333"/>
              <a:gd name="T80" fmla="*/ 306 w 332"/>
              <a:gd name="T81" fmla="*/ 170 h 333"/>
              <a:gd name="T82" fmla="*/ 306 w 332"/>
              <a:gd name="T83" fmla="*/ 186 h 333"/>
              <a:gd name="T84" fmla="*/ 332 w 332"/>
              <a:gd name="T85" fmla="*/ 181 h 3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</a:cxnLst>
            <a:rect l="0" t="0" r="r" b="b"/>
            <a:pathLst>
              <a:path w="332" h="333">
                <a:moveTo>
                  <a:pt x="0" y="167"/>
                </a:moveTo>
                <a:cubicBezTo>
                  <a:pt x="0" y="128"/>
                  <a:pt x="13" y="92"/>
                  <a:pt x="36" y="63"/>
                </a:cubicBezTo>
                <a:cubicBezTo>
                  <a:pt x="66" y="25"/>
                  <a:pt x="113" y="0"/>
                  <a:pt x="166" y="0"/>
                </a:cubicBezTo>
                <a:cubicBezTo>
                  <a:pt x="258" y="0"/>
                  <a:pt x="332" y="75"/>
                  <a:pt x="332" y="167"/>
                </a:cubicBezTo>
                <a:cubicBezTo>
                  <a:pt x="332" y="258"/>
                  <a:pt x="258" y="333"/>
                  <a:pt x="166" y="333"/>
                </a:cubicBezTo>
                <a:cubicBezTo>
                  <a:pt x="74" y="333"/>
                  <a:pt x="0" y="258"/>
                  <a:pt x="0" y="167"/>
                </a:cubicBezTo>
                <a:close/>
                <a:moveTo>
                  <a:pt x="89" y="314"/>
                </a:moveTo>
                <a:cubicBezTo>
                  <a:pt x="102" y="299"/>
                  <a:pt x="102" y="299"/>
                  <a:pt x="102" y="299"/>
                </a:cubicBezTo>
                <a:cubicBezTo>
                  <a:pt x="98" y="272"/>
                  <a:pt x="98" y="272"/>
                  <a:pt x="98" y="272"/>
                </a:cubicBezTo>
                <a:cubicBezTo>
                  <a:pt x="72" y="255"/>
                  <a:pt x="72" y="255"/>
                  <a:pt x="72" y="255"/>
                </a:cubicBezTo>
                <a:cubicBezTo>
                  <a:pt x="38" y="255"/>
                  <a:pt x="38" y="255"/>
                  <a:pt x="38" y="255"/>
                </a:cubicBezTo>
                <a:cubicBezTo>
                  <a:pt x="21" y="217"/>
                  <a:pt x="21" y="217"/>
                  <a:pt x="21" y="217"/>
                </a:cubicBezTo>
                <a:cubicBezTo>
                  <a:pt x="38" y="168"/>
                  <a:pt x="38" y="168"/>
                  <a:pt x="38" y="168"/>
                </a:cubicBezTo>
                <a:cubicBezTo>
                  <a:pt x="58" y="167"/>
                  <a:pt x="58" y="167"/>
                  <a:pt x="58" y="167"/>
                </a:cubicBezTo>
                <a:cubicBezTo>
                  <a:pt x="80" y="193"/>
                  <a:pt x="80" y="193"/>
                  <a:pt x="80" y="193"/>
                </a:cubicBezTo>
                <a:cubicBezTo>
                  <a:pt x="102" y="182"/>
                  <a:pt x="102" y="182"/>
                  <a:pt x="102" y="182"/>
                </a:cubicBezTo>
                <a:cubicBezTo>
                  <a:pt x="93" y="156"/>
                  <a:pt x="93" y="156"/>
                  <a:pt x="93" y="156"/>
                </a:cubicBezTo>
                <a:cubicBezTo>
                  <a:pt x="101" y="124"/>
                  <a:pt x="101" y="124"/>
                  <a:pt x="101" y="124"/>
                </a:cubicBezTo>
                <a:cubicBezTo>
                  <a:pt x="145" y="80"/>
                  <a:pt x="145" y="80"/>
                  <a:pt x="145" y="80"/>
                </a:cubicBezTo>
                <a:cubicBezTo>
                  <a:pt x="119" y="47"/>
                  <a:pt x="119" y="47"/>
                  <a:pt x="119" y="47"/>
                </a:cubicBezTo>
                <a:cubicBezTo>
                  <a:pt x="101" y="68"/>
                  <a:pt x="101" y="68"/>
                  <a:pt x="101" y="68"/>
                </a:cubicBezTo>
                <a:cubicBezTo>
                  <a:pt x="32" y="68"/>
                  <a:pt x="32" y="68"/>
                  <a:pt x="32" y="68"/>
                </a:cubicBezTo>
                <a:moveTo>
                  <a:pt x="251" y="24"/>
                </a:moveTo>
                <a:cubicBezTo>
                  <a:pt x="187" y="56"/>
                  <a:pt x="187" y="56"/>
                  <a:pt x="187" y="56"/>
                </a:cubicBezTo>
                <a:cubicBezTo>
                  <a:pt x="201" y="92"/>
                  <a:pt x="201" y="92"/>
                  <a:pt x="201" y="92"/>
                </a:cubicBezTo>
                <a:cubicBezTo>
                  <a:pt x="235" y="92"/>
                  <a:pt x="235" y="92"/>
                  <a:pt x="235" y="92"/>
                </a:cubicBezTo>
                <a:cubicBezTo>
                  <a:pt x="219" y="115"/>
                  <a:pt x="219" y="115"/>
                  <a:pt x="219" y="115"/>
                </a:cubicBezTo>
                <a:cubicBezTo>
                  <a:pt x="187" y="130"/>
                  <a:pt x="187" y="130"/>
                  <a:pt x="187" y="130"/>
                </a:cubicBezTo>
                <a:cubicBezTo>
                  <a:pt x="161" y="168"/>
                  <a:pt x="161" y="168"/>
                  <a:pt x="161" y="168"/>
                </a:cubicBezTo>
                <a:cubicBezTo>
                  <a:pt x="169" y="204"/>
                  <a:pt x="169" y="204"/>
                  <a:pt x="169" y="204"/>
                </a:cubicBezTo>
                <a:cubicBezTo>
                  <a:pt x="206" y="225"/>
                  <a:pt x="206" y="225"/>
                  <a:pt x="206" y="225"/>
                </a:cubicBezTo>
                <a:cubicBezTo>
                  <a:pt x="218" y="212"/>
                  <a:pt x="218" y="212"/>
                  <a:pt x="218" y="212"/>
                </a:cubicBezTo>
                <a:cubicBezTo>
                  <a:pt x="229" y="244"/>
                  <a:pt x="229" y="244"/>
                  <a:pt x="229" y="244"/>
                </a:cubicBezTo>
                <a:cubicBezTo>
                  <a:pt x="217" y="289"/>
                  <a:pt x="217" y="289"/>
                  <a:pt x="217" y="289"/>
                </a:cubicBezTo>
                <a:cubicBezTo>
                  <a:pt x="245" y="276"/>
                  <a:pt x="245" y="276"/>
                  <a:pt x="245" y="276"/>
                </a:cubicBezTo>
                <a:cubicBezTo>
                  <a:pt x="259" y="256"/>
                  <a:pt x="259" y="256"/>
                  <a:pt x="259" y="256"/>
                </a:cubicBezTo>
                <a:cubicBezTo>
                  <a:pt x="259" y="168"/>
                  <a:pt x="259" y="168"/>
                  <a:pt x="259" y="168"/>
                </a:cubicBezTo>
                <a:cubicBezTo>
                  <a:pt x="239" y="137"/>
                  <a:pt x="239" y="137"/>
                  <a:pt x="239" y="137"/>
                </a:cubicBezTo>
                <a:cubicBezTo>
                  <a:pt x="259" y="124"/>
                  <a:pt x="259" y="124"/>
                  <a:pt x="259" y="124"/>
                </a:cubicBezTo>
                <a:cubicBezTo>
                  <a:pt x="284" y="137"/>
                  <a:pt x="284" y="137"/>
                  <a:pt x="284" y="137"/>
                </a:cubicBezTo>
                <a:cubicBezTo>
                  <a:pt x="306" y="170"/>
                  <a:pt x="306" y="170"/>
                  <a:pt x="306" y="170"/>
                </a:cubicBezTo>
                <a:cubicBezTo>
                  <a:pt x="306" y="186"/>
                  <a:pt x="306" y="186"/>
                  <a:pt x="306" y="186"/>
                </a:cubicBezTo>
                <a:cubicBezTo>
                  <a:pt x="332" y="181"/>
                  <a:pt x="332" y="181"/>
                  <a:pt x="332" y="181"/>
                </a:cubicBezTo>
              </a:path>
            </a:pathLst>
          </a:custGeom>
          <a:noFill/>
          <a:ln w="15875" cap="flat">
            <a:solidFill>
              <a:schemeClr val="bg1"/>
            </a:solidFill>
            <a:prstDash val="solid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gradFill>
                <a:gsLst>
                  <a:gs pos="0">
                    <a:srgbClr val="505050"/>
                  </a:gs>
                  <a:gs pos="100000">
                    <a:srgbClr val="505050"/>
                  </a:gs>
                </a:gsLst>
              </a:gradFill>
              <a:effectLst/>
              <a:uLnTx/>
              <a:uFillTx/>
              <a:latin typeface="等线" panose="020F0502020204030204"/>
              <a:ea typeface="+mn-ea"/>
              <a:cs typeface="+mn-cs"/>
            </a:endParaRPr>
          </a:p>
        </p:txBody>
      </p:sp>
      <p:sp>
        <p:nvSpPr>
          <p:cNvPr id="35" name="IoT" title="Icon of five circles that all connect to a center circle">
            <a:extLst>
              <a:ext uri="{FF2B5EF4-FFF2-40B4-BE49-F238E27FC236}">
                <a16:creationId xmlns:a16="http://schemas.microsoft.com/office/drawing/2014/main" id="{D70ABF98-639C-4530-A365-84E0DB14DEC0}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4624023" y="-911761"/>
            <a:ext cx="222842" cy="223200"/>
          </a:xfrm>
          <a:custGeom>
            <a:avLst/>
            <a:gdLst>
              <a:gd name="T0" fmla="*/ 235 w 352"/>
              <a:gd name="T1" fmla="*/ 176 h 352"/>
              <a:gd name="T2" fmla="*/ 176 w 352"/>
              <a:gd name="T3" fmla="*/ 235 h 352"/>
              <a:gd name="T4" fmla="*/ 117 w 352"/>
              <a:gd name="T5" fmla="*/ 176 h 352"/>
              <a:gd name="T6" fmla="*/ 176 w 352"/>
              <a:gd name="T7" fmla="*/ 117 h 352"/>
              <a:gd name="T8" fmla="*/ 235 w 352"/>
              <a:gd name="T9" fmla="*/ 176 h 352"/>
              <a:gd name="T10" fmla="*/ 270 w 352"/>
              <a:gd name="T11" fmla="*/ 0 h 352"/>
              <a:gd name="T12" fmla="*/ 235 w 352"/>
              <a:gd name="T13" fmla="*/ 35 h 352"/>
              <a:gd name="T14" fmla="*/ 270 w 352"/>
              <a:gd name="T15" fmla="*/ 70 h 352"/>
              <a:gd name="T16" fmla="*/ 305 w 352"/>
              <a:gd name="T17" fmla="*/ 35 h 352"/>
              <a:gd name="T18" fmla="*/ 270 w 352"/>
              <a:gd name="T19" fmla="*/ 0 h 352"/>
              <a:gd name="T20" fmla="*/ 82 w 352"/>
              <a:gd name="T21" fmla="*/ 23 h 352"/>
              <a:gd name="T22" fmla="*/ 47 w 352"/>
              <a:gd name="T23" fmla="*/ 59 h 352"/>
              <a:gd name="T24" fmla="*/ 82 w 352"/>
              <a:gd name="T25" fmla="*/ 94 h 352"/>
              <a:gd name="T26" fmla="*/ 117 w 352"/>
              <a:gd name="T27" fmla="*/ 59 h 352"/>
              <a:gd name="T28" fmla="*/ 82 w 352"/>
              <a:gd name="T29" fmla="*/ 23 h 352"/>
              <a:gd name="T30" fmla="*/ 35 w 352"/>
              <a:gd name="T31" fmla="*/ 211 h 352"/>
              <a:gd name="T32" fmla="*/ 0 w 352"/>
              <a:gd name="T33" fmla="*/ 246 h 352"/>
              <a:gd name="T34" fmla="*/ 35 w 352"/>
              <a:gd name="T35" fmla="*/ 282 h 352"/>
              <a:gd name="T36" fmla="*/ 70 w 352"/>
              <a:gd name="T37" fmla="*/ 246 h 352"/>
              <a:gd name="T38" fmla="*/ 35 w 352"/>
              <a:gd name="T39" fmla="*/ 211 h 352"/>
              <a:gd name="T40" fmla="*/ 223 w 352"/>
              <a:gd name="T41" fmla="*/ 282 h 352"/>
              <a:gd name="T42" fmla="*/ 188 w 352"/>
              <a:gd name="T43" fmla="*/ 317 h 352"/>
              <a:gd name="T44" fmla="*/ 223 w 352"/>
              <a:gd name="T45" fmla="*/ 352 h 352"/>
              <a:gd name="T46" fmla="*/ 258 w 352"/>
              <a:gd name="T47" fmla="*/ 317 h 352"/>
              <a:gd name="T48" fmla="*/ 223 w 352"/>
              <a:gd name="T49" fmla="*/ 282 h 352"/>
              <a:gd name="T50" fmla="*/ 317 w 352"/>
              <a:gd name="T51" fmla="*/ 164 h 352"/>
              <a:gd name="T52" fmla="*/ 282 w 352"/>
              <a:gd name="T53" fmla="*/ 199 h 352"/>
              <a:gd name="T54" fmla="*/ 317 w 352"/>
              <a:gd name="T55" fmla="*/ 235 h 352"/>
              <a:gd name="T56" fmla="*/ 352 w 352"/>
              <a:gd name="T57" fmla="*/ 199 h 352"/>
              <a:gd name="T58" fmla="*/ 317 w 352"/>
              <a:gd name="T59" fmla="*/ 164 h 352"/>
              <a:gd name="T60" fmla="*/ 250 w 352"/>
              <a:gd name="T61" fmla="*/ 64 h 352"/>
              <a:gd name="T62" fmla="*/ 209 w 352"/>
              <a:gd name="T63" fmla="*/ 127 h 352"/>
              <a:gd name="T64" fmla="*/ 139 w 352"/>
              <a:gd name="T65" fmla="*/ 130 h 352"/>
              <a:gd name="T66" fmla="*/ 104 w 352"/>
              <a:gd name="T67" fmla="*/ 86 h 352"/>
              <a:gd name="T68" fmla="*/ 67 w 352"/>
              <a:gd name="T69" fmla="*/ 231 h 352"/>
              <a:gd name="T70" fmla="*/ 124 w 352"/>
              <a:gd name="T71" fmla="*/ 202 h 352"/>
              <a:gd name="T72" fmla="*/ 212 w 352"/>
              <a:gd name="T73" fmla="*/ 283 h 352"/>
              <a:gd name="T74" fmla="*/ 195 w 352"/>
              <a:gd name="T75" fmla="*/ 232 h 352"/>
              <a:gd name="T76" fmla="*/ 234 w 352"/>
              <a:gd name="T77" fmla="*/ 186 h 352"/>
              <a:gd name="T78" fmla="*/ 282 w 352"/>
              <a:gd name="T79" fmla="*/ 194 h 3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</a:cxnLst>
            <a:rect l="0" t="0" r="r" b="b"/>
            <a:pathLst>
              <a:path w="352" h="352">
                <a:moveTo>
                  <a:pt x="235" y="176"/>
                </a:moveTo>
                <a:cubicBezTo>
                  <a:pt x="235" y="208"/>
                  <a:pt x="208" y="235"/>
                  <a:pt x="176" y="235"/>
                </a:cubicBezTo>
                <a:cubicBezTo>
                  <a:pt x="144" y="235"/>
                  <a:pt x="117" y="208"/>
                  <a:pt x="117" y="176"/>
                </a:cubicBezTo>
                <a:cubicBezTo>
                  <a:pt x="117" y="144"/>
                  <a:pt x="144" y="117"/>
                  <a:pt x="176" y="117"/>
                </a:cubicBezTo>
                <a:cubicBezTo>
                  <a:pt x="208" y="117"/>
                  <a:pt x="235" y="144"/>
                  <a:pt x="235" y="176"/>
                </a:cubicBezTo>
                <a:close/>
                <a:moveTo>
                  <a:pt x="270" y="0"/>
                </a:moveTo>
                <a:cubicBezTo>
                  <a:pt x="250" y="0"/>
                  <a:pt x="235" y="16"/>
                  <a:pt x="235" y="35"/>
                </a:cubicBezTo>
                <a:cubicBezTo>
                  <a:pt x="235" y="55"/>
                  <a:pt x="250" y="70"/>
                  <a:pt x="270" y="70"/>
                </a:cubicBezTo>
                <a:cubicBezTo>
                  <a:pt x="289" y="70"/>
                  <a:pt x="305" y="55"/>
                  <a:pt x="305" y="35"/>
                </a:cubicBezTo>
                <a:cubicBezTo>
                  <a:pt x="305" y="16"/>
                  <a:pt x="289" y="0"/>
                  <a:pt x="270" y="0"/>
                </a:cubicBezTo>
                <a:close/>
                <a:moveTo>
                  <a:pt x="82" y="23"/>
                </a:moveTo>
                <a:cubicBezTo>
                  <a:pt x="63" y="23"/>
                  <a:pt x="47" y="39"/>
                  <a:pt x="47" y="59"/>
                </a:cubicBezTo>
                <a:cubicBezTo>
                  <a:pt x="47" y="78"/>
                  <a:pt x="63" y="94"/>
                  <a:pt x="82" y="94"/>
                </a:cubicBezTo>
                <a:cubicBezTo>
                  <a:pt x="102" y="94"/>
                  <a:pt x="117" y="78"/>
                  <a:pt x="117" y="59"/>
                </a:cubicBezTo>
                <a:cubicBezTo>
                  <a:pt x="117" y="39"/>
                  <a:pt x="102" y="23"/>
                  <a:pt x="82" y="23"/>
                </a:cubicBezTo>
                <a:close/>
                <a:moveTo>
                  <a:pt x="35" y="211"/>
                </a:moveTo>
                <a:cubicBezTo>
                  <a:pt x="16" y="211"/>
                  <a:pt x="0" y="227"/>
                  <a:pt x="0" y="246"/>
                </a:cubicBezTo>
                <a:cubicBezTo>
                  <a:pt x="0" y="266"/>
                  <a:pt x="16" y="282"/>
                  <a:pt x="35" y="282"/>
                </a:cubicBezTo>
                <a:cubicBezTo>
                  <a:pt x="55" y="282"/>
                  <a:pt x="70" y="266"/>
                  <a:pt x="70" y="246"/>
                </a:cubicBezTo>
                <a:cubicBezTo>
                  <a:pt x="70" y="227"/>
                  <a:pt x="55" y="211"/>
                  <a:pt x="35" y="211"/>
                </a:cubicBezTo>
                <a:close/>
                <a:moveTo>
                  <a:pt x="223" y="282"/>
                </a:moveTo>
                <a:cubicBezTo>
                  <a:pt x="203" y="282"/>
                  <a:pt x="188" y="297"/>
                  <a:pt x="188" y="317"/>
                </a:cubicBezTo>
                <a:cubicBezTo>
                  <a:pt x="188" y="336"/>
                  <a:pt x="203" y="352"/>
                  <a:pt x="223" y="352"/>
                </a:cubicBezTo>
                <a:cubicBezTo>
                  <a:pt x="242" y="352"/>
                  <a:pt x="258" y="336"/>
                  <a:pt x="258" y="317"/>
                </a:cubicBezTo>
                <a:cubicBezTo>
                  <a:pt x="258" y="297"/>
                  <a:pt x="242" y="282"/>
                  <a:pt x="223" y="282"/>
                </a:cubicBezTo>
                <a:close/>
                <a:moveTo>
                  <a:pt x="317" y="164"/>
                </a:moveTo>
                <a:cubicBezTo>
                  <a:pt x="297" y="164"/>
                  <a:pt x="282" y="180"/>
                  <a:pt x="282" y="199"/>
                </a:cubicBezTo>
                <a:cubicBezTo>
                  <a:pt x="282" y="219"/>
                  <a:pt x="297" y="235"/>
                  <a:pt x="317" y="235"/>
                </a:cubicBezTo>
                <a:cubicBezTo>
                  <a:pt x="336" y="235"/>
                  <a:pt x="352" y="219"/>
                  <a:pt x="352" y="199"/>
                </a:cubicBezTo>
                <a:cubicBezTo>
                  <a:pt x="352" y="180"/>
                  <a:pt x="336" y="164"/>
                  <a:pt x="317" y="164"/>
                </a:cubicBezTo>
                <a:close/>
                <a:moveTo>
                  <a:pt x="250" y="64"/>
                </a:moveTo>
                <a:cubicBezTo>
                  <a:pt x="209" y="127"/>
                  <a:pt x="209" y="127"/>
                  <a:pt x="209" y="127"/>
                </a:cubicBezTo>
                <a:moveTo>
                  <a:pt x="139" y="130"/>
                </a:moveTo>
                <a:cubicBezTo>
                  <a:pt x="104" y="86"/>
                  <a:pt x="104" y="86"/>
                  <a:pt x="104" y="86"/>
                </a:cubicBezTo>
                <a:moveTo>
                  <a:pt x="67" y="231"/>
                </a:moveTo>
                <a:cubicBezTo>
                  <a:pt x="124" y="202"/>
                  <a:pt x="124" y="202"/>
                  <a:pt x="124" y="202"/>
                </a:cubicBezTo>
                <a:moveTo>
                  <a:pt x="212" y="283"/>
                </a:moveTo>
                <a:cubicBezTo>
                  <a:pt x="195" y="232"/>
                  <a:pt x="195" y="232"/>
                  <a:pt x="195" y="232"/>
                </a:cubicBezTo>
                <a:moveTo>
                  <a:pt x="234" y="186"/>
                </a:moveTo>
                <a:cubicBezTo>
                  <a:pt x="282" y="194"/>
                  <a:pt x="282" y="194"/>
                  <a:pt x="282" y="194"/>
                </a:cubicBezTo>
              </a:path>
            </a:pathLst>
          </a:custGeom>
          <a:noFill/>
          <a:ln w="9525" cap="flat">
            <a:solidFill>
              <a:schemeClr val="tx2"/>
            </a:solidFill>
            <a:prstDash val="solid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66DDD5"/>
              </a:solidFill>
              <a:effectLst/>
              <a:uLnTx/>
              <a:uFillTx/>
              <a:latin typeface="等线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80888231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文本占位符 16">
            <a:extLst>
              <a:ext uri="{FF2B5EF4-FFF2-40B4-BE49-F238E27FC236}">
                <a16:creationId xmlns:a16="http://schemas.microsoft.com/office/drawing/2014/main" id="{15F8F0E9-5C69-44C0-86BC-A972279FA4A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zh-CN" altLang="en-US"/>
              <a:t>工作回顾</a:t>
            </a:r>
          </a:p>
        </p:txBody>
      </p:sp>
      <p:graphicFrame>
        <p:nvGraphicFramePr>
          <p:cNvPr id="3" name="图表 2">
            <a:extLst>
              <a:ext uri="{FF2B5EF4-FFF2-40B4-BE49-F238E27FC236}">
                <a16:creationId xmlns:a16="http://schemas.microsoft.com/office/drawing/2014/main" id="{35CBC149-742A-4979-9123-A73790CE0FC6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61955633"/>
              </p:ext>
            </p:extLst>
          </p:nvPr>
        </p:nvGraphicFramePr>
        <p:xfrm>
          <a:off x="776515" y="1600200"/>
          <a:ext cx="5871935" cy="465574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cxnSp>
        <p:nvCxnSpPr>
          <p:cNvPr id="4" name="直接连接符 3">
            <a:extLst>
              <a:ext uri="{FF2B5EF4-FFF2-40B4-BE49-F238E27FC236}">
                <a16:creationId xmlns:a16="http://schemas.microsoft.com/office/drawing/2014/main" id="{537FA854-E37C-4A62-8DD9-D5698F017353}"/>
              </a:ext>
            </a:extLst>
          </p:cNvPr>
          <p:cNvCxnSpPr>
            <a:cxnSpLocks/>
          </p:cNvCxnSpPr>
          <p:nvPr/>
        </p:nvCxnSpPr>
        <p:spPr>
          <a:xfrm>
            <a:off x="7393020" y="1612795"/>
            <a:ext cx="0" cy="448991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文本框 4">
            <a:extLst>
              <a:ext uri="{FF2B5EF4-FFF2-40B4-BE49-F238E27FC236}">
                <a16:creationId xmlns:a16="http://schemas.microsoft.com/office/drawing/2014/main" id="{33670E1E-1907-4237-BD7D-2ED12CD0A2D1}"/>
              </a:ext>
            </a:extLst>
          </p:cNvPr>
          <p:cNvSpPr txBox="1"/>
          <p:nvPr/>
        </p:nvSpPr>
        <p:spPr>
          <a:xfrm>
            <a:off x="7850397" y="2194605"/>
            <a:ext cx="355299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600" b="0" i="0" u="none" strike="noStrike" kern="1200" cap="none" spc="0" normalizeH="0" baseline="0" noProof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  <a:cs typeface="+mn-cs"/>
                <a:sym typeface="Microsoft YaHei UI" panose="020B0503020204020204" pitchFamily="34" charset="-122"/>
              </a:rPr>
              <a:t>TITLE HERE</a:t>
            </a:r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CC426CCE-A345-41B6-8E21-3531BAA72D0C}"/>
              </a:ext>
            </a:extLst>
          </p:cNvPr>
          <p:cNvSpPr txBox="1"/>
          <p:nvPr/>
        </p:nvSpPr>
        <p:spPr>
          <a:xfrm>
            <a:off x="7877032" y="2575110"/>
            <a:ext cx="3743948" cy="4732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0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  <a:cs typeface="+mn-cs"/>
                <a:sym typeface="Microsoft YaHei UI" panose="020B0503020204020204" pitchFamily="34" charset="-122"/>
              </a:rPr>
              <a:t>Lorem ipsum dolor sit amet, consectetuer adipiscing elit. Maecenas porttitor congue massa. </a:t>
            </a:r>
            <a:r>
              <a:rPr kumimoji="0" lang="en-US" altLang="zh-CN" sz="1000" b="0" i="0" u="none" strike="noStrike" kern="1200" cap="none" spc="0" normalizeH="0" baseline="0" noProof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  <a:cs typeface="+mn-cs"/>
                <a:sym typeface="Microsoft YaHei UI" panose="020B0503020204020204" pitchFamily="34" charset="-122"/>
              </a:rPr>
              <a:t>Fusce posuere</a:t>
            </a:r>
          </a:p>
        </p:txBody>
      </p:sp>
      <p:sp>
        <p:nvSpPr>
          <p:cNvPr id="7" name="矩形: 圆角 6">
            <a:extLst>
              <a:ext uri="{FF2B5EF4-FFF2-40B4-BE49-F238E27FC236}">
                <a16:creationId xmlns:a16="http://schemas.microsoft.com/office/drawing/2014/main" id="{E65C7DE5-EC03-4279-9C4F-FF4B20971760}"/>
              </a:ext>
            </a:extLst>
          </p:cNvPr>
          <p:cNvSpPr/>
          <p:nvPr/>
        </p:nvSpPr>
        <p:spPr>
          <a:xfrm>
            <a:off x="7961430" y="2533292"/>
            <a:ext cx="925101" cy="49477"/>
          </a:xfrm>
          <a:prstGeom prst="roundRect">
            <a:avLst>
              <a:gd name="adj" fmla="val 50000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400" b="0" i="0" u="none" strike="noStrike" kern="1200" cap="none" spc="0" normalizeH="0" baseline="0" noProof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Microsoft YaHei UI" panose="020B0503020204020204" pitchFamily="34" charset="-122"/>
              <a:ea typeface="Microsoft YaHei UI" panose="020B0503020204020204" pitchFamily="34" charset="-122"/>
              <a:cs typeface="+mn-cs"/>
              <a:sym typeface="Microsoft YaHei UI" panose="020B0503020204020204" pitchFamily="34" charset="-122"/>
            </a:endParaRPr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DE769885-72EB-4463-84AB-35E35CE0475C}"/>
              </a:ext>
            </a:extLst>
          </p:cNvPr>
          <p:cNvSpPr txBox="1"/>
          <p:nvPr/>
        </p:nvSpPr>
        <p:spPr>
          <a:xfrm>
            <a:off x="7850397" y="3141519"/>
            <a:ext cx="355299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600" b="0" i="0" u="none" strike="noStrike" kern="1200" cap="none" spc="0" normalizeH="0" baseline="0" noProof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  <a:cs typeface="+mn-cs"/>
                <a:sym typeface="Microsoft YaHei UI" panose="020B0503020204020204" pitchFamily="34" charset="-122"/>
              </a:rPr>
              <a:t>TITLE HERE</a:t>
            </a:r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A17DBD4F-4C88-4F8B-BF1C-1AC3E2C4A54C}"/>
              </a:ext>
            </a:extLst>
          </p:cNvPr>
          <p:cNvSpPr txBox="1"/>
          <p:nvPr/>
        </p:nvSpPr>
        <p:spPr>
          <a:xfrm>
            <a:off x="7877032" y="3522024"/>
            <a:ext cx="3743948" cy="4732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0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  <a:cs typeface="+mn-cs"/>
                <a:sym typeface="Microsoft YaHei UI" panose="020B0503020204020204" pitchFamily="34" charset="-122"/>
              </a:rPr>
              <a:t>Lorem ipsum dolor sit amet, consectetuer adipiscing elit. Maecenas porttitor congue massa. </a:t>
            </a:r>
            <a:r>
              <a:rPr kumimoji="0" lang="en-US" altLang="zh-CN" sz="1000" b="0" i="0" u="none" strike="noStrike" kern="1200" cap="none" spc="0" normalizeH="0" baseline="0" noProof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  <a:cs typeface="+mn-cs"/>
                <a:sym typeface="Microsoft YaHei UI" panose="020B0503020204020204" pitchFamily="34" charset="-122"/>
              </a:rPr>
              <a:t>Fusce posuere</a:t>
            </a:r>
          </a:p>
        </p:txBody>
      </p:sp>
      <p:sp>
        <p:nvSpPr>
          <p:cNvPr id="10" name="矩形: 圆角 9">
            <a:extLst>
              <a:ext uri="{FF2B5EF4-FFF2-40B4-BE49-F238E27FC236}">
                <a16:creationId xmlns:a16="http://schemas.microsoft.com/office/drawing/2014/main" id="{01A329E9-5DEA-47F4-895B-F41D076F37AC}"/>
              </a:ext>
            </a:extLst>
          </p:cNvPr>
          <p:cNvSpPr/>
          <p:nvPr/>
        </p:nvSpPr>
        <p:spPr>
          <a:xfrm>
            <a:off x="7961430" y="3480206"/>
            <a:ext cx="925101" cy="49477"/>
          </a:xfrm>
          <a:prstGeom prst="roundRect">
            <a:avLst>
              <a:gd name="adj" fmla="val 50000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400" b="0" i="0" u="none" strike="noStrike" kern="1200" cap="none" spc="0" normalizeH="0" baseline="0" noProof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Microsoft YaHei UI" panose="020B0503020204020204" pitchFamily="34" charset="-122"/>
              <a:ea typeface="Microsoft YaHei UI" panose="020B0503020204020204" pitchFamily="34" charset="-122"/>
              <a:cs typeface="+mn-cs"/>
              <a:sym typeface="Microsoft YaHei UI" panose="020B0503020204020204" pitchFamily="34" charset="-122"/>
            </a:endParaRPr>
          </a:p>
        </p:txBody>
      </p:sp>
      <p:sp>
        <p:nvSpPr>
          <p:cNvPr id="11" name="文本框 10">
            <a:extLst>
              <a:ext uri="{FF2B5EF4-FFF2-40B4-BE49-F238E27FC236}">
                <a16:creationId xmlns:a16="http://schemas.microsoft.com/office/drawing/2014/main" id="{45FEA21C-9262-412D-B3B9-4D21C305D3CA}"/>
              </a:ext>
            </a:extLst>
          </p:cNvPr>
          <p:cNvSpPr txBox="1"/>
          <p:nvPr/>
        </p:nvSpPr>
        <p:spPr>
          <a:xfrm>
            <a:off x="7850397" y="4088433"/>
            <a:ext cx="355299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600" b="0" i="0" u="none" strike="noStrike" kern="1200" cap="none" spc="0" normalizeH="0" baseline="0" noProof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  <a:cs typeface="+mn-cs"/>
                <a:sym typeface="Microsoft YaHei UI" panose="020B0503020204020204" pitchFamily="34" charset="-122"/>
              </a:rPr>
              <a:t>TITLE HERE</a:t>
            </a:r>
          </a:p>
        </p:txBody>
      </p:sp>
      <p:sp>
        <p:nvSpPr>
          <p:cNvPr id="12" name="文本框 11">
            <a:extLst>
              <a:ext uri="{FF2B5EF4-FFF2-40B4-BE49-F238E27FC236}">
                <a16:creationId xmlns:a16="http://schemas.microsoft.com/office/drawing/2014/main" id="{67A77922-9C4E-460E-BEAE-DDF736D73356}"/>
              </a:ext>
            </a:extLst>
          </p:cNvPr>
          <p:cNvSpPr txBox="1"/>
          <p:nvPr/>
        </p:nvSpPr>
        <p:spPr>
          <a:xfrm>
            <a:off x="7877032" y="4468938"/>
            <a:ext cx="3743948" cy="4732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0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  <a:cs typeface="+mn-cs"/>
                <a:sym typeface="Microsoft YaHei UI" panose="020B0503020204020204" pitchFamily="34" charset="-122"/>
              </a:rPr>
              <a:t>Lorem ipsum dolor sit amet, consectetuer adipiscing elit. Maecenas porttitor congue massa. </a:t>
            </a:r>
            <a:r>
              <a:rPr kumimoji="0" lang="en-US" altLang="zh-CN" sz="1000" b="0" i="0" u="none" strike="noStrike" kern="1200" cap="none" spc="0" normalizeH="0" baseline="0" noProof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  <a:cs typeface="+mn-cs"/>
                <a:sym typeface="Microsoft YaHei UI" panose="020B0503020204020204" pitchFamily="34" charset="-122"/>
              </a:rPr>
              <a:t>Fusce posuere</a:t>
            </a:r>
          </a:p>
        </p:txBody>
      </p:sp>
      <p:sp>
        <p:nvSpPr>
          <p:cNvPr id="13" name="矩形: 圆角 12">
            <a:extLst>
              <a:ext uri="{FF2B5EF4-FFF2-40B4-BE49-F238E27FC236}">
                <a16:creationId xmlns:a16="http://schemas.microsoft.com/office/drawing/2014/main" id="{9A500015-96D9-4896-964E-DFDD70507A87}"/>
              </a:ext>
            </a:extLst>
          </p:cNvPr>
          <p:cNvSpPr/>
          <p:nvPr/>
        </p:nvSpPr>
        <p:spPr>
          <a:xfrm>
            <a:off x="7961430" y="4427120"/>
            <a:ext cx="925101" cy="49477"/>
          </a:xfrm>
          <a:prstGeom prst="roundRect">
            <a:avLst>
              <a:gd name="adj" fmla="val 50000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400" b="0" i="0" u="none" strike="noStrike" kern="1200" cap="none" spc="0" normalizeH="0" baseline="0" noProof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Microsoft YaHei UI" panose="020B0503020204020204" pitchFamily="34" charset="-122"/>
              <a:ea typeface="Microsoft YaHei UI" panose="020B0503020204020204" pitchFamily="34" charset="-122"/>
              <a:cs typeface="+mn-cs"/>
              <a:sym typeface="Microsoft YaHei UI" panose="020B0503020204020204" pitchFamily="34" charset="-122"/>
            </a:endParaRPr>
          </a:p>
        </p:txBody>
      </p:sp>
      <p:sp>
        <p:nvSpPr>
          <p:cNvPr id="14" name="文本框 13">
            <a:extLst>
              <a:ext uri="{FF2B5EF4-FFF2-40B4-BE49-F238E27FC236}">
                <a16:creationId xmlns:a16="http://schemas.microsoft.com/office/drawing/2014/main" id="{54493026-EF03-4EBA-8BFA-EE6F71BEBE1F}"/>
              </a:ext>
            </a:extLst>
          </p:cNvPr>
          <p:cNvSpPr txBox="1"/>
          <p:nvPr/>
        </p:nvSpPr>
        <p:spPr>
          <a:xfrm>
            <a:off x="7850397" y="5035347"/>
            <a:ext cx="355299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600" b="0" i="0" u="none" strike="noStrike" kern="1200" cap="none" spc="0" normalizeH="0" baseline="0" noProof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  <a:cs typeface="+mn-cs"/>
                <a:sym typeface="Microsoft YaHei UI" panose="020B0503020204020204" pitchFamily="34" charset="-122"/>
              </a:rPr>
              <a:t>TITLE HERE</a:t>
            </a:r>
          </a:p>
        </p:txBody>
      </p:sp>
      <p:sp>
        <p:nvSpPr>
          <p:cNvPr id="15" name="文本框 14">
            <a:extLst>
              <a:ext uri="{FF2B5EF4-FFF2-40B4-BE49-F238E27FC236}">
                <a16:creationId xmlns:a16="http://schemas.microsoft.com/office/drawing/2014/main" id="{E6BA41F4-C606-46AB-BA82-FA93538CAAE1}"/>
              </a:ext>
            </a:extLst>
          </p:cNvPr>
          <p:cNvSpPr txBox="1"/>
          <p:nvPr/>
        </p:nvSpPr>
        <p:spPr>
          <a:xfrm>
            <a:off x="7877032" y="5415852"/>
            <a:ext cx="3743948" cy="4732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0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  <a:cs typeface="+mn-cs"/>
                <a:sym typeface="Microsoft YaHei UI" panose="020B0503020204020204" pitchFamily="34" charset="-122"/>
              </a:rPr>
              <a:t>Lorem ipsum dolor sit amet, consectetuer adipiscing elit. Maecenas porttitor congue massa. </a:t>
            </a:r>
            <a:r>
              <a:rPr kumimoji="0" lang="en-US" altLang="zh-CN" sz="1000" b="0" i="0" u="none" strike="noStrike" kern="1200" cap="none" spc="0" normalizeH="0" baseline="0" noProof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  <a:cs typeface="+mn-cs"/>
                <a:sym typeface="Microsoft YaHei UI" panose="020B0503020204020204" pitchFamily="34" charset="-122"/>
              </a:rPr>
              <a:t>Fusce posuere</a:t>
            </a:r>
          </a:p>
        </p:txBody>
      </p:sp>
      <p:sp>
        <p:nvSpPr>
          <p:cNvPr id="16" name="矩形: 圆角 15">
            <a:extLst>
              <a:ext uri="{FF2B5EF4-FFF2-40B4-BE49-F238E27FC236}">
                <a16:creationId xmlns:a16="http://schemas.microsoft.com/office/drawing/2014/main" id="{ADA37A5B-48AA-4961-A3E4-11F5B88F59BC}"/>
              </a:ext>
            </a:extLst>
          </p:cNvPr>
          <p:cNvSpPr/>
          <p:nvPr/>
        </p:nvSpPr>
        <p:spPr>
          <a:xfrm>
            <a:off x="7961430" y="5374034"/>
            <a:ext cx="925101" cy="49477"/>
          </a:xfrm>
          <a:prstGeom prst="roundRect">
            <a:avLst>
              <a:gd name="adj" fmla="val 50000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400" b="0" i="0" u="none" strike="noStrike" kern="1200" cap="none" spc="0" normalizeH="0" baseline="0" noProof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Microsoft YaHei UI" panose="020B0503020204020204" pitchFamily="34" charset="-122"/>
              <a:ea typeface="Microsoft YaHei UI" panose="020B0503020204020204" pitchFamily="34" charset="-122"/>
              <a:cs typeface="+mn-cs"/>
              <a:sym typeface="Microsoft YaHei UI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652151016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>
            <a:extLst>
              <a:ext uri="{FF2B5EF4-FFF2-40B4-BE49-F238E27FC236}">
                <a16:creationId xmlns:a16="http://schemas.microsoft.com/office/drawing/2014/main" id="{87EA6572-105C-4F07-BAE2-5B5300FF5F3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zh-CN" altLang="en-US"/>
              <a:t>工作回顾</a:t>
            </a:r>
          </a:p>
        </p:txBody>
      </p:sp>
      <p:sp>
        <p:nvSpPr>
          <p:cNvPr id="3" name="任意多边形: 形状 2">
            <a:extLst>
              <a:ext uri="{FF2B5EF4-FFF2-40B4-BE49-F238E27FC236}">
                <a16:creationId xmlns:a16="http://schemas.microsoft.com/office/drawing/2014/main" id="{7B117120-9F7C-4BEF-B932-EE699911232C}"/>
              </a:ext>
            </a:extLst>
          </p:cNvPr>
          <p:cNvSpPr/>
          <p:nvPr/>
        </p:nvSpPr>
        <p:spPr>
          <a:xfrm>
            <a:off x="1694240" y="2854244"/>
            <a:ext cx="8743950" cy="1905081"/>
          </a:xfrm>
          <a:custGeom>
            <a:avLst/>
            <a:gdLst>
              <a:gd name="connsiteX0" fmla="*/ 0 w 8743950"/>
              <a:gd name="connsiteY0" fmla="*/ 1885950 h 1905000"/>
              <a:gd name="connsiteX1" fmla="*/ 2171700 w 8743950"/>
              <a:gd name="connsiteY1" fmla="*/ 0 h 1905000"/>
              <a:gd name="connsiteX2" fmla="*/ 4400550 w 8743950"/>
              <a:gd name="connsiteY2" fmla="*/ 1885950 h 1905000"/>
              <a:gd name="connsiteX3" fmla="*/ 6619875 w 8743950"/>
              <a:gd name="connsiteY3" fmla="*/ 0 h 1905000"/>
              <a:gd name="connsiteX4" fmla="*/ 8743950 w 8743950"/>
              <a:gd name="connsiteY4" fmla="*/ 1905000 h 1905000"/>
              <a:gd name="connsiteX0" fmla="*/ 0 w 8743950"/>
              <a:gd name="connsiteY0" fmla="*/ 1885950 h 1905000"/>
              <a:gd name="connsiteX1" fmla="*/ 2171700 w 8743950"/>
              <a:gd name="connsiteY1" fmla="*/ 0 h 1905000"/>
              <a:gd name="connsiteX2" fmla="*/ 4400550 w 8743950"/>
              <a:gd name="connsiteY2" fmla="*/ 1885950 h 1905000"/>
              <a:gd name="connsiteX3" fmla="*/ 6619875 w 8743950"/>
              <a:gd name="connsiteY3" fmla="*/ 0 h 1905000"/>
              <a:gd name="connsiteX4" fmla="*/ 8743950 w 8743950"/>
              <a:gd name="connsiteY4" fmla="*/ 1905000 h 1905000"/>
              <a:gd name="connsiteX0" fmla="*/ 0 w 8743950"/>
              <a:gd name="connsiteY0" fmla="*/ 1885950 h 1986844"/>
              <a:gd name="connsiteX1" fmla="*/ 2171700 w 8743950"/>
              <a:gd name="connsiteY1" fmla="*/ 0 h 1986844"/>
              <a:gd name="connsiteX2" fmla="*/ 4400550 w 8743950"/>
              <a:gd name="connsiteY2" fmla="*/ 1885950 h 1986844"/>
              <a:gd name="connsiteX3" fmla="*/ 6619875 w 8743950"/>
              <a:gd name="connsiteY3" fmla="*/ 0 h 1986844"/>
              <a:gd name="connsiteX4" fmla="*/ 8743950 w 8743950"/>
              <a:gd name="connsiteY4" fmla="*/ 1905000 h 1986844"/>
              <a:gd name="connsiteX0" fmla="*/ 0 w 8743950"/>
              <a:gd name="connsiteY0" fmla="*/ 1885950 h 1905000"/>
              <a:gd name="connsiteX1" fmla="*/ 2171700 w 8743950"/>
              <a:gd name="connsiteY1" fmla="*/ 0 h 1905000"/>
              <a:gd name="connsiteX2" fmla="*/ 4400550 w 8743950"/>
              <a:gd name="connsiteY2" fmla="*/ 1885950 h 1905000"/>
              <a:gd name="connsiteX3" fmla="*/ 6619875 w 8743950"/>
              <a:gd name="connsiteY3" fmla="*/ 0 h 1905000"/>
              <a:gd name="connsiteX4" fmla="*/ 8743950 w 8743950"/>
              <a:gd name="connsiteY4" fmla="*/ 1905000 h 1905000"/>
              <a:gd name="connsiteX0" fmla="*/ 0 w 8743950"/>
              <a:gd name="connsiteY0" fmla="*/ 1988521 h 2007571"/>
              <a:gd name="connsiteX1" fmla="*/ 2171700 w 8743950"/>
              <a:gd name="connsiteY1" fmla="*/ 102571 h 2007571"/>
              <a:gd name="connsiteX2" fmla="*/ 4400550 w 8743950"/>
              <a:gd name="connsiteY2" fmla="*/ 1988521 h 2007571"/>
              <a:gd name="connsiteX3" fmla="*/ 6619875 w 8743950"/>
              <a:gd name="connsiteY3" fmla="*/ 102571 h 2007571"/>
              <a:gd name="connsiteX4" fmla="*/ 8743950 w 8743950"/>
              <a:gd name="connsiteY4" fmla="*/ 2007571 h 2007571"/>
              <a:gd name="connsiteX0" fmla="*/ 0 w 8743950"/>
              <a:gd name="connsiteY0" fmla="*/ 1886044 h 1905094"/>
              <a:gd name="connsiteX1" fmla="*/ 2171700 w 8743950"/>
              <a:gd name="connsiteY1" fmla="*/ 94 h 1905094"/>
              <a:gd name="connsiteX2" fmla="*/ 4400550 w 8743950"/>
              <a:gd name="connsiteY2" fmla="*/ 1886044 h 1905094"/>
              <a:gd name="connsiteX3" fmla="*/ 6619875 w 8743950"/>
              <a:gd name="connsiteY3" fmla="*/ 94 h 1905094"/>
              <a:gd name="connsiteX4" fmla="*/ 8743950 w 8743950"/>
              <a:gd name="connsiteY4" fmla="*/ 1905094 h 1905094"/>
              <a:gd name="connsiteX0" fmla="*/ 0 w 8743950"/>
              <a:gd name="connsiteY0" fmla="*/ 1886031 h 1905081"/>
              <a:gd name="connsiteX1" fmla="*/ 2171700 w 8743950"/>
              <a:gd name="connsiteY1" fmla="*/ 81 h 1905081"/>
              <a:gd name="connsiteX2" fmla="*/ 4400550 w 8743950"/>
              <a:gd name="connsiteY2" fmla="*/ 1886031 h 1905081"/>
              <a:gd name="connsiteX3" fmla="*/ 6619875 w 8743950"/>
              <a:gd name="connsiteY3" fmla="*/ 81 h 1905081"/>
              <a:gd name="connsiteX4" fmla="*/ 8743950 w 8743950"/>
              <a:gd name="connsiteY4" fmla="*/ 1905081 h 1905081"/>
              <a:gd name="connsiteX0" fmla="*/ 0 w 8743950"/>
              <a:gd name="connsiteY0" fmla="*/ 1886031 h 1905081"/>
              <a:gd name="connsiteX1" fmla="*/ 2171700 w 8743950"/>
              <a:gd name="connsiteY1" fmla="*/ 81 h 1905081"/>
              <a:gd name="connsiteX2" fmla="*/ 4400550 w 8743950"/>
              <a:gd name="connsiteY2" fmla="*/ 1886031 h 1905081"/>
              <a:gd name="connsiteX3" fmla="*/ 6619875 w 8743950"/>
              <a:gd name="connsiteY3" fmla="*/ 81 h 1905081"/>
              <a:gd name="connsiteX4" fmla="*/ 8743950 w 8743950"/>
              <a:gd name="connsiteY4" fmla="*/ 1905081 h 19050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743950" h="1905081">
                <a:moveTo>
                  <a:pt x="0" y="1886031"/>
                </a:moveTo>
                <a:cubicBezTo>
                  <a:pt x="762000" y="1438356"/>
                  <a:pt x="1438275" y="81"/>
                  <a:pt x="2171700" y="81"/>
                </a:cubicBezTo>
                <a:cubicBezTo>
                  <a:pt x="2905125" y="81"/>
                  <a:pt x="3765550" y="1886031"/>
                  <a:pt x="4400550" y="1886031"/>
                </a:cubicBezTo>
                <a:cubicBezTo>
                  <a:pt x="5035550" y="1886031"/>
                  <a:pt x="6064250" y="12781"/>
                  <a:pt x="6619875" y="81"/>
                </a:cubicBezTo>
                <a:cubicBezTo>
                  <a:pt x="7175500" y="-12619"/>
                  <a:pt x="8074025" y="1489156"/>
                  <a:pt x="8743950" y="1905081"/>
                </a:cubicBezTo>
              </a:path>
            </a:pathLst>
          </a:custGeom>
          <a:noFill/>
          <a:ln w="31750">
            <a:solidFill>
              <a:schemeClr val="tx2">
                <a:alpha val="50000"/>
              </a:schemeClr>
            </a:solidFill>
            <a:prstDash val="sysDot"/>
            <a:extLst>
              <a:ext uri="{C807C97D-BFC1-408E-A445-0C87EB9F89A2}">
                <ask:lineSketchStyleProps xmlns:ask="http://schemas.microsoft.com/office/drawing/2018/sketchyshapes" sd="1219033472">
                  <a:custGeom>
                    <a:avLst/>
                    <a:gdLst>
                      <a:gd name="connsiteX0" fmla="*/ 0 w 8743950"/>
                      <a:gd name="connsiteY0" fmla="*/ 1885950 h 1905000"/>
                      <a:gd name="connsiteX1" fmla="*/ 2171700 w 8743950"/>
                      <a:gd name="connsiteY1" fmla="*/ 0 h 1905000"/>
                      <a:gd name="connsiteX2" fmla="*/ 4400550 w 8743950"/>
                      <a:gd name="connsiteY2" fmla="*/ 1885950 h 1905000"/>
                      <a:gd name="connsiteX3" fmla="*/ 6619875 w 8743950"/>
                      <a:gd name="connsiteY3" fmla="*/ 0 h 1905000"/>
                      <a:gd name="connsiteX4" fmla="*/ 8743950 w 8743950"/>
                      <a:gd name="connsiteY4" fmla="*/ 1905000 h 190500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8743950" h="1905000" extrusionOk="0">
                        <a:moveTo>
                          <a:pt x="0" y="1885950"/>
                        </a:moveTo>
                        <a:cubicBezTo>
                          <a:pt x="1108980" y="1080027"/>
                          <a:pt x="1502361" y="734919"/>
                          <a:pt x="2171700" y="0"/>
                        </a:cubicBezTo>
                        <a:cubicBezTo>
                          <a:pt x="2775848" y="685271"/>
                          <a:pt x="4014637" y="1448126"/>
                          <a:pt x="4400550" y="1885950"/>
                        </a:cubicBezTo>
                        <a:cubicBezTo>
                          <a:pt x="5332757" y="917138"/>
                          <a:pt x="5792324" y="909529"/>
                          <a:pt x="6619875" y="0"/>
                        </a:cubicBezTo>
                        <a:cubicBezTo>
                          <a:pt x="7661299" y="906896"/>
                          <a:pt x="8325357" y="1324759"/>
                          <a:pt x="8743950" y="1905000"/>
                        </a:cubicBezTo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cxnSp>
        <p:nvCxnSpPr>
          <p:cNvPr id="4" name="直接连接符 3">
            <a:extLst>
              <a:ext uri="{FF2B5EF4-FFF2-40B4-BE49-F238E27FC236}">
                <a16:creationId xmlns:a16="http://schemas.microsoft.com/office/drawing/2014/main" id="{F165F044-8BE8-4F21-9D84-F8B0572D8FBF}"/>
              </a:ext>
            </a:extLst>
          </p:cNvPr>
          <p:cNvCxnSpPr>
            <a:cxnSpLocks/>
          </p:cNvCxnSpPr>
          <p:nvPr/>
        </p:nvCxnSpPr>
        <p:spPr>
          <a:xfrm>
            <a:off x="2477420" y="3399393"/>
            <a:ext cx="689506" cy="623869"/>
          </a:xfrm>
          <a:prstGeom prst="line">
            <a:avLst/>
          </a:prstGeom>
          <a:ln w="12700">
            <a:gradFill>
              <a:gsLst>
                <a:gs pos="50000">
                  <a:schemeClr val="accent1"/>
                </a:gs>
                <a:gs pos="0">
                  <a:schemeClr val="accent1">
                    <a:alpha val="0"/>
                  </a:schemeClr>
                </a:gs>
                <a:gs pos="100000">
                  <a:schemeClr val="accent1">
                    <a:alpha val="0"/>
                  </a:schemeClr>
                </a:gs>
              </a:gsLst>
              <a:lin ang="540000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直接连接符 4">
            <a:extLst>
              <a:ext uri="{FF2B5EF4-FFF2-40B4-BE49-F238E27FC236}">
                <a16:creationId xmlns:a16="http://schemas.microsoft.com/office/drawing/2014/main" id="{D1A6DA80-EE9A-4E6B-9BED-E4E320B2F352}"/>
              </a:ext>
            </a:extLst>
          </p:cNvPr>
          <p:cNvCxnSpPr>
            <a:cxnSpLocks/>
          </p:cNvCxnSpPr>
          <p:nvPr/>
        </p:nvCxnSpPr>
        <p:spPr>
          <a:xfrm flipH="1">
            <a:off x="4581119" y="3399393"/>
            <a:ext cx="689506" cy="623869"/>
          </a:xfrm>
          <a:prstGeom prst="line">
            <a:avLst/>
          </a:prstGeom>
          <a:ln w="12700">
            <a:gradFill>
              <a:gsLst>
                <a:gs pos="50000">
                  <a:schemeClr val="accent1"/>
                </a:gs>
                <a:gs pos="0">
                  <a:schemeClr val="accent1">
                    <a:alpha val="0"/>
                  </a:schemeClr>
                </a:gs>
                <a:gs pos="100000">
                  <a:schemeClr val="accent1">
                    <a:alpha val="0"/>
                  </a:schemeClr>
                </a:gs>
              </a:gsLst>
              <a:lin ang="540000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直接连接符 5">
            <a:extLst>
              <a:ext uri="{FF2B5EF4-FFF2-40B4-BE49-F238E27FC236}">
                <a16:creationId xmlns:a16="http://schemas.microsoft.com/office/drawing/2014/main" id="{5D1E367F-1B53-4017-9058-A0966406F130}"/>
              </a:ext>
            </a:extLst>
          </p:cNvPr>
          <p:cNvCxnSpPr>
            <a:cxnSpLocks/>
          </p:cNvCxnSpPr>
          <p:nvPr/>
        </p:nvCxnSpPr>
        <p:spPr>
          <a:xfrm>
            <a:off x="6871401" y="3399393"/>
            <a:ext cx="689506" cy="623869"/>
          </a:xfrm>
          <a:prstGeom prst="line">
            <a:avLst/>
          </a:prstGeom>
          <a:ln w="12700">
            <a:gradFill>
              <a:gsLst>
                <a:gs pos="50000">
                  <a:schemeClr val="accent1"/>
                </a:gs>
                <a:gs pos="0">
                  <a:schemeClr val="accent1">
                    <a:alpha val="0"/>
                  </a:schemeClr>
                </a:gs>
                <a:gs pos="100000">
                  <a:schemeClr val="accent1">
                    <a:alpha val="0"/>
                  </a:schemeClr>
                </a:gs>
              </a:gsLst>
              <a:lin ang="540000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直接连接符 6">
            <a:extLst>
              <a:ext uri="{FF2B5EF4-FFF2-40B4-BE49-F238E27FC236}">
                <a16:creationId xmlns:a16="http://schemas.microsoft.com/office/drawing/2014/main" id="{DFFAF835-93A4-4F9D-83EF-8AAA4CC6FEF9}"/>
              </a:ext>
            </a:extLst>
          </p:cNvPr>
          <p:cNvCxnSpPr>
            <a:cxnSpLocks/>
          </p:cNvCxnSpPr>
          <p:nvPr/>
        </p:nvCxnSpPr>
        <p:spPr>
          <a:xfrm flipH="1">
            <a:off x="8975100" y="3399393"/>
            <a:ext cx="689506" cy="623869"/>
          </a:xfrm>
          <a:prstGeom prst="line">
            <a:avLst/>
          </a:prstGeom>
          <a:ln w="12700">
            <a:gradFill>
              <a:gsLst>
                <a:gs pos="50000">
                  <a:schemeClr val="accent1"/>
                </a:gs>
                <a:gs pos="0">
                  <a:schemeClr val="accent1">
                    <a:alpha val="0"/>
                  </a:schemeClr>
                </a:gs>
                <a:gs pos="100000">
                  <a:schemeClr val="accent1">
                    <a:alpha val="0"/>
                  </a:schemeClr>
                </a:gs>
              </a:gsLst>
              <a:lin ang="540000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椭圆 7">
            <a:extLst>
              <a:ext uri="{FF2B5EF4-FFF2-40B4-BE49-F238E27FC236}">
                <a16:creationId xmlns:a16="http://schemas.microsoft.com/office/drawing/2014/main" id="{C25D7198-86BC-450C-A62D-D29A0D8FCBF6}"/>
              </a:ext>
            </a:extLst>
          </p:cNvPr>
          <p:cNvSpPr/>
          <p:nvPr/>
        </p:nvSpPr>
        <p:spPr>
          <a:xfrm>
            <a:off x="3626844" y="2601963"/>
            <a:ext cx="465326" cy="465326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9" name="椭圆 8">
            <a:extLst>
              <a:ext uri="{FF2B5EF4-FFF2-40B4-BE49-F238E27FC236}">
                <a16:creationId xmlns:a16="http://schemas.microsoft.com/office/drawing/2014/main" id="{F81E1FC2-8D9B-43EF-A734-217F5D05298F}"/>
              </a:ext>
            </a:extLst>
          </p:cNvPr>
          <p:cNvSpPr/>
          <p:nvPr/>
        </p:nvSpPr>
        <p:spPr>
          <a:xfrm>
            <a:off x="8059310" y="2601963"/>
            <a:ext cx="465326" cy="465326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0" name="椭圆 9">
            <a:extLst>
              <a:ext uri="{FF2B5EF4-FFF2-40B4-BE49-F238E27FC236}">
                <a16:creationId xmlns:a16="http://schemas.microsoft.com/office/drawing/2014/main" id="{9F8856ED-1081-4C8C-8499-7A149B6EFFE0}"/>
              </a:ext>
            </a:extLst>
          </p:cNvPr>
          <p:cNvSpPr/>
          <p:nvPr/>
        </p:nvSpPr>
        <p:spPr>
          <a:xfrm>
            <a:off x="1484691" y="4499424"/>
            <a:ext cx="465326" cy="465326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1" name="椭圆 10">
            <a:extLst>
              <a:ext uri="{FF2B5EF4-FFF2-40B4-BE49-F238E27FC236}">
                <a16:creationId xmlns:a16="http://schemas.microsoft.com/office/drawing/2014/main" id="{46D185FF-261A-4D33-8A06-2841E4BFAF6A}"/>
              </a:ext>
            </a:extLst>
          </p:cNvPr>
          <p:cNvSpPr/>
          <p:nvPr/>
        </p:nvSpPr>
        <p:spPr>
          <a:xfrm>
            <a:off x="5843078" y="4499424"/>
            <a:ext cx="465326" cy="465326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2" name="椭圆 11">
            <a:extLst>
              <a:ext uri="{FF2B5EF4-FFF2-40B4-BE49-F238E27FC236}">
                <a16:creationId xmlns:a16="http://schemas.microsoft.com/office/drawing/2014/main" id="{19DE0D45-2266-4205-93A7-120A25D72D8C}"/>
              </a:ext>
            </a:extLst>
          </p:cNvPr>
          <p:cNvSpPr/>
          <p:nvPr/>
        </p:nvSpPr>
        <p:spPr>
          <a:xfrm>
            <a:off x="10201464" y="4499424"/>
            <a:ext cx="465326" cy="465326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3" name="椭圆 12">
            <a:extLst>
              <a:ext uri="{FF2B5EF4-FFF2-40B4-BE49-F238E27FC236}">
                <a16:creationId xmlns:a16="http://schemas.microsoft.com/office/drawing/2014/main" id="{A4AD30DE-86A5-4906-8654-9E9CC3FD3EBB}"/>
              </a:ext>
            </a:extLst>
          </p:cNvPr>
          <p:cNvSpPr/>
          <p:nvPr/>
        </p:nvSpPr>
        <p:spPr>
          <a:xfrm>
            <a:off x="1037951" y="2156387"/>
            <a:ext cx="1353202" cy="1353202"/>
          </a:xfrm>
          <a:prstGeom prst="ellipse">
            <a:avLst/>
          </a:prstGeom>
          <a:solidFill>
            <a:schemeClr val="bg1"/>
          </a:solidFill>
          <a:ln>
            <a:solidFill>
              <a:schemeClr val="accent1"/>
            </a:solidFill>
          </a:ln>
          <a:effectLst>
            <a:outerShdw blurRad="355600" sx="95000" sy="95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4" name="椭圆 13">
            <a:extLst>
              <a:ext uri="{FF2B5EF4-FFF2-40B4-BE49-F238E27FC236}">
                <a16:creationId xmlns:a16="http://schemas.microsoft.com/office/drawing/2014/main" id="{2F2B5414-2BA2-43CE-B2CB-E7D9212BB917}"/>
              </a:ext>
            </a:extLst>
          </p:cNvPr>
          <p:cNvSpPr/>
          <p:nvPr/>
        </p:nvSpPr>
        <p:spPr>
          <a:xfrm>
            <a:off x="888051" y="2006488"/>
            <a:ext cx="1653000" cy="1653000"/>
          </a:xfrm>
          <a:prstGeom prst="ellipse">
            <a:avLst/>
          </a:prstGeom>
          <a:noFill/>
          <a:ln>
            <a:solidFill>
              <a:schemeClr val="accent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5" name="椭圆 14">
            <a:extLst>
              <a:ext uri="{FF2B5EF4-FFF2-40B4-BE49-F238E27FC236}">
                <a16:creationId xmlns:a16="http://schemas.microsoft.com/office/drawing/2014/main" id="{4AAD4F37-8BE9-4EBE-8F3D-817D522AB25E}"/>
              </a:ext>
            </a:extLst>
          </p:cNvPr>
          <p:cNvSpPr/>
          <p:nvPr/>
        </p:nvSpPr>
        <p:spPr>
          <a:xfrm>
            <a:off x="3228676" y="4133033"/>
            <a:ext cx="1353202" cy="1353202"/>
          </a:xfrm>
          <a:prstGeom prst="ellipse">
            <a:avLst/>
          </a:prstGeom>
          <a:solidFill>
            <a:schemeClr val="bg1"/>
          </a:solidFill>
          <a:ln>
            <a:solidFill>
              <a:schemeClr val="accent1"/>
            </a:solidFill>
          </a:ln>
          <a:effectLst>
            <a:outerShdw blurRad="355600" sx="95000" sy="95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6" name="椭圆 15">
            <a:extLst>
              <a:ext uri="{FF2B5EF4-FFF2-40B4-BE49-F238E27FC236}">
                <a16:creationId xmlns:a16="http://schemas.microsoft.com/office/drawing/2014/main" id="{ED66D651-52FE-474C-B8A1-F840CC5EFCF8}"/>
              </a:ext>
            </a:extLst>
          </p:cNvPr>
          <p:cNvSpPr/>
          <p:nvPr/>
        </p:nvSpPr>
        <p:spPr>
          <a:xfrm>
            <a:off x="3078776" y="3983134"/>
            <a:ext cx="1653000" cy="1653000"/>
          </a:xfrm>
          <a:prstGeom prst="ellipse">
            <a:avLst/>
          </a:prstGeom>
          <a:noFill/>
          <a:ln>
            <a:solidFill>
              <a:schemeClr val="accent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7" name="椭圆 16">
            <a:extLst>
              <a:ext uri="{FF2B5EF4-FFF2-40B4-BE49-F238E27FC236}">
                <a16:creationId xmlns:a16="http://schemas.microsoft.com/office/drawing/2014/main" id="{D065408D-742D-4221-A0F6-FF3267BF33A3}"/>
              </a:ext>
            </a:extLst>
          </p:cNvPr>
          <p:cNvSpPr/>
          <p:nvPr/>
        </p:nvSpPr>
        <p:spPr>
          <a:xfrm>
            <a:off x="5419401" y="2156387"/>
            <a:ext cx="1353202" cy="1353202"/>
          </a:xfrm>
          <a:prstGeom prst="ellipse">
            <a:avLst/>
          </a:prstGeom>
          <a:solidFill>
            <a:schemeClr val="bg1"/>
          </a:solidFill>
          <a:ln>
            <a:solidFill>
              <a:schemeClr val="accent1"/>
            </a:solidFill>
          </a:ln>
          <a:effectLst>
            <a:outerShdw blurRad="355600" sx="95000" sy="95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8" name="椭圆 17">
            <a:extLst>
              <a:ext uri="{FF2B5EF4-FFF2-40B4-BE49-F238E27FC236}">
                <a16:creationId xmlns:a16="http://schemas.microsoft.com/office/drawing/2014/main" id="{BBFDF424-122E-4440-8E4E-BA1BAE20225A}"/>
              </a:ext>
            </a:extLst>
          </p:cNvPr>
          <p:cNvSpPr/>
          <p:nvPr/>
        </p:nvSpPr>
        <p:spPr>
          <a:xfrm>
            <a:off x="5269501" y="2006488"/>
            <a:ext cx="1653000" cy="1653000"/>
          </a:xfrm>
          <a:prstGeom prst="ellipse">
            <a:avLst/>
          </a:prstGeom>
          <a:noFill/>
          <a:ln>
            <a:solidFill>
              <a:schemeClr val="accent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9" name="椭圆 18">
            <a:extLst>
              <a:ext uri="{FF2B5EF4-FFF2-40B4-BE49-F238E27FC236}">
                <a16:creationId xmlns:a16="http://schemas.microsoft.com/office/drawing/2014/main" id="{1EE0F2B6-48A2-4204-AE6F-DAF1FAD1B2C3}"/>
              </a:ext>
            </a:extLst>
          </p:cNvPr>
          <p:cNvSpPr/>
          <p:nvPr/>
        </p:nvSpPr>
        <p:spPr>
          <a:xfrm>
            <a:off x="7610126" y="4133033"/>
            <a:ext cx="1353202" cy="1353202"/>
          </a:xfrm>
          <a:prstGeom prst="ellipse">
            <a:avLst/>
          </a:prstGeom>
          <a:solidFill>
            <a:schemeClr val="bg1"/>
          </a:solidFill>
          <a:ln>
            <a:solidFill>
              <a:schemeClr val="accent1"/>
            </a:solidFill>
          </a:ln>
          <a:effectLst>
            <a:outerShdw blurRad="355600" sx="95000" sy="95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20" name="椭圆 19">
            <a:extLst>
              <a:ext uri="{FF2B5EF4-FFF2-40B4-BE49-F238E27FC236}">
                <a16:creationId xmlns:a16="http://schemas.microsoft.com/office/drawing/2014/main" id="{808E2182-98A3-4867-9F1F-04A241643B19}"/>
              </a:ext>
            </a:extLst>
          </p:cNvPr>
          <p:cNvSpPr/>
          <p:nvPr/>
        </p:nvSpPr>
        <p:spPr>
          <a:xfrm>
            <a:off x="7460226" y="3983134"/>
            <a:ext cx="1653000" cy="1653000"/>
          </a:xfrm>
          <a:prstGeom prst="ellipse">
            <a:avLst/>
          </a:prstGeom>
          <a:noFill/>
          <a:ln>
            <a:solidFill>
              <a:schemeClr val="accent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21" name="椭圆 20">
            <a:extLst>
              <a:ext uri="{FF2B5EF4-FFF2-40B4-BE49-F238E27FC236}">
                <a16:creationId xmlns:a16="http://schemas.microsoft.com/office/drawing/2014/main" id="{578AD047-4243-481A-86BE-43BD77DF21D0}"/>
              </a:ext>
            </a:extLst>
          </p:cNvPr>
          <p:cNvSpPr/>
          <p:nvPr/>
        </p:nvSpPr>
        <p:spPr>
          <a:xfrm>
            <a:off x="9800849" y="2156387"/>
            <a:ext cx="1353202" cy="1353202"/>
          </a:xfrm>
          <a:prstGeom prst="ellipse">
            <a:avLst/>
          </a:prstGeom>
          <a:solidFill>
            <a:schemeClr val="bg1"/>
          </a:solidFill>
          <a:ln>
            <a:solidFill>
              <a:schemeClr val="accent1"/>
            </a:solidFill>
          </a:ln>
          <a:effectLst>
            <a:outerShdw blurRad="355600" sx="95000" sy="95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22" name="椭圆 21">
            <a:extLst>
              <a:ext uri="{FF2B5EF4-FFF2-40B4-BE49-F238E27FC236}">
                <a16:creationId xmlns:a16="http://schemas.microsoft.com/office/drawing/2014/main" id="{73BF0C3B-E5BE-4F94-B789-0888FCBA8A3E}"/>
              </a:ext>
            </a:extLst>
          </p:cNvPr>
          <p:cNvSpPr/>
          <p:nvPr/>
        </p:nvSpPr>
        <p:spPr>
          <a:xfrm>
            <a:off x="9650949" y="2006488"/>
            <a:ext cx="1653000" cy="1653000"/>
          </a:xfrm>
          <a:prstGeom prst="ellipse">
            <a:avLst/>
          </a:prstGeom>
          <a:noFill/>
          <a:ln>
            <a:solidFill>
              <a:schemeClr val="accent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23" name="rocket" title="Icon of a rocket">
            <a:extLst>
              <a:ext uri="{FF2B5EF4-FFF2-40B4-BE49-F238E27FC236}">
                <a16:creationId xmlns:a16="http://schemas.microsoft.com/office/drawing/2014/main" id="{379A4198-F846-4E02-9398-9CCB65E532AC}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1603523" y="4620487"/>
            <a:ext cx="227663" cy="223200"/>
          </a:xfrm>
          <a:custGeom>
            <a:avLst/>
            <a:gdLst>
              <a:gd name="T0" fmla="*/ 352 w 352"/>
              <a:gd name="T1" fmla="*/ 3 h 346"/>
              <a:gd name="T2" fmla="*/ 305 w 352"/>
              <a:gd name="T3" fmla="*/ 142 h 346"/>
              <a:gd name="T4" fmla="*/ 118 w 352"/>
              <a:gd name="T5" fmla="*/ 326 h 346"/>
              <a:gd name="T6" fmla="*/ 50 w 352"/>
              <a:gd name="T7" fmla="*/ 346 h 346"/>
              <a:gd name="T8" fmla="*/ 0 w 352"/>
              <a:gd name="T9" fmla="*/ 295 h 346"/>
              <a:gd name="T10" fmla="*/ 30 w 352"/>
              <a:gd name="T11" fmla="*/ 227 h 346"/>
              <a:gd name="T12" fmla="*/ 203 w 352"/>
              <a:gd name="T13" fmla="*/ 54 h 346"/>
              <a:gd name="T14" fmla="*/ 352 w 352"/>
              <a:gd name="T15" fmla="*/ 3 h 346"/>
              <a:gd name="T16" fmla="*/ 203 w 352"/>
              <a:gd name="T17" fmla="*/ 55 h 346"/>
              <a:gd name="T18" fmla="*/ 301 w 352"/>
              <a:gd name="T19" fmla="*/ 146 h 346"/>
              <a:gd name="T20" fmla="*/ 144 w 352"/>
              <a:gd name="T21" fmla="*/ 113 h 346"/>
              <a:gd name="T22" fmla="*/ 0 w 352"/>
              <a:gd name="T23" fmla="*/ 113 h 346"/>
              <a:gd name="T24" fmla="*/ 0 w 352"/>
              <a:gd name="T25" fmla="*/ 197 h 346"/>
              <a:gd name="T26" fmla="*/ 30 w 352"/>
              <a:gd name="T27" fmla="*/ 227 h 346"/>
              <a:gd name="T28" fmla="*/ 30 w 352"/>
              <a:gd name="T29" fmla="*/ 227 h 346"/>
              <a:gd name="T30" fmla="*/ 120 w 352"/>
              <a:gd name="T31" fmla="*/ 324 h 346"/>
              <a:gd name="T32" fmla="*/ 141 w 352"/>
              <a:gd name="T33" fmla="*/ 346 h 346"/>
              <a:gd name="T34" fmla="*/ 232 w 352"/>
              <a:gd name="T35" fmla="*/ 346 h 346"/>
              <a:gd name="T36" fmla="*/ 232 w 352"/>
              <a:gd name="T37" fmla="*/ 214 h 346"/>
              <a:gd name="T38" fmla="*/ 176 w 352"/>
              <a:gd name="T39" fmla="*/ 159 h 346"/>
              <a:gd name="T40" fmla="*/ 194 w 352"/>
              <a:gd name="T41" fmla="*/ 177 h 346"/>
              <a:gd name="T42" fmla="*/ 211 w 352"/>
              <a:gd name="T43" fmla="*/ 159 h 346"/>
              <a:gd name="T44" fmla="*/ 194 w 352"/>
              <a:gd name="T45" fmla="*/ 141 h 346"/>
              <a:gd name="T46" fmla="*/ 176 w 352"/>
              <a:gd name="T47" fmla="*/ 159 h 3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</a:cxnLst>
            <a:rect l="0" t="0" r="r" b="b"/>
            <a:pathLst>
              <a:path w="352" h="346">
                <a:moveTo>
                  <a:pt x="352" y="3"/>
                </a:moveTo>
                <a:cubicBezTo>
                  <a:pt x="346" y="85"/>
                  <a:pt x="305" y="142"/>
                  <a:pt x="305" y="142"/>
                </a:cubicBezTo>
                <a:cubicBezTo>
                  <a:pt x="305" y="142"/>
                  <a:pt x="305" y="142"/>
                  <a:pt x="118" y="326"/>
                </a:cubicBezTo>
                <a:cubicBezTo>
                  <a:pt x="118" y="326"/>
                  <a:pt x="118" y="326"/>
                  <a:pt x="50" y="346"/>
                </a:cubicBezTo>
                <a:cubicBezTo>
                  <a:pt x="50" y="346"/>
                  <a:pt x="50" y="346"/>
                  <a:pt x="0" y="295"/>
                </a:cubicBezTo>
                <a:cubicBezTo>
                  <a:pt x="0" y="295"/>
                  <a:pt x="0" y="295"/>
                  <a:pt x="30" y="227"/>
                </a:cubicBezTo>
                <a:cubicBezTo>
                  <a:pt x="30" y="227"/>
                  <a:pt x="149" y="109"/>
                  <a:pt x="203" y="54"/>
                </a:cubicBezTo>
                <a:cubicBezTo>
                  <a:pt x="257" y="0"/>
                  <a:pt x="352" y="3"/>
                  <a:pt x="352" y="3"/>
                </a:cubicBezTo>
                <a:close/>
                <a:moveTo>
                  <a:pt x="203" y="55"/>
                </a:moveTo>
                <a:cubicBezTo>
                  <a:pt x="301" y="146"/>
                  <a:pt x="301" y="146"/>
                  <a:pt x="301" y="146"/>
                </a:cubicBezTo>
                <a:moveTo>
                  <a:pt x="144" y="113"/>
                </a:moveTo>
                <a:cubicBezTo>
                  <a:pt x="0" y="113"/>
                  <a:pt x="0" y="113"/>
                  <a:pt x="0" y="113"/>
                </a:cubicBezTo>
                <a:cubicBezTo>
                  <a:pt x="0" y="197"/>
                  <a:pt x="0" y="197"/>
                  <a:pt x="0" y="197"/>
                </a:cubicBezTo>
                <a:cubicBezTo>
                  <a:pt x="30" y="227"/>
                  <a:pt x="30" y="227"/>
                  <a:pt x="30" y="227"/>
                </a:cubicBezTo>
                <a:moveTo>
                  <a:pt x="30" y="227"/>
                </a:moveTo>
                <a:cubicBezTo>
                  <a:pt x="120" y="324"/>
                  <a:pt x="120" y="324"/>
                  <a:pt x="120" y="324"/>
                </a:cubicBezTo>
                <a:cubicBezTo>
                  <a:pt x="141" y="346"/>
                  <a:pt x="141" y="346"/>
                  <a:pt x="141" y="346"/>
                </a:cubicBezTo>
                <a:cubicBezTo>
                  <a:pt x="232" y="346"/>
                  <a:pt x="232" y="346"/>
                  <a:pt x="232" y="346"/>
                </a:cubicBezTo>
                <a:cubicBezTo>
                  <a:pt x="232" y="214"/>
                  <a:pt x="232" y="214"/>
                  <a:pt x="232" y="214"/>
                </a:cubicBezTo>
                <a:moveTo>
                  <a:pt x="176" y="159"/>
                </a:moveTo>
                <a:cubicBezTo>
                  <a:pt x="176" y="169"/>
                  <a:pt x="184" y="177"/>
                  <a:pt x="194" y="177"/>
                </a:cubicBezTo>
                <a:cubicBezTo>
                  <a:pt x="203" y="177"/>
                  <a:pt x="211" y="169"/>
                  <a:pt x="211" y="159"/>
                </a:cubicBezTo>
                <a:cubicBezTo>
                  <a:pt x="211" y="149"/>
                  <a:pt x="203" y="141"/>
                  <a:pt x="194" y="141"/>
                </a:cubicBezTo>
                <a:cubicBezTo>
                  <a:pt x="184" y="141"/>
                  <a:pt x="176" y="149"/>
                  <a:pt x="176" y="159"/>
                </a:cubicBezTo>
                <a:close/>
              </a:path>
            </a:pathLst>
          </a:custGeom>
          <a:noFill/>
          <a:ln w="3175" cap="flat">
            <a:solidFill>
              <a:schemeClr val="tx2"/>
            </a:solidFill>
            <a:prstDash val="solid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66DDD5"/>
              </a:solidFill>
              <a:effectLst/>
              <a:uLnTx/>
              <a:uFillTx/>
              <a:latin typeface="等线" panose="020F0502020204030204"/>
              <a:ea typeface="+mn-ea"/>
              <a:cs typeface="+mn-cs"/>
            </a:endParaRPr>
          </a:p>
        </p:txBody>
      </p:sp>
      <p:sp>
        <p:nvSpPr>
          <p:cNvPr id="24" name="Broadcasting_F1B5" title="Icon of a communication dish with signal lines">
            <a:extLst>
              <a:ext uri="{FF2B5EF4-FFF2-40B4-BE49-F238E27FC236}">
                <a16:creationId xmlns:a16="http://schemas.microsoft.com/office/drawing/2014/main" id="{626FB80B-75F9-4C0D-A8B1-1BE455A26072}"/>
              </a:ext>
            </a:extLst>
          </p:cNvPr>
          <p:cNvSpPr>
            <a:spLocks noChangeAspect="1" noEditPoints="1"/>
          </p:cNvSpPr>
          <p:nvPr/>
        </p:nvSpPr>
        <p:spPr bwMode="auto">
          <a:xfrm flipH="1">
            <a:off x="10322580" y="4620487"/>
            <a:ext cx="223095" cy="223200"/>
          </a:xfrm>
          <a:custGeom>
            <a:avLst/>
            <a:gdLst>
              <a:gd name="T0" fmla="*/ 1786 w 3913"/>
              <a:gd name="T1" fmla="*/ 2127 h 3913"/>
              <a:gd name="T2" fmla="*/ 2198 w 3913"/>
              <a:gd name="T3" fmla="*/ 1715 h 3913"/>
              <a:gd name="T4" fmla="*/ 2286 w 3913"/>
              <a:gd name="T5" fmla="*/ 1502 h 3913"/>
              <a:gd name="T6" fmla="*/ 2161 w 3913"/>
              <a:gd name="T7" fmla="*/ 1627 h 3913"/>
              <a:gd name="T8" fmla="*/ 2286 w 3913"/>
              <a:gd name="T9" fmla="*/ 1752 h 3913"/>
              <a:gd name="T10" fmla="*/ 2411 w 3913"/>
              <a:gd name="T11" fmla="*/ 1627 h 3913"/>
              <a:gd name="T12" fmla="*/ 2286 w 3913"/>
              <a:gd name="T13" fmla="*/ 1502 h 3913"/>
              <a:gd name="T14" fmla="*/ 3162 w 3913"/>
              <a:gd name="T15" fmla="*/ 1877 h 3913"/>
              <a:gd name="T16" fmla="*/ 2036 w 3913"/>
              <a:gd name="T17" fmla="*/ 751 h 3913"/>
              <a:gd name="T18" fmla="*/ 3913 w 3913"/>
              <a:gd name="T19" fmla="*/ 1877 h 3913"/>
              <a:gd name="T20" fmla="*/ 2036 w 3913"/>
              <a:gd name="T21" fmla="*/ 0 h 3913"/>
              <a:gd name="T22" fmla="*/ 636 w 3913"/>
              <a:gd name="T23" fmla="*/ 977 h 3913"/>
              <a:gd name="T24" fmla="*/ 636 w 3913"/>
              <a:gd name="T25" fmla="*/ 3277 h 3913"/>
              <a:gd name="T26" fmla="*/ 2936 w 3913"/>
              <a:gd name="T27" fmla="*/ 3277 h 3913"/>
              <a:gd name="T28" fmla="*/ 636 w 3913"/>
              <a:gd name="T29" fmla="*/ 977 h 391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3913" h="3913">
                <a:moveTo>
                  <a:pt x="1786" y="2127"/>
                </a:moveTo>
                <a:cubicBezTo>
                  <a:pt x="2198" y="1715"/>
                  <a:pt x="2198" y="1715"/>
                  <a:pt x="2198" y="1715"/>
                </a:cubicBezTo>
                <a:moveTo>
                  <a:pt x="2286" y="1502"/>
                </a:moveTo>
                <a:cubicBezTo>
                  <a:pt x="2217" y="1502"/>
                  <a:pt x="2161" y="1558"/>
                  <a:pt x="2161" y="1627"/>
                </a:cubicBezTo>
                <a:cubicBezTo>
                  <a:pt x="2161" y="1696"/>
                  <a:pt x="2217" y="1752"/>
                  <a:pt x="2286" y="1752"/>
                </a:cubicBezTo>
                <a:cubicBezTo>
                  <a:pt x="2355" y="1752"/>
                  <a:pt x="2411" y="1696"/>
                  <a:pt x="2411" y="1627"/>
                </a:cubicBezTo>
                <a:cubicBezTo>
                  <a:pt x="2411" y="1558"/>
                  <a:pt x="2355" y="1502"/>
                  <a:pt x="2286" y="1502"/>
                </a:cubicBezTo>
                <a:close/>
                <a:moveTo>
                  <a:pt x="3162" y="1877"/>
                </a:moveTo>
                <a:cubicBezTo>
                  <a:pt x="3162" y="1255"/>
                  <a:pt x="2658" y="751"/>
                  <a:pt x="2036" y="751"/>
                </a:cubicBezTo>
                <a:moveTo>
                  <a:pt x="3913" y="1877"/>
                </a:moveTo>
                <a:cubicBezTo>
                  <a:pt x="3913" y="840"/>
                  <a:pt x="3073" y="0"/>
                  <a:pt x="2036" y="0"/>
                </a:cubicBezTo>
                <a:moveTo>
                  <a:pt x="636" y="977"/>
                </a:moveTo>
                <a:cubicBezTo>
                  <a:pt x="0" y="1612"/>
                  <a:pt x="0" y="2642"/>
                  <a:pt x="636" y="3277"/>
                </a:cubicBezTo>
                <a:cubicBezTo>
                  <a:pt x="1271" y="3913"/>
                  <a:pt x="2301" y="3913"/>
                  <a:pt x="2936" y="3277"/>
                </a:cubicBezTo>
                <a:lnTo>
                  <a:pt x="636" y="977"/>
                </a:lnTo>
                <a:close/>
              </a:path>
            </a:pathLst>
          </a:custGeom>
          <a:noFill/>
          <a:ln w="3175" cap="flat">
            <a:solidFill>
              <a:schemeClr val="tx2"/>
            </a:solidFill>
            <a:prstDash val="solid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66DDD5"/>
              </a:solidFill>
              <a:effectLst/>
              <a:uLnTx/>
              <a:uFillTx/>
              <a:latin typeface="等线" panose="020F0502020204030204"/>
              <a:ea typeface="+mn-ea"/>
              <a:cs typeface="+mn-cs"/>
            </a:endParaRPr>
          </a:p>
        </p:txBody>
      </p:sp>
      <p:sp>
        <p:nvSpPr>
          <p:cNvPr id="25" name="signal_3" title="Icon of a communication tower with signal lines">
            <a:extLst>
              <a:ext uri="{FF2B5EF4-FFF2-40B4-BE49-F238E27FC236}">
                <a16:creationId xmlns:a16="http://schemas.microsoft.com/office/drawing/2014/main" id="{68864D24-73D8-4177-BD41-5B2DC981CCA8}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3778142" y="2723026"/>
            <a:ext cx="162730" cy="223200"/>
          </a:xfrm>
          <a:custGeom>
            <a:avLst/>
            <a:gdLst>
              <a:gd name="T0" fmla="*/ 96 w 253"/>
              <a:gd name="T1" fmla="*/ 87 h 347"/>
              <a:gd name="T2" fmla="*/ 126 w 253"/>
              <a:gd name="T3" fmla="*/ 57 h 347"/>
              <a:gd name="T4" fmla="*/ 156 w 253"/>
              <a:gd name="T5" fmla="*/ 87 h 347"/>
              <a:gd name="T6" fmla="*/ 126 w 253"/>
              <a:gd name="T7" fmla="*/ 117 h 347"/>
              <a:gd name="T8" fmla="*/ 96 w 253"/>
              <a:gd name="T9" fmla="*/ 87 h 347"/>
              <a:gd name="T10" fmla="*/ 38 w 253"/>
              <a:gd name="T11" fmla="*/ 347 h 347"/>
              <a:gd name="T12" fmla="*/ 116 w 253"/>
              <a:gd name="T13" fmla="*/ 115 h 347"/>
              <a:gd name="T14" fmla="*/ 213 w 253"/>
              <a:gd name="T15" fmla="*/ 347 h 347"/>
              <a:gd name="T16" fmla="*/ 135 w 253"/>
              <a:gd name="T17" fmla="*/ 116 h 347"/>
              <a:gd name="T18" fmla="*/ 85 w 253"/>
              <a:gd name="T19" fmla="*/ 209 h 347"/>
              <a:gd name="T20" fmla="*/ 167 w 253"/>
              <a:gd name="T21" fmla="*/ 209 h 347"/>
              <a:gd name="T22" fmla="*/ 59 w 253"/>
              <a:gd name="T23" fmla="*/ 283 h 347"/>
              <a:gd name="T24" fmla="*/ 192 w 253"/>
              <a:gd name="T25" fmla="*/ 283 h 347"/>
              <a:gd name="T26" fmla="*/ 35 w 253"/>
              <a:gd name="T27" fmla="*/ 0 h 347"/>
              <a:gd name="T28" fmla="*/ 0 w 253"/>
              <a:gd name="T29" fmla="*/ 86 h 347"/>
              <a:gd name="T30" fmla="*/ 36 w 253"/>
              <a:gd name="T31" fmla="*/ 173 h 347"/>
              <a:gd name="T32" fmla="*/ 72 w 253"/>
              <a:gd name="T33" fmla="*/ 38 h 347"/>
              <a:gd name="T34" fmla="*/ 52 w 253"/>
              <a:gd name="T35" fmla="*/ 87 h 347"/>
              <a:gd name="T36" fmla="*/ 72 w 253"/>
              <a:gd name="T37" fmla="*/ 135 h 347"/>
              <a:gd name="T38" fmla="*/ 216 w 253"/>
              <a:gd name="T39" fmla="*/ 173 h 347"/>
              <a:gd name="T40" fmla="*/ 253 w 253"/>
              <a:gd name="T41" fmla="*/ 86 h 347"/>
              <a:gd name="T42" fmla="*/ 217 w 253"/>
              <a:gd name="T43" fmla="*/ 0 h 347"/>
              <a:gd name="T44" fmla="*/ 180 w 253"/>
              <a:gd name="T45" fmla="*/ 135 h 347"/>
              <a:gd name="T46" fmla="*/ 200 w 253"/>
              <a:gd name="T47" fmla="*/ 87 h 347"/>
              <a:gd name="T48" fmla="*/ 180 w 253"/>
              <a:gd name="T49" fmla="*/ 38 h 3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253" h="347">
                <a:moveTo>
                  <a:pt x="96" y="87"/>
                </a:moveTo>
                <a:cubicBezTo>
                  <a:pt x="96" y="70"/>
                  <a:pt x="109" y="57"/>
                  <a:pt x="126" y="57"/>
                </a:cubicBezTo>
                <a:cubicBezTo>
                  <a:pt x="143" y="57"/>
                  <a:pt x="156" y="70"/>
                  <a:pt x="156" y="87"/>
                </a:cubicBezTo>
                <a:cubicBezTo>
                  <a:pt x="156" y="104"/>
                  <a:pt x="143" y="117"/>
                  <a:pt x="126" y="117"/>
                </a:cubicBezTo>
                <a:cubicBezTo>
                  <a:pt x="109" y="117"/>
                  <a:pt x="96" y="104"/>
                  <a:pt x="96" y="87"/>
                </a:cubicBezTo>
                <a:close/>
                <a:moveTo>
                  <a:pt x="38" y="347"/>
                </a:moveTo>
                <a:cubicBezTo>
                  <a:pt x="116" y="115"/>
                  <a:pt x="116" y="115"/>
                  <a:pt x="116" y="115"/>
                </a:cubicBezTo>
                <a:moveTo>
                  <a:pt x="213" y="347"/>
                </a:moveTo>
                <a:cubicBezTo>
                  <a:pt x="135" y="116"/>
                  <a:pt x="135" y="116"/>
                  <a:pt x="135" y="116"/>
                </a:cubicBezTo>
                <a:moveTo>
                  <a:pt x="85" y="209"/>
                </a:moveTo>
                <a:cubicBezTo>
                  <a:pt x="167" y="209"/>
                  <a:pt x="167" y="209"/>
                  <a:pt x="167" y="209"/>
                </a:cubicBezTo>
                <a:moveTo>
                  <a:pt x="59" y="283"/>
                </a:moveTo>
                <a:cubicBezTo>
                  <a:pt x="192" y="283"/>
                  <a:pt x="192" y="283"/>
                  <a:pt x="192" y="283"/>
                </a:cubicBezTo>
                <a:moveTo>
                  <a:pt x="35" y="0"/>
                </a:moveTo>
                <a:cubicBezTo>
                  <a:pt x="13" y="22"/>
                  <a:pt x="0" y="52"/>
                  <a:pt x="0" y="86"/>
                </a:cubicBezTo>
                <a:cubicBezTo>
                  <a:pt x="0" y="120"/>
                  <a:pt x="13" y="151"/>
                  <a:pt x="36" y="173"/>
                </a:cubicBezTo>
                <a:moveTo>
                  <a:pt x="72" y="38"/>
                </a:moveTo>
                <a:cubicBezTo>
                  <a:pt x="60" y="50"/>
                  <a:pt x="52" y="68"/>
                  <a:pt x="52" y="87"/>
                </a:cubicBezTo>
                <a:cubicBezTo>
                  <a:pt x="52" y="105"/>
                  <a:pt x="60" y="122"/>
                  <a:pt x="72" y="135"/>
                </a:cubicBezTo>
                <a:moveTo>
                  <a:pt x="216" y="173"/>
                </a:moveTo>
                <a:cubicBezTo>
                  <a:pt x="239" y="151"/>
                  <a:pt x="253" y="120"/>
                  <a:pt x="253" y="86"/>
                </a:cubicBezTo>
                <a:cubicBezTo>
                  <a:pt x="253" y="52"/>
                  <a:pt x="239" y="22"/>
                  <a:pt x="217" y="0"/>
                </a:cubicBezTo>
                <a:moveTo>
                  <a:pt x="180" y="135"/>
                </a:moveTo>
                <a:cubicBezTo>
                  <a:pt x="192" y="122"/>
                  <a:pt x="200" y="105"/>
                  <a:pt x="200" y="87"/>
                </a:cubicBezTo>
                <a:cubicBezTo>
                  <a:pt x="200" y="68"/>
                  <a:pt x="192" y="50"/>
                  <a:pt x="180" y="38"/>
                </a:cubicBezTo>
              </a:path>
            </a:pathLst>
          </a:custGeom>
          <a:noFill/>
          <a:ln w="3175" cap="flat">
            <a:solidFill>
              <a:schemeClr val="tx2"/>
            </a:solidFill>
            <a:prstDash val="solid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66DDD5"/>
              </a:solidFill>
              <a:effectLst/>
              <a:uLnTx/>
              <a:uFillTx/>
              <a:latin typeface="等线" panose="020F0502020204030204"/>
              <a:ea typeface="+mn-ea"/>
              <a:cs typeface="+mn-cs"/>
            </a:endParaRPr>
          </a:p>
        </p:txBody>
      </p:sp>
      <p:sp>
        <p:nvSpPr>
          <p:cNvPr id="26" name="IoT" title="Icon of five circles that all connect to a center circle">
            <a:extLst>
              <a:ext uri="{FF2B5EF4-FFF2-40B4-BE49-F238E27FC236}">
                <a16:creationId xmlns:a16="http://schemas.microsoft.com/office/drawing/2014/main" id="{BC432421-EB05-49E4-88D1-393F68C18067}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5964320" y="4620487"/>
            <a:ext cx="222842" cy="223200"/>
          </a:xfrm>
          <a:custGeom>
            <a:avLst/>
            <a:gdLst>
              <a:gd name="T0" fmla="*/ 235 w 352"/>
              <a:gd name="T1" fmla="*/ 176 h 352"/>
              <a:gd name="T2" fmla="*/ 176 w 352"/>
              <a:gd name="T3" fmla="*/ 235 h 352"/>
              <a:gd name="T4" fmla="*/ 117 w 352"/>
              <a:gd name="T5" fmla="*/ 176 h 352"/>
              <a:gd name="T6" fmla="*/ 176 w 352"/>
              <a:gd name="T7" fmla="*/ 117 h 352"/>
              <a:gd name="T8" fmla="*/ 235 w 352"/>
              <a:gd name="T9" fmla="*/ 176 h 352"/>
              <a:gd name="T10" fmla="*/ 270 w 352"/>
              <a:gd name="T11" fmla="*/ 0 h 352"/>
              <a:gd name="T12" fmla="*/ 235 w 352"/>
              <a:gd name="T13" fmla="*/ 35 h 352"/>
              <a:gd name="T14" fmla="*/ 270 w 352"/>
              <a:gd name="T15" fmla="*/ 70 h 352"/>
              <a:gd name="T16" fmla="*/ 305 w 352"/>
              <a:gd name="T17" fmla="*/ 35 h 352"/>
              <a:gd name="T18" fmla="*/ 270 w 352"/>
              <a:gd name="T19" fmla="*/ 0 h 352"/>
              <a:gd name="T20" fmla="*/ 82 w 352"/>
              <a:gd name="T21" fmla="*/ 23 h 352"/>
              <a:gd name="T22" fmla="*/ 47 w 352"/>
              <a:gd name="T23" fmla="*/ 59 h 352"/>
              <a:gd name="T24" fmla="*/ 82 w 352"/>
              <a:gd name="T25" fmla="*/ 94 h 352"/>
              <a:gd name="T26" fmla="*/ 117 w 352"/>
              <a:gd name="T27" fmla="*/ 59 h 352"/>
              <a:gd name="T28" fmla="*/ 82 w 352"/>
              <a:gd name="T29" fmla="*/ 23 h 352"/>
              <a:gd name="T30" fmla="*/ 35 w 352"/>
              <a:gd name="T31" fmla="*/ 211 h 352"/>
              <a:gd name="T32" fmla="*/ 0 w 352"/>
              <a:gd name="T33" fmla="*/ 246 h 352"/>
              <a:gd name="T34" fmla="*/ 35 w 352"/>
              <a:gd name="T35" fmla="*/ 282 h 352"/>
              <a:gd name="T36" fmla="*/ 70 w 352"/>
              <a:gd name="T37" fmla="*/ 246 h 352"/>
              <a:gd name="T38" fmla="*/ 35 w 352"/>
              <a:gd name="T39" fmla="*/ 211 h 352"/>
              <a:gd name="T40" fmla="*/ 223 w 352"/>
              <a:gd name="T41" fmla="*/ 282 h 352"/>
              <a:gd name="T42" fmla="*/ 188 w 352"/>
              <a:gd name="T43" fmla="*/ 317 h 352"/>
              <a:gd name="T44" fmla="*/ 223 w 352"/>
              <a:gd name="T45" fmla="*/ 352 h 352"/>
              <a:gd name="T46" fmla="*/ 258 w 352"/>
              <a:gd name="T47" fmla="*/ 317 h 352"/>
              <a:gd name="T48" fmla="*/ 223 w 352"/>
              <a:gd name="T49" fmla="*/ 282 h 352"/>
              <a:gd name="T50" fmla="*/ 317 w 352"/>
              <a:gd name="T51" fmla="*/ 164 h 352"/>
              <a:gd name="T52" fmla="*/ 282 w 352"/>
              <a:gd name="T53" fmla="*/ 199 h 352"/>
              <a:gd name="T54" fmla="*/ 317 w 352"/>
              <a:gd name="T55" fmla="*/ 235 h 352"/>
              <a:gd name="T56" fmla="*/ 352 w 352"/>
              <a:gd name="T57" fmla="*/ 199 h 352"/>
              <a:gd name="T58" fmla="*/ 317 w 352"/>
              <a:gd name="T59" fmla="*/ 164 h 352"/>
              <a:gd name="T60" fmla="*/ 250 w 352"/>
              <a:gd name="T61" fmla="*/ 64 h 352"/>
              <a:gd name="T62" fmla="*/ 209 w 352"/>
              <a:gd name="T63" fmla="*/ 127 h 352"/>
              <a:gd name="T64" fmla="*/ 139 w 352"/>
              <a:gd name="T65" fmla="*/ 130 h 352"/>
              <a:gd name="T66" fmla="*/ 104 w 352"/>
              <a:gd name="T67" fmla="*/ 86 h 352"/>
              <a:gd name="T68" fmla="*/ 67 w 352"/>
              <a:gd name="T69" fmla="*/ 231 h 352"/>
              <a:gd name="T70" fmla="*/ 124 w 352"/>
              <a:gd name="T71" fmla="*/ 202 h 352"/>
              <a:gd name="T72" fmla="*/ 212 w 352"/>
              <a:gd name="T73" fmla="*/ 283 h 352"/>
              <a:gd name="T74" fmla="*/ 195 w 352"/>
              <a:gd name="T75" fmla="*/ 232 h 352"/>
              <a:gd name="T76" fmla="*/ 234 w 352"/>
              <a:gd name="T77" fmla="*/ 186 h 352"/>
              <a:gd name="T78" fmla="*/ 282 w 352"/>
              <a:gd name="T79" fmla="*/ 194 h 3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</a:cxnLst>
            <a:rect l="0" t="0" r="r" b="b"/>
            <a:pathLst>
              <a:path w="352" h="352">
                <a:moveTo>
                  <a:pt x="235" y="176"/>
                </a:moveTo>
                <a:cubicBezTo>
                  <a:pt x="235" y="208"/>
                  <a:pt x="208" y="235"/>
                  <a:pt x="176" y="235"/>
                </a:cubicBezTo>
                <a:cubicBezTo>
                  <a:pt x="144" y="235"/>
                  <a:pt x="117" y="208"/>
                  <a:pt x="117" y="176"/>
                </a:cubicBezTo>
                <a:cubicBezTo>
                  <a:pt x="117" y="144"/>
                  <a:pt x="144" y="117"/>
                  <a:pt x="176" y="117"/>
                </a:cubicBezTo>
                <a:cubicBezTo>
                  <a:pt x="208" y="117"/>
                  <a:pt x="235" y="144"/>
                  <a:pt x="235" y="176"/>
                </a:cubicBezTo>
                <a:close/>
                <a:moveTo>
                  <a:pt x="270" y="0"/>
                </a:moveTo>
                <a:cubicBezTo>
                  <a:pt x="250" y="0"/>
                  <a:pt x="235" y="16"/>
                  <a:pt x="235" y="35"/>
                </a:cubicBezTo>
                <a:cubicBezTo>
                  <a:pt x="235" y="55"/>
                  <a:pt x="250" y="70"/>
                  <a:pt x="270" y="70"/>
                </a:cubicBezTo>
                <a:cubicBezTo>
                  <a:pt x="289" y="70"/>
                  <a:pt x="305" y="55"/>
                  <a:pt x="305" y="35"/>
                </a:cubicBezTo>
                <a:cubicBezTo>
                  <a:pt x="305" y="16"/>
                  <a:pt x="289" y="0"/>
                  <a:pt x="270" y="0"/>
                </a:cubicBezTo>
                <a:close/>
                <a:moveTo>
                  <a:pt x="82" y="23"/>
                </a:moveTo>
                <a:cubicBezTo>
                  <a:pt x="63" y="23"/>
                  <a:pt x="47" y="39"/>
                  <a:pt x="47" y="59"/>
                </a:cubicBezTo>
                <a:cubicBezTo>
                  <a:pt x="47" y="78"/>
                  <a:pt x="63" y="94"/>
                  <a:pt x="82" y="94"/>
                </a:cubicBezTo>
                <a:cubicBezTo>
                  <a:pt x="102" y="94"/>
                  <a:pt x="117" y="78"/>
                  <a:pt x="117" y="59"/>
                </a:cubicBezTo>
                <a:cubicBezTo>
                  <a:pt x="117" y="39"/>
                  <a:pt x="102" y="23"/>
                  <a:pt x="82" y="23"/>
                </a:cubicBezTo>
                <a:close/>
                <a:moveTo>
                  <a:pt x="35" y="211"/>
                </a:moveTo>
                <a:cubicBezTo>
                  <a:pt x="16" y="211"/>
                  <a:pt x="0" y="227"/>
                  <a:pt x="0" y="246"/>
                </a:cubicBezTo>
                <a:cubicBezTo>
                  <a:pt x="0" y="266"/>
                  <a:pt x="16" y="282"/>
                  <a:pt x="35" y="282"/>
                </a:cubicBezTo>
                <a:cubicBezTo>
                  <a:pt x="55" y="282"/>
                  <a:pt x="70" y="266"/>
                  <a:pt x="70" y="246"/>
                </a:cubicBezTo>
                <a:cubicBezTo>
                  <a:pt x="70" y="227"/>
                  <a:pt x="55" y="211"/>
                  <a:pt x="35" y="211"/>
                </a:cubicBezTo>
                <a:close/>
                <a:moveTo>
                  <a:pt x="223" y="282"/>
                </a:moveTo>
                <a:cubicBezTo>
                  <a:pt x="203" y="282"/>
                  <a:pt x="188" y="297"/>
                  <a:pt x="188" y="317"/>
                </a:cubicBezTo>
                <a:cubicBezTo>
                  <a:pt x="188" y="336"/>
                  <a:pt x="203" y="352"/>
                  <a:pt x="223" y="352"/>
                </a:cubicBezTo>
                <a:cubicBezTo>
                  <a:pt x="242" y="352"/>
                  <a:pt x="258" y="336"/>
                  <a:pt x="258" y="317"/>
                </a:cubicBezTo>
                <a:cubicBezTo>
                  <a:pt x="258" y="297"/>
                  <a:pt x="242" y="282"/>
                  <a:pt x="223" y="282"/>
                </a:cubicBezTo>
                <a:close/>
                <a:moveTo>
                  <a:pt x="317" y="164"/>
                </a:moveTo>
                <a:cubicBezTo>
                  <a:pt x="297" y="164"/>
                  <a:pt x="282" y="180"/>
                  <a:pt x="282" y="199"/>
                </a:cubicBezTo>
                <a:cubicBezTo>
                  <a:pt x="282" y="219"/>
                  <a:pt x="297" y="235"/>
                  <a:pt x="317" y="235"/>
                </a:cubicBezTo>
                <a:cubicBezTo>
                  <a:pt x="336" y="235"/>
                  <a:pt x="352" y="219"/>
                  <a:pt x="352" y="199"/>
                </a:cubicBezTo>
                <a:cubicBezTo>
                  <a:pt x="352" y="180"/>
                  <a:pt x="336" y="164"/>
                  <a:pt x="317" y="164"/>
                </a:cubicBezTo>
                <a:close/>
                <a:moveTo>
                  <a:pt x="250" y="64"/>
                </a:moveTo>
                <a:cubicBezTo>
                  <a:pt x="209" y="127"/>
                  <a:pt x="209" y="127"/>
                  <a:pt x="209" y="127"/>
                </a:cubicBezTo>
                <a:moveTo>
                  <a:pt x="139" y="130"/>
                </a:moveTo>
                <a:cubicBezTo>
                  <a:pt x="104" y="86"/>
                  <a:pt x="104" y="86"/>
                  <a:pt x="104" y="86"/>
                </a:cubicBezTo>
                <a:moveTo>
                  <a:pt x="67" y="231"/>
                </a:moveTo>
                <a:cubicBezTo>
                  <a:pt x="124" y="202"/>
                  <a:pt x="124" y="202"/>
                  <a:pt x="124" y="202"/>
                </a:cubicBezTo>
                <a:moveTo>
                  <a:pt x="212" y="283"/>
                </a:moveTo>
                <a:cubicBezTo>
                  <a:pt x="195" y="232"/>
                  <a:pt x="195" y="232"/>
                  <a:pt x="195" y="232"/>
                </a:cubicBezTo>
                <a:moveTo>
                  <a:pt x="234" y="186"/>
                </a:moveTo>
                <a:cubicBezTo>
                  <a:pt x="282" y="194"/>
                  <a:pt x="282" y="194"/>
                  <a:pt x="282" y="194"/>
                </a:cubicBezTo>
              </a:path>
            </a:pathLst>
          </a:custGeom>
          <a:noFill/>
          <a:ln w="3175" cap="flat">
            <a:solidFill>
              <a:schemeClr val="tx2"/>
            </a:solidFill>
            <a:prstDash val="solid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66DDD5"/>
              </a:solidFill>
              <a:effectLst/>
              <a:uLnTx/>
              <a:uFillTx/>
              <a:latin typeface="等线" panose="020F0502020204030204"/>
              <a:ea typeface="+mn-ea"/>
              <a:cs typeface="+mn-cs"/>
            </a:endParaRPr>
          </a:p>
        </p:txBody>
      </p:sp>
      <p:sp>
        <p:nvSpPr>
          <p:cNvPr id="27" name="speedometer" title="Icon of a spedometer showing medium speed">
            <a:extLst>
              <a:ext uri="{FF2B5EF4-FFF2-40B4-BE49-F238E27FC236}">
                <a16:creationId xmlns:a16="http://schemas.microsoft.com/office/drawing/2014/main" id="{7DF9CE83-96E4-4784-B6FF-06E7CE75D8D5}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8180373" y="2723026"/>
            <a:ext cx="223200" cy="223200"/>
          </a:xfrm>
          <a:custGeom>
            <a:avLst/>
            <a:gdLst>
              <a:gd name="T0" fmla="*/ 161 w 281"/>
              <a:gd name="T1" fmla="*/ 141 h 281"/>
              <a:gd name="T2" fmla="*/ 140 w 281"/>
              <a:gd name="T3" fmla="*/ 162 h 281"/>
              <a:gd name="T4" fmla="*/ 120 w 281"/>
              <a:gd name="T5" fmla="*/ 141 h 281"/>
              <a:gd name="T6" fmla="*/ 140 w 281"/>
              <a:gd name="T7" fmla="*/ 120 h 281"/>
              <a:gd name="T8" fmla="*/ 161 w 281"/>
              <a:gd name="T9" fmla="*/ 141 h 281"/>
              <a:gd name="T10" fmla="*/ 140 w 281"/>
              <a:gd name="T11" fmla="*/ 0 h 281"/>
              <a:gd name="T12" fmla="*/ 0 w 281"/>
              <a:gd name="T13" fmla="*/ 141 h 281"/>
              <a:gd name="T14" fmla="*/ 140 w 281"/>
              <a:gd name="T15" fmla="*/ 281 h 281"/>
              <a:gd name="T16" fmla="*/ 281 w 281"/>
              <a:gd name="T17" fmla="*/ 141 h 281"/>
              <a:gd name="T18" fmla="*/ 140 w 281"/>
              <a:gd name="T19" fmla="*/ 0 h 281"/>
              <a:gd name="T20" fmla="*/ 214 w 281"/>
              <a:gd name="T21" fmla="*/ 210 h 281"/>
              <a:gd name="T22" fmla="*/ 241 w 281"/>
              <a:gd name="T23" fmla="*/ 141 h 281"/>
              <a:gd name="T24" fmla="*/ 177 w 281"/>
              <a:gd name="T25" fmla="*/ 46 h 281"/>
              <a:gd name="T26" fmla="*/ 104 w 281"/>
              <a:gd name="T27" fmla="*/ 46 h 281"/>
              <a:gd name="T28" fmla="*/ 40 w 281"/>
              <a:gd name="T29" fmla="*/ 141 h 281"/>
              <a:gd name="T30" fmla="*/ 67 w 281"/>
              <a:gd name="T31" fmla="*/ 210 h 281"/>
              <a:gd name="T32" fmla="*/ 140 w 281"/>
              <a:gd name="T33" fmla="*/ 39 h 281"/>
              <a:gd name="T34" fmla="*/ 140 w 281"/>
              <a:gd name="T35" fmla="*/ 117 h 28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281" h="281">
                <a:moveTo>
                  <a:pt x="161" y="141"/>
                </a:moveTo>
                <a:cubicBezTo>
                  <a:pt x="161" y="152"/>
                  <a:pt x="152" y="162"/>
                  <a:pt x="140" y="162"/>
                </a:cubicBezTo>
                <a:cubicBezTo>
                  <a:pt x="129" y="162"/>
                  <a:pt x="120" y="152"/>
                  <a:pt x="120" y="141"/>
                </a:cubicBezTo>
                <a:cubicBezTo>
                  <a:pt x="120" y="129"/>
                  <a:pt x="129" y="120"/>
                  <a:pt x="140" y="120"/>
                </a:cubicBezTo>
                <a:cubicBezTo>
                  <a:pt x="152" y="120"/>
                  <a:pt x="161" y="129"/>
                  <a:pt x="161" y="141"/>
                </a:cubicBezTo>
                <a:close/>
                <a:moveTo>
                  <a:pt x="140" y="0"/>
                </a:moveTo>
                <a:cubicBezTo>
                  <a:pt x="63" y="0"/>
                  <a:pt x="0" y="63"/>
                  <a:pt x="0" y="141"/>
                </a:cubicBezTo>
                <a:cubicBezTo>
                  <a:pt x="0" y="218"/>
                  <a:pt x="63" y="281"/>
                  <a:pt x="140" y="281"/>
                </a:cubicBezTo>
                <a:cubicBezTo>
                  <a:pt x="218" y="281"/>
                  <a:pt x="281" y="218"/>
                  <a:pt x="281" y="141"/>
                </a:cubicBezTo>
                <a:cubicBezTo>
                  <a:pt x="281" y="63"/>
                  <a:pt x="218" y="0"/>
                  <a:pt x="140" y="0"/>
                </a:cubicBezTo>
                <a:close/>
                <a:moveTo>
                  <a:pt x="214" y="210"/>
                </a:moveTo>
                <a:cubicBezTo>
                  <a:pt x="231" y="192"/>
                  <a:pt x="241" y="168"/>
                  <a:pt x="241" y="141"/>
                </a:cubicBezTo>
                <a:cubicBezTo>
                  <a:pt x="241" y="98"/>
                  <a:pt x="215" y="61"/>
                  <a:pt x="177" y="46"/>
                </a:cubicBezTo>
                <a:moveTo>
                  <a:pt x="104" y="46"/>
                </a:moveTo>
                <a:cubicBezTo>
                  <a:pt x="66" y="61"/>
                  <a:pt x="40" y="98"/>
                  <a:pt x="40" y="141"/>
                </a:cubicBezTo>
                <a:cubicBezTo>
                  <a:pt x="40" y="168"/>
                  <a:pt x="50" y="192"/>
                  <a:pt x="67" y="210"/>
                </a:cubicBezTo>
                <a:moveTo>
                  <a:pt x="140" y="39"/>
                </a:moveTo>
                <a:cubicBezTo>
                  <a:pt x="140" y="117"/>
                  <a:pt x="140" y="117"/>
                  <a:pt x="140" y="117"/>
                </a:cubicBezTo>
              </a:path>
            </a:pathLst>
          </a:custGeom>
          <a:noFill/>
          <a:ln w="3175" cap="sq">
            <a:solidFill>
              <a:schemeClr val="tx2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66DDD5"/>
              </a:solidFill>
              <a:effectLst/>
              <a:uLnTx/>
              <a:uFillTx/>
              <a:latin typeface="等线" panose="020F0502020204030204"/>
              <a:ea typeface="+mn-ea"/>
              <a:cs typeface="+mn-cs"/>
            </a:endParaRPr>
          </a:p>
        </p:txBody>
      </p:sp>
      <p:grpSp>
        <p:nvGrpSpPr>
          <p:cNvPr id="28" name="组合 27">
            <a:extLst>
              <a:ext uri="{FF2B5EF4-FFF2-40B4-BE49-F238E27FC236}">
                <a16:creationId xmlns:a16="http://schemas.microsoft.com/office/drawing/2014/main" id="{E399DB94-7FBB-44C1-904A-13E7FC490F1A}"/>
              </a:ext>
            </a:extLst>
          </p:cNvPr>
          <p:cNvGrpSpPr/>
          <p:nvPr/>
        </p:nvGrpSpPr>
        <p:grpSpPr>
          <a:xfrm>
            <a:off x="1152908" y="2533936"/>
            <a:ext cx="1170910" cy="658593"/>
            <a:chOff x="1152908" y="2533936"/>
            <a:chExt cx="1170910" cy="658593"/>
          </a:xfrm>
        </p:grpSpPr>
        <p:sp>
          <p:nvSpPr>
            <p:cNvPr id="29" name="文本框 28">
              <a:extLst>
                <a:ext uri="{FF2B5EF4-FFF2-40B4-BE49-F238E27FC236}">
                  <a16:creationId xmlns:a16="http://schemas.microsoft.com/office/drawing/2014/main" id="{FDE4331F-559E-4386-98E5-679397C8CCCF}"/>
                </a:ext>
              </a:extLst>
            </p:cNvPr>
            <p:cNvSpPr txBox="1"/>
            <p:nvPr/>
          </p:nvSpPr>
          <p:spPr>
            <a:xfrm>
              <a:off x="1152908" y="2533936"/>
              <a:ext cx="117091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400" b="0" i="0" u="none" strike="noStrike" kern="1200" cap="none" spc="0" normalizeH="0" baseline="0" noProof="0">
                  <a:ln>
                    <a:noFill/>
                  </a:ln>
                  <a:solidFill>
                    <a:schemeClr val="tx2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TITLE HERE</a:t>
              </a:r>
            </a:p>
          </p:txBody>
        </p:sp>
        <p:cxnSp>
          <p:nvCxnSpPr>
            <p:cNvPr id="30" name="直接连接符 29">
              <a:extLst>
                <a:ext uri="{FF2B5EF4-FFF2-40B4-BE49-F238E27FC236}">
                  <a16:creationId xmlns:a16="http://schemas.microsoft.com/office/drawing/2014/main" id="{5F7640A5-3060-4DCB-AA27-0315A3309250}"/>
                </a:ext>
              </a:extLst>
            </p:cNvPr>
            <p:cNvCxnSpPr>
              <a:cxnSpLocks/>
            </p:cNvCxnSpPr>
            <p:nvPr/>
          </p:nvCxnSpPr>
          <p:spPr>
            <a:xfrm>
              <a:off x="1199010" y="2855538"/>
              <a:ext cx="1078707" cy="0"/>
            </a:xfrm>
            <a:prstGeom prst="line">
              <a:avLst/>
            </a:prstGeom>
            <a:ln>
              <a:gradFill flip="none" rotWithShape="1">
                <a:gsLst>
                  <a:gs pos="50400">
                    <a:schemeClr val="tx2"/>
                  </a:gs>
                  <a:gs pos="0">
                    <a:schemeClr val="tx2">
                      <a:alpha val="0"/>
                    </a:schemeClr>
                  </a:gs>
                  <a:gs pos="100000">
                    <a:schemeClr val="tx2">
                      <a:alpha val="0"/>
                    </a:schemeClr>
                  </a:gs>
                </a:gsLst>
                <a:lin ang="0" scaled="1"/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1" name="文本框 30">
              <a:extLst>
                <a:ext uri="{FF2B5EF4-FFF2-40B4-BE49-F238E27FC236}">
                  <a16:creationId xmlns:a16="http://schemas.microsoft.com/office/drawing/2014/main" id="{A1777EC6-4526-4092-9436-1E22921572FC}"/>
                </a:ext>
              </a:extLst>
            </p:cNvPr>
            <p:cNvSpPr txBox="1"/>
            <p:nvPr/>
          </p:nvSpPr>
          <p:spPr>
            <a:xfrm>
              <a:off x="1164124" y="2869364"/>
              <a:ext cx="1148478" cy="3231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5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2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Lorem ipsum dolor sit amet, consectetuer adipiscing elit</a:t>
              </a:r>
              <a:r>
                <a:rPr kumimoji="0" lang="en-US" altLang="zh-CN" sz="500" b="0" i="0" u="none" strike="noStrike" kern="1200" cap="none" spc="0" normalizeH="0" baseline="0" noProof="0">
                  <a:ln>
                    <a:noFill/>
                  </a:ln>
                  <a:solidFill>
                    <a:schemeClr val="tx2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. Maecenas</a:t>
              </a:r>
            </a:p>
          </p:txBody>
        </p:sp>
      </p:grpSp>
      <p:grpSp>
        <p:nvGrpSpPr>
          <p:cNvPr id="32" name="组合 31">
            <a:extLst>
              <a:ext uri="{FF2B5EF4-FFF2-40B4-BE49-F238E27FC236}">
                <a16:creationId xmlns:a16="http://schemas.microsoft.com/office/drawing/2014/main" id="{6BCF3BBF-FBD2-4D2F-B65A-66B8A0380E0F}"/>
              </a:ext>
            </a:extLst>
          </p:cNvPr>
          <p:cNvGrpSpPr/>
          <p:nvPr/>
        </p:nvGrpSpPr>
        <p:grpSpPr>
          <a:xfrm>
            <a:off x="5510545" y="2540067"/>
            <a:ext cx="1170910" cy="658593"/>
            <a:chOff x="1152908" y="2533936"/>
            <a:chExt cx="1170910" cy="658593"/>
          </a:xfrm>
        </p:grpSpPr>
        <p:sp>
          <p:nvSpPr>
            <p:cNvPr id="33" name="文本框 32">
              <a:extLst>
                <a:ext uri="{FF2B5EF4-FFF2-40B4-BE49-F238E27FC236}">
                  <a16:creationId xmlns:a16="http://schemas.microsoft.com/office/drawing/2014/main" id="{2568435A-95D7-461D-AEE1-DF844CE78EA4}"/>
                </a:ext>
              </a:extLst>
            </p:cNvPr>
            <p:cNvSpPr txBox="1"/>
            <p:nvPr/>
          </p:nvSpPr>
          <p:spPr>
            <a:xfrm>
              <a:off x="1152908" y="2533936"/>
              <a:ext cx="117091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400" b="0" i="0" u="none" strike="noStrike" kern="1200" cap="none" spc="0" normalizeH="0" baseline="0" noProof="0">
                  <a:ln>
                    <a:noFill/>
                  </a:ln>
                  <a:solidFill>
                    <a:schemeClr val="tx2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TITLE HERE</a:t>
              </a:r>
            </a:p>
          </p:txBody>
        </p:sp>
        <p:cxnSp>
          <p:nvCxnSpPr>
            <p:cNvPr id="34" name="直接连接符 33">
              <a:extLst>
                <a:ext uri="{FF2B5EF4-FFF2-40B4-BE49-F238E27FC236}">
                  <a16:creationId xmlns:a16="http://schemas.microsoft.com/office/drawing/2014/main" id="{13BCF2E9-C966-47F6-A1E7-B14D6B8A5B1C}"/>
                </a:ext>
              </a:extLst>
            </p:cNvPr>
            <p:cNvCxnSpPr>
              <a:cxnSpLocks/>
            </p:cNvCxnSpPr>
            <p:nvPr/>
          </p:nvCxnSpPr>
          <p:spPr>
            <a:xfrm>
              <a:off x="1199010" y="2855538"/>
              <a:ext cx="1078707" cy="0"/>
            </a:xfrm>
            <a:prstGeom prst="line">
              <a:avLst/>
            </a:prstGeom>
            <a:ln>
              <a:gradFill flip="none" rotWithShape="1">
                <a:gsLst>
                  <a:gs pos="50400">
                    <a:schemeClr val="tx2"/>
                  </a:gs>
                  <a:gs pos="0">
                    <a:schemeClr val="tx2">
                      <a:alpha val="0"/>
                    </a:schemeClr>
                  </a:gs>
                  <a:gs pos="100000">
                    <a:schemeClr val="tx2">
                      <a:alpha val="0"/>
                    </a:schemeClr>
                  </a:gs>
                </a:gsLst>
                <a:lin ang="0" scaled="1"/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5" name="文本框 34">
              <a:extLst>
                <a:ext uri="{FF2B5EF4-FFF2-40B4-BE49-F238E27FC236}">
                  <a16:creationId xmlns:a16="http://schemas.microsoft.com/office/drawing/2014/main" id="{02CEF905-BDB9-428D-8AA3-8B5AC123CF28}"/>
                </a:ext>
              </a:extLst>
            </p:cNvPr>
            <p:cNvSpPr txBox="1"/>
            <p:nvPr/>
          </p:nvSpPr>
          <p:spPr>
            <a:xfrm>
              <a:off x="1164124" y="2869364"/>
              <a:ext cx="1148478" cy="3231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5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2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Lorem ipsum dolor sit amet, consectetuer adipiscing elit</a:t>
              </a:r>
              <a:r>
                <a:rPr kumimoji="0" lang="en-US" altLang="zh-CN" sz="500" b="0" i="0" u="none" strike="noStrike" kern="1200" cap="none" spc="0" normalizeH="0" baseline="0" noProof="0">
                  <a:ln>
                    <a:noFill/>
                  </a:ln>
                  <a:solidFill>
                    <a:schemeClr val="tx2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. Maecenas</a:t>
              </a:r>
            </a:p>
          </p:txBody>
        </p:sp>
      </p:grpSp>
      <p:grpSp>
        <p:nvGrpSpPr>
          <p:cNvPr id="36" name="组合 35">
            <a:extLst>
              <a:ext uri="{FF2B5EF4-FFF2-40B4-BE49-F238E27FC236}">
                <a16:creationId xmlns:a16="http://schemas.microsoft.com/office/drawing/2014/main" id="{F518EACD-A8F9-4D73-A2DE-769AA76F9078}"/>
              </a:ext>
            </a:extLst>
          </p:cNvPr>
          <p:cNvGrpSpPr/>
          <p:nvPr/>
        </p:nvGrpSpPr>
        <p:grpSpPr>
          <a:xfrm>
            <a:off x="9868182" y="2546198"/>
            <a:ext cx="1170910" cy="658593"/>
            <a:chOff x="1152908" y="2533936"/>
            <a:chExt cx="1170910" cy="658593"/>
          </a:xfrm>
        </p:grpSpPr>
        <p:sp>
          <p:nvSpPr>
            <p:cNvPr id="37" name="文本框 36">
              <a:extLst>
                <a:ext uri="{FF2B5EF4-FFF2-40B4-BE49-F238E27FC236}">
                  <a16:creationId xmlns:a16="http://schemas.microsoft.com/office/drawing/2014/main" id="{24D3915A-527F-4B9E-A746-8165DCBEBAC1}"/>
                </a:ext>
              </a:extLst>
            </p:cNvPr>
            <p:cNvSpPr txBox="1"/>
            <p:nvPr/>
          </p:nvSpPr>
          <p:spPr>
            <a:xfrm>
              <a:off x="1152908" y="2533936"/>
              <a:ext cx="117091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400" b="0" i="0" u="none" strike="noStrike" kern="1200" cap="none" spc="0" normalizeH="0" baseline="0" noProof="0">
                  <a:ln>
                    <a:noFill/>
                  </a:ln>
                  <a:solidFill>
                    <a:schemeClr val="tx2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TITLE HERE</a:t>
              </a:r>
            </a:p>
          </p:txBody>
        </p:sp>
        <p:cxnSp>
          <p:nvCxnSpPr>
            <p:cNvPr id="38" name="直接连接符 37">
              <a:extLst>
                <a:ext uri="{FF2B5EF4-FFF2-40B4-BE49-F238E27FC236}">
                  <a16:creationId xmlns:a16="http://schemas.microsoft.com/office/drawing/2014/main" id="{DF50CB03-9431-4571-946A-EC9852FA3D17}"/>
                </a:ext>
              </a:extLst>
            </p:cNvPr>
            <p:cNvCxnSpPr>
              <a:cxnSpLocks/>
            </p:cNvCxnSpPr>
            <p:nvPr/>
          </p:nvCxnSpPr>
          <p:spPr>
            <a:xfrm>
              <a:off x="1199010" y="2855538"/>
              <a:ext cx="1078707" cy="0"/>
            </a:xfrm>
            <a:prstGeom prst="line">
              <a:avLst/>
            </a:prstGeom>
            <a:ln>
              <a:gradFill flip="none" rotWithShape="1">
                <a:gsLst>
                  <a:gs pos="50400">
                    <a:schemeClr val="tx2"/>
                  </a:gs>
                  <a:gs pos="0">
                    <a:schemeClr val="tx2">
                      <a:alpha val="0"/>
                    </a:schemeClr>
                  </a:gs>
                  <a:gs pos="100000">
                    <a:schemeClr val="tx2">
                      <a:alpha val="0"/>
                    </a:schemeClr>
                  </a:gs>
                </a:gsLst>
                <a:lin ang="0" scaled="1"/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9" name="文本框 38">
              <a:extLst>
                <a:ext uri="{FF2B5EF4-FFF2-40B4-BE49-F238E27FC236}">
                  <a16:creationId xmlns:a16="http://schemas.microsoft.com/office/drawing/2014/main" id="{C70B43C7-5560-4CEF-A331-1A19DDCB495D}"/>
                </a:ext>
              </a:extLst>
            </p:cNvPr>
            <p:cNvSpPr txBox="1"/>
            <p:nvPr/>
          </p:nvSpPr>
          <p:spPr>
            <a:xfrm>
              <a:off x="1164124" y="2869364"/>
              <a:ext cx="1148478" cy="3231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5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2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Lorem ipsum dolor sit amet, consectetuer adipiscing elit</a:t>
              </a:r>
              <a:r>
                <a:rPr kumimoji="0" lang="en-US" altLang="zh-CN" sz="500" b="0" i="0" u="none" strike="noStrike" kern="1200" cap="none" spc="0" normalizeH="0" baseline="0" noProof="0">
                  <a:ln>
                    <a:noFill/>
                  </a:ln>
                  <a:solidFill>
                    <a:schemeClr val="tx2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. Maecenas</a:t>
              </a:r>
            </a:p>
          </p:txBody>
        </p:sp>
      </p:grpSp>
      <p:grpSp>
        <p:nvGrpSpPr>
          <p:cNvPr id="40" name="组合 39">
            <a:extLst>
              <a:ext uri="{FF2B5EF4-FFF2-40B4-BE49-F238E27FC236}">
                <a16:creationId xmlns:a16="http://schemas.microsoft.com/office/drawing/2014/main" id="{3DACC162-3356-459D-8A97-4C12787D1F39}"/>
              </a:ext>
            </a:extLst>
          </p:cNvPr>
          <p:cNvGrpSpPr/>
          <p:nvPr/>
        </p:nvGrpSpPr>
        <p:grpSpPr>
          <a:xfrm>
            <a:off x="3329582" y="4523545"/>
            <a:ext cx="1170910" cy="658593"/>
            <a:chOff x="1152908" y="2533936"/>
            <a:chExt cx="1170910" cy="658593"/>
          </a:xfrm>
        </p:grpSpPr>
        <p:sp>
          <p:nvSpPr>
            <p:cNvPr id="41" name="文本框 40">
              <a:extLst>
                <a:ext uri="{FF2B5EF4-FFF2-40B4-BE49-F238E27FC236}">
                  <a16:creationId xmlns:a16="http://schemas.microsoft.com/office/drawing/2014/main" id="{B32DA3CE-8F4B-4980-BDD5-DD8AB8D8EB35}"/>
                </a:ext>
              </a:extLst>
            </p:cNvPr>
            <p:cNvSpPr txBox="1"/>
            <p:nvPr/>
          </p:nvSpPr>
          <p:spPr>
            <a:xfrm>
              <a:off x="1152908" y="2533936"/>
              <a:ext cx="117091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400" b="0" i="0" u="none" strike="noStrike" kern="1200" cap="none" spc="0" normalizeH="0" baseline="0" noProof="0">
                  <a:ln>
                    <a:noFill/>
                  </a:ln>
                  <a:solidFill>
                    <a:schemeClr val="tx2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TITLE HERE</a:t>
              </a:r>
            </a:p>
          </p:txBody>
        </p:sp>
        <p:cxnSp>
          <p:nvCxnSpPr>
            <p:cNvPr id="42" name="直接连接符 41">
              <a:extLst>
                <a:ext uri="{FF2B5EF4-FFF2-40B4-BE49-F238E27FC236}">
                  <a16:creationId xmlns:a16="http://schemas.microsoft.com/office/drawing/2014/main" id="{3622F046-17A3-4A5D-9E45-5161673E01B2}"/>
                </a:ext>
              </a:extLst>
            </p:cNvPr>
            <p:cNvCxnSpPr>
              <a:cxnSpLocks/>
            </p:cNvCxnSpPr>
            <p:nvPr/>
          </p:nvCxnSpPr>
          <p:spPr>
            <a:xfrm>
              <a:off x="1199010" y="2855538"/>
              <a:ext cx="1078707" cy="0"/>
            </a:xfrm>
            <a:prstGeom prst="line">
              <a:avLst/>
            </a:prstGeom>
            <a:ln>
              <a:gradFill flip="none" rotWithShape="1">
                <a:gsLst>
                  <a:gs pos="50400">
                    <a:schemeClr val="tx2"/>
                  </a:gs>
                  <a:gs pos="0">
                    <a:schemeClr val="tx2">
                      <a:alpha val="0"/>
                    </a:schemeClr>
                  </a:gs>
                  <a:gs pos="100000">
                    <a:schemeClr val="tx2">
                      <a:alpha val="0"/>
                    </a:schemeClr>
                  </a:gs>
                </a:gsLst>
                <a:lin ang="0" scaled="1"/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3" name="文本框 42">
              <a:extLst>
                <a:ext uri="{FF2B5EF4-FFF2-40B4-BE49-F238E27FC236}">
                  <a16:creationId xmlns:a16="http://schemas.microsoft.com/office/drawing/2014/main" id="{6E643950-3467-4BBD-9C3D-C74266F3C579}"/>
                </a:ext>
              </a:extLst>
            </p:cNvPr>
            <p:cNvSpPr txBox="1"/>
            <p:nvPr/>
          </p:nvSpPr>
          <p:spPr>
            <a:xfrm>
              <a:off x="1164124" y="2869364"/>
              <a:ext cx="1148478" cy="3231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5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2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Lorem ipsum dolor sit amet, consectetuer adipiscing elit</a:t>
              </a:r>
              <a:r>
                <a:rPr kumimoji="0" lang="en-US" altLang="zh-CN" sz="500" b="0" i="0" u="none" strike="noStrike" kern="1200" cap="none" spc="0" normalizeH="0" baseline="0" noProof="0">
                  <a:ln>
                    <a:noFill/>
                  </a:ln>
                  <a:solidFill>
                    <a:schemeClr val="tx2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. Maecenas</a:t>
              </a:r>
            </a:p>
          </p:txBody>
        </p:sp>
      </p:grpSp>
      <p:grpSp>
        <p:nvGrpSpPr>
          <p:cNvPr id="44" name="组合 43">
            <a:extLst>
              <a:ext uri="{FF2B5EF4-FFF2-40B4-BE49-F238E27FC236}">
                <a16:creationId xmlns:a16="http://schemas.microsoft.com/office/drawing/2014/main" id="{C8DD0089-FCA5-44B1-B0F0-44EE6B1202C3}"/>
              </a:ext>
            </a:extLst>
          </p:cNvPr>
          <p:cNvGrpSpPr/>
          <p:nvPr/>
        </p:nvGrpSpPr>
        <p:grpSpPr>
          <a:xfrm>
            <a:off x="7687219" y="4529676"/>
            <a:ext cx="1170910" cy="658593"/>
            <a:chOff x="1152908" y="2533936"/>
            <a:chExt cx="1170910" cy="658593"/>
          </a:xfrm>
        </p:grpSpPr>
        <p:sp>
          <p:nvSpPr>
            <p:cNvPr id="45" name="文本框 44">
              <a:extLst>
                <a:ext uri="{FF2B5EF4-FFF2-40B4-BE49-F238E27FC236}">
                  <a16:creationId xmlns:a16="http://schemas.microsoft.com/office/drawing/2014/main" id="{62A2151B-4973-41E1-B6C8-0AE6D925D741}"/>
                </a:ext>
              </a:extLst>
            </p:cNvPr>
            <p:cNvSpPr txBox="1"/>
            <p:nvPr/>
          </p:nvSpPr>
          <p:spPr>
            <a:xfrm>
              <a:off x="1152908" y="2533936"/>
              <a:ext cx="117091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400" b="0" i="0" u="none" strike="noStrike" kern="1200" cap="none" spc="0" normalizeH="0" baseline="0" noProof="0">
                  <a:ln>
                    <a:noFill/>
                  </a:ln>
                  <a:solidFill>
                    <a:schemeClr val="tx2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TITLE HERE</a:t>
              </a:r>
            </a:p>
          </p:txBody>
        </p:sp>
        <p:cxnSp>
          <p:nvCxnSpPr>
            <p:cNvPr id="46" name="直接连接符 45">
              <a:extLst>
                <a:ext uri="{FF2B5EF4-FFF2-40B4-BE49-F238E27FC236}">
                  <a16:creationId xmlns:a16="http://schemas.microsoft.com/office/drawing/2014/main" id="{56D337A1-3DE6-4EFA-B6B1-4F23501164BC}"/>
                </a:ext>
              </a:extLst>
            </p:cNvPr>
            <p:cNvCxnSpPr>
              <a:cxnSpLocks/>
            </p:cNvCxnSpPr>
            <p:nvPr/>
          </p:nvCxnSpPr>
          <p:spPr>
            <a:xfrm>
              <a:off x="1199010" y="2855538"/>
              <a:ext cx="1078707" cy="0"/>
            </a:xfrm>
            <a:prstGeom prst="line">
              <a:avLst/>
            </a:prstGeom>
            <a:ln>
              <a:gradFill flip="none" rotWithShape="1">
                <a:gsLst>
                  <a:gs pos="50400">
                    <a:schemeClr val="tx2"/>
                  </a:gs>
                  <a:gs pos="0">
                    <a:schemeClr val="tx2">
                      <a:alpha val="0"/>
                    </a:schemeClr>
                  </a:gs>
                  <a:gs pos="100000">
                    <a:schemeClr val="tx2">
                      <a:alpha val="0"/>
                    </a:schemeClr>
                  </a:gs>
                </a:gsLst>
                <a:lin ang="0" scaled="1"/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7" name="文本框 46">
              <a:extLst>
                <a:ext uri="{FF2B5EF4-FFF2-40B4-BE49-F238E27FC236}">
                  <a16:creationId xmlns:a16="http://schemas.microsoft.com/office/drawing/2014/main" id="{C65420A2-3594-43AB-9F62-338D72D999B1}"/>
                </a:ext>
              </a:extLst>
            </p:cNvPr>
            <p:cNvSpPr txBox="1"/>
            <p:nvPr/>
          </p:nvSpPr>
          <p:spPr>
            <a:xfrm>
              <a:off x="1164124" y="2869364"/>
              <a:ext cx="1148478" cy="3231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5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2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Lorem ipsum dolor sit amet, consectetuer adipiscing elit</a:t>
              </a:r>
              <a:r>
                <a:rPr kumimoji="0" lang="en-US" altLang="zh-CN" sz="500" b="0" i="0" u="none" strike="noStrike" kern="1200" cap="none" spc="0" normalizeH="0" baseline="0" noProof="0">
                  <a:ln>
                    <a:noFill/>
                  </a:ln>
                  <a:solidFill>
                    <a:schemeClr val="tx2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. Maecenas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724995983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>
            <a:extLst>
              <a:ext uri="{FF2B5EF4-FFF2-40B4-BE49-F238E27FC236}">
                <a16:creationId xmlns:a16="http://schemas.microsoft.com/office/drawing/2014/main" id="{70C5DE13-2A18-4B8F-A094-A58436E8C91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zh-CN" altLang="en-US"/>
              <a:t>工作回顾</a:t>
            </a:r>
          </a:p>
        </p:txBody>
      </p:sp>
      <p:sp>
        <p:nvSpPr>
          <p:cNvPr id="12" name="椭圆 11">
            <a:extLst>
              <a:ext uri="{FF2B5EF4-FFF2-40B4-BE49-F238E27FC236}">
                <a16:creationId xmlns:a16="http://schemas.microsoft.com/office/drawing/2014/main" id="{B728583D-9A50-4CF9-9AE5-F9DBA54C584D}"/>
              </a:ext>
            </a:extLst>
          </p:cNvPr>
          <p:cNvSpPr/>
          <p:nvPr/>
        </p:nvSpPr>
        <p:spPr>
          <a:xfrm>
            <a:off x="5822950" y="1936751"/>
            <a:ext cx="2057400" cy="2057400"/>
          </a:xfrm>
          <a:prstGeom prst="ellipse">
            <a:avLst/>
          </a:prstGeom>
          <a:solidFill>
            <a:schemeClr val="bg1"/>
          </a:solidFill>
          <a:ln>
            <a:solidFill>
              <a:schemeClr val="accent1"/>
            </a:solidFill>
          </a:ln>
          <a:effectLst>
            <a:outerShdw blurRad="254000" sx="102000" sy="102000" algn="ctr" rotWithShape="0">
              <a:prstClr val="black">
                <a:alpha val="19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  <a:sym typeface="微软雅黑" panose="020B0503020204020204" pitchFamily="34" charset="-122"/>
            </a:endParaRPr>
          </a:p>
        </p:txBody>
      </p:sp>
      <p:sp>
        <p:nvSpPr>
          <p:cNvPr id="10" name="椭圆 9">
            <a:extLst>
              <a:ext uri="{FF2B5EF4-FFF2-40B4-BE49-F238E27FC236}">
                <a16:creationId xmlns:a16="http://schemas.microsoft.com/office/drawing/2014/main" id="{932AB161-4457-4ED3-A139-3AC3526BD29E}"/>
              </a:ext>
            </a:extLst>
          </p:cNvPr>
          <p:cNvSpPr/>
          <p:nvPr/>
        </p:nvSpPr>
        <p:spPr>
          <a:xfrm>
            <a:off x="4311650" y="1936751"/>
            <a:ext cx="2057400" cy="2057400"/>
          </a:xfrm>
          <a:prstGeom prst="ellipse">
            <a:avLst/>
          </a:prstGeom>
          <a:solidFill>
            <a:schemeClr val="bg1"/>
          </a:solidFill>
          <a:ln>
            <a:solidFill>
              <a:schemeClr val="accent1"/>
            </a:solidFill>
          </a:ln>
          <a:effectLst>
            <a:outerShdw blurRad="254000" sx="102000" sy="102000" algn="ctr" rotWithShape="0">
              <a:prstClr val="black">
                <a:alpha val="19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  <a:sym typeface="微软雅黑" panose="020B0503020204020204" pitchFamily="34" charset="-122"/>
            </a:endParaRPr>
          </a:p>
        </p:txBody>
      </p:sp>
      <p:sp>
        <p:nvSpPr>
          <p:cNvPr id="11" name="椭圆 10">
            <a:extLst>
              <a:ext uri="{FF2B5EF4-FFF2-40B4-BE49-F238E27FC236}">
                <a16:creationId xmlns:a16="http://schemas.microsoft.com/office/drawing/2014/main" id="{50B4C97A-D788-49FB-A4D6-463C21C79930}"/>
              </a:ext>
            </a:extLst>
          </p:cNvPr>
          <p:cNvSpPr/>
          <p:nvPr/>
        </p:nvSpPr>
        <p:spPr>
          <a:xfrm rot="10800000">
            <a:off x="4311650" y="3346450"/>
            <a:ext cx="2057400" cy="2057400"/>
          </a:xfrm>
          <a:prstGeom prst="ellipse">
            <a:avLst/>
          </a:prstGeom>
          <a:solidFill>
            <a:schemeClr val="bg1"/>
          </a:solidFill>
          <a:ln>
            <a:solidFill>
              <a:schemeClr val="accent1"/>
            </a:solidFill>
          </a:ln>
          <a:effectLst>
            <a:outerShdw blurRad="254000" sx="102000" sy="102000" algn="ctr" rotWithShape="0">
              <a:prstClr val="black">
                <a:alpha val="19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  <a:sym typeface="微软雅黑" panose="020B0503020204020204" pitchFamily="34" charset="-122"/>
            </a:endParaRPr>
          </a:p>
        </p:txBody>
      </p:sp>
      <p:sp>
        <p:nvSpPr>
          <p:cNvPr id="13" name="椭圆 12">
            <a:extLst>
              <a:ext uri="{FF2B5EF4-FFF2-40B4-BE49-F238E27FC236}">
                <a16:creationId xmlns:a16="http://schemas.microsoft.com/office/drawing/2014/main" id="{6C7F2BCB-9DE7-45DF-8213-431673ECB946}"/>
              </a:ext>
            </a:extLst>
          </p:cNvPr>
          <p:cNvSpPr/>
          <p:nvPr/>
        </p:nvSpPr>
        <p:spPr>
          <a:xfrm rot="10800000">
            <a:off x="5822950" y="3346450"/>
            <a:ext cx="2057400" cy="2057400"/>
          </a:xfrm>
          <a:prstGeom prst="ellipse">
            <a:avLst/>
          </a:prstGeom>
          <a:solidFill>
            <a:schemeClr val="bg1"/>
          </a:solidFill>
          <a:ln>
            <a:solidFill>
              <a:schemeClr val="accent1"/>
            </a:solidFill>
          </a:ln>
          <a:effectLst>
            <a:outerShdw blurRad="254000" sx="102000" sy="102000" algn="ctr" rotWithShape="0">
              <a:prstClr val="black">
                <a:alpha val="19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  <a:sym typeface="微软雅黑" panose="020B0503020204020204" pitchFamily="34" charset="-122"/>
            </a:endParaRPr>
          </a:p>
        </p:txBody>
      </p:sp>
      <p:pic>
        <p:nvPicPr>
          <p:cNvPr id="14" name="图形 13" descr="Internet">
            <a:extLst>
              <a:ext uri="{FF2B5EF4-FFF2-40B4-BE49-F238E27FC236}">
                <a16:creationId xmlns:a16="http://schemas.microsoft.com/office/drawing/2014/main" id="{2A7D4969-4CA4-47FE-9DB2-0AB295779B3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933147" y="2529094"/>
            <a:ext cx="718000" cy="717996"/>
          </a:xfrm>
          <a:prstGeom prst="rect">
            <a:avLst/>
          </a:prstGeom>
        </p:spPr>
      </p:pic>
      <p:pic>
        <p:nvPicPr>
          <p:cNvPr id="17" name="图形 16" descr="处理器">
            <a:extLst>
              <a:ext uri="{FF2B5EF4-FFF2-40B4-BE49-F238E27FC236}">
                <a16:creationId xmlns:a16="http://schemas.microsoft.com/office/drawing/2014/main" id="{AE618D36-9EAA-449A-A31D-3678FBEC3DA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646777" y="4152513"/>
            <a:ext cx="667046" cy="667042"/>
          </a:xfrm>
          <a:prstGeom prst="rect">
            <a:avLst/>
          </a:prstGeom>
        </p:spPr>
      </p:pic>
      <p:sp>
        <p:nvSpPr>
          <p:cNvPr id="19" name="文本框 18">
            <a:extLst>
              <a:ext uri="{FF2B5EF4-FFF2-40B4-BE49-F238E27FC236}">
                <a16:creationId xmlns:a16="http://schemas.microsoft.com/office/drawing/2014/main" id="{AA724646-2B49-4B42-821B-A57B7AEF2641}"/>
              </a:ext>
            </a:extLst>
          </p:cNvPr>
          <p:cNvSpPr txBox="1"/>
          <p:nvPr/>
        </p:nvSpPr>
        <p:spPr>
          <a:xfrm>
            <a:off x="4909393" y="2286163"/>
            <a:ext cx="57572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5400" b="1" i="1" u="none" strike="noStrike" kern="1200" cap="none" spc="0" normalizeH="0" baseline="0" noProof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t>P</a:t>
            </a:r>
            <a:endParaRPr kumimoji="0" lang="zh-CN" altLang="en-US" sz="5400" b="1" i="1" u="none" strike="noStrike" kern="1200" cap="none" spc="0" normalizeH="0" baseline="0" noProof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20" name="文本框 19">
            <a:extLst>
              <a:ext uri="{FF2B5EF4-FFF2-40B4-BE49-F238E27FC236}">
                <a16:creationId xmlns:a16="http://schemas.microsoft.com/office/drawing/2014/main" id="{2DA6FDCE-65BB-4FE5-9003-5146D3C1C7D1}"/>
              </a:ext>
            </a:extLst>
          </p:cNvPr>
          <p:cNvSpPr txBox="1"/>
          <p:nvPr/>
        </p:nvSpPr>
        <p:spPr>
          <a:xfrm>
            <a:off x="6713228" y="2300489"/>
            <a:ext cx="57572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5400" b="1" i="1">
                <a:solidFill>
                  <a:schemeClr val="tx2"/>
                </a:solidFill>
                <a:latin typeface="等线" panose="020F0502020204030204"/>
                <a:ea typeface="等线" panose="02010600030101010101" pitchFamily="2" charset="-122"/>
              </a:rPr>
              <a:t>E</a:t>
            </a:r>
          </a:p>
        </p:txBody>
      </p:sp>
      <p:sp>
        <p:nvSpPr>
          <p:cNvPr id="21" name="文本框 20">
            <a:extLst>
              <a:ext uri="{FF2B5EF4-FFF2-40B4-BE49-F238E27FC236}">
                <a16:creationId xmlns:a16="http://schemas.microsoft.com/office/drawing/2014/main" id="{31C894D7-6EB2-4F9A-B3C0-779E7161C164}"/>
              </a:ext>
            </a:extLst>
          </p:cNvPr>
          <p:cNvSpPr txBox="1"/>
          <p:nvPr/>
        </p:nvSpPr>
        <p:spPr>
          <a:xfrm>
            <a:off x="6519386" y="3966323"/>
            <a:ext cx="57572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5400" b="1" i="1">
                <a:solidFill>
                  <a:schemeClr val="tx2"/>
                </a:solidFill>
                <a:latin typeface="等线" panose="020F0502020204030204"/>
                <a:ea typeface="等线" panose="02010600030101010101" pitchFamily="2" charset="-122"/>
              </a:rPr>
              <a:t>T</a:t>
            </a:r>
            <a:endParaRPr lang="zh-CN" altLang="en-US" sz="5400" b="1" i="1">
              <a:solidFill>
                <a:schemeClr val="tx2"/>
              </a:solidFill>
              <a:latin typeface="等线" panose="020F0502020204030204"/>
              <a:ea typeface="等线" panose="02010600030101010101" pitchFamily="2" charset="-122"/>
            </a:endParaRPr>
          </a:p>
        </p:txBody>
      </p:sp>
      <p:sp>
        <p:nvSpPr>
          <p:cNvPr id="22" name="文本框 21">
            <a:extLst>
              <a:ext uri="{FF2B5EF4-FFF2-40B4-BE49-F238E27FC236}">
                <a16:creationId xmlns:a16="http://schemas.microsoft.com/office/drawing/2014/main" id="{E93D4A1D-C243-4CD7-9160-DC3E6F9D9BF3}"/>
              </a:ext>
            </a:extLst>
          </p:cNvPr>
          <p:cNvSpPr txBox="1"/>
          <p:nvPr/>
        </p:nvSpPr>
        <p:spPr>
          <a:xfrm>
            <a:off x="4909393" y="3918793"/>
            <a:ext cx="57572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5400" b="1" i="1">
                <a:solidFill>
                  <a:schemeClr val="tx2"/>
                </a:solidFill>
                <a:latin typeface="等线" panose="020F0502020204030204"/>
                <a:ea typeface="等线" panose="02010600030101010101" pitchFamily="2" charset="-122"/>
              </a:rPr>
              <a:t>S</a:t>
            </a:r>
            <a:endParaRPr lang="zh-CN" altLang="en-US" sz="5400" b="1" i="1">
              <a:solidFill>
                <a:schemeClr val="tx2"/>
              </a:solidFill>
              <a:latin typeface="等线" panose="020F0502020204030204"/>
              <a:ea typeface="等线" panose="02010600030101010101" pitchFamily="2" charset="-122"/>
            </a:endParaRPr>
          </a:p>
        </p:txBody>
      </p:sp>
      <p:grpSp>
        <p:nvGrpSpPr>
          <p:cNvPr id="23" name="组合 22">
            <a:extLst>
              <a:ext uri="{FF2B5EF4-FFF2-40B4-BE49-F238E27FC236}">
                <a16:creationId xmlns:a16="http://schemas.microsoft.com/office/drawing/2014/main" id="{3857DBAB-B743-4D39-B343-40423D45E27B}"/>
              </a:ext>
            </a:extLst>
          </p:cNvPr>
          <p:cNvGrpSpPr/>
          <p:nvPr/>
        </p:nvGrpSpPr>
        <p:grpSpPr>
          <a:xfrm>
            <a:off x="7707150" y="2357842"/>
            <a:ext cx="3048921" cy="808623"/>
            <a:chOff x="782710" y="4175277"/>
            <a:chExt cx="3048921" cy="808623"/>
          </a:xfrm>
        </p:grpSpPr>
        <p:sp>
          <p:nvSpPr>
            <p:cNvPr id="24" name="文本框 23">
              <a:extLst>
                <a:ext uri="{FF2B5EF4-FFF2-40B4-BE49-F238E27FC236}">
                  <a16:creationId xmlns:a16="http://schemas.microsoft.com/office/drawing/2014/main" id="{A11F2565-D9BF-4920-A2ED-7665B07E18C8}"/>
                </a:ext>
              </a:extLst>
            </p:cNvPr>
            <p:cNvSpPr txBox="1"/>
            <p:nvPr/>
          </p:nvSpPr>
          <p:spPr>
            <a:xfrm>
              <a:off x="782710" y="4175277"/>
              <a:ext cx="2106815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2000" b="0" i="0" u="none" strike="noStrike" kern="1200" cap="none" spc="0" normalizeH="0" baseline="0" noProof="0">
                  <a:ln>
                    <a:noFill/>
                  </a:ln>
                  <a:solidFill>
                    <a:schemeClr val="tx2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TITLE HERE</a:t>
              </a:r>
            </a:p>
          </p:txBody>
        </p:sp>
        <p:sp>
          <p:nvSpPr>
            <p:cNvPr id="25" name="文本框 24">
              <a:extLst>
                <a:ext uri="{FF2B5EF4-FFF2-40B4-BE49-F238E27FC236}">
                  <a16:creationId xmlns:a16="http://schemas.microsoft.com/office/drawing/2014/main" id="{E6402612-BD82-45D3-BBEA-51A7CE720C90}"/>
                </a:ext>
              </a:extLst>
            </p:cNvPr>
            <p:cNvSpPr txBox="1"/>
            <p:nvPr/>
          </p:nvSpPr>
          <p:spPr>
            <a:xfrm>
              <a:off x="1116855" y="4510950"/>
              <a:ext cx="2714776" cy="4729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0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2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Lorem ipsum dolor sit amet, consectetuer adipiscing elit</a:t>
              </a:r>
              <a:r>
                <a:rPr kumimoji="0" lang="en-US" altLang="zh-CN" sz="1000" b="0" i="0" u="none" strike="noStrike" kern="1200" cap="none" spc="0" normalizeH="0" baseline="0" noProof="0">
                  <a:ln>
                    <a:noFill/>
                  </a:ln>
                  <a:solidFill>
                    <a:schemeClr val="tx2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. Maecenas</a:t>
              </a:r>
            </a:p>
          </p:txBody>
        </p:sp>
      </p:grpSp>
      <p:grpSp>
        <p:nvGrpSpPr>
          <p:cNvPr id="26" name="组合 25">
            <a:extLst>
              <a:ext uri="{FF2B5EF4-FFF2-40B4-BE49-F238E27FC236}">
                <a16:creationId xmlns:a16="http://schemas.microsoft.com/office/drawing/2014/main" id="{0E84F846-CF2A-4EBA-A862-D6DD49BB55D7}"/>
              </a:ext>
            </a:extLst>
          </p:cNvPr>
          <p:cNvGrpSpPr/>
          <p:nvPr/>
        </p:nvGrpSpPr>
        <p:grpSpPr>
          <a:xfrm>
            <a:off x="1444764" y="4118679"/>
            <a:ext cx="2714776" cy="808623"/>
            <a:chOff x="1296729" y="5049691"/>
            <a:chExt cx="2714776" cy="808623"/>
          </a:xfrm>
        </p:grpSpPr>
        <p:sp>
          <p:nvSpPr>
            <p:cNvPr id="27" name="文本框 26">
              <a:extLst>
                <a:ext uri="{FF2B5EF4-FFF2-40B4-BE49-F238E27FC236}">
                  <a16:creationId xmlns:a16="http://schemas.microsoft.com/office/drawing/2014/main" id="{052DE3FD-C1FB-4686-84D1-9645350BF894}"/>
                </a:ext>
              </a:extLst>
            </p:cNvPr>
            <p:cNvSpPr txBox="1"/>
            <p:nvPr/>
          </p:nvSpPr>
          <p:spPr>
            <a:xfrm>
              <a:off x="1873477" y="5049691"/>
              <a:ext cx="2106815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2000" b="0" i="0" u="none" strike="noStrike" kern="1200" cap="none" spc="0" normalizeH="0" baseline="0" noProof="0">
                  <a:ln>
                    <a:noFill/>
                  </a:ln>
                  <a:solidFill>
                    <a:schemeClr val="tx2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TITLE HERE</a:t>
              </a:r>
            </a:p>
          </p:txBody>
        </p:sp>
        <p:sp>
          <p:nvSpPr>
            <p:cNvPr id="28" name="文本框 27">
              <a:extLst>
                <a:ext uri="{FF2B5EF4-FFF2-40B4-BE49-F238E27FC236}">
                  <a16:creationId xmlns:a16="http://schemas.microsoft.com/office/drawing/2014/main" id="{5FA858CD-97AE-4BD5-8D97-4DF0B6CF41BB}"/>
                </a:ext>
              </a:extLst>
            </p:cNvPr>
            <p:cNvSpPr txBox="1"/>
            <p:nvPr/>
          </p:nvSpPr>
          <p:spPr>
            <a:xfrm>
              <a:off x="1296729" y="5385364"/>
              <a:ext cx="2714776" cy="4729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r" defTabSz="914400" rtl="0" eaLnBrk="1" fontAlgn="auto" latinLnBrk="0" hangingPunct="1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0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2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Lorem ipsum dolor sit amet, consectetuer adipiscing elit</a:t>
              </a:r>
              <a:r>
                <a:rPr kumimoji="0" lang="en-US" altLang="zh-CN" sz="1000" b="0" i="0" u="none" strike="noStrike" kern="1200" cap="none" spc="0" normalizeH="0" baseline="0" noProof="0">
                  <a:ln>
                    <a:noFill/>
                  </a:ln>
                  <a:solidFill>
                    <a:schemeClr val="tx2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. Maecenas</a:t>
              </a:r>
            </a:p>
          </p:txBody>
        </p:sp>
      </p:grpSp>
      <p:grpSp>
        <p:nvGrpSpPr>
          <p:cNvPr id="33" name="组合 32">
            <a:extLst>
              <a:ext uri="{FF2B5EF4-FFF2-40B4-BE49-F238E27FC236}">
                <a16:creationId xmlns:a16="http://schemas.microsoft.com/office/drawing/2014/main" id="{DBB8F5FE-0B1C-402E-BE5E-D5CFEA62EDAA}"/>
              </a:ext>
            </a:extLst>
          </p:cNvPr>
          <p:cNvGrpSpPr/>
          <p:nvPr/>
        </p:nvGrpSpPr>
        <p:grpSpPr>
          <a:xfrm>
            <a:off x="7707150" y="4014879"/>
            <a:ext cx="3048921" cy="808623"/>
            <a:chOff x="782710" y="4175277"/>
            <a:chExt cx="3048921" cy="808623"/>
          </a:xfrm>
        </p:grpSpPr>
        <p:sp>
          <p:nvSpPr>
            <p:cNvPr id="34" name="文本框 33">
              <a:extLst>
                <a:ext uri="{FF2B5EF4-FFF2-40B4-BE49-F238E27FC236}">
                  <a16:creationId xmlns:a16="http://schemas.microsoft.com/office/drawing/2014/main" id="{94C57DC3-5CE3-4EB8-A61B-6545D43F1FA8}"/>
                </a:ext>
              </a:extLst>
            </p:cNvPr>
            <p:cNvSpPr txBox="1"/>
            <p:nvPr/>
          </p:nvSpPr>
          <p:spPr>
            <a:xfrm>
              <a:off x="782710" y="4175277"/>
              <a:ext cx="2106815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2000" b="0" i="0" u="none" strike="noStrike" kern="1200" cap="none" spc="0" normalizeH="0" baseline="0" noProof="0">
                  <a:ln>
                    <a:noFill/>
                  </a:ln>
                  <a:solidFill>
                    <a:schemeClr val="tx2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TITLE HERE</a:t>
              </a:r>
            </a:p>
          </p:txBody>
        </p:sp>
        <p:sp>
          <p:nvSpPr>
            <p:cNvPr id="35" name="文本框 34">
              <a:extLst>
                <a:ext uri="{FF2B5EF4-FFF2-40B4-BE49-F238E27FC236}">
                  <a16:creationId xmlns:a16="http://schemas.microsoft.com/office/drawing/2014/main" id="{061AADB1-35FE-4A1A-861D-2BBCC0B34532}"/>
                </a:ext>
              </a:extLst>
            </p:cNvPr>
            <p:cNvSpPr txBox="1"/>
            <p:nvPr/>
          </p:nvSpPr>
          <p:spPr>
            <a:xfrm>
              <a:off x="1116855" y="4510950"/>
              <a:ext cx="2714776" cy="4729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0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2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Lorem ipsum dolor sit amet, consectetuer adipiscing elit</a:t>
              </a:r>
              <a:r>
                <a:rPr kumimoji="0" lang="en-US" altLang="zh-CN" sz="1000" b="0" i="0" u="none" strike="noStrike" kern="1200" cap="none" spc="0" normalizeH="0" baseline="0" noProof="0">
                  <a:ln>
                    <a:noFill/>
                  </a:ln>
                  <a:solidFill>
                    <a:schemeClr val="tx2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. Maecenas</a:t>
              </a:r>
            </a:p>
          </p:txBody>
        </p:sp>
      </p:grpSp>
      <p:grpSp>
        <p:nvGrpSpPr>
          <p:cNvPr id="36" name="组合 35">
            <a:extLst>
              <a:ext uri="{FF2B5EF4-FFF2-40B4-BE49-F238E27FC236}">
                <a16:creationId xmlns:a16="http://schemas.microsoft.com/office/drawing/2014/main" id="{B3A7155D-96F7-4E1A-AD3C-DF1666252496}"/>
              </a:ext>
            </a:extLst>
          </p:cNvPr>
          <p:cNvGrpSpPr/>
          <p:nvPr/>
        </p:nvGrpSpPr>
        <p:grpSpPr>
          <a:xfrm>
            <a:off x="1435929" y="2415196"/>
            <a:ext cx="2714776" cy="808623"/>
            <a:chOff x="1296729" y="5049691"/>
            <a:chExt cx="2714776" cy="808623"/>
          </a:xfrm>
        </p:grpSpPr>
        <p:sp>
          <p:nvSpPr>
            <p:cNvPr id="37" name="文本框 36">
              <a:extLst>
                <a:ext uri="{FF2B5EF4-FFF2-40B4-BE49-F238E27FC236}">
                  <a16:creationId xmlns:a16="http://schemas.microsoft.com/office/drawing/2014/main" id="{D8311E26-89E4-4C04-B4C5-40C5B8EA2DAC}"/>
                </a:ext>
              </a:extLst>
            </p:cNvPr>
            <p:cNvSpPr txBox="1"/>
            <p:nvPr/>
          </p:nvSpPr>
          <p:spPr>
            <a:xfrm>
              <a:off x="1873477" y="5049691"/>
              <a:ext cx="2106815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2000" b="0" i="0" u="none" strike="noStrike" kern="1200" cap="none" spc="0" normalizeH="0" baseline="0" noProof="0">
                  <a:ln>
                    <a:noFill/>
                  </a:ln>
                  <a:solidFill>
                    <a:schemeClr val="tx2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TITLE HERE</a:t>
              </a:r>
            </a:p>
          </p:txBody>
        </p:sp>
        <p:sp>
          <p:nvSpPr>
            <p:cNvPr id="38" name="文本框 37">
              <a:extLst>
                <a:ext uri="{FF2B5EF4-FFF2-40B4-BE49-F238E27FC236}">
                  <a16:creationId xmlns:a16="http://schemas.microsoft.com/office/drawing/2014/main" id="{1D5DE2A5-AD29-4800-9096-CF91DDDB06FE}"/>
                </a:ext>
              </a:extLst>
            </p:cNvPr>
            <p:cNvSpPr txBox="1"/>
            <p:nvPr/>
          </p:nvSpPr>
          <p:spPr>
            <a:xfrm>
              <a:off x="1296729" y="5385364"/>
              <a:ext cx="2714776" cy="4729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r" defTabSz="914400" rtl="0" eaLnBrk="1" fontAlgn="auto" latinLnBrk="0" hangingPunct="1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0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2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Lorem ipsum dolor sit amet, consectetuer adipiscing elit</a:t>
              </a:r>
              <a:r>
                <a:rPr kumimoji="0" lang="en-US" altLang="zh-CN" sz="1000" b="0" i="0" u="none" strike="noStrike" kern="1200" cap="none" spc="0" normalizeH="0" baseline="0" noProof="0">
                  <a:ln>
                    <a:noFill/>
                  </a:ln>
                  <a:solidFill>
                    <a:schemeClr val="tx2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. Maecenas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867595256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占位符 4">
            <a:extLst>
              <a:ext uri="{FF2B5EF4-FFF2-40B4-BE49-F238E27FC236}">
                <a16:creationId xmlns:a16="http://schemas.microsoft.com/office/drawing/2014/main" id="{D0EC65E4-E92E-4934-B702-18F145A2113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zh-CN" altLang="en-US"/>
              <a:t>工作回顾</a:t>
            </a:r>
          </a:p>
        </p:txBody>
      </p:sp>
      <p:sp>
        <p:nvSpPr>
          <p:cNvPr id="3" name="任意多边形: 形状 2">
            <a:extLst>
              <a:ext uri="{FF2B5EF4-FFF2-40B4-BE49-F238E27FC236}">
                <a16:creationId xmlns:a16="http://schemas.microsoft.com/office/drawing/2014/main" id="{58A513D8-B3DE-485A-A89D-ED84A5CFA8CF}"/>
              </a:ext>
            </a:extLst>
          </p:cNvPr>
          <p:cNvSpPr/>
          <p:nvPr/>
        </p:nvSpPr>
        <p:spPr>
          <a:xfrm>
            <a:off x="758462" y="1353805"/>
            <a:ext cx="2131616" cy="4681458"/>
          </a:xfrm>
          <a:custGeom>
            <a:avLst/>
            <a:gdLst>
              <a:gd name="connsiteX0" fmla="*/ 195633 w 2304000"/>
              <a:gd name="connsiteY0" fmla="*/ 0 h 5060047"/>
              <a:gd name="connsiteX1" fmla="*/ 2108367 w 2304000"/>
              <a:gd name="connsiteY1" fmla="*/ 0 h 5060047"/>
              <a:gd name="connsiteX2" fmla="*/ 2304000 w 2304000"/>
              <a:gd name="connsiteY2" fmla="*/ 195633 h 5060047"/>
              <a:gd name="connsiteX3" fmla="*/ 2304000 w 2304000"/>
              <a:gd name="connsiteY3" fmla="*/ 3868367 h 5060047"/>
              <a:gd name="connsiteX4" fmla="*/ 2302665 w 2304000"/>
              <a:gd name="connsiteY4" fmla="*/ 3881610 h 5060047"/>
              <a:gd name="connsiteX5" fmla="*/ 2304000 w 2304000"/>
              <a:gd name="connsiteY5" fmla="*/ 3908047 h 5060047"/>
              <a:gd name="connsiteX6" fmla="*/ 1152000 w 2304000"/>
              <a:gd name="connsiteY6" fmla="*/ 5060047 h 5060047"/>
              <a:gd name="connsiteX7" fmla="*/ 0 w 2304000"/>
              <a:gd name="connsiteY7" fmla="*/ 3908047 h 5060047"/>
              <a:gd name="connsiteX8" fmla="*/ 1335 w 2304000"/>
              <a:gd name="connsiteY8" fmla="*/ 3881610 h 5060047"/>
              <a:gd name="connsiteX9" fmla="*/ 0 w 2304000"/>
              <a:gd name="connsiteY9" fmla="*/ 3868367 h 5060047"/>
              <a:gd name="connsiteX10" fmla="*/ 0 w 2304000"/>
              <a:gd name="connsiteY10" fmla="*/ 195633 h 5060047"/>
              <a:gd name="connsiteX11" fmla="*/ 195633 w 2304000"/>
              <a:gd name="connsiteY11" fmla="*/ 0 h 50600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304000" h="5060047">
                <a:moveTo>
                  <a:pt x="195633" y="0"/>
                </a:moveTo>
                <a:lnTo>
                  <a:pt x="2108367" y="0"/>
                </a:lnTo>
                <a:cubicBezTo>
                  <a:pt x="2216412" y="0"/>
                  <a:pt x="2304000" y="87588"/>
                  <a:pt x="2304000" y="195633"/>
                </a:cubicBezTo>
                <a:lnTo>
                  <a:pt x="2304000" y="3868367"/>
                </a:lnTo>
                <a:lnTo>
                  <a:pt x="2302665" y="3881610"/>
                </a:lnTo>
                <a:lnTo>
                  <a:pt x="2304000" y="3908047"/>
                </a:lnTo>
                <a:cubicBezTo>
                  <a:pt x="2304000" y="4544279"/>
                  <a:pt x="1788232" y="5060047"/>
                  <a:pt x="1152000" y="5060047"/>
                </a:cubicBezTo>
                <a:cubicBezTo>
                  <a:pt x="515768" y="5060047"/>
                  <a:pt x="0" y="4544279"/>
                  <a:pt x="0" y="3908047"/>
                </a:cubicBezTo>
                <a:lnTo>
                  <a:pt x="1335" y="3881610"/>
                </a:lnTo>
                <a:lnTo>
                  <a:pt x="0" y="3868367"/>
                </a:lnTo>
                <a:lnTo>
                  <a:pt x="0" y="195633"/>
                </a:lnTo>
                <a:cubicBezTo>
                  <a:pt x="0" y="87588"/>
                  <a:pt x="87588" y="0"/>
                  <a:pt x="195633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微软雅黑"/>
              <a:cs typeface="+mn-cs"/>
            </a:endParaRPr>
          </a:p>
        </p:txBody>
      </p:sp>
      <p:sp>
        <p:nvSpPr>
          <p:cNvPr id="4" name="椭圆 3">
            <a:extLst>
              <a:ext uri="{FF2B5EF4-FFF2-40B4-BE49-F238E27FC236}">
                <a16:creationId xmlns:a16="http://schemas.microsoft.com/office/drawing/2014/main" id="{56F97BAB-5995-4E15-9A5F-81295DBC5376}"/>
              </a:ext>
            </a:extLst>
          </p:cNvPr>
          <p:cNvSpPr/>
          <p:nvPr/>
        </p:nvSpPr>
        <p:spPr>
          <a:xfrm>
            <a:off x="858382" y="4027019"/>
            <a:ext cx="1931777" cy="1931777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63500" sx="102000" sy="102000" algn="ctr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6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微软雅黑"/>
              <a:cs typeface="+mn-cs"/>
            </a:endParaRPr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D606495C-3CBA-4578-9C77-4B13C169FA69}"/>
              </a:ext>
            </a:extLst>
          </p:cNvPr>
          <p:cNvSpPr txBox="1"/>
          <p:nvPr/>
        </p:nvSpPr>
        <p:spPr>
          <a:xfrm>
            <a:off x="1355231" y="4345067"/>
            <a:ext cx="938078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8800" b="0" i="0" u="none" strike="noStrike" kern="1200" cap="none" spc="0" normalizeH="0" baseline="0" noProof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Arial"/>
                <a:ea typeface="微软雅黑" panose="020B0503020204020204" pitchFamily="34" charset="-122"/>
                <a:cs typeface="+mn-cs"/>
                <a:sym typeface="Arial" panose="020B0604020202020204" pitchFamily="34" charset="0"/>
              </a:rPr>
              <a:t>S</a:t>
            </a:r>
            <a:endParaRPr kumimoji="0" lang="zh-CN" altLang="en-US" sz="8800" b="0" i="0" u="none" strike="noStrike" kern="1200" cap="none" spc="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Arial"/>
              <a:ea typeface="微软雅黑" panose="020B0503020204020204" pitchFamily="34" charset="-122"/>
              <a:cs typeface="+mn-cs"/>
              <a:sym typeface="Arial" panose="020B0604020202020204" pitchFamily="34" charset="0"/>
            </a:endParaRPr>
          </a:p>
        </p:txBody>
      </p:sp>
      <p:sp>
        <p:nvSpPr>
          <p:cNvPr id="8" name="任意多边形: 形状 7">
            <a:extLst>
              <a:ext uri="{FF2B5EF4-FFF2-40B4-BE49-F238E27FC236}">
                <a16:creationId xmlns:a16="http://schemas.microsoft.com/office/drawing/2014/main" id="{BCB77E2C-6CA4-4F39-BA47-FDE486B9B6BE}"/>
              </a:ext>
            </a:extLst>
          </p:cNvPr>
          <p:cNvSpPr/>
          <p:nvPr/>
        </p:nvSpPr>
        <p:spPr>
          <a:xfrm>
            <a:off x="3606282" y="1356486"/>
            <a:ext cx="2131616" cy="4681458"/>
          </a:xfrm>
          <a:custGeom>
            <a:avLst/>
            <a:gdLst>
              <a:gd name="connsiteX0" fmla="*/ 195633 w 2304000"/>
              <a:gd name="connsiteY0" fmla="*/ 0 h 5060047"/>
              <a:gd name="connsiteX1" fmla="*/ 2108367 w 2304000"/>
              <a:gd name="connsiteY1" fmla="*/ 0 h 5060047"/>
              <a:gd name="connsiteX2" fmla="*/ 2304000 w 2304000"/>
              <a:gd name="connsiteY2" fmla="*/ 195633 h 5060047"/>
              <a:gd name="connsiteX3" fmla="*/ 2304000 w 2304000"/>
              <a:gd name="connsiteY3" fmla="*/ 3868367 h 5060047"/>
              <a:gd name="connsiteX4" fmla="*/ 2302665 w 2304000"/>
              <a:gd name="connsiteY4" fmla="*/ 3881610 h 5060047"/>
              <a:gd name="connsiteX5" fmla="*/ 2304000 w 2304000"/>
              <a:gd name="connsiteY5" fmla="*/ 3908047 h 5060047"/>
              <a:gd name="connsiteX6" fmla="*/ 1152000 w 2304000"/>
              <a:gd name="connsiteY6" fmla="*/ 5060047 h 5060047"/>
              <a:gd name="connsiteX7" fmla="*/ 0 w 2304000"/>
              <a:gd name="connsiteY7" fmla="*/ 3908047 h 5060047"/>
              <a:gd name="connsiteX8" fmla="*/ 1335 w 2304000"/>
              <a:gd name="connsiteY8" fmla="*/ 3881610 h 5060047"/>
              <a:gd name="connsiteX9" fmla="*/ 0 w 2304000"/>
              <a:gd name="connsiteY9" fmla="*/ 3868367 h 5060047"/>
              <a:gd name="connsiteX10" fmla="*/ 0 w 2304000"/>
              <a:gd name="connsiteY10" fmla="*/ 195633 h 5060047"/>
              <a:gd name="connsiteX11" fmla="*/ 195633 w 2304000"/>
              <a:gd name="connsiteY11" fmla="*/ 0 h 50600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304000" h="5060047">
                <a:moveTo>
                  <a:pt x="195633" y="0"/>
                </a:moveTo>
                <a:lnTo>
                  <a:pt x="2108367" y="0"/>
                </a:lnTo>
                <a:cubicBezTo>
                  <a:pt x="2216412" y="0"/>
                  <a:pt x="2304000" y="87588"/>
                  <a:pt x="2304000" y="195633"/>
                </a:cubicBezTo>
                <a:lnTo>
                  <a:pt x="2304000" y="3868367"/>
                </a:lnTo>
                <a:lnTo>
                  <a:pt x="2302665" y="3881610"/>
                </a:lnTo>
                <a:lnTo>
                  <a:pt x="2304000" y="3908047"/>
                </a:lnTo>
                <a:cubicBezTo>
                  <a:pt x="2304000" y="4544279"/>
                  <a:pt x="1788232" y="5060047"/>
                  <a:pt x="1152000" y="5060047"/>
                </a:cubicBezTo>
                <a:cubicBezTo>
                  <a:pt x="515768" y="5060047"/>
                  <a:pt x="0" y="4544279"/>
                  <a:pt x="0" y="3908047"/>
                </a:cubicBezTo>
                <a:lnTo>
                  <a:pt x="1335" y="3881610"/>
                </a:lnTo>
                <a:lnTo>
                  <a:pt x="0" y="3868367"/>
                </a:lnTo>
                <a:lnTo>
                  <a:pt x="0" y="195633"/>
                </a:lnTo>
                <a:cubicBezTo>
                  <a:pt x="0" y="87588"/>
                  <a:pt x="87588" y="0"/>
                  <a:pt x="195633" y="0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chemeClr val="accent1"/>
            </a:solidFill>
          </a:ln>
          <a:effectLst>
            <a:outerShdw blurRad="254000" sx="102000" sy="102000" algn="ctr" rotWithShape="0">
              <a:prstClr val="black">
                <a:alpha val="19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" name="椭圆 8">
            <a:extLst>
              <a:ext uri="{FF2B5EF4-FFF2-40B4-BE49-F238E27FC236}">
                <a16:creationId xmlns:a16="http://schemas.microsoft.com/office/drawing/2014/main" id="{887BACE4-D1E4-4A98-902D-A12CAFA69A97}"/>
              </a:ext>
            </a:extLst>
          </p:cNvPr>
          <p:cNvSpPr/>
          <p:nvPr/>
        </p:nvSpPr>
        <p:spPr>
          <a:xfrm>
            <a:off x="3706202" y="4029700"/>
            <a:ext cx="1931777" cy="1931777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63500" sx="102000" sy="102000" algn="ctr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6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微软雅黑"/>
              <a:cs typeface="+mn-cs"/>
            </a:endParaRPr>
          </a:p>
        </p:txBody>
      </p:sp>
      <p:sp>
        <p:nvSpPr>
          <p:cNvPr id="12" name="文本框 11">
            <a:extLst>
              <a:ext uri="{FF2B5EF4-FFF2-40B4-BE49-F238E27FC236}">
                <a16:creationId xmlns:a16="http://schemas.microsoft.com/office/drawing/2014/main" id="{D3330EF1-2E26-421C-9183-392CDBB59684}"/>
              </a:ext>
            </a:extLst>
          </p:cNvPr>
          <p:cNvSpPr txBox="1"/>
          <p:nvPr/>
        </p:nvSpPr>
        <p:spPr>
          <a:xfrm>
            <a:off x="4047560" y="4347748"/>
            <a:ext cx="1249060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8800" b="0" i="0" u="none" strike="noStrike" kern="1200" cap="none" spc="0" normalizeH="0" baseline="0" noProof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/>
                <a:ea typeface="微软雅黑" panose="020B0503020204020204" pitchFamily="34" charset="-122"/>
                <a:cs typeface="+mn-cs"/>
                <a:sym typeface="Arial" panose="020B0604020202020204" pitchFamily="34" charset="0"/>
              </a:rPr>
              <a:t>W</a:t>
            </a:r>
            <a:endParaRPr kumimoji="0" lang="zh-CN" altLang="en-US" sz="88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Arial"/>
              <a:ea typeface="微软雅黑" panose="020B0503020204020204" pitchFamily="34" charset="-122"/>
              <a:cs typeface="+mn-cs"/>
              <a:sym typeface="Arial" panose="020B0604020202020204" pitchFamily="34" charset="0"/>
            </a:endParaRPr>
          </a:p>
        </p:txBody>
      </p:sp>
      <p:sp>
        <p:nvSpPr>
          <p:cNvPr id="13" name="任意多边形: 形状 12">
            <a:extLst>
              <a:ext uri="{FF2B5EF4-FFF2-40B4-BE49-F238E27FC236}">
                <a16:creationId xmlns:a16="http://schemas.microsoft.com/office/drawing/2014/main" id="{64FA8020-1484-4093-AFD9-314A2ADB29A6}"/>
              </a:ext>
            </a:extLst>
          </p:cNvPr>
          <p:cNvSpPr/>
          <p:nvPr/>
        </p:nvSpPr>
        <p:spPr>
          <a:xfrm>
            <a:off x="6454102" y="1356486"/>
            <a:ext cx="2131616" cy="4681458"/>
          </a:xfrm>
          <a:custGeom>
            <a:avLst/>
            <a:gdLst>
              <a:gd name="connsiteX0" fmla="*/ 195633 w 2304000"/>
              <a:gd name="connsiteY0" fmla="*/ 0 h 5060047"/>
              <a:gd name="connsiteX1" fmla="*/ 2108367 w 2304000"/>
              <a:gd name="connsiteY1" fmla="*/ 0 h 5060047"/>
              <a:gd name="connsiteX2" fmla="*/ 2304000 w 2304000"/>
              <a:gd name="connsiteY2" fmla="*/ 195633 h 5060047"/>
              <a:gd name="connsiteX3" fmla="*/ 2304000 w 2304000"/>
              <a:gd name="connsiteY3" fmla="*/ 3868367 h 5060047"/>
              <a:gd name="connsiteX4" fmla="*/ 2302665 w 2304000"/>
              <a:gd name="connsiteY4" fmla="*/ 3881610 h 5060047"/>
              <a:gd name="connsiteX5" fmla="*/ 2304000 w 2304000"/>
              <a:gd name="connsiteY5" fmla="*/ 3908047 h 5060047"/>
              <a:gd name="connsiteX6" fmla="*/ 1152000 w 2304000"/>
              <a:gd name="connsiteY6" fmla="*/ 5060047 h 5060047"/>
              <a:gd name="connsiteX7" fmla="*/ 0 w 2304000"/>
              <a:gd name="connsiteY7" fmla="*/ 3908047 h 5060047"/>
              <a:gd name="connsiteX8" fmla="*/ 1335 w 2304000"/>
              <a:gd name="connsiteY8" fmla="*/ 3881610 h 5060047"/>
              <a:gd name="connsiteX9" fmla="*/ 0 w 2304000"/>
              <a:gd name="connsiteY9" fmla="*/ 3868367 h 5060047"/>
              <a:gd name="connsiteX10" fmla="*/ 0 w 2304000"/>
              <a:gd name="connsiteY10" fmla="*/ 195633 h 5060047"/>
              <a:gd name="connsiteX11" fmla="*/ 195633 w 2304000"/>
              <a:gd name="connsiteY11" fmla="*/ 0 h 50600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304000" h="5060047">
                <a:moveTo>
                  <a:pt x="195633" y="0"/>
                </a:moveTo>
                <a:lnTo>
                  <a:pt x="2108367" y="0"/>
                </a:lnTo>
                <a:cubicBezTo>
                  <a:pt x="2216412" y="0"/>
                  <a:pt x="2304000" y="87588"/>
                  <a:pt x="2304000" y="195633"/>
                </a:cubicBezTo>
                <a:lnTo>
                  <a:pt x="2304000" y="3868367"/>
                </a:lnTo>
                <a:lnTo>
                  <a:pt x="2302665" y="3881610"/>
                </a:lnTo>
                <a:lnTo>
                  <a:pt x="2304000" y="3908047"/>
                </a:lnTo>
                <a:cubicBezTo>
                  <a:pt x="2304000" y="4544279"/>
                  <a:pt x="1788232" y="5060047"/>
                  <a:pt x="1152000" y="5060047"/>
                </a:cubicBezTo>
                <a:cubicBezTo>
                  <a:pt x="515768" y="5060047"/>
                  <a:pt x="0" y="4544279"/>
                  <a:pt x="0" y="3908047"/>
                </a:cubicBezTo>
                <a:lnTo>
                  <a:pt x="1335" y="3881610"/>
                </a:lnTo>
                <a:lnTo>
                  <a:pt x="0" y="3868367"/>
                </a:lnTo>
                <a:lnTo>
                  <a:pt x="0" y="195633"/>
                </a:lnTo>
                <a:cubicBezTo>
                  <a:pt x="0" y="87588"/>
                  <a:pt x="87588" y="0"/>
                  <a:pt x="195633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微软雅黑"/>
              <a:cs typeface="+mn-cs"/>
            </a:endParaRPr>
          </a:p>
        </p:txBody>
      </p:sp>
      <p:sp>
        <p:nvSpPr>
          <p:cNvPr id="14" name="椭圆 13">
            <a:extLst>
              <a:ext uri="{FF2B5EF4-FFF2-40B4-BE49-F238E27FC236}">
                <a16:creationId xmlns:a16="http://schemas.microsoft.com/office/drawing/2014/main" id="{F33E4C3D-823C-4C69-9910-779FF2479190}"/>
              </a:ext>
            </a:extLst>
          </p:cNvPr>
          <p:cNvSpPr/>
          <p:nvPr/>
        </p:nvSpPr>
        <p:spPr>
          <a:xfrm>
            <a:off x="6554022" y="4029700"/>
            <a:ext cx="1931777" cy="1931777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63500" sx="102000" sy="102000" algn="ctr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6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微软雅黑"/>
              <a:cs typeface="+mn-cs"/>
            </a:endParaRPr>
          </a:p>
        </p:txBody>
      </p:sp>
      <p:sp>
        <p:nvSpPr>
          <p:cNvPr id="17" name="文本框 16">
            <a:extLst>
              <a:ext uri="{FF2B5EF4-FFF2-40B4-BE49-F238E27FC236}">
                <a16:creationId xmlns:a16="http://schemas.microsoft.com/office/drawing/2014/main" id="{5DCEA9F9-3C9F-4F17-967E-8244FA4054DF}"/>
              </a:ext>
            </a:extLst>
          </p:cNvPr>
          <p:cNvSpPr txBox="1"/>
          <p:nvPr/>
        </p:nvSpPr>
        <p:spPr>
          <a:xfrm>
            <a:off x="6988354" y="4347748"/>
            <a:ext cx="1063112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8800" b="0" i="0" u="none" strike="noStrike" kern="1200" cap="none" spc="0" normalizeH="0" baseline="0" noProof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Arial"/>
                <a:ea typeface="微软雅黑" panose="020B0503020204020204" pitchFamily="34" charset="-122"/>
                <a:cs typeface="+mn-cs"/>
                <a:sym typeface="Arial" panose="020B0604020202020204" pitchFamily="34" charset="0"/>
              </a:rPr>
              <a:t>O</a:t>
            </a:r>
            <a:endParaRPr kumimoji="0" lang="zh-CN" altLang="en-US" sz="8800" b="0" i="0" u="none" strike="noStrike" kern="1200" cap="none" spc="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Arial"/>
              <a:ea typeface="微软雅黑" panose="020B0503020204020204" pitchFamily="34" charset="-122"/>
              <a:cs typeface="+mn-cs"/>
              <a:sym typeface="Arial" panose="020B0604020202020204" pitchFamily="34" charset="0"/>
            </a:endParaRPr>
          </a:p>
        </p:txBody>
      </p:sp>
      <p:sp>
        <p:nvSpPr>
          <p:cNvPr id="18" name="任意多边形: 形状 17">
            <a:extLst>
              <a:ext uri="{FF2B5EF4-FFF2-40B4-BE49-F238E27FC236}">
                <a16:creationId xmlns:a16="http://schemas.microsoft.com/office/drawing/2014/main" id="{A90C9448-00CA-477F-B187-5AAFFE29118A}"/>
              </a:ext>
            </a:extLst>
          </p:cNvPr>
          <p:cNvSpPr/>
          <p:nvPr/>
        </p:nvSpPr>
        <p:spPr>
          <a:xfrm>
            <a:off x="9301922" y="1353805"/>
            <a:ext cx="2131616" cy="4681458"/>
          </a:xfrm>
          <a:custGeom>
            <a:avLst/>
            <a:gdLst>
              <a:gd name="connsiteX0" fmla="*/ 195633 w 2304000"/>
              <a:gd name="connsiteY0" fmla="*/ 0 h 5060047"/>
              <a:gd name="connsiteX1" fmla="*/ 2108367 w 2304000"/>
              <a:gd name="connsiteY1" fmla="*/ 0 h 5060047"/>
              <a:gd name="connsiteX2" fmla="*/ 2304000 w 2304000"/>
              <a:gd name="connsiteY2" fmla="*/ 195633 h 5060047"/>
              <a:gd name="connsiteX3" fmla="*/ 2304000 w 2304000"/>
              <a:gd name="connsiteY3" fmla="*/ 3868367 h 5060047"/>
              <a:gd name="connsiteX4" fmla="*/ 2302665 w 2304000"/>
              <a:gd name="connsiteY4" fmla="*/ 3881610 h 5060047"/>
              <a:gd name="connsiteX5" fmla="*/ 2304000 w 2304000"/>
              <a:gd name="connsiteY5" fmla="*/ 3908047 h 5060047"/>
              <a:gd name="connsiteX6" fmla="*/ 1152000 w 2304000"/>
              <a:gd name="connsiteY6" fmla="*/ 5060047 h 5060047"/>
              <a:gd name="connsiteX7" fmla="*/ 0 w 2304000"/>
              <a:gd name="connsiteY7" fmla="*/ 3908047 h 5060047"/>
              <a:gd name="connsiteX8" fmla="*/ 1335 w 2304000"/>
              <a:gd name="connsiteY8" fmla="*/ 3881610 h 5060047"/>
              <a:gd name="connsiteX9" fmla="*/ 0 w 2304000"/>
              <a:gd name="connsiteY9" fmla="*/ 3868367 h 5060047"/>
              <a:gd name="connsiteX10" fmla="*/ 0 w 2304000"/>
              <a:gd name="connsiteY10" fmla="*/ 195633 h 5060047"/>
              <a:gd name="connsiteX11" fmla="*/ 195633 w 2304000"/>
              <a:gd name="connsiteY11" fmla="*/ 0 h 50600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304000" h="5060047">
                <a:moveTo>
                  <a:pt x="195633" y="0"/>
                </a:moveTo>
                <a:lnTo>
                  <a:pt x="2108367" y="0"/>
                </a:lnTo>
                <a:cubicBezTo>
                  <a:pt x="2216412" y="0"/>
                  <a:pt x="2304000" y="87588"/>
                  <a:pt x="2304000" y="195633"/>
                </a:cubicBezTo>
                <a:lnTo>
                  <a:pt x="2304000" y="3868367"/>
                </a:lnTo>
                <a:lnTo>
                  <a:pt x="2302665" y="3881610"/>
                </a:lnTo>
                <a:lnTo>
                  <a:pt x="2304000" y="3908047"/>
                </a:lnTo>
                <a:cubicBezTo>
                  <a:pt x="2304000" y="4544279"/>
                  <a:pt x="1788232" y="5060047"/>
                  <a:pt x="1152000" y="5060047"/>
                </a:cubicBezTo>
                <a:cubicBezTo>
                  <a:pt x="515768" y="5060047"/>
                  <a:pt x="0" y="4544279"/>
                  <a:pt x="0" y="3908047"/>
                </a:cubicBezTo>
                <a:lnTo>
                  <a:pt x="1335" y="3881610"/>
                </a:lnTo>
                <a:lnTo>
                  <a:pt x="0" y="3868367"/>
                </a:lnTo>
                <a:lnTo>
                  <a:pt x="0" y="195633"/>
                </a:lnTo>
                <a:cubicBezTo>
                  <a:pt x="0" y="87588"/>
                  <a:pt x="87588" y="0"/>
                  <a:pt x="195633" y="0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chemeClr val="accent1"/>
            </a:solidFill>
          </a:ln>
          <a:effectLst>
            <a:outerShdw blurRad="254000" sx="102000" sy="102000" algn="ctr" rotWithShape="0">
              <a:prstClr val="black">
                <a:alpha val="19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9" name="椭圆 18">
            <a:extLst>
              <a:ext uri="{FF2B5EF4-FFF2-40B4-BE49-F238E27FC236}">
                <a16:creationId xmlns:a16="http://schemas.microsoft.com/office/drawing/2014/main" id="{8E33AC07-B648-4554-ACE5-9898742F22AC}"/>
              </a:ext>
            </a:extLst>
          </p:cNvPr>
          <p:cNvSpPr/>
          <p:nvPr/>
        </p:nvSpPr>
        <p:spPr>
          <a:xfrm>
            <a:off x="9401842" y="4027019"/>
            <a:ext cx="1931777" cy="1931777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63500" sx="102000" sy="102000" algn="ctr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6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微软雅黑"/>
              <a:cs typeface="+mn-cs"/>
            </a:endParaRPr>
          </a:p>
        </p:txBody>
      </p:sp>
      <p:sp>
        <p:nvSpPr>
          <p:cNvPr id="22" name="文本框 21">
            <a:extLst>
              <a:ext uri="{FF2B5EF4-FFF2-40B4-BE49-F238E27FC236}">
                <a16:creationId xmlns:a16="http://schemas.microsoft.com/office/drawing/2014/main" id="{6C1BDC1D-EED5-41CF-B029-DD672ADB3FE4}"/>
              </a:ext>
            </a:extLst>
          </p:cNvPr>
          <p:cNvSpPr txBox="1"/>
          <p:nvPr/>
        </p:nvSpPr>
        <p:spPr>
          <a:xfrm>
            <a:off x="9930751" y="4345067"/>
            <a:ext cx="873958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8800" b="0" i="0" u="none" strike="noStrike" kern="1200" cap="none" spc="0" normalizeH="0" baseline="0" noProof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/>
                <a:ea typeface="微软雅黑" panose="020B0503020204020204" pitchFamily="34" charset="-122"/>
                <a:cs typeface="+mn-cs"/>
                <a:sym typeface="Arial" panose="020B0604020202020204" pitchFamily="34" charset="0"/>
              </a:rPr>
              <a:t>T</a:t>
            </a:r>
            <a:endParaRPr kumimoji="0" lang="zh-CN" altLang="en-US" sz="88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Arial"/>
              <a:ea typeface="微软雅黑" panose="020B0503020204020204" pitchFamily="34" charset="-122"/>
              <a:cs typeface="+mn-cs"/>
              <a:sym typeface="Arial" panose="020B0604020202020204" pitchFamily="34" charset="0"/>
            </a:endParaRPr>
          </a:p>
        </p:txBody>
      </p:sp>
      <p:grpSp>
        <p:nvGrpSpPr>
          <p:cNvPr id="23" name="组合 22">
            <a:extLst>
              <a:ext uri="{FF2B5EF4-FFF2-40B4-BE49-F238E27FC236}">
                <a16:creationId xmlns:a16="http://schemas.microsoft.com/office/drawing/2014/main" id="{247BB0D7-844C-409E-BB1A-E01B4EA8C1BC}"/>
              </a:ext>
            </a:extLst>
          </p:cNvPr>
          <p:cNvGrpSpPr/>
          <p:nvPr/>
        </p:nvGrpSpPr>
        <p:grpSpPr>
          <a:xfrm>
            <a:off x="3839321" y="1922906"/>
            <a:ext cx="1665537" cy="1685225"/>
            <a:chOff x="660847" y="4138131"/>
            <a:chExt cx="2106815" cy="1685225"/>
          </a:xfrm>
        </p:grpSpPr>
        <p:sp>
          <p:nvSpPr>
            <p:cNvPr id="24" name="文本框 23">
              <a:extLst>
                <a:ext uri="{FF2B5EF4-FFF2-40B4-BE49-F238E27FC236}">
                  <a16:creationId xmlns:a16="http://schemas.microsoft.com/office/drawing/2014/main" id="{5ADF7D90-F6E5-4ABE-A5B0-D2B3924AF2B1}"/>
                </a:ext>
              </a:extLst>
            </p:cNvPr>
            <p:cNvSpPr txBox="1"/>
            <p:nvPr/>
          </p:nvSpPr>
          <p:spPr>
            <a:xfrm>
              <a:off x="660847" y="4138131"/>
              <a:ext cx="2106815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2000" b="0" i="0" u="none" strike="noStrike" kern="1200" cap="none" spc="0" normalizeH="0" baseline="0" noProof="0">
                  <a:ln>
                    <a:noFill/>
                  </a:ln>
                  <a:solidFill>
                    <a:schemeClr val="tx2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TITLE HERE</a:t>
              </a:r>
            </a:p>
          </p:txBody>
        </p:sp>
        <p:sp>
          <p:nvSpPr>
            <p:cNvPr id="25" name="文本框 24">
              <a:extLst>
                <a:ext uri="{FF2B5EF4-FFF2-40B4-BE49-F238E27FC236}">
                  <a16:creationId xmlns:a16="http://schemas.microsoft.com/office/drawing/2014/main" id="{9E7187F2-CF1A-4A6B-928B-3405670A6CA7}"/>
                </a:ext>
              </a:extLst>
            </p:cNvPr>
            <p:cNvSpPr txBox="1"/>
            <p:nvPr/>
          </p:nvSpPr>
          <p:spPr>
            <a:xfrm>
              <a:off x="708358" y="4652138"/>
              <a:ext cx="2011792" cy="1171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1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2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Lorem ipsum dolor sit amet, consectetuer adipiscing elit</a:t>
              </a:r>
              <a:r>
                <a:rPr kumimoji="0" lang="en-US" altLang="zh-CN" sz="1100" b="0" i="0" u="none" strike="noStrike" kern="1200" cap="none" spc="0" normalizeH="0" baseline="0" noProof="0">
                  <a:ln>
                    <a:noFill/>
                  </a:ln>
                  <a:solidFill>
                    <a:schemeClr val="tx2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. Maecenas</a:t>
              </a:r>
            </a:p>
          </p:txBody>
        </p:sp>
        <p:cxnSp>
          <p:nvCxnSpPr>
            <p:cNvPr id="26" name="直接连接符 25">
              <a:extLst>
                <a:ext uri="{FF2B5EF4-FFF2-40B4-BE49-F238E27FC236}">
                  <a16:creationId xmlns:a16="http://schemas.microsoft.com/office/drawing/2014/main" id="{4368891A-3C7F-4D9F-891D-4C765E861A08}"/>
                </a:ext>
              </a:extLst>
            </p:cNvPr>
            <p:cNvCxnSpPr>
              <a:cxnSpLocks/>
            </p:cNvCxnSpPr>
            <p:nvPr/>
          </p:nvCxnSpPr>
          <p:spPr>
            <a:xfrm>
              <a:off x="750472" y="4595390"/>
              <a:ext cx="1927563" cy="0"/>
            </a:xfrm>
            <a:prstGeom prst="line">
              <a:avLst/>
            </a:prstGeom>
            <a:ln w="12700">
              <a:gradFill flip="none" rotWithShape="1">
                <a:gsLst>
                  <a:gs pos="0">
                    <a:schemeClr val="accent1">
                      <a:alpha val="0"/>
                    </a:schemeClr>
                  </a:gs>
                  <a:gs pos="50000">
                    <a:schemeClr val="accent1"/>
                  </a:gs>
                  <a:gs pos="100000">
                    <a:schemeClr val="accent1">
                      <a:alpha val="0"/>
                    </a:schemeClr>
                  </a:gs>
                </a:gsLst>
                <a:lin ang="0" scaled="1"/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7" name="组合 26">
            <a:extLst>
              <a:ext uri="{FF2B5EF4-FFF2-40B4-BE49-F238E27FC236}">
                <a16:creationId xmlns:a16="http://schemas.microsoft.com/office/drawing/2014/main" id="{9D684D56-6E81-4913-B23E-AC93AC47EDC4}"/>
              </a:ext>
            </a:extLst>
          </p:cNvPr>
          <p:cNvGrpSpPr/>
          <p:nvPr/>
        </p:nvGrpSpPr>
        <p:grpSpPr>
          <a:xfrm>
            <a:off x="9534961" y="1922906"/>
            <a:ext cx="1665537" cy="1685225"/>
            <a:chOff x="660847" y="4138131"/>
            <a:chExt cx="2106815" cy="1685225"/>
          </a:xfrm>
        </p:grpSpPr>
        <p:sp>
          <p:nvSpPr>
            <p:cNvPr id="28" name="文本框 27">
              <a:extLst>
                <a:ext uri="{FF2B5EF4-FFF2-40B4-BE49-F238E27FC236}">
                  <a16:creationId xmlns:a16="http://schemas.microsoft.com/office/drawing/2014/main" id="{545CF7FE-6D62-42EE-B08C-4F1B3FA3B510}"/>
                </a:ext>
              </a:extLst>
            </p:cNvPr>
            <p:cNvSpPr txBox="1"/>
            <p:nvPr/>
          </p:nvSpPr>
          <p:spPr>
            <a:xfrm>
              <a:off x="660847" y="4138131"/>
              <a:ext cx="2106815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2000" b="0" i="0" u="none" strike="noStrike" kern="1200" cap="none" spc="0" normalizeH="0" baseline="0" noProof="0">
                  <a:ln>
                    <a:noFill/>
                  </a:ln>
                  <a:solidFill>
                    <a:schemeClr val="tx2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TITLE HERE</a:t>
              </a:r>
            </a:p>
          </p:txBody>
        </p:sp>
        <p:sp>
          <p:nvSpPr>
            <p:cNvPr id="29" name="文本框 28">
              <a:extLst>
                <a:ext uri="{FF2B5EF4-FFF2-40B4-BE49-F238E27FC236}">
                  <a16:creationId xmlns:a16="http://schemas.microsoft.com/office/drawing/2014/main" id="{88975C91-9264-4CB8-9B7A-E7495666868A}"/>
                </a:ext>
              </a:extLst>
            </p:cNvPr>
            <p:cNvSpPr txBox="1"/>
            <p:nvPr/>
          </p:nvSpPr>
          <p:spPr>
            <a:xfrm>
              <a:off x="708358" y="4652138"/>
              <a:ext cx="2011792" cy="1171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1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2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Lorem ipsum dolor sit amet, consectetuer adipiscing elit</a:t>
              </a:r>
              <a:r>
                <a:rPr kumimoji="0" lang="en-US" altLang="zh-CN" sz="1100" b="0" i="0" u="none" strike="noStrike" kern="1200" cap="none" spc="0" normalizeH="0" baseline="0" noProof="0">
                  <a:ln>
                    <a:noFill/>
                  </a:ln>
                  <a:solidFill>
                    <a:schemeClr val="tx2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. Maecenas</a:t>
              </a:r>
            </a:p>
          </p:txBody>
        </p:sp>
        <p:cxnSp>
          <p:nvCxnSpPr>
            <p:cNvPr id="30" name="直接连接符 29">
              <a:extLst>
                <a:ext uri="{FF2B5EF4-FFF2-40B4-BE49-F238E27FC236}">
                  <a16:creationId xmlns:a16="http://schemas.microsoft.com/office/drawing/2014/main" id="{EC691BD2-ADAB-4C1F-9FC2-1AE55E357FE4}"/>
                </a:ext>
              </a:extLst>
            </p:cNvPr>
            <p:cNvCxnSpPr>
              <a:cxnSpLocks/>
            </p:cNvCxnSpPr>
            <p:nvPr/>
          </p:nvCxnSpPr>
          <p:spPr>
            <a:xfrm>
              <a:off x="750472" y="4595390"/>
              <a:ext cx="1927563" cy="0"/>
            </a:xfrm>
            <a:prstGeom prst="line">
              <a:avLst/>
            </a:prstGeom>
            <a:ln w="12700">
              <a:gradFill flip="none" rotWithShape="1">
                <a:gsLst>
                  <a:gs pos="0">
                    <a:schemeClr val="accent1">
                      <a:alpha val="0"/>
                    </a:schemeClr>
                  </a:gs>
                  <a:gs pos="50000">
                    <a:schemeClr val="accent1"/>
                  </a:gs>
                  <a:gs pos="100000">
                    <a:schemeClr val="accent1">
                      <a:alpha val="0"/>
                    </a:schemeClr>
                  </a:gs>
                </a:gsLst>
                <a:lin ang="0" scaled="1"/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1" name="组合 30">
            <a:extLst>
              <a:ext uri="{FF2B5EF4-FFF2-40B4-BE49-F238E27FC236}">
                <a16:creationId xmlns:a16="http://schemas.microsoft.com/office/drawing/2014/main" id="{FBDF18A1-946F-4ECC-905C-B75702E685F6}"/>
              </a:ext>
            </a:extLst>
          </p:cNvPr>
          <p:cNvGrpSpPr/>
          <p:nvPr/>
        </p:nvGrpSpPr>
        <p:grpSpPr>
          <a:xfrm>
            <a:off x="939800" y="1934427"/>
            <a:ext cx="1665537" cy="1685225"/>
            <a:chOff x="660847" y="4138131"/>
            <a:chExt cx="2106815" cy="1685225"/>
          </a:xfrm>
        </p:grpSpPr>
        <p:sp>
          <p:nvSpPr>
            <p:cNvPr id="32" name="文本框 31">
              <a:extLst>
                <a:ext uri="{FF2B5EF4-FFF2-40B4-BE49-F238E27FC236}">
                  <a16:creationId xmlns:a16="http://schemas.microsoft.com/office/drawing/2014/main" id="{8A99BBFE-9A64-4DD0-B0E7-DE2E5EF10DF4}"/>
                </a:ext>
              </a:extLst>
            </p:cNvPr>
            <p:cNvSpPr txBox="1"/>
            <p:nvPr/>
          </p:nvSpPr>
          <p:spPr>
            <a:xfrm>
              <a:off x="660847" y="4138131"/>
              <a:ext cx="2106815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2000" b="0" i="0" u="none" strike="noStrike" kern="120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TITLE HERE</a:t>
              </a:r>
            </a:p>
          </p:txBody>
        </p:sp>
        <p:sp>
          <p:nvSpPr>
            <p:cNvPr id="33" name="文本框 32">
              <a:extLst>
                <a:ext uri="{FF2B5EF4-FFF2-40B4-BE49-F238E27FC236}">
                  <a16:creationId xmlns:a16="http://schemas.microsoft.com/office/drawing/2014/main" id="{5DCB51AA-23A0-4469-8DB8-C1CCF01214EA}"/>
                </a:ext>
              </a:extLst>
            </p:cNvPr>
            <p:cNvSpPr txBox="1"/>
            <p:nvPr/>
          </p:nvSpPr>
          <p:spPr>
            <a:xfrm>
              <a:off x="708358" y="4652138"/>
              <a:ext cx="2011792" cy="1171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1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Lorem ipsum dolor sit amet, consectetuer adipiscing elit</a:t>
              </a:r>
              <a:r>
                <a:rPr kumimoji="0" lang="en-US" altLang="zh-CN" sz="1100" b="0" i="0" u="none" strike="noStrike" kern="120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. Maecenas</a:t>
              </a:r>
            </a:p>
          </p:txBody>
        </p:sp>
        <p:cxnSp>
          <p:nvCxnSpPr>
            <p:cNvPr id="34" name="直接连接符 33">
              <a:extLst>
                <a:ext uri="{FF2B5EF4-FFF2-40B4-BE49-F238E27FC236}">
                  <a16:creationId xmlns:a16="http://schemas.microsoft.com/office/drawing/2014/main" id="{6A1D4E0E-7D36-4B41-9D30-C5CAD7DB34E2}"/>
                </a:ext>
              </a:extLst>
            </p:cNvPr>
            <p:cNvCxnSpPr>
              <a:cxnSpLocks/>
            </p:cNvCxnSpPr>
            <p:nvPr/>
          </p:nvCxnSpPr>
          <p:spPr>
            <a:xfrm>
              <a:off x="750472" y="4595390"/>
              <a:ext cx="1927563" cy="0"/>
            </a:xfrm>
            <a:prstGeom prst="line">
              <a:avLst/>
            </a:prstGeom>
            <a:ln w="12700">
              <a:gradFill flip="none" rotWithShape="1">
                <a:gsLst>
                  <a:gs pos="0">
                    <a:schemeClr val="bg1">
                      <a:alpha val="0"/>
                    </a:schemeClr>
                  </a:gs>
                  <a:gs pos="50000">
                    <a:schemeClr val="bg1"/>
                  </a:gs>
                  <a:gs pos="100000">
                    <a:schemeClr val="bg1">
                      <a:alpha val="0"/>
                    </a:schemeClr>
                  </a:gs>
                </a:gsLst>
                <a:lin ang="0" scaled="1"/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5" name="组合 34">
            <a:extLst>
              <a:ext uri="{FF2B5EF4-FFF2-40B4-BE49-F238E27FC236}">
                <a16:creationId xmlns:a16="http://schemas.microsoft.com/office/drawing/2014/main" id="{1F28E747-69DC-4AD6-AB19-2E7D866A7666}"/>
              </a:ext>
            </a:extLst>
          </p:cNvPr>
          <p:cNvGrpSpPr/>
          <p:nvPr/>
        </p:nvGrpSpPr>
        <p:grpSpPr>
          <a:xfrm>
            <a:off x="6635440" y="1934427"/>
            <a:ext cx="1665537" cy="1685225"/>
            <a:chOff x="660847" y="4138131"/>
            <a:chExt cx="2106815" cy="1685225"/>
          </a:xfrm>
        </p:grpSpPr>
        <p:sp>
          <p:nvSpPr>
            <p:cNvPr id="36" name="文本框 35">
              <a:extLst>
                <a:ext uri="{FF2B5EF4-FFF2-40B4-BE49-F238E27FC236}">
                  <a16:creationId xmlns:a16="http://schemas.microsoft.com/office/drawing/2014/main" id="{88B3C9D8-DF60-40CA-93F4-FFF39110791D}"/>
                </a:ext>
              </a:extLst>
            </p:cNvPr>
            <p:cNvSpPr txBox="1"/>
            <p:nvPr/>
          </p:nvSpPr>
          <p:spPr>
            <a:xfrm>
              <a:off x="660847" y="4138131"/>
              <a:ext cx="2106815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2000" b="0" i="0" u="none" strike="noStrike" kern="120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TITLE HERE</a:t>
              </a:r>
            </a:p>
          </p:txBody>
        </p:sp>
        <p:sp>
          <p:nvSpPr>
            <p:cNvPr id="37" name="文本框 36">
              <a:extLst>
                <a:ext uri="{FF2B5EF4-FFF2-40B4-BE49-F238E27FC236}">
                  <a16:creationId xmlns:a16="http://schemas.microsoft.com/office/drawing/2014/main" id="{579C183C-F342-49D8-B07E-9FFDE8830FAB}"/>
                </a:ext>
              </a:extLst>
            </p:cNvPr>
            <p:cNvSpPr txBox="1"/>
            <p:nvPr/>
          </p:nvSpPr>
          <p:spPr>
            <a:xfrm>
              <a:off x="708358" y="4652138"/>
              <a:ext cx="2011792" cy="1171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1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Lorem ipsum dolor sit amet, consectetuer adipiscing elit</a:t>
              </a:r>
              <a:r>
                <a:rPr kumimoji="0" lang="en-US" altLang="zh-CN" sz="1100" b="0" i="0" u="none" strike="noStrike" kern="120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. Maecenas</a:t>
              </a:r>
            </a:p>
          </p:txBody>
        </p:sp>
        <p:cxnSp>
          <p:nvCxnSpPr>
            <p:cNvPr id="38" name="直接连接符 37">
              <a:extLst>
                <a:ext uri="{FF2B5EF4-FFF2-40B4-BE49-F238E27FC236}">
                  <a16:creationId xmlns:a16="http://schemas.microsoft.com/office/drawing/2014/main" id="{63AA6C02-496E-4F5E-B6F4-5ADCD9023011}"/>
                </a:ext>
              </a:extLst>
            </p:cNvPr>
            <p:cNvCxnSpPr>
              <a:cxnSpLocks/>
            </p:cNvCxnSpPr>
            <p:nvPr/>
          </p:nvCxnSpPr>
          <p:spPr>
            <a:xfrm>
              <a:off x="750472" y="4595390"/>
              <a:ext cx="1927563" cy="0"/>
            </a:xfrm>
            <a:prstGeom prst="line">
              <a:avLst/>
            </a:prstGeom>
            <a:ln w="12700">
              <a:gradFill flip="none" rotWithShape="1">
                <a:gsLst>
                  <a:gs pos="0">
                    <a:schemeClr val="bg1">
                      <a:alpha val="0"/>
                    </a:schemeClr>
                  </a:gs>
                  <a:gs pos="50000">
                    <a:schemeClr val="bg1"/>
                  </a:gs>
                  <a:gs pos="100000">
                    <a:schemeClr val="bg1">
                      <a:alpha val="0"/>
                    </a:schemeClr>
                  </a:gs>
                </a:gsLst>
                <a:lin ang="0" scaled="1"/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212053832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" name="图片占位符 56" descr="图片包含 蓝色, 物体, 户外&#10;&#10;描述已自动生成">
            <a:extLst>
              <a:ext uri="{FF2B5EF4-FFF2-40B4-BE49-F238E27FC236}">
                <a16:creationId xmlns:a16="http://schemas.microsoft.com/office/drawing/2014/main" id="{ECC9B9C9-CEF5-42B6-A85B-8F623E27EFF6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 rotWithShape="1">
          <a:blip r:embed="rId2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750" r="18750"/>
          <a:stretch/>
        </p:blipFill>
        <p:spPr/>
      </p:pic>
      <p:pic>
        <p:nvPicPr>
          <p:cNvPr id="59" name="图片占位符 58" descr="图片包含 蓝色, 物体, 户外&#10;&#10;描述已自动生成">
            <a:extLst>
              <a:ext uri="{FF2B5EF4-FFF2-40B4-BE49-F238E27FC236}">
                <a16:creationId xmlns:a16="http://schemas.microsoft.com/office/drawing/2014/main" id="{7233828D-740C-46B7-8524-18993B9C2B55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 rotWithShape="1">
          <a:blip r:embed="rId2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750" r="18750"/>
          <a:stretch/>
        </p:blipFill>
        <p:spPr/>
      </p:pic>
      <p:pic>
        <p:nvPicPr>
          <p:cNvPr id="61" name="图片占位符 60" descr="图片包含 蓝色, 物体, 户外&#10;&#10;描述已自动生成">
            <a:extLst>
              <a:ext uri="{FF2B5EF4-FFF2-40B4-BE49-F238E27FC236}">
                <a16:creationId xmlns:a16="http://schemas.microsoft.com/office/drawing/2014/main" id="{4249CA58-ED49-4875-9129-7C9282122AA0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2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750" r="18750"/>
          <a:stretch/>
        </p:blipFill>
        <p:spPr/>
      </p:pic>
      <p:pic>
        <p:nvPicPr>
          <p:cNvPr id="63" name="图片占位符 62" descr="图片包含 蓝色, 物体, 户外&#10;&#10;描述已自动生成">
            <a:extLst>
              <a:ext uri="{FF2B5EF4-FFF2-40B4-BE49-F238E27FC236}">
                <a16:creationId xmlns:a16="http://schemas.microsoft.com/office/drawing/2014/main" id="{20C97BEE-E3B2-4A28-8C6A-3DBB6E65AF99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 rotWithShape="1">
          <a:blip r:embed="rId2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750" r="18750"/>
          <a:stretch/>
        </p:blipFill>
        <p:spPr/>
      </p:pic>
      <p:sp>
        <p:nvSpPr>
          <p:cNvPr id="13" name="文本占位符 12">
            <a:extLst>
              <a:ext uri="{FF2B5EF4-FFF2-40B4-BE49-F238E27FC236}">
                <a16:creationId xmlns:a16="http://schemas.microsoft.com/office/drawing/2014/main" id="{E1B633CE-DEE1-409D-A8EA-6A2BC25ECBF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zh-CN" altLang="en-US"/>
              <a:t>工作回顾</a:t>
            </a:r>
          </a:p>
        </p:txBody>
      </p:sp>
      <p:grpSp>
        <p:nvGrpSpPr>
          <p:cNvPr id="2" name="组合 1">
            <a:extLst>
              <a:ext uri="{FF2B5EF4-FFF2-40B4-BE49-F238E27FC236}">
                <a16:creationId xmlns:a16="http://schemas.microsoft.com/office/drawing/2014/main" id="{05E21B33-E393-4914-A992-1B2E0D1D55BF}"/>
              </a:ext>
            </a:extLst>
          </p:cNvPr>
          <p:cNvGrpSpPr/>
          <p:nvPr/>
        </p:nvGrpSpPr>
        <p:grpSpPr>
          <a:xfrm>
            <a:off x="660847" y="4138131"/>
            <a:ext cx="2106815" cy="1187012"/>
            <a:chOff x="660847" y="4138131"/>
            <a:chExt cx="2106815" cy="1187012"/>
          </a:xfrm>
        </p:grpSpPr>
        <p:sp>
          <p:nvSpPr>
            <p:cNvPr id="26" name="文本框 25">
              <a:extLst>
                <a:ext uri="{FF2B5EF4-FFF2-40B4-BE49-F238E27FC236}">
                  <a16:creationId xmlns:a16="http://schemas.microsoft.com/office/drawing/2014/main" id="{26126C38-0973-468E-A0B9-D6F8A3EC6CD7}"/>
                </a:ext>
              </a:extLst>
            </p:cNvPr>
            <p:cNvSpPr txBox="1"/>
            <p:nvPr/>
          </p:nvSpPr>
          <p:spPr>
            <a:xfrm>
              <a:off x="660847" y="4138131"/>
              <a:ext cx="2106815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2000" b="0" i="0" u="none" strike="noStrike" kern="1200" cap="none" spc="0" normalizeH="0" baseline="0" noProof="0">
                  <a:ln>
                    <a:noFill/>
                  </a:ln>
                  <a:solidFill>
                    <a:schemeClr val="tx2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TITLE HERE</a:t>
              </a:r>
            </a:p>
          </p:txBody>
        </p:sp>
        <p:sp>
          <p:nvSpPr>
            <p:cNvPr id="27" name="文本框 26">
              <a:extLst>
                <a:ext uri="{FF2B5EF4-FFF2-40B4-BE49-F238E27FC236}">
                  <a16:creationId xmlns:a16="http://schemas.microsoft.com/office/drawing/2014/main" id="{322D9CB0-254A-4ADE-B086-ED9E40087388}"/>
                </a:ext>
              </a:extLst>
            </p:cNvPr>
            <p:cNvSpPr txBox="1"/>
            <p:nvPr/>
          </p:nvSpPr>
          <p:spPr>
            <a:xfrm>
              <a:off x="660847" y="4652138"/>
              <a:ext cx="2106815" cy="67300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0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2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Lorem ipsum dolor sit amet, consectetuer adipiscing elit</a:t>
              </a:r>
              <a:r>
                <a:rPr kumimoji="0" lang="en-US" altLang="zh-CN" sz="1000" b="0" i="0" u="none" strike="noStrike" kern="1200" cap="none" spc="0" normalizeH="0" baseline="0" noProof="0">
                  <a:ln>
                    <a:noFill/>
                  </a:ln>
                  <a:solidFill>
                    <a:schemeClr val="tx2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. Maecenas</a:t>
              </a:r>
            </a:p>
          </p:txBody>
        </p:sp>
        <p:cxnSp>
          <p:nvCxnSpPr>
            <p:cNvPr id="28" name="直接连接符 27">
              <a:extLst>
                <a:ext uri="{FF2B5EF4-FFF2-40B4-BE49-F238E27FC236}">
                  <a16:creationId xmlns:a16="http://schemas.microsoft.com/office/drawing/2014/main" id="{49CE51DF-7240-44F1-BB57-ADEDEBB4641D}"/>
                </a:ext>
              </a:extLst>
            </p:cNvPr>
            <p:cNvCxnSpPr>
              <a:cxnSpLocks/>
            </p:cNvCxnSpPr>
            <p:nvPr/>
          </p:nvCxnSpPr>
          <p:spPr>
            <a:xfrm>
              <a:off x="750473" y="4595390"/>
              <a:ext cx="1927563" cy="0"/>
            </a:xfrm>
            <a:prstGeom prst="line">
              <a:avLst/>
            </a:prstGeom>
            <a:ln w="12700">
              <a:gradFill flip="none" rotWithShape="1">
                <a:gsLst>
                  <a:gs pos="0">
                    <a:schemeClr val="accent1">
                      <a:alpha val="0"/>
                    </a:schemeClr>
                  </a:gs>
                  <a:gs pos="50000">
                    <a:schemeClr val="accent1"/>
                  </a:gs>
                  <a:gs pos="100000">
                    <a:schemeClr val="accent1">
                      <a:alpha val="0"/>
                    </a:schemeClr>
                  </a:gs>
                </a:gsLst>
                <a:lin ang="0" scaled="1"/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文本框 29">
            <a:extLst>
              <a:ext uri="{FF2B5EF4-FFF2-40B4-BE49-F238E27FC236}">
                <a16:creationId xmlns:a16="http://schemas.microsoft.com/office/drawing/2014/main" id="{53AE7043-F10E-4E05-854B-375276E9D174}"/>
              </a:ext>
            </a:extLst>
          </p:cNvPr>
          <p:cNvSpPr txBox="1"/>
          <p:nvPr/>
        </p:nvSpPr>
        <p:spPr>
          <a:xfrm>
            <a:off x="3537560" y="4138131"/>
            <a:ext cx="210681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000" b="0" i="0" u="none" strike="noStrike" kern="1200" cap="none" spc="0" normalizeH="0" baseline="0" noProof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TITLE HERE</a:t>
            </a:r>
          </a:p>
        </p:txBody>
      </p:sp>
      <p:sp>
        <p:nvSpPr>
          <p:cNvPr id="31" name="文本框 30">
            <a:extLst>
              <a:ext uri="{FF2B5EF4-FFF2-40B4-BE49-F238E27FC236}">
                <a16:creationId xmlns:a16="http://schemas.microsoft.com/office/drawing/2014/main" id="{73449A8A-5B99-40AA-94C5-6A8E7434A82F}"/>
              </a:ext>
            </a:extLst>
          </p:cNvPr>
          <p:cNvSpPr txBox="1"/>
          <p:nvPr/>
        </p:nvSpPr>
        <p:spPr>
          <a:xfrm>
            <a:off x="3537560" y="4652138"/>
            <a:ext cx="2106815" cy="6730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0" b="0" i="0" u="none" strike="noStrike" kern="1200" cap="none" spc="0" normalizeH="0" baseline="0" noProof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Lorem ipsum dolor sit amet, consectetuer adipiscing elit. Maecenas</a:t>
            </a:r>
          </a:p>
        </p:txBody>
      </p:sp>
      <p:cxnSp>
        <p:nvCxnSpPr>
          <p:cNvPr id="32" name="直接连接符 31">
            <a:extLst>
              <a:ext uri="{FF2B5EF4-FFF2-40B4-BE49-F238E27FC236}">
                <a16:creationId xmlns:a16="http://schemas.microsoft.com/office/drawing/2014/main" id="{AAE25207-1248-4256-AF39-A0580BC055D2}"/>
              </a:ext>
            </a:extLst>
          </p:cNvPr>
          <p:cNvCxnSpPr>
            <a:cxnSpLocks/>
          </p:cNvCxnSpPr>
          <p:nvPr/>
        </p:nvCxnSpPr>
        <p:spPr>
          <a:xfrm>
            <a:off x="3627186" y="4595390"/>
            <a:ext cx="1927563" cy="0"/>
          </a:xfrm>
          <a:prstGeom prst="line">
            <a:avLst/>
          </a:prstGeom>
          <a:ln w="12700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50000">
                  <a:schemeClr val="accent1"/>
                </a:gs>
                <a:gs pos="100000">
                  <a:schemeClr val="accent1">
                    <a:alpha val="0"/>
                  </a:schemeClr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文本框 33">
            <a:extLst>
              <a:ext uri="{FF2B5EF4-FFF2-40B4-BE49-F238E27FC236}">
                <a16:creationId xmlns:a16="http://schemas.microsoft.com/office/drawing/2014/main" id="{BF597BE4-215A-499C-B4A3-34CA9AEC97D8}"/>
              </a:ext>
            </a:extLst>
          </p:cNvPr>
          <p:cNvSpPr txBox="1"/>
          <p:nvPr/>
        </p:nvSpPr>
        <p:spPr>
          <a:xfrm>
            <a:off x="6414273" y="4138131"/>
            <a:ext cx="210681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000" b="0" i="0" u="none" strike="noStrike" kern="1200" cap="none" spc="0" normalizeH="0" baseline="0" noProof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TITLE HERE</a:t>
            </a:r>
          </a:p>
        </p:txBody>
      </p:sp>
      <p:sp>
        <p:nvSpPr>
          <p:cNvPr id="35" name="文本框 34">
            <a:extLst>
              <a:ext uri="{FF2B5EF4-FFF2-40B4-BE49-F238E27FC236}">
                <a16:creationId xmlns:a16="http://schemas.microsoft.com/office/drawing/2014/main" id="{43516CC4-71E4-41CB-A57C-C62E02EEFA80}"/>
              </a:ext>
            </a:extLst>
          </p:cNvPr>
          <p:cNvSpPr txBox="1"/>
          <p:nvPr/>
        </p:nvSpPr>
        <p:spPr>
          <a:xfrm>
            <a:off x="6414273" y="4652138"/>
            <a:ext cx="2106815" cy="6730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0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Lorem ipsum dolor sit amet, consectetuer adipiscing elit</a:t>
            </a:r>
            <a:r>
              <a:rPr kumimoji="0" lang="en-US" altLang="zh-CN" sz="1000" b="0" i="0" u="none" strike="noStrike" kern="1200" cap="none" spc="0" normalizeH="0" baseline="0" noProof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. Maecenas</a:t>
            </a:r>
          </a:p>
        </p:txBody>
      </p:sp>
      <p:cxnSp>
        <p:nvCxnSpPr>
          <p:cNvPr id="36" name="直接连接符 35">
            <a:extLst>
              <a:ext uri="{FF2B5EF4-FFF2-40B4-BE49-F238E27FC236}">
                <a16:creationId xmlns:a16="http://schemas.microsoft.com/office/drawing/2014/main" id="{C5E778B6-F809-43F3-96B9-208DEC23BB5C}"/>
              </a:ext>
            </a:extLst>
          </p:cNvPr>
          <p:cNvCxnSpPr>
            <a:cxnSpLocks/>
          </p:cNvCxnSpPr>
          <p:nvPr/>
        </p:nvCxnSpPr>
        <p:spPr>
          <a:xfrm>
            <a:off x="6503899" y="4595390"/>
            <a:ext cx="1927563" cy="0"/>
          </a:xfrm>
          <a:prstGeom prst="line">
            <a:avLst/>
          </a:prstGeom>
          <a:ln w="12700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50000">
                  <a:schemeClr val="accent1"/>
                </a:gs>
                <a:gs pos="100000">
                  <a:schemeClr val="accent1">
                    <a:alpha val="0"/>
                  </a:schemeClr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文本框 37">
            <a:extLst>
              <a:ext uri="{FF2B5EF4-FFF2-40B4-BE49-F238E27FC236}">
                <a16:creationId xmlns:a16="http://schemas.microsoft.com/office/drawing/2014/main" id="{EF4FB711-972A-44D1-A40E-B6191E18D600}"/>
              </a:ext>
            </a:extLst>
          </p:cNvPr>
          <p:cNvSpPr txBox="1"/>
          <p:nvPr/>
        </p:nvSpPr>
        <p:spPr>
          <a:xfrm>
            <a:off x="9290985" y="4138131"/>
            <a:ext cx="210681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000" b="0" i="0" u="none" strike="noStrike" kern="1200" cap="none" spc="0" normalizeH="0" baseline="0" noProof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TITLE HERE</a:t>
            </a:r>
          </a:p>
        </p:txBody>
      </p:sp>
      <p:sp>
        <p:nvSpPr>
          <p:cNvPr id="39" name="文本框 38">
            <a:extLst>
              <a:ext uri="{FF2B5EF4-FFF2-40B4-BE49-F238E27FC236}">
                <a16:creationId xmlns:a16="http://schemas.microsoft.com/office/drawing/2014/main" id="{01F3BE9F-6147-4766-9C2E-495121DD0247}"/>
              </a:ext>
            </a:extLst>
          </p:cNvPr>
          <p:cNvSpPr txBox="1"/>
          <p:nvPr/>
        </p:nvSpPr>
        <p:spPr>
          <a:xfrm>
            <a:off x="9290985" y="4652138"/>
            <a:ext cx="2106815" cy="6730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0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Lorem ipsum dolor sit amet, consectetuer adipiscing elit</a:t>
            </a:r>
            <a:r>
              <a:rPr kumimoji="0" lang="en-US" altLang="zh-CN" sz="1000" b="0" i="0" u="none" strike="noStrike" kern="1200" cap="none" spc="0" normalizeH="0" baseline="0" noProof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. Maecenas</a:t>
            </a:r>
          </a:p>
        </p:txBody>
      </p:sp>
      <p:cxnSp>
        <p:nvCxnSpPr>
          <p:cNvPr id="40" name="直接连接符 39">
            <a:extLst>
              <a:ext uri="{FF2B5EF4-FFF2-40B4-BE49-F238E27FC236}">
                <a16:creationId xmlns:a16="http://schemas.microsoft.com/office/drawing/2014/main" id="{BEC4048B-C948-41AF-9569-788C2DA6C0F1}"/>
              </a:ext>
            </a:extLst>
          </p:cNvPr>
          <p:cNvCxnSpPr>
            <a:cxnSpLocks/>
          </p:cNvCxnSpPr>
          <p:nvPr/>
        </p:nvCxnSpPr>
        <p:spPr>
          <a:xfrm>
            <a:off x="9380611" y="4595390"/>
            <a:ext cx="1927563" cy="0"/>
          </a:xfrm>
          <a:prstGeom prst="line">
            <a:avLst/>
          </a:prstGeom>
          <a:ln w="12700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50000">
                  <a:schemeClr val="accent1"/>
                </a:gs>
                <a:gs pos="100000">
                  <a:schemeClr val="accent1">
                    <a:alpha val="0"/>
                  </a:schemeClr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5846270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文本占位符 11">
            <a:extLst>
              <a:ext uri="{FF2B5EF4-FFF2-40B4-BE49-F238E27FC236}">
                <a16:creationId xmlns:a16="http://schemas.microsoft.com/office/drawing/2014/main" id="{DFCA8E54-E214-45BF-9BAE-4D142213C02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zh-CN" altLang="en-US"/>
              <a:t>工作回顾</a:t>
            </a:r>
          </a:p>
        </p:txBody>
      </p:sp>
      <p:sp>
        <p:nvSpPr>
          <p:cNvPr id="14" name="矩形: 圆角 13">
            <a:extLst>
              <a:ext uri="{FF2B5EF4-FFF2-40B4-BE49-F238E27FC236}">
                <a16:creationId xmlns:a16="http://schemas.microsoft.com/office/drawing/2014/main" id="{BBF85525-BCEA-45F5-81E0-C2E0DBE7DE3C}"/>
              </a:ext>
            </a:extLst>
          </p:cNvPr>
          <p:cNvSpPr/>
          <p:nvPr/>
        </p:nvSpPr>
        <p:spPr>
          <a:xfrm rot="2700000">
            <a:off x="7396895" y="2171700"/>
            <a:ext cx="2819400" cy="2819400"/>
          </a:xfrm>
          <a:prstGeom prst="roundRect">
            <a:avLst/>
          </a:prstGeom>
          <a:solidFill>
            <a:schemeClr val="bg1"/>
          </a:solidFill>
          <a:ln>
            <a:solidFill>
              <a:schemeClr val="accent1"/>
            </a:solidFill>
          </a:ln>
          <a:effectLst>
            <a:outerShdw blurRad="355600" sx="95000" sy="95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 sz="1400">
              <a:solidFill>
                <a:prstClr val="white"/>
              </a:solidFill>
              <a:latin typeface="等线" panose="020F0502020204030204"/>
              <a:ea typeface="等线" panose="02010600030101010101" pitchFamily="2" charset="-122"/>
            </a:endParaRPr>
          </a:p>
        </p:txBody>
      </p:sp>
      <p:sp>
        <p:nvSpPr>
          <p:cNvPr id="16" name="矩形: 圆角 15">
            <a:extLst>
              <a:ext uri="{FF2B5EF4-FFF2-40B4-BE49-F238E27FC236}">
                <a16:creationId xmlns:a16="http://schemas.microsoft.com/office/drawing/2014/main" id="{AF7BBBFF-38A0-42D7-81B4-FE14A9099F86}"/>
              </a:ext>
            </a:extLst>
          </p:cNvPr>
          <p:cNvSpPr/>
          <p:nvPr/>
        </p:nvSpPr>
        <p:spPr>
          <a:xfrm rot="2700000">
            <a:off x="1975707" y="2171700"/>
            <a:ext cx="2819400" cy="2819400"/>
          </a:xfrm>
          <a:prstGeom prst="roundRect">
            <a:avLst/>
          </a:prstGeom>
          <a:solidFill>
            <a:schemeClr val="bg1"/>
          </a:solidFill>
          <a:ln>
            <a:solidFill>
              <a:schemeClr val="accent1"/>
            </a:solidFill>
          </a:ln>
          <a:effectLst>
            <a:outerShdw blurRad="355600" sx="95000" sy="95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 sz="1400">
              <a:solidFill>
                <a:prstClr val="white"/>
              </a:solidFill>
              <a:latin typeface="等线" panose="020F0502020204030204"/>
              <a:ea typeface="等线" panose="02010600030101010101" pitchFamily="2" charset="-122"/>
            </a:endParaRPr>
          </a:p>
        </p:txBody>
      </p:sp>
      <p:sp>
        <p:nvSpPr>
          <p:cNvPr id="17" name="矩形 16">
            <a:extLst>
              <a:ext uri="{FF2B5EF4-FFF2-40B4-BE49-F238E27FC236}">
                <a16:creationId xmlns:a16="http://schemas.microsoft.com/office/drawing/2014/main" id="{41386AE6-4409-45EE-B282-3719B6AF3BD1}"/>
              </a:ext>
            </a:extLst>
          </p:cNvPr>
          <p:cNvSpPr/>
          <p:nvPr/>
        </p:nvSpPr>
        <p:spPr>
          <a:xfrm>
            <a:off x="2358137" y="3851579"/>
            <a:ext cx="2054540" cy="5475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30000"/>
              </a:lnSpc>
            </a:pPr>
            <a:r>
              <a:rPr lang="af-ZA" altLang="zh-CN" sz="1200">
                <a:solidFill>
                  <a:schemeClr val="tx2"/>
                </a:solidFill>
                <a:ea typeface="微软雅黑" panose="020B0503020204020204" pitchFamily="34" charset="-122"/>
                <a:sym typeface="Arial" panose="020B0604020202020204" pitchFamily="34" charset="0"/>
              </a:rPr>
              <a:t>Lorem ipsum dolor sit amet, consectetuer adipiscing</a:t>
            </a:r>
          </a:p>
        </p:txBody>
      </p:sp>
      <p:sp>
        <p:nvSpPr>
          <p:cNvPr id="18" name="文本框 17">
            <a:extLst>
              <a:ext uri="{FF2B5EF4-FFF2-40B4-BE49-F238E27FC236}">
                <a16:creationId xmlns:a16="http://schemas.microsoft.com/office/drawing/2014/main" id="{8509C4D0-650A-4267-B888-3372C9B863DB}"/>
              </a:ext>
            </a:extLst>
          </p:cNvPr>
          <p:cNvSpPr txBox="1"/>
          <p:nvPr/>
        </p:nvSpPr>
        <p:spPr>
          <a:xfrm>
            <a:off x="2543670" y="3387969"/>
            <a:ext cx="168347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af-ZA" altLang="zh-CN" sz="2000" b="1">
                <a:solidFill>
                  <a:schemeClr val="accent1"/>
                </a:solidFill>
                <a:ea typeface="微软雅黑" panose="020B0503020204020204" pitchFamily="34" charset="-122"/>
                <a:sym typeface="Arial" panose="020B0604020202020204" pitchFamily="34" charset="0"/>
              </a:rPr>
              <a:t>TITLE HERE</a:t>
            </a:r>
          </a:p>
        </p:txBody>
      </p:sp>
      <p:sp>
        <p:nvSpPr>
          <p:cNvPr id="21" name="矩形 20">
            <a:extLst>
              <a:ext uri="{FF2B5EF4-FFF2-40B4-BE49-F238E27FC236}">
                <a16:creationId xmlns:a16="http://schemas.microsoft.com/office/drawing/2014/main" id="{E7A40049-7E96-4A42-A01C-0C44DDB6AF62}"/>
              </a:ext>
            </a:extLst>
          </p:cNvPr>
          <p:cNvSpPr/>
          <p:nvPr/>
        </p:nvSpPr>
        <p:spPr>
          <a:xfrm>
            <a:off x="7846477" y="3851579"/>
            <a:ext cx="2057884" cy="5487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30000"/>
              </a:lnSpc>
            </a:pPr>
            <a:r>
              <a:rPr lang="af-ZA" altLang="zh-CN" sz="1200">
                <a:solidFill>
                  <a:schemeClr val="tx2"/>
                </a:solidFill>
                <a:ea typeface="微软雅黑" panose="020B0503020204020204" pitchFamily="34" charset="-122"/>
                <a:sym typeface="Arial" panose="020B0604020202020204" pitchFamily="34" charset="0"/>
              </a:rPr>
              <a:t>Lorem ipsum dolor sit amet, consectetuer adipiscing</a:t>
            </a:r>
          </a:p>
        </p:txBody>
      </p:sp>
      <p:sp>
        <p:nvSpPr>
          <p:cNvPr id="22" name="文本框 21">
            <a:extLst>
              <a:ext uri="{FF2B5EF4-FFF2-40B4-BE49-F238E27FC236}">
                <a16:creationId xmlns:a16="http://schemas.microsoft.com/office/drawing/2014/main" id="{8AEBFFBC-4FEE-423E-965E-43E5376CFBE0}"/>
              </a:ext>
            </a:extLst>
          </p:cNvPr>
          <p:cNvSpPr txBox="1"/>
          <p:nvPr/>
        </p:nvSpPr>
        <p:spPr>
          <a:xfrm>
            <a:off x="8033682" y="3387969"/>
            <a:ext cx="168347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 algn="ctr">
              <a:defRPr/>
            </a:pPr>
            <a:r>
              <a:rPr lang="en-US" altLang="zh-CN" sz="2000" b="1">
                <a:solidFill>
                  <a:schemeClr val="accent1"/>
                </a:solidFill>
                <a:ea typeface="微软雅黑" panose="020B0503020204020204" pitchFamily="34" charset="-122"/>
              </a:rPr>
              <a:t>TITLE HERE</a:t>
            </a:r>
          </a:p>
        </p:txBody>
      </p:sp>
      <p:sp>
        <p:nvSpPr>
          <p:cNvPr id="15" name="矩形: 圆角 14">
            <a:extLst>
              <a:ext uri="{FF2B5EF4-FFF2-40B4-BE49-F238E27FC236}">
                <a16:creationId xmlns:a16="http://schemas.microsoft.com/office/drawing/2014/main" id="{3526B8D7-5512-4259-A658-CCD8CC06B306}"/>
              </a:ext>
            </a:extLst>
          </p:cNvPr>
          <p:cNvSpPr/>
          <p:nvPr/>
        </p:nvSpPr>
        <p:spPr>
          <a:xfrm rot="2700000">
            <a:off x="4686301" y="2171700"/>
            <a:ext cx="2819400" cy="2819400"/>
          </a:xfrm>
          <a:prstGeom prst="round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  <a:effectLst>
            <a:outerShdw blurRad="355600" sx="95000" sy="95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 sz="1400">
              <a:solidFill>
                <a:prstClr val="white"/>
              </a:solidFill>
              <a:latin typeface="等线" panose="020F0502020204030204"/>
              <a:ea typeface="等线" panose="02010600030101010101" pitchFamily="2" charset="-122"/>
            </a:endParaRPr>
          </a:p>
        </p:txBody>
      </p:sp>
      <p:sp>
        <p:nvSpPr>
          <p:cNvPr id="19" name="矩形 18">
            <a:extLst>
              <a:ext uri="{FF2B5EF4-FFF2-40B4-BE49-F238E27FC236}">
                <a16:creationId xmlns:a16="http://schemas.microsoft.com/office/drawing/2014/main" id="{DC5FD609-ABA1-418E-BC02-2901C5AA6711}"/>
              </a:ext>
            </a:extLst>
          </p:cNvPr>
          <p:cNvSpPr/>
          <p:nvPr/>
        </p:nvSpPr>
        <p:spPr>
          <a:xfrm>
            <a:off x="5068731" y="3851579"/>
            <a:ext cx="2054540" cy="5487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30000"/>
              </a:lnSpc>
            </a:pPr>
            <a:r>
              <a:rPr lang="af-ZA" altLang="zh-CN" sz="1200">
                <a:solidFill>
                  <a:schemeClr val="bg1"/>
                </a:solidFill>
                <a:ea typeface="微软雅黑" panose="020B0503020204020204" pitchFamily="34" charset="-122"/>
                <a:sym typeface="Arial" panose="020B0604020202020204" pitchFamily="34" charset="0"/>
              </a:rPr>
              <a:t>Lorem ipsum dolor sit amet, consectetuer adipiscing</a:t>
            </a:r>
          </a:p>
        </p:txBody>
      </p:sp>
      <p:sp>
        <p:nvSpPr>
          <p:cNvPr id="20" name="文本框 19">
            <a:extLst>
              <a:ext uri="{FF2B5EF4-FFF2-40B4-BE49-F238E27FC236}">
                <a16:creationId xmlns:a16="http://schemas.microsoft.com/office/drawing/2014/main" id="{EB72B8E1-3506-453F-B8EA-2DC1D584C7B1}"/>
              </a:ext>
            </a:extLst>
          </p:cNvPr>
          <p:cNvSpPr txBox="1"/>
          <p:nvPr/>
        </p:nvSpPr>
        <p:spPr>
          <a:xfrm>
            <a:off x="5172937" y="3387969"/>
            <a:ext cx="168347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af-ZA" altLang="zh-CN" sz="2000" b="1">
                <a:solidFill>
                  <a:schemeClr val="bg1"/>
                </a:solidFill>
                <a:ea typeface="微软雅黑" panose="020B0503020204020204" pitchFamily="34" charset="-122"/>
                <a:sym typeface="Arial" panose="020B0604020202020204" pitchFamily="34" charset="0"/>
              </a:rPr>
              <a:t>TITLE HERE</a:t>
            </a:r>
          </a:p>
        </p:txBody>
      </p:sp>
      <p:sp>
        <p:nvSpPr>
          <p:cNvPr id="26" name="Broadcasting_F1B5" title="Icon of a communication dish with signal lines">
            <a:extLst>
              <a:ext uri="{FF2B5EF4-FFF2-40B4-BE49-F238E27FC236}">
                <a16:creationId xmlns:a16="http://schemas.microsoft.com/office/drawing/2014/main" id="{6CAD06E2-156A-4AC3-89C7-74D6F0E3E736}"/>
              </a:ext>
            </a:extLst>
          </p:cNvPr>
          <p:cNvSpPr>
            <a:spLocks noChangeAspect="1" noEditPoints="1"/>
          </p:cNvSpPr>
          <p:nvPr/>
        </p:nvSpPr>
        <p:spPr bwMode="auto">
          <a:xfrm flipH="1">
            <a:off x="7982658" y="-1357051"/>
            <a:ext cx="449789" cy="450000"/>
          </a:xfrm>
          <a:custGeom>
            <a:avLst/>
            <a:gdLst>
              <a:gd name="T0" fmla="*/ 1786 w 3913"/>
              <a:gd name="T1" fmla="*/ 2127 h 3913"/>
              <a:gd name="T2" fmla="*/ 2198 w 3913"/>
              <a:gd name="T3" fmla="*/ 1715 h 3913"/>
              <a:gd name="T4" fmla="*/ 2286 w 3913"/>
              <a:gd name="T5" fmla="*/ 1502 h 3913"/>
              <a:gd name="T6" fmla="*/ 2161 w 3913"/>
              <a:gd name="T7" fmla="*/ 1627 h 3913"/>
              <a:gd name="T8" fmla="*/ 2286 w 3913"/>
              <a:gd name="T9" fmla="*/ 1752 h 3913"/>
              <a:gd name="T10" fmla="*/ 2411 w 3913"/>
              <a:gd name="T11" fmla="*/ 1627 h 3913"/>
              <a:gd name="T12" fmla="*/ 2286 w 3913"/>
              <a:gd name="T13" fmla="*/ 1502 h 3913"/>
              <a:gd name="T14" fmla="*/ 3162 w 3913"/>
              <a:gd name="T15" fmla="*/ 1877 h 3913"/>
              <a:gd name="T16" fmla="*/ 2036 w 3913"/>
              <a:gd name="T17" fmla="*/ 751 h 3913"/>
              <a:gd name="T18" fmla="*/ 3913 w 3913"/>
              <a:gd name="T19" fmla="*/ 1877 h 3913"/>
              <a:gd name="T20" fmla="*/ 2036 w 3913"/>
              <a:gd name="T21" fmla="*/ 0 h 3913"/>
              <a:gd name="T22" fmla="*/ 636 w 3913"/>
              <a:gd name="T23" fmla="*/ 977 h 3913"/>
              <a:gd name="T24" fmla="*/ 636 w 3913"/>
              <a:gd name="T25" fmla="*/ 3277 h 3913"/>
              <a:gd name="T26" fmla="*/ 2936 w 3913"/>
              <a:gd name="T27" fmla="*/ 3277 h 3913"/>
              <a:gd name="T28" fmla="*/ 636 w 3913"/>
              <a:gd name="T29" fmla="*/ 977 h 391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3913" h="3913">
                <a:moveTo>
                  <a:pt x="1786" y="2127"/>
                </a:moveTo>
                <a:cubicBezTo>
                  <a:pt x="2198" y="1715"/>
                  <a:pt x="2198" y="1715"/>
                  <a:pt x="2198" y="1715"/>
                </a:cubicBezTo>
                <a:moveTo>
                  <a:pt x="2286" y="1502"/>
                </a:moveTo>
                <a:cubicBezTo>
                  <a:pt x="2217" y="1502"/>
                  <a:pt x="2161" y="1558"/>
                  <a:pt x="2161" y="1627"/>
                </a:cubicBezTo>
                <a:cubicBezTo>
                  <a:pt x="2161" y="1696"/>
                  <a:pt x="2217" y="1752"/>
                  <a:pt x="2286" y="1752"/>
                </a:cubicBezTo>
                <a:cubicBezTo>
                  <a:pt x="2355" y="1752"/>
                  <a:pt x="2411" y="1696"/>
                  <a:pt x="2411" y="1627"/>
                </a:cubicBezTo>
                <a:cubicBezTo>
                  <a:pt x="2411" y="1558"/>
                  <a:pt x="2355" y="1502"/>
                  <a:pt x="2286" y="1502"/>
                </a:cubicBezTo>
                <a:close/>
                <a:moveTo>
                  <a:pt x="3162" y="1877"/>
                </a:moveTo>
                <a:cubicBezTo>
                  <a:pt x="3162" y="1255"/>
                  <a:pt x="2658" y="751"/>
                  <a:pt x="2036" y="751"/>
                </a:cubicBezTo>
                <a:moveTo>
                  <a:pt x="3913" y="1877"/>
                </a:moveTo>
                <a:cubicBezTo>
                  <a:pt x="3913" y="840"/>
                  <a:pt x="3073" y="0"/>
                  <a:pt x="2036" y="0"/>
                </a:cubicBezTo>
                <a:moveTo>
                  <a:pt x="636" y="977"/>
                </a:moveTo>
                <a:cubicBezTo>
                  <a:pt x="0" y="1612"/>
                  <a:pt x="0" y="2642"/>
                  <a:pt x="636" y="3277"/>
                </a:cubicBezTo>
                <a:cubicBezTo>
                  <a:pt x="1271" y="3913"/>
                  <a:pt x="2301" y="3913"/>
                  <a:pt x="2936" y="3277"/>
                </a:cubicBezTo>
                <a:lnTo>
                  <a:pt x="636" y="977"/>
                </a:lnTo>
                <a:close/>
              </a:path>
            </a:pathLst>
          </a:custGeom>
          <a:noFill/>
          <a:ln w="15875" cap="flat">
            <a:solidFill>
              <a:schemeClr val="tx2"/>
            </a:solidFill>
            <a:prstDash val="solid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gradFill>
                <a:gsLst>
                  <a:gs pos="0">
                    <a:srgbClr val="505050"/>
                  </a:gs>
                  <a:gs pos="100000">
                    <a:srgbClr val="505050"/>
                  </a:gs>
                </a:gsLst>
              </a:gradFill>
              <a:effectLst/>
              <a:uLnTx/>
              <a:uFillTx/>
              <a:latin typeface="等线" panose="020F0502020204030204"/>
              <a:ea typeface="+mn-ea"/>
              <a:cs typeface="+mn-cs"/>
            </a:endParaRPr>
          </a:p>
        </p:txBody>
      </p:sp>
      <p:sp>
        <p:nvSpPr>
          <p:cNvPr id="27" name="speedometer" title="Icon of a spedometer showing medium speed">
            <a:extLst>
              <a:ext uri="{FF2B5EF4-FFF2-40B4-BE49-F238E27FC236}">
                <a16:creationId xmlns:a16="http://schemas.microsoft.com/office/drawing/2014/main" id="{5377694C-1225-49E2-871C-069207CCDB55}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5532080" y="-1412194"/>
            <a:ext cx="450000" cy="450000"/>
          </a:xfrm>
          <a:custGeom>
            <a:avLst/>
            <a:gdLst>
              <a:gd name="T0" fmla="*/ 161 w 281"/>
              <a:gd name="T1" fmla="*/ 141 h 281"/>
              <a:gd name="T2" fmla="*/ 140 w 281"/>
              <a:gd name="T3" fmla="*/ 162 h 281"/>
              <a:gd name="T4" fmla="*/ 120 w 281"/>
              <a:gd name="T5" fmla="*/ 141 h 281"/>
              <a:gd name="T6" fmla="*/ 140 w 281"/>
              <a:gd name="T7" fmla="*/ 120 h 281"/>
              <a:gd name="T8" fmla="*/ 161 w 281"/>
              <a:gd name="T9" fmla="*/ 141 h 281"/>
              <a:gd name="T10" fmla="*/ 140 w 281"/>
              <a:gd name="T11" fmla="*/ 0 h 281"/>
              <a:gd name="T12" fmla="*/ 0 w 281"/>
              <a:gd name="T13" fmla="*/ 141 h 281"/>
              <a:gd name="T14" fmla="*/ 140 w 281"/>
              <a:gd name="T15" fmla="*/ 281 h 281"/>
              <a:gd name="T16" fmla="*/ 281 w 281"/>
              <a:gd name="T17" fmla="*/ 141 h 281"/>
              <a:gd name="T18" fmla="*/ 140 w 281"/>
              <a:gd name="T19" fmla="*/ 0 h 281"/>
              <a:gd name="T20" fmla="*/ 214 w 281"/>
              <a:gd name="T21" fmla="*/ 210 h 281"/>
              <a:gd name="T22" fmla="*/ 241 w 281"/>
              <a:gd name="T23" fmla="*/ 141 h 281"/>
              <a:gd name="T24" fmla="*/ 177 w 281"/>
              <a:gd name="T25" fmla="*/ 46 h 281"/>
              <a:gd name="T26" fmla="*/ 104 w 281"/>
              <a:gd name="T27" fmla="*/ 46 h 281"/>
              <a:gd name="T28" fmla="*/ 40 w 281"/>
              <a:gd name="T29" fmla="*/ 141 h 281"/>
              <a:gd name="T30" fmla="*/ 67 w 281"/>
              <a:gd name="T31" fmla="*/ 210 h 281"/>
              <a:gd name="T32" fmla="*/ 140 w 281"/>
              <a:gd name="T33" fmla="*/ 39 h 281"/>
              <a:gd name="T34" fmla="*/ 140 w 281"/>
              <a:gd name="T35" fmla="*/ 117 h 28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281" h="281">
                <a:moveTo>
                  <a:pt x="161" y="141"/>
                </a:moveTo>
                <a:cubicBezTo>
                  <a:pt x="161" y="152"/>
                  <a:pt x="152" y="162"/>
                  <a:pt x="140" y="162"/>
                </a:cubicBezTo>
                <a:cubicBezTo>
                  <a:pt x="129" y="162"/>
                  <a:pt x="120" y="152"/>
                  <a:pt x="120" y="141"/>
                </a:cubicBezTo>
                <a:cubicBezTo>
                  <a:pt x="120" y="129"/>
                  <a:pt x="129" y="120"/>
                  <a:pt x="140" y="120"/>
                </a:cubicBezTo>
                <a:cubicBezTo>
                  <a:pt x="152" y="120"/>
                  <a:pt x="161" y="129"/>
                  <a:pt x="161" y="141"/>
                </a:cubicBezTo>
                <a:close/>
                <a:moveTo>
                  <a:pt x="140" y="0"/>
                </a:moveTo>
                <a:cubicBezTo>
                  <a:pt x="63" y="0"/>
                  <a:pt x="0" y="63"/>
                  <a:pt x="0" y="141"/>
                </a:cubicBezTo>
                <a:cubicBezTo>
                  <a:pt x="0" y="218"/>
                  <a:pt x="63" y="281"/>
                  <a:pt x="140" y="281"/>
                </a:cubicBezTo>
                <a:cubicBezTo>
                  <a:pt x="218" y="281"/>
                  <a:pt x="281" y="218"/>
                  <a:pt x="281" y="141"/>
                </a:cubicBezTo>
                <a:cubicBezTo>
                  <a:pt x="281" y="63"/>
                  <a:pt x="218" y="0"/>
                  <a:pt x="140" y="0"/>
                </a:cubicBezTo>
                <a:close/>
                <a:moveTo>
                  <a:pt x="214" y="210"/>
                </a:moveTo>
                <a:cubicBezTo>
                  <a:pt x="231" y="192"/>
                  <a:pt x="241" y="168"/>
                  <a:pt x="241" y="141"/>
                </a:cubicBezTo>
                <a:cubicBezTo>
                  <a:pt x="241" y="98"/>
                  <a:pt x="215" y="61"/>
                  <a:pt x="177" y="46"/>
                </a:cubicBezTo>
                <a:moveTo>
                  <a:pt x="104" y="46"/>
                </a:moveTo>
                <a:cubicBezTo>
                  <a:pt x="66" y="61"/>
                  <a:pt x="40" y="98"/>
                  <a:pt x="40" y="141"/>
                </a:cubicBezTo>
                <a:cubicBezTo>
                  <a:pt x="40" y="168"/>
                  <a:pt x="50" y="192"/>
                  <a:pt x="67" y="210"/>
                </a:cubicBezTo>
                <a:moveTo>
                  <a:pt x="140" y="39"/>
                </a:moveTo>
                <a:cubicBezTo>
                  <a:pt x="140" y="117"/>
                  <a:pt x="140" y="117"/>
                  <a:pt x="140" y="117"/>
                </a:cubicBezTo>
              </a:path>
            </a:pathLst>
          </a:custGeom>
          <a:noFill/>
          <a:ln w="15875" cap="flat">
            <a:solidFill>
              <a:schemeClr val="tx2"/>
            </a:solidFill>
            <a:prstDash val="solid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gradFill>
                <a:gsLst>
                  <a:gs pos="0">
                    <a:srgbClr val="505050"/>
                  </a:gs>
                  <a:gs pos="100000">
                    <a:srgbClr val="505050"/>
                  </a:gs>
                </a:gsLst>
              </a:gradFill>
              <a:effectLst/>
              <a:uLnTx/>
              <a:uFillTx/>
              <a:latin typeface="等线" panose="020F0502020204030204"/>
              <a:ea typeface="+mn-ea"/>
              <a:cs typeface="+mn-cs"/>
            </a:endParaRPr>
          </a:p>
        </p:txBody>
      </p:sp>
      <p:sp>
        <p:nvSpPr>
          <p:cNvPr id="28" name="rocket" title="Icon of a rocket">
            <a:extLst>
              <a:ext uri="{FF2B5EF4-FFF2-40B4-BE49-F238E27FC236}">
                <a16:creationId xmlns:a16="http://schemas.microsoft.com/office/drawing/2014/main" id="{D407656F-8568-42F7-B04E-8E983571E7F4}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3954229" y="-1412194"/>
            <a:ext cx="458998" cy="450000"/>
          </a:xfrm>
          <a:custGeom>
            <a:avLst/>
            <a:gdLst>
              <a:gd name="T0" fmla="*/ 352 w 352"/>
              <a:gd name="T1" fmla="*/ 3 h 346"/>
              <a:gd name="T2" fmla="*/ 305 w 352"/>
              <a:gd name="T3" fmla="*/ 142 h 346"/>
              <a:gd name="T4" fmla="*/ 118 w 352"/>
              <a:gd name="T5" fmla="*/ 326 h 346"/>
              <a:gd name="T6" fmla="*/ 50 w 352"/>
              <a:gd name="T7" fmla="*/ 346 h 346"/>
              <a:gd name="T8" fmla="*/ 0 w 352"/>
              <a:gd name="T9" fmla="*/ 295 h 346"/>
              <a:gd name="T10" fmla="*/ 30 w 352"/>
              <a:gd name="T11" fmla="*/ 227 h 346"/>
              <a:gd name="T12" fmla="*/ 203 w 352"/>
              <a:gd name="T13" fmla="*/ 54 h 346"/>
              <a:gd name="T14" fmla="*/ 352 w 352"/>
              <a:gd name="T15" fmla="*/ 3 h 346"/>
              <a:gd name="T16" fmla="*/ 203 w 352"/>
              <a:gd name="T17" fmla="*/ 55 h 346"/>
              <a:gd name="T18" fmla="*/ 301 w 352"/>
              <a:gd name="T19" fmla="*/ 146 h 346"/>
              <a:gd name="T20" fmla="*/ 144 w 352"/>
              <a:gd name="T21" fmla="*/ 113 h 346"/>
              <a:gd name="T22" fmla="*/ 0 w 352"/>
              <a:gd name="T23" fmla="*/ 113 h 346"/>
              <a:gd name="T24" fmla="*/ 0 w 352"/>
              <a:gd name="T25" fmla="*/ 197 h 346"/>
              <a:gd name="T26" fmla="*/ 30 w 352"/>
              <a:gd name="T27" fmla="*/ 227 h 346"/>
              <a:gd name="T28" fmla="*/ 30 w 352"/>
              <a:gd name="T29" fmla="*/ 227 h 346"/>
              <a:gd name="T30" fmla="*/ 120 w 352"/>
              <a:gd name="T31" fmla="*/ 324 h 346"/>
              <a:gd name="T32" fmla="*/ 141 w 352"/>
              <a:gd name="T33" fmla="*/ 346 h 346"/>
              <a:gd name="T34" fmla="*/ 232 w 352"/>
              <a:gd name="T35" fmla="*/ 346 h 346"/>
              <a:gd name="T36" fmla="*/ 232 w 352"/>
              <a:gd name="T37" fmla="*/ 214 h 346"/>
              <a:gd name="T38" fmla="*/ 176 w 352"/>
              <a:gd name="T39" fmla="*/ 159 h 346"/>
              <a:gd name="T40" fmla="*/ 194 w 352"/>
              <a:gd name="T41" fmla="*/ 177 h 346"/>
              <a:gd name="T42" fmla="*/ 211 w 352"/>
              <a:gd name="T43" fmla="*/ 159 h 346"/>
              <a:gd name="T44" fmla="*/ 194 w 352"/>
              <a:gd name="T45" fmla="*/ 141 h 346"/>
              <a:gd name="T46" fmla="*/ 176 w 352"/>
              <a:gd name="T47" fmla="*/ 159 h 3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</a:cxnLst>
            <a:rect l="0" t="0" r="r" b="b"/>
            <a:pathLst>
              <a:path w="352" h="346">
                <a:moveTo>
                  <a:pt x="352" y="3"/>
                </a:moveTo>
                <a:cubicBezTo>
                  <a:pt x="346" y="85"/>
                  <a:pt x="305" y="142"/>
                  <a:pt x="305" y="142"/>
                </a:cubicBezTo>
                <a:cubicBezTo>
                  <a:pt x="305" y="142"/>
                  <a:pt x="305" y="142"/>
                  <a:pt x="118" y="326"/>
                </a:cubicBezTo>
                <a:cubicBezTo>
                  <a:pt x="118" y="326"/>
                  <a:pt x="118" y="326"/>
                  <a:pt x="50" y="346"/>
                </a:cubicBezTo>
                <a:cubicBezTo>
                  <a:pt x="50" y="346"/>
                  <a:pt x="50" y="346"/>
                  <a:pt x="0" y="295"/>
                </a:cubicBezTo>
                <a:cubicBezTo>
                  <a:pt x="0" y="295"/>
                  <a:pt x="0" y="295"/>
                  <a:pt x="30" y="227"/>
                </a:cubicBezTo>
                <a:cubicBezTo>
                  <a:pt x="30" y="227"/>
                  <a:pt x="149" y="109"/>
                  <a:pt x="203" y="54"/>
                </a:cubicBezTo>
                <a:cubicBezTo>
                  <a:pt x="257" y="0"/>
                  <a:pt x="352" y="3"/>
                  <a:pt x="352" y="3"/>
                </a:cubicBezTo>
                <a:close/>
                <a:moveTo>
                  <a:pt x="203" y="55"/>
                </a:moveTo>
                <a:cubicBezTo>
                  <a:pt x="301" y="146"/>
                  <a:pt x="301" y="146"/>
                  <a:pt x="301" y="146"/>
                </a:cubicBezTo>
                <a:moveTo>
                  <a:pt x="144" y="113"/>
                </a:moveTo>
                <a:cubicBezTo>
                  <a:pt x="0" y="113"/>
                  <a:pt x="0" y="113"/>
                  <a:pt x="0" y="113"/>
                </a:cubicBezTo>
                <a:cubicBezTo>
                  <a:pt x="0" y="197"/>
                  <a:pt x="0" y="197"/>
                  <a:pt x="0" y="197"/>
                </a:cubicBezTo>
                <a:cubicBezTo>
                  <a:pt x="30" y="227"/>
                  <a:pt x="30" y="227"/>
                  <a:pt x="30" y="227"/>
                </a:cubicBezTo>
                <a:moveTo>
                  <a:pt x="30" y="227"/>
                </a:moveTo>
                <a:cubicBezTo>
                  <a:pt x="120" y="324"/>
                  <a:pt x="120" y="324"/>
                  <a:pt x="120" y="324"/>
                </a:cubicBezTo>
                <a:cubicBezTo>
                  <a:pt x="141" y="346"/>
                  <a:pt x="141" y="346"/>
                  <a:pt x="141" y="346"/>
                </a:cubicBezTo>
                <a:cubicBezTo>
                  <a:pt x="232" y="346"/>
                  <a:pt x="232" y="346"/>
                  <a:pt x="232" y="346"/>
                </a:cubicBezTo>
                <a:cubicBezTo>
                  <a:pt x="232" y="214"/>
                  <a:pt x="232" y="214"/>
                  <a:pt x="232" y="214"/>
                </a:cubicBezTo>
                <a:moveTo>
                  <a:pt x="176" y="159"/>
                </a:moveTo>
                <a:cubicBezTo>
                  <a:pt x="176" y="169"/>
                  <a:pt x="184" y="177"/>
                  <a:pt x="194" y="177"/>
                </a:cubicBezTo>
                <a:cubicBezTo>
                  <a:pt x="203" y="177"/>
                  <a:pt x="211" y="169"/>
                  <a:pt x="211" y="159"/>
                </a:cubicBezTo>
                <a:cubicBezTo>
                  <a:pt x="211" y="149"/>
                  <a:pt x="203" y="141"/>
                  <a:pt x="194" y="141"/>
                </a:cubicBezTo>
                <a:cubicBezTo>
                  <a:pt x="184" y="141"/>
                  <a:pt x="176" y="149"/>
                  <a:pt x="176" y="159"/>
                </a:cubicBezTo>
                <a:close/>
              </a:path>
            </a:pathLst>
          </a:custGeom>
          <a:noFill/>
          <a:ln w="15875" cap="flat">
            <a:solidFill>
              <a:schemeClr val="tx2"/>
            </a:solidFill>
            <a:prstDash val="solid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gradFill>
                <a:gsLst>
                  <a:gs pos="0">
                    <a:srgbClr val="505050"/>
                  </a:gs>
                  <a:gs pos="100000">
                    <a:srgbClr val="505050"/>
                  </a:gs>
                </a:gsLst>
              </a:gradFill>
              <a:effectLst/>
              <a:uLnTx/>
              <a:uFillTx/>
              <a:latin typeface="等线" panose="020F0502020204030204"/>
              <a:ea typeface="+mn-ea"/>
              <a:cs typeface="+mn-cs"/>
            </a:endParaRPr>
          </a:p>
        </p:txBody>
      </p:sp>
      <p:sp>
        <p:nvSpPr>
          <p:cNvPr id="29" name="globe_4" title="Icon of the earth">
            <a:extLst>
              <a:ext uri="{FF2B5EF4-FFF2-40B4-BE49-F238E27FC236}">
                <a16:creationId xmlns:a16="http://schemas.microsoft.com/office/drawing/2014/main" id="{FC60DF4A-9FAF-4EE3-A23B-37E71A8BECA2}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6411990" y="-1357051"/>
            <a:ext cx="444421" cy="450000"/>
          </a:xfrm>
          <a:custGeom>
            <a:avLst/>
            <a:gdLst>
              <a:gd name="T0" fmla="*/ 0 w 332"/>
              <a:gd name="T1" fmla="*/ 167 h 333"/>
              <a:gd name="T2" fmla="*/ 36 w 332"/>
              <a:gd name="T3" fmla="*/ 63 h 333"/>
              <a:gd name="T4" fmla="*/ 166 w 332"/>
              <a:gd name="T5" fmla="*/ 0 h 333"/>
              <a:gd name="T6" fmla="*/ 332 w 332"/>
              <a:gd name="T7" fmla="*/ 167 h 333"/>
              <a:gd name="T8" fmla="*/ 166 w 332"/>
              <a:gd name="T9" fmla="*/ 333 h 333"/>
              <a:gd name="T10" fmla="*/ 0 w 332"/>
              <a:gd name="T11" fmla="*/ 167 h 333"/>
              <a:gd name="T12" fmla="*/ 89 w 332"/>
              <a:gd name="T13" fmla="*/ 314 h 333"/>
              <a:gd name="T14" fmla="*/ 102 w 332"/>
              <a:gd name="T15" fmla="*/ 299 h 333"/>
              <a:gd name="T16" fmla="*/ 98 w 332"/>
              <a:gd name="T17" fmla="*/ 272 h 333"/>
              <a:gd name="T18" fmla="*/ 72 w 332"/>
              <a:gd name="T19" fmla="*/ 255 h 333"/>
              <a:gd name="T20" fmla="*/ 38 w 332"/>
              <a:gd name="T21" fmla="*/ 255 h 333"/>
              <a:gd name="T22" fmla="*/ 21 w 332"/>
              <a:gd name="T23" fmla="*/ 217 h 333"/>
              <a:gd name="T24" fmla="*/ 38 w 332"/>
              <a:gd name="T25" fmla="*/ 168 h 333"/>
              <a:gd name="T26" fmla="*/ 58 w 332"/>
              <a:gd name="T27" fmla="*/ 167 h 333"/>
              <a:gd name="T28" fmla="*/ 80 w 332"/>
              <a:gd name="T29" fmla="*/ 193 h 333"/>
              <a:gd name="T30" fmla="*/ 102 w 332"/>
              <a:gd name="T31" fmla="*/ 182 h 333"/>
              <a:gd name="T32" fmla="*/ 93 w 332"/>
              <a:gd name="T33" fmla="*/ 156 h 333"/>
              <a:gd name="T34" fmla="*/ 101 w 332"/>
              <a:gd name="T35" fmla="*/ 124 h 333"/>
              <a:gd name="T36" fmla="*/ 145 w 332"/>
              <a:gd name="T37" fmla="*/ 80 h 333"/>
              <a:gd name="T38" fmla="*/ 119 w 332"/>
              <a:gd name="T39" fmla="*/ 47 h 333"/>
              <a:gd name="T40" fmla="*/ 101 w 332"/>
              <a:gd name="T41" fmla="*/ 68 h 333"/>
              <a:gd name="T42" fmla="*/ 32 w 332"/>
              <a:gd name="T43" fmla="*/ 68 h 333"/>
              <a:gd name="T44" fmla="*/ 251 w 332"/>
              <a:gd name="T45" fmla="*/ 24 h 333"/>
              <a:gd name="T46" fmla="*/ 187 w 332"/>
              <a:gd name="T47" fmla="*/ 56 h 333"/>
              <a:gd name="T48" fmla="*/ 201 w 332"/>
              <a:gd name="T49" fmla="*/ 92 h 333"/>
              <a:gd name="T50" fmla="*/ 235 w 332"/>
              <a:gd name="T51" fmla="*/ 92 h 333"/>
              <a:gd name="T52" fmla="*/ 219 w 332"/>
              <a:gd name="T53" fmla="*/ 115 h 333"/>
              <a:gd name="T54" fmla="*/ 187 w 332"/>
              <a:gd name="T55" fmla="*/ 130 h 333"/>
              <a:gd name="T56" fmla="*/ 161 w 332"/>
              <a:gd name="T57" fmla="*/ 168 h 333"/>
              <a:gd name="T58" fmla="*/ 169 w 332"/>
              <a:gd name="T59" fmla="*/ 204 h 333"/>
              <a:gd name="T60" fmla="*/ 206 w 332"/>
              <a:gd name="T61" fmla="*/ 225 h 333"/>
              <a:gd name="T62" fmla="*/ 218 w 332"/>
              <a:gd name="T63" fmla="*/ 212 h 333"/>
              <a:gd name="T64" fmla="*/ 229 w 332"/>
              <a:gd name="T65" fmla="*/ 244 h 333"/>
              <a:gd name="T66" fmla="*/ 217 w 332"/>
              <a:gd name="T67" fmla="*/ 289 h 333"/>
              <a:gd name="T68" fmla="*/ 245 w 332"/>
              <a:gd name="T69" fmla="*/ 276 h 333"/>
              <a:gd name="T70" fmla="*/ 259 w 332"/>
              <a:gd name="T71" fmla="*/ 256 h 333"/>
              <a:gd name="T72" fmla="*/ 259 w 332"/>
              <a:gd name="T73" fmla="*/ 168 h 333"/>
              <a:gd name="T74" fmla="*/ 239 w 332"/>
              <a:gd name="T75" fmla="*/ 137 h 333"/>
              <a:gd name="T76" fmla="*/ 259 w 332"/>
              <a:gd name="T77" fmla="*/ 124 h 333"/>
              <a:gd name="T78" fmla="*/ 284 w 332"/>
              <a:gd name="T79" fmla="*/ 137 h 333"/>
              <a:gd name="T80" fmla="*/ 306 w 332"/>
              <a:gd name="T81" fmla="*/ 170 h 333"/>
              <a:gd name="T82" fmla="*/ 306 w 332"/>
              <a:gd name="T83" fmla="*/ 186 h 333"/>
              <a:gd name="T84" fmla="*/ 332 w 332"/>
              <a:gd name="T85" fmla="*/ 181 h 3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</a:cxnLst>
            <a:rect l="0" t="0" r="r" b="b"/>
            <a:pathLst>
              <a:path w="332" h="333">
                <a:moveTo>
                  <a:pt x="0" y="167"/>
                </a:moveTo>
                <a:cubicBezTo>
                  <a:pt x="0" y="128"/>
                  <a:pt x="13" y="92"/>
                  <a:pt x="36" y="63"/>
                </a:cubicBezTo>
                <a:cubicBezTo>
                  <a:pt x="66" y="25"/>
                  <a:pt x="113" y="0"/>
                  <a:pt x="166" y="0"/>
                </a:cubicBezTo>
                <a:cubicBezTo>
                  <a:pt x="258" y="0"/>
                  <a:pt x="332" y="75"/>
                  <a:pt x="332" y="167"/>
                </a:cubicBezTo>
                <a:cubicBezTo>
                  <a:pt x="332" y="258"/>
                  <a:pt x="258" y="333"/>
                  <a:pt x="166" y="333"/>
                </a:cubicBezTo>
                <a:cubicBezTo>
                  <a:pt x="74" y="333"/>
                  <a:pt x="0" y="258"/>
                  <a:pt x="0" y="167"/>
                </a:cubicBezTo>
                <a:close/>
                <a:moveTo>
                  <a:pt x="89" y="314"/>
                </a:moveTo>
                <a:cubicBezTo>
                  <a:pt x="102" y="299"/>
                  <a:pt x="102" y="299"/>
                  <a:pt x="102" y="299"/>
                </a:cubicBezTo>
                <a:cubicBezTo>
                  <a:pt x="98" y="272"/>
                  <a:pt x="98" y="272"/>
                  <a:pt x="98" y="272"/>
                </a:cubicBezTo>
                <a:cubicBezTo>
                  <a:pt x="72" y="255"/>
                  <a:pt x="72" y="255"/>
                  <a:pt x="72" y="255"/>
                </a:cubicBezTo>
                <a:cubicBezTo>
                  <a:pt x="38" y="255"/>
                  <a:pt x="38" y="255"/>
                  <a:pt x="38" y="255"/>
                </a:cubicBezTo>
                <a:cubicBezTo>
                  <a:pt x="21" y="217"/>
                  <a:pt x="21" y="217"/>
                  <a:pt x="21" y="217"/>
                </a:cubicBezTo>
                <a:cubicBezTo>
                  <a:pt x="38" y="168"/>
                  <a:pt x="38" y="168"/>
                  <a:pt x="38" y="168"/>
                </a:cubicBezTo>
                <a:cubicBezTo>
                  <a:pt x="58" y="167"/>
                  <a:pt x="58" y="167"/>
                  <a:pt x="58" y="167"/>
                </a:cubicBezTo>
                <a:cubicBezTo>
                  <a:pt x="80" y="193"/>
                  <a:pt x="80" y="193"/>
                  <a:pt x="80" y="193"/>
                </a:cubicBezTo>
                <a:cubicBezTo>
                  <a:pt x="102" y="182"/>
                  <a:pt x="102" y="182"/>
                  <a:pt x="102" y="182"/>
                </a:cubicBezTo>
                <a:cubicBezTo>
                  <a:pt x="93" y="156"/>
                  <a:pt x="93" y="156"/>
                  <a:pt x="93" y="156"/>
                </a:cubicBezTo>
                <a:cubicBezTo>
                  <a:pt x="101" y="124"/>
                  <a:pt x="101" y="124"/>
                  <a:pt x="101" y="124"/>
                </a:cubicBezTo>
                <a:cubicBezTo>
                  <a:pt x="145" y="80"/>
                  <a:pt x="145" y="80"/>
                  <a:pt x="145" y="80"/>
                </a:cubicBezTo>
                <a:cubicBezTo>
                  <a:pt x="119" y="47"/>
                  <a:pt x="119" y="47"/>
                  <a:pt x="119" y="47"/>
                </a:cubicBezTo>
                <a:cubicBezTo>
                  <a:pt x="101" y="68"/>
                  <a:pt x="101" y="68"/>
                  <a:pt x="101" y="68"/>
                </a:cubicBezTo>
                <a:cubicBezTo>
                  <a:pt x="32" y="68"/>
                  <a:pt x="32" y="68"/>
                  <a:pt x="32" y="68"/>
                </a:cubicBezTo>
                <a:moveTo>
                  <a:pt x="251" y="24"/>
                </a:moveTo>
                <a:cubicBezTo>
                  <a:pt x="187" y="56"/>
                  <a:pt x="187" y="56"/>
                  <a:pt x="187" y="56"/>
                </a:cubicBezTo>
                <a:cubicBezTo>
                  <a:pt x="201" y="92"/>
                  <a:pt x="201" y="92"/>
                  <a:pt x="201" y="92"/>
                </a:cubicBezTo>
                <a:cubicBezTo>
                  <a:pt x="235" y="92"/>
                  <a:pt x="235" y="92"/>
                  <a:pt x="235" y="92"/>
                </a:cubicBezTo>
                <a:cubicBezTo>
                  <a:pt x="219" y="115"/>
                  <a:pt x="219" y="115"/>
                  <a:pt x="219" y="115"/>
                </a:cubicBezTo>
                <a:cubicBezTo>
                  <a:pt x="187" y="130"/>
                  <a:pt x="187" y="130"/>
                  <a:pt x="187" y="130"/>
                </a:cubicBezTo>
                <a:cubicBezTo>
                  <a:pt x="161" y="168"/>
                  <a:pt x="161" y="168"/>
                  <a:pt x="161" y="168"/>
                </a:cubicBezTo>
                <a:cubicBezTo>
                  <a:pt x="169" y="204"/>
                  <a:pt x="169" y="204"/>
                  <a:pt x="169" y="204"/>
                </a:cubicBezTo>
                <a:cubicBezTo>
                  <a:pt x="206" y="225"/>
                  <a:pt x="206" y="225"/>
                  <a:pt x="206" y="225"/>
                </a:cubicBezTo>
                <a:cubicBezTo>
                  <a:pt x="218" y="212"/>
                  <a:pt x="218" y="212"/>
                  <a:pt x="218" y="212"/>
                </a:cubicBezTo>
                <a:cubicBezTo>
                  <a:pt x="229" y="244"/>
                  <a:pt x="229" y="244"/>
                  <a:pt x="229" y="244"/>
                </a:cubicBezTo>
                <a:cubicBezTo>
                  <a:pt x="217" y="289"/>
                  <a:pt x="217" y="289"/>
                  <a:pt x="217" y="289"/>
                </a:cubicBezTo>
                <a:cubicBezTo>
                  <a:pt x="245" y="276"/>
                  <a:pt x="245" y="276"/>
                  <a:pt x="245" y="276"/>
                </a:cubicBezTo>
                <a:cubicBezTo>
                  <a:pt x="259" y="256"/>
                  <a:pt x="259" y="256"/>
                  <a:pt x="259" y="256"/>
                </a:cubicBezTo>
                <a:cubicBezTo>
                  <a:pt x="259" y="168"/>
                  <a:pt x="259" y="168"/>
                  <a:pt x="259" y="168"/>
                </a:cubicBezTo>
                <a:cubicBezTo>
                  <a:pt x="239" y="137"/>
                  <a:pt x="239" y="137"/>
                  <a:pt x="239" y="137"/>
                </a:cubicBezTo>
                <a:cubicBezTo>
                  <a:pt x="259" y="124"/>
                  <a:pt x="259" y="124"/>
                  <a:pt x="259" y="124"/>
                </a:cubicBezTo>
                <a:cubicBezTo>
                  <a:pt x="284" y="137"/>
                  <a:pt x="284" y="137"/>
                  <a:pt x="284" y="137"/>
                </a:cubicBezTo>
                <a:cubicBezTo>
                  <a:pt x="306" y="170"/>
                  <a:pt x="306" y="170"/>
                  <a:pt x="306" y="170"/>
                </a:cubicBezTo>
                <a:cubicBezTo>
                  <a:pt x="306" y="186"/>
                  <a:pt x="306" y="186"/>
                  <a:pt x="306" y="186"/>
                </a:cubicBezTo>
                <a:cubicBezTo>
                  <a:pt x="332" y="181"/>
                  <a:pt x="332" y="181"/>
                  <a:pt x="332" y="181"/>
                </a:cubicBezTo>
              </a:path>
            </a:pathLst>
          </a:custGeom>
          <a:noFill/>
          <a:ln w="15875" cap="flat">
            <a:solidFill>
              <a:schemeClr val="tx2"/>
            </a:solidFill>
            <a:prstDash val="solid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gradFill>
                <a:gsLst>
                  <a:gs pos="0">
                    <a:srgbClr val="505050"/>
                  </a:gs>
                  <a:gs pos="100000">
                    <a:srgbClr val="505050"/>
                  </a:gs>
                </a:gsLst>
              </a:gradFill>
              <a:effectLst/>
              <a:uLnTx/>
              <a:uFillTx/>
              <a:latin typeface="等线" panose="020F0502020204030204"/>
              <a:ea typeface="+mn-ea"/>
              <a:cs typeface="+mn-cs"/>
            </a:endParaRPr>
          </a:p>
        </p:txBody>
      </p:sp>
      <p:sp>
        <p:nvSpPr>
          <p:cNvPr id="30" name="Intelligence" title="Icon of circles connected by crossing lines">
            <a:extLst>
              <a:ext uri="{FF2B5EF4-FFF2-40B4-BE49-F238E27FC236}">
                <a16:creationId xmlns:a16="http://schemas.microsoft.com/office/drawing/2014/main" id="{5B30C133-B5A5-47E7-9CC7-7663496AEE8E}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4788064" y="-1412194"/>
            <a:ext cx="468305" cy="450000"/>
          </a:xfrm>
          <a:custGeom>
            <a:avLst/>
            <a:gdLst>
              <a:gd name="T0" fmla="*/ 90 w 347"/>
              <a:gd name="T1" fmla="*/ 24 h 333"/>
              <a:gd name="T2" fmla="*/ 114 w 347"/>
              <a:gd name="T3" fmla="*/ 0 h 333"/>
              <a:gd name="T4" fmla="*/ 138 w 347"/>
              <a:gd name="T5" fmla="*/ 24 h 333"/>
              <a:gd name="T6" fmla="*/ 114 w 347"/>
              <a:gd name="T7" fmla="*/ 49 h 333"/>
              <a:gd name="T8" fmla="*/ 90 w 347"/>
              <a:gd name="T9" fmla="*/ 24 h 333"/>
              <a:gd name="T10" fmla="*/ 0 w 347"/>
              <a:gd name="T11" fmla="*/ 146 h 333"/>
              <a:gd name="T12" fmla="*/ 37 w 347"/>
              <a:gd name="T13" fmla="*/ 183 h 333"/>
              <a:gd name="T14" fmla="*/ 75 w 347"/>
              <a:gd name="T15" fmla="*/ 146 h 333"/>
              <a:gd name="T16" fmla="*/ 37 w 347"/>
              <a:gd name="T17" fmla="*/ 108 h 333"/>
              <a:gd name="T18" fmla="*/ 0 w 347"/>
              <a:gd name="T19" fmla="*/ 146 h 333"/>
              <a:gd name="T20" fmla="*/ 60 w 347"/>
              <a:gd name="T21" fmla="*/ 273 h 333"/>
              <a:gd name="T22" fmla="*/ 119 w 347"/>
              <a:gd name="T23" fmla="*/ 333 h 333"/>
              <a:gd name="T24" fmla="*/ 179 w 347"/>
              <a:gd name="T25" fmla="*/ 273 h 333"/>
              <a:gd name="T26" fmla="*/ 119 w 347"/>
              <a:gd name="T27" fmla="*/ 213 h 333"/>
              <a:gd name="T28" fmla="*/ 60 w 347"/>
              <a:gd name="T29" fmla="*/ 273 h 333"/>
              <a:gd name="T30" fmla="*/ 134 w 347"/>
              <a:gd name="T31" fmla="*/ 110 h 333"/>
              <a:gd name="T32" fmla="*/ 174 w 347"/>
              <a:gd name="T33" fmla="*/ 149 h 333"/>
              <a:gd name="T34" fmla="*/ 213 w 347"/>
              <a:gd name="T35" fmla="*/ 110 h 333"/>
              <a:gd name="T36" fmla="*/ 174 w 347"/>
              <a:gd name="T37" fmla="*/ 71 h 333"/>
              <a:gd name="T38" fmla="*/ 134 w 347"/>
              <a:gd name="T39" fmla="*/ 110 h 333"/>
              <a:gd name="T40" fmla="*/ 228 w 347"/>
              <a:gd name="T41" fmla="*/ 241 h 333"/>
              <a:gd name="T42" fmla="*/ 287 w 347"/>
              <a:gd name="T43" fmla="*/ 303 h 333"/>
              <a:gd name="T44" fmla="*/ 347 w 347"/>
              <a:gd name="T45" fmla="*/ 241 h 333"/>
              <a:gd name="T46" fmla="*/ 287 w 347"/>
              <a:gd name="T47" fmla="*/ 179 h 333"/>
              <a:gd name="T48" fmla="*/ 228 w 347"/>
              <a:gd name="T49" fmla="*/ 241 h 333"/>
              <a:gd name="T50" fmla="*/ 228 w 347"/>
              <a:gd name="T51" fmla="*/ 250 h 333"/>
              <a:gd name="T52" fmla="*/ 178 w 347"/>
              <a:gd name="T53" fmla="*/ 262 h 333"/>
              <a:gd name="T54" fmla="*/ 74 w 347"/>
              <a:gd name="T55" fmla="*/ 139 h 333"/>
              <a:gd name="T56" fmla="*/ 136 w 347"/>
              <a:gd name="T57" fmla="*/ 120 h 333"/>
              <a:gd name="T58" fmla="*/ 137 w 347"/>
              <a:gd name="T59" fmla="*/ 216 h 333"/>
              <a:gd name="T60" fmla="*/ 162 w 347"/>
              <a:gd name="T61" fmla="*/ 148 h 333"/>
              <a:gd name="T62" fmla="*/ 86 w 347"/>
              <a:gd name="T63" fmla="*/ 223 h 333"/>
              <a:gd name="T64" fmla="*/ 57 w 347"/>
              <a:gd name="T65" fmla="*/ 177 h 333"/>
              <a:gd name="T66" fmla="*/ 232 w 347"/>
              <a:gd name="T67" fmla="*/ 217 h 333"/>
              <a:gd name="T68" fmla="*/ 71 w 347"/>
              <a:gd name="T69" fmla="*/ 161 h 333"/>
              <a:gd name="T70" fmla="*/ 102 w 347"/>
              <a:gd name="T71" fmla="*/ 46 h 333"/>
              <a:gd name="T72" fmla="*/ 58 w 347"/>
              <a:gd name="T73" fmla="*/ 115 h 333"/>
              <a:gd name="T74" fmla="*/ 249 w 347"/>
              <a:gd name="T75" fmla="*/ 194 h 333"/>
              <a:gd name="T76" fmla="*/ 200 w 347"/>
              <a:gd name="T77" fmla="*/ 139 h 333"/>
              <a:gd name="T78" fmla="*/ 112 w 347"/>
              <a:gd name="T79" fmla="*/ 213 h 333"/>
              <a:gd name="T80" fmla="*/ 114 w 347"/>
              <a:gd name="T81" fmla="*/ 49 h 333"/>
              <a:gd name="T82" fmla="*/ 126 w 347"/>
              <a:gd name="T83" fmla="*/ 45 h 333"/>
              <a:gd name="T84" fmla="*/ 151 w 347"/>
              <a:gd name="T85" fmla="*/ 78 h 3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</a:cxnLst>
            <a:rect l="0" t="0" r="r" b="b"/>
            <a:pathLst>
              <a:path w="347" h="333">
                <a:moveTo>
                  <a:pt x="90" y="24"/>
                </a:moveTo>
                <a:cubicBezTo>
                  <a:pt x="90" y="11"/>
                  <a:pt x="100" y="0"/>
                  <a:pt x="114" y="0"/>
                </a:cubicBezTo>
                <a:cubicBezTo>
                  <a:pt x="127" y="0"/>
                  <a:pt x="138" y="11"/>
                  <a:pt x="138" y="24"/>
                </a:cubicBezTo>
                <a:cubicBezTo>
                  <a:pt x="138" y="38"/>
                  <a:pt x="127" y="49"/>
                  <a:pt x="114" y="49"/>
                </a:cubicBezTo>
                <a:cubicBezTo>
                  <a:pt x="100" y="49"/>
                  <a:pt x="90" y="38"/>
                  <a:pt x="90" y="24"/>
                </a:cubicBezTo>
                <a:close/>
                <a:moveTo>
                  <a:pt x="0" y="146"/>
                </a:moveTo>
                <a:cubicBezTo>
                  <a:pt x="0" y="166"/>
                  <a:pt x="17" y="183"/>
                  <a:pt x="37" y="183"/>
                </a:cubicBezTo>
                <a:cubicBezTo>
                  <a:pt x="58" y="183"/>
                  <a:pt x="75" y="166"/>
                  <a:pt x="75" y="146"/>
                </a:cubicBezTo>
                <a:cubicBezTo>
                  <a:pt x="75" y="125"/>
                  <a:pt x="58" y="108"/>
                  <a:pt x="37" y="108"/>
                </a:cubicBezTo>
                <a:cubicBezTo>
                  <a:pt x="17" y="108"/>
                  <a:pt x="0" y="125"/>
                  <a:pt x="0" y="146"/>
                </a:cubicBezTo>
                <a:close/>
                <a:moveTo>
                  <a:pt x="60" y="273"/>
                </a:moveTo>
                <a:cubicBezTo>
                  <a:pt x="60" y="306"/>
                  <a:pt x="86" y="333"/>
                  <a:pt x="119" y="333"/>
                </a:cubicBezTo>
                <a:cubicBezTo>
                  <a:pt x="152" y="333"/>
                  <a:pt x="179" y="306"/>
                  <a:pt x="179" y="273"/>
                </a:cubicBezTo>
                <a:cubicBezTo>
                  <a:pt x="179" y="240"/>
                  <a:pt x="152" y="213"/>
                  <a:pt x="119" y="213"/>
                </a:cubicBezTo>
                <a:cubicBezTo>
                  <a:pt x="86" y="213"/>
                  <a:pt x="60" y="240"/>
                  <a:pt x="60" y="273"/>
                </a:cubicBezTo>
                <a:close/>
                <a:moveTo>
                  <a:pt x="134" y="110"/>
                </a:moveTo>
                <a:cubicBezTo>
                  <a:pt x="134" y="132"/>
                  <a:pt x="152" y="149"/>
                  <a:pt x="174" y="149"/>
                </a:cubicBezTo>
                <a:cubicBezTo>
                  <a:pt x="195" y="149"/>
                  <a:pt x="213" y="132"/>
                  <a:pt x="213" y="110"/>
                </a:cubicBezTo>
                <a:cubicBezTo>
                  <a:pt x="213" y="89"/>
                  <a:pt x="195" y="71"/>
                  <a:pt x="174" y="71"/>
                </a:cubicBezTo>
                <a:cubicBezTo>
                  <a:pt x="152" y="71"/>
                  <a:pt x="134" y="89"/>
                  <a:pt x="134" y="110"/>
                </a:cubicBezTo>
                <a:close/>
                <a:moveTo>
                  <a:pt x="228" y="241"/>
                </a:moveTo>
                <a:cubicBezTo>
                  <a:pt x="228" y="275"/>
                  <a:pt x="254" y="303"/>
                  <a:pt x="287" y="303"/>
                </a:cubicBezTo>
                <a:cubicBezTo>
                  <a:pt x="320" y="303"/>
                  <a:pt x="347" y="275"/>
                  <a:pt x="347" y="241"/>
                </a:cubicBezTo>
                <a:cubicBezTo>
                  <a:pt x="347" y="207"/>
                  <a:pt x="320" y="179"/>
                  <a:pt x="287" y="179"/>
                </a:cubicBezTo>
                <a:cubicBezTo>
                  <a:pt x="254" y="179"/>
                  <a:pt x="228" y="207"/>
                  <a:pt x="228" y="241"/>
                </a:cubicBezTo>
                <a:close/>
                <a:moveTo>
                  <a:pt x="228" y="250"/>
                </a:moveTo>
                <a:cubicBezTo>
                  <a:pt x="178" y="262"/>
                  <a:pt x="178" y="262"/>
                  <a:pt x="178" y="262"/>
                </a:cubicBezTo>
                <a:moveTo>
                  <a:pt x="74" y="139"/>
                </a:moveTo>
                <a:cubicBezTo>
                  <a:pt x="136" y="120"/>
                  <a:pt x="136" y="120"/>
                  <a:pt x="136" y="120"/>
                </a:cubicBezTo>
                <a:moveTo>
                  <a:pt x="137" y="216"/>
                </a:moveTo>
                <a:cubicBezTo>
                  <a:pt x="162" y="148"/>
                  <a:pt x="162" y="148"/>
                  <a:pt x="162" y="148"/>
                </a:cubicBezTo>
                <a:moveTo>
                  <a:pt x="86" y="223"/>
                </a:moveTo>
                <a:cubicBezTo>
                  <a:pt x="57" y="177"/>
                  <a:pt x="57" y="177"/>
                  <a:pt x="57" y="177"/>
                </a:cubicBezTo>
                <a:moveTo>
                  <a:pt x="232" y="217"/>
                </a:moveTo>
                <a:cubicBezTo>
                  <a:pt x="71" y="161"/>
                  <a:pt x="71" y="161"/>
                  <a:pt x="71" y="161"/>
                </a:cubicBezTo>
                <a:moveTo>
                  <a:pt x="102" y="46"/>
                </a:moveTo>
                <a:cubicBezTo>
                  <a:pt x="58" y="115"/>
                  <a:pt x="58" y="115"/>
                  <a:pt x="58" y="115"/>
                </a:cubicBezTo>
                <a:moveTo>
                  <a:pt x="249" y="194"/>
                </a:moveTo>
                <a:cubicBezTo>
                  <a:pt x="200" y="139"/>
                  <a:pt x="200" y="139"/>
                  <a:pt x="200" y="139"/>
                </a:cubicBezTo>
                <a:moveTo>
                  <a:pt x="112" y="213"/>
                </a:moveTo>
                <a:cubicBezTo>
                  <a:pt x="114" y="49"/>
                  <a:pt x="114" y="49"/>
                  <a:pt x="114" y="49"/>
                </a:cubicBezTo>
                <a:moveTo>
                  <a:pt x="126" y="45"/>
                </a:moveTo>
                <a:cubicBezTo>
                  <a:pt x="151" y="78"/>
                  <a:pt x="151" y="78"/>
                  <a:pt x="151" y="78"/>
                </a:cubicBezTo>
              </a:path>
            </a:pathLst>
          </a:custGeom>
          <a:noFill/>
          <a:ln w="15875" cap="flat">
            <a:solidFill>
              <a:schemeClr val="tx2"/>
            </a:solidFill>
            <a:prstDash val="solid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gradFill>
                <a:gsLst>
                  <a:gs pos="0">
                    <a:srgbClr val="505050"/>
                  </a:gs>
                  <a:gs pos="100000">
                    <a:srgbClr val="505050"/>
                  </a:gs>
                </a:gsLst>
              </a:gradFill>
              <a:effectLst/>
              <a:uLnTx/>
              <a:uFillTx/>
              <a:latin typeface="等线" panose="020F0502020204030204"/>
              <a:ea typeface="+mn-ea"/>
              <a:cs typeface="+mn-cs"/>
            </a:endParaRPr>
          </a:p>
        </p:txBody>
      </p:sp>
      <p:sp>
        <p:nvSpPr>
          <p:cNvPr id="31" name="chip" title="Icon of a computer chip">
            <a:extLst>
              <a:ext uri="{FF2B5EF4-FFF2-40B4-BE49-F238E27FC236}">
                <a16:creationId xmlns:a16="http://schemas.microsoft.com/office/drawing/2014/main" id="{4C449E75-3A61-4772-ACC5-CBE80F725283}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7252158" y="-1357051"/>
            <a:ext cx="441061" cy="450000"/>
          </a:xfrm>
          <a:custGeom>
            <a:avLst/>
            <a:gdLst>
              <a:gd name="T0" fmla="*/ 267 w 334"/>
              <a:gd name="T1" fmla="*/ 298 h 341"/>
              <a:gd name="T2" fmla="*/ 60 w 334"/>
              <a:gd name="T3" fmla="*/ 298 h 341"/>
              <a:gd name="T4" fmla="*/ 36 w 334"/>
              <a:gd name="T5" fmla="*/ 273 h 341"/>
              <a:gd name="T6" fmla="*/ 36 w 334"/>
              <a:gd name="T7" fmla="*/ 61 h 341"/>
              <a:gd name="T8" fmla="*/ 60 w 334"/>
              <a:gd name="T9" fmla="*/ 36 h 341"/>
              <a:gd name="T10" fmla="*/ 267 w 334"/>
              <a:gd name="T11" fmla="*/ 36 h 341"/>
              <a:gd name="T12" fmla="*/ 291 w 334"/>
              <a:gd name="T13" fmla="*/ 61 h 341"/>
              <a:gd name="T14" fmla="*/ 291 w 334"/>
              <a:gd name="T15" fmla="*/ 273 h 341"/>
              <a:gd name="T16" fmla="*/ 267 w 334"/>
              <a:gd name="T17" fmla="*/ 298 h 341"/>
              <a:gd name="T18" fmla="*/ 78 w 334"/>
              <a:gd name="T19" fmla="*/ 36 h 341"/>
              <a:gd name="T20" fmla="*/ 78 w 334"/>
              <a:gd name="T21" fmla="*/ 0 h 341"/>
              <a:gd name="T22" fmla="*/ 121 w 334"/>
              <a:gd name="T23" fmla="*/ 36 h 341"/>
              <a:gd name="T24" fmla="*/ 121 w 334"/>
              <a:gd name="T25" fmla="*/ 0 h 341"/>
              <a:gd name="T26" fmla="*/ 163 w 334"/>
              <a:gd name="T27" fmla="*/ 0 h 341"/>
              <a:gd name="T28" fmla="*/ 163 w 334"/>
              <a:gd name="T29" fmla="*/ 36 h 341"/>
              <a:gd name="T30" fmla="*/ 206 w 334"/>
              <a:gd name="T31" fmla="*/ 0 h 341"/>
              <a:gd name="T32" fmla="*/ 206 w 334"/>
              <a:gd name="T33" fmla="*/ 36 h 341"/>
              <a:gd name="T34" fmla="*/ 256 w 334"/>
              <a:gd name="T35" fmla="*/ 0 h 341"/>
              <a:gd name="T36" fmla="*/ 256 w 334"/>
              <a:gd name="T37" fmla="*/ 36 h 341"/>
              <a:gd name="T38" fmla="*/ 334 w 334"/>
              <a:gd name="T39" fmla="*/ 78 h 341"/>
              <a:gd name="T40" fmla="*/ 291 w 334"/>
              <a:gd name="T41" fmla="*/ 78 h 341"/>
              <a:gd name="T42" fmla="*/ 334 w 334"/>
              <a:gd name="T43" fmla="*/ 121 h 341"/>
              <a:gd name="T44" fmla="*/ 291 w 334"/>
              <a:gd name="T45" fmla="*/ 121 h 341"/>
              <a:gd name="T46" fmla="*/ 334 w 334"/>
              <a:gd name="T47" fmla="*/ 163 h 341"/>
              <a:gd name="T48" fmla="*/ 291 w 334"/>
              <a:gd name="T49" fmla="*/ 163 h 341"/>
              <a:gd name="T50" fmla="*/ 334 w 334"/>
              <a:gd name="T51" fmla="*/ 213 h 341"/>
              <a:gd name="T52" fmla="*/ 291 w 334"/>
              <a:gd name="T53" fmla="*/ 213 h 341"/>
              <a:gd name="T54" fmla="*/ 334 w 334"/>
              <a:gd name="T55" fmla="*/ 256 h 341"/>
              <a:gd name="T56" fmla="*/ 291 w 334"/>
              <a:gd name="T57" fmla="*/ 256 h 341"/>
              <a:gd name="T58" fmla="*/ 36 w 334"/>
              <a:gd name="T59" fmla="*/ 78 h 341"/>
              <a:gd name="T60" fmla="*/ 0 w 334"/>
              <a:gd name="T61" fmla="*/ 78 h 341"/>
              <a:gd name="T62" fmla="*/ 36 w 334"/>
              <a:gd name="T63" fmla="*/ 121 h 341"/>
              <a:gd name="T64" fmla="*/ 0 w 334"/>
              <a:gd name="T65" fmla="*/ 121 h 341"/>
              <a:gd name="T66" fmla="*/ 36 w 334"/>
              <a:gd name="T67" fmla="*/ 163 h 341"/>
              <a:gd name="T68" fmla="*/ 0 w 334"/>
              <a:gd name="T69" fmla="*/ 163 h 341"/>
              <a:gd name="T70" fmla="*/ 36 w 334"/>
              <a:gd name="T71" fmla="*/ 213 h 341"/>
              <a:gd name="T72" fmla="*/ 0 w 334"/>
              <a:gd name="T73" fmla="*/ 213 h 341"/>
              <a:gd name="T74" fmla="*/ 36 w 334"/>
              <a:gd name="T75" fmla="*/ 256 h 341"/>
              <a:gd name="T76" fmla="*/ 0 w 334"/>
              <a:gd name="T77" fmla="*/ 256 h 341"/>
              <a:gd name="T78" fmla="*/ 78 w 334"/>
              <a:gd name="T79" fmla="*/ 298 h 341"/>
              <a:gd name="T80" fmla="*/ 78 w 334"/>
              <a:gd name="T81" fmla="*/ 341 h 341"/>
              <a:gd name="T82" fmla="*/ 121 w 334"/>
              <a:gd name="T83" fmla="*/ 298 h 341"/>
              <a:gd name="T84" fmla="*/ 121 w 334"/>
              <a:gd name="T85" fmla="*/ 341 h 341"/>
              <a:gd name="T86" fmla="*/ 163 w 334"/>
              <a:gd name="T87" fmla="*/ 341 h 341"/>
              <a:gd name="T88" fmla="*/ 163 w 334"/>
              <a:gd name="T89" fmla="*/ 298 h 341"/>
              <a:gd name="T90" fmla="*/ 206 w 334"/>
              <a:gd name="T91" fmla="*/ 298 h 341"/>
              <a:gd name="T92" fmla="*/ 206 w 334"/>
              <a:gd name="T93" fmla="*/ 341 h 341"/>
              <a:gd name="T94" fmla="*/ 256 w 334"/>
              <a:gd name="T95" fmla="*/ 298 h 341"/>
              <a:gd name="T96" fmla="*/ 256 w 334"/>
              <a:gd name="T97" fmla="*/ 341 h 34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334" h="341">
                <a:moveTo>
                  <a:pt x="267" y="298"/>
                </a:moveTo>
                <a:cubicBezTo>
                  <a:pt x="60" y="298"/>
                  <a:pt x="60" y="298"/>
                  <a:pt x="60" y="298"/>
                </a:cubicBezTo>
                <a:cubicBezTo>
                  <a:pt x="48" y="298"/>
                  <a:pt x="36" y="286"/>
                  <a:pt x="36" y="273"/>
                </a:cubicBezTo>
                <a:cubicBezTo>
                  <a:pt x="36" y="61"/>
                  <a:pt x="36" y="61"/>
                  <a:pt x="36" y="61"/>
                </a:cubicBezTo>
                <a:cubicBezTo>
                  <a:pt x="36" y="45"/>
                  <a:pt x="48" y="36"/>
                  <a:pt x="60" y="36"/>
                </a:cubicBezTo>
                <a:cubicBezTo>
                  <a:pt x="267" y="36"/>
                  <a:pt x="267" y="36"/>
                  <a:pt x="267" y="36"/>
                </a:cubicBezTo>
                <a:cubicBezTo>
                  <a:pt x="282" y="36"/>
                  <a:pt x="291" y="45"/>
                  <a:pt x="291" y="61"/>
                </a:cubicBezTo>
                <a:cubicBezTo>
                  <a:pt x="291" y="273"/>
                  <a:pt x="291" y="273"/>
                  <a:pt x="291" y="273"/>
                </a:cubicBezTo>
                <a:cubicBezTo>
                  <a:pt x="291" y="286"/>
                  <a:pt x="282" y="298"/>
                  <a:pt x="267" y="298"/>
                </a:cubicBezTo>
                <a:close/>
                <a:moveTo>
                  <a:pt x="78" y="36"/>
                </a:moveTo>
                <a:cubicBezTo>
                  <a:pt x="78" y="0"/>
                  <a:pt x="78" y="0"/>
                  <a:pt x="78" y="0"/>
                </a:cubicBezTo>
                <a:moveTo>
                  <a:pt x="121" y="36"/>
                </a:moveTo>
                <a:cubicBezTo>
                  <a:pt x="121" y="0"/>
                  <a:pt x="121" y="0"/>
                  <a:pt x="121" y="0"/>
                </a:cubicBezTo>
                <a:moveTo>
                  <a:pt x="163" y="0"/>
                </a:moveTo>
                <a:cubicBezTo>
                  <a:pt x="163" y="36"/>
                  <a:pt x="163" y="36"/>
                  <a:pt x="163" y="36"/>
                </a:cubicBezTo>
                <a:moveTo>
                  <a:pt x="206" y="0"/>
                </a:moveTo>
                <a:cubicBezTo>
                  <a:pt x="206" y="36"/>
                  <a:pt x="206" y="36"/>
                  <a:pt x="206" y="36"/>
                </a:cubicBezTo>
                <a:moveTo>
                  <a:pt x="256" y="0"/>
                </a:moveTo>
                <a:cubicBezTo>
                  <a:pt x="256" y="36"/>
                  <a:pt x="256" y="36"/>
                  <a:pt x="256" y="36"/>
                </a:cubicBezTo>
                <a:moveTo>
                  <a:pt x="334" y="78"/>
                </a:moveTo>
                <a:cubicBezTo>
                  <a:pt x="291" y="78"/>
                  <a:pt x="291" y="78"/>
                  <a:pt x="291" y="78"/>
                </a:cubicBezTo>
                <a:moveTo>
                  <a:pt x="334" y="121"/>
                </a:moveTo>
                <a:cubicBezTo>
                  <a:pt x="291" y="121"/>
                  <a:pt x="291" y="121"/>
                  <a:pt x="291" y="121"/>
                </a:cubicBezTo>
                <a:moveTo>
                  <a:pt x="334" y="163"/>
                </a:moveTo>
                <a:cubicBezTo>
                  <a:pt x="291" y="163"/>
                  <a:pt x="291" y="163"/>
                  <a:pt x="291" y="163"/>
                </a:cubicBezTo>
                <a:moveTo>
                  <a:pt x="334" y="213"/>
                </a:moveTo>
                <a:cubicBezTo>
                  <a:pt x="291" y="213"/>
                  <a:pt x="291" y="213"/>
                  <a:pt x="291" y="213"/>
                </a:cubicBezTo>
                <a:moveTo>
                  <a:pt x="334" y="256"/>
                </a:moveTo>
                <a:cubicBezTo>
                  <a:pt x="291" y="256"/>
                  <a:pt x="291" y="256"/>
                  <a:pt x="291" y="256"/>
                </a:cubicBezTo>
                <a:moveTo>
                  <a:pt x="36" y="78"/>
                </a:moveTo>
                <a:cubicBezTo>
                  <a:pt x="0" y="78"/>
                  <a:pt x="0" y="78"/>
                  <a:pt x="0" y="78"/>
                </a:cubicBezTo>
                <a:moveTo>
                  <a:pt x="36" y="121"/>
                </a:moveTo>
                <a:cubicBezTo>
                  <a:pt x="0" y="121"/>
                  <a:pt x="0" y="121"/>
                  <a:pt x="0" y="121"/>
                </a:cubicBezTo>
                <a:moveTo>
                  <a:pt x="36" y="163"/>
                </a:moveTo>
                <a:cubicBezTo>
                  <a:pt x="0" y="163"/>
                  <a:pt x="0" y="163"/>
                  <a:pt x="0" y="163"/>
                </a:cubicBezTo>
                <a:moveTo>
                  <a:pt x="36" y="213"/>
                </a:moveTo>
                <a:cubicBezTo>
                  <a:pt x="0" y="213"/>
                  <a:pt x="0" y="213"/>
                  <a:pt x="0" y="213"/>
                </a:cubicBezTo>
                <a:moveTo>
                  <a:pt x="36" y="256"/>
                </a:moveTo>
                <a:cubicBezTo>
                  <a:pt x="0" y="256"/>
                  <a:pt x="0" y="256"/>
                  <a:pt x="0" y="256"/>
                </a:cubicBezTo>
                <a:moveTo>
                  <a:pt x="78" y="298"/>
                </a:moveTo>
                <a:cubicBezTo>
                  <a:pt x="78" y="341"/>
                  <a:pt x="78" y="341"/>
                  <a:pt x="78" y="341"/>
                </a:cubicBezTo>
                <a:moveTo>
                  <a:pt x="121" y="298"/>
                </a:moveTo>
                <a:cubicBezTo>
                  <a:pt x="121" y="341"/>
                  <a:pt x="121" y="341"/>
                  <a:pt x="121" y="341"/>
                </a:cubicBezTo>
                <a:moveTo>
                  <a:pt x="163" y="341"/>
                </a:moveTo>
                <a:cubicBezTo>
                  <a:pt x="163" y="298"/>
                  <a:pt x="163" y="298"/>
                  <a:pt x="163" y="298"/>
                </a:cubicBezTo>
                <a:moveTo>
                  <a:pt x="206" y="298"/>
                </a:moveTo>
                <a:cubicBezTo>
                  <a:pt x="206" y="341"/>
                  <a:pt x="206" y="341"/>
                  <a:pt x="206" y="341"/>
                </a:cubicBezTo>
                <a:moveTo>
                  <a:pt x="256" y="298"/>
                </a:moveTo>
                <a:cubicBezTo>
                  <a:pt x="256" y="341"/>
                  <a:pt x="256" y="341"/>
                  <a:pt x="256" y="341"/>
                </a:cubicBezTo>
              </a:path>
            </a:pathLst>
          </a:custGeom>
          <a:noFill/>
          <a:ln w="15875" cap="flat">
            <a:solidFill>
              <a:schemeClr val="tx2"/>
            </a:solidFill>
            <a:prstDash val="solid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gradFill>
                <a:gsLst>
                  <a:gs pos="0">
                    <a:srgbClr val="505050"/>
                  </a:gs>
                  <a:gs pos="100000">
                    <a:srgbClr val="505050"/>
                  </a:gs>
                </a:gsLst>
              </a:gradFill>
              <a:effectLst/>
              <a:uLnTx/>
              <a:uFillTx/>
              <a:latin typeface="等线" panose="020F0502020204030204"/>
              <a:ea typeface="+mn-ea"/>
              <a:cs typeface="+mn-cs"/>
            </a:endParaRPr>
          </a:p>
        </p:txBody>
      </p:sp>
      <p:sp>
        <p:nvSpPr>
          <p:cNvPr id="32" name="Broadcasting_F1B5" title="Icon of a communication dish with signal lines">
            <a:extLst>
              <a:ext uri="{FF2B5EF4-FFF2-40B4-BE49-F238E27FC236}">
                <a16:creationId xmlns:a16="http://schemas.microsoft.com/office/drawing/2014/main" id="{69C241D3-3265-4984-8801-F49888A603A5}"/>
              </a:ext>
            </a:extLst>
          </p:cNvPr>
          <p:cNvSpPr>
            <a:spLocks noChangeAspect="1" noEditPoints="1"/>
          </p:cNvSpPr>
          <p:nvPr/>
        </p:nvSpPr>
        <p:spPr bwMode="auto">
          <a:xfrm flipH="1">
            <a:off x="8569212" y="2576453"/>
            <a:ext cx="474766" cy="474990"/>
          </a:xfrm>
          <a:custGeom>
            <a:avLst/>
            <a:gdLst>
              <a:gd name="T0" fmla="*/ 1786 w 3913"/>
              <a:gd name="T1" fmla="*/ 2127 h 3913"/>
              <a:gd name="T2" fmla="*/ 2198 w 3913"/>
              <a:gd name="T3" fmla="*/ 1715 h 3913"/>
              <a:gd name="T4" fmla="*/ 2286 w 3913"/>
              <a:gd name="T5" fmla="*/ 1502 h 3913"/>
              <a:gd name="T6" fmla="*/ 2161 w 3913"/>
              <a:gd name="T7" fmla="*/ 1627 h 3913"/>
              <a:gd name="T8" fmla="*/ 2286 w 3913"/>
              <a:gd name="T9" fmla="*/ 1752 h 3913"/>
              <a:gd name="T10" fmla="*/ 2411 w 3913"/>
              <a:gd name="T11" fmla="*/ 1627 h 3913"/>
              <a:gd name="T12" fmla="*/ 2286 w 3913"/>
              <a:gd name="T13" fmla="*/ 1502 h 3913"/>
              <a:gd name="T14" fmla="*/ 3162 w 3913"/>
              <a:gd name="T15" fmla="*/ 1877 h 3913"/>
              <a:gd name="T16" fmla="*/ 2036 w 3913"/>
              <a:gd name="T17" fmla="*/ 751 h 3913"/>
              <a:gd name="T18" fmla="*/ 3913 w 3913"/>
              <a:gd name="T19" fmla="*/ 1877 h 3913"/>
              <a:gd name="T20" fmla="*/ 2036 w 3913"/>
              <a:gd name="T21" fmla="*/ 0 h 3913"/>
              <a:gd name="T22" fmla="*/ 636 w 3913"/>
              <a:gd name="T23" fmla="*/ 977 h 3913"/>
              <a:gd name="T24" fmla="*/ 636 w 3913"/>
              <a:gd name="T25" fmla="*/ 3277 h 3913"/>
              <a:gd name="T26" fmla="*/ 2936 w 3913"/>
              <a:gd name="T27" fmla="*/ 3277 h 3913"/>
              <a:gd name="T28" fmla="*/ 636 w 3913"/>
              <a:gd name="T29" fmla="*/ 977 h 391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3913" h="3913">
                <a:moveTo>
                  <a:pt x="1786" y="2127"/>
                </a:moveTo>
                <a:cubicBezTo>
                  <a:pt x="2198" y="1715"/>
                  <a:pt x="2198" y="1715"/>
                  <a:pt x="2198" y="1715"/>
                </a:cubicBezTo>
                <a:moveTo>
                  <a:pt x="2286" y="1502"/>
                </a:moveTo>
                <a:cubicBezTo>
                  <a:pt x="2217" y="1502"/>
                  <a:pt x="2161" y="1558"/>
                  <a:pt x="2161" y="1627"/>
                </a:cubicBezTo>
                <a:cubicBezTo>
                  <a:pt x="2161" y="1696"/>
                  <a:pt x="2217" y="1752"/>
                  <a:pt x="2286" y="1752"/>
                </a:cubicBezTo>
                <a:cubicBezTo>
                  <a:pt x="2355" y="1752"/>
                  <a:pt x="2411" y="1696"/>
                  <a:pt x="2411" y="1627"/>
                </a:cubicBezTo>
                <a:cubicBezTo>
                  <a:pt x="2411" y="1558"/>
                  <a:pt x="2355" y="1502"/>
                  <a:pt x="2286" y="1502"/>
                </a:cubicBezTo>
                <a:close/>
                <a:moveTo>
                  <a:pt x="3162" y="1877"/>
                </a:moveTo>
                <a:cubicBezTo>
                  <a:pt x="3162" y="1255"/>
                  <a:pt x="2658" y="751"/>
                  <a:pt x="2036" y="751"/>
                </a:cubicBezTo>
                <a:moveTo>
                  <a:pt x="3913" y="1877"/>
                </a:moveTo>
                <a:cubicBezTo>
                  <a:pt x="3913" y="840"/>
                  <a:pt x="3073" y="0"/>
                  <a:pt x="2036" y="0"/>
                </a:cubicBezTo>
                <a:moveTo>
                  <a:pt x="636" y="977"/>
                </a:moveTo>
                <a:cubicBezTo>
                  <a:pt x="0" y="1612"/>
                  <a:pt x="0" y="2642"/>
                  <a:pt x="636" y="3277"/>
                </a:cubicBezTo>
                <a:cubicBezTo>
                  <a:pt x="1271" y="3913"/>
                  <a:pt x="2301" y="3913"/>
                  <a:pt x="2936" y="3277"/>
                </a:cubicBezTo>
                <a:lnTo>
                  <a:pt x="636" y="977"/>
                </a:lnTo>
                <a:close/>
              </a:path>
            </a:pathLst>
          </a:custGeom>
          <a:noFill/>
          <a:ln w="15875" cap="flat">
            <a:solidFill>
              <a:schemeClr val="accent1"/>
            </a:solidFill>
            <a:prstDash val="solid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gradFill>
                <a:gsLst>
                  <a:gs pos="0">
                    <a:srgbClr val="505050"/>
                  </a:gs>
                  <a:gs pos="100000">
                    <a:srgbClr val="505050"/>
                  </a:gs>
                </a:gsLst>
              </a:gradFill>
              <a:effectLst/>
              <a:uLnTx/>
              <a:uFillTx/>
              <a:latin typeface="等线" panose="020F0502020204030204"/>
              <a:ea typeface="+mn-ea"/>
              <a:cs typeface="+mn-cs"/>
            </a:endParaRPr>
          </a:p>
        </p:txBody>
      </p:sp>
      <p:sp>
        <p:nvSpPr>
          <p:cNvPr id="33" name="rocket" title="Icon of a rocket">
            <a:extLst>
              <a:ext uri="{FF2B5EF4-FFF2-40B4-BE49-F238E27FC236}">
                <a16:creationId xmlns:a16="http://schemas.microsoft.com/office/drawing/2014/main" id="{7D00C888-E0B4-49B4-BC41-51F37548882E}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3167423" y="2576454"/>
            <a:ext cx="484486" cy="474988"/>
          </a:xfrm>
          <a:custGeom>
            <a:avLst/>
            <a:gdLst>
              <a:gd name="T0" fmla="*/ 352 w 352"/>
              <a:gd name="T1" fmla="*/ 3 h 346"/>
              <a:gd name="T2" fmla="*/ 305 w 352"/>
              <a:gd name="T3" fmla="*/ 142 h 346"/>
              <a:gd name="T4" fmla="*/ 118 w 352"/>
              <a:gd name="T5" fmla="*/ 326 h 346"/>
              <a:gd name="T6" fmla="*/ 50 w 352"/>
              <a:gd name="T7" fmla="*/ 346 h 346"/>
              <a:gd name="T8" fmla="*/ 0 w 352"/>
              <a:gd name="T9" fmla="*/ 295 h 346"/>
              <a:gd name="T10" fmla="*/ 30 w 352"/>
              <a:gd name="T11" fmla="*/ 227 h 346"/>
              <a:gd name="T12" fmla="*/ 203 w 352"/>
              <a:gd name="T13" fmla="*/ 54 h 346"/>
              <a:gd name="T14" fmla="*/ 352 w 352"/>
              <a:gd name="T15" fmla="*/ 3 h 346"/>
              <a:gd name="T16" fmla="*/ 203 w 352"/>
              <a:gd name="T17" fmla="*/ 55 h 346"/>
              <a:gd name="T18" fmla="*/ 301 w 352"/>
              <a:gd name="T19" fmla="*/ 146 h 346"/>
              <a:gd name="T20" fmla="*/ 144 w 352"/>
              <a:gd name="T21" fmla="*/ 113 h 346"/>
              <a:gd name="T22" fmla="*/ 0 w 352"/>
              <a:gd name="T23" fmla="*/ 113 h 346"/>
              <a:gd name="T24" fmla="*/ 0 w 352"/>
              <a:gd name="T25" fmla="*/ 197 h 346"/>
              <a:gd name="T26" fmla="*/ 30 w 352"/>
              <a:gd name="T27" fmla="*/ 227 h 346"/>
              <a:gd name="T28" fmla="*/ 30 w 352"/>
              <a:gd name="T29" fmla="*/ 227 h 346"/>
              <a:gd name="T30" fmla="*/ 120 w 352"/>
              <a:gd name="T31" fmla="*/ 324 h 346"/>
              <a:gd name="T32" fmla="*/ 141 w 352"/>
              <a:gd name="T33" fmla="*/ 346 h 346"/>
              <a:gd name="T34" fmla="*/ 232 w 352"/>
              <a:gd name="T35" fmla="*/ 346 h 346"/>
              <a:gd name="T36" fmla="*/ 232 w 352"/>
              <a:gd name="T37" fmla="*/ 214 h 346"/>
              <a:gd name="T38" fmla="*/ 176 w 352"/>
              <a:gd name="T39" fmla="*/ 159 h 346"/>
              <a:gd name="T40" fmla="*/ 194 w 352"/>
              <a:gd name="T41" fmla="*/ 177 h 346"/>
              <a:gd name="T42" fmla="*/ 211 w 352"/>
              <a:gd name="T43" fmla="*/ 159 h 346"/>
              <a:gd name="T44" fmla="*/ 194 w 352"/>
              <a:gd name="T45" fmla="*/ 141 h 346"/>
              <a:gd name="T46" fmla="*/ 176 w 352"/>
              <a:gd name="T47" fmla="*/ 159 h 3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</a:cxnLst>
            <a:rect l="0" t="0" r="r" b="b"/>
            <a:pathLst>
              <a:path w="352" h="346">
                <a:moveTo>
                  <a:pt x="352" y="3"/>
                </a:moveTo>
                <a:cubicBezTo>
                  <a:pt x="346" y="85"/>
                  <a:pt x="305" y="142"/>
                  <a:pt x="305" y="142"/>
                </a:cubicBezTo>
                <a:cubicBezTo>
                  <a:pt x="305" y="142"/>
                  <a:pt x="305" y="142"/>
                  <a:pt x="118" y="326"/>
                </a:cubicBezTo>
                <a:cubicBezTo>
                  <a:pt x="118" y="326"/>
                  <a:pt x="118" y="326"/>
                  <a:pt x="50" y="346"/>
                </a:cubicBezTo>
                <a:cubicBezTo>
                  <a:pt x="50" y="346"/>
                  <a:pt x="50" y="346"/>
                  <a:pt x="0" y="295"/>
                </a:cubicBezTo>
                <a:cubicBezTo>
                  <a:pt x="0" y="295"/>
                  <a:pt x="0" y="295"/>
                  <a:pt x="30" y="227"/>
                </a:cubicBezTo>
                <a:cubicBezTo>
                  <a:pt x="30" y="227"/>
                  <a:pt x="149" y="109"/>
                  <a:pt x="203" y="54"/>
                </a:cubicBezTo>
                <a:cubicBezTo>
                  <a:pt x="257" y="0"/>
                  <a:pt x="352" y="3"/>
                  <a:pt x="352" y="3"/>
                </a:cubicBezTo>
                <a:close/>
                <a:moveTo>
                  <a:pt x="203" y="55"/>
                </a:moveTo>
                <a:cubicBezTo>
                  <a:pt x="301" y="146"/>
                  <a:pt x="301" y="146"/>
                  <a:pt x="301" y="146"/>
                </a:cubicBezTo>
                <a:moveTo>
                  <a:pt x="144" y="113"/>
                </a:moveTo>
                <a:cubicBezTo>
                  <a:pt x="0" y="113"/>
                  <a:pt x="0" y="113"/>
                  <a:pt x="0" y="113"/>
                </a:cubicBezTo>
                <a:cubicBezTo>
                  <a:pt x="0" y="197"/>
                  <a:pt x="0" y="197"/>
                  <a:pt x="0" y="197"/>
                </a:cubicBezTo>
                <a:cubicBezTo>
                  <a:pt x="30" y="227"/>
                  <a:pt x="30" y="227"/>
                  <a:pt x="30" y="227"/>
                </a:cubicBezTo>
                <a:moveTo>
                  <a:pt x="30" y="227"/>
                </a:moveTo>
                <a:cubicBezTo>
                  <a:pt x="120" y="324"/>
                  <a:pt x="120" y="324"/>
                  <a:pt x="120" y="324"/>
                </a:cubicBezTo>
                <a:cubicBezTo>
                  <a:pt x="141" y="346"/>
                  <a:pt x="141" y="346"/>
                  <a:pt x="141" y="346"/>
                </a:cubicBezTo>
                <a:cubicBezTo>
                  <a:pt x="232" y="346"/>
                  <a:pt x="232" y="346"/>
                  <a:pt x="232" y="346"/>
                </a:cubicBezTo>
                <a:cubicBezTo>
                  <a:pt x="232" y="214"/>
                  <a:pt x="232" y="214"/>
                  <a:pt x="232" y="214"/>
                </a:cubicBezTo>
                <a:moveTo>
                  <a:pt x="176" y="159"/>
                </a:moveTo>
                <a:cubicBezTo>
                  <a:pt x="176" y="169"/>
                  <a:pt x="184" y="177"/>
                  <a:pt x="194" y="177"/>
                </a:cubicBezTo>
                <a:cubicBezTo>
                  <a:pt x="203" y="177"/>
                  <a:pt x="211" y="169"/>
                  <a:pt x="211" y="159"/>
                </a:cubicBezTo>
                <a:cubicBezTo>
                  <a:pt x="211" y="149"/>
                  <a:pt x="203" y="141"/>
                  <a:pt x="194" y="141"/>
                </a:cubicBezTo>
                <a:cubicBezTo>
                  <a:pt x="184" y="141"/>
                  <a:pt x="176" y="149"/>
                  <a:pt x="176" y="159"/>
                </a:cubicBezTo>
                <a:close/>
              </a:path>
            </a:pathLst>
          </a:custGeom>
          <a:noFill/>
          <a:ln w="15875" cap="flat">
            <a:solidFill>
              <a:schemeClr val="accent1"/>
            </a:solidFill>
            <a:prstDash val="solid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gradFill>
                <a:gsLst>
                  <a:gs pos="0">
                    <a:srgbClr val="505050"/>
                  </a:gs>
                  <a:gs pos="100000">
                    <a:srgbClr val="505050"/>
                  </a:gs>
                </a:gsLst>
              </a:gradFill>
              <a:effectLst/>
              <a:uLnTx/>
              <a:uFillTx/>
              <a:latin typeface="等线" panose="020F0502020204030204"/>
              <a:ea typeface="+mn-ea"/>
              <a:cs typeface="+mn-cs"/>
            </a:endParaRPr>
          </a:p>
        </p:txBody>
      </p:sp>
      <p:sp>
        <p:nvSpPr>
          <p:cNvPr id="34" name="globe_4" title="Icon of the earth">
            <a:extLst>
              <a:ext uri="{FF2B5EF4-FFF2-40B4-BE49-F238E27FC236}">
                <a16:creationId xmlns:a16="http://schemas.microsoft.com/office/drawing/2014/main" id="{2482EACA-8B5B-4B64-B431-F419DAE8CD03}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5876010" y="2576453"/>
            <a:ext cx="469102" cy="474990"/>
          </a:xfrm>
          <a:custGeom>
            <a:avLst/>
            <a:gdLst>
              <a:gd name="T0" fmla="*/ 0 w 332"/>
              <a:gd name="T1" fmla="*/ 167 h 333"/>
              <a:gd name="T2" fmla="*/ 36 w 332"/>
              <a:gd name="T3" fmla="*/ 63 h 333"/>
              <a:gd name="T4" fmla="*/ 166 w 332"/>
              <a:gd name="T5" fmla="*/ 0 h 333"/>
              <a:gd name="T6" fmla="*/ 332 w 332"/>
              <a:gd name="T7" fmla="*/ 167 h 333"/>
              <a:gd name="T8" fmla="*/ 166 w 332"/>
              <a:gd name="T9" fmla="*/ 333 h 333"/>
              <a:gd name="T10" fmla="*/ 0 w 332"/>
              <a:gd name="T11" fmla="*/ 167 h 333"/>
              <a:gd name="T12" fmla="*/ 89 w 332"/>
              <a:gd name="T13" fmla="*/ 314 h 333"/>
              <a:gd name="T14" fmla="*/ 102 w 332"/>
              <a:gd name="T15" fmla="*/ 299 h 333"/>
              <a:gd name="T16" fmla="*/ 98 w 332"/>
              <a:gd name="T17" fmla="*/ 272 h 333"/>
              <a:gd name="T18" fmla="*/ 72 w 332"/>
              <a:gd name="T19" fmla="*/ 255 h 333"/>
              <a:gd name="T20" fmla="*/ 38 w 332"/>
              <a:gd name="T21" fmla="*/ 255 h 333"/>
              <a:gd name="T22" fmla="*/ 21 w 332"/>
              <a:gd name="T23" fmla="*/ 217 h 333"/>
              <a:gd name="T24" fmla="*/ 38 w 332"/>
              <a:gd name="T25" fmla="*/ 168 h 333"/>
              <a:gd name="T26" fmla="*/ 58 w 332"/>
              <a:gd name="T27" fmla="*/ 167 h 333"/>
              <a:gd name="T28" fmla="*/ 80 w 332"/>
              <a:gd name="T29" fmla="*/ 193 h 333"/>
              <a:gd name="T30" fmla="*/ 102 w 332"/>
              <a:gd name="T31" fmla="*/ 182 h 333"/>
              <a:gd name="T32" fmla="*/ 93 w 332"/>
              <a:gd name="T33" fmla="*/ 156 h 333"/>
              <a:gd name="T34" fmla="*/ 101 w 332"/>
              <a:gd name="T35" fmla="*/ 124 h 333"/>
              <a:gd name="T36" fmla="*/ 145 w 332"/>
              <a:gd name="T37" fmla="*/ 80 h 333"/>
              <a:gd name="T38" fmla="*/ 119 w 332"/>
              <a:gd name="T39" fmla="*/ 47 h 333"/>
              <a:gd name="T40" fmla="*/ 101 w 332"/>
              <a:gd name="T41" fmla="*/ 68 h 333"/>
              <a:gd name="T42" fmla="*/ 32 w 332"/>
              <a:gd name="T43" fmla="*/ 68 h 333"/>
              <a:gd name="T44" fmla="*/ 251 w 332"/>
              <a:gd name="T45" fmla="*/ 24 h 333"/>
              <a:gd name="T46" fmla="*/ 187 w 332"/>
              <a:gd name="T47" fmla="*/ 56 h 333"/>
              <a:gd name="T48" fmla="*/ 201 w 332"/>
              <a:gd name="T49" fmla="*/ 92 h 333"/>
              <a:gd name="T50" fmla="*/ 235 w 332"/>
              <a:gd name="T51" fmla="*/ 92 h 333"/>
              <a:gd name="T52" fmla="*/ 219 w 332"/>
              <a:gd name="T53" fmla="*/ 115 h 333"/>
              <a:gd name="T54" fmla="*/ 187 w 332"/>
              <a:gd name="T55" fmla="*/ 130 h 333"/>
              <a:gd name="T56" fmla="*/ 161 w 332"/>
              <a:gd name="T57" fmla="*/ 168 h 333"/>
              <a:gd name="T58" fmla="*/ 169 w 332"/>
              <a:gd name="T59" fmla="*/ 204 h 333"/>
              <a:gd name="T60" fmla="*/ 206 w 332"/>
              <a:gd name="T61" fmla="*/ 225 h 333"/>
              <a:gd name="T62" fmla="*/ 218 w 332"/>
              <a:gd name="T63" fmla="*/ 212 h 333"/>
              <a:gd name="T64" fmla="*/ 229 w 332"/>
              <a:gd name="T65" fmla="*/ 244 h 333"/>
              <a:gd name="T66" fmla="*/ 217 w 332"/>
              <a:gd name="T67" fmla="*/ 289 h 333"/>
              <a:gd name="T68" fmla="*/ 245 w 332"/>
              <a:gd name="T69" fmla="*/ 276 h 333"/>
              <a:gd name="T70" fmla="*/ 259 w 332"/>
              <a:gd name="T71" fmla="*/ 256 h 333"/>
              <a:gd name="T72" fmla="*/ 259 w 332"/>
              <a:gd name="T73" fmla="*/ 168 h 333"/>
              <a:gd name="T74" fmla="*/ 239 w 332"/>
              <a:gd name="T75" fmla="*/ 137 h 333"/>
              <a:gd name="T76" fmla="*/ 259 w 332"/>
              <a:gd name="T77" fmla="*/ 124 h 333"/>
              <a:gd name="T78" fmla="*/ 284 w 332"/>
              <a:gd name="T79" fmla="*/ 137 h 333"/>
              <a:gd name="T80" fmla="*/ 306 w 332"/>
              <a:gd name="T81" fmla="*/ 170 h 333"/>
              <a:gd name="T82" fmla="*/ 306 w 332"/>
              <a:gd name="T83" fmla="*/ 186 h 333"/>
              <a:gd name="T84" fmla="*/ 332 w 332"/>
              <a:gd name="T85" fmla="*/ 181 h 3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</a:cxnLst>
            <a:rect l="0" t="0" r="r" b="b"/>
            <a:pathLst>
              <a:path w="332" h="333">
                <a:moveTo>
                  <a:pt x="0" y="167"/>
                </a:moveTo>
                <a:cubicBezTo>
                  <a:pt x="0" y="128"/>
                  <a:pt x="13" y="92"/>
                  <a:pt x="36" y="63"/>
                </a:cubicBezTo>
                <a:cubicBezTo>
                  <a:pt x="66" y="25"/>
                  <a:pt x="113" y="0"/>
                  <a:pt x="166" y="0"/>
                </a:cubicBezTo>
                <a:cubicBezTo>
                  <a:pt x="258" y="0"/>
                  <a:pt x="332" y="75"/>
                  <a:pt x="332" y="167"/>
                </a:cubicBezTo>
                <a:cubicBezTo>
                  <a:pt x="332" y="258"/>
                  <a:pt x="258" y="333"/>
                  <a:pt x="166" y="333"/>
                </a:cubicBezTo>
                <a:cubicBezTo>
                  <a:pt x="74" y="333"/>
                  <a:pt x="0" y="258"/>
                  <a:pt x="0" y="167"/>
                </a:cubicBezTo>
                <a:close/>
                <a:moveTo>
                  <a:pt x="89" y="314"/>
                </a:moveTo>
                <a:cubicBezTo>
                  <a:pt x="102" y="299"/>
                  <a:pt x="102" y="299"/>
                  <a:pt x="102" y="299"/>
                </a:cubicBezTo>
                <a:cubicBezTo>
                  <a:pt x="98" y="272"/>
                  <a:pt x="98" y="272"/>
                  <a:pt x="98" y="272"/>
                </a:cubicBezTo>
                <a:cubicBezTo>
                  <a:pt x="72" y="255"/>
                  <a:pt x="72" y="255"/>
                  <a:pt x="72" y="255"/>
                </a:cubicBezTo>
                <a:cubicBezTo>
                  <a:pt x="38" y="255"/>
                  <a:pt x="38" y="255"/>
                  <a:pt x="38" y="255"/>
                </a:cubicBezTo>
                <a:cubicBezTo>
                  <a:pt x="21" y="217"/>
                  <a:pt x="21" y="217"/>
                  <a:pt x="21" y="217"/>
                </a:cubicBezTo>
                <a:cubicBezTo>
                  <a:pt x="38" y="168"/>
                  <a:pt x="38" y="168"/>
                  <a:pt x="38" y="168"/>
                </a:cubicBezTo>
                <a:cubicBezTo>
                  <a:pt x="58" y="167"/>
                  <a:pt x="58" y="167"/>
                  <a:pt x="58" y="167"/>
                </a:cubicBezTo>
                <a:cubicBezTo>
                  <a:pt x="80" y="193"/>
                  <a:pt x="80" y="193"/>
                  <a:pt x="80" y="193"/>
                </a:cubicBezTo>
                <a:cubicBezTo>
                  <a:pt x="102" y="182"/>
                  <a:pt x="102" y="182"/>
                  <a:pt x="102" y="182"/>
                </a:cubicBezTo>
                <a:cubicBezTo>
                  <a:pt x="93" y="156"/>
                  <a:pt x="93" y="156"/>
                  <a:pt x="93" y="156"/>
                </a:cubicBezTo>
                <a:cubicBezTo>
                  <a:pt x="101" y="124"/>
                  <a:pt x="101" y="124"/>
                  <a:pt x="101" y="124"/>
                </a:cubicBezTo>
                <a:cubicBezTo>
                  <a:pt x="145" y="80"/>
                  <a:pt x="145" y="80"/>
                  <a:pt x="145" y="80"/>
                </a:cubicBezTo>
                <a:cubicBezTo>
                  <a:pt x="119" y="47"/>
                  <a:pt x="119" y="47"/>
                  <a:pt x="119" y="47"/>
                </a:cubicBezTo>
                <a:cubicBezTo>
                  <a:pt x="101" y="68"/>
                  <a:pt x="101" y="68"/>
                  <a:pt x="101" y="68"/>
                </a:cubicBezTo>
                <a:cubicBezTo>
                  <a:pt x="32" y="68"/>
                  <a:pt x="32" y="68"/>
                  <a:pt x="32" y="68"/>
                </a:cubicBezTo>
                <a:moveTo>
                  <a:pt x="251" y="24"/>
                </a:moveTo>
                <a:cubicBezTo>
                  <a:pt x="187" y="56"/>
                  <a:pt x="187" y="56"/>
                  <a:pt x="187" y="56"/>
                </a:cubicBezTo>
                <a:cubicBezTo>
                  <a:pt x="201" y="92"/>
                  <a:pt x="201" y="92"/>
                  <a:pt x="201" y="92"/>
                </a:cubicBezTo>
                <a:cubicBezTo>
                  <a:pt x="235" y="92"/>
                  <a:pt x="235" y="92"/>
                  <a:pt x="235" y="92"/>
                </a:cubicBezTo>
                <a:cubicBezTo>
                  <a:pt x="219" y="115"/>
                  <a:pt x="219" y="115"/>
                  <a:pt x="219" y="115"/>
                </a:cubicBezTo>
                <a:cubicBezTo>
                  <a:pt x="187" y="130"/>
                  <a:pt x="187" y="130"/>
                  <a:pt x="187" y="130"/>
                </a:cubicBezTo>
                <a:cubicBezTo>
                  <a:pt x="161" y="168"/>
                  <a:pt x="161" y="168"/>
                  <a:pt x="161" y="168"/>
                </a:cubicBezTo>
                <a:cubicBezTo>
                  <a:pt x="169" y="204"/>
                  <a:pt x="169" y="204"/>
                  <a:pt x="169" y="204"/>
                </a:cubicBezTo>
                <a:cubicBezTo>
                  <a:pt x="206" y="225"/>
                  <a:pt x="206" y="225"/>
                  <a:pt x="206" y="225"/>
                </a:cubicBezTo>
                <a:cubicBezTo>
                  <a:pt x="218" y="212"/>
                  <a:pt x="218" y="212"/>
                  <a:pt x="218" y="212"/>
                </a:cubicBezTo>
                <a:cubicBezTo>
                  <a:pt x="229" y="244"/>
                  <a:pt x="229" y="244"/>
                  <a:pt x="229" y="244"/>
                </a:cubicBezTo>
                <a:cubicBezTo>
                  <a:pt x="217" y="289"/>
                  <a:pt x="217" y="289"/>
                  <a:pt x="217" y="289"/>
                </a:cubicBezTo>
                <a:cubicBezTo>
                  <a:pt x="245" y="276"/>
                  <a:pt x="245" y="276"/>
                  <a:pt x="245" y="276"/>
                </a:cubicBezTo>
                <a:cubicBezTo>
                  <a:pt x="259" y="256"/>
                  <a:pt x="259" y="256"/>
                  <a:pt x="259" y="256"/>
                </a:cubicBezTo>
                <a:cubicBezTo>
                  <a:pt x="259" y="168"/>
                  <a:pt x="259" y="168"/>
                  <a:pt x="259" y="168"/>
                </a:cubicBezTo>
                <a:cubicBezTo>
                  <a:pt x="239" y="137"/>
                  <a:pt x="239" y="137"/>
                  <a:pt x="239" y="137"/>
                </a:cubicBezTo>
                <a:cubicBezTo>
                  <a:pt x="259" y="124"/>
                  <a:pt x="259" y="124"/>
                  <a:pt x="259" y="124"/>
                </a:cubicBezTo>
                <a:cubicBezTo>
                  <a:pt x="284" y="137"/>
                  <a:pt x="284" y="137"/>
                  <a:pt x="284" y="137"/>
                </a:cubicBezTo>
                <a:cubicBezTo>
                  <a:pt x="306" y="170"/>
                  <a:pt x="306" y="170"/>
                  <a:pt x="306" y="170"/>
                </a:cubicBezTo>
                <a:cubicBezTo>
                  <a:pt x="306" y="186"/>
                  <a:pt x="306" y="186"/>
                  <a:pt x="306" y="186"/>
                </a:cubicBezTo>
                <a:cubicBezTo>
                  <a:pt x="332" y="181"/>
                  <a:pt x="332" y="181"/>
                  <a:pt x="332" y="181"/>
                </a:cubicBezTo>
              </a:path>
            </a:pathLst>
          </a:custGeom>
          <a:noFill/>
          <a:ln w="15875" cap="flat">
            <a:solidFill>
              <a:schemeClr val="bg1"/>
            </a:solidFill>
            <a:prstDash val="solid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gradFill>
                <a:gsLst>
                  <a:gs pos="0">
                    <a:srgbClr val="505050"/>
                  </a:gs>
                  <a:gs pos="100000">
                    <a:srgbClr val="505050"/>
                  </a:gs>
                </a:gsLst>
              </a:gradFill>
              <a:effectLst/>
              <a:uLnTx/>
              <a:uFillTx/>
              <a:latin typeface="等线" panose="020F0502020204030204"/>
              <a:ea typeface="+mn-ea"/>
              <a:cs typeface="+mn-cs"/>
            </a:endParaRPr>
          </a:p>
        </p:txBody>
      </p:sp>
      <p:sp>
        <p:nvSpPr>
          <p:cNvPr id="35" name="IoT" title="Icon of five circles that all connect to a center circle">
            <a:extLst>
              <a:ext uri="{FF2B5EF4-FFF2-40B4-BE49-F238E27FC236}">
                <a16:creationId xmlns:a16="http://schemas.microsoft.com/office/drawing/2014/main" id="{D70ABF98-639C-4530-A365-84E0DB14DEC0}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4624023" y="-911761"/>
            <a:ext cx="222842" cy="223200"/>
          </a:xfrm>
          <a:custGeom>
            <a:avLst/>
            <a:gdLst>
              <a:gd name="T0" fmla="*/ 235 w 352"/>
              <a:gd name="T1" fmla="*/ 176 h 352"/>
              <a:gd name="T2" fmla="*/ 176 w 352"/>
              <a:gd name="T3" fmla="*/ 235 h 352"/>
              <a:gd name="T4" fmla="*/ 117 w 352"/>
              <a:gd name="T5" fmla="*/ 176 h 352"/>
              <a:gd name="T6" fmla="*/ 176 w 352"/>
              <a:gd name="T7" fmla="*/ 117 h 352"/>
              <a:gd name="T8" fmla="*/ 235 w 352"/>
              <a:gd name="T9" fmla="*/ 176 h 352"/>
              <a:gd name="T10" fmla="*/ 270 w 352"/>
              <a:gd name="T11" fmla="*/ 0 h 352"/>
              <a:gd name="T12" fmla="*/ 235 w 352"/>
              <a:gd name="T13" fmla="*/ 35 h 352"/>
              <a:gd name="T14" fmla="*/ 270 w 352"/>
              <a:gd name="T15" fmla="*/ 70 h 352"/>
              <a:gd name="T16" fmla="*/ 305 w 352"/>
              <a:gd name="T17" fmla="*/ 35 h 352"/>
              <a:gd name="T18" fmla="*/ 270 w 352"/>
              <a:gd name="T19" fmla="*/ 0 h 352"/>
              <a:gd name="T20" fmla="*/ 82 w 352"/>
              <a:gd name="T21" fmla="*/ 23 h 352"/>
              <a:gd name="T22" fmla="*/ 47 w 352"/>
              <a:gd name="T23" fmla="*/ 59 h 352"/>
              <a:gd name="T24" fmla="*/ 82 w 352"/>
              <a:gd name="T25" fmla="*/ 94 h 352"/>
              <a:gd name="T26" fmla="*/ 117 w 352"/>
              <a:gd name="T27" fmla="*/ 59 h 352"/>
              <a:gd name="T28" fmla="*/ 82 w 352"/>
              <a:gd name="T29" fmla="*/ 23 h 352"/>
              <a:gd name="T30" fmla="*/ 35 w 352"/>
              <a:gd name="T31" fmla="*/ 211 h 352"/>
              <a:gd name="T32" fmla="*/ 0 w 352"/>
              <a:gd name="T33" fmla="*/ 246 h 352"/>
              <a:gd name="T34" fmla="*/ 35 w 352"/>
              <a:gd name="T35" fmla="*/ 282 h 352"/>
              <a:gd name="T36" fmla="*/ 70 w 352"/>
              <a:gd name="T37" fmla="*/ 246 h 352"/>
              <a:gd name="T38" fmla="*/ 35 w 352"/>
              <a:gd name="T39" fmla="*/ 211 h 352"/>
              <a:gd name="T40" fmla="*/ 223 w 352"/>
              <a:gd name="T41" fmla="*/ 282 h 352"/>
              <a:gd name="T42" fmla="*/ 188 w 352"/>
              <a:gd name="T43" fmla="*/ 317 h 352"/>
              <a:gd name="T44" fmla="*/ 223 w 352"/>
              <a:gd name="T45" fmla="*/ 352 h 352"/>
              <a:gd name="T46" fmla="*/ 258 w 352"/>
              <a:gd name="T47" fmla="*/ 317 h 352"/>
              <a:gd name="T48" fmla="*/ 223 w 352"/>
              <a:gd name="T49" fmla="*/ 282 h 352"/>
              <a:gd name="T50" fmla="*/ 317 w 352"/>
              <a:gd name="T51" fmla="*/ 164 h 352"/>
              <a:gd name="T52" fmla="*/ 282 w 352"/>
              <a:gd name="T53" fmla="*/ 199 h 352"/>
              <a:gd name="T54" fmla="*/ 317 w 352"/>
              <a:gd name="T55" fmla="*/ 235 h 352"/>
              <a:gd name="T56" fmla="*/ 352 w 352"/>
              <a:gd name="T57" fmla="*/ 199 h 352"/>
              <a:gd name="T58" fmla="*/ 317 w 352"/>
              <a:gd name="T59" fmla="*/ 164 h 352"/>
              <a:gd name="T60" fmla="*/ 250 w 352"/>
              <a:gd name="T61" fmla="*/ 64 h 352"/>
              <a:gd name="T62" fmla="*/ 209 w 352"/>
              <a:gd name="T63" fmla="*/ 127 h 352"/>
              <a:gd name="T64" fmla="*/ 139 w 352"/>
              <a:gd name="T65" fmla="*/ 130 h 352"/>
              <a:gd name="T66" fmla="*/ 104 w 352"/>
              <a:gd name="T67" fmla="*/ 86 h 352"/>
              <a:gd name="T68" fmla="*/ 67 w 352"/>
              <a:gd name="T69" fmla="*/ 231 h 352"/>
              <a:gd name="T70" fmla="*/ 124 w 352"/>
              <a:gd name="T71" fmla="*/ 202 h 352"/>
              <a:gd name="T72" fmla="*/ 212 w 352"/>
              <a:gd name="T73" fmla="*/ 283 h 352"/>
              <a:gd name="T74" fmla="*/ 195 w 352"/>
              <a:gd name="T75" fmla="*/ 232 h 352"/>
              <a:gd name="T76" fmla="*/ 234 w 352"/>
              <a:gd name="T77" fmla="*/ 186 h 352"/>
              <a:gd name="T78" fmla="*/ 282 w 352"/>
              <a:gd name="T79" fmla="*/ 194 h 3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</a:cxnLst>
            <a:rect l="0" t="0" r="r" b="b"/>
            <a:pathLst>
              <a:path w="352" h="352">
                <a:moveTo>
                  <a:pt x="235" y="176"/>
                </a:moveTo>
                <a:cubicBezTo>
                  <a:pt x="235" y="208"/>
                  <a:pt x="208" y="235"/>
                  <a:pt x="176" y="235"/>
                </a:cubicBezTo>
                <a:cubicBezTo>
                  <a:pt x="144" y="235"/>
                  <a:pt x="117" y="208"/>
                  <a:pt x="117" y="176"/>
                </a:cubicBezTo>
                <a:cubicBezTo>
                  <a:pt x="117" y="144"/>
                  <a:pt x="144" y="117"/>
                  <a:pt x="176" y="117"/>
                </a:cubicBezTo>
                <a:cubicBezTo>
                  <a:pt x="208" y="117"/>
                  <a:pt x="235" y="144"/>
                  <a:pt x="235" y="176"/>
                </a:cubicBezTo>
                <a:close/>
                <a:moveTo>
                  <a:pt x="270" y="0"/>
                </a:moveTo>
                <a:cubicBezTo>
                  <a:pt x="250" y="0"/>
                  <a:pt x="235" y="16"/>
                  <a:pt x="235" y="35"/>
                </a:cubicBezTo>
                <a:cubicBezTo>
                  <a:pt x="235" y="55"/>
                  <a:pt x="250" y="70"/>
                  <a:pt x="270" y="70"/>
                </a:cubicBezTo>
                <a:cubicBezTo>
                  <a:pt x="289" y="70"/>
                  <a:pt x="305" y="55"/>
                  <a:pt x="305" y="35"/>
                </a:cubicBezTo>
                <a:cubicBezTo>
                  <a:pt x="305" y="16"/>
                  <a:pt x="289" y="0"/>
                  <a:pt x="270" y="0"/>
                </a:cubicBezTo>
                <a:close/>
                <a:moveTo>
                  <a:pt x="82" y="23"/>
                </a:moveTo>
                <a:cubicBezTo>
                  <a:pt x="63" y="23"/>
                  <a:pt x="47" y="39"/>
                  <a:pt x="47" y="59"/>
                </a:cubicBezTo>
                <a:cubicBezTo>
                  <a:pt x="47" y="78"/>
                  <a:pt x="63" y="94"/>
                  <a:pt x="82" y="94"/>
                </a:cubicBezTo>
                <a:cubicBezTo>
                  <a:pt x="102" y="94"/>
                  <a:pt x="117" y="78"/>
                  <a:pt x="117" y="59"/>
                </a:cubicBezTo>
                <a:cubicBezTo>
                  <a:pt x="117" y="39"/>
                  <a:pt x="102" y="23"/>
                  <a:pt x="82" y="23"/>
                </a:cubicBezTo>
                <a:close/>
                <a:moveTo>
                  <a:pt x="35" y="211"/>
                </a:moveTo>
                <a:cubicBezTo>
                  <a:pt x="16" y="211"/>
                  <a:pt x="0" y="227"/>
                  <a:pt x="0" y="246"/>
                </a:cubicBezTo>
                <a:cubicBezTo>
                  <a:pt x="0" y="266"/>
                  <a:pt x="16" y="282"/>
                  <a:pt x="35" y="282"/>
                </a:cubicBezTo>
                <a:cubicBezTo>
                  <a:pt x="55" y="282"/>
                  <a:pt x="70" y="266"/>
                  <a:pt x="70" y="246"/>
                </a:cubicBezTo>
                <a:cubicBezTo>
                  <a:pt x="70" y="227"/>
                  <a:pt x="55" y="211"/>
                  <a:pt x="35" y="211"/>
                </a:cubicBezTo>
                <a:close/>
                <a:moveTo>
                  <a:pt x="223" y="282"/>
                </a:moveTo>
                <a:cubicBezTo>
                  <a:pt x="203" y="282"/>
                  <a:pt x="188" y="297"/>
                  <a:pt x="188" y="317"/>
                </a:cubicBezTo>
                <a:cubicBezTo>
                  <a:pt x="188" y="336"/>
                  <a:pt x="203" y="352"/>
                  <a:pt x="223" y="352"/>
                </a:cubicBezTo>
                <a:cubicBezTo>
                  <a:pt x="242" y="352"/>
                  <a:pt x="258" y="336"/>
                  <a:pt x="258" y="317"/>
                </a:cubicBezTo>
                <a:cubicBezTo>
                  <a:pt x="258" y="297"/>
                  <a:pt x="242" y="282"/>
                  <a:pt x="223" y="282"/>
                </a:cubicBezTo>
                <a:close/>
                <a:moveTo>
                  <a:pt x="317" y="164"/>
                </a:moveTo>
                <a:cubicBezTo>
                  <a:pt x="297" y="164"/>
                  <a:pt x="282" y="180"/>
                  <a:pt x="282" y="199"/>
                </a:cubicBezTo>
                <a:cubicBezTo>
                  <a:pt x="282" y="219"/>
                  <a:pt x="297" y="235"/>
                  <a:pt x="317" y="235"/>
                </a:cubicBezTo>
                <a:cubicBezTo>
                  <a:pt x="336" y="235"/>
                  <a:pt x="352" y="219"/>
                  <a:pt x="352" y="199"/>
                </a:cubicBezTo>
                <a:cubicBezTo>
                  <a:pt x="352" y="180"/>
                  <a:pt x="336" y="164"/>
                  <a:pt x="317" y="164"/>
                </a:cubicBezTo>
                <a:close/>
                <a:moveTo>
                  <a:pt x="250" y="64"/>
                </a:moveTo>
                <a:cubicBezTo>
                  <a:pt x="209" y="127"/>
                  <a:pt x="209" y="127"/>
                  <a:pt x="209" y="127"/>
                </a:cubicBezTo>
                <a:moveTo>
                  <a:pt x="139" y="130"/>
                </a:moveTo>
                <a:cubicBezTo>
                  <a:pt x="104" y="86"/>
                  <a:pt x="104" y="86"/>
                  <a:pt x="104" y="86"/>
                </a:cubicBezTo>
                <a:moveTo>
                  <a:pt x="67" y="231"/>
                </a:moveTo>
                <a:cubicBezTo>
                  <a:pt x="124" y="202"/>
                  <a:pt x="124" y="202"/>
                  <a:pt x="124" y="202"/>
                </a:cubicBezTo>
                <a:moveTo>
                  <a:pt x="212" y="283"/>
                </a:moveTo>
                <a:cubicBezTo>
                  <a:pt x="195" y="232"/>
                  <a:pt x="195" y="232"/>
                  <a:pt x="195" y="232"/>
                </a:cubicBezTo>
                <a:moveTo>
                  <a:pt x="234" y="186"/>
                </a:moveTo>
                <a:cubicBezTo>
                  <a:pt x="282" y="194"/>
                  <a:pt x="282" y="194"/>
                  <a:pt x="282" y="194"/>
                </a:cubicBezTo>
              </a:path>
            </a:pathLst>
          </a:custGeom>
          <a:noFill/>
          <a:ln w="9525" cap="flat">
            <a:solidFill>
              <a:schemeClr val="tx2"/>
            </a:solidFill>
            <a:prstDash val="solid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66DDD5"/>
              </a:solidFill>
              <a:effectLst/>
              <a:uLnTx/>
              <a:uFillTx/>
              <a:latin typeface="等线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9290620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文本占位符 18">
            <a:extLst>
              <a:ext uri="{FF2B5EF4-FFF2-40B4-BE49-F238E27FC236}">
                <a16:creationId xmlns:a16="http://schemas.microsoft.com/office/drawing/2014/main" id="{F0198EDD-1F77-4C91-A1B8-0A91817B624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zh-CN" altLang="en-US"/>
              <a:t>工作回顾</a:t>
            </a:r>
          </a:p>
        </p:txBody>
      </p:sp>
      <p:sp>
        <p:nvSpPr>
          <p:cNvPr id="3" name="椭圆 2">
            <a:extLst>
              <a:ext uri="{FF2B5EF4-FFF2-40B4-BE49-F238E27FC236}">
                <a16:creationId xmlns:a16="http://schemas.microsoft.com/office/drawing/2014/main" id="{14D0B2AA-8F98-4784-9048-7053C0BCAFCA}"/>
              </a:ext>
            </a:extLst>
          </p:cNvPr>
          <p:cNvSpPr/>
          <p:nvPr/>
        </p:nvSpPr>
        <p:spPr>
          <a:xfrm>
            <a:off x="4064000" y="1803400"/>
            <a:ext cx="4064000" cy="4064000"/>
          </a:xfrm>
          <a:prstGeom prst="ellipse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  <a:sym typeface="微软雅黑" panose="020B0503020204020204" pitchFamily="34" charset="-122"/>
            </a:endParaRPr>
          </a:p>
        </p:txBody>
      </p:sp>
      <p:grpSp>
        <p:nvGrpSpPr>
          <p:cNvPr id="5" name="组合 4">
            <a:extLst>
              <a:ext uri="{FF2B5EF4-FFF2-40B4-BE49-F238E27FC236}">
                <a16:creationId xmlns:a16="http://schemas.microsoft.com/office/drawing/2014/main" id="{172B1D6D-6311-4983-A2E7-6BF2953596D7}"/>
              </a:ext>
            </a:extLst>
          </p:cNvPr>
          <p:cNvGrpSpPr/>
          <p:nvPr/>
        </p:nvGrpSpPr>
        <p:grpSpPr>
          <a:xfrm>
            <a:off x="3735559" y="2004375"/>
            <a:ext cx="4822021" cy="3532192"/>
            <a:chOff x="3684990" y="1896743"/>
            <a:chExt cx="4822021" cy="3532192"/>
          </a:xfrm>
          <a:solidFill>
            <a:srgbClr val="0B115C"/>
          </a:solidFill>
        </p:grpSpPr>
        <p:sp>
          <p:nvSpPr>
            <p:cNvPr id="13" name="椭圆 12">
              <a:extLst>
                <a:ext uri="{FF2B5EF4-FFF2-40B4-BE49-F238E27FC236}">
                  <a16:creationId xmlns:a16="http://schemas.microsoft.com/office/drawing/2014/main" id="{F40651E2-E274-4501-80A8-4F89B5AF98B2}"/>
                </a:ext>
              </a:extLst>
            </p:cNvPr>
            <p:cNvSpPr/>
            <p:nvPr/>
          </p:nvSpPr>
          <p:spPr>
            <a:xfrm>
              <a:off x="3684990" y="3352800"/>
              <a:ext cx="660400" cy="6604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微软雅黑" panose="020B0503020204020204" pitchFamily="34" charset="-122"/>
              </a:endParaRPr>
            </a:p>
          </p:txBody>
        </p:sp>
        <p:sp>
          <p:nvSpPr>
            <p:cNvPr id="14" name="椭圆 13">
              <a:extLst>
                <a:ext uri="{FF2B5EF4-FFF2-40B4-BE49-F238E27FC236}">
                  <a16:creationId xmlns:a16="http://schemas.microsoft.com/office/drawing/2014/main" id="{D1086D8E-6E88-4A3C-A6C5-AB2E860E1561}"/>
                </a:ext>
              </a:extLst>
            </p:cNvPr>
            <p:cNvSpPr/>
            <p:nvPr/>
          </p:nvSpPr>
          <p:spPr>
            <a:xfrm>
              <a:off x="7846611" y="3352800"/>
              <a:ext cx="660400" cy="6604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微软雅黑" panose="020B0503020204020204" pitchFamily="34" charset="-122"/>
              </a:endParaRPr>
            </a:p>
          </p:txBody>
        </p:sp>
        <p:sp>
          <p:nvSpPr>
            <p:cNvPr id="15" name="椭圆 14">
              <a:extLst>
                <a:ext uri="{FF2B5EF4-FFF2-40B4-BE49-F238E27FC236}">
                  <a16:creationId xmlns:a16="http://schemas.microsoft.com/office/drawing/2014/main" id="{C8E1CAE6-17CC-4D4D-BB6D-69F6EDF4EFED}"/>
                </a:ext>
              </a:extLst>
            </p:cNvPr>
            <p:cNvSpPr/>
            <p:nvPr/>
          </p:nvSpPr>
          <p:spPr>
            <a:xfrm>
              <a:off x="4296579" y="4768535"/>
              <a:ext cx="660400" cy="6604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微软雅黑" panose="020B0503020204020204" pitchFamily="34" charset="-122"/>
              </a:endParaRPr>
            </a:p>
          </p:txBody>
        </p:sp>
        <p:sp>
          <p:nvSpPr>
            <p:cNvPr id="16" name="椭圆 15">
              <a:extLst>
                <a:ext uri="{FF2B5EF4-FFF2-40B4-BE49-F238E27FC236}">
                  <a16:creationId xmlns:a16="http://schemas.microsoft.com/office/drawing/2014/main" id="{39799156-A8D9-432B-AB41-B246B44A81AD}"/>
                </a:ext>
              </a:extLst>
            </p:cNvPr>
            <p:cNvSpPr/>
            <p:nvPr/>
          </p:nvSpPr>
          <p:spPr>
            <a:xfrm>
              <a:off x="7235021" y="4768535"/>
              <a:ext cx="660400" cy="6604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微软雅黑" panose="020B0503020204020204" pitchFamily="34" charset="-122"/>
              </a:endParaRPr>
            </a:p>
          </p:txBody>
        </p:sp>
        <p:sp>
          <p:nvSpPr>
            <p:cNvPr id="17" name="椭圆 16">
              <a:extLst>
                <a:ext uri="{FF2B5EF4-FFF2-40B4-BE49-F238E27FC236}">
                  <a16:creationId xmlns:a16="http://schemas.microsoft.com/office/drawing/2014/main" id="{D88A59C7-CE13-45A1-81A5-7C1E63290C4E}"/>
                </a:ext>
              </a:extLst>
            </p:cNvPr>
            <p:cNvSpPr/>
            <p:nvPr/>
          </p:nvSpPr>
          <p:spPr>
            <a:xfrm>
              <a:off x="4296579" y="1896743"/>
              <a:ext cx="660400" cy="6604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微软雅黑" panose="020B0503020204020204" pitchFamily="34" charset="-122"/>
              </a:endParaRPr>
            </a:p>
          </p:txBody>
        </p:sp>
        <p:sp>
          <p:nvSpPr>
            <p:cNvPr id="18" name="椭圆 17">
              <a:extLst>
                <a:ext uri="{FF2B5EF4-FFF2-40B4-BE49-F238E27FC236}">
                  <a16:creationId xmlns:a16="http://schemas.microsoft.com/office/drawing/2014/main" id="{FA5F9ADB-DACF-46BA-A86E-A75F48C298D4}"/>
                </a:ext>
              </a:extLst>
            </p:cNvPr>
            <p:cNvSpPr/>
            <p:nvPr/>
          </p:nvSpPr>
          <p:spPr>
            <a:xfrm>
              <a:off x="7235021" y="1896743"/>
              <a:ext cx="660400" cy="6604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微软雅黑" panose="020B0503020204020204" pitchFamily="34" charset="-122"/>
              </a:endParaRPr>
            </a:p>
          </p:txBody>
        </p:sp>
      </p:grpSp>
      <p:grpSp>
        <p:nvGrpSpPr>
          <p:cNvPr id="6" name="组合 5">
            <a:extLst>
              <a:ext uri="{FF2B5EF4-FFF2-40B4-BE49-F238E27FC236}">
                <a16:creationId xmlns:a16="http://schemas.microsoft.com/office/drawing/2014/main" id="{FF2E91CB-525A-46AA-86AA-342410110AA8}"/>
              </a:ext>
            </a:extLst>
          </p:cNvPr>
          <p:cNvGrpSpPr/>
          <p:nvPr/>
        </p:nvGrpSpPr>
        <p:grpSpPr>
          <a:xfrm>
            <a:off x="3735559" y="2004375"/>
            <a:ext cx="4822021" cy="3532192"/>
            <a:chOff x="3684990" y="1896743"/>
            <a:chExt cx="4822021" cy="3532192"/>
          </a:xfrm>
          <a:solidFill>
            <a:schemeClr val="accent1"/>
          </a:solidFill>
        </p:grpSpPr>
        <p:sp>
          <p:nvSpPr>
            <p:cNvPr id="7" name="椭圆 6">
              <a:extLst>
                <a:ext uri="{FF2B5EF4-FFF2-40B4-BE49-F238E27FC236}">
                  <a16:creationId xmlns:a16="http://schemas.microsoft.com/office/drawing/2014/main" id="{4C320474-2561-46AF-8F40-14F9D5D0B645}"/>
                </a:ext>
              </a:extLst>
            </p:cNvPr>
            <p:cNvSpPr/>
            <p:nvPr/>
          </p:nvSpPr>
          <p:spPr>
            <a:xfrm>
              <a:off x="3684990" y="3352800"/>
              <a:ext cx="660400" cy="660400"/>
            </a:xfrm>
            <a:prstGeom prst="ellipse">
              <a:avLst/>
            </a:prstGeom>
            <a:grpFill/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微软雅黑" panose="020B0503020204020204" pitchFamily="34" charset="-122"/>
              </a:endParaRPr>
            </a:p>
          </p:txBody>
        </p:sp>
        <p:sp>
          <p:nvSpPr>
            <p:cNvPr id="8" name="椭圆 7">
              <a:extLst>
                <a:ext uri="{FF2B5EF4-FFF2-40B4-BE49-F238E27FC236}">
                  <a16:creationId xmlns:a16="http://schemas.microsoft.com/office/drawing/2014/main" id="{183FD094-BAF3-4724-8D16-2A12B7B7895D}"/>
                </a:ext>
              </a:extLst>
            </p:cNvPr>
            <p:cNvSpPr/>
            <p:nvPr/>
          </p:nvSpPr>
          <p:spPr>
            <a:xfrm>
              <a:off x="7846611" y="3352800"/>
              <a:ext cx="660400" cy="660400"/>
            </a:xfrm>
            <a:prstGeom prst="ellipse">
              <a:avLst/>
            </a:prstGeom>
            <a:grpFill/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微软雅黑" panose="020B0503020204020204" pitchFamily="34" charset="-122"/>
              </a:endParaRPr>
            </a:p>
          </p:txBody>
        </p:sp>
        <p:sp>
          <p:nvSpPr>
            <p:cNvPr id="9" name="椭圆 8">
              <a:extLst>
                <a:ext uri="{FF2B5EF4-FFF2-40B4-BE49-F238E27FC236}">
                  <a16:creationId xmlns:a16="http://schemas.microsoft.com/office/drawing/2014/main" id="{A1290E15-A305-4750-9956-E231977E95F4}"/>
                </a:ext>
              </a:extLst>
            </p:cNvPr>
            <p:cNvSpPr/>
            <p:nvPr/>
          </p:nvSpPr>
          <p:spPr>
            <a:xfrm>
              <a:off x="4296579" y="4768535"/>
              <a:ext cx="660400" cy="660400"/>
            </a:xfrm>
            <a:prstGeom prst="ellipse">
              <a:avLst/>
            </a:prstGeom>
            <a:grpFill/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微软雅黑" panose="020B0503020204020204" pitchFamily="34" charset="-122"/>
              </a:endParaRPr>
            </a:p>
          </p:txBody>
        </p:sp>
        <p:sp>
          <p:nvSpPr>
            <p:cNvPr id="10" name="椭圆 9">
              <a:extLst>
                <a:ext uri="{FF2B5EF4-FFF2-40B4-BE49-F238E27FC236}">
                  <a16:creationId xmlns:a16="http://schemas.microsoft.com/office/drawing/2014/main" id="{490BA92C-62C5-432C-98B3-CA5BBFC18071}"/>
                </a:ext>
              </a:extLst>
            </p:cNvPr>
            <p:cNvSpPr/>
            <p:nvPr/>
          </p:nvSpPr>
          <p:spPr>
            <a:xfrm>
              <a:off x="7235021" y="4768535"/>
              <a:ext cx="660400" cy="660400"/>
            </a:xfrm>
            <a:prstGeom prst="ellipse">
              <a:avLst/>
            </a:prstGeom>
            <a:grpFill/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微软雅黑" panose="020B0503020204020204" pitchFamily="34" charset="-122"/>
              </a:endParaRPr>
            </a:p>
          </p:txBody>
        </p:sp>
        <p:sp>
          <p:nvSpPr>
            <p:cNvPr id="11" name="椭圆 10">
              <a:extLst>
                <a:ext uri="{FF2B5EF4-FFF2-40B4-BE49-F238E27FC236}">
                  <a16:creationId xmlns:a16="http://schemas.microsoft.com/office/drawing/2014/main" id="{F166B6AE-48E6-447F-A285-F5CD0FCB9D4E}"/>
                </a:ext>
              </a:extLst>
            </p:cNvPr>
            <p:cNvSpPr/>
            <p:nvPr/>
          </p:nvSpPr>
          <p:spPr>
            <a:xfrm>
              <a:off x="4296579" y="1896743"/>
              <a:ext cx="660400" cy="660400"/>
            </a:xfrm>
            <a:prstGeom prst="ellipse">
              <a:avLst/>
            </a:prstGeom>
            <a:grpFill/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微软雅黑" panose="020B0503020204020204" pitchFamily="34" charset="-122"/>
              </a:endParaRPr>
            </a:p>
          </p:txBody>
        </p:sp>
        <p:sp>
          <p:nvSpPr>
            <p:cNvPr id="12" name="椭圆 11">
              <a:extLst>
                <a:ext uri="{FF2B5EF4-FFF2-40B4-BE49-F238E27FC236}">
                  <a16:creationId xmlns:a16="http://schemas.microsoft.com/office/drawing/2014/main" id="{637DF212-CB9A-4DC5-9CEA-246E7AE92068}"/>
                </a:ext>
              </a:extLst>
            </p:cNvPr>
            <p:cNvSpPr/>
            <p:nvPr/>
          </p:nvSpPr>
          <p:spPr>
            <a:xfrm>
              <a:off x="7235021" y="1896743"/>
              <a:ext cx="660400" cy="660400"/>
            </a:xfrm>
            <a:prstGeom prst="ellipse">
              <a:avLst/>
            </a:prstGeom>
            <a:grpFill/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微软雅黑" panose="020B0503020204020204" pitchFamily="34" charset="-122"/>
              </a:endParaRPr>
            </a:p>
          </p:txBody>
        </p:sp>
      </p:grpSp>
      <p:sp>
        <p:nvSpPr>
          <p:cNvPr id="37" name="文本框 36">
            <a:extLst>
              <a:ext uri="{FF2B5EF4-FFF2-40B4-BE49-F238E27FC236}">
                <a16:creationId xmlns:a16="http://schemas.microsoft.com/office/drawing/2014/main" id="{2ADBC19E-3691-4F56-8DD8-C930557ACDC0}"/>
              </a:ext>
            </a:extLst>
          </p:cNvPr>
          <p:cNvSpPr txBox="1"/>
          <p:nvPr/>
        </p:nvSpPr>
        <p:spPr>
          <a:xfrm>
            <a:off x="4435359" y="2090083"/>
            <a:ext cx="64028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微软雅黑" panose="020B0503020204020204" pitchFamily="34" charset="-122"/>
              </a:rPr>
              <a:t>01</a:t>
            </a:r>
            <a:endParaRPr kumimoji="0" lang="zh-CN" altLang="en-US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  <a:sym typeface="微软雅黑" panose="020B0503020204020204" pitchFamily="34" charset="-122"/>
            </a:endParaRPr>
          </a:p>
        </p:txBody>
      </p:sp>
      <p:sp>
        <p:nvSpPr>
          <p:cNvPr id="38" name="文本框 37">
            <a:extLst>
              <a:ext uri="{FF2B5EF4-FFF2-40B4-BE49-F238E27FC236}">
                <a16:creationId xmlns:a16="http://schemas.microsoft.com/office/drawing/2014/main" id="{C86D4639-3AFB-4263-A95B-7DB144587BEC}"/>
              </a:ext>
            </a:extLst>
          </p:cNvPr>
          <p:cNvSpPr txBox="1"/>
          <p:nvPr/>
        </p:nvSpPr>
        <p:spPr>
          <a:xfrm>
            <a:off x="3802703" y="3562971"/>
            <a:ext cx="5444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微软雅黑" panose="020B0503020204020204" pitchFamily="34" charset="-122"/>
              </a:rPr>
              <a:t>02</a:t>
            </a:r>
            <a:endParaRPr kumimoji="0" lang="zh-CN" altLang="en-US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  <a:sym typeface="微软雅黑" panose="020B0503020204020204" pitchFamily="34" charset="-122"/>
            </a:endParaRPr>
          </a:p>
        </p:txBody>
      </p:sp>
      <p:sp>
        <p:nvSpPr>
          <p:cNvPr id="39" name="文本框 38">
            <a:extLst>
              <a:ext uri="{FF2B5EF4-FFF2-40B4-BE49-F238E27FC236}">
                <a16:creationId xmlns:a16="http://schemas.microsoft.com/office/drawing/2014/main" id="{B2241C5D-D81A-4B17-8915-697CEEA721EC}"/>
              </a:ext>
            </a:extLst>
          </p:cNvPr>
          <p:cNvSpPr txBox="1"/>
          <p:nvPr/>
        </p:nvSpPr>
        <p:spPr>
          <a:xfrm>
            <a:off x="4409618" y="4964576"/>
            <a:ext cx="5979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微软雅黑" panose="020B0503020204020204" pitchFamily="34" charset="-122"/>
              </a:rPr>
              <a:t>03</a:t>
            </a:r>
            <a:endParaRPr kumimoji="0" lang="zh-CN" altLang="en-US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  <a:sym typeface="微软雅黑" panose="020B0503020204020204" pitchFamily="34" charset="-122"/>
            </a:endParaRPr>
          </a:p>
        </p:txBody>
      </p:sp>
      <p:sp>
        <p:nvSpPr>
          <p:cNvPr id="40" name="文本框 39">
            <a:extLst>
              <a:ext uri="{FF2B5EF4-FFF2-40B4-BE49-F238E27FC236}">
                <a16:creationId xmlns:a16="http://schemas.microsoft.com/office/drawing/2014/main" id="{5C95A61A-EF26-47F7-81B9-38B1476BFF28}"/>
              </a:ext>
            </a:extLst>
          </p:cNvPr>
          <p:cNvSpPr txBox="1"/>
          <p:nvPr/>
        </p:nvSpPr>
        <p:spPr>
          <a:xfrm>
            <a:off x="7355552" y="4964576"/>
            <a:ext cx="60247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微软雅黑" panose="020B0503020204020204" pitchFamily="34" charset="-122"/>
              </a:rPr>
              <a:t>06</a:t>
            </a:r>
            <a:endParaRPr kumimoji="0" lang="zh-CN" altLang="en-US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  <a:sym typeface="微软雅黑" panose="020B0503020204020204" pitchFamily="34" charset="-122"/>
            </a:endParaRPr>
          </a:p>
        </p:txBody>
      </p:sp>
      <p:sp>
        <p:nvSpPr>
          <p:cNvPr id="41" name="文本框 40">
            <a:extLst>
              <a:ext uri="{FF2B5EF4-FFF2-40B4-BE49-F238E27FC236}">
                <a16:creationId xmlns:a16="http://schemas.microsoft.com/office/drawing/2014/main" id="{CFF26071-2856-4AEC-ADCA-FFA8398EA2C6}"/>
              </a:ext>
            </a:extLst>
          </p:cNvPr>
          <p:cNvSpPr txBox="1"/>
          <p:nvPr/>
        </p:nvSpPr>
        <p:spPr>
          <a:xfrm>
            <a:off x="7958029" y="3562971"/>
            <a:ext cx="5995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微软雅黑" panose="020B0503020204020204" pitchFamily="34" charset="-122"/>
              </a:rPr>
              <a:t>05</a:t>
            </a:r>
            <a:endParaRPr kumimoji="0" lang="zh-CN" altLang="en-US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  <a:sym typeface="微软雅黑" panose="020B0503020204020204" pitchFamily="34" charset="-122"/>
            </a:endParaRPr>
          </a:p>
        </p:txBody>
      </p:sp>
      <p:sp>
        <p:nvSpPr>
          <p:cNvPr id="42" name="文本框 41">
            <a:extLst>
              <a:ext uri="{FF2B5EF4-FFF2-40B4-BE49-F238E27FC236}">
                <a16:creationId xmlns:a16="http://schemas.microsoft.com/office/drawing/2014/main" id="{279AB68B-83DF-413F-8CED-502DA3BAC12A}"/>
              </a:ext>
            </a:extLst>
          </p:cNvPr>
          <p:cNvSpPr txBox="1"/>
          <p:nvPr/>
        </p:nvSpPr>
        <p:spPr>
          <a:xfrm>
            <a:off x="7353686" y="2090083"/>
            <a:ext cx="54349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微软雅黑" panose="020B0503020204020204" pitchFamily="34" charset="-122"/>
              </a:rPr>
              <a:t>04</a:t>
            </a:r>
            <a:endParaRPr kumimoji="0" lang="zh-CN" altLang="en-US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  <a:sym typeface="微软雅黑" panose="020B0503020204020204" pitchFamily="34" charset="-122"/>
            </a:endParaRPr>
          </a:p>
        </p:txBody>
      </p:sp>
      <p:grpSp>
        <p:nvGrpSpPr>
          <p:cNvPr id="48" name="组合 47">
            <a:extLst>
              <a:ext uri="{FF2B5EF4-FFF2-40B4-BE49-F238E27FC236}">
                <a16:creationId xmlns:a16="http://schemas.microsoft.com/office/drawing/2014/main" id="{8D52CB62-D2A4-4D9F-8CC4-406ED0F5F873}"/>
              </a:ext>
            </a:extLst>
          </p:cNvPr>
          <p:cNvGrpSpPr/>
          <p:nvPr/>
        </p:nvGrpSpPr>
        <p:grpSpPr>
          <a:xfrm>
            <a:off x="7877177" y="1886521"/>
            <a:ext cx="3048921" cy="808623"/>
            <a:chOff x="782710" y="4175277"/>
            <a:chExt cx="3048921" cy="808623"/>
          </a:xfrm>
        </p:grpSpPr>
        <p:sp>
          <p:nvSpPr>
            <p:cNvPr id="49" name="文本框 48">
              <a:extLst>
                <a:ext uri="{FF2B5EF4-FFF2-40B4-BE49-F238E27FC236}">
                  <a16:creationId xmlns:a16="http://schemas.microsoft.com/office/drawing/2014/main" id="{CA72F6F4-135C-4842-A043-3A035F96982D}"/>
                </a:ext>
              </a:extLst>
            </p:cNvPr>
            <p:cNvSpPr txBox="1"/>
            <p:nvPr/>
          </p:nvSpPr>
          <p:spPr>
            <a:xfrm>
              <a:off x="782710" y="4175277"/>
              <a:ext cx="2106815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2000" b="0" i="0" u="none" strike="noStrike" kern="1200" cap="none" spc="0" normalizeH="0" baseline="0" noProof="0">
                  <a:ln>
                    <a:noFill/>
                  </a:ln>
                  <a:solidFill>
                    <a:schemeClr val="tx2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TITLE HERE</a:t>
              </a:r>
            </a:p>
          </p:txBody>
        </p:sp>
        <p:sp>
          <p:nvSpPr>
            <p:cNvPr id="50" name="文本框 49">
              <a:extLst>
                <a:ext uri="{FF2B5EF4-FFF2-40B4-BE49-F238E27FC236}">
                  <a16:creationId xmlns:a16="http://schemas.microsoft.com/office/drawing/2014/main" id="{58C28271-1346-4A9D-997B-176BD1745F5F}"/>
                </a:ext>
              </a:extLst>
            </p:cNvPr>
            <p:cNvSpPr txBox="1"/>
            <p:nvPr/>
          </p:nvSpPr>
          <p:spPr>
            <a:xfrm>
              <a:off x="1116855" y="4510950"/>
              <a:ext cx="2714776" cy="4729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0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2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Lorem ipsum dolor sit amet, consectetuer adipiscing elit</a:t>
              </a:r>
              <a:r>
                <a:rPr kumimoji="0" lang="en-US" altLang="zh-CN" sz="1000" b="0" i="0" u="none" strike="noStrike" kern="1200" cap="none" spc="0" normalizeH="0" baseline="0" noProof="0">
                  <a:ln>
                    <a:noFill/>
                  </a:ln>
                  <a:solidFill>
                    <a:schemeClr val="tx2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. Maecenas</a:t>
              </a:r>
            </a:p>
          </p:txBody>
        </p:sp>
      </p:grpSp>
      <p:grpSp>
        <p:nvGrpSpPr>
          <p:cNvPr id="51" name="组合 50">
            <a:extLst>
              <a:ext uri="{FF2B5EF4-FFF2-40B4-BE49-F238E27FC236}">
                <a16:creationId xmlns:a16="http://schemas.microsoft.com/office/drawing/2014/main" id="{F1790E6D-CC48-4855-8460-49E48D4613C6}"/>
              </a:ext>
            </a:extLst>
          </p:cNvPr>
          <p:cNvGrpSpPr/>
          <p:nvPr/>
        </p:nvGrpSpPr>
        <p:grpSpPr>
          <a:xfrm>
            <a:off x="1476439" y="1886521"/>
            <a:ext cx="2714776" cy="808623"/>
            <a:chOff x="1296729" y="5049691"/>
            <a:chExt cx="2714776" cy="808623"/>
          </a:xfrm>
        </p:grpSpPr>
        <p:sp>
          <p:nvSpPr>
            <p:cNvPr id="52" name="文本框 51">
              <a:extLst>
                <a:ext uri="{FF2B5EF4-FFF2-40B4-BE49-F238E27FC236}">
                  <a16:creationId xmlns:a16="http://schemas.microsoft.com/office/drawing/2014/main" id="{39C6F4A4-CFA1-4CC8-9246-F495C138F9FA}"/>
                </a:ext>
              </a:extLst>
            </p:cNvPr>
            <p:cNvSpPr txBox="1"/>
            <p:nvPr/>
          </p:nvSpPr>
          <p:spPr>
            <a:xfrm>
              <a:off x="1873477" y="5049691"/>
              <a:ext cx="2106815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2000" b="0" i="0" u="none" strike="noStrike" kern="1200" cap="none" spc="0" normalizeH="0" baseline="0" noProof="0">
                  <a:ln>
                    <a:noFill/>
                  </a:ln>
                  <a:solidFill>
                    <a:schemeClr val="tx2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TITLE HERE</a:t>
              </a:r>
            </a:p>
          </p:txBody>
        </p:sp>
        <p:sp>
          <p:nvSpPr>
            <p:cNvPr id="53" name="文本框 52">
              <a:extLst>
                <a:ext uri="{FF2B5EF4-FFF2-40B4-BE49-F238E27FC236}">
                  <a16:creationId xmlns:a16="http://schemas.microsoft.com/office/drawing/2014/main" id="{030EEE7E-C119-43B0-862B-B789AEE02F86}"/>
                </a:ext>
              </a:extLst>
            </p:cNvPr>
            <p:cNvSpPr txBox="1"/>
            <p:nvPr/>
          </p:nvSpPr>
          <p:spPr>
            <a:xfrm>
              <a:off x="1296729" y="5385364"/>
              <a:ext cx="2714776" cy="4729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r" defTabSz="914400" rtl="0" eaLnBrk="1" fontAlgn="auto" latinLnBrk="0" hangingPunct="1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0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2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Lorem ipsum dolor sit amet, consectetuer adipiscing elit</a:t>
              </a:r>
              <a:r>
                <a:rPr kumimoji="0" lang="en-US" altLang="zh-CN" sz="1000" b="0" i="0" u="none" strike="noStrike" kern="1200" cap="none" spc="0" normalizeH="0" baseline="0" noProof="0">
                  <a:ln>
                    <a:noFill/>
                  </a:ln>
                  <a:solidFill>
                    <a:schemeClr val="tx2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. Maecenas</a:t>
              </a:r>
            </a:p>
          </p:txBody>
        </p:sp>
      </p:grpSp>
      <p:grpSp>
        <p:nvGrpSpPr>
          <p:cNvPr id="54" name="组合 53">
            <a:extLst>
              <a:ext uri="{FF2B5EF4-FFF2-40B4-BE49-F238E27FC236}">
                <a16:creationId xmlns:a16="http://schemas.microsoft.com/office/drawing/2014/main" id="{468CE06A-56E2-49F8-8541-905C1F849957}"/>
              </a:ext>
            </a:extLst>
          </p:cNvPr>
          <p:cNvGrpSpPr/>
          <p:nvPr/>
        </p:nvGrpSpPr>
        <p:grpSpPr>
          <a:xfrm>
            <a:off x="8348231" y="3383072"/>
            <a:ext cx="3048921" cy="808623"/>
            <a:chOff x="782710" y="4175277"/>
            <a:chExt cx="3048921" cy="808623"/>
          </a:xfrm>
        </p:grpSpPr>
        <p:sp>
          <p:nvSpPr>
            <p:cNvPr id="55" name="文本框 54">
              <a:extLst>
                <a:ext uri="{FF2B5EF4-FFF2-40B4-BE49-F238E27FC236}">
                  <a16:creationId xmlns:a16="http://schemas.microsoft.com/office/drawing/2014/main" id="{6C9CE916-A8FD-4C4E-96AC-5A1050C723BD}"/>
                </a:ext>
              </a:extLst>
            </p:cNvPr>
            <p:cNvSpPr txBox="1"/>
            <p:nvPr/>
          </p:nvSpPr>
          <p:spPr>
            <a:xfrm>
              <a:off x="782710" y="4175277"/>
              <a:ext cx="2106815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2000" b="0" i="0" u="none" strike="noStrike" kern="1200" cap="none" spc="0" normalizeH="0" baseline="0" noProof="0">
                  <a:ln>
                    <a:noFill/>
                  </a:ln>
                  <a:solidFill>
                    <a:schemeClr val="tx2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TITLE HERE</a:t>
              </a:r>
            </a:p>
          </p:txBody>
        </p:sp>
        <p:sp>
          <p:nvSpPr>
            <p:cNvPr id="56" name="文本框 55">
              <a:extLst>
                <a:ext uri="{FF2B5EF4-FFF2-40B4-BE49-F238E27FC236}">
                  <a16:creationId xmlns:a16="http://schemas.microsoft.com/office/drawing/2014/main" id="{BB3A0CCD-DAE9-441D-94C6-422FD1A22ECD}"/>
                </a:ext>
              </a:extLst>
            </p:cNvPr>
            <p:cNvSpPr txBox="1"/>
            <p:nvPr/>
          </p:nvSpPr>
          <p:spPr>
            <a:xfrm>
              <a:off x="1116855" y="4510950"/>
              <a:ext cx="2714776" cy="4729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0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2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Lorem ipsum dolor sit amet, consectetuer adipiscing elit</a:t>
              </a:r>
              <a:r>
                <a:rPr kumimoji="0" lang="en-US" altLang="zh-CN" sz="1000" b="0" i="0" u="none" strike="noStrike" kern="1200" cap="none" spc="0" normalizeH="0" baseline="0" noProof="0">
                  <a:ln>
                    <a:noFill/>
                  </a:ln>
                  <a:solidFill>
                    <a:schemeClr val="tx2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. Maecenas</a:t>
              </a:r>
            </a:p>
          </p:txBody>
        </p:sp>
      </p:grpSp>
      <p:grpSp>
        <p:nvGrpSpPr>
          <p:cNvPr id="57" name="组合 56">
            <a:extLst>
              <a:ext uri="{FF2B5EF4-FFF2-40B4-BE49-F238E27FC236}">
                <a16:creationId xmlns:a16="http://schemas.microsoft.com/office/drawing/2014/main" id="{0425F55B-0BF8-4EC2-BFB4-CC2C72FE92E6}"/>
              </a:ext>
            </a:extLst>
          </p:cNvPr>
          <p:cNvGrpSpPr/>
          <p:nvPr/>
        </p:nvGrpSpPr>
        <p:grpSpPr>
          <a:xfrm>
            <a:off x="7877177" y="4797877"/>
            <a:ext cx="3048921" cy="808623"/>
            <a:chOff x="782710" y="4175277"/>
            <a:chExt cx="3048921" cy="808623"/>
          </a:xfrm>
        </p:grpSpPr>
        <p:sp>
          <p:nvSpPr>
            <p:cNvPr id="58" name="文本框 57">
              <a:extLst>
                <a:ext uri="{FF2B5EF4-FFF2-40B4-BE49-F238E27FC236}">
                  <a16:creationId xmlns:a16="http://schemas.microsoft.com/office/drawing/2014/main" id="{D36EE1FC-0F93-4287-9B3B-C8D513E435AD}"/>
                </a:ext>
              </a:extLst>
            </p:cNvPr>
            <p:cNvSpPr txBox="1"/>
            <p:nvPr/>
          </p:nvSpPr>
          <p:spPr>
            <a:xfrm>
              <a:off x="782710" y="4175277"/>
              <a:ext cx="2106815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2000" b="0" i="0" u="none" strike="noStrike" kern="1200" cap="none" spc="0" normalizeH="0" baseline="0" noProof="0">
                  <a:ln>
                    <a:noFill/>
                  </a:ln>
                  <a:solidFill>
                    <a:schemeClr val="tx2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TITLE HERE</a:t>
              </a:r>
            </a:p>
          </p:txBody>
        </p:sp>
        <p:sp>
          <p:nvSpPr>
            <p:cNvPr id="59" name="文本框 58">
              <a:extLst>
                <a:ext uri="{FF2B5EF4-FFF2-40B4-BE49-F238E27FC236}">
                  <a16:creationId xmlns:a16="http://schemas.microsoft.com/office/drawing/2014/main" id="{C87D202F-D65B-47DA-8CC9-93838902BC41}"/>
                </a:ext>
              </a:extLst>
            </p:cNvPr>
            <p:cNvSpPr txBox="1"/>
            <p:nvPr/>
          </p:nvSpPr>
          <p:spPr>
            <a:xfrm>
              <a:off x="1116855" y="4510950"/>
              <a:ext cx="2714776" cy="4729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0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2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Lorem ipsum dolor sit amet, consectetuer adipiscing elit</a:t>
              </a:r>
              <a:r>
                <a:rPr kumimoji="0" lang="en-US" altLang="zh-CN" sz="1000" b="0" i="0" u="none" strike="noStrike" kern="1200" cap="none" spc="0" normalizeH="0" baseline="0" noProof="0">
                  <a:ln>
                    <a:noFill/>
                  </a:ln>
                  <a:solidFill>
                    <a:schemeClr val="tx2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. Maecenas</a:t>
              </a:r>
            </a:p>
          </p:txBody>
        </p:sp>
      </p:grpSp>
      <p:grpSp>
        <p:nvGrpSpPr>
          <p:cNvPr id="60" name="组合 59">
            <a:extLst>
              <a:ext uri="{FF2B5EF4-FFF2-40B4-BE49-F238E27FC236}">
                <a16:creationId xmlns:a16="http://schemas.microsoft.com/office/drawing/2014/main" id="{F36B3E67-941B-4211-8FD0-C7D91E0B2AB6}"/>
              </a:ext>
            </a:extLst>
          </p:cNvPr>
          <p:cNvGrpSpPr/>
          <p:nvPr/>
        </p:nvGrpSpPr>
        <p:grpSpPr>
          <a:xfrm>
            <a:off x="794848" y="3383072"/>
            <a:ext cx="2714776" cy="808623"/>
            <a:chOff x="1296729" y="5049691"/>
            <a:chExt cx="2714776" cy="808623"/>
          </a:xfrm>
        </p:grpSpPr>
        <p:sp>
          <p:nvSpPr>
            <p:cNvPr id="61" name="文本框 60">
              <a:extLst>
                <a:ext uri="{FF2B5EF4-FFF2-40B4-BE49-F238E27FC236}">
                  <a16:creationId xmlns:a16="http://schemas.microsoft.com/office/drawing/2014/main" id="{C8B9DE20-81CB-44BB-A6AC-9BBE0EA382CA}"/>
                </a:ext>
              </a:extLst>
            </p:cNvPr>
            <p:cNvSpPr txBox="1"/>
            <p:nvPr/>
          </p:nvSpPr>
          <p:spPr>
            <a:xfrm>
              <a:off x="1873477" y="5049691"/>
              <a:ext cx="2106815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2000" b="0" i="0" u="none" strike="noStrike" kern="1200" cap="none" spc="0" normalizeH="0" baseline="0" noProof="0">
                  <a:ln>
                    <a:noFill/>
                  </a:ln>
                  <a:solidFill>
                    <a:schemeClr val="tx2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TITLE HERE</a:t>
              </a:r>
            </a:p>
          </p:txBody>
        </p:sp>
        <p:sp>
          <p:nvSpPr>
            <p:cNvPr id="62" name="文本框 61">
              <a:extLst>
                <a:ext uri="{FF2B5EF4-FFF2-40B4-BE49-F238E27FC236}">
                  <a16:creationId xmlns:a16="http://schemas.microsoft.com/office/drawing/2014/main" id="{835484E4-9815-403A-8621-836AE2F7CDF1}"/>
                </a:ext>
              </a:extLst>
            </p:cNvPr>
            <p:cNvSpPr txBox="1"/>
            <p:nvPr/>
          </p:nvSpPr>
          <p:spPr>
            <a:xfrm>
              <a:off x="1296729" y="5385364"/>
              <a:ext cx="2714776" cy="4729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r" defTabSz="914400" rtl="0" eaLnBrk="1" fontAlgn="auto" latinLnBrk="0" hangingPunct="1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0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2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Lorem ipsum dolor sit amet, consectetuer adipiscing elit</a:t>
              </a:r>
              <a:r>
                <a:rPr kumimoji="0" lang="en-US" altLang="zh-CN" sz="1000" b="0" i="0" u="none" strike="noStrike" kern="1200" cap="none" spc="0" normalizeH="0" baseline="0" noProof="0">
                  <a:ln>
                    <a:noFill/>
                  </a:ln>
                  <a:solidFill>
                    <a:schemeClr val="tx2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. Maecenas</a:t>
              </a:r>
            </a:p>
          </p:txBody>
        </p:sp>
      </p:grpSp>
      <p:grpSp>
        <p:nvGrpSpPr>
          <p:cNvPr id="63" name="组合 62">
            <a:extLst>
              <a:ext uri="{FF2B5EF4-FFF2-40B4-BE49-F238E27FC236}">
                <a16:creationId xmlns:a16="http://schemas.microsoft.com/office/drawing/2014/main" id="{05E45990-5810-45DD-A77E-7C8813B9B948}"/>
              </a:ext>
            </a:extLst>
          </p:cNvPr>
          <p:cNvGrpSpPr/>
          <p:nvPr/>
        </p:nvGrpSpPr>
        <p:grpSpPr>
          <a:xfrm>
            <a:off x="1476439" y="4797877"/>
            <a:ext cx="2714776" cy="808623"/>
            <a:chOff x="1296729" y="5049691"/>
            <a:chExt cx="2714776" cy="808623"/>
          </a:xfrm>
        </p:grpSpPr>
        <p:sp>
          <p:nvSpPr>
            <p:cNvPr id="64" name="文本框 63">
              <a:extLst>
                <a:ext uri="{FF2B5EF4-FFF2-40B4-BE49-F238E27FC236}">
                  <a16:creationId xmlns:a16="http://schemas.microsoft.com/office/drawing/2014/main" id="{7F22AAD9-6910-48E1-9B78-6BC91E7DBF8F}"/>
                </a:ext>
              </a:extLst>
            </p:cNvPr>
            <p:cNvSpPr txBox="1"/>
            <p:nvPr/>
          </p:nvSpPr>
          <p:spPr>
            <a:xfrm>
              <a:off x="1873477" y="5049691"/>
              <a:ext cx="2106815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2000" b="0" i="0" u="none" strike="noStrike" kern="1200" cap="none" spc="0" normalizeH="0" baseline="0" noProof="0">
                  <a:ln>
                    <a:noFill/>
                  </a:ln>
                  <a:solidFill>
                    <a:schemeClr val="tx2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TITLE HERE</a:t>
              </a:r>
            </a:p>
          </p:txBody>
        </p:sp>
        <p:sp>
          <p:nvSpPr>
            <p:cNvPr id="65" name="文本框 64">
              <a:extLst>
                <a:ext uri="{FF2B5EF4-FFF2-40B4-BE49-F238E27FC236}">
                  <a16:creationId xmlns:a16="http://schemas.microsoft.com/office/drawing/2014/main" id="{30B5E2F3-89B3-4137-ACF0-A320732DDFF8}"/>
                </a:ext>
              </a:extLst>
            </p:cNvPr>
            <p:cNvSpPr txBox="1"/>
            <p:nvPr/>
          </p:nvSpPr>
          <p:spPr>
            <a:xfrm>
              <a:off x="1296729" y="5385364"/>
              <a:ext cx="2714776" cy="4729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r" defTabSz="914400" rtl="0" eaLnBrk="1" fontAlgn="auto" latinLnBrk="0" hangingPunct="1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0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2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Lorem ipsum dolor sit amet, consectetuer adipiscing elit</a:t>
              </a:r>
              <a:r>
                <a:rPr kumimoji="0" lang="en-US" altLang="zh-CN" sz="1000" b="0" i="0" u="none" strike="noStrike" kern="1200" cap="none" spc="0" normalizeH="0" baseline="0" noProof="0">
                  <a:ln>
                    <a:noFill/>
                  </a:ln>
                  <a:solidFill>
                    <a:schemeClr val="tx2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. Maecenas</a:t>
              </a:r>
            </a:p>
          </p:txBody>
        </p:sp>
      </p:grpSp>
      <p:grpSp>
        <p:nvGrpSpPr>
          <p:cNvPr id="69" name="组合 68">
            <a:extLst>
              <a:ext uri="{FF2B5EF4-FFF2-40B4-BE49-F238E27FC236}">
                <a16:creationId xmlns:a16="http://schemas.microsoft.com/office/drawing/2014/main" id="{2AE0CFE7-B41A-45F3-9EBB-F3475E04BA2C}"/>
              </a:ext>
            </a:extLst>
          </p:cNvPr>
          <p:cNvGrpSpPr/>
          <p:nvPr/>
        </p:nvGrpSpPr>
        <p:grpSpPr>
          <a:xfrm>
            <a:off x="5029200" y="2705665"/>
            <a:ext cx="2133600" cy="2133600"/>
            <a:chOff x="5033006" y="2705665"/>
            <a:chExt cx="2133600" cy="2133600"/>
          </a:xfrm>
        </p:grpSpPr>
        <p:sp>
          <p:nvSpPr>
            <p:cNvPr id="68" name="椭圆 67">
              <a:extLst>
                <a:ext uri="{FF2B5EF4-FFF2-40B4-BE49-F238E27FC236}">
                  <a16:creationId xmlns:a16="http://schemas.microsoft.com/office/drawing/2014/main" id="{77477284-599E-49E9-8FC0-1F91D9AE1E4D}"/>
                </a:ext>
              </a:extLst>
            </p:cNvPr>
            <p:cNvSpPr/>
            <p:nvPr/>
          </p:nvSpPr>
          <p:spPr>
            <a:xfrm>
              <a:off x="5033006" y="2705665"/>
              <a:ext cx="2133600" cy="213360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7" name="文本框 66">
              <a:extLst>
                <a:ext uri="{FF2B5EF4-FFF2-40B4-BE49-F238E27FC236}">
                  <a16:creationId xmlns:a16="http://schemas.microsoft.com/office/drawing/2014/main" id="{D0FBA547-0965-4D0F-AEA4-A8897A36A477}"/>
                </a:ext>
              </a:extLst>
            </p:cNvPr>
            <p:cNvSpPr txBox="1"/>
            <p:nvPr/>
          </p:nvSpPr>
          <p:spPr>
            <a:xfrm>
              <a:off x="5046399" y="3233856"/>
              <a:ext cx="2106815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3200" b="1" i="0" u="none" strike="noStrike" kern="120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TITLE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3200" b="1" i="0" u="none" strike="noStrike" kern="120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 HERE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103652527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文本占位符 41">
            <a:extLst>
              <a:ext uri="{FF2B5EF4-FFF2-40B4-BE49-F238E27FC236}">
                <a16:creationId xmlns:a16="http://schemas.microsoft.com/office/drawing/2014/main" id="{EF07E697-9FC9-4916-BF34-363DBD72269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zh-CN" altLang="en-US"/>
              <a:t>工作回顾</a:t>
            </a:r>
          </a:p>
        </p:txBody>
      </p:sp>
      <p:sp>
        <p:nvSpPr>
          <p:cNvPr id="3" name="Oval 5">
            <a:extLst>
              <a:ext uri="{FF2B5EF4-FFF2-40B4-BE49-F238E27FC236}">
                <a16:creationId xmlns:a16="http://schemas.microsoft.com/office/drawing/2014/main" id="{7973D15C-8F15-4A81-B6A3-DCD6316D069D}"/>
              </a:ext>
            </a:extLst>
          </p:cNvPr>
          <p:cNvSpPr/>
          <p:nvPr/>
        </p:nvSpPr>
        <p:spPr>
          <a:xfrm>
            <a:off x="826519" y="1970467"/>
            <a:ext cx="1152128" cy="1152128"/>
          </a:xfrm>
          <a:prstGeom prst="ellipse">
            <a:avLst/>
          </a:prstGeom>
          <a:solidFill>
            <a:schemeClr val="accent1"/>
          </a:solidFill>
          <a:ln w="38100">
            <a:solidFill>
              <a:schemeClr val="accent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01</a:t>
            </a:r>
          </a:p>
        </p:txBody>
      </p:sp>
      <p:sp>
        <p:nvSpPr>
          <p:cNvPr id="4" name="Oval 6">
            <a:extLst>
              <a:ext uri="{FF2B5EF4-FFF2-40B4-BE49-F238E27FC236}">
                <a16:creationId xmlns:a16="http://schemas.microsoft.com/office/drawing/2014/main" id="{7F3E14EA-69CA-4FDD-B8E1-DB9061FFE8DC}"/>
              </a:ext>
            </a:extLst>
          </p:cNvPr>
          <p:cNvSpPr/>
          <p:nvPr/>
        </p:nvSpPr>
        <p:spPr>
          <a:xfrm>
            <a:off x="3058392" y="3122595"/>
            <a:ext cx="1152128" cy="1152128"/>
          </a:xfrm>
          <a:prstGeom prst="ellipse">
            <a:avLst/>
          </a:prstGeom>
          <a:solidFill>
            <a:schemeClr val="accent1"/>
          </a:solidFill>
          <a:ln w="38100">
            <a:solidFill>
              <a:schemeClr val="accent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02</a:t>
            </a:r>
          </a:p>
        </p:txBody>
      </p:sp>
      <p:sp>
        <p:nvSpPr>
          <p:cNvPr id="5" name="Oval 7">
            <a:extLst>
              <a:ext uri="{FF2B5EF4-FFF2-40B4-BE49-F238E27FC236}">
                <a16:creationId xmlns:a16="http://schemas.microsoft.com/office/drawing/2014/main" id="{3FF3FCE7-1340-4A6B-AF81-302D5C22BA33}"/>
              </a:ext>
            </a:extLst>
          </p:cNvPr>
          <p:cNvSpPr/>
          <p:nvPr/>
        </p:nvSpPr>
        <p:spPr>
          <a:xfrm>
            <a:off x="5290265" y="1970467"/>
            <a:ext cx="1152128" cy="1152128"/>
          </a:xfrm>
          <a:prstGeom prst="ellipse">
            <a:avLst/>
          </a:prstGeom>
          <a:solidFill>
            <a:schemeClr val="accent1"/>
          </a:solidFill>
          <a:ln w="38100">
            <a:solidFill>
              <a:schemeClr val="accent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03</a:t>
            </a:r>
          </a:p>
        </p:txBody>
      </p:sp>
      <p:sp>
        <p:nvSpPr>
          <p:cNvPr id="6" name="Oval 8">
            <a:extLst>
              <a:ext uri="{FF2B5EF4-FFF2-40B4-BE49-F238E27FC236}">
                <a16:creationId xmlns:a16="http://schemas.microsoft.com/office/drawing/2014/main" id="{642CAA2E-F0B5-440C-A16E-F0C3E1EE3B7A}"/>
              </a:ext>
            </a:extLst>
          </p:cNvPr>
          <p:cNvSpPr/>
          <p:nvPr/>
        </p:nvSpPr>
        <p:spPr>
          <a:xfrm>
            <a:off x="7522139" y="3122595"/>
            <a:ext cx="1152128" cy="1152128"/>
          </a:xfrm>
          <a:prstGeom prst="ellipse">
            <a:avLst/>
          </a:prstGeom>
          <a:solidFill>
            <a:schemeClr val="accent1"/>
          </a:solidFill>
          <a:ln w="38100">
            <a:solidFill>
              <a:schemeClr val="accent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04</a:t>
            </a:r>
          </a:p>
        </p:txBody>
      </p:sp>
      <p:cxnSp>
        <p:nvCxnSpPr>
          <p:cNvPr id="7" name="Straight Connector 10">
            <a:extLst>
              <a:ext uri="{FF2B5EF4-FFF2-40B4-BE49-F238E27FC236}">
                <a16:creationId xmlns:a16="http://schemas.microsoft.com/office/drawing/2014/main" id="{4CA22268-C95B-40D1-9617-1A1CB0235792}"/>
              </a:ext>
            </a:extLst>
          </p:cNvPr>
          <p:cNvCxnSpPr/>
          <p:nvPr/>
        </p:nvCxnSpPr>
        <p:spPr>
          <a:xfrm>
            <a:off x="1928455" y="2775295"/>
            <a:ext cx="1182624" cy="670560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11">
            <a:extLst>
              <a:ext uri="{FF2B5EF4-FFF2-40B4-BE49-F238E27FC236}">
                <a16:creationId xmlns:a16="http://schemas.microsoft.com/office/drawing/2014/main" id="{EFB657D9-A642-49D9-BBD7-6BDD89C49FA5}"/>
              </a:ext>
            </a:extLst>
          </p:cNvPr>
          <p:cNvCxnSpPr/>
          <p:nvPr/>
        </p:nvCxnSpPr>
        <p:spPr>
          <a:xfrm>
            <a:off x="6389707" y="2772417"/>
            <a:ext cx="1182624" cy="670560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12">
            <a:extLst>
              <a:ext uri="{FF2B5EF4-FFF2-40B4-BE49-F238E27FC236}">
                <a16:creationId xmlns:a16="http://schemas.microsoft.com/office/drawing/2014/main" id="{68FA07E8-4457-4256-9E87-027B67E41816}"/>
              </a:ext>
            </a:extLst>
          </p:cNvPr>
          <p:cNvCxnSpPr/>
          <p:nvPr/>
        </p:nvCxnSpPr>
        <p:spPr>
          <a:xfrm flipH="1">
            <a:off x="4143873" y="2772417"/>
            <a:ext cx="1182624" cy="670560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Oval 13">
            <a:extLst>
              <a:ext uri="{FF2B5EF4-FFF2-40B4-BE49-F238E27FC236}">
                <a16:creationId xmlns:a16="http://schemas.microsoft.com/office/drawing/2014/main" id="{DB3AC3AC-FA1D-4910-9582-0197D50B3311}"/>
              </a:ext>
            </a:extLst>
          </p:cNvPr>
          <p:cNvSpPr/>
          <p:nvPr/>
        </p:nvSpPr>
        <p:spPr>
          <a:xfrm>
            <a:off x="7277731" y="2302095"/>
            <a:ext cx="678108" cy="678108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微软雅黑"/>
              <a:cs typeface="+mn-cs"/>
            </a:endParaRPr>
          </a:p>
        </p:txBody>
      </p:sp>
      <p:sp>
        <p:nvSpPr>
          <p:cNvPr id="11" name="Oval 14">
            <a:extLst>
              <a:ext uri="{FF2B5EF4-FFF2-40B4-BE49-F238E27FC236}">
                <a16:creationId xmlns:a16="http://schemas.microsoft.com/office/drawing/2014/main" id="{AA825E1B-DA23-4393-9070-63BDEE80ED6F}"/>
              </a:ext>
            </a:extLst>
          </p:cNvPr>
          <p:cNvSpPr/>
          <p:nvPr/>
        </p:nvSpPr>
        <p:spPr>
          <a:xfrm>
            <a:off x="486565" y="3240821"/>
            <a:ext cx="678108" cy="678108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微软雅黑"/>
              <a:cs typeface="+mn-cs"/>
            </a:endParaRPr>
          </a:p>
        </p:txBody>
      </p:sp>
      <p:sp>
        <p:nvSpPr>
          <p:cNvPr id="12" name="Oval 15">
            <a:extLst>
              <a:ext uri="{FF2B5EF4-FFF2-40B4-BE49-F238E27FC236}">
                <a16:creationId xmlns:a16="http://schemas.microsoft.com/office/drawing/2014/main" id="{14542E8B-44A4-4BD9-ADE2-81EBCF0F1358}"/>
              </a:ext>
            </a:extLst>
          </p:cNvPr>
          <p:cNvSpPr/>
          <p:nvPr/>
        </p:nvSpPr>
        <p:spPr>
          <a:xfrm>
            <a:off x="2721239" y="2329699"/>
            <a:ext cx="678108" cy="678108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微软雅黑"/>
              <a:cs typeface="+mn-cs"/>
            </a:endParaRPr>
          </a:p>
        </p:txBody>
      </p:sp>
      <p:sp>
        <p:nvSpPr>
          <p:cNvPr id="13" name="Oval 16">
            <a:extLst>
              <a:ext uri="{FF2B5EF4-FFF2-40B4-BE49-F238E27FC236}">
                <a16:creationId xmlns:a16="http://schemas.microsoft.com/office/drawing/2014/main" id="{D66B4BF3-86D0-49A8-A96D-5580E9B111F8}"/>
              </a:ext>
            </a:extLst>
          </p:cNvPr>
          <p:cNvSpPr/>
          <p:nvPr/>
        </p:nvSpPr>
        <p:spPr>
          <a:xfrm>
            <a:off x="4976146" y="3240229"/>
            <a:ext cx="678108" cy="678108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微软雅黑"/>
              <a:cs typeface="+mn-cs"/>
            </a:endParaRPr>
          </a:p>
        </p:txBody>
      </p:sp>
      <p:sp>
        <p:nvSpPr>
          <p:cNvPr id="14" name="Rectangle 19">
            <a:extLst>
              <a:ext uri="{FF2B5EF4-FFF2-40B4-BE49-F238E27FC236}">
                <a16:creationId xmlns:a16="http://schemas.microsoft.com/office/drawing/2014/main" id="{0C4A2EEE-C7BE-4782-9B4C-94E6C37ABFA7}"/>
              </a:ext>
            </a:extLst>
          </p:cNvPr>
          <p:cNvSpPr/>
          <p:nvPr/>
        </p:nvSpPr>
        <p:spPr>
          <a:xfrm>
            <a:off x="3390692" y="2313427"/>
            <a:ext cx="2092747" cy="4412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67" b="0" i="0" u="none" strike="noStrike" kern="1200" cap="none" spc="0" normalizeH="0" baseline="0" noProof="0">
                <a:ln>
                  <a:noFill/>
                </a:ln>
                <a:solidFill>
                  <a:srgbClr val="0E2158"/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35%</a:t>
            </a:r>
            <a:endParaRPr kumimoji="0" lang="en-US" sz="2667" b="0" i="0" u="none" strike="noStrike" kern="1200" cap="none" spc="0" normalizeH="0" baseline="0" noProof="0" dirty="0">
              <a:ln>
                <a:noFill/>
              </a:ln>
              <a:solidFill>
                <a:srgbClr val="0E2158"/>
              </a:solidFill>
              <a:effectLst/>
              <a:uLnTx/>
              <a:uFillTx/>
              <a:latin typeface="Arial"/>
              <a:ea typeface="微软雅黑"/>
              <a:cs typeface="+mn-cs"/>
            </a:endParaRPr>
          </a:p>
        </p:txBody>
      </p:sp>
      <p:sp>
        <p:nvSpPr>
          <p:cNvPr id="15" name="Rectangle 20">
            <a:extLst>
              <a:ext uri="{FF2B5EF4-FFF2-40B4-BE49-F238E27FC236}">
                <a16:creationId xmlns:a16="http://schemas.microsoft.com/office/drawing/2014/main" id="{9BD7BA1D-B2DA-4EE7-AAB5-7D5439F88CAB}"/>
              </a:ext>
            </a:extLst>
          </p:cNvPr>
          <p:cNvSpPr/>
          <p:nvPr/>
        </p:nvSpPr>
        <p:spPr>
          <a:xfrm>
            <a:off x="5656844" y="3237937"/>
            <a:ext cx="2092747" cy="4412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67" b="0" i="0" u="none" strike="noStrike" kern="1200" cap="none" spc="0" normalizeH="0" baseline="0" noProof="0">
                <a:ln>
                  <a:noFill/>
                </a:ln>
                <a:solidFill>
                  <a:srgbClr val="0E2158"/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10%</a:t>
            </a:r>
            <a:endParaRPr kumimoji="0" lang="en-US" sz="2667" b="0" i="0" u="none" strike="noStrike" kern="1200" cap="none" spc="0" normalizeH="0" baseline="0" noProof="0" dirty="0">
              <a:ln>
                <a:noFill/>
              </a:ln>
              <a:solidFill>
                <a:srgbClr val="0E2158"/>
              </a:solidFill>
              <a:effectLst/>
              <a:uLnTx/>
              <a:uFillTx/>
              <a:latin typeface="Arial"/>
              <a:ea typeface="微软雅黑"/>
              <a:cs typeface="+mn-cs"/>
            </a:endParaRPr>
          </a:p>
        </p:txBody>
      </p:sp>
      <p:sp>
        <p:nvSpPr>
          <p:cNvPr id="16" name="Rectangle 21">
            <a:extLst>
              <a:ext uri="{FF2B5EF4-FFF2-40B4-BE49-F238E27FC236}">
                <a16:creationId xmlns:a16="http://schemas.microsoft.com/office/drawing/2014/main" id="{964C58E5-1D53-4A03-95C1-3B8959FB400D}"/>
              </a:ext>
            </a:extLst>
          </p:cNvPr>
          <p:cNvSpPr/>
          <p:nvPr/>
        </p:nvSpPr>
        <p:spPr>
          <a:xfrm>
            <a:off x="7971249" y="2300181"/>
            <a:ext cx="2092747" cy="4412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67" b="0" i="0" u="none" strike="noStrike" kern="1200" cap="none" spc="0" normalizeH="0" baseline="0" noProof="0">
                <a:ln>
                  <a:noFill/>
                </a:ln>
                <a:solidFill>
                  <a:srgbClr val="0E2158"/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50%</a:t>
            </a:r>
            <a:endParaRPr kumimoji="0" lang="en-US" sz="2667" b="0" i="0" u="none" strike="noStrike" kern="1200" cap="none" spc="0" normalizeH="0" baseline="0" noProof="0" dirty="0">
              <a:ln>
                <a:noFill/>
              </a:ln>
              <a:solidFill>
                <a:srgbClr val="0E2158"/>
              </a:solidFill>
              <a:effectLst/>
              <a:uLnTx/>
              <a:uFillTx/>
              <a:latin typeface="Arial"/>
              <a:ea typeface="微软雅黑"/>
              <a:cs typeface="+mn-cs"/>
            </a:endParaRPr>
          </a:p>
        </p:txBody>
      </p:sp>
      <p:cxnSp>
        <p:nvCxnSpPr>
          <p:cNvPr id="17" name="Straight Connector 61">
            <a:extLst>
              <a:ext uri="{FF2B5EF4-FFF2-40B4-BE49-F238E27FC236}">
                <a16:creationId xmlns:a16="http://schemas.microsoft.com/office/drawing/2014/main" id="{A9E6DD80-6195-4B2D-AD4E-B3809AB8B047}"/>
              </a:ext>
            </a:extLst>
          </p:cNvPr>
          <p:cNvCxnSpPr/>
          <p:nvPr/>
        </p:nvCxnSpPr>
        <p:spPr>
          <a:xfrm flipV="1">
            <a:off x="5480923" y="3070184"/>
            <a:ext cx="121920" cy="231840"/>
          </a:xfrm>
          <a:prstGeom prst="line">
            <a:avLst/>
          </a:prstGeom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65">
            <a:extLst>
              <a:ext uri="{FF2B5EF4-FFF2-40B4-BE49-F238E27FC236}">
                <a16:creationId xmlns:a16="http://schemas.microsoft.com/office/drawing/2014/main" id="{E8F4C4AD-21A8-40F2-9968-79298F6105C3}"/>
              </a:ext>
            </a:extLst>
          </p:cNvPr>
          <p:cNvCxnSpPr/>
          <p:nvPr/>
        </p:nvCxnSpPr>
        <p:spPr>
          <a:xfrm flipV="1">
            <a:off x="1007075" y="3070184"/>
            <a:ext cx="121920" cy="231840"/>
          </a:xfrm>
          <a:prstGeom prst="line">
            <a:avLst/>
          </a:prstGeom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66">
            <a:extLst>
              <a:ext uri="{FF2B5EF4-FFF2-40B4-BE49-F238E27FC236}">
                <a16:creationId xmlns:a16="http://schemas.microsoft.com/office/drawing/2014/main" id="{29384A47-BD58-40CF-B13B-8DC286538E20}"/>
              </a:ext>
            </a:extLst>
          </p:cNvPr>
          <p:cNvCxnSpPr/>
          <p:nvPr/>
        </p:nvCxnSpPr>
        <p:spPr>
          <a:xfrm flipH="1" flipV="1">
            <a:off x="3227739" y="2948947"/>
            <a:ext cx="121920" cy="231840"/>
          </a:xfrm>
          <a:prstGeom prst="line">
            <a:avLst/>
          </a:prstGeom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67">
            <a:extLst>
              <a:ext uri="{FF2B5EF4-FFF2-40B4-BE49-F238E27FC236}">
                <a16:creationId xmlns:a16="http://schemas.microsoft.com/office/drawing/2014/main" id="{E47A1A4A-F9E9-4F9D-8B29-3EF7F58C980E}"/>
              </a:ext>
            </a:extLst>
          </p:cNvPr>
          <p:cNvCxnSpPr/>
          <p:nvPr/>
        </p:nvCxnSpPr>
        <p:spPr>
          <a:xfrm flipH="1" flipV="1">
            <a:off x="7745905" y="2948947"/>
            <a:ext cx="121920" cy="231840"/>
          </a:xfrm>
          <a:prstGeom prst="line">
            <a:avLst/>
          </a:prstGeom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Oval 74">
            <a:extLst>
              <a:ext uri="{FF2B5EF4-FFF2-40B4-BE49-F238E27FC236}">
                <a16:creationId xmlns:a16="http://schemas.microsoft.com/office/drawing/2014/main" id="{1EEA1ED3-C051-40F0-ACDF-6961BE77706A}"/>
              </a:ext>
            </a:extLst>
          </p:cNvPr>
          <p:cNvSpPr/>
          <p:nvPr/>
        </p:nvSpPr>
        <p:spPr>
          <a:xfrm>
            <a:off x="9791436" y="1970467"/>
            <a:ext cx="1152128" cy="1152128"/>
          </a:xfrm>
          <a:prstGeom prst="ellipse">
            <a:avLst/>
          </a:prstGeom>
          <a:solidFill>
            <a:schemeClr val="accent1"/>
          </a:solidFill>
          <a:ln w="38100">
            <a:solidFill>
              <a:schemeClr val="accent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05</a:t>
            </a:r>
          </a:p>
        </p:txBody>
      </p:sp>
      <p:cxnSp>
        <p:nvCxnSpPr>
          <p:cNvPr id="22" name="Straight Connector 75">
            <a:extLst>
              <a:ext uri="{FF2B5EF4-FFF2-40B4-BE49-F238E27FC236}">
                <a16:creationId xmlns:a16="http://schemas.microsoft.com/office/drawing/2014/main" id="{67EFB888-76FA-4E4B-BEFC-A604FE4462D1}"/>
              </a:ext>
            </a:extLst>
          </p:cNvPr>
          <p:cNvCxnSpPr/>
          <p:nvPr/>
        </p:nvCxnSpPr>
        <p:spPr>
          <a:xfrm flipH="1">
            <a:off x="8645044" y="2772417"/>
            <a:ext cx="1182624" cy="670560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Oval 76">
            <a:extLst>
              <a:ext uri="{FF2B5EF4-FFF2-40B4-BE49-F238E27FC236}">
                <a16:creationId xmlns:a16="http://schemas.microsoft.com/office/drawing/2014/main" id="{BA3002A9-E7F8-4743-BBAF-911082825900}"/>
              </a:ext>
            </a:extLst>
          </p:cNvPr>
          <p:cNvSpPr/>
          <p:nvPr/>
        </p:nvSpPr>
        <p:spPr>
          <a:xfrm>
            <a:off x="9477317" y="3240229"/>
            <a:ext cx="678108" cy="678108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微软雅黑"/>
              <a:cs typeface="+mn-cs"/>
            </a:endParaRPr>
          </a:p>
        </p:txBody>
      </p:sp>
      <p:sp>
        <p:nvSpPr>
          <p:cNvPr id="24" name="Rectangle 77">
            <a:extLst>
              <a:ext uri="{FF2B5EF4-FFF2-40B4-BE49-F238E27FC236}">
                <a16:creationId xmlns:a16="http://schemas.microsoft.com/office/drawing/2014/main" id="{DF034DDF-3E2B-4551-BAFA-A762BA2D21B4}"/>
              </a:ext>
            </a:extLst>
          </p:cNvPr>
          <p:cNvSpPr/>
          <p:nvPr/>
        </p:nvSpPr>
        <p:spPr>
          <a:xfrm>
            <a:off x="10158015" y="3237937"/>
            <a:ext cx="2092747" cy="4412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67" b="0" i="0" u="none" strike="noStrike" kern="1200" cap="none" spc="0" normalizeH="0" baseline="0" noProof="0">
                <a:ln>
                  <a:noFill/>
                </a:ln>
                <a:solidFill>
                  <a:srgbClr val="0E2158"/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10%</a:t>
            </a:r>
            <a:endParaRPr kumimoji="0" lang="en-US" sz="2667" b="0" i="0" u="none" strike="noStrike" kern="1200" cap="none" spc="0" normalizeH="0" baseline="0" noProof="0" dirty="0">
              <a:ln>
                <a:noFill/>
              </a:ln>
              <a:solidFill>
                <a:srgbClr val="0E2158"/>
              </a:solidFill>
              <a:effectLst/>
              <a:uLnTx/>
              <a:uFillTx/>
              <a:latin typeface="Arial"/>
              <a:ea typeface="微软雅黑"/>
              <a:cs typeface="+mn-cs"/>
            </a:endParaRPr>
          </a:p>
        </p:txBody>
      </p:sp>
      <p:cxnSp>
        <p:nvCxnSpPr>
          <p:cNvPr id="25" name="Straight Connector 79">
            <a:extLst>
              <a:ext uri="{FF2B5EF4-FFF2-40B4-BE49-F238E27FC236}">
                <a16:creationId xmlns:a16="http://schemas.microsoft.com/office/drawing/2014/main" id="{BACE626A-6A3D-49DB-8CA2-65C34958B353}"/>
              </a:ext>
            </a:extLst>
          </p:cNvPr>
          <p:cNvCxnSpPr/>
          <p:nvPr/>
        </p:nvCxnSpPr>
        <p:spPr>
          <a:xfrm flipV="1">
            <a:off x="9982093" y="3070184"/>
            <a:ext cx="121920" cy="231840"/>
          </a:xfrm>
          <a:prstGeom prst="line">
            <a:avLst/>
          </a:prstGeom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Rectangle 18">
            <a:extLst>
              <a:ext uri="{FF2B5EF4-FFF2-40B4-BE49-F238E27FC236}">
                <a16:creationId xmlns:a16="http://schemas.microsoft.com/office/drawing/2014/main" id="{2F9662E3-00D2-4DA7-AE80-1A266A1157A7}"/>
              </a:ext>
            </a:extLst>
          </p:cNvPr>
          <p:cNvSpPr/>
          <p:nvPr/>
        </p:nvSpPr>
        <p:spPr>
          <a:xfrm>
            <a:off x="1218674" y="3318843"/>
            <a:ext cx="2092747" cy="4412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67" b="0" i="0" u="none" strike="noStrike" kern="1200" cap="none" spc="0" normalizeH="0" baseline="0" noProof="0">
                <a:ln>
                  <a:noFill/>
                </a:ln>
                <a:solidFill>
                  <a:srgbClr val="0E2158"/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3%</a:t>
            </a:r>
            <a:endParaRPr kumimoji="0" lang="en-US" sz="2667" b="0" i="0" u="none" strike="noStrike" kern="1200" cap="none" spc="0" normalizeH="0" baseline="0" noProof="0" dirty="0">
              <a:ln>
                <a:noFill/>
              </a:ln>
              <a:solidFill>
                <a:srgbClr val="0E2158"/>
              </a:solidFill>
              <a:effectLst/>
              <a:uLnTx/>
              <a:uFillTx/>
              <a:latin typeface="Arial"/>
              <a:ea typeface="微软雅黑"/>
              <a:cs typeface="+mn-cs"/>
            </a:endParaRPr>
          </a:p>
        </p:txBody>
      </p:sp>
      <p:sp>
        <p:nvSpPr>
          <p:cNvPr id="27" name="矩形 26">
            <a:extLst>
              <a:ext uri="{FF2B5EF4-FFF2-40B4-BE49-F238E27FC236}">
                <a16:creationId xmlns:a16="http://schemas.microsoft.com/office/drawing/2014/main" id="{4DF3C1AC-10BC-4FEC-B6CD-E081A673304F}"/>
              </a:ext>
            </a:extLst>
          </p:cNvPr>
          <p:cNvSpPr/>
          <p:nvPr/>
        </p:nvSpPr>
        <p:spPr>
          <a:xfrm>
            <a:off x="1231445" y="3623792"/>
            <a:ext cx="151836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f-ZA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E2158"/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TITLE HERE</a:t>
            </a:r>
          </a:p>
        </p:txBody>
      </p:sp>
      <p:sp>
        <p:nvSpPr>
          <p:cNvPr id="28" name="矩形 27">
            <a:extLst>
              <a:ext uri="{FF2B5EF4-FFF2-40B4-BE49-F238E27FC236}">
                <a16:creationId xmlns:a16="http://schemas.microsoft.com/office/drawing/2014/main" id="{E07590FB-8734-4FF0-A86F-DF8E609EE85D}"/>
              </a:ext>
            </a:extLst>
          </p:cNvPr>
          <p:cNvSpPr/>
          <p:nvPr/>
        </p:nvSpPr>
        <p:spPr>
          <a:xfrm>
            <a:off x="3393224" y="2622986"/>
            <a:ext cx="151836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f-ZA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E2158"/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TITLE HERE</a:t>
            </a:r>
          </a:p>
        </p:txBody>
      </p:sp>
      <p:sp>
        <p:nvSpPr>
          <p:cNvPr id="29" name="矩形 28">
            <a:extLst>
              <a:ext uri="{FF2B5EF4-FFF2-40B4-BE49-F238E27FC236}">
                <a16:creationId xmlns:a16="http://schemas.microsoft.com/office/drawing/2014/main" id="{162F1E9C-1E12-454C-8B41-5333D3C8CACA}"/>
              </a:ext>
            </a:extLst>
          </p:cNvPr>
          <p:cNvSpPr/>
          <p:nvPr/>
        </p:nvSpPr>
        <p:spPr>
          <a:xfrm>
            <a:off x="5720699" y="3567550"/>
            <a:ext cx="151836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f-ZA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E2158"/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TITLE HERE</a:t>
            </a:r>
          </a:p>
        </p:txBody>
      </p:sp>
      <p:sp>
        <p:nvSpPr>
          <p:cNvPr id="30" name="矩形 29">
            <a:extLst>
              <a:ext uri="{FF2B5EF4-FFF2-40B4-BE49-F238E27FC236}">
                <a16:creationId xmlns:a16="http://schemas.microsoft.com/office/drawing/2014/main" id="{C45FA807-589D-48DC-BF22-2ADDE0CAB1D8}"/>
              </a:ext>
            </a:extLst>
          </p:cNvPr>
          <p:cNvSpPr/>
          <p:nvPr/>
        </p:nvSpPr>
        <p:spPr>
          <a:xfrm>
            <a:off x="7988315" y="2613830"/>
            <a:ext cx="151836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f-ZA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E2158"/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TITLE HERE</a:t>
            </a:r>
          </a:p>
        </p:txBody>
      </p:sp>
      <p:sp>
        <p:nvSpPr>
          <p:cNvPr id="31" name="矩形 30">
            <a:extLst>
              <a:ext uri="{FF2B5EF4-FFF2-40B4-BE49-F238E27FC236}">
                <a16:creationId xmlns:a16="http://schemas.microsoft.com/office/drawing/2014/main" id="{D71913B2-9D46-4E77-B937-E9747BBA4A06}"/>
              </a:ext>
            </a:extLst>
          </p:cNvPr>
          <p:cNvSpPr/>
          <p:nvPr/>
        </p:nvSpPr>
        <p:spPr>
          <a:xfrm>
            <a:off x="10218417" y="3608430"/>
            <a:ext cx="151836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f-ZA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E2158"/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TITLE HERE</a:t>
            </a:r>
          </a:p>
        </p:txBody>
      </p:sp>
      <p:sp>
        <p:nvSpPr>
          <p:cNvPr id="32" name="文本框 31">
            <a:extLst>
              <a:ext uri="{FF2B5EF4-FFF2-40B4-BE49-F238E27FC236}">
                <a16:creationId xmlns:a16="http://schemas.microsoft.com/office/drawing/2014/main" id="{78E86FDC-5ECC-4422-A243-A40212832BE2}"/>
              </a:ext>
            </a:extLst>
          </p:cNvPr>
          <p:cNvSpPr txBox="1"/>
          <p:nvPr/>
        </p:nvSpPr>
        <p:spPr>
          <a:xfrm>
            <a:off x="754745" y="5013245"/>
            <a:ext cx="1706160" cy="6730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0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Lorem ipsum dolor sit amet, consectetuer adipiscing elit</a:t>
            </a:r>
            <a:r>
              <a:rPr kumimoji="0" lang="en-US" altLang="zh-CN" sz="1000" b="0" i="0" u="none" strike="noStrike" kern="1200" cap="none" spc="0" normalizeH="0" baseline="0" noProof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. Maecenas</a:t>
            </a:r>
          </a:p>
        </p:txBody>
      </p:sp>
      <p:sp>
        <p:nvSpPr>
          <p:cNvPr id="33" name="文本框 32">
            <a:extLst>
              <a:ext uri="{FF2B5EF4-FFF2-40B4-BE49-F238E27FC236}">
                <a16:creationId xmlns:a16="http://schemas.microsoft.com/office/drawing/2014/main" id="{5121D719-0810-4592-8B05-13420632EEDD}"/>
              </a:ext>
            </a:extLst>
          </p:cNvPr>
          <p:cNvSpPr txBox="1"/>
          <p:nvPr/>
        </p:nvSpPr>
        <p:spPr>
          <a:xfrm>
            <a:off x="2982895" y="5013245"/>
            <a:ext cx="1706160" cy="6730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0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Lorem ipsum dolor sit amet, consectetuer adipiscing elit</a:t>
            </a:r>
            <a:r>
              <a:rPr kumimoji="0" lang="en-US" altLang="zh-CN" sz="1000" b="0" i="0" u="none" strike="noStrike" kern="1200" cap="none" spc="0" normalizeH="0" baseline="0" noProof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. Maecenas</a:t>
            </a:r>
          </a:p>
        </p:txBody>
      </p:sp>
      <p:sp>
        <p:nvSpPr>
          <p:cNvPr id="34" name="文本框 33">
            <a:extLst>
              <a:ext uri="{FF2B5EF4-FFF2-40B4-BE49-F238E27FC236}">
                <a16:creationId xmlns:a16="http://schemas.microsoft.com/office/drawing/2014/main" id="{750CB19C-A914-4161-862B-E26922FA3516}"/>
              </a:ext>
            </a:extLst>
          </p:cNvPr>
          <p:cNvSpPr txBox="1"/>
          <p:nvPr/>
        </p:nvSpPr>
        <p:spPr>
          <a:xfrm>
            <a:off x="5211044" y="5013245"/>
            <a:ext cx="1706160" cy="6730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0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Lorem ipsum dolor sit amet, consectetuer adipiscing elit</a:t>
            </a:r>
            <a:r>
              <a:rPr kumimoji="0" lang="en-US" altLang="zh-CN" sz="1000" b="0" i="0" u="none" strike="noStrike" kern="1200" cap="none" spc="0" normalizeH="0" baseline="0" noProof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. Maecenas</a:t>
            </a:r>
          </a:p>
        </p:txBody>
      </p:sp>
      <p:sp>
        <p:nvSpPr>
          <p:cNvPr id="35" name="文本框 34">
            <a:extLst>
              <a:ext uri="{FF2B5EF4-FFF2-40B4-BE49-F238E27FC236}">
                <a16:creationId xmlns:a16="http://schemas.microsoft.com/office/drawing/2014/main" id="{03EC68DA-6C5E-468F-B92A-2B29065A3720}"/>
              </a:ext>
            </a:extLst>
          </p:cNvPr>
          <p:cNvSpPr txBox="1"/>
          <p:nvPr/>
        </p:nvSpPr>
        <p:spPr>
          <a:xfrm>
            <a:off x="7439194" y="5013245"/>
            <a:ext cx="1706160" cy="6730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0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Lorem ipsum dolor sit amet, consectetuer adipiscing elit</a:t>
            </a:r>
            <a:r>
              <a:rPr kumimoji="0" lang="en-US" altLang="zh-CN" sz="1000" b="0" i="0" u="none" strike="noStrike" kern="1200" cap="none" spc="0" normalizeH="0" baseline="0" noProof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. Maecenas</a:t>
            </a:r>
          </a:p>
        </p:txBody>
      </p:sp>
      <p:sp>
        <p:nvSpPr>
          <p:cNvPr id="36" name="文本框 35">
            <a:extLst>
              <a:ext uri="{FF2B5EF4-FFF2-40B4-BE49-F238E27FC236}">
                <a16:creationId xmlns:a16="http://schemas.microsoft.com/office/drawing/2014/main" id="{793D6385-87F1-4472-83F6-1487A003EE0E}"/>
              </a:ext>
            </a:extLst>
          </p:cNvPr>
          <p:cNvSpPr txBox="1"/>
          <p:nvPr/>
        </p:nvSpPr>
        <p:spPr>
          <a:xfrm>
            <a:off x="9667344" y="5013245"/>
            <a:ext cx="1706160" cy="6730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0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Lorem ipsum dolor sit amet, consectetuer adipiscing elit</a:t>
            </a:r>
            <a:r>
              <a:rPr kumimoji="0" lang="en-US" altLang="zh-CN" sz="1000" b="0" i="0" u="none" strike="noStrike" kern="1200" cap="none" spc="0" normalizeH="0" baseline="0" noProof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. Maecenas</a:t>
            </a:r>
          </a:p>
        </p:txBody>
      </p:sp>
      <p:sp>
        <p:nvSpPr>
          <p:cNvPr id="37" name="rocket" title="Icon of a rocket">
            <a:extLst>
              <a:ext uri="{FF2B5EF4-FFF2-40B4-BE49-F238E27FC236}">
                <a16:creationId xmlns:a16="http://schemas.microsoft.com/office/drawing/2014/main" id="{5F763D23-838F-4A20-AF60-5F2A87936F63}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677449" y="3434610"/>
            <a:ext cx="296340" cy="290530"/>
          </a:xfrm>
          <a:custGeom>
            <a:avLst/>
            <a:gdLst>
              <a:gd name="T0" fmla="*/ 352 w 352"/>
              <a:gd name="T1" fmla="*/ 3 h 346"/>
              <a:gd name="T2" fmla="*/ 305 w 352"/>
              <a:gd name="T3" fmla="*/ 142 h 346"/>
              <a:gd name="T4" fmla="*/ 118 w 352"/>
              <a:gd name="T5" fmla="*/ 326 h 346"/>
              <a:gd name="T6" fmla="*/ 50 w 352"/>
              <a:gd name="T7" fmla="*/ 346 h 346"/>
              <a:gd name="T8" fmla="*/ 0 w 352"/>
              <a:gd name="T9" fmla="*/ 295 h 346"/>
              <a:gd name="T10" fmla="*/ 30 w 352"/>
              <a:gd name="T11" fmla="*/ 227 h 346"/>
              <a:gd name="T12" fmla="*/ 203 w 352"/>
              <a:gd name="T13" fmla="*/ 54 h 346"/>
              <a:gd name="T14" fmla="*/ 352 w 352"/>
              <a:gd name="T15" fmla="*/ 3 h 346"/>
              <a:gd name="T16" fmla="*/ 203 w 352"/>
              <a:gd name="T17" fmla="*/ 55 h 346"/>
              <a:gd name="T18" fmla="*/ 301 w 352"/>
              <a:gd name="T19" fmla="*/ 146 h 346"/>
              <a:gd name="T20" fmla="*/ 144 w 352"/>
              <a:gd name="T21" fmla="*/ 113 h 346"/>
              <a:gd name="T22" fmla="*/ 0 w 352"/>
              <a:gd name="T23" fmla="*/ 113 h 346"/>
              <a:gd name="T24" fmla="*/ 0 w 352"/>
              <a:gd name="T25" fmla="*/ 197 h 346"/>
              <a:gd name="T26" fmla="*/ 30 w 352"/>
              <a:gd name="T27" fmla="*/ 227 h 346"/>
              <a:gd name="T28" fmla="*/ 30 w 352"/>
              <a:gd name="T29" fmla="*/ 227 h 346"/>
              <a:gd name="T30" fmla="*/ 120 w 352"/>
              <a:gd name="T31" fmla="*/ 324 h 346"/>
              <a:gd name="T32" fmla="*/ 141 w 352"/>
              <a:gd name="T33" fmla="*/ 346 h 346"/>
              <a:gd name="T34" fmla="*/ 232 w 352"/>
              <a:gd name="T35" fmla="*/ 346 h 346"/>
              <a:gd name="T36" fmla="*/ 232 w 352"/>
              <a:gd name="T37" fmla="*/ 214 h 346"/>
              <a:gd name="T38" fmla="*/ 176 w 352"/>
              <a:gd name="T39" fmla="*/ 159 h 346"/>
              <a:gd name="T40" fmla="*/ 194 w 352"/>
              <a:gd name="T41" fmla="*/ 177 h 346"/>
              <a:gd name="T42" fmla="*/ 211 w 352"/>
              <a:gd name="T43" fmla="*/ 159 h 346"/>
              <a:gd name="T44" fmla="*/ 194 w 352"/>
              <a:gd name="T45" fmla="*/ 141 h 346"/>
              <a:gd name="T46" fmla="*/ 176 w 352"/>
              <a:gd name="T47" fmla="*/ 159 h 3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</a:cxnLst>
            <a:rect l="0" t="0" r="r" b="b"/>
            <a:pathLst>
              <a:path w="352" h="346">
                <a:moveTo>
                  <a:pt x="352" y="3"/>
                </a:moveTo>
                <a:cubicBezTo>
                  <a:pt x="346" y="85"/>
                  <a:pt x="305" y="142"/>
                  <a:pt x="305" y="142"/>
                </a:cubicBezTo>
                <a:cubicBezTo>
                  <a:pt x="305" y="142"/>
                  <a:pt x="305" y="142"/>
                  <a:pt x="118" y="326"/>
                </a:cubicBezTo>
                <a:cubicBezTo>
                  <a:pt x="118" y="326"/>
                  <a:pt x="118" y="326"/>
                  <a:pt x="50" y="346"/>
                </a:cubicBezTo>
                <a:cubicBezTo>
                  <a:pt x="50" y="346"/>
                  <a:pt x="50" y="346"/>
                  <a:pt x="0" y="295"/>
                </a:cubicBezTo>
                <a:cubicBezTo>
                  <a:pt x="0" y="295"/>
                  <a:pt x="0" y="295"/>
                  <a:pt x="30" y="227"/>
                </a:cubicBezTo>
                <a:cubicBezTo>
                  <a:pt x="30" y="227"/>
                  <a:pt x="149" y="109"/>
                  <a:pt x="203" y="54"/>
                </a:cubicBezTo>
                <a:cubicBezTo>
                  <a:pt x="257" y="0"/>
                  <a:pt x="352" y="3"/>
                  <a:pt x="352" y="3"/>
                </a:cubicBezTo>
                <a:close/>
                <a:moveTo>
                  <a:pt x="203" y="55"/>
                </a:moveTo>
                <a:cubicBezTo>
                  <a:pt x="301" y="146"/>
                  <a:pt x="301" y="146"/>
                  <a:pt x="301" y="146"/>
                </a:cubicBezTo>
                <a:moveTo>
                  <a:pt x="144" y="113"/>
                </a:moveTo>
                <a:cubicBezTo>
                  <a:pt x="0" y="113"/>
                  <a:pt x="0" y="113"/>
                  <a:pt x="0" y="113"/>
                </a:cubicBezTo>
                <a:cubicBezTo>
                  <a:pt x="0" y="197"/>
                  <a:pt x="0" y="197"/>
                  <a:pt x="0" y="197"/>
                </a:cubicBezTo>
                <a:cubicBezTo>
                  <a:pt x="30" y="227"/>
                  <a:pt x="30" y="227"/>
                  <a:pt x="30" y="227"/>
                </a:cubicBezTo>
                <a:moveTo>
                  <a:pt x="30" y="227"/>
                </a:moveTo>
                <a:cubicBezTo>
                  <a:pt x="120" y="324"/>
                  <a:pt x="120" y="324"/>
                  <a:pt x="120" y="324"/>
                </a:cubicBezTo>
                <a:cubicBezTo>
                  <a:pt x="141" y="346"/>
                  <a:pt x="141" y="346"/>
                  <a:pt x="141" y="346"/>
                </a:cubicBezTo>
                <a:cubicBezTo>
                  <a:pt x="232" y="346"/>
                  <a:pt x="232" y="346"/>
                  <a:pt x="232" y="346"/>
                </a:cubicBezTo>
                <a:cubicBezTo>
                  <a:pt x="232" y="214"/>
                  <a:pt x="232" y="214"/>
                  <a:pt x="232" y="214"/>
                </a:cubicBezTo>
                <a:moveTo>
                  <a:pt x="176" y="159"/>
                </a:moveTo>
                <a:cubicBezTo>
                  <a:pt x="176" y="169"/>
                  <a:pt x="184" y="177"/>
                  <a:pt x="194" y="177"/>
                </a:cubicBezTo>
                <a:cubicBezTo>
                  <a:pt x="203" y="177"/>
                  <a:pt x="211" y="169"/>
                  <a:pt x="211" y="159"/>
                </a:cubicBezTo>
                <a:cubicBezTo>
                  <a:pt x="211" y="149"/>
                  <a:pt x="203" y="141"/>
                  <a:pt x="194" y="141"/>
                </a:cubicBezTo>
                <a:cubicBezTo>
                  <a:pt x="184" y="141"/>
                  <a:pt x="176" y="149"/>
                  <a:pt x="176" y="159"/>
                </a:cubicBezTo>
                <a:close/>
              </a:path>
            </a:pathLst>
          </a:custGeom>
          <a:noFill/>
          <a:ln w="12700" cap="flat">
            <a:solidFill>
              <a:schemeClr val="bg1"/>
            </a:solidFill>
            <a:prstDash val="solid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E2158"/>
              </a:solidFill>
              <a:effectLst/>
              <a:uLnTx/>
              <a:uFillTx/>
              <a:latin typeface="Arial"/>
              <a:ea typeface="微软雅黑"/>
              <a:cs typeface="+mn-cs"/>
            </a:endParaRPr>
          </a:p>
        </p:txBody>
      </p:sp>
      <p:sp>
        <p:nvSpPr>
          <p:cNvPr id="38" name="Intelligence" title="Icon of circles connected by crossing lines">
            <a:extLst>
              <a:ext uri="{FF2B5EF4-FFF2-40B4-BE49-F238E27FC236}">
                <a16:creationId xmlns:a16="http://schemas.microsoft.com/office/drawing/2014/main" id="{8B2B77CF-0A62-4F8C-9046-B0EA961DEB24}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2909119" y="2523488"/>
            <a:ext cx="302348" cy="290530"/>
          </a:xfrm>
          <a:custGeom>
            <a:avLst/>
            <a:gdLst>
              <a:gd name="T0" fmla="*/ 90 w 347"/>
              <a:gd name="T1" fmla="*/ 24 h 333"/>
              <a:gd name="T2" fmla="*/ 114 w 347"/>
              <a:gd name="T3" fmla="*/ 0 h 333"/>
              <a:gd name="T4" fmla="*/ 138 w 347"/>
              <a:gd name="T5" fmla="*/ 24 h 333"/>
              <a:gd name="T6" fmla="*/ 114 w 347"/>
              <a:gd name="T7" fmla="*/ 49 h 333"/>
              <a:gd name="T8" fmla="*/ 90 w 347"/>
              <a:gd name="T9" fmla="*/ 24 h 333"/>
              <a:gd name="T10" fmla="*/ 0 w 347"/>
              <a:gd name="T11" fmla="*/ 146 h 333"/>
              <a:gd name="T12" fmla="*/ 37 w 347"/>
              <a:gd name="T13" fmla="*/ 183 h 333"/>
              <a:gd name="T14" fmla="*/ 75 w 347"/>
              <a:gd name="T15" fmla="*/ 146 h 333"/>
              <a:gd name="T16" fmla="*/ 37 w 347"/>
              <a:gd name="T17" fmla="*/ 108 h 333"/>
              <a:gd name="T18" fmla="*/ 0 w 347"/>
              <a:gd name="T19" fmla="*/ 146 h 333"/>
              <a:gd name="T20" fmla="*/ 60 w 347"/>
              <a:gd name="T21" fmla="*/ 273 h 333"/>
              <a:gd name="T22" fmla="*/ 119 w 347"/>
              <a:gd name="T23" fmla="*/ 333 h 333"/>
              <a:gd name="T24" fmla="*/ 179 w 347"/>
              <a:gd name="T25" fmla="*/ 273 h 333"/>
              <a:gd name="T26" fmla="*/ 119 w 347"/>
              <a:gd name="T27" fmla="*/ 213 h 333"/>
              <a:gd name="T28" fmla="*/ 60 w 347"/>
              <a:gd name="T29" fmla="*/ 273 h 333"/>
              <a:gd name="T30" fmla="*/ 134 w 347"/>
              <a:gd name="T31" fmla="*/ 110 h 333"/>
              <a:gd name="T32" fmla="*/ 174 w 347"/>
              <a:gd name="T33" fmla="*/ 149 h 333"/>
              <a:gd name="T34" fmla="*/ 213 w 347"/>
              <a:gd name="T35" fmla="*/ 110 h 333"/>
              <a:gd name="T36" fmla="*/ 174 w 347"/>
              <a:gd name="T37" fmla="*/ 71 h 333"/>
              <a:gd name="T38" fmla="*/ 134 w 347"/>
              <a:gd name="T39" fmla="*/ 110 h 333"/>
              <a:gd name="T40" fmla="*/ 228 w 347"/>
              <a:gd name="T41" fmla="*/ 241 h 333"/>
              <a:gd name="T42" fmla="*/ 287 w 347"/>
              <a:gd name="T43" fmla="*/ 303 h 333"/>
              <a:gd name="T44" fmla="*/ 347 w 347"/>
              <a:gd name="T45" fmla="*/ 241 h 333"/>
              <a:gd name="T46" fmla="*/ 287 w 347"/>
              <a:gd name="T47" fmla="*/ 179 h 333"/>
              <a:gd name="T48" fmla="*/ 228 w 347"/>
              <a:gd name="T49" fmla="*/ 241 h 333"/>
              <a:gd name="T50" fmla="*/ 228 w 347"/>
              <a:gd name="T51" fmla="*/ 250 h 333"/>
              <a:gd name="T52" fmla="*/ 178 w 347"/>
              <a:gd name="T53" fmla="*/ 262 h 333"/>
              <a:gd name="T54" fmla="*/ 74 w 347"/>
              <a:gd name="T55" fmla="*/ 139 h 333"/>
              <a:gd name="T56" fmla="*/ 136 w 347"/>
              <a:gd name="T57" fmla="*/ 120 h 333"/>
              <a:gd name="T58" fmla="*/ 137 w 347"/>
              <a:gd name="T59" fmla="*/ 216 h 333"/>
              <a:gd name="T60" fmla="*/ 162 w 347"/>
              <a:gd name="T61" fmla="*/ 148 h 333"/>
              <a:gd name="T62" fmla="*/ 86 w 347"/>
              <a:gd name="T63" fmla="*/ 223 h 333"/>
              <a:gd name="T64" fmla="*/ 57 w 347"/>
              <a:gd name="T65" fmla="*/ 177 h 333"/>
              <a:gd name="T66" fmla="*/ 232 w 347"/>
              <a:gd name="T67" fmla="*/ 217 h 333"/>
              <a:gd name="T68" fmla="*/ 71 w 347"/>
              <a:gd name="T69" fmla="*/ 161 h 333"/>
              <a:gd name="T70" fmla="*/ 102 w 347"/>
              <a:gd name="T71" fmla="*/ 46 h 333"/>
              <a:gd name="T72" fmla="*/ 58 w 347"/>
              <a:gd name="T73" fmla="*/ 115 h 333"/>
              <a:gd name="T74" fmla="*/ 249 w 347"/>
              <a:gd name="T75" fmla="*/ 194 h 333"/>
              <a:gd name="T76" fmla="*/ 200 w 347"/>
              <a:gd name="T77" fmla="*/ 139 h 333"/>
              <a:gd name="T78" fmla="*/ 112 w 347"/>
              <a:gd name="T79" fmla="*/ 213 h 333"/>
              <a:gd name="T80" fmla="*/ 114 w 347"/>
              <a:gd name="T81" fmla="*/ 49 h 333"/>
              <a:gd name="T82" fmla="*/ 126 w 347"/>
              <a:gd name="T83" fmla="*/ 45 h 333"/>
              <a:gd name="T84" fmla="*/ 151 w 347"/>
              <a:gd name="T85" fmla="*/ 78 h 3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</a:cxnLst>
            <a:rect l="0" t="0" r="r" b="b"/>
            <a:pathLst>
              <a:path w="347" h="333">
                <a:moveTo>
                  <a:pt x="90" y="24"/>
                </a:moveTo>
                <a:cubicBezTo>
                  <a:pt x="90" y="11"/>
                  <a:pt x="100" y="0"/>
                  <a:pt x="114" y="0"/>
                </a:cubicBezTo>
                <a:cubicBezTo>
                  <a:pt x="127" y="0"/>
                  <a:pt x="138" y="11"/>
                  <a:pt x="138" y="24"/>
                </a:cubicBezTo>
                <a:cubicBezTo>
                  <a:pt x="138" y="38"/>
                  <a:pt x="127" y="49"/>
                  <a:pt x="114" y="49"/>
                </a:cubicBezTo>
                <a:cubicBezTo>
                  <a:pt x="100" y="49"/>
                  <a:pt x="90" y="38"/>
                  <a:pt x="90" y="24"/>
                </a:cubicBezTo>
                <a:close/>
                <a:moveTo>
                  <a:pt x="0" y="146"/>
                </a:moveTo>
                <a:cubicBezTo>
                  <a:pt x="0" y="166"/>
                  <a:pt x="17" y="183"/>
                  <a:pt x="37" y="183"/>
                </a:cubicBezTo>
                <a:cubicBezTo>
                  <a:pt x="58" y="183"/>
                  <a:pt x="75" y="166"/>
                  <a:pt x="75" y="146"/>
                </a:cubicBezTo>
                <a:cubicBezTo>
                  <a:pt x="75" y="125"/>
                  <a:pt x="58" y="108"/>
                  <a:pt x="37" y="108"/>
                </a:cubicBezTo>
                <a:cubicBezTo>
                  <a:pt x="17" y="108"/>
                  <a:pt x="0" y="125"/>
                  <a:pt x="0" y="146"/>
                </a:cubicBezTo>
                <a:close/>
                <a:moveTo>
                  <a:pt x="60" y="273"/>
                </a:moveTo>
                <a:cubicBezTo>
                  <a:pt x="60" y="306"/>
                  <a:pt x="86" y="333"/>
                  <a:pt x="119" y="333"/>
                </a:cubicBezTo>
                <a:cubicBezTo>
                  <a:pt x="152" y="333"/>
                  <a:pt x="179" y="306"/>
                  <a:pt x="179" y="273"/>
                </a:cubicBezTo>
                <a:cubicBezTo>
                  <a:pt x="179" y="240"/>
                  <a:pt x="152" y="213"/>
                  <a:pt x="119" y="213"/>
                </a:cubicBezTo>
                <a:cubicBezTo>
                  <a:pt x="86" y="213"/>
                  <a:pt x="60" y="240"/>
                  <a:pt x="60" y="273"/>
                </a:cubicBezTo>
                <a:close/>
                <a:moveTo>
                  <a:pt x="134" y="110"/>
                </a:moveTo>
                <a:cubicBezTo>
                  <a:pt x="134" y="132"/>
                  <a:pt x="152" y="149"/>
                  <a:pt x="174" y="149"/>
                </a:cubicBezTo>
                <a:cubicBezTo>
                  <a:pt x="195" y="149"/>
                  <a:pt x="213" y="132"/>
                  <a:pt x="213" y="110"/>
                </a:cubicBezTo>
                <a:cubicBezTo>
                  <a:pt x="213" y="89"/>
                  <a:pt x="195" y="71"/>
                  <a:pt x="174" y="71"/>
                </a:cubicBezTo>
                <a:cubicBezTo>
                  <a:pt x="152" y="71"/>
                  <a:pt x="134" y="89"/>
                  <a:pt x="134" y="110"/>
                </a:cubicBezTo>
                <a:close/>
                <a:moveTo>
                  <a:pt x="228" y="241"/>
                </a:moveTo>
                <a:cubicBezTo>
                  <a:pt x="228" y="275"/>
                  <a:pt x="254" y="303"/>
                  <a:pt x="287" y="303"/>
                </a:cubicBezTo>
                <a:cubicBezTo>
                  <a:pt x="320" y="303"/>
                  <a:pt x="347" y="275"/>
                  <a:pt x="347" y="241"/>
                </a:cubicBezTo>
                <a:cubicBezTo>
                  <a:pt x="347" y="207"/>
                  <a:pt x="320" y="179"/>
                  <a:pt x="287" y="179"/>
                </a:cubicBezTo>
                <a:cubicBezTo>
                  <a:pt x="254" y="179"/>
                  <a:pt x="228" y="207"/>
                  <a:pt x="228" y="241"/>
                </a:cubicBezTo>
                <a:close/>
                <a:moveTo>
                  <a:pt x="228" y="250"/>
                </a:moveTo>
                <a:cubicBezTo>
                  <a:pt x="178" y="262"/>
                  <a:pt x="178" y="262"/>
                  <a:pt x="178" y="262"/>
                </a:cubicBezTo>
                <a:moveTo>
                  <a:pt x="74" y="139"/>
                </a:moveTo>
                <a:cubicBezTo>
                  <a:pt x="136" y="120"/>
                  <a:pt x="136" y="120"/>
                  <a:pt x="136" y="120"/>
                </a:cubicBezTo>
                <a:moveTo>
                  <a:pt x="137" y="216"/>
                </a:moveTo>
                <a:cubicBezTo>
                  <a:pt x="162" y="148"/>
                  <a:pt x="162" y="148"/>
                  <a:pt x="162" y="148"/>
                </a:cubicBezTo>
                <a:moveTo>
                  <a:pt x="86" y="223"/>
                </a:moveTo>
                <a:cubicBezTo>
                  <a:pt x="57" y="177"/>
                  <a:pt x="57" y="177"/>
                  <a:pt x="57" y="177"/>
                </a:cubicBezTo>
                <a:moveTo>
                  <a:pt x="232" y="217"/>
                </a:moveTo>
                <a:cubicBezTo>
                  <a:pt x="71" y="161"/>
                  <a:pt x="71" y="161"/>
                  <a:pt x="71" y="161"/>
                </a:cubicBezTo>
                <a:moveTo>
                  <a:pt x="102" y="46"/>
                </a:moveTo>
                <a:cubicBezTo>
                  <a:pt x="58" y="115"/>
                  <a:pt x="58" y="115"/>
                  <a:pt x="58" y="115"/>
                </a:cubicBezTo>
                <a:moveTo>
                  <a:pt x="249" y="194"/>
                </a:moveTo>
                <a:cubicBezTo>
                  <a:pt x="200" y="139"/>
                  <a:pt x="200" y="139"/>
                  <a:pt x="200" y="139"/>
                </a:cubicBezTo>
                <a:moveTo>
                  <a:pt x="112" y="213"/>
                </a:moveTo>
                <a:cubicBezTo>
                  <a:pt x="114" y="49"/>
                  <a:pt x="114" y="49"/>
                  <a:pt x="114" y="49"/>
                </a:cubicBezTo>
                <a:moveTo>
                  <a:pt x="126" y="45"/>
                </a:moveTo>
                <a:cubicBezTo>
                  <a:pt x="151" y="78"/>
                  <a:pt x="151" y="78"/>
                  <a:pt x="151" y="78"/>
                </a:cubicBezTo>
              </a:path>
            </a:pathLst>
          </a:custGeom>
          <a:noFill/>
          <a:ln w="12700" cap="sq">
            <a:solidFill>
              <a:schemeClr val="bg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gradFill>
                <a:gsLst>
                  <a:gs pos="0">
                    <a:srgbClr val="505050"/>
                  </a:gs>
                  <a:gs pos="100000">
                    <a:srgbClr val="505050"/>
                  </a:gs>
                </a:gsLst>
                <a:lin ang="5400000" scaled="1"/>
              </a:gradFill>
              <a:effectLst/>
              <a:uLnTx/>
              <a:uFillTx/>
              <a:latin typeface="Arial"/>
              <a:ea typeface="微软雅黑"/>
              <a:cs typeface="+mn-cs"/>
            </a:endParaRPr>
          </a:p>
        </p:txBody>
      </p:sp>
      <p:sp>
        <p:nvSpPr>
          <p:cNvPr id="39" name="Broadcasting_F1B5" title="Icon of a communication dish with signal lines">
            <a:extLst>
              <a:ext uri="{FF2B5EF4-FFF2-40B4-BE49-F238E27FC236}">
                <a16:creationId xmlns:a16="http://schemas.microsoft.com/office/drawing/2014/main" id="{C2C3291C-F36B-4055-92B0-52D58FCC04CE}"/>
              </a:ext>
            </a:extLst>
          </p:cNvPr>
          <p:cNvSpPr>
            <a:spLocks noChangeAspect="1" noEditPoints="1"/>
          </p:cNvSpPr>
          <p:nvPr/>
        </p:nvSpPr>
        <p:spPr bwMode="auto">
          <a:xfrm flipH="1">
            <a:off x="9671174" y="3434018"/>
            <a:ext cx="290394" cy="290530"/>
          </a:xfrm>
          <a:custGeom>
            <a:avLst/>
            <a:gdLst>
              <a:gd name="T0" fmla="*/ 1786 w 3913"/>
              <a:gd name="T1" fmla="*/ 2127 h 3913"/>
              <a:gd name="T2" fmla="*/ 2198 w 3913"/>
              <a:gd name="T3" fmla="*/ 1715 h 3913"/>
              <a:gd name="T4" fmla="*/ 2286 w 3913"/>
              <a:gd name="T5" fmla="*/ 1502 h 3913"/>
              <a:gd name="T6" fmla="*/ 2161 w 3913"/>
              <a:gd name="T7" fmla="*/ 1627 h 3913"/>
              <a:gd name="T8" fmla="*/ 2286 w 3913"/>
              <a:gd name="T9" fmla="*/ 1752 h 3913"/>
              <a:gd name="T10" fmla="*/ 2411 w 3913"/>
              <a:gd name="T11" fmla="*/ 1627 h 3913"/>
              <a:gd name="T12" fmla="*/ 2286 w 3913"/>
              <a:gd name="T13" fmla="*/ 1502 h 3913"/>
              <a:gd name="T14" fmla="*/ 3162 w 3913"/>
              <a:gd name="T15" fmla="*/ 1877 h 3913"/>
              <a:gd name="T16" fmla="*/ 2036 w 3913"/>
              <a:gd name="T17" fmla="*/ 751 h 3913"/>
              <a:gd name="T18" fmla="*/ 3913 w 3913"/>
              <a:gd name="T19" fmla="*/ 1877 h 3913"/>
              <a:gd name="T20" fmla="*/ 2036 w 3913"/>
              <a:gd name="T21" fmla="*/ 0 h 3913"/>
              <a:gd name="T22" fmla="*/ 636 w 3913"/>
              <a:gd name="T23" fmla="*/ 977 h 3913"/>
              <a:gd name="T24" fmla="*/ 636 w 3913"/>
              <a:gd name="T25" fmla="*/ 3277 h 3913"/>
              <a:gd name="T26" fmla="*/ 2936 w 3913"/>
              <a:gd name="T27" fmla="*/ 3277 h 3913"/>
              <a:gd name="T28" fmla="*/ 636 w 3913"/>
              <a:gd name="T29" fmla="*/ 977 h 391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3913" h="3913">
                <a:moveTo>
                  <a:pt x="1786" y="2127"/>
                </a:moveTo>
                <a:cubicBezTo>
                  <a:pt x="2198" y="1715"/>
                  <a:pt x="2198" y="1715"/>
                  <a:pt x="2198" y="1715"/>
                </a:cubicBezTo>
                <a:moveTo>
                  <a:pt x="2286" y="1502"/>
                </a:moveTo>
                <a:cubicBezTo>
                  <a:pt x="2217" y="1502"/>
                  <a:pt x="2161" y="1558"/>
                  <a:pt x="2161" y="1627"/>
                </a:cubicBezTo>
                <a:cubicBezTo>
                  <a:pt x="2161" y="1696"/>
                  <a:pt x="2217" y="1752"/>
                  <a:pt x="2286" y="1752"/>
                </a:cubicBezTo>
                <a:cubicBezTo>
                  <a:pt x="2355" y="1752"/>
                  <a:pt x="2411" y="1696"/>
                  <a:pt x="2411" y="1627"/>
                </a:cubicBezTo>
                <a:cubicBezTo>
                  <a:pt x="2411" y="1558"/>
                  <a:pt x="2355" y="1502"/>
                  <a:pt x="2286" y="1502"/>
                </a:cubicBezTo>
                <a:close/>
                <a:moveTo>
                  <a:pt x="3162" y="1877"/>
                </a:moveTo>
                <a:cubicBezTo>
                  <a:pt x="3162" y="1255"/>
                  <a:pt x="2658" y="751"/>
                  <a:pt x="2036" y="751"/>
                </a:cubicBezTo>
                <a:moveTo>
                  <a:pt x="3913" y="1877"/>
                </a:moveTo>
                <a:cubicBezTo>
                  <a:pt x="3913" y="840"/>
                  <a:pt x="3073" y="0"/>
                  <a:pt x="2036" y="0"/>
                </a:cubicBezTo>
                <a:moveTo>
                  <a:pt x="636" y="977"/>
                </a:moveTo>
                <a:cubicBezTo>
                  <a:pt x="0" y="1612"/>
                  <a:pt x="0" y="2642"/>
                  <a:pt x="636" y="3277"/>
                </a:cubicBezTo>
                <a:cubicBezTo>
                  <a:pt x="1271" y="3913"/>
                  <a:pt x="2301" y="3913"/>
                  <a:pt x="2936" y="3277"/>
                </a:cubicBezTo>
                <a:lnTo>
                  <a:pt x="636" y="977"/>
                </a:lnTo>
                <a:close/>
              </a:path>
            </a:pathLst>
          </a:custGeom>
          <a:noFill/>
          <a:ln w="12700" cap="flat">
            <a:solidFill>
              <a:schemeClr val="bg1"/>
            </a:solidFill>
            <a:prstDash val="solid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E2158"/>
              </a:solidFill>
              <a:effectLst/>
              <a:uLnTx/>
              <a:uFillTx/>
              <a:latin typeface="Arial"/>
              <a:ea typeface="微软雅黑"/>
              <a:cs typeface="+mn-cs"/>
            </a:endParaRPr>
          </a:p>
        </p:txBody>
      </p:sp>
      <p:sp>
        <p:nvSpPr>
          <p:cNvPr id="40" name="IoT" title="Icon of five circles that all connect to a center circle">
            <a:extLst>
              <a:ext uri="{FF2B5EF4-FFF2-40B4-BE49-F238E27FC236}">
                <a16:creationId xmlns:a16="http://schemas.microsoft.com/office/drawing/2014/main" id="{C90F9DB8-F40A-4C87-8D26-A2736D7C2A26}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5170168" y="3434018"/>
            <a:ext cx="290064" cy="290530"/>
          </a:xfrm>
          <a:custGeom>
            <a:avLst/>
            <a:gdLst>
              <a:gd name="T0" fmla="*/ 235 w 352"/>
              <a:gd name="T1" fmla="*/ 176 h 352"/>
              <a:gd name="T2" fmla="*/ 176 w 352"/>
              <a:gd name="T3" fmla="*/ 235 h 352"/>
              <a:gd name="T4" fmla="*/ 117 w 352"/>
              <a:gd name="T5" fmla="*/ 176 h 352"/>
              <a:gd name="T6" fmla="*/ 176 w 352"/>
              <a:gd name="T7" fmla="*/ 117 h 352"/>
              <a:gd name="T8" fmla="*/ 235 w 352"/>
              <a:gd name="T9" fmla="*/ 176 h 352"/>
              <a:gd name="T10" fmla="*/ 270 w 352"/>
              <a:gd name="T11" fmla="*/ 0 h 352"/>
              <a:gd name="T12" fmla="*/ 235 w 352"/>
              <a:gd name="T13" fmla="*/ 35 h 352"/>
              <a:gd name="T14" fmla="*/ 270 w 352"/>
              <a:gd name="T15" fmla="*/ 70 h 352"/>
              <a:gd name="T16" fmla="*/ 305 w 352"/>
              <a:gd name="T17" fmla="*/ 35 h 352"/>
              <a:gd name="T18" fmla="*/ 270 w 352"/>
              <a:gd name="T19" fmla="*/ 0 h 352"/>
              <a:gd name="T20" fmla="*/ 82 w 352"/>
              <a:gd name="T21" fmla="*/ 23 h 352"/>
              <a:gd name="T22" fmla="*/ 47 w 352"/>
              <a:gd name="T23" fmla="*/ 59 h 352"/>
              <a:gd name="T24" fmla="*/ 82 w 352"/>
              <a:gd name="T25" fmla="*/ 94 h 352"/>
              <a:gd name="T26" fmla="*/ 117 w 352"/>
              <a:gd name="T27" fmla="*/ 59 h 352"/>
              <a:gd name="T28" fmla="*/ 82 w 352"/>
              <a:gd name="T29" fmla="*/ 23 h 352"/>
              <a:gd name="T30" fmla="*/ 35 w 352"/>
              <a:gd name="T31" fmla="*/ 211 h 352"/>
              <a:gd name="T32" fmla="*/ 0 w 352"/>
              <a:gd name="T33" fmla="*/ 246 h 352"/>
              <a:gd name="T34" fmla="*/ 35 w 352"/>
              <a:gd name="T35" fmla="*/ 282 h 352"/>
              <a:gd name="T36" fmla="*/ 70 w 352"/>
              <a:gd name="T37" fmla="*/ 246 h 352"/>
              <a:gd name="T38" fmla="*/ 35 w 352"/>
              <a:gd name="T39" fmla="*/ 211 h 352"/>
              <a:gd name="T40" fmla="*/ 223 w 352"/>
              <a:gd name="T41" fmla="*/ 282 h 352"/>
              <a:gd name="T42" fmla="*/ 188 w 352"/>
              <a:gd name="T43" fmla="*/ 317 h 352"/>
              <a:gd name="T44" fmla="*/ 223 w 352"/>
              <a:gd name="T45" fmla="*/ 352 h 352"/>
              <a:gd name="T46" fmla="*/ 258 w 352"/>
              <a:gd name="T47" fmla="*/ 317 h 352"/>
              <a:gd name="T48" fmla="*/ 223 w 352"/>
              <a:gd name="T49" fmla="*/ 282 h 352"/>
              <a:gd name="T50" fmla="*/ 317 w 352"/>
              <a:gd name="T51" fmla="*/ 164 h 352"/>
              <a:gd name="T52" fmla="*/ 282 w 352"/>
              <a:gd name="T53" fmla="*/ 199 h 352"/>
              <a:gd name="T54" fmla="*/ 317 w 352"/>
              <a:gd name="T55" fmla="*/ 235 h 352"/>
              <a:gd name="T56" fmla="*/ 352 w 352"/>
              <a:gd name="T57" fmla="*/ 199 h 352"/>
              <a:gd name="T58" fmla="*/ 317 w 352"/>
              <a:gd name="T59" fmla="*/ 164 h 352"/>
              <a:gd name="T60" fmla="*/ 250 w 352"/>
              <a:gd name="T61" fmla="*/ 64 h 352"/>
              <a:gd name="T62" fmla="*/ 209 w 352"/>
              <a:gd name="T63" fmla="*/ 127 h 352"/>
              <a:gd name="T64" fmla="*/ 139 w 352"/>
              <a:gd name="T65" fmla="*/ 130 h 352"/>
              <a:gd name="T66" fmla="*/ 104 w 352"/>
              <a:gd name="T67" fmla="*/ 86 h 352"/>
              <a:gd name="T68" fmla="*/ 67 w 352"/>
              <a:gd name="T69" fmla="*/ 231 h 352"/>
              <a:gd name="T70" fmla="*/ 124 w 352"/>
              <a:gd name="T71" fmla="*/ 202 h 352"/>
              <a:gd name="T72" fmla="*/ 212 w 352"/>
              <a:gd name="T73" fmla="*/ 283 h 352"/>
              <a:gd name="T74" fmla="*/ 195 w 352"/>
              <a:gd name="T75" fmla="*/ 232 h 352"/>
              <a:gd name="T76" fmla="*/ 234 w 352"/>
              <a:gd name="T77" fmla="*/ 186 h 352"/>
              <a:gd name="T78" fmla="*/ 282 w 352"/>
              <a:gd name="T79" fmla="*/ 194 h 3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</a:cxnLst>
            <a:rect l="0" t="0" r="r" b="b"/>
            <a:pathLst>
              <a:path w="352" h="352">
                <a:moveTo>
                  <a:pt x="235" y="176"/>
                </a:moveTo>
                <a:cubicBezTo>
                  <a:pt x="235" y="208"/>
                  <a:pt x="208" y="235"/>
                  <a:pt x="176" y="235"/>
                </a:cubicBezTo>
                <a:cubicBezTo>
                  <a:pt x="144" y="235"/>
                  <a:pt x="117" y="208"/>
                  <a:pt x="117" y="176"/>
                </a:cubicBezTo>
                <a:cubicBezTo>
                  <a:pt x="117" y="144"/>
                  <a:pt x="144" y="117"/>
                  <a:pt x="176" y="117"/>
                </a:cubicBezTo>
                <a:cubicBezTo>
                  <a:pt x="208" y="117"/>
                  <a:pt x="235" y="144"/>
                  <a:pt x="235" y="176"/>
                </a:cubicBezTo>
                <a:close/>
                <a:moveTo>
                  <a:pt x="270" y="0"/>
                </a:moveTo>
                <a:cubicBezTo>
                  <a:pt x="250" y="0"/>
                  <a:pt x="235" y="16"/>
                  <a:pt x="235" y="35"/>
                </a:cubicBezTo>
                <a:cubicBezTo>
                  <a:pt x="235" y="55"/>
                  <a:pt x="250" y="70"/>
                  <a:pt x="270" y="70"/>
                </a:cubicBezTo>
                <a:cubicBezTo>
                  <a:pt x="289" y="70"/>
                  <a:pt x="305" y="55"/>
                  <a:pt x="305" y="35"/>
                </a:cubicBezTo>
                <a:cubicBezTo>
                  <a:pt x="305" y="16"/>
                  <a:pt x="289" y="0"/>
                  <a:pt x="270" y="0"/>
                </a:cubicBezTo>
                <a:close/>
                <a:moveTo>
                  <a:pt x="82" y="23"/>
                </a:moveTo>
                <a:cubicBezTo>
                  <a:pt x="63" y="23"/>
                  <a:pt x="47" y="39"/>
                  <a:pt x="47" y="59"/>
                </a:cubicBezTo>
                <a:cubicBezTo>
                  <a:pt x="47" y="78"/>
                  <a:pt x="63" y="94"/>
                  <a:pt x="82" y="94"/>
                </a:cubicBezTo>
                <a:cubicBezTo>
                  <a:pt x="102" y="94"/>
                  <a:pt x="117" y="78"/>
                  <a:pt x="117" y="59"/>
                </a:cubicBezTo>
                <a:cubicBezTo>
                  <a:pt x="117" y="39"/>
                  <a:pt x="102" y="23"/>
                  <a:pt x="82" y="23"/>
                </a:cubicBezTo>
                <a:close/>
                <a:moveTo>
                  <a:pt x="35" y="211"/>
                </a:moveTo>
                <a:cubicBezTo>
                  <a:pt x="16" y="211"/>
                  <a:pt x="0" y="227"/>
                  <a:pt x="0" y="246"/>
                </a:cubicBezTo>
                <a:cubicBezTo>
                  <a:pt x="0" y="266"/>
                  <a:pt x="16" y="282"/>
                  <a:pt x="35" y="282"/>
                </a:cubicBezTo>
                <a:cubicBezTo>
                  <a:pt x="55" y="282"/>
                  <a:pt x="70" y="266"/>
                  <a:pt x="70" y="246"/>
                </a:cubicBezTo>
                <a:cubicBezTo>
                  <a:pt x="70" y="227"/>
                  <a:pt x="55" y="211"/>
                  <a:pt x="35" y="211"/>
                </a:cubicBezTo>
                <a:close/>
                <a:moveTo>
                  <a:pt x="223" y="282"/>
                </a:moveTo>
                <a:cubicBezTo>
                  <a:pt x="203" y="282"/>
                  <a:pt x="188" y="297"/>
                  <a:pt x="188" y="317"/>
                </a:cubicBezTo>
                <a:cubicBezTo>
                  <a:pt x="188" y="336"/>
                  <a:pt x="203" y="352"/>
                  <a:pt x="223" y="352"/>
                </a:cubicBezTo>
                <a:cubicBezTo>
                  <a:pt x="242" y="352"/>
                  <a:pt x="258" y="336"/>
                  <a:pt x="258" y="317"/>
                </a:cubicBezTo>
                <a:cubicBezTo>
                  <a:pt x="258" y="297"/>
                  <a:pt x="242" y="282"/>
                  <a:pt x="223" y="282"/>
                </a:cubicBezTo>
                <a:close/>
                <a:moveTo>
                  <a:pt x="317" y="164"/>
                </a:moveTo>
                <a:cubicBezTo>
                  <a:pt x="297" y="164"/>
                  <a:pt x="282" y="180"/>
                  <a:pt x="282" y="199"/>
                </a:cubicBezTo>
                <a:cubicBezTo>
                  <a:pt x="282" y="219"/>
                  <a:pt x="297" y="235"/>
                  <a:pt x="317" y="235"/>
                </a:cubicBezTo>
                <a:cubicBezTo>
                  <a:pt x="336" y="235"/>
                  <a:pt x="352" y="219"/>
                  <a:pt x="352" y="199"/>
                </a:cubicBezTo>
                <a:cubicBezTo>
                  <a:pt x="352" y="180"/>
                  <a:pt x="336" y="164"/>
                  <a:pt x="317" y="164"/>
                </a:cubicBezTo>
                <a:close/>
                <a:moveTo>
                  <a:pt x="250" y="64"/>
                </a:moveTo>
                <a:cubicBezTo>
                  <a:pt x="209" y="127"/>
                  <a:pt x="209" y="127"/>
                  <a:pt x="209" y="127"/>
                </a:cubicBezTo>
                <a:moveTo>
                  <a:pt x="139" y="130"/>
                </a:moveTo>
                <a:cubicBezTo>
                  <a:pt x="104" y="86"/>
                  <a:pt x="104" y="86"/>
                  <a:pt x="104" y="86"/>
                </a:cubicBezTo>
                <a:moveTo>
                  <a:pt x="67" y="231"/>
                </a:moveTo>
                <a:cubicBezTo>
                  <a:pt x="124" y="202"/>
                  <a:pt x="124" y="202"/>
                  <a:pt x="124" y="202"/>
                </a:cubicBezTo>
                <a:moveTo>
                  <a:pt x="212" y="283"/>
                </a:moveTo>
                <a:cubicBezTo>
                  <a:pt x="195" y="232"/>
                  <a:pt x="195" y="232"/>
                  <a:pt x="195" y="232"/>
                </a:cubicBezTo>
                <a:moveTo>
                  <a:pt x="234" y="186"/>
                </a:moveTo>
                <a:cubicBezTo>
                  <a:pt x="282" y="194"/>
                  <a:pt x="282" y="194"/>
                  <a:pt x="282" y="194"/>
                </a:cubicBezTo>
              </a:path>
            </a:pathLst>
          </a:custGeom>
          <a:noFill/>
          <a:ln w="9525" cap="flat">
            <a:solidFill>
              <a:schemeClr val="bg1"/>
            </a:solidFill>
            <a:prstDash val="solid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E2158"/>
              </a:solidFill>
              <a:effectLst/>
              <a:uLnTx/>
              <a:uFillTx/>
              <a:latin typeface="Arial"/>
              <a:ea typeface="微软雅黑"/>
              <a:cs typeface="+mn-cs"/>
            </a:endParaRPr>
          </a:p>
        </p:txBody>
      </p:sp>
      <p:sp>
        <p:nvSpPr>
          <p:cNvPr id="41" name="speedometer" title="Icon of a spedometer showing medium speed">
            <a:extLst>
              <a:ext uri="{FF2B5EF4-FFF2-40B4-BE49-F238E27FC236}">
                <a16:creationId xmlns:a16="http://schemas.microsoft.com/office/drawing/2014/main" id="{9CD1FCAF-F318-4498-8703-554604C4FE27}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7472785" y="2497149"/>
            <a:ext cx="288000" cy="288000"/>
          </a:xfrm>
          <a:custGeom>
            <a:avLst/>
            <a:gdLst>
              <a:gd name="T0" fmla="*/ 161 w 281"/>
              <a:gd name="T1" fmla="*/ 141 h 281"/>
              <a:gd name="T2" fmla="*/ 140 w 281"/>
              <a:gd name="T3" fmla="*/ 162 h 281"/>
              <a:gd name="T4" fmla="*/ 120 w 281"/>
              <a:gd name="T5" fmla="*/ 141 h 281"/>
              <a:gd name="T6" fmla="*/ 140 w 281"/>
              <a:gd name="T7" fmla="*/ 120 h 281"/>
              <a:gd name="T8" fmla="*/ 161 w 281"/>
              <a:gd name="T9" fmla="*/ 141 h 281"/>
              <a:gd name="T10" fmla="*/ 140 w 281"/>
              <a:gd name="T11" fmla="*/ 0 h 281"/>
              <a:gd name="T12" fmla="*/ 0 w 281"/>
              <a:gd name="T13" fmla="*/ 141 h 281"/>
              <a:gd name="T14" fmla="*/ 140 w 281"/>
              <a:gd name="T15" fmla="*/ 281 h 281"/>
              <a:gd name="T16" fmla="*/ 281 w 281"/>
              <a:gd name="T17" fmla="*/ 141 h 281"/>
              <a:gd name="T18" fmla="*/ 140 w 281"/>
              <a:gd name="T19" fmla="*/ 0 h 281"/>
              <a:gd name="T20" fmla="*/ 214 w 281"/>
              <a:gd name="T21" fmla="*/ 210 h 281"/>
              <a:gd name="T22" fmla="*/ 241 w 281"/>
              <a:gd name="T23" fmla="*/ 141 h 281"/>
              <a:gd name="T24" fmla="*/ 177 w 281"/>
              <a:gd name="T25" fmla="*/ 46 h 281"/>
              <a:gd name="T26" fmla="*/ 104 w 281"/>
              <a:gd name="T27" fmla="*/ 46 h 281"/>
              <a:gd name="T28" fmla="*/ 40 w 281"/>
              <a:gd name="T29" fmla="*/ 141 h 281"/>
              <a:gd name="T30" fmla="*/ 67 w 281"/>
              <a:gd name="T31" fmla="*/ 210 h 281"/>
              <a:gd name="T32" fmla="*/ 140 w 281"/>
              <a:gd name="T33" fmla="*/ 39 h 281"/>
              <a:gd name="T34" fmla="*/ 140 w 281"/>
              <a:gd name="T35" fmla="*/ 117 h 28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281" h="281">
                <a:moveTo>
                  <a:pt x="161" y="141"/>
                </a:moveTo>
                <a:cubicBezTo>
                  <a:pt x="161" y="152"/>
                  <a:pt x="152" y="162"/>
                  <a:pt x="140" y="162"/>
                </a:cubicBezTo>
                <a:cubicBezTo>
                  <a:pt x="129" y="162"/>
                  <a:pt x="120" y="152"/>
                  <a:pt x="120" y="141"/>
                </a:cubicBezTo>
                <a:cubicBezTo>
                  <a:pt x="120" y="129"/>
                  <a:pt x="129" y="120"/>
                  <a:pt x="140" y="120"/>
                </a:cubicBezTo>
                <a:cubicBezTo>
                  <a:pt x="152" y="120"/>
                  <a:pt x="161" y="129"/>
                  <a:pt x="161" y="141"/>
                </a:cubicBezTo>
                <a:close/>
                <a:moveTo>
                  <a:pt x="140" y="0"/>
                </a:moveTo>
                <a:cubicBezTo>
                  <a:pt x="63" y="0"/>
                  <a:pt x="0" y="63"/>
                  <a:pt x="0" y="141"/>
                </a:cubicBezTo>
                <a:cubicBezTo>
                  <a:pt x="0" y="218"/>
                  <a:pt x="63" y="281"/>
                  <a:pt x="140" y="281"/>
                </a:cubicBezTo>
                <a:cubicBezTo>
                  <a:pt x="218" y="281"/>
                  <a:pt x="281" y="218"/>
                  <a:pt x="281" y="141"/>
                </a:cubicBezTo>
                <a:cubicBezTo>
                  <a:pt x="281" y="63"/>
                  <a:pt x="218" y="0"/>
                  <a:pt x="140" y="0"/>
                </a:cubicBezTo>
                <a:close/>
                <a:moveTo>
                  <a:pt x="214" y="210"/>
                </a:moveTo>
                <a:cubicBezTo>
                  <a:pt x="231" y="192"/>
                  <a:pt x="241" y="168"/>
                  <a:pt x="241" y="141"/>
                </a:cubicBezTo>
                <a:cubicBezTo>
                  <a:pt x="241" y="98"/>
                  <a:pt x="215" y="61"/>
                  <a:pt x="177" y="46"/>
                </a:cubicBezTo>
                <a:moveTo>
                  <a:pt x="104" y="46"/>
                </a:moveTo>
                <a:cubicBezTo>
                  <a:pt x="66" y="61"/>
                  <a:pt x="40" y="98"/>
                  <a:pt x="40" y="141"/>
                </a:cubicBezTo>
                <a:cubicBezTo>
                  <a:pt x="40" y="168"/>
                  <a:pt x="50" y="192"/>
                  <a:pt x="67" y="210"/>
                </a:cubicBezTo>
                <a:moveTo>
                  <a:pt x="140" y="39"/>
                </a:moveTo>
                <a:cubicBezTo>
                  <a:pt x="140" y="117"/>
                  <a:pt x="140" y="117"/>
                  <a:pt x="140" y="117"/>
                </a:cubicBezTo>
              </a:path>
            </a:pathLst>
          </a:custGeom>
          <a:noFill/>
          <a:ln w="9525" cap="sq">
            <a:solidFill>
              <a:schemeClr val="bg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E2158"/>
              </a:solidFill>
              <a:effectLst/>
              <a:uLnTx/>
              <a:uFillTx/>
              <a:latin typeface="Arial"/>
              <a:ea typeface="微软雅黑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6478938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>
            <a:extLst>
              <a:ext uri="{FF2B5EF4-FFF2-40B4-BE49-F238E27FC236}">
                <a16:creationId xmlns:a16="http://schemas.microsoft.com/office/drawing/2014/main" id="{955E84E9-3583-4CFB-B72E-A68FC358621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zh-CN"/>
              <a:t>02</a:t>
            </a:r>
            <a:endParaRPr lang="zh-CN" altLang="en-US"/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AE1574F7-ABB2-4F3C-A374-EA3B46A38B5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zh-CN" altLang="en-US"/>
              <a:t>心得体会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57A81235-2853-4DFE-9D2E-132DFC4DF6AF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altLang="zh-CN"/>
              <a:t>Please Add Text Here</a:t>
            </a:r>
          </a:p>
        </p:txBody>
      </p:sp>
    </p:spTree>
    <p:extLst>
      <p:ext uri="{BB962C8B-B14F-4D97-AF65-F5344CB8AC3E}">
        <p14:creationId xmlns:p14="http://schemas.microsoft.com/office/powerpoint/2010/main" val="1708833544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文本占位符 12">
            <a:extLst>
              <a:ext uri="{FF2B5EF4-FFF2-40B4-BE49-F238E27FC236}">
                <a16:creationId xmlns:a16="http://schemas.microsoft.com/office/drawing/2014/main" id="{E1B633CE-DEE1-409D-A8EA-6A2BC25ECBF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zh-CN" altLang="en-US"/>
              <a:t>心得体会</a:t>
            </a:r>
          </a:p>
        </p:txBody>
      </p:sp>
      <p:sp>
        <p:nvSpPr>
          <p:cNvPr id="31" name="椭圆 30">
            <a:extLst>
              <a:ext uri="{FF2B5EF4-FFF2-40B4-BE49-F238E27FC236}">
                <a16:creationId xmlns:a16="http://schemas.microsoft.com/office/drawing/2014/main" id="{D6299E7F-230E-4E97-A89C-A66FA4F350F4}"/>
              </a:ext>
            </a:extLst>
          </p:cNvPr>
          <p:cNvSpPr/>
          <p:nvPr/>
        </p:nvSpPr>
        <p:spPr>
          <a:xfrm>
            <a:off x="9059316" y="2187295"/>
            <a:ext cx="2088377" cy="2088377"/>
          </a:xfrm>
          <a:prstGeom prst="ellipse">
            <a:avLst/>
          </a:prstGeom>
          <a:noFill/>
          <a:ln>
            <a:solidFill>
              <a:schemeClr val="accent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6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32" name="椭圆 31">
            <a:extLst>
              <a:ext uri="{FF2B5EF4-FFF2-40B4-BE49-F238E27FC236}">
                <a16:creationId xmlns:a16="http://schemas.microsoft.com/office/drawing/2014/main" id="{E7B0259E-B4D2-465C-B98B-9651BBFB6670}"/>
              </a:ext>
            </a:extLst>
          </p:cNvPr>
          <p:cNvSpPr/>
          <p:nvPr/>
        </p:nvSpPr>
        <p:spPr>
          <a:xfrm>
            <a:off x="9244506" y="2349776"/>
            <a:ext cx="1717996" cy="1717997"/>
          </a:xfrm>
          <a:prstGeom prst="ellipse">
            <a:avLst/>
          </a:prstGeom>
          <a:solidFill>
            <a:schemeClr val="bg1"/>
          </a:solidFill>
          <a:ln>
            <a:solidFill>
              <a:schemeClr val="accent1"/>
            </a:solidFill>
          </a:ln>
          <a:effectLst>
            <a:outerShdw blurRad="355600" sx="95000" sy="95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33" name="文本框 32">
            <a:extLst>
              <a:ext uri="{FF2B5EF4-FFF2-40B4-BE49-F238E27FC236}">
                <a16:creationId xmlns:a16="http://schemas.microsoft.com/office/drawing/2014/main" id="{D83EFC45-43E0-469A-B735-B47AD83B81D2}"/>
              </a:ext>
            </a:extLst>
          </p:cNvPr>
          <p:cNvSpPr txBox="1"/>
          <p:nvPr/>
        </p:nvSpPr>
        <p:spPr>
          <a:xfrm>
            <a:off x="9255164" y="2824054"/>
            <a:ext cx="1696681" cy="76944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400" b="1" i="0" u="none" strike="noStrike" kern="1200" cap="none" spc="0" normalizeH="0" baseline="0" noProof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t>40%</a:t>
            </a:r>
            <a:endParaRPr kumimoji="0" lang="zh-CN" altLang="en-US" sz="4400" b="1" i="0" u="none" strike="noStrike" kern="1200" cap="none" spc="0" normalizeH="0" baseline="0" noProof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34" name="椭圆 33">
            <a:extLst>
              <a:ext uri="{FF2B5EF4-FFF2-40B4-BE49-F238E27FC236}">
                <a16:creationId xmlns:a16="http://schemas.microsoft.com/office/drawing/2014/main" id="{89DB0F2C-4BF9-4CD5-ABD9-69DEBE09313D}"/>
              </a:ext>
            </a:extLst>
          </p:cNvPr>
          <p:cNvSpPr/>
          <p:nvPr/>
        </p:nvSpPr>
        <p:spPr>
          <a:xfrm>
            <a:off x="4671538" y="1784497"/>
            <a:ext cx="2848555" cy="2848555"/>
          </a:xfrm>
          <a:prstGeom prst="ellipse">
            <a:avLst/>
          </a:prstGeom>
          <a:noFill/>
          <a:ln>
            <a:solidFill>
              <a:schemeClr val="accent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6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35" name="椭圆 34">
            <a:extLst>
              <a:ext uri="{FF2B5EF4-FFF2-40B4-BE49-F238E27FC236}">
                <a16:creationId xmlns:a16="http://schemas.microsoft.com/office/drawing/2014/main" id="{2B31DD15-4FCB-40DD-BCC9-F826594DA2DC}"/>
              </a:ext>
            </a:extLst>
          </p:cNvPr>
          <p:cNvSpPr/>
          <p:nvPr/>
        </p:nvSpPr>
        <p:spPr>
          <a:xfrm>
            <a:off x="4924138" y="2037097"/>
            <a:ext cx="2343354" cy="2343355"/>
          </a:xfrm>
          <a:prstGeom prst="ellipse">
            <a:avLst/>
          </a:prstGeom>
          <a:solidFill>
            <a:schemeClr val="bg1"/>
          </a:solidFill>
          <a:ln>
            <a:solidFill>
              <a:schemeClr val="accent1"/>
            </a:solidFill>
          </a:ln>
          <a:effectLst>
            <a:outerShdw blurRad="355600" sx="95000" sy="95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37" name="文本框 36">
            <a:extLst>
              <a:ext uri="{FF2B5EF4-FFF2-40B4-BE49-F238E27FC236}">
                <a16:creationId xmlns:a16="http://schemas.microsoft.com/office/drawing/2014/main" id="{20577D94-7612-40ED-8B43-DD437DAC9C7F}"/>
              </a:ext>
            </a:extLst>
          </p:cNvPr>
          <p:cNvSpPr txBox="1"/>
          <p:nvPr/>
        </p:nvSpPr>
        <p:spPr>
          <a:xfrm>
            <a:off x="4938675" y="2700943"/>
            <a:ext cx="2314281" cy="1015663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6000" b="1" i="0" u="none" strike="noStrike" kern="1200" cap="none" spc="0" normalizeH="0" baseline="0" noProof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t>60%</a:t>
            </a:r>
            <a:endParaRPr kumimoji="0" lang="zh-CN" altLang="en-US" sz="6000" b="1" i="0" u="none" strike="noStrike" kern="1200" cap="none" spc="0" normalizeH="0" baseline="0" noProof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38" name="椭圆 37">
            <a:extLst>
              <a:ext uri="{FF2B5EF4-FFF2-40B4-BE49-F238E27FC236}">
                <a16:creationId xmlns:a16="http://schemas.microsoft.com/office/drawing/2014/main" id="{647C12BC-B96E-4EE6-85A8-FC292F5B45F3}"/>
              </a:ext>
            </a:extLst>
          </p:cNvPr>
          <p:cNvSpPr/>
          <p:nvPr/>
        </p:nvSpPr>
        <p:spPr>
          <a:xfrm>
            <a:off x="1044309" y="2164586"/>
            <a:ext cx="2088377" cy="2088377"/>
          </a:xfrm>
          <a:prstGeom prst="ellipse">
            <a:avLst/>
          </a:prstGeom>
          <a:noFill/>
          <a:ln>
            <a:solidFill>
              <a:schemeClr val="accent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6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39" name="椭圆 38">
            <a:extLst>
              <a:ext uri="{FF2B5EF4-FFF2-40B4-BE49-F238E27FC236}">
                <a16:creationId xmlns:a16="http://schemas.microsoft.com/office/drawing/2014/main" id="{D12CC48E-7853-41ED-8B62-7D4A30CB2CBE}"/>
              </a:ext>
            </a:extLst>
          </p:cNvPr>
          <p:cNvSpPr/>
          <p:nvPr/>
        </p:nvSpPr>
        <p:spPr>
          <a:xfrm>
            <a:off x="1229499" y="2349776"/>
            <a:ext cx="1717996" cy="1717997"/>
          </a:xfrm>
          <a:prstGeom prst="ellipse">
            <a:avLst/>
          </a:prstGeom>
          <a:solidFill>
            <a:schemeClr val="bg1"/>
          </a:solidFill>
          <a:ln>
            <a:solidFill>
              <a:schemeClr val="accent1"/>
            </a:solidFill>
          </a:ln>
          <a:effectLst>
            <a:outerShdw blurRad="355600" sx="95000" sy="95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41" name="文本框 40">
            <a:extLst>
              <a:ext uri="{FF2B5EF4-FFF2-40B4-BE49-F238E27FC236}">
                <a16:creationId xmlns:a16="http://schemas.microsoft.com/office/drawing/2014/main" id="{0F951798-E6BA-453D-B0D1-5DA8DE5CD1BE}"/>
              </a:ext>
            </a:extLst>
          </p:cNvPr>
          <p:cNvSpPr txBox="1"/>
          <p:nvPr/>
        </p:nvSpPr>
        <p:spPr>
          <a:xfrm>
            <a:off x="1240157" y="2824054"/>
            <a:ext cx="1696681" cy="76944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400" b="1" i="0" u="none" strike="noStrike" kern="1200" cap="none" spc="0" normalizeH="0" baseline="0" noProof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t>30%</a:t>
            </a:r>
            <a:endParaRPr kumimoji="0" lang="zh-CN" altLang="en-US" sz="4400" b="1" i="0" u="none" strike="noStrike" kern="1200" cap="none" spc="0" normalizeH="0" baseline="0" noProof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grpSp>
        <p:nvGrpSpPr>
          <p:cNvPr id="42" name="组合 41">
            <a:extLst>
              <a:ext uri="{FF2B5EF4-FFF2-40B4-BE49-F238E27FC236}">
                <a16:creationId xmlns:a16="http://schemas.microsoft.com/office/drawing/2014/main" id="{57C97A39-0C3A-4B08-B88D-F89CC8B88C68}"/>
              </a:ext>
            </a:extLst>
          </p:cNvPr>
          <p:cNvGrpSpPr/>
          <p:nvPr/>
        </p:nvGrpSpPr>
        <p:grpSpPr>
          <a:xfrm>
            <a:off x="5042408" y="4757016"/>
            <a:ext cx="2106815" cy="1049988"/>
            <a:chOff x="1082129" y="4310998"/>
            <a:chExt cx="2106815" cy="1049988"/>
          </a:xfrm>
        </p:grpSpPr>
        <p:sp>
          <p:nvSpPr>
            <p:cNvPr id="43" name="文本框 42">
              <a:extLst>
                <a:ext uri="{FF2B5EF4-FFF2-40B4-BE49-F238E27FC236}">
                  <a16:creationId xmlns:a16="http://schemas.microsoft.com/office/drawing/2014/main" id="{DFB80065-3FCB-4EEA-AD4C-7371180795DF}"/>
                </a:ext>
              </a:extLst>
            </p:cNvPr>
            <p:cNvSpPr txBox="1"/>
            <p:nvPr/>
          </p:nvSpPr>
          <p:spPr>
            <a:xfrm>
              <a:off x="1082129" y="4310998"/>
              <a:ext cx="2106815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2000" b="0" i="0" u="none" strike="noStrike" kern="1200" cap="none" spc="0" normalizeH="0" baseline="0" noProof="0">
                  <a:ln>
                    <a:noFill/>
                  </a:ln>
                  <a:solidFill>
                    <a:schemeClr val="tx2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TITLE HERE</a:t>
              </a:r>
            </a:p>
          </p:txBody>
        </p:sp>
        <p:sp>
          <p:nvSpPr>
            <p:cNvPr id="44" name="文本框 43">
              <a:extLst>
                <a:ext uri="{FF2B5EF4-FFF2-40B4-BE49-F238E27FC236}">
                  <a16:creationId xmlns:a16="http://schemas.microsoft.com/office/drawing/2014/main" id="{433943F2-E180-4636-B1CE-078AE76DE701}"/>
                </a:ext>
              </a:extLst>
            </p:cNvPr>
            <p:cNvSpPr txBox="1"/>
            <p:nvPr/>
          </p:nvSpPr>
          <p:spPr>
            <a:xfrm>
              <a:off x="1082129" y="4687981"/>
              <a:ext cx="2106815" cy="67300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0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2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Lorem ipsum dolor sit amet, consectetuer adipiscing elit</a:t>
              </a:r>
              <a:r>
                <a:rPr kumimoji="0" lang="en-US" altLang="zh-CN" sz="1000" b="0" i="0" u="none" strike="noStrike" kern="1200" cap="none" spc="0" normalizeH="0" baseline="0" noProof="0">
                  <a:ln>
                    <a:noFill/>
                  </a:ln>
                  <a:solidFill>
                    <a:schemeClr val="tx2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. Maecenas</a:t>
              </a:r>
            </a:p>
          </p:txBody>
        </p:sp>
      </p:grpSp>
      <p:grpSp>
        <p:nvGrpSpPr>
          <p:cNvPr id="45" name="组合 44">
            <a:extLst>
              <a:ext uri="{FF2B5EF4-FFF2-40B4-BE49-F238E27FC236}">
                <a16:creationId xmlns:a16="http://schemas.microsoft.com/office/drawing/2014/main" id="{68DBA60F-04E4-4769-B5A4-3BE56924F2F8}"/>
              </a:ext>
            </a:extLst>
          </p:cNvPr>
          <p:cNvGrpSpPr/>
          <p:nvPr/>
        </p:nvGrpSpPr>
        <p:grpSpPr>
          <a:xfrm>
            <a:off x="1035090" y="4757016"/>
            <a:ext cx="2106815" cy="1049988"/>
            <a:chOff x="1082129" y="4310998"/>
            <a:chExt cx="2106815" cy="1049988"/>
          </a:xfrm>
        </p:grpSpPr>
        <p:sp>
          <p:nvSpPr>
            <p:cNvPr id="46" name="文本框 45">
              <a:extLst>
                <a:ext uri="{FF2B5EF4-FFF2-40B4-BE49-F238E27FC236}">
                  <a16:creationId xmlns:a16="http://schemas.microsoft.com/office/drawing/2014/main" id="{CF839D50-64F9-461D-BEC3-C9EF6302A22B}"/>
                </a:ext>
              </a:extLst>
            </p:cNvPr>
            <p:cNvSpPr txBox="1"/>
            <p:nvPr/>
          </p:nvSpPr>
          <p:spPr>
            <a:xfrm>
              <a:off x="1082129" y="4310998"/>
              <a:ext cx="2106815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2000" b="0" i="0" u="none" strike="noStrike" kern="1200" cap="none" spc="0" normalizeH="0" baseline="0" noProof="0">
                  <a:ln>
                    <a:noFill/>
                  </a:ln>
                  <a:solidFill>
                    <a:schemeClr val="tx2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TITLE HERE</a:t>
              </a:r>
            </a:p>
          </p:txBody>
        </p:sp>
        <p:sp>
          <p:nvSpPr>
            <p:cNvPr id="47" name="文本框 46">
              <a:extLst>
                <a:ext uri="{FF2B5EF4-FFF2-40B4-BE49-F238E27FC236}">
                  <a16:creationId xmlns:a16="http://schemas.microsoft.com/office/drawing/2014/main" id="{119D99BD-7608-42B8-80B4-2A2D6969510A}"/>
                </a:ext>
              </a:extLst>
            </p:cNvPr>
            <p:cNvSpPr txBox="1"/>
            <p:nvPr/>
          </p:nvSpPr>
          <p:spPr>
            <a:xfrm>
              <a:off x="1082129" y="4687981"/>
              <a:ext cx="2106815" cy="67300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0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2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Lorem ipsum dolor sit amet, consectetuer adipiscing elit</a:t>
              </a:r>
              <a:r>
                <a:rPr kumimoji="0" lang="en-US" altLang="zh-CN" sz="1000" b="0" i="0" u="none" strike="noStrike" kern="1200" cap="none" spc="0" normalizeH="0" baseline="0" noProof="0">
                  <a:ln>
                    <a:noFill/>
                  </a:ln>
                  <a:solidFill>
                    <a:schemeClr val="tx2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. Maecenas</a:t>
              </a:r>
            </a:p>
          </p:txBody>
        </p:sp>
      </p:grpSp>
      <p:grpSp>
        <p:nvGrpSpPr>
          <p:cNvPr id="48" name="组合 47">
            <a:extLst>
              <a:ext uri="{FF2B5EF4-FFF2-40B4-BE49-F238E27FC236}">
                <a16:creationId xmlns:a16="http://schemas.microsoft.com/office/drawing/2014/main" id="{AB4CD581-016B-4DA9-B0AF-73344E812E40}"/>
              </a:ext>
            </a:extLst>
          </p:cNvPr>
          <p:cNvGrpSpPr/>
          <p:nvPr/>
        </p:nvGrpSpPr>
        <p:grpSpPr>
          <a:xfrm>
            <a:off x="9050097" y="4757016"/>
            <a:ext cx="2106815" cy="1049988"/>
            <a:chOff x="1082129" y="4310998"/>
            <a:chExt cx="2106815" cy="1049988"/>
          </a:xfrm>
        </p:grpSpPr>
        <p:sp>
          <p:nvSpPr>
            <p:cNvPr id="49" name="文本框 48">
              <a:extLst>
                <a:ext uri="{FF2B5EF4-FFF2-40B4-BE49-F238E27FC236}">
                  <a16:creationId xmlns:a16="http://schemas.microsoft.com/office/drawing/2014/main" id="{88FA2439-CC6A-49CA-B66A-02CCD6E79C2C}"/>
                </a:ext>
              </a:extLst>
            </p:cNvPr>
            <p:cNvSpPr txBox="1"/>
            <p:nvPr/>
          </p:nvSpPr>
          <p:spPr>
            <a:xfrm>
              <a:off x="1082129" y="4310998"/>
              <a:ext cx="2106815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2000" b="0" i="0" u="none" strike="noStrike" kern="1200" cap="none" spc="0" normalizeH="0" baseline="0" noProof="0">
                  <a:ln>
                    <a:noFill/>
                  </a:ln>
                  <a:solidFill>
                    <a:schemeClr val="tx2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TITLE HERE</a:t>
              </a:r>
            </a:p>
          </p:txBody>
        </p:sp>
        <p:sp>
          <p:nvSpPr>
            <p:cNvPr id="50" name="文本框 49">
              <a:extLst>
                <a:ext uri="{FF2B5EF4-FFF2-40B4-BE49-F238E27FC236}">
                  <a16:creationId xmlns:a16="http://schemas.microsoft.com/office/drawing/2014/main" id="{0082E700-866B-496B-A7D3-2A673243D8AD}"/>
                </a:ext>
              </a:extLst>
            </p:cNvPr>
            <p:cNvSpPr txBox="1"/>
            <p:nvPr/>
          </p:nvSpPr>
          <p:spPr>
            <a:xfrm>
              <a:off x="1082129" y="4687981"/>
              <a:ext cx="2106815" cy="67300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0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2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Lorem ipsum dolor sit amet, consectetuer adipiscing elit</a:t>
              </a:r>
              <a:r>
                <a:rPr kumimoji="0" lang="en-US" altLang="zh-CN" sz="1000" b="0" i="0" u="none" strike="noStrike" kern="1200" cap="none" spc="0" normalizeH="0" baseline="0" noProof="0">
                  <a:ln>
                    <a:noFill/>
                  </a:ln>
                  <a:solidFill>
                    <a:schemeClr val="tx2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. Maecenas</a:t>
              </a:r>
            </a:p>
          </p:txBody>
        </p:sp>
      </p:grpSp>
      <p:graphicFrame>
        <p:nvGraphicFramePr>
          <p:cNvPr id="27" name="图表 26">
            <a:extLst>
              <a:ext uri="{FF2B5EF4-FFF2-40B4-BE49-F238E27FC236}">
                <a16:creationId xmlns:a16="http://schemas.microsoft.com/office/drawing/2014/main" id="{21D071E5-337E-4B01-8474-29517EEC3FAA}"/>
              </a:ext>
            </a:extLst>
          </p:cNvPr>
          <p:cNvGraphicFramePr/>
          <p:nvPr/>
        </p:nvGraphicFramePr>
        <p:xfrm>
          <a:off x="8122401" y="1948783"/>
          <a:ext cx="3962206" cy="2565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28" name="图表 27">
            <a:extLst>
              <a:ext uri="{FF2B5EF4-FFF2-40B4-BE49-F238E27FC236}">
                <a16:creationId xmlns:a16="http://schemas.microsoft.com/office/drawing/2014/main" id="{9319C9A6-6975-4AC4-97A6-BFEDEDB0CC7E}"/>
              </a:ext>
            </a:extLst>
          </p:cNvPr>
          <p:cNvGraphicFramePr/>
          <p:nvPr/>
        </p:nvGraphicFramePr>
        <p:xfrm>
          <a:off x="3880077" y="1509966"/>
          <a:ext cx="4431476" cy="344303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29" name="图表 28">
            <a:extLst>
              <a:ext uri="{FF2B5EF4-FFF2-40B4-BE49-F238E27FC236}">
                <a16:creationId xmlns:a16="http://schemas.microsoft.com/office/drawing/2014/main" id="{E9A6367C-E829-4EE4-98AC-C51EEDED3558}"/>
              </a:ext>
            </a:extLst>
          </p:cNvPr>
          <p:cNvGraphicFramePr/>
          <p:nvPr/>
        </p:nvGraphicFramePr>
        <p:xfrm>
          <a:off x="107394" y="1948783"/>
          <a:ext cx="3962206" cy="2565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27917836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文本占位符 12">
            <a:extLst>
              <a:ext uri="{FF2B5EF4-FFF2-40B4-BE49-F238E27FC236}">
                <a16:creationId xmlns:a16="http://schemas.microsoft.com/office/drawing/2014/main" id="{E1B633CE-DEE1-409D-A8EA-6A2BC25ECBF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zh-CN" altLang="en-US"/>
              <a:t>心得体会</a:t>
            </a:r>
          </a:p>
        </p:txBody>
      </p:sp>
      <p:sp>
        <p:nvSpPr>
          <p:cNvPr id="5" name="矩形: 圆角 4">
            <a:extLst>
              <a:ext uri="{FF2B5EF4-FFF2-40B4-BE49-F238E27FC236}">
                <a16:creationId xmlns:a16="http://schemas.microsoft.com/office/drawing/2014/main" id="{2625DEE1-BD80-4EAB-9AFE-DDAF838F33A9}"/>
              </a:ext>
            </a:extLst>
          </p:cNvPr>
          <p:cNvSpPr/>
          <p:nvPr/>
        </p:nvSpPr>
        <p:spPr>
          <a:xfrm>
            <a:off x="1159976" y="1720035"/>
            <a:ext cx="2666999" cy="4092310"/>
          </a:xfrm>
          <a:prstGeom prst="roundRect">
            <a:avLst>
              <a:gd name="adj" fmla="val 3988"/>
            </a:avLst>
          </a:prstGeom>
          <a:solidFill>
            <a:schemeClr val="bg1"/>
          </a:solidFill>
          <a:ln>
            <a:solidFill>
              <a:schemeClr val="accent1"/>
            </a:solidFill>
          </a:ln>
          <a:effectLst>
            <a:outerShdw blurRad="355600" sx="95000" sy="95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cxnSp>
        <p:nvCxnSpPr>
          <p:cNvPr id="11" name="直接连接符 10">
            <a:extLst>
              <a:ext uri="{FF2B5EF4-FFF2-40B4-BE49-F238E27FC236}">
                <a16:creationId xmlns:a16="http://schemas.microsoft.com/office/drawing/2014/main" id="{396280B0-3517-41B4-8A8C-47DC4D6183D6}"/>
              </a:ext>
            </a:extLst>
          </p:cNvPr>
          <p:cNvCxnSpPr/>
          <p:nvPr/>
        </p:nvCxnSpPr>
        <p:spPr>
          <a:xfrm>
            <a:off x="1539404" y="3422974"/>
            <a:ext cx="1908143" cy="1"/>
          </a:xfrm>
          <a:prstGeom prst="line">
            <a:avLst/>
          </a:prstGeom>
          <a:ln w="12700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50000">
                  <a:schemeClr val="accent1"/>
                </a:gs>
                <a:gs pos="100000">
                  <a:schemeClr val="accent1">
                    <a:alpha val="0"/>
                  </a:schemeClr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文本框 23">
            <a:extLst>
              <a:ext uri="{FF2B5EF4-FFF2-40B4-BE49-F238E27FC236}">
                <a16:creationId xmlns:a16="http://schemas.microsoft.com/office/drawing/2014/main" id="{D0B2BE15-B6D4-47CA-A7F8-E38B916B8BBF}"/>
              </a:ext>
            </a:extLst>
          </p:cNvPr>
          <p:cNvSpPr txBox="1"/>
          <p:nvPr/>
        </p:nvSpPr>
        <p:spPr>
          <a:xfrm>
            <a:off x="1165085" y="2966896"/>
            <a:ext cx="26567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000" i="0" u="none" strike="noStrike" kern="1200" cap="none" spc="0" normalizeH="0" baseline="0" noProof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TITLE HERE</a:t>
            </a:r>
          </a:p>
        </p:txBody>
      </p:sp>
      <p:sp>
        <p:nvSpPr>
          <p:cNvPr id="25" name="文本框 24">
            <a:extLst>
              <a:ext uri="{FF2B5EF4-FFF2-40B4-BE49-F238E27FC236}">
                <a16:creationId xmlns:a16="http://schemas.microsoft.com/office/drawing/2014/main" id="{38B9DDEA-B94B-4B2C-875E-32386A0BF971}"/>
              </a:ext>
            </a:extLst>
          </p:cNvPr>
          <p:cNvSpPr txBox="1"/>
          <p:nvPr/>
        </p:nvSpPr>
        <p:spPr>
          <a:xfrm>
            <a:off x="1568190" y="3531037"/>
            <a:ext cx="1850571" cy="2073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0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Lorem ipsum dolor sit amet, consectetuer adipiscing elit. Maecenas porttitor congue massa. Fusce posuere, magna sed pulvinar ultricies, purus lectus malesuada libero, sit amet commodo magna eros quis urna.</a:t>
            </a:r>
          </a:p>
          <a:p>
            <a:pPr marL="0" marR="0" lvl="0" indent="0" algn="ctr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CN" sz="1000" b="0" i="0" u="none" strike="noStrike" kern="1200" cap="none" spc="0" normalizeH="0" baseline="0" noProof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26" name="文本框 25">
            <a:extLst>
              <a:ext uri="{FF2B5EF4-FFF2-40B4-BE49-F238E27FC236}">
                <a16:creationId xmlns:a16="http://schemas.microsoft.com/office/drawing/2014/main" id="{23ECA219-AD7A-4967-A0D5-D54CB2E74F53}"/>
              </a:ext>
            </a:extLst>
          </p:cNvPr>
          <p:cNvSpPr txBox="1"/>
          <p:nvPr/>
        </p:nvSpPr>
        <p:spPr>
          <a:xfrm>
            <a:off x="1165085" y="2165281"/>
            <a:ext cx="26567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600" b="1" i="0" u="none" strike="noStrike" kern="1200" cap="none" spc="0" normalizeH="0" baseline="0" noProof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$1500</a:t>
            </a:r>
          </a:p>
        </p:txBody>
      </p:sp>
      <p:sp>
        <p:nvSpPr>
          <p:cNvPr id="4" name="矩形: 圆角 3">
            <a:extLst>
              <a:ext uri="{FF2B5EF4-FFF2-40B4-BE49-F238E27FC236}">
                <a16:creationId xmlns:a16="http://schemas.microsoft.com/office/drawing/2014/main" id="{113A61D2-BAE4-4192-9F2F-D32BBF1623DF}"/>
              </a:ext>
            </a:extLst>
          </p:cNvPr>
          <p:cNvSpPr/>
          <p:nvPr/>
        </p:nvSpPr>
        <p:spPr>
          <a:xfrm>
            <a:off x="2100612" y="5508359"/>
            <a:ext cx="785727" cy="155651"/>
          </a:xfrm>
          <a:prstGeom prst="round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6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29" name="矩形: 圆角 28">
            <a:extLst>
              <a:ext uri="{FF2B5EF4-FFF2-40B4-BE49-F238E27FC236}">
                <a16:creationId xmlns:a16="http://schemas.microsoft.com/office/drawing/2014/main" id="{68216C0C-D669-48F3-999C-51A229959008}"/>
              </a:ext>
            </a:extLst>
          </p:cNvPr>
          <p:cNvSpPr/>
          <p:nvPr/>
        </p:nvSpPr>
        <p:spPr>
          <a:xfrm>
            <a:off x="4762501" y="1720035"/>
            <a:ext cx="2666999" cy="4092310"/>
          </a:xfrm>
          <a:prstGeom prst="roundRect">
            <a:avLst>
              <a:gd name="adj" fmla="val 3988"/>
            </a:avLst>
          </a:prstGeom>
          <a:solidFill>
            <a:schemeClr val="accent1"/>
          </a:solidFill>
          <a:ln>
            <a:solidFill>
              <a:schemeClr val="accent1"/>
            </a:solidFill>
          </a:ln>
          <a:effectLst>
            <a:outerShdw blurRad="355600" sx="95000" sy="95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 sz="1400">
              <a:solidFill>
                <a:prstClr val="white"/>
              </a:solidFill>
              <a:latin typeface="等线" panose="020F0502020204030204"/>
              <a:ea typeface="等线" panose="02010600030101010101" pitchFamily="2" charset="-122"/>
            </a:endParaRPr>
          </a:p>
        </p:txBody>
      </p:sp>
      <p:cxnSp>
        <p:nvCxnSpPr>
          <p:cNvPr id="30" name="直接连接符 29">
            <a:extLst>
              <a:ext uri="{FF2B5EF4-FFF2-40B4-BE49-F238E27FC236}">
                <a16:creationId xmlns:a16="http://schemas.microsoft.com/office/drawing/2014/main" id="{B9ABFD30-456A-4D2C-BA18-AD48BB1F7DF7}"/>
              </a:ext>
            </a:extLst>
          </p:cNvPr>
          <p:cNvCxnSpPr/>
          <p:nvPr/>
        </p:nvCxnSpPr>
        <p:spPr>
          <a:xfrm>
            <a:off x="5141929" y="3422974"/>
            <a:ext cx="1908143" cy="1"/>
          </a:xfrm>
          <a:prstGeom prst="line">
            <a:avLst/>
          </a:prstGeom>
          <a:ln w="12700">
            <a:gradFill flip="none" rotWithShape="1">
              <a:gsLst>
                <a:gs pos="0">
                  <a:schemeClr val="bg1">
                    <a:alpha val="0"/>
                  </a:schemeClr>
                </a:gs>
                <a:gs pos="50000">
                  <a:schemeClr val="bg1"/>
                </a:gs>
                <a:gs pos="100000">
                  <a:schemeClr val="bg1">
                    <a:alpha val="0"/>
                  </a:schemeClr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文本框 30">
            <a:extLst>
              <a:ext uri="{FF2B5EF4-FFF2-40B4-BE49-F238E27FC236}">
                <a16:creationId xmlns:a16="http://schemas.microsoft.com/office/drawing/2014/main" id="{718CE281-1366-4CF5-B7FD-635E4122777A}"/>
              </a:ext>
            </a:extLst>
          </p:cNvPr>
          <p:cNvSpPr txBox="1"/>
          <p:nvPr/>
        </p:nvSpPr>
        <p:spPr>
          <a:xfrm>
            <a:off x="4767610" y="2966896"/>
            <a:ext cx="26567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00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TITLE HERE</a:t>
            </a:r>
          </a:p>
        </p:txBody>
      </p:sp>
      <p:sp>
        <p:nvSpPr>
          <p:cNvPr id="32" name="文本框 31">
            <a:extLst>
              <a:ext uri="{FF2B5EF4-FFF2-40B4-BE49-F238E27FC236}">
                <a16:creationId xmlns:a16="http://schemas.microsoft.com/office/drawing/2014/main" id="{808622AE-715C-4305-902E-D4FAFCD41BE0}"/>
              </a:ext>
            </a:extLst>
          </p:cNvPr>
          <p:cNvSpPr txBox="1"/>
          <p:nvPr/>
        </p:nvSpPr>
        <p:spPr>
          <a:xfrm>
            <a:off x="5170715" y="3531037"/>
            <a:ext cx="1850571" cy="2073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Lorem ipsum dolor sit amet, consectetuer adipiscing elit. Maecenas porttitor congue massa. Fusce posuere, magna sed pulvinar ultricies, purus lectus malesuada libero, sit amet commodo magna eros quis urna.</a:t>
            </a:r>
          </a:p>
          <a:p>
            <a:pPr marL="0" marR="0" lvl="0" indent="0" algn="ctr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CN" sz="1000" b="0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33" name="文本框 32">
            <a:extLst>
              <a:ext uri="{FF2B5EF4-FFF2-40B4-BE49-F238E27FC236}">
                <a16:creationId xmlns:a16="http://schemas.microsoft.com/office/drawing/2014/main" id="{3A5C88A9-F7D2-493B-A85B-641B41D5694D}"/>
              </a:ext>
            </a:extLst>
          </p:cNvPr>
          <p:cNvSpPr txBox="1"/>
          <p:nvPr/>
        </p:nvSpPr>
        <p:spPr>
          <a:xfrm>
            <a:off x="4767610" y="2165281"/>
            <a:ext cx="26567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600" b="1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$2680</a:t>
            </a:r>
          </a:p>
        </p:txBody>
      </p:sp>
      <p:sp>
        <p:nvSpPr>
          <p:cNvPr id="34" name="矩形: 圆角 33">
            <a:extLst>
              <a:ext uri="{FF2B5EF4-FFF2-40B4-BE49-F238E27FC236}">
                <a16:creationId xmlns:a16="http://schemas.microsoft.com/office/drawing/2014/main" id="{2E9BF252-9856-4C07-939C-7EE1D1DE012C}"/>
              </a:ext>
            </a:extLst>
          </p:cNvPr>
          <p:cNvSpPr/>
          <p:nvPr/>
        </p:nvSpPr>
        <p:spPr>
          <a:xfrm>
            <a:off x="5703137" y="5508359"/>
            <a:ext cx="785727" cy="155651"/>
          </a:xfrm>
          <a:prstGeom prst="round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600" b="0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36" name="矩形: 圆角 35">
            <a:extLst>
              <a:ext uri="{FF2B5EF4-FFF2-40B4-BE49-F238E27FC236}">
                <a16:creationId xmlns:a16="http://schemas.microsoft.com/office/drawing/2014/main" id="{E7FCE579-F309-4C95-A451-FEA9E3B57402}"/>
              </a:ext>
            </a:extLst>
          </p:cNvPr>
          <p:cNvSpPr/>
          <p:nvPr/>
        </p:nvSpPr>
        <p:spPr>
          <a:xfrm>
            <a:off x="8365026" y="1720035"/>
            <a:ext cx="2666999" cy="4092310"/>
          </a:xfrm>
          <a:prstGeom prst="roundRect">
            <a:avLst>
              <a:gd name="adj" fmla="val 3988"/>
            </a:avLst>
          </a:prstGeom>
          <a:solidFill>
            <a:schemeClr val="bg1"/>
          </a:solidFill>
          <a:ln>
            <a:solidFill>
              <a:schemeClr val="accent1"/>
            </a:solidFill>
          </a:ln>
          <a:effectLst>
            <a:outerShdw blurRad="355600" sx="95000" sy="95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cxnSp>
        <p:nvCxnSpPr>
          <p:cNvPr id="37" name="直接连接符 36">
            <a:extLst>
              <a:ext uri="{FF2B5EF4-FFF2-40B4-BE49-F238E27FC236}">
                <a16:creationId xmlns:a16="http://schemas.microsoft.com/office/drawing/2014/main" id="{97B97650-0AAD-41B1-BECD-FE69A5F1C7A1}"/>
              </a:ext>
            </a:extLst>
          </p:cNvPr>
          <p:cNvCxnSpPr/>
          <p:nvPr/>
        </p:nvCxnSpPr>
        <p:spPr>
          <a:xfrm>
            <a:off x="8744454" y="3422974"/>
            <a:ext cx="1908143" cy="1"/>
          </a:xfrm>
          <a:prstGeom prst="line">
            <a:avLst/>
          </a:prstGeom>
          <a:ln w="12700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50000">
                  <a:schemeClr val="accent1"/>
                </a:gs>
                <a:gs pos="100000">
                  <a:schemeClr val="accent1">
                    <a:alpha val="0"/>
                  </a:schemeClr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文本框 37">
            <a:extLst>
              <a:ext uri="{FF2B5EF4-FFF2-40B4-BE49-F238E27FC236}">
                <a16:creationId xmlns:a16="http://schemas.microsoft.com/office/drawing/2014/main" id="{5840591C-EF78-4279-B96F-0F1A5ADCE1F6}"/>
              </a:ext>
            </a:extLst>
          </p:cNvPr>
          <p:cNvSpPr txBox="1"/>
          <p:nvPr/>
        </p:nvSpPr>
        <p:spPr>
          <a:xfrm>
            <a:off x="8370135" y="2966896"/>
            <a:ext cx="26567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000" i="0" u="none" strike="noStrike" kern="1200" cap="none" spc="0" normalizeH="0" baseline="0" noProof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TITLE HERE</a:t>
            </a:r>
          </a:p>
        </p:txBody>
      </p:sp>
      <p:sp>
        <p:nvSpPr>
          <p:cNvPr id="39" name="文本框 38">
            <a:extLst>
              <a:ext uri="{FF2B5EF4-FFF2-40B4-BE49-F238E27FC236}">
                <a16:creationId xmlns:a16="http://schemas.microsoft.com/office/drawing/2014/main" id="{DF1A937A-4117-4556-AA2B-47505E97AF4F}"/>
              </a:ext>
            </a:extLst>
          </p:cNvPr>
          <p:cNvSpPr txBox="1"/>
          <p:nvPr/>
        </p:nvSpPr>
        <p:spPr>
          <a:xfrm>
            <a:off x="8773240" y="3531037"/>
            <a:ext cx="1850571" cy="2073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0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Lorem ipsum dolor sit amet, consectetuer adipiscing elit. Maecenas porttitor congue massa. Fusce posuere, magna sed pulvinar ultricies, purus lectus malesuada libero, sit amet commodo magna eros quis urna.</a:t>
            </a:r>
          </a:p>
          <a:p>
            <a:pPr marL="0" marR="0" lvl="0" indent="0" algn="ctr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CN" sz="1000" b="0" i="0" u="none" strike="noStrike" kern="1200" cap="none" spc="0" normalizeH="0" baseline="0" noProof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40" name="文本框 39">
            <a:extLst>
              <a:ext uri="{FF2B5EF4-FFF2-40B4-BE49-F238E27FC236}">
                <a16:creationId xmlns:a16="http://schemas.microsoft.com/office/drawing/2014/main" id="{B1007093-9FFD-41E2-AFA5-BE26684F74CD}"/>
              </a:ext>
            </a:extLst>
          </p:cNvPr>
          <p:cNvSpPr txBox="1"/>
          <p:nvPr/>
        </p:nvSpPr>
        <p:spPr>
          <a:xfrm>
            <a:off x="8370135" y="2165281"/>
            <a:ext cx="26567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600" b="1" i="0" u="none" strike="noStrike" kern="1200" cap="none" spc="0" normalizeH="0" baseline="0" noProof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$3650</a:t>
            </a:r>
          </a:p>
        </p:txBody>
      </p:sp>
      <p:sp>
        <p:nvSpPr>
          <p:cNvPr id="41" name="矩形: 圆角 40">
            <a:extLst>
              <a:ext uri="{FF2B5EF4-FFF2-40B4-BE49-F238E27FC236}">
                <a16:creationId xmlns:a16="http://schemas.microsoft.com/office/drawing/2014/main" id="{BF13B442-762A-4F82-AAE7-D4CEE107CFD8}"/>
              </a:ext>
            </a:extLst>
          </p:cNvPr>
          <p:cNvSpPr/>
          <p:nvPr/>
        </p:nvSpPr>
        <p:spPr>
          <a:xfrm>
            <a:off x="9305662" y="5508359"/>
            <a:ext cx="785727" cy="155651"/>
          </a:xfrm>
          <a:prstGeom prst="round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6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30120522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1" name="图表 30">
            <a:extLst>
              <a:ext uri="{FF2B5EF4-FFF2-40B4-BE49-F238E27FC236}">
                <a16:creationId xmlns:a16="http://schemas.microsoft.com/office/drawing/2014/main" id="{6D968528-57DD-49CF-975E-F101E395E9D5}"/>
              </a:ext>
            </a:extLst>
          </p:cNvPr>
          <p:cNvGraphicFramePr/>
          <p:nvPr/>
        </p:nvGraphicFramePr>
        <p:xfrm>
          <a:off x="566058" y="1439333"/>
          <a:ext cx="10929256" cy="54186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6" name="文本占位符 45">
            <a:extLst>
              <a:ext uri="{FF2B5EF4-FFF2-40B4-BE49-F238E27FC236}">
                <a16:creationId xmlns:a16="http://schemas.microsoft.com/office/drawing/2014/main" id="{FA30A847-3F81-4959-8D7E-9050C98F86E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zh-CN" altLang="en-US"/>
              <a:t>心得体会</a:t>
            </a:r>
          </a:p>
        </p:txBody>
      </p:sp>
      <p:cxnSp>
        <p:nvCxnSpPr>
          <p:cNvPr id="3" name="直接连接符 2">
            <a:extLst>
              <a:ext uri="{FF2B5EF4-FFF2-40B4-BE49-F238E27FC236}">
                <a16:creationId xmlns:a16="http://schemas.microsoft.com/office/drawing/2014/main" id="{7E77F44C-8A6F-40EC-B414-0DB85C17243C}"/>
              </a:ext>
            </a:extLst>
          </p:cNvPr>
          <p:cNvCxnSpPr>
            <a:cxnSpLocks/>
          </p:cNvCxnSpPr>
          <p:nvPr/>
        </p:nvCxnSpPr>
        <p:spPr>
          <a:xfrm flipV="1">
            <a:off x="3259879" y="2678820"/>
            <a:ext cx="0" cy="1126917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直接连接符 3">
            <a:extLst>
              <a:ext uri="{FF2B5EF4-FFF2-40B4-BE49-F238E27FC236}">
                <a16:creationId xmlns:a16="http://schemas.microsoft.com/office/drawing/2014/main" id="{45362F4B-9FB8-4539-934F-841267883D41}"/>
              </a:ext>
            </a:extLst>
          </p:cNvPr>
          <p:cNvCxnSpPr>
            <a:cxnSpLocks/>
          </p:cNvCxnSpPr>
          <p:nvPr/>
        </p:nvCxnSpPr>
        <p:spPr>
          <a:xfrm flipV="1">
            <a:off x="5141234" y="2933374"/>
            <a:ext cx="0" cy="1126917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直接连接符 4">
            <a:extLst>
              <a:ext uri="{FF2B5EF4-FFF2-40B4-BE49-F238E27FC236}">
                <a16:creationId xmlns:a16="http://schemas.microsoft.com/office/drawing/2014/main" id="{DBB96C30-AE1A-4BC7-9B15-C4DE2B957CF2}"/>
              </a:ext>
            </a:extLst>
          </p:cNvPr>
          <p:cNvCxnSpPr>
            <a:cxnSpLocks/>
          </p:cNvCxnSpPr>
          <p:nvPr/>
        </p:nvCxnSpPr>
        <p:spPr>
          <a:xfrm flipV="1">
            <a:off x="6840693" y="2678819"/>
            <a:ext cx="0" cy="1126917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直接连接符 5">
            <a:extLst>
              <a:ext uri="{FF2B5EF4-FFF2-40B4-BE49-F238E27FC236}">
                <a16:creationId xmlns:a16="http://schemas.microsoft.com/office/drawing/2014/main" id="{95B905C1-660D-46E1-B11C-D649296EAC8A}"/>
              </a:ext>
            </a:extLst>
          </p:cNvPr>
          <p:cNvCxnSpPr>
            <a:cxnSpLocks/>
          </p:cNvCxnSpPr>
          <p:nvPr/>
        </p:nvCxnSpPr>
        <p:spPr>
          <a:xfrm flipV="1">
            <a:off x="8690941" y="2803920"/>
            <a:ext cx="0" cy="1126917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" name="组合 6">
            <a:extLst>
              <a:ext uri="{FF2B5EF4-FFF2-40B4-BE49-F238E27FC236}">
                <a16:creationId xmlns:a16="http://schemas.microsoft.com/office/drawing/2014/main" id="{6A666301-550A-4516-8961-1BD00EF95D7D}"/>
              </a:ext>
            </a:extLst>
          </p:cNvPr>
          <p:cNvGrpSpPr/>
          <p:nvPr/>
        </p:nvGrpSpPr>
        <p:grpSpPr>
          <a:xfrm>
            <a:off x="718067" y="2990686"/>
            <a:ext cx="1940906" cy="946914"/>
            <a:chOff x="8481991" y="2267445"/>
            <a:chExt cx="2258844" cy="946914"/>
          </a:xfrm>
        </p:grpSpPr>
        <p:sp>
          <p:nvSpPr>
            <p:cNvPr id="8" name="文本框 7">
              <a:extLst>
                <a:ext uri="{FF2B5EF4-FFF2-40B4-BE49-F238E27FC236}">
                  <a16:creationId xmlns:a16="http://schemas.microsoft.com/office/drawing/2014/main" id="{4564E3B0-5474-437D-ACF2-EF7B4B565F7A}"/>
                </a:ext>
              </a:extLst>
            </p:cNvPr>
            <p:cNvSpPr txBox="1"/>
            <p:nvPr/>
          </p:nvSpPr>
          <p:spPr>
            <a:xfrm>
              <a:off x="8481991" y="2267445"/>
              <a:ext cx="2106815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600" b="0" i="0" u="none" strike="noStrike" kern="1200" cap="none" spc="0" normalizeH="0" baseline="0" noProof="0">
                  <a:ln>
                    <a:noFill/>
                  </a:ln>
                  <a:solidFill>
                    <a:schemeClr val="tx2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TITLE HERE</a:t>
              </a:r>
            </a:p>
          </p:txBody>
        </p:sp>
        <p:sp>
          <p:nvSpPr>
            <p:cNvPr id="9" name="文本框 8">
              <a:extLst>
                <a:ext uri="{FF2B5EF4-FFF2-40B4-BE49-F238E27FC236}">
                  <a16:creationId xmlns:a16="http://schemas.microsoft.com/office/drawing/2014/main" id="{15D4B120-9388-42FB-9BF8-61BD5FF1D6BF}"/>
                </a:ext>
              </a:extLst>
            </p:cNvPr>
            <p:cNvSpPr txBox="1"/>
            <p:nvPr/>
          </p:nvSpPr>
          <p:spPr>
            <a:xfrm>
              <a:off x="8520792" y="2657475"/>
              <a:ext cx="2220043" cy="55688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8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2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Lorem ipsum dolor sit amet, consectetuer adipiscing elit. </a:t>
              </a:r>
              <a:r>
                <a:rPr kumimoji="0" lang="en-US" altLang="zh-CN" sz="800" b="0" i="0" u="none" strike="noStrike" kern="1200" cap="none" spc="0" normalizeH="0" baseline="0" noProof="0">
                  <a:ln>
                    <a:noFill/>
                  </a:ln>
                  <a:solidFill>
                    <a:schemeClr val="tx2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Maecenas porttitor</a:t>
              </a:r>
            </a:p>
          </p:txBody>
        </p:sp>
        <p:sp>
          <p:nvSpPr>
            <p:cNvPr id="10" name="矩形: 圆角 9">
              <a:extLst>
                <a:ext uri="{FF2B5EF4-FFF2-40B4-BE49-F238E27FC236}">
                  <a16:creationId xmlns:a16="http://schemas.microsoft.com/office/drawing/2014/main" id="{D018AECD-2315-4AD7-AF83-E6C26258C7C8}"/>
                </a:ext>
              </a:extLst>
            </p:cNvPr>
            <p:cNvSpPr/>
            <p:nvPr/>
          </p:nvSpPr>
          <p:spPr>
            <a:xfrm>
              <a:off x="8615741" y="2609890"/>
              <a:ext cx="548556" cy="45719"/>
            </a:xfrm>
            <a:prstGeom prst="roundRect">
              <a:avLst>
                <a:gd name="adj" fmla="val 50000"/>
              </a:avLst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400" b="0" i="0" u="none" strike="noStrike" kern="1200" cap="none" spc="0" normalizeH="0" baseline="0" noProof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</p:grpSp>
      <p:grpSp>
        <p:nvGrpSpPr>
          <p:cNvPr id="11" name="组合 10">
            <a:extLst>
              <a:ext uri="{FF2B5EF4-FFF2-40B4-BE49-F238E27FC236}">
                <a16:creationId xmlns:a16="http://schemas.microsoft.com/office/drawing/2014/main" id="{85B92176-9BDE-43D6-B477-958B89867D70}"/>
              </a:ext>
            </a:extLst>
          </p:cNvPr>
          <p:cNvGrpSpPr/>
          <p:nvPr/>
        </p:nvGrpSpPr>
        <p:grpSpPr>
          <a:xfrm>
            <a:off x="2528342" y="1634347"/>
            <a:ext cx="1940906" cy="946914"/>
            <a:chOff x="8481991" y="2267445"/>
            <a:chExt cx="2258844" cy="946914"/>
          </a:xfrm>
        </p:grpSpPr>
        <p:sp>
          <p:nvSpPr>
            <p:cNvPr id="12" name="文本框 11">
              <a:extLst>
                <a:ext uri="{FF2B5EF4-FFF2-40B4-BE49-F238E27FC236}">
                  <a16:creationId xmlns:a16="http://schemas.microsoft.com/office/drawing/2014/main" id="{7EF90596-51C6-401A-8DB2-2B6A9017E8A5}"/>
                </a:ext>
              </a:extLst>
            </p:cNvPr>
            <p:cNvSpPr txBox="1"/>
            <p:nvPr/>
          </p:nvSpPr>
          <p:spPr>
            <a:xfrm>
              <a:off x="8481991" y="2267445"/>
              <a:ext cx="2106815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600" b="0" i="0" u="none" strike="noStrike" kern="1200" cap="none" spc="0" normalizeH="0" baseline="0" noProof="0">
                  <a:ln>
                    <a:noFill/>
                  </a:ln>
                  <a:solidFill>
                    <a:schemeClr val="tx2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TITLE HERE</a:t>
              </a:r>
            </a:p>
          </p:txBody>
        </p:sp>
        <p:sp>
          <p:nvSpPr>
            <p:cNvPr id="13" name="文本框 12">
              <a:extLst>
                <a:ext uri="{FF2B5EF4-FFF2-40B4-BE49-F238E27FC236}">
                  <a16:creationId xmlns:a16="http://schemas.microsoft.com/office/drawing/2014/main" id="{834F4D88-14B3-43AA-86E0-64195B67B4B8}"/>
                </a:ext>
              </a:extLst>
            </p:cNvPr>
            <p:cNvSpPr txBox="1"/>
            <p:nvPr/>
          </p:nvSpPr>
          <p:spPr>
            <a:xfrm>
              <a:off x="8520792" y="2657475"/>
              <a:ext cx="2220043" cy="55688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8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2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Lorem ipsum dolor sit amet, consectetuer adipiscing elit. </a:t>
              </a:r>
              <a:r>
                <a:rPr kumimoji="0" lang="en-US" altLang="zh-CN" sz="800" b="0" i="0" u="none" strike="noStrike" kern="1200" cap="none" spc="0" normalizeH="0" baseline="0" noProof="0">
                  <a:ln>
                    <a:noFill/>
                  </a:ln>
                  <a:solidFill>
                    <a:schemeClr val="tx2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Maecenas porttitor</a:t>
              </a:r>
            </a:p>
          </p:txBody>
        </p:sp>
        <p:sp>
          <p:nvSpPr>
            <p:cNvPr id="14" name="矩形: 圆角 13">
              <a:extLst>
                <a:ext uri="{FF2B5EF4-FFF2-40B4-BE49-F238E27FC236}">
                  <a16:creationId xmlns:a16="http://schemas.microsoft.com/office/drawing/2014/main" id="{FE2CA75A-FC30-42B1-934A-850795C3501B}"/>
                </a:ext>
              </a:extLst>
            </p:cNvPr>
            <p:cNvSpPr/>
            <p:nvPr/>
          </p:nvSpPr>
          <p:spPr>
            <a:xfrm>
              <a:off x="8615741" y="2609890"/>
              <a:ext cx="548556" cy="45719"/>
            </a:xfrm>
            <a:prstGeom prst="roundRect">
              <a:avLst>
                <a:gd name="adj" fmla="val 50000"/>
              </a:avLst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400" b="0" i="0" u="none" strike="noStrike" kern="1200" cap="none" spc="0" normalizeH="0" baseline="0" noProof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</p:grpSp>
      <p:grpSp>
        <p:nvGrpSpPr>
          <p:cNvPr id="15" name="组合 14">
            <a:extLst>
              <a:ext uri="{FF2B5EF4-FFF2-40B4-BE49-F238E27FC236}">
                <a16:creationId xmlns:a16="http://schemas.microsoft.com/office/drawing/2014/main" id="{1B1276CB-CC35-4EE2-B5D4-B18947AAA45A}"/>
              </a:ext>
            </a:extLst>
          </p:cNvPr>
          <p:cNvGrpSpPr/>
          <p:nvPr/>
        </p:nvGrpSpPr>
        <p:grpSpPr>
          <a:xfrm>
            <a:off x="4551211" y="1945139"/>
            <a:ext cx="1940906" cy="946914"/>
            <a:chOff x="8481991" y="2267445"/>
            <a:chExt cx="2258844" cy="946914"/>
          </a:xfrm>
        </p:grpSpPr>
        <p:sp>
          <p:nvSpPr>
            <p:cNvPr id="16" name="文本框 15">
              <a:extLst>
                <a:ext uri="{FF2B5EF4-FFF2-40B4-BE49-F238E27FC236}">
                  <a16:creationId xmlns:a16="http://schemas.microsoft.com/office/drawing/2014/main" id="{413E6571-BFC5-4DB4-9D2F-F9CFFF7B4568}"/>
                </a:ext>
              </a:extLst>
            </p:cNvPr>
            <p:cNvSpPr txBox="1"/>
            <p:nvPr/>
          </p:nvSpPr>
          <p:spPr>
            <a:xfrm>
              <a:off x="8481991" y="2267445"/>
              <a:ext cx="2106815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600" b="0" i="0" u="none" strike="noStrike" kern="1200" cap="none" spc="0" normalizeH="0" baseline="0" noProof="0">
                  <a:ln>
                    <a:noFill/>
                  </a:ln>
                  <a:solidFill>
                    <a:schemeClr val="tx2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TITLE HERE</a:t>
              </a:r>
            </a:p>
          </p:txBody>
        </p:sp>
        <p:sp>
          <p:nvSpPr>
            <p:cNvPr id="17" name="文本框 16">
              <a:extLst>
                <a:ext uri="{FF2B5EF4-FFF2-40B4-BE49-F238E27FC236}">
                  <a16:creationId xmlns:a16="http://schemas.microsoft.com/office/drawing/2014/main" id="{2952CF67-6936-418B-88AA-02223D62DE49}"/>
                </a:ext>
              </a:extLst>
            </p:cNvPr>
            <p:cNvSpPr txBox="1"/>
            <p:nvPr/>
          </p:nvSpPr>
          <p:spPr>
            <a:xfrm>
              <a:off x="8520792" y="2657475"/>
              <a:ext cx="2220043" cy="55688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8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2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Lorem ipsum dolor sit amet, consectetuer adipiscing elit. </a:t>
              </a:r>
              <a:r>
                <a:rPr kumimoji="0" lang="en-US" altLang="zh-CN" sz="800" b="0" i="0" u="none" strike="noStrike" kern="1200" cap="none" spc="0" normalizeH="0" baseline="0" noProof="0">
                  <a:ln>
                    <a:noFill/>
                  </a:ln>
                  <a:solidFill>
                    <a:schemeClr val="tx2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Maecenas porttitor</a:t>
              </a:r>
            </a:p>
          </p:txBody>
        </p:sp>
        <p:sp>
          <p:nvSpPr>
            <p:cNvPr id="18" name="矩形: 圆角 17">
              <a:extLst>
                <a:ext uri="{FF2B5EF4-FFF2-40B4-BE49-F238E27FC236}">
                  <a16:creationId xmlns:a16="http://schemas.microsoft.com/office/drawing/2014/main" id="{3EE32D75-3528-40BD-A9C4-E75B576B2330}"/>
                </a:ext>
              </a:extLst>
            </p:cNvPr>
            <p:cNvSpPr/>
            <p:nvPr/>
          </p:nvSpPr>
          <p:spPr>
            <a:xfrm>
              <a:off x="8615741" y="2609890"/>
              <a:ext cx="548556" cy="45719"/>
            </a:xfrm>
            <a:prstGeom prst="roundRect">
              <a:avLst>
                <a:gd name="adj" fmla="val 50000"/>
              </a:avLst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400" b="0" i="0" u="none" strike="noStrike" kern="1200" cap="none" spc="0" normalizeH="0" baseline="0" noProof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</p:grpSp>
      <p:grpSp>
        <p:nvGrpSpPr>
          <p:cNvPr id="19" name="组合 18">
            <a:extLst>
              <a:ext uri="{FF2B5EF4-FFF2-40B4-BE49-F238E27FC236}">
                <a16:creationId xmlns:a16="http://schemas.microsoft.com/office/drawing/2014/main" id="{5D146532-48A9-4E21-A155-567A65ECBB88}"/>
              </a:ext>
            </a:extLst>
          </p:cNvPr>
          <p:cNvGrpSpPr/>
          <p:nvPr/>
        </p:nvGrpSpPr>
        <p:grpSpPr>
          <a:xfrm>
            <a:off x="6472131" y="1435476"/>
            <a:ext cx="1940906" cy="946914"/>
            <a:chOff x="8481991" y="2267445"/>
            <a:chExt cx="2258844" cy="946914"/>
          </a:xfrm>
        </p:grpSpPr>
        <p:sp>
          <p:nvSpPr>
            <p:cNvPr id="20" name="文本框 19">
              <a:extLst>
                <a:ext uri="{FF2B5EF4-FFF2-40B4-BE49-F238E27FC236}">
                  <a16:creationId xmlns:a16="http://schemas.microsoft.com/office/drawing/2014/main" id="{8C4F0F7B-87F0-4254-B861-0C0F27597A96}"/>
                </a:ext>
              </a:extLst>
            </p:cNvPr>
            <p:cNvSpPr txBox="1"/>
            <p:nvPr/>
          </p:nvSpPr>
          <p:spPr>
            <a:xfrm>
              <a:off x="8481991" y="2267445"/>
              <a:ext cx="2106815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600" b="0" i="0" u="none" strike="noStrike" kern="1200" cap="none" spc="0" normalizeH="0" baseline="0" noProof="0">
                  <a:ln>
                    <a:noFill/>
                  </a:ln>
                  <a:solidFill>
                    <a:schemeClr val="tx2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TITLE HERE</a:t>
              </a:r>
            </a:p>
          </p:txBody>
        </p:sp>
        <p:sp>
          <p:nvSpPr>
            <p:cNvPr id="21" name="文本框 20">
              <a:extLst>
                <a:ext uri="{FF2B5EF4-FFF2-40B4-BE49-F238E27FC236}">
                  <a16:creationId xmlns:a16="http://schemas.microsoft.com/office/drawing/2014/main" id="{C2FB6F3E-982B-4CB4-9CDB-DD531542CC4C}"/>
                </a:ext>
              </a:extLst>
            </p:cNvPr>
            <p:cNvSpPr txBox="1"/>
            <p:nvPr/>
          </p:nvSpPr>
          <p:spPr>
            <a:xfrm>
              <a:off x="8520792" y="2657475"/>
              <a:ext cx="2220043" cy="55688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8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2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Lorem ipsum dolor sit amet, consectetuer adipiscing elit. </a:t>
              </a:r>
              <a:r>
                <a:rPr kumimoji="0" lang="en-US" altLang="zh-CN" sz="800" b="0" i="0" u="none" strike="noStrike" kern="1200" cap="none" spc="0" normalizeH="0" baseline="0" noProof="0">
                  <a:ln>
                    <a:noFill/>
                  </a:ln>
                  <a:solidFill>
                    <a:schemeClr val="tx2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Maecenas porttitor</a:t>
              </a:r>
            </a:p>
          </p:txBody>
        </p:sp>
        <p:sp>
          <p:nvSpPr>
            <p:cNvPr id="22" name="矩形: 圆角 21">
              <a:extLst>
                <a:ext uri="{FF2B5EF4-FFF2-40B4-BE49-F238E27FC236}">
                  <a16:creationId xmlns:a16="http://schemas.microsoft.com/office/drawing/2014/main" id="{8F1FB838-F70A-4537-B214-2BC478642C5E}"/>
                </a:ext>
              </a:extLst>
            </p:cNvPr>
            <p:cNvSpPr/>
            <p:nvPr/>
          </p:nvSpPr>
          <p:spPr>
            <a:xfrm>
              <a:off x="8615741" y="2609890"/>
              <a:ext cx="548556" cy="45719"/>
            </a:xfrm>
            <a:prstGeom prst="roundRect">
              <a:avLst>
                <a:gd name="adj" fmla="val 50000"/>
              </a:avLst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400" b="0" i="0" u="none" strike="noStrike" kern="1200" cap="none" spc="0" normalizeH="0" baseline="0" noProof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</p:grpSp>
      <p:grpSp>
        <p:nvGrpSpPr>
          <p:cNvPr id="23" name="组合 22">
            <a:extLst>
              <a:ext uri="{FF2B5EF4-FFF2-40B4-BE49-F238E27FC236}">
                <a16:creationId xmlns:a16="http://schemas.microsoft.com/office/drawing/2014/main" id="{DA8AB995-E2F3-4957-9C3C-CC5FB78593CD}"/>
              </a:ext>
            </a:extLst>
          </p:cNvPr>
          <p:cNvGrpSpPr/>
          <p:nvPr/>
        </p:nvGrpSpPr>
        <p:grpSpPr>
          <a:xfrm>
            <a:off x="7984339" y="4229133"/>
            <a:ext cx="2065787" cy="946914"/>
            <a:chOff x="8481991" y="2267445"/>
            <a:chExt cx="2258844" cy="946914"/>
          </a:xfrm>
        </p:grpSpPr>
        <p:sp>
          <p:nvSpPr>
            <p:cNvPr id="24" name="文本框 23">
              <a:extLst>
                <a:ext uri="{FF2B5EF4-FFF2-40B4-BE49-F238E27FC236}">
                  <a16:creationId xmlns:a16="http://schemas.microsoft.com/office/drawing/2014/main" id="{C81E161F-FE46-4F8E-88DC-6D89B5E73FC8}"/>
                </a:ext>
              </a:extLst>
            </p:cNvPr>
            <p:cNvSpPr txBox="1"/>
            <p:nvPr/>
          </p:nvSpPr>
          <p:spPr>
            <a:xfrm>
              <a:off x="8481991" y="2267445"/>
              <a:ext cx="2106815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600" b="0" i="0" u="none" strike="noStrike" kern="1200" cap="none" spc="0" normalizeH="0" baseline="0" noProof="0">
                  <a:ln>
                    <a:noFill/>
                  </a:ln>
                  <a:solidFill>
                    <a:schemeClr val="tx2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TITLE HERE</a:t>
              </a:r>
            </a:p>
          </p:txBody>
        </p:sp>
        <p:sp>
          <p:nvSpPr>
            <p:cNvPr id="25" name="文本框 24">
              <a:extLst>
                <a:ext uri="{FF2B5EF4-FFF2-40B4-BE49-F238E27FC236}">
                  <a16:creationId xmlns:a16="http://schemas.microsoft.com/office/drawing/2014/main" id="{29103400-3B3E-4AB8-9500-C39778177501}"/>
                </a:ext>
              </a:extLst>
            </p:cNvPr>
            <p:cNvSpPr txBox="1"/>
            <p:nvPr/>
          </p:nvSpPr>
          <p:spPr>
            <a:xfrm>
              <a:off x="8520792" y="2657475"/>
              <a:ext cx="2220043" cy="55688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8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2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Lorem ipsum dolor sit amet, consectetuer adipiscing elit</a:t>
              </a:r>
              <a:r>
                <a:rPr kumimoji="0" lang="en-US" altLang="zh-CN" sz="800" b="0" i="0" u="none" strike="noStrike" kern="1200" cap="none" spc="0" normalizeH="0" baseline="0" noProof="0">
                  <a:ln>
                    <a:noFill/>
                  </a:ln>
                  <a:solidFill>
                    <a:schemeClr val="tx2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. Maecenas</a:t>
              </a:r>
            </a:p>
          </p:txBody>
        </p:sp>
        <p:sp>
          <p:nvSpPr>
            <p:cNvPr id="26" name="矩形: 圆角 25">
              <a:extLst>
                <a:ext uri="{FF2B5EF4-FFF2-40B4-BE49-F238E27FC236}">
                  <a16:creationId xmlns:a16="http://schemas.microsoft.com/office/drawing/2014/main" id="{4D40C75B-07D5-46C4-BABF-8668F61DB251}"/>
                </a:ext>
              </a:extLst>
            </p:cNvPr>
            <p:cNvSpPr/>
            <p:nvPr/>
          </p:nvSpPr>
          <p:spPr>
            <a:xfrm>
              <a:off x="8615741" y="2609890"/>
              <a:ext cx="548556" cy="45719"/>
            </a:xfrm>
            <a:prstGeom prst="roundRect">
              <a:avLst>
                <a:gd name="adj" fmla="val 50000"/>
              </a:avLst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400" b="0" i="0" u="none" strike="noStrike" kern="1200" cap="none" spc="0" normalizeH="0" baseline="0" noProof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</p:grpSp>
      <p:grpSp>
        <p:nvGrpSpPr>
          <p:cNvPr id="27" name="组合 26">
            <a:extLst>
              <a:ext uri="{FF2B5EF4-FFF2-40B4-BE49-F238E27FC236}">
                <a16:creationId xmlns:a16="http://schemas.microsoft.com/office/drawing/2014/main" id="{A95E3F59-77C0-4C29-970A-91FA77F23EA4}"/>
              </a:ext>
            </a:extLst>
          </p:cNvPr>
          <p:cNvGrpSpPr/>
          <p:nvPr/>
        </p:nvGrpSpPr>
        <p:grpSpPr>
          <a:xfrm>
            <a:off x="9844652" y="3620773"/>
            <a:ext cx="1926751" cy="946914"/>
            <a:chOff x="8481991" y="2267445"/>
            <a:chExt cx="2258844" cy="946914"/>
          </a:xfrm>
        </p:grpSpPr>
        <p:sp>
          <p:nvSpPr>
            <p:cNvPr id="28" name="文本框 27">
              <a:extLst>
                <a:ext uri="{FF2B5EF4-FFF2-40B4-BE49-F238E27FC236}">
                  <a16:creationId xmlns:a16="http://schemas.microsoft.com/office/drawing/2014/main" id="{39F51E8E-25CA-4224-A167-CCCD71CB33E6}"/>
                </a:ext>
              </a:extLst>
            </p:cNvPr>
            <p:cNvSpPr txBox="1"/>
            <p:nvPr/>
          </p:nvSpPr>
          <p:spPr>
            <a:xfrm>
              <a:off x="8481991" y="2267445"/>
              <a:ext cx="2106815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600" b="0" i="0" u="none" strike="noStrike" kern="1200" cap="none" spc="0" normalizeH="0" baseline="0" noProof="0">
                  <a:ln>
                    <a:noFill/>
                  </a:ln>
                  <a:solidFill>
                    <a:schemeClr val="tx2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TITLE HERE</a:t>
              </a:r>
            </a:p>
          </p:txBody>
        </p:sp>
        <p:sp>
          <p:nvSpPr>
            <p:cNvPr id="29" name="文本框 28">
              <a:extLst>
                <a:ext uri="{FF2B5EF4-FFF2-40B4-BE49-F238E27FC236}">
                  <a16:creationId xmlns:a16="http://schemas.microsoft.com/office/drawing/2014/main" id="{7715BDD9-0208-4E86-9AA0-0159CA33DF78}"/>
                </a:ext>
              </a:extLst>
            </p:cNvPr>
            <p:cNvSpPr txBox="1"/>
            <p:nvPr/>
          </p:nvSpPr>
          <p:spPr>
            <a:xfrm>
              <a:off x="8520792" y="2657475"/>
              <a:ext cx="2220043" cy="55688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8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2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Lorem ipsum dolor sit amet, consectetuer adipiscing elit</a:t>
              </a:r>
              <a:r>
                <a:rPr kumimoji="0" lang="en-US" altLang="zh-CN" sz="800" b="0" i="0" u="none" strike="noStrike" kern="1200" cap="none" spc="0" normalizeH="0" baseline="0" noProof="0">
                  <a:ln>
                    <a:noFill/>
                  </a:ln>
                  <a:solidFill>
                    <a:schemeClr val="tx2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. Maecenas</a:t>
              </a:r>
            </a:p>
          </p:txBody>
        </p:sp>
        <p:sp>
          <p:nvSpPr>
            <p:cNvPr id="30" name="矩形: 圆角 29">
              <a:extLst>
                <a:ext uri="{FF2B5EF4-FFF2-40B4-BE49-F238E27FC236}">
                  <a16:creationId xmlns:a16="http://schemas.microsoft.com/office/drawing/2014/main" id="{13BB3ACF-33B6-4D18-B526-C887A8AFBDF4}"/>
                </a:ext>
              </a:extLst>
            </p:cNvPr>
            <p:cNvSpPr/>
            <p:nvPr/>
          </p:nvSpPr>
          <p:spPr>
            <a:xfrm>
              <a:off x="8615741" y="2609890"/>
              <a:ext cx="548556" cy="45719"/>
            </a:xfrm>
            <a:prstGeom prst="roundRect">
              <a:avLst>
                <a:gd name="adj" fmla="val 50000"/>
              </a:avLst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400" b="0" i="0" u="none" strike="noStrike" kern="1200" cap="none" spc="0" normalizeH="0" baseline="0" noProof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</p:grpSp>
      <p:cxnSp>
        <p:nvCxnSpPr>
          <p:cNvPr id="39" name="直接连接符 38">
            <a:extLst>
              <a:ext uri="{FF2B5EF4-FFF2-40B4-BE49-F238E27FC236}">
                <a16:creationId xmlns:a16="http://schemas.microsoft.com/office/drawing/2014/main" id="{B09681BB-8C08-484B-AB64-2B04A4B323A7}"/>
              </a:ext>
            </a:extLst>
          </p:cNvPr>
          <p:cNvCxnSpPr>
            <a:cxnSpLocks/>
          </p:cNvCxnSpPr>
          <p:nvPr/>
        </p:nvCxnSpPr>
        <p:spPr>
          <a:xfrm flipV="1">
            <a:off x="10346639" y="2246394"/>
            <a:ext cx="0" cy="1126917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椭圆 31">
            <a:extLst>
              <a:ext uri="{FF2B5EF4-FFF2-40B4-BE49-F238E27FC236}">
                <a16:creationId xmlns:a16="http://schemas.microsoft.com/office/drawing/2014/main" id="{CFD8922B-F7FD-49B9-A524-CF1BAFCF5C72}"/>
              </a:ext>
            </a:extLst>
          </p:cNvPr>
          <p:cNvSpPr/>
          <p:nvPr/>
        </p:nvSpPr>
        <p:spPr>
          <a:xfrm>
            <a:off x="1270381" y="5167414"/>
            <a:ext cx="508635" cy="508635"/>
          </a:xfrm>
          <a:prstGeom prst="ellipse">
            <a:avLst/>
          </a:prstGeom>
          <a:solidFill>
            <a:schemeClr val="accent1"/>
          </a:solidFill>
          <a:ln>
            <a:solidFill>
              <a:schemeClr val="accent1"/>
            </a:solidFill>
          </a:ln>
          <a:effectLst>
            <a:outerShdw blurRad="355600" sx="95000" sy="95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33" name="椭圆 32">
            <a:extLst>
              <a:ext uri="{FF2B5EF4-FFF2-40B4-BE49-F238E27FC236}">
                <a16:creationId xmlns:a16="http://schemas.microsoft.com/office/drawing/2014/main" id="{D23DB8C6-B5E6-4EA8-A0B2-37A80C346B66}"/>
              </a:ext>
            </a:extLst>
          </p:cNvPr>
          <p:cNvSpPr/>
          <p:nvPr/>
        </p:nvSpPr>
        <p:spPr>
          <a:xfrm>
            <a:off x="3005497" y="3751127"/>
            <a:ext cx="508635" cy="508635"/>
          </a:xfrm>
          <a:prstGeom prst="ellipse">
            <a:avLst/>
          </a:prstGeom>
          <a:solidFill>
            <a:schemeClr val="accent1"/>
          </a:solidFill>
          <a:ln>
            <a:solidFill>
              <a:schemeClr val="accent1"/>
            </a:solidFill>
          </a:ln>
          <a:effectLst>
            <a:outerShdw blurRad="355600" sx="95000" sy="95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34" name="椭圆 33">
            <a:extLst>
              <a:ext uri="{FF2B5EF4-FFF2-40B4-BE49-F238E27FC236}">
                <a16:creationId xmlns:a16="http://schemas.microsoft.com/office/drawing/2014/main" id="{88CC92FA-32BB-4F70-9E81-18F79B2A0E62}"/>
              </a:ext>
            </a:extLst>
          </p:cNvPr>
          <p:cNvSpPr/>
          <p:nvPr/>
        </p:nvSpPr>
        <p:spPr>
          <a:xfrm>
            <a:off x="4868708" y="4005681"/>
            <a:ext cx="508635" cy="508635"/>
          </a:xfrm>
          <a:prstGeom prst="ellipse">
            <a:avLst/>
          </a:prstGeom>
          <a:solidFill>
            <a:schemeClr val="accent1"/>
          </a:solidFill>
          <a:ln>
            <a:solidFill>
              <a:schemeClr val="accent1"/>
            </a:solidFill>
          </a:ln>
          <a:effectLst>
            <a:outerShdw blurRad="355600" sx="95000" sy="95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35" name="椭圆 34">
            <a:extLst>
              <a:ext uri="{FF2B5EF4-FFF2-40B4-BE49-F238E27FC236}">
                <a16:creationId xmlns:a16="http://schemas.microsoft.com/office/drawing/2014/main" id="{BF39DAD1-B33F-4CAB-BC01-532054B1F6F8}"/>
              </a:ext>
            </a:extLst>
          </p:cNvPr>
          <p:cNvSpPr/>
          <p:nvPr/>
        </p:nvSpPr>
        <p:spPr>
          <a:xfrm>
            <a:off x="6561292" y="3751127"/>
            <a:ext cx="508635" cy="508635"/>
          </a:xfrm>
          <a:prstGeom prst="ellipse">
            <a:avLst/>
          </a:prstGeom>
          <a:solidFill>
            <a:schemeClr val="accent1"/>
          </a:solidFill>
          <a:ln>
            <a:solidFill>
              <a:schemeClr val="accent1"/>
            </a:solidFill>
          </a:ln>
          <a:effectLst>
            <a:outerShdw blurRad="355600" sx="95000" sy="95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36" name="椭圆 35">
            <a:extLst>
              <a:ext uri="{FF2B5EF4-FFF2-40B4-BE49-F238E27FC236}">
                <a16:creationId xmlns:a16="http://schemas.microsoft.com/office/drawing/2014/main" id="{0C840250-0791-4CA8-9F3D-DE86B283D477}"/>
              </a:ext>
            </a:extLst>
          </p:cNvPr>
          <p:cNvSpPr/>
          <p:nvPr/>
        </p:nvSpPr>
        <p:spPr>
          <a:xfrm>
            <a:off x="8411540" y="2342910"/>
            <a:ext cx="508635" cy="508635"/>
          </a:xfrm>
          <a:prstGeom prst="ellipse">
            <a:avLst/>
          </a:prstGeom>
          <a:solidFill>
            <a:schemeClr val="accent1"/>
          </a:solidFill>
          <a:ln>
            <a:solidFill>
              <a:schemeClr val="accent1"/>
            </a:solidFill>
          </a:ln>
          <a:effectLst>
            <a:outerShdw blurRad="355600" sx="95000" sy="95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37" name="椭圆 36">
            <a:extLst>
              <a:ext uri="{FF2B5EF4-FFF2-40B4-BE49-F238E27FC236}">
                <a16:creationId xmlns:a16="http://schemas.microsoft.com/office/drawing/2014/main" id="{EDE9A41E-E38B-4644-A166-BE33A75795D0}"/>
              </a:ext>
            </a:extLst>
          </p:cNvPr>
          <p:cNvSpPr/>
          <p:nvPr/>
        </p:nvSpPr>
        <p:spPr>
          <a:xfrm>
            <a:off x="10067238" y="1785384"/>
            <a:ext cx="508635" cy="508635"/>
          </a:xfrm>
          <a:prstGeom prst="ellipse">
            <a:avLst/>
          </a:prstGeom>
          <a:solidFill>
            <a:schemeClr val="accent1"/>
          </a:solidFill>
          <a:ln>
            <a:solidFill>
              <a:schemeClr val="accent1"/>
            </a:solidFill>
          </a:ln>
          <a:effectLst>
            <a:outerShdw blurRad="355600" sx="95000" sy="95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cxnSp>
        <p:nvCxnSpPr>
          <p:cNvPr id="38" name="直接连接符 37">
            <a:extLst>
              <a:ext uri="{FF2B5EF4-FFF2-40B4-BE49-F238E27FC236}">
                <a16:creationId xmlns:a16="http://schemas.microsoft.com/office/drawing/2014/main" id="{31155E15-1CC4-490B-85DB-FB85231DAB81}"/>
              </a:ext>
            </a:extLst>
          </p:cNvPr>
          <p:cNvCxnSpPr>
            <a:cxnSpLocks/>
          </p:cNvCxnSpPr>
          <p:nvPr/>
        </p:nvCxnSpPr>
        <p:spPr>
          <a:xfrm flipV="1">
            <a:off x="1549782" y="4096771"/>
            <a:ext cx="0" cy="1126917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文本框 39">
            <a:extLst>
              <a:ext uri="{FF2B5EF4-FFF2-40B4-BE49-F238E27FC236}">
                <a16:creationId xmlns:a16="http://schemas.microsoft.com/office/drawing/2014/main" id="{F8866649-BB93-40E4-8818-92635A580618}"/>
              </a:ext>
            </a:extLst>
          </p:cNvPr>
          <p:cNvSpPr txBox="1"/>
          <p:nvPr/>
        </p:nvSpPr>
        <p:spPr>
          <a:xfrm>
            <a:off x="1229191" y="5286724"/>
            <a:ext cx="60222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1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10%</a:t>
            </a:r>
            <a:endParaRPr kumimoji="0" lang="zh-CN" altLang="en-US" sz="1200" b="1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41" name="文本框 40">
            <a:extLst>
              <a:ext uri="{FF2B5EF4-FFF2-40B4-BE49-F238E27FC236}">
                <a16:creationId xmlns:a16="http://schemas.microsoft.com/office/drawing/2014/main" id="{3F972BEA-FEA5-4BD8-B708-CCB5DBF1D886}"/>
              </a:ext>
            </a:extLst>
          </p:cNvPr>
          <p:cNvSpPr txBox="1"/>
          <p:nvPr/>
        </p:nvSpPr>
        <p:spPr>
          <a:xfrm>
            <a:off x="2969496" y="3850977"/>
            <a:ext cx="60222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1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20%</a:t>
            </a:r>
            <a:endParaRPr kumimoji="0" lang="zh-CN" altLang="en-US" sz="1200" b="1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42" name="文本框 41">
            <a:extLst>
              <a:ext uri="{FF2B5EF4-FFF2-40B4-BE49-F238E27FC236}">
                <a16:creationId xmlns:a16="http://schemas.microsoft.com/office/drawing/2014/main" id="{2E8BACA8-7204-4890-BF27-F4A42879E5EB}"/>
              </a:ext>
            </a:extLst>
          </p:cNvPr>
          <p:cNvSpPr txBox="1"/>
          <p:nvPr/>
        </p:nvSpPr>
        <p:spPr>
          <a:xfrm>
            <a:off x="4832281" y="4124991"/>
            <a:ext cx="60222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1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15%</a:t>
            </a:r>
            <a:endParaRPr kumimoji="0" lang="zh-CN" altLang="en-US" sz="1200" b="1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43" name="文本框 42">
            <a:extLst>
              <a:ext uri="{FF2B5EF4-FFF2-40B4-BE49-F238E27FC236}">
                <a16:creationId xmlns:a16="http://schemas.microsoft.com/office/drawing/2014/main" id="{B55A22D2-E3D6-4107-9EE5-45721FDCC1D7}"/>
              </a:ext>
            </a:extLst>
          </p:cNvPr>
          <p:cNvSpPr txBox="1"/>
          <p:nvPr/>
        </p:nvSpPr>
        <p:spPr>
          <a:xfrm>
            <a:off x="6522752" y="3885330"/>
            <a:ext cx="60222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1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25%</a:t>
            </a:r>
            <a:endParaRPr kumimoji="0" lang="zh-CN" altLang="en-US" sz="1200" b="1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44" name="文本框 43">
            <a:extLst>
              <a:ext uri="{FF2B5EF4-FFF2-40B4-BE49-F238E27FC236}">
                <a16:creationId xmlns:a16="http://schemas.microsoft.com/office/drawing/2014/main" id="{36687645-E345-496D-9E8D-F683FBB97CAD}"/>
              </a:ext>
            </a:extLst>
          </p:cNvPr>
          <p:cNvSpPr txBox="1"/>
          <p:nvPr/>
        </p:nvSpPr>
        <p:spPr>
          <a:xfrm>
            <a:off x="8384639" y="2464696"/>
            <a:ext cx="60222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1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40%</a:t>
            </a:r>
            <a:endParaRPr kumimoji="0" lang="zh-CN" altLang="en-US" sz="1200" b="1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45" name="文本框 44">
            <a:extLst>
              <a:ext uri="{FF2B5EF4-FFF2-40B4-BE49-F238E27FC236}">
                <a16:creationId xmlns:a16="http://schemas.microsoft.com/office/drawing/2014/main" id="{D2B18BBB-9E89-43F3-8845-5F1F619C8340}"/>
              </a:ext>
            </a:extLst>
          </p:cNvPr>
          <p:cNvSpPr txBox="1"/>
          <p:nvPr/>
        </p:nvSpPr>
        <p:spPr>
          <a:xfrm>
            <a:off x="10033196" y="1904695"/>
            <a:ext cx="60222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1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60%</a:t>
            </a:r>
            <a:endParaRPr kumimoji="0" lang="zh-CN" altLang="en-US" sz="1200" b="1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62296584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本占位符 5">
            <a:extLst>
              <a:ext uri="{FF2B5EF4-FFF2-40B4-BE49-F238E27FC236}">
                <a16:creationId xmlns:a16="http://schemas.microsoft.com/office/drawing/2014/main" id="{BED19E6D-512D-4DB9-B02D-DA4FC6B67C5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zh-CN" altLang="en-US"/>
              <a:t>心得体会</a:t>
            </a:r>
          </a:p>
        </p:txBody>
      </p:sp>
      <p:grpSp>
        <p:nvGrpSpPr>
          <p:cNvPr id="3" name="组合 2">
            <a:extLst>
              <a:ext uri="{FF2B5EF4-FFF2-40B4-BE49-F238E27FC236}">
                <a16:creationId xmlns:a16="http://schemas.microsoft.com/office/drawing/2014/main" id="{030C7617-4E1D-431F-AAD6-0518C57CC617}"/>
              </a:ext>
            </a:extLst>
          </p:cNvPr>
          <p:cNvGrpSpPr/>
          <p:nvPr/>
        </p:nvGrpSpPr>
        <p:grpSpPr>
          <a:xfrm>
            <a:off x="26093" y="1516929"/>
            <a:ext cx="6367862" cy="4245242"/>
            <a:chOff x="2873827" y="1842176"/>
            <a:chExt cx="8128000" cy="5418667"/>
          </a:xfrm>
        </p:grpSpPr>
        <p:graphicFrame>
          <p:nvGraphicFramePr>
            <p:cNvPr id="4" name="图表 3">
              <a:extLst>
                <a:ext uri="{FF2B5EF4-FFF2-40B4-BE49-F238E27FC236}">
                  <a16:creationId xmlns:a16="http://schemas.microsoft.com/office/drawing/2014/main" id="{29BA2B0D-6ECA-46D1-848B-865E3DB6F3F2}"/>
                </a:ext>
              </a:extLst>
            </p:cNvPr>
            <p:cNvGraphicFramePr/>
            <p:nvPr/>
          </p:nvGraphicFramePr>
          <p:xfrm>
            <a:off x="2873827" y="1842176"/>
            <a:ext cx="8128000" cy="5418667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2"/>
            </a:graphicData>
          </a:graphic>
        </p:graphicFrame>
        <p:sp>
          <p:nvSpPr>
            <p:cNvPr id="5" name="椭圆 4">
              <a:extLst>
                <a:ext uri="{FF2B5EF4-FFF2-40B4-BE49-F238E27FC236}">
                  <a16:creationId xmlns:a16="http://schemas.microsoft.com/office/drawing/2014/main" id="{6C7BC42F-7E74-47A3-A813-CE66F10C5A12}"/>
                </a:ext>
              </a:extLst>
            </p:cNvPr>
            <p:cNvSpPr/>
            <p:nvPr/>
          </p:nvSpPr>
          <p:spPr>
            <a:xfrm>
              <a:off x="5330302" y="3257353"/>
              <a:ext cx="3215049" cy="3215051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0E6C5"/>
                </a:solidFill>
                <a:effectLst/>
                <a:uLnTx/>
                <a:uFillTx/>
                <a:latin typeface="Arial" panose="020B0604020202020204"/>
                <a:ea typeface="黑体" panose="02010609060101010101" pitchFamily="49" charset="-122"/>
                <a:cs typeface="+mn-cs"/>
              </a:endParaRPr>
            </a:p>
          </p:txBody>
        </p:sp>
      </p:grpSp>
      <p:sp>
        <p:nvSpPr>
          <p:cNvPr id="21" name="文本框 20">
            <a:extLst>
              <a:ext uri="{FF2B5EF4-FFF2-40B4-BE49-F238E27FC236}">
                <a16:creationId xmlns:a16="http://schemas.microsoft.com/office/drawing/2014/main" id="{13036C2E-84FA-4728-8680-290039A54AE6}"/>
              </a:ext>
            </a:extLst>
          </p:cNvPr>
          <p:cNvSpPr txBox="1"/>
          <p:nvPr/>
        </p:nvSpPr>
        <p:spPr>
          <a:xfrm>
            <a:off x="2239294" y="3265776"/>
            <a:ext cx="233718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7200" b="1" i="0" u="none" strike="noStrike" kern="1200" cap="none" spc="0" normalizeH="0" baseline="0" noProof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Arial" panose="020B0604020202020204"/>
                <a:ea typeface="黑体" panose="02010609060101010101" pitchFamily="49" charset="-122"/>
                <a:cs typeface="+mn-cs"/>
              </a:rPr>
              <a:t>60%</a:t>
            </a:r>
            <a:endParaRPr kumimoji="0" lang="zh-CN" altLang="en-US" sz="7200" b="1" i="0" u="none" strike="noStrike" kern="1200" cap="none" spc="0" normalizeH="0" baseline="0" noProof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Arial" panose="020B0604020202020204"/>
              <a:ea typeface="黑体" panose="02010609060101010101" pitchFamily="49" charset="-122"/>
              <a:cs typeface="+mn-cs"/>
            </a:endParaRPr>
          </a:p>
        </p:txBody>
      </p:sp>
      <p:cxnSp>
        <p:nvCxnSpPr>
          <p:cNvPr id="22" name="直接连接符 21">
            <a:extLst>
              <a:ext uri="{FF2B5EF4-FFF2-40B4-BE49-F238E27FC236}">
                <a16:creationId xmlns:a16="http://schemas.microsoft.com/office/drawing/2014/main" id="{328AADAB-7B5D-42F1-85D3-C8B16852BAA9}"/>
              </a:ext>
            </a:extLst>
          </p:cNvPr>
          <p:cNvCxnSpPr>
            <a:cxnSpLocks/>
          </p:cNvCxnSpPr>
          <p:nvPr/>
        </p:nvCxnSpPr>
        <p:spPr>
          <a:xfrm>
            <a:off x="6367858" y="1915886"/>
            <a:ext cx="0" cy="384628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9" name="组合 8">
            <a:extLst>
              <a:ext uri="{FF2B5EF4-FFF2-40B4-BE49-F238E27FC236}">
                <a16:creationId xmlns:a16="http://schemas.microsoft.com/office/drawing/2014/main" id="{77AF0678-4D7F-4459-AEB0-A2A986AFE8F4}"/>
              </a:ext>
            </a:extLst>
          </p:cNvPr>
          <p:cNvGrpSpPr/>
          <p:nvPr/>
        </p:nvGrpSpPr>
        <p:grpSpPr>
          <a:xfrm>
            <a:off x="7093337" y="2198758"/>
            <a:ext cx="3770583" cy="853776"/>
            <a:chOff x="7093337" y="2301887"/>
            <a:chExt cx="3770583" cy="853776"/>
          </a:xfrm>
        </p:grpSpPr>
        <p:sp>
          <p:nvSpPr>
            <p:cNvPr id="23" name="文本框 22">
              <a:extLst>
                <a:ext uri="{FF2B5EF4-FFF2-40B4-BE49-F238E27FC236}">
                  <a16:creationId xmlns:a16="http://schemas.microsoft.com/office/drawing/2014/main" id="{D0B76848-34FB-4245-BEBC-5580B3DF9F53}"/>
                </a:ext>
              </a:extLst>
            </p:cNvPr>
            <p:cNvSpPr txBox="1"/>
            <p:nvPr/>
          </p:nvSpPr>
          <p:spPr>
            <a:xfrm>
              <a:off x="7093337" y="2301887"/>
              <a:ext cx="3552996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600" b="0" i="0" u="none" strike="noStrike" kern="1200" cap="none" spc="0" normalizeH="0" baseline="0" noProof="0">
                  <a:ln>
                    <a:noFill/>
                  </a:ln>
                  <a:solidFill>
                    <a:schemeClr val="tx2"/>
                  </a:solidFill>
                  <a:effectLst/>
                  <a:uLnTx/>
                  <a:uFillTx/>
                  <a:latin typeface="Microsoft YaHei UI" panose="020B0503020204020204" pitchFamily="34" charset="-122"/>
                  <a:ea typeface="Microsoft YaHei UI" panose="020B0503020204020204" pitchFamily="34" charset="-122"/>
                  <a:cs typeface="+mn-cs"/>
                  <a:sym typeface="Microsoft YaHei UI" panose="020B0503020204020204" pitchFamily="34" charset="-122"/>
                </a:rPr>
                <a:t>TITLE HERE</a:t>
              </a:r>
            </a:p>
          </p:txBody>
        </p:sp>
        <p:sp>
          <p:nvSpPr>
            <p:cNvPr id="24" name="文本框 23">
              <a:extLst>
                <a:ext uri="{FF2B5EF4-FFF2-40B4-BE49-F238E27FC236}">
                  <a16:creationId xmlns:a16="http://schemas.microsoft.com/office/drawing/2014/main" id="{871752CF-48CE-47CF-9F75-25B0A954B8C9}"/>
                </a:ext>
              </a:extLst>
            </p:cNvPr>
            <p:cNvSpPr txBox="1"/>
            <p:nvPr/>
          </p:nvSpPr>
          <p:spPr>
            <a:xfrm>
              <a:off x="7119972" y="2682392"/>
              <a:ext cx="3743948" cy="47327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0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2"/>
                  </a:solidFill>
                  <a:effectLst/>
                  <a:uLnTx/>
                  <a:uFillTx/>
                  <a:latin typeface="Microsoft YaHei UI" panose="020B0503020204020204" pitchFamily="34" charset="-122"/>
                  <a:ea typeface="Microsoft YaHei UI" panose="020B0503020204020204" pitchFamily="34" charset="-122"/>
                  <a:cs typeface="+mn-cs"/>
                  <a:sym typeface="Microsoft YaHei UI" panose="020B0503020204020204" pitchFamily="34" charset="-122"/>
                </a:rPr>
                <a:t>Lorem ipsum dolor sit amet, consectetuer adipiscing elit. Maecenas porttitor congue massa. </a:t>
              </a:r>
              <a:r>
                <a:rPr kumimoji="0" lang="en-US" altLang="zh-CN" sz="1000" b="0" i="0" u="none" strike="noStrike" kern="1200" cap="none" spc="0" normalizeH="0" baseline="0" noProof="0">
                  <a:ln>
                    <a:noFill/>
                  </a:ln>
                  <a:solidFill>
                    <a:schemeClr val="tx2"/>
                  </a:solidFill>
                  <a:effectLst/>
                  <a:uLnTx/>
                  <a:uFillTx/>
                  <a:latin typeface="Microsoft YaHei UI" panose="020B0503020204020204" pitchFamily="34" charset="-122"/>
                  <a:ea typeface="Microsoft YaHei UI" panose="020B0503020204020204" pitchFamily="34" charset="-122"/>
                  <a:cs typeface="+mn-cs"/>
                  <a:sym typeface="Microsoft YaHei UI" panose="020B0503020204020204" pitchFamily="34" charset="-122"/>
                </a:rPr>
                <a:t>Fusce posuere</a:t>
              </a:r>
            </a:p>
          </p:txBody>
        </p:sp>
        <p:sp>
          <p:nvSpPr>
            <p:cNvPr id="25" name="矩形: 圆角 24">
              <a:extLst>
                <a:ext uri="{FF2B5EF4-FFF2-40B4-BE49-F238E27FC236}">
                  <a16:creationId xmlns:a16="http://schemas.microsoft.com/office/drawing/2014/main" id="{1EA6013E-3D47-415A-87D5-BEEF4BF2880B}"/>
                </a:ext>
              </a:extLst>
            </p:cNvPr>
            <p:cNvSpPr/>
            <p:nvPr/>
          </p:nvSpPr>
          <p:spPr>
            <a:xfrm>
              <a:off x="7204370" y="2640574"/>
              <a:ext cx="925101" cy="49477"/>
            </a:xfrm>
            <a:prstGeom prst="roundRect">
              <a:avLst>
                <a:gd name="adj" fmla="val 50000"/>
              </a:avLst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400" b="0" i="0" u="none" strike="noStrike" kern="1200" cap="none" spc="0" normalizeH="0" baseline="0" noProof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  <a:cs typeface="+mn-cs"/>
                <a:sym typeface="Microsoft YaHei UI" panose="020B0503020204020204" pitchFamily="34" charset="-122"/>
              </a:endParaRPr>
            </a:p>
          </p:txBody>
        </p:sp>
      </p:grpSp>
      <p:grpSp>
        <p:nvGrpSpPr>
          <p:cNvPr id="8" name="组合 7">
            <a:extLst>
              <a:ext uri="{FF2B5EF4-FFF2-40B4-BE49-F238E27FC236}">
                <a16:creationId xmlns:a16="http://schemas.microsoft.com/office/drawing/2014/main" id="{E6CC4810-DC82-4BE4-A73D-4D815211991F}"/>
              </a:ext>
            </a:extLst>
          </p:cNvPr>
          <p:cNvGrpSpPr/>
          <p:nvPr/>
        </p:nvGrpSpPr>
        <p:grpSpPr>
          <a:xfrm>
            <a:off x="7093337" y="3406606"/>
            <a:ext cx="3770583" cy="853776"/>
            <a:chOff x="7093337" y="3248801"/>
            <a:chExt cx="3770583" cy="853776"/>
          </a:xfrm>
        </p:grpSpPr>
        <p:sp>
          <p:nvSpPr>
            <p:cNvPr id="26" name="文本框 25">
              <a:extLst>
                <a:ext uri="{FF2B5EF4-FFF2-40B4-BE49-F238E27FC236}">
                  <a16:creationId xmlns:a16="http://schemas.microsoft.com/office/drawing/2014/main" id="{3E4F8C80-311A-46BF-A9CB-5CA0955D31BC}"/>
                </a:ext>
              </a:extLst>
            </p:cNvPr>
            <p:cNvSpPr txBox="1"/>
            <p:nvPr/>
          </p:nvSpPr>
          <p:spPr>
            <a:xfrm>
              <a:off x="7093337" y="3248801"/>
              <a:ext cx="3552996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600" b="0" i="0" u="none" strike="noStrike" kern="1200" cap="none" spc="0" normalizeH="0" baseline="0" noProof="0">
                  <a:ln>
                    <a:noFill/>
                  </a:ln>
                  <a:solidFill>
                    <a:schemeClr val="tx2"/>
                  </a:solidFill>
                  <a:effectLst/>
                  <a:uLnTx/>
                  <a:uFillTx/>
                  <a:latin typeface="Microsoft YaHei UI" panose="020B0503020204020204" pitchFamily="34" charset="-122"/>
                  <a:ea typeface="Microsoft YaHei UI" panose="020B0503020204020204" pitchFamily="34" charset="-122"/>
                  <a:cs typeface="+mn-cs"/>
                  <a:sym typeface="Microsoft YaHei UI" panose="020B0503020204020204" pitchFamily="34" charset="-122"/>
                </a:rPr>
                <a:t>TITLE HERE</a:t>
              </a:r>
            </a:p>
          </p:txBody>
        </p:sp>
        <p:sp>
          <p:nvSpPr>
            <p:cNvPr id="27" name="文本框 26">
              <a:extLst>
                <a:ext uri="{FF2B5EF4-FFF2-40B4-BE49-F238E27FC236}">
                  <a16:creationId xmlns:a16="http://schemas.microsoft.com/office/drawing/2014/main" id="{5B14CA52-E454-4C58-ABA4-5C5740AD0C34}"/>
                </a:ext>
              </a:extLst>
            </p:cNvPr>
            <p:cNvSpPr txBox="1"/>
            <p:nvPr/>
          </p:nvSpPr>
          <p:spPr>
            <a:xfrm>
              <a:off x="7119972" y="3629306"/>
              <a:ext cx="3743948" cy="47327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0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2"/>
                  </a:solidFill>
                  <a:effectLst/>
                  <a:uLnTx/>
                  <a:uFillTx/>
                  <a:latin typeface="Microsoft YaHei UI" panose="020B0503020204020204" pitchFamily="34" charset="-122"/>
                  <a:ea typeface="Microsoft YaHei UI" panose="020B0503020204020204" pitchFamily="34" charset="-122"/>
                  <a:cs typeface="+mn-cs"/>
                  <a:sym typeface="Microsoft YaHei UI" panose="020B0503020204020204" pitchFamily="34" charset="-122"/>
                </a:rPr>
                <a:t>Lorem ipsum dolor sit amet, consectetuer adipiscing elit. Maecenas porttitor congue massa. </a:t>
              </a:r>
              <a:r>
                <a:rPr kumimoji="0" lang="en-US" altLang="zh-CN" sz="1000" b="0" i="0" u="none" strike="noStrike" kern="1200" cap="none" spc="0" normalizeH="0" baseline="0" noProof="0">
                  <a:ln>
                    <a:noFill/>
                  </a:ln>
                  <a:solidFill>
                    <a:schemeClr val="tx2"/>
                  </a:solidFill>
                  <a:effectLst/>
                  <a:uLnTx/>
                  <a:uFillTx/>
                  <a:latin typeface="Microsoft YaHei UI" panose="020B0503020204020204" pitchFamily="34" charset="-122"/>
                  <a:ea typeface="Microsoft YaHei UI" panose="020B0503020204020204" pitchFamily="34" charset="-122"/>
                  <a:cs typeface="+mn-cs"/>
                  <a:sym typeface="Microsoft YaHei UI" panose="020B0503020204020204" pitchFamily="34" charset="-122"/>
                </a:rPr>
                <a:t>Fusce posuere</a:t>
              </a:r>
            </a:p>
          </p:txBody>
        </p:sp>
        <p:sp>
          <p:nvSpPr>
            <p:cNvPr id="28" name="矩形: 圆角 27">
              <a:extLst>
                <a:ext uri="{FF2B5EF4-FFF2-40B4-BE49-F238E27FC236}">
                  <a16:creationId xmlns:a16="http://schemas.microsoft.com/office/drawing/2014/main" id="{9E0593A7-B011-46E4-AF26-554AA9141656}"/>
                </a:ext>
              </a:extLst>
            </p:cNvPr>
            <p:cNvSpPr/>
            <p:nvPr/>
          </p:nvSpPr>
          <p:spPr>
            <a:xfrm>
              <a:off x="7204370" y="3587488"/>
              <a:ext cx="925101" cy="49477"/>
            </a:xfrm>
            <a:prstGeom prst="roundRect">
              <a:avLst>
                <a:gd name="adj" fmla="val 50000"/>
              </a:avLst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400" b="0" i="0" u="none" strike="noStrike" kern="1200" cap="none" spc="0" normalizeH="0" baseline="0" noProof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  <a:cs typeface="+mn-cs"/>
                <a:sym typeface="Microsoft YaHei UI" panose="020B0503020204020204" pitchFamily="34" charset="-122"/>
              </a:endParaRPr>
            </a:p>
          </p:txBody>
        </p:sp>
      </p:grpSp>
      <p:grpSp>
        <p:nvGrpSpPr>
          <p:cNvPr id="7" name="组合 6">
            <a:extLst>
              <a:ext uri="{FF2B5EF4-FFF2-40B4-BE49-F238E27FC236}">
                <a16:creationId xmlns:a16="http://schemas.microsoft.com/office/drawing/2014/main" id="{EA1993DC-68D1-49E3-A693-9E00042F920E}"/>
              </a:ext>
            </a:extLst>
          </p:cNvPr>
          <p:cNvGrpSpPr/>
          <p:nvPr/>
        </p:nvGrpSpPr>
        <p:grpSpPr>
          <a:xfrm>
            <a:off x="7093337" y="4614453"/>
            <a:ext cx="3770583" cy="853776"/>
            <a:chOff x="7093337" y="4195715"/>
            <a:chExt cx="3770583" cy="853776"/>
          </a:xfrm>
        </p:grpSpPr>
        <p:sp>
          <p:nvSpPr>
            <p:cNvPr id="29" name="文本框 28">
              <a:extLst>
                <a:ext uri="{FF2B5EF4-FFF2-40B4-BE49-F238E27FC236}">
                  <a16:creationId xmlns:a16="http://schemas.microsoft.com/office/drawing/2014/main" id="{5C61F3B1-A8BC-4F7D-AE52-49A7E905A850}"/>
                </a:ext>
              </a:extLst>
            </p:cNvPr>
            <p:cNvSpPr txBox="1"/>
            <p:nvPr/>
          </p:nvSpPr>
          <p:spPr>
            <a:xfrm>
              <a:off x="7093337" y="4195715"/>
              <a:ext cx="3552996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600" b="0" i="0" u="none" strike="noStrike" kern="1200" cap="none" spc="0" normalizeH="0" baseline="0" noProof="0">
                  <a:ln>
                    <a:noFill/>
                  </a:ln>
                  <a:solidFill>
                    <a:schemeClr val="tx2"/>
                  </a:solidFill>
                  <a:effectLst/>
                  <a:uLnTx/>
                  <a:uFillTx/>
                  <a:latin typeface="Microsoft YaHei UI" panose="020B0503020204020204" pitchFamily="34" charset="-122"/>
                  <a:ea typeface="Microsoft YaHei UI" panose="020B0503020204020204" pitchFamily="34" charset="-122"/>
                  <a:cs typeface="+mn-cs"/>
                  <a:sym typeface="Microsoft YaHei UI" panose="020B0503020204020204" pitchFamily="34" charset="-122"/>
                </a:rPr>
                <a:t>TITLE HERE</a:t>
              </a:r>
            </a:p>
          </p:txBody>
        </p:sp>
        <p:sp>
          <p:nvSpPr>
            <p:cNvPr id="30" name="文本框 29">
              <a:extLst>
                <a:ext uri="{FF2B5EF4-FFF2-40B4-BE49-F238E27FC236}">
                  <a16:creationId xmlns:a16="http://schemas.microsoft.com/office/drawing/2014/main" id="{9E27EFFB-DAFD-4AE9-8B6D-81533614F865}"/>
                </a:ext>
              </a:extLst>
            </p:cNvPr>
            <p:cNvSpPr txBox="1"/>
            <p:nvPr/>
          </p:nvSpPr>
          <p:spPr>
            <a:xfrm>
              <a:off x="7119972" y="4576220"/>
              <a:ext cx="3743948" cy="47327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0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2"/>
                  </a:solidFill>
                  <a:effectLst/>
                  <a:uLnTx/>
                  <a:uFillTx/>
                  <a:latin typeface="Microsoft YaHei UI" panose="020B0503020204020204" pitchFamily="34" charset="-122"/>
                  <a:ea typeface="Microsoft YaHei UI" panose="020B0503020204020204" pitchFamily="34" charset="-122"/>
                  <a:cs typeface="+mn-cs"/>
                  <a:sym typeface="Microsoft YaHei UI" panose="020B0503020204020204" pitchFamily="34" charset="-122"/>
                </a:rPr>
                <a:t>Lorem ipsum dolor sit amet, consectetuer adipiscing elit. Maecenas porttitor congue massa. </a:t>
              </a:r>
              <a:r>
                <a:rPr kumimoji="0" lang="en-US" altLang="zh-CN" sz="1000" b="0" i="0" u="none" strike="noStrike" kern="1200" cap="none" spc="0" normalizeH="0" baseline="0" noProof="0">
                  <a:ln>
                    <a:noFill/>
                  </a:ln>
                  <a:solidFill>
                    <a:schemeClr val="tx2"/>
                  </a:solidFill>
                  <a:effectLst/>
                  <a:uLnTx/>
                  <a:uFillTx/>
                  <a:latin typeface="Microsoft YaHei UI" panose="020B0503020204020204" pitchFamily="34" charset="-122"/>
                  <a:ea typeface="Microsoft YaHei UI" panose="020B0503020204020204" pitchFamily="34" charset="-122"/>
                  <a:cs typeface="+mn-cs"/>
                  <a:sym typeface="Microsoft YaHei UI" panose="020B0503020204020204" pitchFamily="34" charset="-122"/>
                </a:rPr>
                <a:t>Fusce posuere</a:t>
              </a:r>
            </a:p>
          </p:txBody>
        </p:sp>
        <p:sp>
          <p:nvSpPr>
            <p:cNvPr id="31" name="矩形: 圆角 30">
              <a:extLst>
                <a:ext uri="{FF2B5EF4-FFF2-40B4-BE49-F238E27FC236}">
                  <a16:creationId xmlns:a16="http://schemas.microsoft.com/office/drawing/2014/main" id="{3C1C538C-92F3-4C8A-B013-C7AD5C488706}"/>
                </a:ext>
              </a:extLst>
            </p:cNvPr>
            <p:cNvSpPr/>
            <p:nvPr/>
          </p:nvSpPr>
          <p:spPr>
            <a:xfrm>
              <a:off x="7204370" y="4534402"/>
              <a:ext cx="925101" cy="49477"/>
            </a:xfrm>
            <a:prstGeom prst="roundRect">
              <a:avLst>
                <a:gd name="adj" fmla="val 50000"/>
              </a:avLst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400" b="0" i="0" u="none" strike="noStrike" kern="1200" cap="none" spc="0" normalizeH="0" baseline="0" noProof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  <a:cs typeface="+mn-cs"/>
                <a:sym typeface="Microsoft YaHei UI" panose="020B0503020204020204" pitchFamily="34" charset="-122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441223509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>
            <a:extLst>
              <a:ext uri="{FF2B5EF4-FFF2-40B4-BE49-F238E27FC236}">
                <a16:creationId xmlns:a16="http://schemas.microsoft.com/office/drawing/2014/main" id="{C650A3B7-EFF2-4C8A-9CA1-2CD0937A2F0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zh-CN" altLang="en-US"/>
              <a:t>心得体会</a:t>
            </a:r>
          </a:p>
        </p:txBody>
      </p:sp>
      <p:sp>
        <p:nvSpPr>
          <p:cNvPr id="49" name="矩形 48">
            <a:extLst>
              <a:ext uri="{FF2B5EF4-FFF2-40B4-BE49-F238E27FC236}">
                <a16:creationId xmlns:a16="http://schemas.microsoft.com/office/drawing/2014/main" id="{3F7CD213-2E54-40FB-A4B9-09FD82586A43}"/>
              </a:ext>
            </a:extLst>
          </p:cNvPr>
          <p:cNvSpPr/>
          <p:nvPr/>
        </p:nvSpPr>
        <p:spPr>
          <a:xfrm>
            <a:off x="8970994" y="4846547"/>
            <a:ext cx="2247224" cy="10288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30000"/>
              </a:lnSpc>
            </a:pPr>
            <a:r>
              <a:rPr lang="af-ZA" altLang="zh-CN" sz="1200">
                <a:solidFill>
                  <a:schemeClr val="tx2"/>
                </a:solidFill>
                <a:ea typeface="微软雅黑" panose="020B0503020204020204" pitchFamily="34" charset="-122"/>
                <a:sym typeface="Arial" panose="020B0604020202020204" pitchFamily="34" charset="0"/>
              </a:rPr>
              <a:t>Lorem ipsum dolor sit amet, consectetuer adipiscing elit. Maecenas porttitor congue massa. Fusce posuere </a:t>
            </a:r>
          </a:p>
        </p:txBody>
      </p:sp>
      <p:sp>
        <p:nvSpPr>
          <p:cNvPr id="50" name="文本框 49">
            <a:extLst>
              <a:ext uri="{FF2B5EF4-FFF2-40B4-BE49-F238E27FC236}">
                <a16:creationId xmlns:a16="http://schemas.microsoft.com/office/drawing/2014/main" id="{9F0F8C4D-A7CE-4FB0-BCE3-BBC53022DD7D}"/>
              </a:ext>
            </a:extLst>
          </p:cNvPr>
          <p:cNvSpPr txBox="1"/>
          <p:nvPr/>
        </p:nvSpPr>
        <p:spPr>
          <a:xfrm>
            <a:off x="9252869" y="4408337"/>
            <a:ext cx="1683474" cy="400110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algn="ctr"/>
            <a:r>
              <a:rPr lang="af-ZA" altLang="zh-CN" sz="2000" b="1">
                <a:solidFill>
                  <a:schemeClr val="accent1"/>
                </a:solidFill>
                <a:ea typeface="微软雅黑" panose="020B0503020204020204" pitchFamily="34" charset="-122"/>
                <a:sym typeface="Arial" panose="020B0604020202020204" pitchFamily="34" charset="0"/>
              </a:rPr>
              <a:t>TITLE HERE</a:t>
            </a:r>
          </a:p>
        </p:txBody>
      </p:sp>
      <p:grpSp>
        <p:nvGrpSpPr>
          <p:cNvPr id="67" name="组合 66">
            <a:extLst>
              <a:ext uri="{FF2B5EF4-FFF2-40B4-BE49-F238E27FC236}">
                <a16:creationId xmlns:a16="http://schemas.microsoft.com/office/drawing/2014/main" id="{16328FAB-A76F-4FED-8E26-BEE08652F229}"/>
              </a:ext>
            </a:extLst>
          </p:cNvPr>
          <p:cNvGrpSpPr/>
          <p:nvPr/>
        </p:nvGrpSpPr>
        <p:grpSpPr>
          <a:xfrm>
            <a:off x="8970994" y="2056765"/>
            <a:ext cx="2247224" cy="2005604"/>
            <a:chOff x="8964795" y="2056765"/>
            <a:chExt cx="2247224" cy="2005604"/>
          </a:xfrm>
        </p:grpSpPr>
        <p:sp>
          <p:nvSpPr>
            <p:cNvPr id="34" name="矩形: 圆角 33">
              <a:extLst>
                <a:ext uri="{FF2B5EF4-FFF2-40B4-BE49-F238E27FC236}">
                  <a16:creationId xmlns:a16="http://schemas.microsoft.com/office/drawing/2014/main" id="{18D341E2-D3C0-488E-894B-1AD28D42A37D}"/>
                </a:ext>
              </a:extLst>
            </p:cNvPr>
            <p:cNvSpPr/>
            <p:nvPr/>
          </p:nvSpPr>
          <p:spPr>
            <a:xfrm>
              <a:off x="8964795" y="2056765"/>
              <a:ext cx="2247224" cy="2005604"/>
            </a:xfrm>
            <a:prstGeom prst="roundRect">
              <a:avLst>
                <a:gd name="adj" fmla="val 7707"/>
              </a:avLst>
            </a:prstGeom>
            <a:solidFill>
              <a:schemeClr val="bg1"/>
            </a:solidFill>
            <a:ln>
              <a:solidFill>
                <a:schemeClr val="accent1"/>
              </a:solidFill>
            </a:ln>
            <a:effectLst>
              <a:outerShdw blurRad="355600" sx="95000" sy="95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 sz="1400">
                <a:solidFill>
                  <a:prstClr val="white"/>
                </a:solidFill>
                <a:latin typeface="等线" panose="020F0502020204030204"/>
                <a:ea typeface="等线" panose="02010600030101010101" pitchFamily="2" charset="-122"/>
              </a:endParaRPr>
            </a:p>
          </p:txBody>
        </p:sp>
        <p:sp>
          <p:nvSpPr>
            <p:cNvPr id="54" name="文本框 53">
              <a:extLst>
                <a:ext uri="{FF2B5EF4-FFF2-40B4-BE49-F238E27FC236}">
                  <a16:creationId xmlns:a16="http://schemas.microsoft.com/office/drawing/2014/main" id="{49569643-A0F5-441B-AD5D-4283C68B1A59}"/>
                </a:ext>
              </a:extLst>
            </p:cNvPr>
            <p:cNvSpPr txBox="1"/>
            <p:nvPr/>
          </p:nvSpPr>
          <p:spPr>
            <a:xfrm>
              <a:off x="9305090" y="3155904"/>
              <a:ext cx="1566635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4400">
                  <a:solidFill>
                    <a:schemeClr val="accent1"/>
                  </a:solidFill>
                </a:rPr>
                <a:t>80%</a:t>
              </a:r>
              <a:endParaRPr lang="zh-CN" altLang="en-US" sz="4400">
                <a:solidFill>
                  <a:schemeClr val="accent1"/>
                </a:solidFill>
              </a:endParaRPr>
            </a:p>
          </p:txBody>
        </p:sp>
        <p:cxnSp>
          <p:nvCxnSpPr>
            <p:cNvPr id="58" name="直接连接符 57">
              <a:extLst>
                <a:ext uri="{FF2B5EF4-FFF2-40B4-BE49-F238E27FC236}">
                  <a16:creationId xmlns:a16="http://schemas.microsoft.com/office/drawing/2014/main" id="{90A4F692-9C93-46A7-971A-B06E32E6CC56}"/>
                </a:ext>
              </a:extLst>
            </p:cNvPr>
            <p:cNvCxnSpPr/>
            <p:nvPr/>
          </p:nvCxnSpPr>
          <p:spPr>
            <a:xfrm>
              <a:off x="9244485" y="3058022"/>
              <a:ext cx="1687845" cy="0"/>
            </a:xfrm>
            <a:prstGeom prst="line">
              <a:avLst/>
            </a:prstGeom>
            <a:ln>
              <a:gradFill flip="none" rotWithShape="1">
                <a:gsLst>
                  <a:gs pos="0">
                    <a:schemeClr val="accent1">
                      <a:alpha val="0"/>
                    </a:schemeClr>
                  </a:gs>
                  <a:gs pos="50000">
                    <a:schemeClr val="accent1"/>
                  </a:gs>
                  <a:gs pos="100000">
                    <a:schemeClr val="accent1">
                      <a:alpha val="0"/>
                    </a:schemeClr>
                  </a:gs>
                </a:gsLst>
                <a:lin ang="0" scaled="1"/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0" name="Broadcasting_F1B5" title="Icon of a communication dish with signal lines">
              <a:extLst>
                <a:ext uri="{FF2B5EF4-FFF2-40B4-BE49-F238E27FC236}">
                  <a16:creationId xmlns:a16="http://schemas.microsoft.com/office/drawing/2014/main" id="{E676A5EF-530C-4905-A4C8-01B64E9B91A9}"/>
                </a:ext>
              </a:extLst>
            </p:cNvPr>
            <p:cNvSpPr>
              <a:spLocks noChangeAspect="1" noEditPoints="1"/>
            </p:cNvSpPr>
            <p:nvPr/>
          </p:nvSpPr>
          <p:spPr bwMode="auto">
            <a:xfrm flipH="1">
              <a:off x="9872509" y="2429923"/>
              <a:ext cx="431796" cy="432000"/>
            </a:xfrm>
            <a:custGeom>
              <a:avLst/>
              <a:gdLst>
                <a:gd name="T0" fmla="*/ 1786 w 3913"/>
                <a:gd name="T1" fmla="*/ 2127 h 3913"/>
                <a:gd name="T2" fmla="*/ 2198 w 3913"/>
                <a:gd name="T3" fmla="*/ 1715 h 3913"/>
                <a:gd name="T4" fmla="*/ 2286 w 3913"/>
                <a:gd name="T5" fmla="*/ 1502 h 3913"/>
                <a:gd name="T6" fmla="*/ 2161 w 3913"/>
                <a:gd name="T7" fmla="*/ 1627 h 3913"/>
                <a:gd name="T8" fmla="*/ 2286 w 3913"/>
                <a:gd name="T9" fmla="*/ 1752 h 3913"/>
                <a:gd name="T10" fmla="*/ 2411 w 3913"/>
                <a:gd name="T11" fmla="*/ 1627 h 3913"/>
                <a:gd name="T12" fmla="*/ 2286 w 3913"/>
                <a:gd name="T13" fmla="*/ 1502 h 3913"/>
                <a:gd name="T14" fmla="*/ 3162 w 3913"/>
                <a:gd name="T15" fmla="*/ 1877 h 3913"/>
                <a:gd name="T16" fmla="*/ 2036 w 3913"/>
                <a:gd name="T17" fmla="*/ 751 h 3913"/>
                <a:gd name="T18" fmla="*/ 3913 w 3913"/>
                <a:gd name="T19" fmla="*/ 1877 h 3913"/>
                <a:gd name="T20" fmla="*/ 2036 w 3913"/>
                <a:gd name="T21" fmla="*/ 0 h 3913"/>
                <a:gd name="T22" fmla="*/ 636 w 3913"/>
                <a:gd name="T23" fmla="*/ 977 h 3913"/>
                <a:gd name="T24" fmla="*/ 636 w 3913"/>
                <a:gd name="T25" fmla="*/ 3277 h 3913"/>
                <a:gd name="T26" fmla="*/ 2936 w 3913"/>
                <a:gd name="T27" fmla="*/ 3277 h 3913"/>
                <a:gd name="T28" fmla="*/ 636 w 3913"/>
                <a:gd name="T29" fmla="*/ 977 h 39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3913" h="3913">
                  <a:moveTo>
                    <a:pt x="1786" y="2127"/>
                  </a:moveTo>
                  <a:cubicBezTo>
                    <a:pt x="2198" y="1715"/>
                    <a:pt x="2198" y="1715"/>
                    <a:pt x="2198" y="1715"/>
                  </a:cubicBezTo>
                  <a:moveTo>
                    <a:pt x="2286" y="1502"/>
                  </a:moveTo>
                  <a:cubicBezTo>
                    <a:pt x="2217" y="1502"/>
                    <a:pt x="2161" y="1558"/>
                    <a:pt x="2161" y="1627"/>
                  </a:cubicBezTo>
                  <a:cubicBezTo>
                    <a:pt x="2161" y="1696"/>
                    <a:pt x="2217" y="1752"/>
                    <a:pt x="2286" y="1752"/>
                  </a:cubicBezTo>
                  <a:cubicBezTo>
                    <a:pt x="2355" y="1752"/>
                    <a:pt x="2411" y="1696"/>
                    <a:pt x="2411" y="1627"/>
                  </a:cubicBezTo>
                  <a:cubicBezTo>
                    <a:pt x="2411" y="1558"/>
                    <a:pt x="2355" y="1502"/>
                    <a:pt x="2286" y="1502"/>
                  </a:cubicBezTo>
                  <a:close/>
                  <a:moveTo>
                    <a:pt x="3162" y="1877"/>
                  </a:moveTo>
                  <a:cubicBezTo>
                    <a:pt x="3162" y="1255"/>
                    <a:pt x="2658" y="751"/>
                    <a:pt x="2036" y="751"/>
                  </a:cubicBezTo>
                  <a:moveTo>
                    <a:pt x="3913" y="1877"/>
                  </a:moveTo>
                  <a:cubicBezTo>
                    <a:pt x="3913" y="840"/>
                    <a:pt x="3073" y="0"/>
                    <a:pt x="2036" y="0"/>
                  </a:cubicBezTo>
                  <a:moveTo>
                    <a:pt x="636" y="977"/>
                  </a:moveTo>
                  <a:cubicBezTo>
                    <a:pt x="0" y="1612"/>
                    <a:pt x="0" y="2642"/>
                    <a:pt x="636" y="3277"/>
                  </a:cubicBezTo>
                  <a:cubicBezTo>
                    <a:pt x="1271" y="3913"/>
                    <a:pt x="2301" y="3913"/>
                    <a:pt x="2936" y="3277"/>
                  </a:cubicBezTo>
                  <a:lnTo>
                    <a:pt x="636" y="977"/>
                  </a:lnTo>
                  <a:close/>
                </a:path>
              </a:pathLst>
            </a:custGeom>
            <a:noFill/>
            <a:ln w="12700" cap="flat">
              <a:solidFill>
                <a:schemeClr val="accent1"/>
              </a:solidFill>
              <a:prstDash val="solid"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等线" panose="020F0502020204030204"/>
                <a:ea typeface="+mn-ea"/>
                <a:cs typeface="+mn-cs"/>
              </a:endParaRPr>
            </a:p>
          </p:txBody>
        </p:sp>
      </p:grpSp>
      <p:sp>
        <p:nvSpPr>
          <p:cNvPr id="36" name="矩形 35">
            <a:extLst>
              <a:ext uri="{FF2B5EF4-FFF2-40B4-BE49-F238E27FC236}">
                <a16:creationId xmlns:a16="http://schemas.microsoft.com/office/drawing/2014/main" id="{B8925BB8-78D4-4DE3-AD15-57305058A9A4}"/>
              </a:ext>
            </a:extLst>
          </p:cNvPr>
          <p:cNvSpPr/>
          <p:nvPr/>
        </p:nvSpPr>
        <p:spPr>
          <a:xfrm>
            <a:off x="973783" y="4846547"/>
            <a:ext cx="2247224" cy="10276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30000"/>
              </a:lnSpc>
            </a:pPr>
            <a:r>
              <a:rPr lang="af-ZA" altLang="zh-CN" sz="1200">
                <a:solidFill>
                  <a:schemeClr val="tx2"/>
                </a:solidFill>
                <a:ea typeface="微软雅黑" panose="020B0503020204020204" pitchFamily="34" charset="-122"/>
                <a:sym typeface="Arial" panose="020B0604020202020204" pitchFamily="34" charset="0"/>
              </a:rPr>
              <a:t>Lorem ipsum dolor sit amet, consectetuer adipiscing elit. Maecenas porttitor congue massa. Fusce posuere </a:t>
            </a:r>
          </a:p>
        </p:txBody>
      </p:sp>
      <p:sp>
        <p:nvSpPr>
          <p:cNvPr id="37" name="文本框 36">
            <a:extLst>
              <a:ext uri="{FF2B5EF4-FFF2-40B4-BE49-F238E27FC236}">
                <a16:creationId xmlns:a16="http://schemas.microsoft.com/office/drawing/2014/main" id="{C542D34C-B9BE-4466-A4EE-6731A05E370C}"/>
              </a:ext>
            </a:extLst>
          </p:cNvPr>
          <p:cNvSpPr txBox="1"/>
          <p:nvPr/>
        </p:nvSpPr>
        <p:spPr>
          <a:xfrm>
            <a:off x="1255658" y="4408337"/>
            <a:ext cx="1683474" cy="400110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algn="ctr"/>
            <a:r>
              <a:rPr lang="af-ZA" altLang="zh-CN" sz="2000" b="1">
                <a:solidFill>
                  <a:schemeClr val="accent1"/>
                </a:solidFill>
                <a:ea typeface="微软雅黑" panose="020B0503020204020204" pitchFamily="34" charset="-122"/>
                <a:sym typeface="Arial" panose="020B0604020202020204" pitchFamily="34" charset="0"/>
              </a:rPr>
              <a:t>TITLE HERE</a:t>
            </a:r>
          </a:p>
        </p:txBody>
      </p:sp>
      <p:grpSp>
        <p:nvGrpSpPr>
          <p:cNvPr id="64" name="组合 63">
            <a:extLst>
              <a:ext uri="{FF2B5EF4-FFF2-40B4-BE49-F238E27FC236}">
                <a16:creationId xmlns:a16="http://schemas.microsoft.com/office/drawing/2014/main" id="{5F7FCA38-9D98-4E73-A83C-0D810960714A}"/>
              </a:ext>
            </a:extLst>
          </p:cNvPr>
          <p:cNvGrpSpPr/>
          <p:nvPr/>
        </p:nvGrpSpPr>
        <p:grpSpPr>
          <a:xfrm>
            <a:off x="973783" y="2056765"/>
            <a:ext cx="2247224" cy="2005604"/>
            <a:chOff x="1043866" y="2056765"/>
            <a:chExt cx="2247224" cy="2005604"/>
          </a:xfrm>
        </p:grpSpPr>
        <p:sp>
          <p:nvSpPr>
            <p:cNvPr id="31" name="矩形: 圆角 30">
              <a:extLst>
                <a:ext uri="{FF2B5EF4-FFF2-40B4-BE49-F238E27FC236}">
                  <a16:creationId xmlns:a16="http://schemas.microsoft.com/office/drawing/2014/main" id="{AEA8CBCE-B2C3-43BE-8F46-E40F912751DA}"/>
                </a:ext>
              </a:extLst>
            </p:cNvPr>
            <p:cNvSpPr/>
            <p:nvPr/>
          </p:nvSpPr>
          <p:spPr>
            <a:xfrm>
              <a:off x="1043866" y="2056765"/>
              <a:ext cx="2247224" cy="2005604"/>
            </a:xfrm>
            <a:prstGeom prst="roundRect">
              <a:avLst>
                <a:gd name="adj" fmla="val 7707"/>
              </a:avLst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>
              <a:outerShdw blurRad="355600" sx="95000" sy="95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 sz="1400">
                <a:solidFill>
                  <a:prstClr val="white"/>
                </a:solidFill>
                <a:latin typeface="等线" panose="020F0502020204030204"/>
                <a:ea typeface="等线" panose="02010600030101010101" pitchFamily="2" charset="-122"/>
              </a:endParaRPr>
            </a:p>
          </p:txBody>
        </p:sp>
        <p:sp>
          <p:nvSpPr>
            <p:cNvPr id="51" name="文本框 50">
              <a:extLst>
                <a:ext uri="{FF2B5EF4-FFF2-40B4-BE49-F238E27FC236}">
                  <a16:creationId xmlns:a16="http://schemas.microsoft.com/office/drawing/2014/main" id="{0858BE82-5B4D-4BB5-A292-23F958E8C520}"/>
                </a:ext>
              </a:extLst>
            </p:cNvPr>
            <p:cNvSpPr txBox="1"/>
            <p:nvPr/>
          </p:nvSpPr>
          <p:spPr>
            <a:xfrm>
              <a:off x="1384161" y="3155904"/>
              <a:ext cx="1566635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4400">
                  <a:solidFill>
                    <a:schemeClr val="bg1"/>
                  </a:solidFill>
                </a:rPr>
                <a:t>50%</a:t>
              </a:r>
              <a:endParaRPr lang="zh-CN" altLang="en-US" sz="4400">
                <a:solidFill>
                  <a:schemeClr val="bg1"/>
                </a:solidFill>
              </a:endParaRPr>
            </a:p>
          </p:txBody>
        </p:sp>
        <p:cxnSp>
          <p:nvCxnSpPr>
            <p:cNvPr id="55" name="直接连接符 54">
              <a:extLst>
                <a:ext uri="{FF2B5EF4-FFF2-40B4-BE49-F238E27FC236}">
                  <a16:creationId xmlns:a16="http://schemas.microsoft.com/office/drawing/2014/main" id="{160FD851-DA00-43F5-8CB5-2519B3841E56}"/>
                </a:ext>
              </a:extLst>
            </p:cNvPr>
            <p:cNvCxnSpPr/>
            <p:nvPr/>
          </p:nvCxnSpPr>
          <p:spPr>
            <a:xfrm>
              <a:off x="1323556" y="3063171"/>
              <a:ext cx="1687845" cy="0"/>
            </a:xfrm>
            <a:prstGeom prst="line">
              <a:avLst/>
            </a:prstGeom>
            <a:ln>
              <a:gradFill flip="none" rotWithShape="1">
                <a:gsLst>
                  <a:gs pos="0">
                    <a:schemeClr val="bg1">
                      <a:alpha val="0"/>
                    </a:schemeClr>
                  </a:gs>
                  <a:gs pos="50000">
                    <a:schemeClr val="bg1"/>
                  </a:gs>
                  <a:gs pos="100000">
                    <a:schemeClr val="bg1">
                      <a:alpha val="0"/>
                    </a:schemeClr>
                  </a:gs>
                </a:gsLst>
                <a:lin ang="0" scaled="1"/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1" name="rocket" title="Icon of a rocket">
              <a:extLst>
                <a:ext uri="{FF2B5EF4-FFF2-40B4-BE49-F238E27FC236}">
                  <a16:creationId xmlns:a16="http://schemas.microsoft.com/office/drawing/2014/main" id="{9C2DBECC-CDA1-4BD7-BDBB-1E73DC4625BA}"/>
                </a:ext>
              </a:extLst>
            </p:cNvPr>
            <p:cNvSpPr>
              <a:spLocks noChangeAspect="1" noEditPoints="1"/>
            </p:cNvSpPr>
            <p:nvPr/>
          </p:nvSpPr>
          <p:spPr bwMode="auto">
            <a:xfrm>
              <a:off x="1947158" y="2429923"/>
              <a:ext cx="440640" cy="432000"/>
            </a:xfrm>
            <a:custGeom>
              <a:avLst/>
              <a:gdLst>
                <a:gd name="T0" fmla="*/ 352 w 352"/>
                <a:gd name="T1" fmla="*/ 3 h 346"/>
                <a:gd name="T2" fmla="*/ 305 w 352"/>
                <a:gd name="T3" fmla="*/ 142 h 346"/>
                <a:gd name="T4" fmla="*/ 118 w 352"/>
                <a:gd name="T5" fmla="*/ 326 h 346"/>
                <a:gd name="T6" fmla="*/ 50 w 352"/>
                <a:gd name="T7" fmla="*/ 346 h 346"/>
                <a:gd name="T8" fmla="*/ 0 w 352"/>
                <a:gd name="T9" fmla="*/ 295 h 346"/>
                <a:gd name="T10" fmla="*/ 30 w 352"/>
                <a:gd name="T11" fmla="*/ 227 h 346"/>
                <a:gd name="T12" fmla="*/ 203 w 352"/>
                <a:gd name="T13" fmla="*/ 54 h 346"/>
                <a:gd name="T14" fmla="*/ 352 w 352"/>
                <a:gd name="T15" fmla="*/ 3 h 346"/>
                <a:gd name="T16" fmla="*/ 203 w 352"/>
                <a:gd name="T17" fmla="*/ 55 h 346"/>
                <a:gd name="T18" fmla="*/ 301 w 352"/>
                <a:gd name="T19" fmla="*/ 146 h 346"/>
                <a:gd name="T20" fmla="*/ 144 w 352"/>
                <a:gd name="T21" fmla="*/ 113 h 346"/>
                <a:gd name="T22" fmla="*/ 0 w 352"/>
                <a:gd name="T23" fmla="*/ 113 h 346"/>
                <a:gd name="T24" fmla="*/ 0 w 352"/>
                <a:gd name="T25" fmla="*/ 197 h 346"/>
                <a:gd name="T26" fmla="*/ 30 w 352"/>
                <a:gd name="T27" fmla="*/ 227 h 346"/>
                <a:gd name="T28" fmla="*/ 30 w 352"/>
                <a:gd name="T29" fmla="*/ 227 h 346"/>
                <a:gd name="T30" fmla="*/ 120 w 352"/>
                <a:gd name="T31" fmla="*/ 324 h 346"/>
                <a:gd name="T32" fmla="*/ 141 w 352"/>
                <a:gd name="T33" fmla="*/ 346 h 346"/>
                <a:gd name="T34" fmla="*/ 232 w 352"/>
                <a:gd name="T35" fmla="*/ 346 h 346"/>
                <a:gd name="T36" fmla="*/ 232 w 352"/>
                <a:gd name="T37" fmla="*/ 214 h 346"/>
                <a:gd name="T38" fmla="*/ 176 w 352"/>
                <a:gd name="T39" fmla="*/ 159 h 346"/>
                <a:gd name="T40" fmla="*/ 194 w 352"/>
                <a:gd name="T41" fmla="*/ 177 h 346"/>
                <a:gd name="T42" fmla="*/ 211 w 352"/>
                <a:gd name="T43" fmla="*/ 159 h 346"/>
                <a:gd name="T44" fmla="*/ 194 w 352"/>
                <a:gd name="T45" fmla="*/ 141 h 346"/>
                <a:gd name="T46" fmla="*/ 176 w 352"/>
                <a:gd name="T47" fmla="*/ 159 h 3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352" h="346">
                  <a:moveTo>
                    <a:pt x="352" y="3"/>
                  </a:moveTo>
                  <a:cubicBezTo>
                    <a:pt x="346" y="85"/>
                    <a:pt x="305" y="142"/>
                    <a:pt x="305" y="142"/>
                  </a:cubicBezTo>
                  <a:cubicBezTo>
                    <a:pt x="305" y="142"/>
                    <a:pt x="305" y="142"/>
                    <a:pt x="118" y="326"/>
                  </a:cubicBezTo>
                  <a:cubicBezTo>
                    <a:pt x="118" y="326"/>
                    <a:pt x="118" y="326"/>
                    <a:pt x="50" y="346"/>
                  </a:cubicBezTo>
                  <a:cubicBezTo>
                    <a:pt x="50" y="346"/>
                    <a:pt x="50" y="346"/>
                    <a:pt x="0" y="295"/>
                  </a:cubicBezTo>
                  <a:cubicBezTo>
                    <a:pt x="0" y="295"/>
                    <a:pt x="0" y="295"/>
                    <a:pt x="30" y="227"/>
                  </a:cubicBezTo>
                  <a:cubicBezTo>
                    <a:pt x="30" y="227"/>
                    <a:pt x="149" y="109"/>
                    <a:pt x="203" y="54"/>
                  </a:cubicBezTo>
                  <a:cubicBezTo>
                    <a:pt x="257" y="0"/>
                    <a:pt x="352" y="3"/>
                    <a:pt x="352" y="3"/>
                  </a:cubicBezTo>
                  <a:close/>
                  <a:moveTo>
                    <a:pt x="203" y="55"/>
                  </a:moveTo>
                  <a:cubicBezTo>
                    <a:pt x="301" y="146"/>
                    <a:pt x="301" y="146"/>
                    <a:pt x="301" y="146"/>
                  </a:cubicBezTo>
                  <a:moveTo>
                    <a:pt x="144" y="113"/>
                  </a:moveTo>
                  <a:cubicBezTo>
                    <a:pt x="0" y="113"/>
                    <a:pt x="0" y="113"/>
                    <a:pt x="0" y="113"/>
                  </a:cubicBezTo>
                  <a:cubicBezTo>
                    <a:pt x="0" y="197"/>
                    <a:pt x="0" y="197"/>
                    <a:pt x="0" y="197"/>
                  </a:cubicBezTo>
                  <a:cubicBezTo>
                    <a:pt x="30" y="227"/>
                    <a:pt x="30" y="227"/>
                    <a:pt x="30" y="227"/>
                  </a:cubicBezTo>
                  <a:moveTo>
                    <a:pt x="30" y="227"/>
                  </a:moveTo>
                  <a:cubicBezTo>
                    <a:pt x="120" y="324"/>
                    <a:pt x="120" y="324"/>
                    <a:pt x="120" y="324"/>
                  </a:cubicBezTo>
                  <a:cubicBezTo>
                    <a:pt x="141" y="346"/>
                    <a:pt x="141" y="346"/>
                    <a:pt x="141" y="346"/>
                  </a:cubicBezTo>
                  <a:cubicBezTo>
                    <a:pt x="232" y="346"/>
                    <a:pt x="232" y="346"/>
                    <a:pt x="232" y="346"/>
                  </a:cubicBezTo>
                  <a:cubicBezTo>
                    <a:pt x="232" y="214"/>
                    <a:pt x="232" y="214"/>
                    <a:pt x="232" y="214"/>
                  </a:cubicBezTo>
                  <a:moveTo>
                    <a:pt x="176" y="159"/>
                  </a:moveTo>
                  <a:cubicBezTo>
                    <a:pt x="176" y="169"/>
                    <a:pt x="184" y="177"/>
                    <a:pt x="194" y="177"/>
                  </a:cubicBezTo>
                  <a:cubicBezTo>
                    <a:pt x="203" y="177"/>
                    <a:pt x="211" y="169"/>
                    <a:pt x="211" y="159"/>
                  </a:cubicBezTo>
                  <a:cubicBezTo>
                    <a:pt x="211" y="149"/>
                    <a:pt x="203" y="141"/>
                    <a:pt x="194" y="141"/>
                  </a:cubicBezTo>
                  <a:cubicBezTo>
                    <a:pt x="184" y="141"/>
                    <a:pt x="176" y="149"/>
                    <a:pt x="176" y="159"/>
                  </a:cubicBezTo>
                  <a:close/>
                </a:path>
              </a:pathLst>
            </a:custGeom>
            <a:noFill/>
            <a:ln w="12700" cap="flat">
              <a:solidFill>
                <a:schemeClr val="bg1"/>
              </a:solidFill>
              <a:prstDash val="solid"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等线" panose="020F0502020204030204"/>
                <a:ea typeface="+mn-ea"/>
                <a:cs typeface="+mn-cs"/>
              </a:endParaRPr>
            </a:p>
          </p:txBody>
        </p:sp>
      </p:grpSp>
      <p:sp>
        <p:nvSpPr>
          <p:cNvPr id="46" name="矩形 45">
            <a:extLst>
              <a:ext uri="{FF2B5EF4-FFF2-40B4-BE49-F238E27FC236}">
                <a16:creationId xmlns:a16="http://schemas.microsoft.com/office/drawing/2014/main" id="{3797FD71-7C9D-4019-8FE1-84D962DFF281}"/>
              </a:ext>
            </a:extLst>
          </p:cNvPr>
          <p:cNvSpPr/>
          <p:nvPr/>
        </p:nvSpPr>
        <p:spPr>
          <a:xfrm>
            <a:off x="6305257" y="4846547"/>
            <a:ext cx="2247224" cy="10288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30000"/>
              </a:lnSpc>
            </a:pPr>
            <a:r>
              <a:rPr lang="af-ZA" altLang="zh-CN" sz="1200">
                <a:solidFill>
                  <a:schemeClr val="tx2"/>
                </a:solidFill>
                <a:ea typeface="微软雅黑" panose="020B0503020204020204" pitchFamily="34" charset="-122"/>
                <a:sym typeface="Arial" panose="020B0604020202020204" pitchFamily="34" charset="0"/>
              </a:rPr>
              <a:t>Lorem ipsum dolor sit amet, consectetuer adipiscing elit. Maecenas porttitor congue massa. Fusce posuere </a:t>
            </a:r>
          </a:p>
        </p:txBody>
      </p:sp>
      <p:sp>
        <p:nvSpPr>
          <p:cNvPr id="47" name="文本框 46">
            <a:extLst>
              <a:ext uri="{FF2B5EF4-FFF2-40B4-BE49-F238E27FC236}">
                <a16:creationId xmlns:a16="http://schemas.microsoft.com/office/drawing/2014/main" id="{B1F42888-1958-42B2-AD4D-AEE09FE5D45C}"/>
              </a:ext>
            </a:extLst>
          </p:cNvPr>
          <p:cNvSpPr txBox="1"/>
          <p:nvPr/>
        </p:nvSpPr>
        <p:spPr>
          <a:xfrm>
            <a:off x="6587132" y="4408337"/>
            <a:ext cx="1683474" cy="400110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algn="ctr"/>
            <a:r>
              <a:rPr lang="af-ZA" altLang="zh-CN" sz="2000" b="1">
                <a:solidFill>
                  <a:schemeClr val="accent1"/>
                </a:solidFill>
                <a:ea typeface="微软雅黑" panose="020B0503020204020204" pitchFamily="34" charset="-122"/>
                <a:sym typeface="Arial" panose="020B0604020202020204" pitchFamily="34" charset="0"/>
              </a:rPr>
              <a:t>TITLE HERE</a:t>
            </a:r>
          </a:p>
        </p:txBody>
      </p:sp>
      <p:grpSp>
        <p:nvGrpSpPr>
          <p:cNvPr id="66" name="组合 65">
            <a:extLst>
              <a:ext uri="{FF2B5EF4-FFF2-40B4-BE49-F238E27FC236}">
                <a16:creationId xmlns:a16="http://schemas.microsoft.com/office/drawing/2014/main" id="{3AE96E75-7D71-458A-925F-5B7CE55CB45B}"/>
              </a:ext>
            </a:extLst>
          </p:cNvPr>
          <p:cNvGrpSpPr/>
          <p:nvPr/>
        </p:nvGrpSpPr>
        <p:grpSpPr>
          <a:xfrm>
            <a:off x="6305257" y="2056765"/>
            <a:ext cx="2247224" cy="2005604"/>
            <a:chOff x="6325996" y="2056765"/>
            <a:chExt cx="2247224" cy="2005604"/>
          </a:xfrm>
        </p:grpSpPr>
        <p:sp>
          <p:nvSpPr>
            <p:cNvPr id="33" name="矩形: 圆角 32">
              <a:extLst>
                <a:ext uri="{FF2B5EF4-FFF2-40B4-BE49-F238E27FC236}">
                  <a16:creationId xmlns:a16="http://schemas.microsoft.com/office/drawing/2014/main" id="{732CB364-A22E-4944-A396-8C9E0C5F4E5E}"/>
                </a:ext>
              </a:extLst>
            </p:cNvPr>
            <p:cNvSpPr/>
            <p:nvPr/>
          </p:nvSpPr>
          <p:spPr>
            <a:xfrm>
              <a:off x="6325996" y="2056765"/>
              <a:ext cx="2247224" cy="2005604"/>
            </a:xfrm>
            <a:prstGeom prst="roundRect">
              <a:avLst>
                <a:gd name="adj" fmla="val 7707"/>
              </a:avLst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>
              <a:outerShdw blurRad="355600" sx="95000" sy="95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 sz="1400">
                <a:solidFill>
                  <a:prstClr val="white"/>
                </a:solidFill>
                <a:latin typeface="等线" panose="020F0502020204030204"/>
                <a:ea typeface="等线" panose="02010600030101010101" pitchFamily="2" charset="-122"/>
              </a:endParaRPr>
            </a:p>
          </p:txBody>
        </p:sp>
        <p:sp>
          <p:nvSpPr>
            <p:cNvPr id="53" name="文本框 52">
              <a:extLst>
                <a:ext uri="{FF2B5EF4-FFF2-40B4-BE49-F238E27FC236}">
                  <a16:creationId xmlns:a16="http://schemas.microsoft.com/office/drawing/2014/main" id="{FD28263E-BAAB-467C-9F14-DBD1D9EE4154}"/>
                </a:ext>
              </a:extLst>
            </p:cNvPr>
            <p:cNvSpPr txBox="1"/>
            <p:nvPr/>
          </p:nvSpPr>
          <p:spPr>
            <a:xfrm>
              <a:off x="6666291" y="3155904"/>
              <a:ext cx="1566635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4400">
                  <a:solidFill>
                    <a:schemeClr val="bg1"/>
                  </a:solidFill>
                </a:rPr>
                <a:t>60%</a:t>
              </a:r>
              <a:endParaRPr lang="zh-CN" altLang="en-US" sz="4400">
                <a:solidFill>
                  <a:schemeClr val="bg1"/>
                </a:solidFill>
              </a:endParaRPr>
            </a:p>
          </p:txBody>
        </p:sp>
        <p:cxnSp>
          <p:nvCxnSpPr>
            <p:cNvPr id="57" name="直接连接符 56">
              <a:extLst>
                <a:ext uri="{FF2B5EF4-FFF2-40B4-BE49-F238E27FC236}">
                  <a16:creationId xmlns:a16="http://schemas.microsoft.com/office/drawing/2014/main" id="{2261836C-6A84-4661-996F-FA56B769A9C8}"/>
                </a:ext>
              </a:extLst>
            </p:cNvPr>
            <p:cNvCxnSpPr/>
            <p:nvPr/>
          </p:nvCxnSpPr>
          <p:spPr>
            <a:xfrm>
              <a:off x="6605686" y="3058022"/>
              <a:ext cx="1687845" cy="0"/>
            </a:xfrm>
            <a:prstGeom prst="line">
              <a:avLst/>
            </a:prstGeom>
            <a:ln>
              <a:gradFill flip="none" rotWithShape="1">
                <a:gsLst>
                  <a:gs pos="0">
                    <a:schemeClr val="bg1">
                      <a:alpha val="0"/>
                    </a:schemeClr>
                  </a:gs>
                  <a:gs pos="50000">
                    <a:schemeClr val="bg1"/>
                  </a:gs>
                  <a:gs pos="100000">
                    <a:schemeClr val="bg1">
                      <a:alpha val="0"/>
                    </a:schemeClr>
                  </a:gs>
                </a:gsLst>
                <a:lin ang="0" scaled="1"/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2" name="Intelligence" title="Icon of circles connected by crossing lines">
              <a:extLst>
                <a:ext uri="{FF2B5EF4-FFF2-40B4-BE49-F238E27FC236}">
                  <a16:creationId xmlns:a16="http://schemas.microsoft.com/office/drawing/2014/main" id="{E7F832AC-095C-4BDD-9909-A1155DB9E39D}"/>
                </a:ext>
              </a:extLst>
            </p:cNvPr>
            <p:cNvSpPr>
              <a:spLocks noChangeAspect="1" noEditPoints="1"/>
            </p:cNvSpPr>
            <p:nvPr/>
          </p:nvSpPr>
          <p:spPr bwMode="auto">
            <a:xfrm>
              <a:off x="7224824" y="2429923"/>
              <a:ext cx="449568" cy="432000"/>
            </a:xfrm>
            <a:custGeom>
              <a:avLst/>
              <a:gdLst>
                <a:gd name="T0" fmla="*/ 90 w 347"/>
                <a:gd name="T1" fmla="*/ 24 h 333"/>
                <a:gd name="T2" fmla="*/ 114 w 347"/>
                <a:gd name="T3" fmla="*/ 0 h 333"/>
                <a:gd name="T4" fmla="*/ 138 w 347"/>
                <a:gd name="T5" fmla="*/ 24 h 333"/>
                <a:gd name="T6" fmla="*/ 114 w 347"/>
                <a:gd name="T7" fmla="*/ 49 h 333"/>
                <a:gd name="T8" fmla="*/ 90 w 347"/>
                <a:gd name="T9" fmla="*/ 24 h 333"/>
                <a:gd name="T10" fmla="*/ 0 w 347"/>
                <a:gd name="T11" fmla="*/ 146 h 333"/>
                <a:gd name="T12" fmla="*/ 37 w 347"/>
                <a:gd name="T13" fmla="*/ 183 h 333"/>
                <a:gd name="T14" fmla="*/ 75 w 347"/>
                <a:gd name="T15" fmla="*/ 146 h 333"/>
                <a:gd name="T16" fmla="*/ 37 w 347"/>
                <a:gd name="T17" fmla="*/ 108 h 333"/>
                <a:gd name="T18" fmla="*/ 0 w 347"/>
                <a:gd name="T19" fmla="*/ 146 h 333"/>
                <a:gd name="T20" fmla="*/ 60 w 347"/>
                <a:gd name="T21" fmla="*/ 273 h 333"/>
                <a:gd name="T22" fmla="*/ 119 w 347"/>
                <a:gd name="T23" fmla="*/ 333 h 333"/>
                <a:gd name="T24" fmla="*/ 179 w 347"/>
                <a:gd name="T25" fmla="*/ 273 h 333"/>
                <a:gd name="T26" fmla="*/ 119 w 347"/>
                <a:gd name="T27" fmla="*/ 213 h 333"/>
                <a:gd name="T28" fmla="*/ 60 w 347"/>
                <a:gd name="T29" fmla="*/ 273 h 333"/>
                <a:gd name="T30" fmla="*/ 134 w 347"/>
                <a:gd name="T31" fmla="*/ 110 h 333"/>
                <a:gd name="T32" fmla="*/ 174 w 347"/>
                <a:gd name="T33" fmla="*/ 149 h 333"/>
                <a:gd name="T34" fmla="*/ 213 w 347"/>
                <a:gd name="T35" fmla="*/ 110 h 333"/>
                <a:gd name="T36" fmla="*/ 174 w 347"/>
                <a:gd name="T37" fmla="*/ 71 h 333"/>
                <a:gd name="T38" fmla="*/ 134 w 347"/>
                <a:gd name="T39" fmla="*/ 110 h 333"/>
                <a:gd name="T40" fmla="*/ 228 w 347"/>
                <a:gd name="T41" fmla="*/ 241 h 333"/>
                <a:gd name="T42" fmla="*/ 287 w 347"/>
                <a:gd name="T43" fmla="*/ 303 h 333"/>
                <a:gd name="T44" fmla="*/ 347 w 347"/>
                <a:gd name="T45" fmla="*/ 241 h 333"/>
                <a:gd name="T46" fmla="*/ 287 w 347"/>
                <a:gd name="T47" fmla="*/ 179 h 333"/>
                <a:gd name="T48" fmla="*/ 228 w 347"/>
                <a:gd name="T49" fmla="*/ 241 h 333"/>
                <a:gd name="T50" fmla="*/ 228 w 347"/>
                <a:gd name="T51" fmla="*/ 250 h 333"/>
                <a:gd name="T52" fmla="*/ 178 w 347"/>
                <a:gd name="T53" fmla="*/ 262 h 333"/>
                <a:gd name="T54" fmla="*/ 74 w 347"/>
                <a:gd name="T55" fmla="*/ 139 h 333"/>
                <a:gd name="T56" fmla="*/ 136 w 347"/>
                <a:gd name="T57" fmla="*/ 120 h 333"/>
                <a:gd name="T58" fmla="*/ 137 w 347"/>
                <a:gd name="T59" fmla="*/ 216 h 333"/>
                <a:gd name="T60" fmla="*/ 162 w 347"/>
                <a:gd name="T61" fmla="*/ 148 h 333"/>
                <a:gd name="T62" fmla="*/ 86 w 347"/>
                <a:gd name="T63" fmla="*/ 223 h 333"/>
                <a:gd name="T64" fmla="*/ 57 w 347"/>
                <a:gd name="T65" fmla="*/ 177 h 333"/>
                <a:gd name="T66" fmla="*/ 232 w 347"/>
                <a:gd name="T67" fmla="*/ 217 h 333"/>
                <a:gd name="T68" fmla="*/ 71 w 347"/>
                <a:gd name="T69" fmla="*/ 161 h 333"/>
                <a:gd name="T70" fmla="*/ 102 w 347"/>
                <a:gd name="T71" fmla="*/ 46 h 333"/>
                <a:gd name="T72" fmla="*/ 58 w 347"/>
                <a:gd name="T73" fmla="*/ 115 h 333"/>
                <a:gd name="T74" fmla="*/ 249 w 347"/>
                <a:gd name="T75" fmla="*/ 194 h 333"/>
                <a:gd name="T76" fmla="*/ 200 w 347"/>
                <a:gd name="T77" fmla="*/ 139 h 333"/>
                <a:gd name="T78" fmla="*/ 112 w 347"/>
                <a:gd name="T79" fmla="*/ 213 h 333"/>
                <a:gd name="T80" fmla="*/ 114 w 347"/>
                <a:gd name="T81" fmla="*/ 49 h 333"/>
                <a:gd name="T82" fmla="*/ 126 w 347"/>
                <a:gd name="T83" fmla="*/ 45 h 333"/>
                <a:gd name="T84" fmla="*/ 151 w 347"/>
                <a:gd name="T85" fmla="*/ 78 h 3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347" h="333">
                  <a:moveTo>
                    <a:pt x="90" y="24"/>
                  </a:moveTo>
                  <a:cubicBezTo>
                    <a:pt x="90" y="11"/>
                    <a:pt x="100" y="0"/>
                    <a:pt x="114" y="0"/>
                  </a:cubicBezTo>
                  <a:cubicBezTo>
                    <a:pt x="127" y="0"/>
                    <a:pt x="138" y="11"/>
                    <a:pt x="138" y="24"/>
                  </a:cubicBezTo>
                  <a:cubicBezTo>
                    <a:pt x="138" y="38"/>
                    <a:pt x="127" y="49"/>
                    <a:pt x="114" y="49"/>
                  </a:cubicBezTo>
                  <a:cubicBezTo>
                    <a:pt x="100" y="49"/>
                    <a:pt x="90" y="38"/>
                    <a:pt x="90" y="24"/>
                  </a:cubicBezTo>
                  <a:close/>
                  <a:moveTo>
                    <a:pt x="0" y="146"/>
                  </a:moveTo>
                  <a:cubicBezTo>
                    <a:pt x="0" y="166"/>
                    <a:pt x="17" y="183"/>
                    <a:pt x="37" y="183"/>
                  </a:cubicBezTo>
                  <a:cubicBezTo>
                    <a:pt x="58" y="183"/>
                    <a:pt x="75" y="166"/>
                    <a:pt x="75" y="146"/>
                  </a:cubicBezTo>
                  <a:cubicBezTo>
                    <a:pt x="75" y="125"/>
                    <a:pt x="58" y="108"/>
                    <a:pt x="37" y="108"/>
                  </a:cubicBezTo>
                  <a:cubicBezTo>
                    <a:pt x="17" y="108"/>
                    <a:pt x="0" y="125"/>
                    <a:pt x="0" y="146"/>
                  </a:cubicBezTo>
                  <a:close/>
                  <a:moveTo>
                    <a:pt x="60" y="273"/>
                  </a:moveTo>
                  <a:cubicBezTo>
                    <a:pt x="60" y="306"/>
                    <a:pt x="86" y="333"/>
                    <a:pt x="119" y="333"/>
                  </a:cubicBezTo>
                  <a:cubicBezTo>
                    <a:pt x="152" y="333"/>
                    <a:pt x="179" y="306"/>
                    <a:pt x="179" y="273"/>
                  </a:cubicBezTo>
                  <a:cubicBezTo>
                    <a:pt x="179" y="240"/>
                    <a:pt x="152" y="213"/>
                    <a:pt x="119" y="213"/>
                  </a:cubicBezTo>
                  <a:cubicBezTo>
                    <a:pt x="86" y="213"/>
                    <a:pt x="60" y="240"/>
                    <a:pt x="60" y="273"/>
                  </a:cubicBezTo>
                  <a:close/>
                  <a:moveTo>
                    <a:pt x="134" y="110"/>
                  </a:moveTo>
                  <a:cubicBezTo>
                    <a:pt x="134" y="132"/>
                    <a:pt x="152" y="149"/>
                    <a:pt x="174" y="149"/>
                  </a:cubicBezTo>
                  <a:cubicBezTo>
                    <a:pt x="195" y="149"/>
                    <a:pt x="213" y="132"/>
                    <a:pt x="213" y="110"/>
                  </a:cubicBezTo>
                  <a:cubicBezTo>
                    <a:pt x="213" y="89"/>
                    <a:pt x="195" y="71"/>
                    <a:pt x="174" y="71"/>
                  </a:cubicBezTo>
                  <a:cubicBezTo>
                    <a:pt x="152" y="71"/>
                    <a:pt x="134" y="89"/>
                    <a:pt x="134" y="110"/>
                  </a:cubicBezTo>
                  <a:close/>
                  <a:moveTo>
                    <a:pt x="228" y="241"/>
                  </a:moveTo>
                  <a:cubicBezTo>
                    <a:pt x="228" y="275"/>
                    <a:pt x="254" y="303"/>
                    <a:pt x="287" y="303"/>
                  </a:cubicBezTo>
                  <a:cubicBezTo>
                    <a:pt x="320" y="303"/>
                    <a:pt x="347" y="275"/>
                    <a:pt x="347" y="241"/>
                  </a:cubicBezTo>
                  <a:cubicBezTo>
                    <a:pt x="347" y="207"/>
                    <a:pt x="320" y="179"/>
                    <a:pt x="287" y="179"/>
                  </a:cubicBezTo>
                  <a:cubicBezTo>
                    <a:pt x="254" y="179"/>
                    <a:pt x="228" y="207"/>
                    <a:pt x="228" y="241"/>
                  </a:cubicBezTo>
                  <a:close/>
                  <a:moveTo>
                    <a:pt x="228" y="250"/>
                  </a:moveTo>
                  <a:cubicBezTo>
                    <a:pt x="178" y="262"/>
                    <a:pt x="178" y="262"/>
                    <a:pt x="178" y="262"/>
                  </a:cubicBezTo>
                  <a:moveTo>
                    <a:pt x="74" y="139"/>
                  </a:moveTo>
                  <a:cubicBezTo>
                    <a:pt x="136" y="120"/>
                    <a:pt x="136" y="120"/>
                    <a:pt x="136" y="120"/>
                  </a:cubicBezTo>
                  <a:moveTo>
                    <a:pt x="137" y="216"/>
                  </a:moveTo>
                  <a:cubicBezTo>
                    <a:pt x="162" y="148"/>
                    <a:pt x="162" y="148"/>
                    <a:pt x="162" y="148"/>
                  </a:cubicBezTo>
                  <a:moveTo>
                    <a:pt x="86" y="223"/>
                  </a:moveTo>
                  <a:cubicBezTo>
                    <a:pt x="57" y="177"/>
                    <a:pt x="57" y="177"/>
                    <a:pt x="57" y="177"/>
                  </a:cubicBezTo>
                  <a:moveTo>
                    <a:pt x="232" y="217"/>
                  </a:moveTo>
                  <a:cubicBezTo>
                    <a:pt x="71" y="161"/>
                    <a:pt x="71" y="161"/>
                    <a:pt x="71" y="161"/>
                  </a:cubicBezTo>
                  <a:moveTo>
                    <a:pt x="102" y="46"/>
                  </a:moveTo>
                  <a:cubicBezTo>
                    <a:pt x="58" y="115"/>
                    <a:pt x="58" y="115"/>
                    <a:pt x="58" y="115"/>
                  </a:cubicBezTo>
                  <a:moveTo>
                    <a:pt x="249" y="194"/>
                  </a:moveTo>
                  <a:cubicBezTo>
                    <a:pt x="200" y="139"/>
                    <a:pt x="200" y="139"/>
                    <a:pt x="200" y="139"/>
                  </a:cubicBezTo>
                  <a:moveTo>
                    <a:pt x="112" y="213"/>
                  </a:moveTo>
                  <a:cubicBezTo>
                    <a:pt x="114" y="49"/>
                    <a:pt x="114" y="49"/>
                    <a:pt x="114" y="49"/>
                  </a:cubicBezTo>
                  <a:moveTo>
                    <a:pt x="126" y="45"/>
                  </a:moveTo>
                  <a:cubicBezTo>
                    <a:pt x="151" y="78"/>
                    <a:pt x="151" y="78"/>
                    <a:pt x="151" y="78"/>
                  </a:cubicBezTo>
                </a:path>
              </a:pathLst>
            </a:custGeom>
            <a:noFill/>
            <a:ln w="12700" cap="flat">
              <a:solidFill>
                <a:schemeClr val="bg1"/>
              </a:solidFill>
              <a:prstDash val="solid"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等线" panose="020F0502020204030204"/>
                <a:ea typeface="+mn-ea"/>
                <a:cs typeface="+mn-cs"/>
              </a:endParaRPr>
            </a:p>
          </p:txBody>
        </p:sp>
      </p:grpSp>
      <p:sp>
        <p:nvSpPr>
          <p:cNvPr id="43" name="矩形 42">
            <a:extLst>
              <a:ext uri="{FF2B5EF4-FFF2-40B4-BE49-F238E27FC236}">
                <a16:creationId xmlns:a16="http://schemas.microsoft.com/office/drawing/2014/main" id="{B07F6F26-F38A-49A5-A2AC-83ECB20BEB3A}"/>
              </a:ext>
            </a:extLst>
          </p:cNvPr>
          <p:cNvSpPr/>
          <p:nvPr/>
        </p:nvSpPr>
        <p:spPr>
          <a:xfrm>
            <a:off x="3639520" y="4846547"/>
            <a:ext cx="2247224" cy="10288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30000"/>
              </a:lnSpc>
            </a:pPr>
            <a:r>
              <a:rPr lang="af-ZA" altLang="zh-CN" sz="1200">
                <a:solidFill>
                  <a:schemeClr val="tx2"/>
                </a:solidFill>
                <a:ea typeface="微软雅黑" panose="020B0503020204020204" pitchFamily="34" charset="-122"/>
                <a:sym typeface="Arial" panose="020B0604020202020204" pitchFamily="34" charset="0"/>
              </a:rPr>
              <a:t>Lorem ipsum dolor sit amet, consectetuer adipiscing elit. Maecenas porttitor congue massa. Fusce posuere </a:t>
            </a:r>
          </a:p>
        </p:txBody>
      </p:sp>
      <p:sp>
        <p:nvSpPr>
          <p:cNvPr id="44" name="文本框 43">
            <a:extLst>
              <a:ext uri="{FF2B5EF4-FFF2-40B4-BE49-F238E27FC236}">
                <a16:creationId xmlns:a16="http://schemas.microsoft.com/office/drawing/2014/main" id="{C4476D84-DC85-40F8-93B2-24FD266CAA19}"/>
              </a:ext>
            </a:extLst>
          </p:cNvPr>
          <p:cNvSpPr txBox="1"/>
          <p:nvPr/>
        </p:nvSpPr>
        <p:spPr>
          <a:xfrm>
            <a:off x="3921395" y="4408337"/>
            <a:ext cx="1683474" cy="400110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algn="ctr"/>
            <a:r>
              <a:rPr lang="af-ZA" altLang="zh-CN" sz="2000" b="1">
                <a:solidFill>
                  <a:schemeClr val="accent1"/>
                </a:solidFill>
                <a:ea typeface="微软雅黑" panose="020B0503020204020204" pitchFamily="34" charset="-122"/>
                <a:sym typeface="Arial" panose="020B0604020202020204" pitchFamily="34" charset="0"/>
              </a:rPr>
              <a:t>TITLE HERE</a:t>
            </a:r>
          </a:p>
        </p:txBody>
      </p:sp>
      <p:grpSp>
        <p:nvGrpSpPr>
          <p:cNvPr id="65" name="组合 64">
            <a:extLst>
              <a:ext uri="{FF2B5EF4-FFF2-40B4-BE49-F238E27FC236}">
                <a16:creationId xmlns:a16="http://schemas.microsoft.com/office/drawing/2014/main" id="{78FC271A-9398-42B5-AF56-07D4B2A4E146}"/>
              </a:ext>
            </a:extLst>
          </p:cNvPr>
          <p:cNvGrpSpPr/>
          <p:nvPr/>
        </p:nvGrpSpPr>
        <p:grpSpPr>
          <a:xfrm>
            <a:off x="3639520" y="2056765"/>
            <a:ext cx="2247224" cy="2005604"/>
            <a:chOff x="3687198" y="2056765"/>
            <a:chExt cx="2247224" cy="2005604"/>
          </a:xfrm>
        </p:grpSpPr>
        <p:sp>
          <p:nvSpPr>
            <p:cNvPr id="32" name="矩形: 圆角 31">
              <a:extLst>
                <a:ext uri="{FF2B5EF4-FFF2-40B4-BE49-F238E27FC236}">
                  <a16:creationId xmlns:a16="http://schemas.microsoft.com/office/drawing/2014/main" id="{65C102B3-3BCF-4AEA-8AAE-3FE24D3D5CF5}"/>
                </a:ext>
              </a:extLst>
            </p:cNvPr>
            <p:cNvSpPr/>
            <p:nvPr/>
          </p:nvSpPr>
          <p:spPr>
            <a:xfrm>
              <a:off x="3687198" y="2056765"/>
              <a:ext cx="2247224" cy="2005604"/>
            </a:xfrm>
            <a:prstGeom prst="roundRect">
              <a:avLst>
                <a:gd name="adj" fmla="val 7707"/>
              </a:avLst>
            </a:prstGeom>
            <a:solidFill>
              <a:schemeClr val="bg1"/>
            </a:solidFill>
            <a:ln>
              <a:solidFill>
                <a:schemeClr val="accent1"/>
              </a:solidFill>
            </a:ln>
            <a:effectLst>
              <a:outerShdw blurRad="355600" sx="95000" sy="95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 sz="1400">
                <a:solidFill>
                  <a:prstClr val="white"/>
                </a:solidFill>
                <a:latin typeface="等线" panose="020F0502020204030204"/>
                <a:ea typeface="等线" panose="02010600030101010101" pitchFamily="2" charset="-122"/>
              </a:endParaRPr>
            </a:p>
          </p:txBody>
        </p:sp>
        <p:sp>
          <p:nvSpPr>
            <p:cNvPr id="52" name="文本框 51">
              <a:extLst>
                <a:ext uri="{FF2B5EF4-FFF2-40B4-BE49-F238E27FC236}">
                  <a16:creationId xmlns:a16="http://schemas.microsoft.com/office/drawing/2014/main" id="{00E866CB-6F46-4FB5-96B3-FB6A8C90C2C3}"/>
                </a:ext>
              </a:extLst>
            </p:cNvPr>
            <p:cNvSpPr txBox="1"/>
            <p:nvPr/>
          </p:nvSpPr>
          <p:spPr>
            <a:xfrm>
              <a:off x="4027493" y="3155904"/>
              <a:ext cx="1566635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4400">
                  <a:solidFill>
                    <a:schemeClr val="accent1"/>
                  </a:solidFill>
                </a:rPr>
                <a:t>70%</a:t>
              </a:r>
              <a:endParaRPr lang="zh-CN" altLang="en-US" sz="4400">
                <a:solidFill>
                  <a:schemeClr val="accent1"/>
                </a:solidFill>
              </a:endParaRPr>
            </a:p>
          </p:txBody>
        </p:sp>
        <p:cxnSp>
          <p:nvCxnSpPr>
            <p:cNvPr id="56" name="直接连接符 55">
              <a:extLst>
                <a:ext uri="{FF2B5EF4-FFF2-40B4-BE49-F238E27FC236}">
                  <a16:creationId xmlns:a16="http://schemas.microsoft.com/office/drawing/2014/main" id="{5FCEF019-A939-4357-ACB2-CB0DBBD6CE7A}"/>
                </a:ext>
              </a:extLst>
            </p:cNvPr>
            <p:cNvCxnSpPr/>
            <p:nvPr/>
          </p:nvCxnSpPr>
          <p:spPr>
            <a:xfrm>
              <a:off x="3966888" y="3063171"/>
              <a:ext cx="1687845" cy="0"/>
            </a:xfrm>
            <a:prstGeom prst="line">
              <a:avLst/>
            </a:prstGeom>
            <a:ln>
              <a:gradFill flip="none" rotWithShape="1">
                <a:gsLst>
                  <a:gs pos="0">
                    <a:schemeClr val="accent1">
                      <a:alpha val="0"/>
                    </a:schemeClr>
                  </a:gs>
                  <a:gs pos="50000">
                    <a:schemeClr val="accent1"/>
                  </a:gs>
                  <a:gs pos="100000">
                    <a:schemeClr val="accent1">
                      <a:alpha val="0"/>
                    </a:schemeClr>
                  </a:gs>
                </a:gsLst>
                <a:lin ang="0" scaled="1"/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3" name="IoT" title="Icon of five circles that all connect to a center circle">
              <a:extLst>
                <a:ext uri="{FF2B5EF4-FFF2-40B4-BE49-F238E27FC236}">
                  <a16:creationId xmlns:a16="http://schemas.microsoft.com/office/drawing/2014/main" id="{D18C1F19-B939-4FAD-AFD8-2CAB8BF38C4B}"/>
                </a:ext>
              </a:extLst>
            </p:cNvPr>
            <p:cNvSpPr>
              <a:spLocks noChangeAspect="1" noEditPoints="1"/>
            </p:cNvSpPr>
            <p:nvPr/>
          </p:nvSpPr>
          <p:spPr bwMode="auto">
            <a:xfrm>
              <a:off x="4595158" y="2429923"/>
              <a:ext cx="431304" cy="432000"/>
            </a:xfrm>
            <a:custGeom>
              <a:avLst/>
              <a:gdLst>
                <a:gd name="T0" fmla="*/ 235 w 352"/>
                <a:gd name="T1" fmla="*/ 176 h 352"/>
                <a:gd name="T2" fmla="*/ 176 w 352"/>
                <a:gd name="T3" fmla="*/ 235 h 352"/>
                <a:gd name="T4" fmla="*/ 117 w 352"/>
                <a:gd name="T5" fmla="*/ 176 h 352"/>
                <a:gd name="T6" fmla="*/ 176 w 352"/>
                <a:gd name="T7" fmla="*/ 117 h 352"/>
                <a:gd name="T8" fmla="*/ 235 w 352"/>
                <a:gd name="T9" fmla="*/ 176 h 352"/>
                <a:gd name="T10" fmla="*/ 270 w 352"/>
                <a:gd name="T11" fmla="*/ 0 h 352"/>
                <a:gd name="T12" fmla="*/ 235 w 352"/>
                <a:gd name="T13" fmla="*/ 35 h 352"/>
                <a:gd name="T14" fmla="*/ 270 w 352"/>
                <a:gd name="T15" fmla="*/ 70 h 352"/>
                <a:gd name="T16" fmla="*/ 305 w 352"/>
                <a:gd name="T17" fmla="*/ 35 h 352"/>
                <a:gd name="T18" fmla="*/ 270 w 352"/>
                <a:gd name="T19" fmla="*/ 0 h 352"/>
                <a:gd name="T20" fmla="*/ 82 w 352"/>
                <a:gd name="T21" fmla="*/ 23 h 352"/>
                <a:gd name="T22" fmla="*/ 47 w 352"/>
                <a:gd name="T23" fmla="*/ 59 h 352"/>
                <a:gd name="T24" fmla="*/ 82 w 352"/>
                <a:gd name="T25" fmla="*/ 94 h 352"/>
                <a:gd name="T26" fmla="*/ 117 w 352"/>
                <a:gd name="T27" fmla="*/ 59 h 352"/>
                <a:gd name="T28" fmla="*/ 82 w 352"/>
                <a:gd name="T29" fmla="*/ 23 h 352"/>
                <a:gd name="T30" fmla="*/ 35 w 352"/>
                <a:gd name="T31" fmla="*/ 211 h 352"/>
                <a:gd name="T32" fmla="*/ 0 w 352"/>
                <a:gd name="T33" fmla="*/ 246 h 352"/>
                <a:gd name="T34" fmla="*/ 35 w 352"/>
                <a:gd name="T35" fmla="*/ 282 h 352"/>
                <a:gd name="T36" fmla="*/ 70 w 352"/>
                <a:gd name="T37" fmla="*/ 246 h 352"/>
                <a:gd name="T38" fmla="*/ 35 w 352"/>
                <a:gd name="T39" fmla="*/ 211 h 352"/>
                <a:gd name="T40" fmla="*/ 223 w 352"/>
                <a:gd name="T41" fmla="*/ 282 h 352"/>
                <a:gd name="T42" fmla="*/ 188 w 352"/>
                <a:gd name="T43" fmla="*/ 317 h 352"/>
                <a:gd name="T44" fmla="*/ 223 w 352"/>
                <a:gd name="T45" fmla="*/ 352 h 352"/>
                <a:gd name="T46" fmla="*/ 258 w 352"/>
                <a:gd name="T47" fmla="*/ 317 h 352"/>
                <a:gd name="T48" fmla="*/ 223 w 352"/>
                <a:gd name="T49" fmla="*/ 282 h 352"/>
                <a:gd name="T50" fmla="*/ 317 w 352"/>
                <a:gd name="T51" fmla="*/ 164 h 352"/>
                <a:gd name="T52" fmla="*/ 282 w 352"/>
                <a:gd name="T53" fmla="*/ 199 h 352"/>
                <a:gd name="T54" fmla="*/ 317 w 352"/>
                <a:gd name="T55" fmla="*/ 235 h 352"/>
                <a:gd name="T56" fmla="*/ 352 w 352"/>
                <a:gd name="T57" fmla="*/ 199 h 352"/>
                <a:gd name="T58" fmla="*/ 317 w 352"/>
                <a:gd name="T59" fmla="*/ 164 h 352"/>
                <a:gd name="T60" fmla="*/ 250 w 352"/>
                <a:gd name="T61" fmla="*/ 64 h 352"/>
                <a:gd name="T62" fmla="*/ 209 w 352"/>
                <a:gd name="T63" fmla="*/ 127 h 352"/>
                <a:gd name="T64" fmla="*/ 139 w 352"/>
                <a:gd name="T65" fmla="*/ 130 h 352"/>
                <a:gd name="T66" fmla="*/ 104 w 352"/>
                <a:gd name="T67" fmla="*/ 86 h 352"/>
                <a:gd name="T68" fmla="*/ 67 w 352"/>
                <a:gd name="T69" fmla="*/ 231 h 352"/>
                <a:gd name="T70" fmla="*/ 124 w 352"/>
                <a:gd name="T71" fmla="*/ 202 h 352"/>
                <a:gd name="T72" fmla="*/ 212 w 352"/>
                <a:gd name="T73" fmla="*/ 283 h 352"/>
                <a:gd name="T74" fmla="*/ 195 w 352"/>
                <a:gd name="T75" fmla="*/ 232 h 352"/>
                <a:gd name="T76" fmla="*/ 234 w 352"/>
                <a:gd name="T77" fmla="*/ 186 h 352"/>
                <a:gd name="T78" fmla="*/ 282 w 352"/>
                <a:gd name="T79" fmla="*/ 194 h 3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352" h="352">
                  <a:moveTo>
                    <a:pt x="235" y="176"/>
                  </a:moveTo>
                  <a:cubicBezTo>
                    <a:pt x="235" y="208"/>
                    <a:pt x="208" y="235"/>
                    <a:pt x="176" y="235"/>
                  </a:cubicBezTo>
                  <a:cubicBezTo>
                    <a:pt x="144" y="235"/>
                    <a:pt x="117" y="208"/>
                    <a:pt x="117" y="176"/>
                  </a:cubicBezTo>
                  <a:cubicBezTo>
                    <a:pt x="117" y="144"/>
                    <a:pt x="144" y="117"/>
                    <a:pt x="176" y="117"/>
                  </a:cubicBezTo>
                  <a:cubicBezTo>
                    <a:pt x="208" y="117"/>
                    <a:pt x="235" y="144"/>
                    <a:pt x="235" y="176"/>
                  </a:cubicBezTo>
                  <a:close/>
                  <a:moveTo>
                    <a:pt x="270" y="0"/>
                  </a:moveTo>
                  <a:cubicBezTo>
                    <a:pt x="250" y="0"/>
                    <a:pt x="235" y="16"/>
                    <a:pt x="235" y="35"/>
                  </a:cubicBezTo>
                  <a:cubicBezTo>
                    <a:pt x="235" y="55"/>
                    <a:pt x="250" y="70"/>
                    <a:pt x="270" y="70"/>
                  </a:cubicBezTo>
                  <a:cubicBezTo>
                    <a:pt x="289" y="70"/>
                    <a:pt x="305" y="55"/>
                    <a:pt x="305" y="35"/>
                  </a:cubicBezTo>
                  <a:cubicBezTo>
                    <a:pt x="305" y="16"/>
                    <a:pt x="289" y="0"/>
                    <a:pt x="270" y="0"/>
                  </a:cubicBezTo>
                  <a:close/>
                  <a:moveTo>
                    <a:pt x="82" y="23"/>
                  </a:moveTo>
                  <a:cubicBezTo>
                    <a:pt x="63" y="23"/>
                    <a:pt x="47" y="39"/>
                    <a:pt x="47" y="59"/>
                  </a:cubicBezTo>
                  <a:cubicBezTo>
                    <a:pt x="47" y="78"/>
                    <a:pt x="63" y="94"/>
                    <a:pt x="82" y="94"/>
                  </a:cubicBezTo>
                  <a:cubicBezTo>
                    <a:pt x="102" y="94"/>
                    <a:pt x="117" y="78"/>
                    <a:pt x="117" y="59"/>
                  </a:cubicBezTo>
                  <a:cubicBezTo>
                    <a:pt x="117" y="39"/>
                    <a:pt x="102" y="23"/>
                    <a:pt x="82" y="23"/>
                  </a:cubicBezTo>
                  <a:close/>
                  <a:moveTo>
                    <a:pt x="35" y="211"/>
                  </a:moveTo>
                  <a:cubicBezTo>
                    <a:pt x="16" y="211"/>
                    <a:pt x="0" y="227"/>
                    <a:pt x="0" y="246"/>
                  </a:cubicBezTo>
                  <a:cubicBezTo>
                    <a:pt x="0" y="266"/>
                    <a:pt x="16" y="282"/>
                    <a:pt x="35" y="282"/>
                  </a:cubicBezTo>
                  <a:cubicBezTo>
                    <a:pt x="55" y="282"/>
                    <a:pt x="70" y="266"/>
                    <a:pt x="70" y="246"/>
                  </a:cubicBezTo>
                  <a:cubicBezTo>
                    <a:pt x="70" y="227"/>
                    <a:pt x="55" y="211"/>
                    <a:pt x="35" y="211"/>
                  </a:cubicBezTo>
                  <a:close/>
                  <a:moveTo>
                    <a:pt x="223" y="282"/>
                  </a:moveTo>
                  <a:cubicBezTo>
                    <a:pt x="203" y="282"/>
                    <a:pt x="188" y="297"/>
                    <a:pt x="188" y="317"/>
                  </a:cubicBezTo>
                  <a:cubicBezTo>
                    <a:pt x="188" y="336"/>
                    <a:pt x="203" y="352"/>
                    <a:pt x="223" y="352"/>
                  </a:cubicBezTo>
                  <a:cubicBezTo>
                    <a:pt x="242" y="352"/>
                    <a:pt x="258" y="336"/>
                    <a:pt x="258" y="317"/>
                  </a:cubicBezTo>
                  <a:cubicBezTo>
                    <a:pt x="258" y="297"/>
                    <a:pt x="242" y="282"/>
                    <a:pt x="223" y="282"/>
                  </a:cubicBezTo>
                  <a:close/>
                  <a:moveTo>
                    <a:pt x="317" y="164"/>
                  </a:moveTo>
                  <a:cubicBezTo>
                    <a:pt x="297" y="164"/>
                    <a:pt x="282" y="180"/>
                    <a:pt x="282" y="199"/>
                  </a:cubicBezTo>
                  <a:cubicBezTo>
                    <a:pt x="282" y="219"/>
                    <a:pt x="297" y="235"/>
                    <a:pt x="317" y="235"/>
                  </a:cubicBezTo>
                  <a:cubicBezTo>
                    <a:pt x="336" y="235"/>
                    <a:pt x="352" y="219"/>
                    <a:pt x="352" y="199"/>
                  </a:cubicBezTo>
                  <a:cubicBezTo>
                    <a:pt x="352" y="180"/>
                    <a:pt x="336" y="164"/>
                    <a:pt x="317" y="164"/>
                  </a:cubicBezTo>
                  <a:close/>
                  <a:moveTo>
                    <a:pt x="250" y="64"/>
                  </a:moveTo>
                  <a:cubicBezTo>
                    <a:pt x="209" y="127"/>
                    <a:pt x="209" y="127"/>
                    <a:pt x="209" y="127"/>
                  </a:cubicBezTo>
                  <a:moveTo>
                    <a:pt x="139" y="130"/>
                  </a:moveTo>
                  <a:cubicBezTo>
                    <a:pt x="104" y="86"/>
                    <a:pt x="104" y="86"/>
                    <a:pt x="104" y="86"/>
                  </a:cubicBezTo>
                  <a:moveTo>
                    <a:pt x="67" y="231"/>
                  </a:moveTo>
                  <a:cubicBezTo>
                    <a:pt x="124" y="202"/>
                    <a:pt x="124" y="202"/>
                    <a:pt x="124" y="202"/>
                  </a:cubicBezTo>
                  <a:moveTo>
                    <a:pt x="212" y="283"/>
                  </a:moveTo>
                  <a:cubicBezTo>
                    <a:pt x="195" y="232"/>
                    <a:pt x="195" y="232"/>
                    <a:pt x="195" y="232"/>
                  </a:cubicBezTo>
                  <a:moveTo>
                    <a:pt x="234" y="186"/>
                  </a:moveTo>
                  <a:cubicBezTo>
                    <a:pt x="282" y="194"/>
                    <a:pt x="282" y="194"/>
                    <a:pt x="282" y="194"/>
                  </a:cubicBezTo>
                </a:path>
              </a:pathLst>
            </a:custGeom>
            <a:noFill/>
            <a:ln w="12700" cap="flat">
              <a:solidFill>
                <a:schemeClr val="accent1"/>
              </a:solidFill>
              <a:prstDash val="solid"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等线" panose="020F0502020204030204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531182910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文本占位符 12">
            <a:extLst>
              <a:ext uri="{FF2B5EF4-FFF2-40B4-BE49-F238E27FC236}">
                <a16:creationId xmlns:a16="http://schemas.microsoft.com/office/drawing/2014/main" id="{E1B633CE-DEE1-409D-A8EA-6A2BC25ECBF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r>
              <a:rPr lang="zh-CN" altLang="en-US" sz="2800"/>
              <a:t>心得体会</a:t>
            </a:r>
          </a:p>
        </p:txBody>
      </p:sp>
      <p:sp>
        <p:nvSpPr>
          <p:cNvPr id="36" name="椭圆 35">
            <a:extLst>
              <a:ext uri="{FF2B5EF4-FFF2-40B4-BE49-F238E27FC236}">
                <a16:creationId xmlns:a16="http://schemas.microsoft.com/office/drawing/2014/main" id="{0F83136E-98DE-4123-AC77-99E1CE6FEAEA}"/>
              </a:ext>
            </a:extLst>
          </p:cNvPr>
          <p:cNvSpPr/>
          <p:nvPr/>
        </p:nvSpPr>
        <p:spPr>
          <a:xfrm rot="9692354">
            <a:off x="576434" y="3780300"/>
            <a:ext cx="1463336" cy="1463334"/>
          </a:xfrm>
          <a:prstGeom prst="ellipse">
            <a:avLst/>
          </a:prstGeom>
          <a:solidFill>
            <a:schemeClr val="bg1"/>
          </a:solidFill>
          <a:ln>
            <a:solidFill>
              <a:schemeClr val="accent1"/>
            </a:solidFill>
          </a:ln>
          <a:effectLst>
            <a:outerShdw blurRad="355600" sx="95000" sy="95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37" name="椭圆 36">
            <a:extLst>
              <a:ext uri="{FF2B5EF4-FFF2-40B4-BE49-F238E27FC236}">
                <a16:creationId xmlns:a16="http://schemas.microsoft.com/office/drawing/2014/main" id="{C9FAA706-1D7A-4299-A553-157EC791CD76}"/>
              </a:ext>
            </a:extLst>
          </p:cNvPr>
          <p:cNvSpPr/>
          <p:nvPr/>
        </p:nvSpPr>
        <p:spPr>
          <a:xfrm rot="9900000">
            <a:off x="2420344" y="2716176"/>
            <a:ext cx="1904471" cy="1904468"/>
          </a:xfrm>
          <a:prstGeom prst="ellipse">
            <a:avLst/>
          </a:prstGeom>
          <a:solidFill>
            <a:schemeClr val="bg1"/>
          </a:solidFill>
          <a:ln>
            <a:solidFill>
              <a:schemeClr val="accent1"/>
            </a:solidFill>
          </a:ln>
          <a:effectLst>
            <a:outerShdw blurRad="355600" sx="95000" sy="95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41" name="椭圆 40">
            <a:extLst>
              <a:ext uri="{FF2B5EF4-FFF2-40B4-BE49-F238E27FC236}">
                <a16:creationId xmlns:a16="http://schemas.microsoft.com/office/drawing/2014/main" id="{AAA6B424-3C09-4130-9359-33CC32C7663E}"/>
              </a:ext>
            </a:extLst>
          </p:cNvPr>
          <p:cNvSpPr/>
          <p:nvPr/>
        </p:nvSpPr>
        <p:spPr>
          <a:xfrm rot="10800000">
            <a:off x="4705391" y="1654655"/>
            <a:ext cx="2781220" cy="2781216"/>
          </a:xfrm>
          <a:prstGeom prst="ellipse">
            <a:avLst/>
          </a:prstGeom>
          <a:solidFill>
            <a:schemeClr val="bg1"/>
          </a:solidFill>
          <a:ln>
            <a:solidFill>
              <a:schemeClr val="accent1"/>
            </a:solidFill>
          </a:ln>
          <a:effectLst>
            <a:outerShdw blurRad="355600" sx="95000" sy="95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43" name="椭圆 42">
            <a:extLst>
              <a:ext uri="{FF2B5EF4-FFF2-40B4-BE49-F238E27FC236}">
                <a16:creationId xmlns:a16="http://schemas.microsoft.com/office/drawing/2014/main" id="{589B4595-BE19-4919-9854-C53BF1EE5C76}"/>
              </a:ext>
            </a:extLst>
          </p:cNvPr>
          <p:cNvSpPr/>
          <p:nvPr/>
        </p:nvSpPr>
        <p:spPr>
          <a:xfrm rot="11907646" flipH="1">
            <a:off x="10152230" y="3802045"/>
            <a:ext cx="1463336" cy="1463334"/>
          </a:xfrm>
          <a:prstGeom prst="ellipse">
            <a:avLst/>
          </a:prstGeom>
          <a:solidFill>
            <a:schemeClr val="bg1"/>
          </a:solidFill>
          <a:ln>
            <a:solidFill>
              <a:schemeClr val="accent1"/>
            </a:solidFill>
          </a:ln>
          <a:effectLst>
            <a:outerShdw blurRad="355600" sx="95000" sy="95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48" name="椭圆 47">
            <a:extLst>
              <a:ext uri="{FF2B5EF4-FFF2-40B4-BE49-F238E27FC236}">
                <a16:creationId xmlns:a16="http://schemas.microsoft.com/office/drawing/2014/main" id="{6848963B-5C1E-45B6-A286-4BC193B4EFFD}"/>
              </a:ext>
            </a:extLst>
          </p:cNvPr>
          <p:cNvSpPr/>
          <p:nvPr/>
        </p:nvSpPr>
        <p:spPr>
          <a:xfrm rot="11700000" flipH="1">
            <a:off x="7867183" y="2693754"/>
            <a:ext cx="1904471" cy="1904468"/>
          </a:xfrm>
          <a:prstGeom prst="ellipse">
            <a:avLst/>
          </a:prstGeom>
          <a:solidFill>
            <a:schemeClr val="bg1"/>
          </a:solidFill>
          <a:ln>
            <a:solidFill>
              <a:schemeClr val="accent1"/>
            </a:solidFill>
          </a:ln>
          <a:effectLst>
            <a:outerShdw blurRad="355600" sx="95000" sy="95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400" b="0" i="0" u="none" strike="noStrike" kern="1200" cap="none" spc="0" normalizeH="0" baseline="0" noProof="0">
              <a:ln>
                <a:noFill/>
              </a:ln>
              <a:solidFill>
                <a:srgbClr val="44546A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69" name="文本框 68">
            <a:extLst>
              <a:ext uri="{FF2B5EF4-FFF2-40B4-BE49-F238E27FC236}">
                <a16:creationId xmlns:a16="http://schemas.microsoft.com/office/drawing/2014/main" id="{31E4A9B8-E80B-4511-B45E-AAEF173241C1}"/>
              </a:ext>
            </a:extLst>
          </p:cNvPr>
          <p:cNvSpPr txBox="1"/>
          <p:nvPr/>
        </p:nvSpPr>
        <p:spPr>
          <a:xfrm>
            <a:off x="3397826" y="4931156"/>
            <a:ext cx="539634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10600030101010101" pitchFamily="2" charset="-122"/>
                <a:ea typeface="等线" panose="02010600030101010101" pitchFamily="2" charset="-122"/>
                <a:cs typeface="+mn-cs"/>
              </a:rPr>
              <a:t>TITLE HERE</a:t>
            </a:r>
          </a:p>
        </p:txBody>
      </p:sp>
      <p:cxnSp>
        <p:nvCxnSpPr>
          <p:cNvPr id="70" name="直接连接符 69">
            <a:extLst>
              <a:ext uri="{FF2B5EF4-FFF2-40B4-BE49-F238E27FC236}">
                <a16:creationId xmlns:a16="http://schemas.microsoft.com/office/drawing/2014/main" id="{39B8A54F-3DC2-43C5-983D-1DB3540BBCDB}"/>
              </a:ext>
            </a:extLst>
          </p:cNvPr>
          <p:cNvCxnSpPr>
            <a:cxnSpLocks/>
          </p:cNvCxnSpPr>
          <p:nvPr/>
        </p:nvCxnSpPr>
        <p:spPr>
          <a:xfrm>
            <a:off x="3618512" y="5432361"/>
            <a:ext cx="4873098" cy="0"/>
          </a:xfrm>
          <a:prstGeom prst="line">
            <a:avLst/>
          </a:prstGeom>
          <a:ln w="12700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50000">
                  <a:schemeClr val="accent1"/>
                </a:gs>
                <a:gs pos="100000">
                  <a:schemeClr val="accent1">
                    <a:alpha val="0"/>
                  </a:schemeClr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1" name="文本框 70">
            <a:extLst>
              <a:ext uri="{FF2B5EF4-FFF2-40B4-BE49-F238E27FC236}">
                <a16:creationId xmlns:a16="http://schemas.microsoft.com/office/drawing/2014/main" id="{B0F246BD-CF14-4ED2-A00D-2EF8654DBCB2}"/>
              </a:ext>
            </a:extLst>
          </p:cNvPr>
          <p:cNvSpPr txBox="1"/>
          <p:nvPr/>
        </p:nvSpPr>
        <p:spPr>
          <a:xfrm>
            <a:off x="3438120" y="5504079"/>
            <a:ext cx="514573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9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icrosoft JhengHei Light" panose="020B0304030504040204" pitchFamily="34" charset="-120"/>
                <a:ea typeface="Microsoft JhengHei Light" panose="020B0304030504040204" pitchFamily="34" charset="-120"/>
                <a:cs typeface="+mn-cs"/>
              </a:rPr>
              <a:t>Lorem ipsum dolor sit amet, consectetuer adipiscing elit</a:t>
            </a:r>
            <a:r>
              <a:rPr kumimoji="0" lang="en-US" altLang="zh-CN" sz="9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icrosoft JhengHei Light" panose="020B0304030504040204" pitchFamily="34" charset="-120"/>
                <a:ea typeface="Microsoft JhengHei Light" panose="020B0304030504040204" pitchFamily="34" charset="-120"/>
                <a:cs typeface="+mn-cs"/>
              </a:rPr>
              <a:t>. Maecenas porttitor congue massa. Fusce posuere</a:t>
            </a:r>
          </a:p>
        </p:txBody>
      </p:sp>
      <p:sp>
        <p:nvSpPr>
          <p:cNvPr id="33" name="椭圆 32">
            <a:extLst>
              <a:ext uri="{FF2B5EF4-FFF2-40B4-BE49-F238E27FC236}">
                <a16:creationId xmlns:a16="http://schemas.microsoft.com/office/drawing/2014/main" id="{0E243148-71C2-4BC7-83F2-465342CA0BF3}"/>
              </a:ext>
            </a:extLst>
          </p:cNvPr>
          <p:cNvSpPr/>
          <p:nvPr/>
        </p:nvSpPr>
        <p:spPr>
          <a:xfrm>
            <a:off x="-117263" y="4295195"/>
            <a:ext cx="12395200" cy="4727248"/>
          </a:xfrm>
          <a:prstGeom prst="ellipse">
            <a:avLst/>
          </a:prstGeom>
          <a:solidFill>
            <a:schemeClr val="bg1"/>
          </a:solidFill>
          <a:ln w="63500">
            <a:gradFill flip="none" rotWithShape="1">
              <a:gsLst>
                <a:gs pos="0">
                  <a:schemeClr val="accent1"/>
                </a:gs>
                <a:gs pos="54000">
                  <a:schemeClr val="accent1">
                    <a:alpha val="0"/>
                  </a:schemeClr>
                </a:gs>
              </a:gsLst>
              <a:lin ang="5400000" scaled="1"/>
              <a:tileRect/>
            </a:gradFill>
          </a:ln>
          <a:effectLst>
            <a:outerShdw blurRad="63500" sx="102000" sy="102000" algn="ctr" rotWithShape="0">
              <a:prstClr val="black">
                <a:alpha val="17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73" name="文本框 72">
            <a:extLst>
              <a:ext uri="{FF2B5EF4-FFF2-40B4-BE49-F238E27FC236}">
                <a16:creationId xmlns:a16="http://schemas.microsoft.com/office/drawing/2014/main" id="{FD874631-B10F-42A3-A081-CEF450B73572}"/>
              </a:ext>
            </a:extLst>
          </p:cNvPr>
          <p:cNvSpPr txBox="1"/>
          <p:nvPr/>
        </p:nvSpPr>
        <p:spPr>
          <a:xfrm>
            <a:off x="3550226" y="5083556"/>
            <a:ext cx="539634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400" b="0" i="0" u="none" strike="noStrike" kern="1200" cap="none" spc="0" normalizeH="0" baseline="0" noProof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TITLE HERE</a:t>
            </a:r>
          </a:p>
        </p:txBody>
      </p:sp>
      <p:cxnSp>
        <p:nvCxnSpPr>
          <p:cNvPr id="74" name="直接连接符 73">
            <a:extLst>
              <a:ext uri="{FF2B5EF4-FFF2-40B4-BE49-F238E27FC236}">
                <a16:creationId xmlns:a16="http://schemas.microsoft.com/office/drawing/2014/main" id="{0DC6E5CC-125D-48FE-9AD8-D468637497DA}"/>
              </a:ext>
            </a:extLst>
          </p:cNvPr>
          <p:cNvCxnSpPr>
            <a:cxnSpLocks/>
          </p:cNvCxnSpPr>
          <p:nvPr/>
        </p:nvCxnSpPr>
        <p:spPr>
          <a:xfrm>
            <a:off x="3770912" y="5584761"/>
            <a:ext cx="4873098" cy="0"/>
          </a:xfrm>
          <a:prstGeom prst="line">
            <a:avLst/>
          </a:prstGeom>
          <a:ln w="12700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50000">
                  <a:schemeClr val="accent1"/>
                </a:gs>
                <a:gs pos="100000">
                  <a:schemeClr val="accent1">
                    <a:alpha val="0"/>
                  </a:schemeClr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5" name="文本框 74">
            <a:extLst>
              <a:ext uri="{FF2B5EF4-FFF2-40B4-BE49-F238E27FC236}">
                <a16:creationId xmlns:a16="http://schemas.microsoft.com/office/drawing/2014/main" id="{50D04E39-DB31-4629-AC8B-3701ED224D38}"/>
              </a:ext>
            </a:extLst>
          </p:cNvPr>
          <p:cNvSpPr txBox="1"/>
          <p:nvPr/>
        </p:nvSpPr>
        <p:spPr>
          <a:xfrm>
            <a:off x="3590520" y="5656479"/>
            <a:ext cx="51457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900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Lorem ipsum dolor sit amet, consectetuer adipiscing elit</a:t>
            </a:r>
            <a:r>
              <a:rPr kumimoji="0" lang="en-US" altLang="zh-CN" sz="900" b="0" i="0" u="none" strike="noStrike" kern="1200" cap="none" spc="0" normalizeH="0" baseline="0" noProof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. Maecenas porttitor congue massa. Fusce posuere</a:t>
            </a:r>
          </a:p>
        </p:txBody>
      </p:sp>
      <p:sp>
        <p:nvSpPr>
          <p:cNvPr id="35" name="文本框 34">
            <a:extLst>
              <a:ext uri="{FF2B5EF4-FFF2-40B4-BE49-F238E27FC236}">
                <a16:creationId xmlns:a16="http://schemas.microsoft.com/office/drawing/2014/main" id="{956DDBEB-460D-47D4-8691-B4327828E9F1}"/>
              </a:ext>
            </a:extLst>
          </p:cNvPr>
          <p:cNvSpPr txBox="1"/>
          <p:nvPr/>
        </p:nvSpPr>
        <p:spPr>
          <a:xfrm>
            <a:off x="5063723" y="2352743"/>
            <a:ext cx="206455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400" b="0" i="0" u="none" strike="noStrike" kern="1200" cap="none" spc="0" normalizeH="0" baseline="0" noProof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TITLE HERE</a:t>
            </a:r>
          </a:p>
        </p:txBody>
      </p:sp>
      <p:cxnSp>
        <p:nvCxnSpPr>
          <p:cNvPr id="38" name="直接连接符 37">
            <a:extLst>
              <a:ext uri="{FF2B5EF4-FFF2-40B4-BE49-F238E27FC236}">
                <a16:creationId xmlns:a16="http://schemas.microsoft.com/office/drawing/2014/main" id="{05320801-3FA1-4825-92B2-862ED3B824F5}"/>
              </a:ext>
            </a:extLst>
          </p:cNvPr>
          <p:cNvCxnSpPr>
            <a:cxnSpLocks/>
          </p:cNvCxnSpPr>
          <p:nvPr/>
        </p:nvCxnSpPr>
        <p:spPr>
          <a:xfrm>
            <a:off x="5148154" y="2853948"/>
            <a:ext cx="1864367" cy="0"/>
          </a:xfrm>
          <a:prstGeom prst="line">
            <a:avLst/>
          </a:prstGeom>
          <a:ln w="12700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50000">
                  <a:schemeClr val="accent1"/>
                </a:gs>
                <a:gs pos="100000">
                  <a:schemeClr val="accent1">
                    <a:alpha val="0"/>
                  </a:schemeClr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文本框 38">
            <a:extLst>
              <a:ext uri="{FF2B5EF4-FFF2-40B4-BE49-F238E27FC236}">
                <a16:creationId xmlns:a16="http://schemas.microsoft.com/office/drawing/2014/main" id="{4FD55C09-7987-4ED9-AFB7-56C05A3599C8}"/>
              </a:ext>
            </a:extLst>
          </p:cNvPr>
          <p:cNvSpPr txBox="1"/>
          <p:nvPr/>
        </p:nvSpPr>
        <p:spPr>
          <a:xfrm>
            <a:off x="4955876" y="2955115"/>
            <a:ext cx="2330399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900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Lorem ipsum dolor sit amet, consectetuer </a:t>
            </a:r>
            <a:r>
              <a:rPr kumimoji="0" lang="en-US" altLang="zh-CN" sz="900" b="0" i="0" u="none" strike="noStrike" kern="1200" cap="none" spc="0" normalizeH="0" baseline="0" noProof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adipiscing elit. Maecenas porttitor congue massa. Fusce posuere</a:t>
            </a:r>
          </a:p>
        </p:txBody>
      </p:sp>
      <p:sp>
        <p:nvSpPr>
          <p:cNvPr id="40" name="文本框 39">
            <a:extLst>
              <a:ext uri="{FF2B5EF4-FFF2-40B4-BE49-F238E27FC236}">
                <a16:creationId xmlns:a16="http://schemas.microsoft.com/office/drawing/2014/main" id="{235A636F-6D95-4BD1-B693-ADB7B6F81ECE}"/>
              </a:ext>
            </a:extLst>
          </p:cNvPr>
          <p:cNvSpPr txBox="1"/>
          <p:nvPr/>
        </p:nvSpPr>
        <p:spPr>
          <a:xfrm>
            <a:off x="2498549" y="3276488"/>
            <a:ext cx="172859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600" b="0" i="0" u="none" strike="noStrike" kern="1200" cap="none" spc="0" normalizeH="0" baseline="0" noProof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TITLE HERE</a:t>
            </a:r>
          </a:p>
        </p:txBody>
      </p:sp>
      <p:cxnSp>
        <p:nvCxnSpPr>
          <p:cNvPr id="42" name="直接连接符 41">
            <a:extLst>
              <a:ext uri="{FF2B5EF4-FFF2-40B4-BE49-F238E27FC236}">
                <a16:creationId xmlns:a16="http://schemas.microsoft.com/office/drawing/2014/main" id="{5D4D6D90-68C4-45FA-A7CF-C881CC3E64B2}"/>
              </a:ext>
            </a:extLst>
          </p:cNvPr>
          <p:cNvCxnSpPr>
            <a:cxnSpLocks/>
          </p:cNvCxnSpPr>
          <p:nvPr/>
        </p:nvCxnSpPr>
        <p:spPr>
          <a:xfrm>
            <a:off x="2569241" y="3627956"/>
            <a:ext cx="1560983" cy="0"/>
          </a:xfrm>
          <a:prstGeom prst="line">
            <a:avLst/>
          </a:prstGeom>
          <a:ln w="12700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50000">
                  <a:schemeClr val="accent1"/>
                </a:gs>
                <a:gs pos="100000">
                  <a:schemeClr val="accent1">
                    <a:alpha val="0"/>
                  </a:schemeClr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文本框 43">
            <a:extLst>
              <a:ext uri="{FF2B5EF4-FFF2-40B4-BE49-F238E27FC236}">
                <a16:creationId xmlns:a16="http://schemas.microsoft.com/office/drawing/2014/main" id="{AE37249F-4983-4FF6-BC96-0E2C9D1DF87B}"/>
              </a:ext>
            </a:extLst>
          </p:cNvPr>
          <p:cNvSpPr txBox="1"/>
          <p:nvPr/>
        </p:nvSpPr>
        <p:spPr>
          <a:xfrm>
            <a:off x="2511456" y="3640871"/>
            <a:ext cx="1648315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900" dirty="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Lorem ipsum dolor sit amet, consectetuer </a:t>
            </a:r>
            <a:r>
              <a:rPr lang="en-US" altLang="zh-CN" sz="90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adipiscing elit.</a:t>
            </a:r>
          </a:p>
        </p:txBody>
      </p:sp>
      <p:sp>
        <p:nvSpPr>
          <p:cNvPr id="45" name="文本框 44">
            <a:extLst>
              <a:ext uri="{FF2B5EF4-FFF2-40B4-BE49-F238E27FC236}">
                <a16:creationId xmlns:a16="http://schemas.microsoft.com/office/drawing/2014/main" id="{AB9BCF0B-C250-4E60-8140-859D5031FE9A}"/>
              </a:ext>
            </a:extLst>
          </p:cNvPr>
          <p:cNvSpPr txBox="1"/>
          <p:nvPr/>
        </p:nvSpPr>
        <p:spPr>
          <a:xfrm>
            <a:off x="690769" y="4217654"/>
            <a:ext cx="120719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0" i="0" u="none" strike="noStrike" kern="1200" cap="none" spc="0" normalizeH="0" baseline="0" noProof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TITLE HERE</a:t>
            </a:r>
          </a:p>
        </p:txBody>
      </p:sp>
      <p:cxnSp>
        <p:nvCxnSpPr>
          <p:cNvPr id="46" name="直接连接符 45">
            <a:extLst>
              <a:ext uri="{FF2B5EF4-FFF2-40B4-BE49-F238E27FC236}">
                <a16:creationId xmlns:a16="http://schemas.microsoft.com/office/drawing/2014/main" id="{556D5E40-3BBE-4258-8E27-0472A1C714AC}"/>
              </a:ext>
            </a:extLst>
          </p:cNvPr>
          <p:cNvCxnSpPr>
            <a:cxnSpLocks/>
          </p:cNvCxnSpPr>
          <p:nvPr/>
        </p:nvCxnSpPr>
        <p:spPr>
          <a:xfrm>
            <a:off x="749296" y="4515574"/>
            <a:ext cx="1090141" cy="0"/>
          </a:xfrm>
          <a:prstGeom prst="line">
            <a:avLst/>
          </a:prstGeom>
          <a:ln w="12700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50000">
                  <a:schemeClr val="accent1"/>
                </a:gs>
                <a:gs pos="100000">
                  <a:schemeClr val="accent1">
                    <a:alpha val="0"/>
                  </a:schemeClr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文本框 46">
            <a:extLst>
              <a:ext uri="{FF2B5EF4-FFF2-40B4-BE49-F238E27FC236}">
                <a16:creationId xmlns:a16="http://schemas.microsoft.com/office/drawing/2014/main" id="{93BFEDDC-57FD-4639-BDF6-566D4AB1D034}"/>
              </a:ext>
            </a:extLst>
          </p:cNvPr>
          <p:cNvSpPr txBox="1"/>
          <p:nvPr/>
        </p:nvSpPr>
        <p:spPr>
          <a:xfrm>
            <a:off x="718801" y="4536495"/>
            <a:ext cx="11511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900" dirty="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Lorem ipsum dolor </a:t>
            </a:r>
            <a:r>
              <a:rPr lang="en-US" altLang="zh-CN" sz="90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sit amet</a:t>
            </a:r>
          </a:p>
        </p:txBody>
      </p:sp>
      <p:sp>
        <p:nvSpPr>
          <p:cNvPr id="50" name="文本框 49">
            <a:extLst>
              <a:ext uri="{FF2B5EF4-FFF2-40B4-BE49-F238E27FC236}">
                <a16:creationId xmlns:a16="http://schemas.microsoft.com/office/drawing/2014/main" id="{97C0FF62-5E09-426E-8C8C-7B26B4FBC4F2}"/>
              </a:ext>
            </a:extLst>
          </p:cNvPr>
          <p:cNvSpPr txBox="1"/>
          <p:nvPr/>
        </p:nvSpPr>
        <p:spPr>
          <a:xfrm>
            <a:off x="7985965" y="3246763"/>
            <a:ext cx="172859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600" b="0" i="0" u="none" strike="noStrike" kern="1200" cap="none" spc="0" normalizeH="0" baseline="0" noProof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TITLE HERE</a:t>
            </a:r>
          </a:p>
        </p:txBody>
      </p:sp>
      <p:cxnSp>
        <p:nvCxnSpPr>
          <p:cNvPr id="61" name="直接连接符 60">
            <a:extLst>
              <a:ext uri="{FF2B5EF4-FFF2-40B4-BE49-F238E27FC236}">
                <a16:creationId xmlns:a16="http://schemas.microsoft.com/office/drawing/2014/main" id="{A3E5ADDE-8428-4F4D-8DAE-B0B7CF80079C}"/>
              </a:ext>
            </a:extLst>
          </p:cNvPr>
          <p:cNvCxnSpPr>
            <a:cxnSpLocks/>
          </p:cNvCxnSpPr>
          <p:nvPr/>
        </p:nvCxnSpPr>
        <p:spPr>
          <a:xfrm>
            <a:off x="8056657" y="3598231"/>
            <a:ext cx="1560983" cy="0"/>
          </a:xfrm>
          <a:prstGeom prst="line">
            <a:avLst/>
          </a:prstGeom>
          <a:ln w="12700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50000">
                  <a:schemeClr val="accent1"/>
                </a:gs>
                <a:gs pos="100000">
                  <a:schemeClr val="accent1">
                    <a:alpha val="0"/>
                  </a:schemeClr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6" name="文本框 75">
            <a:extLst>
              <a:ext uri="{FF2B5EF4-FFF2-40B4-BE49-F238E27FC236}">
                <a16:creationId xmlns:a16="http://schemas.microsoft.com/office/drawing/2014/main" id="{2BBEFF2E-8A42-481F-89F6-AFEBC9A8B072}"/>
              </a:ext>
            </a:extLst>
          </p:cNvPr>
          <p:cNvSpPr txBox="1"/>
          <p:nvPr/>
        </p:nvSpPr>
        <p:spPr>
          <a:xfrm>
            <a:off x="7998872" y="3611146"/>
            <a:ext cx="1648315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altLang="zh-CN" sz="90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Lorem ipsum dolor sit amet, consectetuer adipiscing elit.</a:t>
            </a:r>
          </a:p>
        </p:txBody>
      </p:sp>
      <p:sp>
        <p:nvSpPr>
          <p:cNvPr id="77" name="文本框 76">
            <a:extLst>
              <a:ext uri="{FF2B5EF4-FFF2-40B4-BE49-F238E27FC236}">
                <a16:creationId xmlns:a16="http://schemas.microsoft.com/office/drawing/2014/main" id="{2ABFA698-47CC-4AE3-98A3-95A4BD2CEF44}"/>
              </a:ext>
            </a:extLst>
          </p:cNvPr>
          <p:cNvSpPr txBox="1"/>
          <p:nvPr/>
        </p:nvSpPr>
        <p:spPr>
          <a:xfrm>
            <a:off x="10294035" y="4157942"/>
            <a:ext cx="120719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0" i="0" u="none" strike="noStrike" kern="1200" cap="none" spc="0" normalizeH="0" baseline="0" noProof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TITLE HERE</a:t>
            </a:r>
          </a:p>
        </p:txBody>
      </p:sp>
      <p:cxnSp>
        <p:nvCxnSpPr>
          <p:cNvPr id="78" name="直接连接符 77">
            <a:extLst>
              <a:ext uri="{FF2B5EF4-FFF2-40B4-BE49-F238E27FC236}">
                <a16:creationId xmlns:a16="http://schemas.microsoft.com/office/drawing/2014/main" id="{2D39BA58-8E81-47E1-91D0-38FDC35BC5D3}"/>
              </a:ext>
            </a:extLst>
          </p:cNvPr>
          <p:cNvCxnSpPr>
            <a:cxnSpLocks/>
          </p:cNvCxnSpPr>
          <p:nvPr/>
        </p:nvCxnSpPr>
        <p:spPr>
          <a:xfrm>
            <a:off x="10352562" y="4455862"/>
            <a:ext cx="1090141" cy="0"/>
          </a:xfrm>
          <a:prstGeom prst="line">
            <a:avLst/>
          </a:prstGeom>
          <a:ln w="12700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50000">
                  <a:schemeClr val="accent1"/>
                </a:gs>
                <a:gs pos="100000">
                  <a:schemeClr val="accent1">
                    <a:alpha val="0"/>
                  </a:schemeClr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9" name="文本框 78">
            <a:extLst>
              <a:ext uri="{FF2B5EF4-FFF2-40B4-BE49-F238E27FC236}">
                <a16:creationId xmlns:a16="http://schemas.microsoft.com/office/drawing/2014/main" id="{44DED872-8036-4075-8FB3-E9B28B09F592}"/>
              </a:ext>
            </a:extLst>
          </p:cNvPr>
          <p:cNvSpPr txBox="1"/>
          <p:nvPr/>
        </p:nvSpPr>
        <p:spPr>
          <a:xfrm>
            <a:off x="10322067" y="4476783"/>
            <a:ext cx="11511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da-DK" altLang="zh-CN" sz="90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Lorem ipsum dolor sit amet</a:t>
            </a:r>
          </a:p>
        </p:txBody>
      </p:sp>
    </p:spTree>
    <p:extLst>
      <p:ext uri="{BB962C8B-B14F-4D97-AF65-F5344CB8AC3E}">
        <p14:creationId xmlns:p14="http://schemas.microsoft.com/office/powerpoint/2010/main" val="1816012037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文本占位符 23">
            <a:extLst>
              <a:ext uri="{FF2B5EF4-FFF2-40B4-BE49-F238E27FC236}">
                <a16:creationId xmlns:a16="http://schemas.microsoft.com/office/drawing/2014/main" id="{C2A62048-16AF-4772-9943-BBF554833EC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zh-CN" altLang="en-US"/>
              <a:t>心得体会</a:t>
            </a:r>
          </a:p>
        </p:txBody>
      </p:sp>
      <p:cxnSp>
        <p:nvCxnSpPr>
          <p:cNvPr id="3" name="直接连接符 2">
            <a:extLst>
              <a:ext uri="{FF2B5EF4-FFF2-40B4-BE49-F238E27FC236}">
                <a16:creationId xmlns:a16="http://schemas.microsoft.com/office/drawing/2014/main" id="{58B438ED-65B5-413C-839C-60C12CE67170}"/>
              </a:ext>
            </a:extLst>
          </p:cNvPr>
          <p:cNvCxnSpPr>
            <a:endCxn id="8" idx="2"/>
          </p:cNvCxnSpPr>
          <p:nvPr/>
        </p:nvCxnSpPr>
        <p:spPr>
          <a:xfrm>
            <a:off x="0" y="3886200"/>
            <a:ext cx="9985500" cy="15620"/>
          </a:xfrm>
          <a:prstGeom prst="line">
            <a:avLst/>
          </a:prstGeom>
          <a:ln w="31750">
            <a:solidFill>
              <a:schemeClr val="tx2">
                <a:lumMod val="75000"/>
                <a:alpha val="58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Oval 17">
            <a:extLst>
              <a:ext uri="{FF2B5EF4-FFF2-40B4-BE49-F238E27FC236}">
                <a16:creationId xmlns:a16="http://schemas.microsoft.com/office/drawing/2014/main" id="{89AAC83B-CCB0-4739-9231-F8E59F253F11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29200" y="3366896"/>
            <a:ext cx="1069848" cy="1069848"/>
          </a:xfrm>
          <a:prstGeom prst="ellipse">
            <a:avLst/>
          </a:prstGeom>
          <a:solidFill>
            <a:schemeClr val="bg1"/>
          </a:solidFill>
          <a:ln>
            <a:solidFill>
              <a:schemeClr val="accent1"/>
            </a:solidFill>
          </a:ln>
          <a:effectLst>
            <a:outerShdw blurRad="355600" sx="95000" sy="95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2000" b="1" dirty="0">
                <a:solidFill>
                  <a:schemeClr val="tx2"/>
                </a:solidFill>
                <a:latin typeface="等线" panose="020F0502020204030204"/>
                <a:ea typeface="等线" panose="02010600030101010101" pitchFamily="2" charset="-122"/>
              </a:rPr>
              <a:t>May</a:t>
            </a:r>
          </a:p>
          <a:p>
            <a:pPr algn="ctr"/>
            <a:r>
              <a:rPr lang="en-US" sz="2000" b="1" dirty="0">
                <a:solidFill>
                  <a:schemeClr val="tx2"/>
                </a:solidFill>
                <a:latin typeface="等线" panose="020F0502020204030204"/>
                <a:ea typeface="等线" panose="02010600030101010101" pitchFamily="2" charset="-122"/>
              </a:rPr>
              <a:t>26</a:t>
            </a:r>
          </a:p>
        </p:txBody>
      </p:sp>
      <p:sp>
        <p:nvSpPr>
          <p:cNvPr id="5" name="Oval 18">
            <a:extLst>
              <a:ext uri="{FF2B5EF4-FFF2-40B4-BE49-F238E27FC236}">
                <a16:creationId xmlns:a16="http://schemas.microsoft.com/office/drawing/2014/main" id="{A18E06EA-AE5A-4FE6-9974-DF1F02F0B09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01051" y="3368297"/>
            <a:ext cx="1069848" cy="1069848"/>
          </a:xfrm>
          <a:prstGeom prst="ellipse">
            <a:avLst/>
          </a:prstGeom>
          <a:solidFill>
            <a:schemeClr val="bg1"/>
          </a:solidFill>
          <a:ln>
            <a:solidFill>
              <a:schemeClr val="accent1"/>
            </a:solidFill>
          </a:ln>
          <a:effectLst>
            <a:outerShdw blurRad="355600" sx="95000" sy="95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2000" b="1" dirty="0">
                <a:solidFill>
                  <a:schemeClr val="tx2"/>
                </a:solidFill>
                <a:latin typeface="等线" panose="020F0502020204030204"/>
                <a:ea typeface="等线" panose="02010600030101010101" pitchFamily="2" charset="-122"/>
              </a:rPr>
              <a:t>May</a:t>
            </a:r>
          </a:p>
          <a:p>
            <a:pPr algn="ctr"/>
            <a:r>
              <a:rPr lang="en-US" sz="2000" b="1" dirty="0">
                <a:solidFill>
                  <a:schemeClr val="tx2"/>
                </a:solidFill>
                <a:latin typeface="等线" panose="020F0502020204030204"/>
                <a:ea typeface="等线" panose="02010600030101010101" pitchFamily="2" charset="-122"/>
              </a:rPr>
              <a:t>14</a:t>
            </a:r>
          </a:p>
        </p:txBody>
      </p:sp>
      <p:sp>
        <p:nvSpPr>
          <p:cNvPr id="6" name="Oval 16">
            <a:extLst>
              <a:ext uri="{FF2B5EF4-FFF2-40B4-BE49-F238E27FC236}">
                <a16:creationId xmlns:a16="http://schemas.microsoft.com/office/drawing/2014/main" id="{5005E15E-28F6-4069-884D-B4F94A9B0950}"/>
              </a:ext>
            </a:extLst>
          </p:cNvPr>
          <p:cNvSpPr>
            <a:spLocks noChangeArrowheads="1"/>
          </p:cNvSpPr>
          <p:nvPr/>
        </p:nvSpPr>
        <p:spPr bwMode="auto">
          <a:xfrm>
            <a:off x="7757350" y="3368297"/>
            <a:ext cx="1069848" cy="1069848"/>
          </a:xfrm>
          <a:prstGeom prst="ellipse">
            <a:avLst/>
          </a:prstGeom>
          <a:solidFill>
            <a:schemeClr val="accent1"/>
          </a:solidFill>
          <a:ln>
            <a:solidFill>
              <a:schemeClr val="accent1"/>
            </a:solidFill>
          </a:ln>
          <a:effectLst>
            <a:outerShdw blurRad="355600" sx="95000" sy="95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2000" b="1" dirty="0">
                <a:solidFill>
                  <a:schemeClr val="bg1"/>
                </a:solidFill>
                <a:latin typeface="等线" panose="020F0502020204030204"/>
                <a:ea typeface="等线" panose="02010600030101010101" pitchFamily="2" charset="-122"/>
              </a:rPr>
              <a:t>Jun</a:t>
            </a:r>
          </a:p>
          <a:p>
            <a:pPr algn="ctr"/>
            <a:r>
              <a:rPr lang="en-US" sz="2000" b="1" dirty="0">
                <a:solidFill>
                  <a:schemeClr val="bg1"/>
                </a:solidFill>
                <a:latin typeface="等线" panose="020F0502020204030204"/>
                <a:ea typeface="等线" panose="02010600030101010101" pitchFamily="2" charset="-122"/>
              </a:rPr>
              <a:t>04</a:t>
            </a:r>
          </a:p>
        </p:txBody>
      </p:sp>
      <p:sp>
        <p:nvSpPr>
          <p:cNvPr id="7" name="Oval 14">
            <a:extLst>
              <a:ext uri="{FF2B5EF4-FFF2-40B4-BE49-F238E27FC236}">
                <a16:creationId xmlns:a16="http://schemas.microsoft.com/office/drawing/2014/main" id="{1DEF2909-21EA-44F4-93A0-0A4EE93B602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72901" y="3368297"/>
            <a:ext cx="1069848" cy="1069848"/>
          </a:xfrm>
          <a:prstGeom prst="ellipse">
            <a:avLst/>
          </a:prstGeom>
          <a:solidFill>
            <a:schemeClr val="bg1"/>
          </a:solidFill>
          <a:ln>
            <a:solidFill>
              <a:schemeClr val="accent1"/>
            </a:solidFill>
          </a:ln>
          <a:effectLst>
            <a:outerShdw blurRad="355600" sx="95000" sy="95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2000" b="1">
                <a:solidFill>
                  <a:schemeClr val="tx2"/>
                </a:solidFill>
                <a:latin typeface="等线" panose="020F0502020204030204"/>
                <a:ea typeface="等线" panose="02010600030101010101" pitchFamily="2" charset="-122"/>
              </a:rPr>
              <a:t>Apr</a:t>
            </a:r>
            <a:br>
              <a:rPr lang="en-US" sz="2000" b="1">
                <a:solidFill>
                  <a:schemeClr val="tx2"/>
                </a:solidFill>
                <a:latin typeface="等线" panose="020F0502020204030204"/>
                <a:ea typeface="等线" panose="02010600030101010101" pitchFamily="2" charset="-122"/>
              </a:rPr>
            </a:br>
            <a:r>
              <a:rPr lang="en-US" sz="2000" b="1">
                <a:solidFill>
                  <a:schemeClr val="tx2"/>
                </a:solidFill>
                <a:latin typeface="等线" panose="020F0502020204030204"/>
                <a:ea typeface="等线" panose="02010600030101010101" pitchFamily="2" charset="-122"/>
              </a:rPr>
              <a:t>27</a:t>
            </a:r>
            <a:endParaRPr lang="en-US" sz="2000" b="1" dirty="0">
              <a:solidFill>
                <a:schemeClr val="tx2"/>
              </a:solidFill>
              <a:latin typeface="等线" panose="020F0502020204030204"/>
              <a:ea typeface="等线" panose="02010600030101010101" pitchFamily="2" charset="-122"/>
            </a:endParaRPr>
          </a:p>
        </p:txBody>
      </p:sp>
      <p:sp>
        <p:nvSpPr>
          <p:cNvPr id="8" name="Oval 10">
            <a:extLst>
              <a:ext uri="{FF2B5EF4-FFF2-40B4-BE49-F238E27FC236}">
                <a16:creationId xmlns:a16="http://schemas.microsoft.com/office/drawing/2014/main" id="{061ECC17-F8BF-4FCE-8178-B61B2D0B49F3}"/>
              </a:ext>
            </a:extLst>
          </p:cNvPr>
          <p:cNvSpPr>
            <a:spLocks noChangeArrowheads="1"/>
          </p:cNvSpPr>
          <p:nvPr/>
        </p:nvSpPr>
        <p:spPr bwMode="auto">
          <a:xfrm>
            <a:off x="9985500" y="3366896"/>
            <a:ext cx="1069848" cy="1069848"/>
          </a:xfrm>
          <a:prstGeom prst="ellipse">
            <a:avLst/>
          </a:prstGeom>
          <a:solidFill>
            <a:schemeClr val="bg1"/>
          </a:solidFill>
          <a:ln>
            <a:solidFill>
              <a:schemeClr val="accent1"/>
            </a:solidFill>
          </a:ln>
          <a:effectLst>
            <a:outerShdw blurRad="355600" sx="95000" sy="95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2000" b="1" dirty="0">
                <a:solidFill>
                  <a:schemeClr val="tx2"/>
                </a:solidFill>
                <a:latin typeface="等线" panose="020F0502020204030204"/>
                <a:ea typeface="等线" panose="02010600030101010101" pitchFamily="2" charset="-122"/>
              </a:rPr>
              <a:t>Jun</a:t>
            </a:r>
          </a:p>
          <a:p>
            <a:pPr algn="ctr"/>
            <a:r>
              <a:rPr lang="en-US" sz="2000" b="1" dirty="0">
                <a:solidFill>
                  <a:schemeClr val="tx2"/>
                </a:solidFill>
                <a:latin typeface="等线" panose="020F0502020204030204"/>
                <a:ea typeface="等线" panose="02010600030101010101" pitchFamily="2" charset="-122"/>
              </a:rPr>
              <a:t>09</a:t>
            </a:r>
          </a:p>
        </p:txBody>
      </p:sp>
      <p:sp>
        <p:nvSpPr>
          <p:cNvPr id="9" name="Freeform 96">
            <a:extLst>
              <a:ext uri="{FF2B5EF4-FFF2-40B4-BE49-F238E27FC236}">
                <a16:creationId xmlns:a16="http://schemas.microsoft.com/office/drawing/2014/main" id="{81009C29-92D7-4143-B6D4-354265E99603}"/>
              </a:ext>
            </a:extLst>
          </p:cNvPr>
          <p:cNvSpPr/>
          <p:nvPr/>
        </p:nvSpPr>
        <p:spPr>
          <a:xfrm>
            <a:off x="693281" y="2069108"/>
            <a:ext cx="1829088" cy="1297787"/>
          </a:xfrm>
          <a:custGeom>
            <a:avLst/>
            <a:gdLst>
              <a:gd name="connsiteX0" fmla="*/ 0 w 1523552"/>
              <a:gd name="connsiteY0" fmla="*/ 0 h 1373865"/>
              <a:gd name="connsiteX1" fmla="*/ 1523552 w 1523552"/>
              <a:gd name="connsiteY1" fmla="*/ 0 h 1373865"/>
              <a:gd name="connsiteX2" fmla="*/ 1523552 w 1523552"/>
              <a:gd name="connsiteY2" fmla="*/ 750975 h 1373865"/>
              <a:gd name="connsiteX3" fmla="*/ 885310 w 1523552"/>
              <a:gd name="connsiteY3" fmla="*/ 750975 h 1373865"/>
              <a:gd name="connsiteX4" fmla="*/ 761777 w 1523552"/>
              <a:gd name="connsiteY4" fmla="*/ 1373865 h 1373865"/>
              <a:gd name="connsiteX5" fmla="*/ 638244 w 1523552"/>
              <a:gd name="connsiteY5" fmla="*/ 750975 h 1373865"/>
              <a:gd name="connsiteX6" fmla="*/ 0 w 1523552"/>
              <a:gd name="connsiteY6" fmla="*/ 750975 h 13738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523552" h="1373865">
                <a:moveTo>
                  <a:pt x="0" y="0"/>
                </a:moveTo>
                <a:lnTo>
                  <a:pt x="1523552" y="0"/>
                </a:lnTo>
                <a:lnTo>
                  <a:pt x="1523552" y="750975"/>
                </a:lnTo>
                <a:lnTo>
                  <a:pt x="885310" y="750975"/>
                </a:lnTo>
                <a:lnTo>
                  <a:pt x="761777" y="1373865"/>
                </a:lnTo>
                <a:lnTo>
                  <a:pt x="638244" y="750975"/>
                </a:lnTo>
                <a:lnTo>
                  <a:pt x="0" y="750975"/>
                </a:lnTo>
                <a:close/>
              </a:path>
            </a:pathLst>
          </a:custGeom>
          <a:solidFill>
            <a:schemeClr val="bg1"/>
          </a:solidFill>
          <a:ln>
            <a:solidFill>
              <a:schemeClr val="accent1"/>
            </a:solidFill>
          </a:ln>
          <a:effectLst>
            <a:outerShdw blurRad="355600" sx="95000" sy="95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400" dirty="0">
              <a:solidFill>
                <a:prstClr val="white"/>
              </a:solidFill>
              <a:latin typeface="等线" panose="020F0502020204030204"/>
              <a:ea typeface="等线" panose="02010600030101010101" pitchFamily="2" charset="-122"/>
            </a:endParaRPr>
          </a:p>
        </p:txBody>
      </p:sp>
      <p:sp>
        <p:nvSpPr>
          <p:cNvPr id="10" name="Freeform 97">
            <a:extLst>
              <a:ext uri="{FF2B5EF4-FFF2-40B4-BE49-F238E27FC236}">
                <a16:creationId xmlns:a16="http://schemas.microsoft.com/office/drawing/2014/main" id="{57125ED1-025E-4DD7-9D4F-123F2B520042}"/>
              </a:ext>
            </a:extLst>
          </p:cNvPr>
          <p:cNvSpPr/>
          <p:nvPr/>
        </p:nvSpPr>
        <p:spPr>
          <a:xfrm>
            <a:off x="2921431" y="2069107"/>
            <a:ext cx="1829088" cy="1297786"/>
          </a:xfrm>
          <a:custGeom>
            <a:avLst/>
            <a:gdLst>
              <a:gd name="connsiteX0" fmla="*/ 0 w 1523552"/>
              <a:gd name="connsiteY0" fmla="*/ 0 h 1373864"/>
              <a:gd name="connsiteX1" fmla="*/ 1523552 w 1523552"/>
              <a:gd name="connsiteY1" fmla="*/ 0 h 1373864"/>
              <a:gd name="connsiteX2" fmla="*/ 1523552 w 1523552"/>
              <a:gd name="connsiteY2" fmla="*/ 750975 h 1373864"/>
              <a:gd name="connsiteX3" fmla="*/ 885310 w 1523552"/>
              <a:gd name="connsiteY3" fmla="*/ 750975 h 1373864"/>
              <a:gd name="connsiteX4" fmla="*/ 761777 w 1523552"/>
              <a:gd name="connsiteY4" fmla="*/ 1373864 h 1373864"/>
              <a:gd name="connsiteX5" fmla="*/ 638245 w 1523552"/>
              <a:gd name="connsiteY5" fmla="*/ 750975 h 1373864"/>
              <a:gd name="connsiteX6" fmla="*/ 0 w 1523552"/>
              <a:gd name="connsiteY6" fmla="*/ 750975 h 13738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523552" h="1373864">
                <a:moveTo>
                  <a:pt x="0" y="0"/>
                </a:moveTo>
                <a:lnTo>
                  <a:pt x="1523552" y="0"/>
                </a:lnTo>
                <a:lnTo>
                  <a:pt x="1523552" y="750975"/>
                </a:lnTo>
                <a:lnTo>
                  <a:pt x="885310" y="750975"/>
                </a:lnTo>
                <a:lnTo>
                  <a:pt x="761777" y="1373864"/>
                </a:lnTo>
                <a:lnTo>
                  <a:pt x="638245" y="750975"/>
                </a:lnTo>
                <a:lnTo>
                  <a:pt x="0" y="750975"/>
                </a:lnTo>
                <a:close/>
              </a:path>
            </a:pathLst>
          </a:custGeom>
          <a:solidFill>
            <a:schemeClr val="bg1"/>
          </a:solidFill>
          <a:ln>
            <a:solidFill>
              <a:schemeClr val="accent1"/>
            </a:solidFill>
          </a:ln>
          <a:effectLst>
            <a:outerShdw blurRad="355600" sx="95000" sy="95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400" dirty="0">
              <a:solidFill>
                <a:prstClr val="white"/>
              </a:solidFill>
              <a:latin typeface="等线" panose="020F0502020204030204"/>
              <a:ea typeface="等线" panose="02010600030101010101" pitchFamily="2" charset="-122"/>
            </a:endParaRPr>
          </a:p>
        </p:txBody>
      </p:sp>
      <p:sp>
        <p:nvSpPr>
          <p:cNvPr id="11" name="Freeform 99">
            <a:extLst>
              <a:ext uri="{FF2B5EF4-FFF2-40B4-BE49-F238E27FC236}">
                <a16:creationId xmlns:a16="http://schemas.microsoft.com/office/drawing/2014/main" id="{0A6D4935-24AE-43B2-BD1D-F2F05C0F239D}"/>
              </a:ext>
            </a:extLst>
          </p:cNvPr>
          <p:cNvSpPr/>
          <p:nvPr/>
        </p:nvSpPr>
        <p:spPr>
          <a:xfrm>
            <a:off x="5149580" y="2069107"/>
            <a:ext cx="1829088" cy="1297786"/>
          </a:xfrm>
          <a:custGeom>
            <a:avLst/>
            <a:gdLst>
              <a:gd name="connsiteX0" fmla="*/ 0 w 1523552"/>
              <a:gd name="connsiteY0" fmla="*/ 0 h 1373864"/>
              <a:gd name="connsiteX1" fmla="*/ 1523552 w 1523552"/>
              <a:gd name="connsiteY1" fmla="*/ 0 h 1373864"/>
              <a:gd name="connsiteX2" fmla="*/ 1523552 w 1523552"/>
              <a:gd name="connsiteY2" fmla="*/ 750975 h 1373864"/>
              <a:gd name="connsiteX3" fmla="*/ 885310 w 1523552"/>
              <a:gd name="connsiteY3" fmla="*/ 750975 h 1373864"/>
              <a:gd name="connsiteX4" fmla="*/ 761777 w 1523552"/>
              <a:gd name="connsiteY4" fmla="*/ 1373864 h 1373864"/>
              <a:gd name="connsiteX5" fmla="*/ 638245 w 1523552"/>
              <a:gd name="connsiteY5" fmla="*/ 750975 h 1373864"/>
              <a:gd name="connsiteX6" fmla="*/ 0 w 1523552"/>
              <a:gd name="connsiteY6" fmla="*/ 750975 h 13738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523552" h="1373864">
                <a:moveTo>
                  <a:pt x="0" y="0"/>
                </a:moveTo>
                <a:lnTo>
                  <a:pt x="1523552" y="0"/>
                </a:lnTo>
                <a:lnTo>
                  <a:pt x="1523552" y="750975"/>
                </a:lnTo>
                <a:lnTo>
                  <a:pt x="885310" y="750975"/>
                </a:lnTo>
                <a:lnTo>
                  <a:pt x="761777" y="1373864"/>
                </a:lnTo>
                <a:lnTo>
                  <a:pt x="638245" y="750975"/>
                </a:lnTo>
                <a:lnTo>
                  <a:pt x="0" y="750975"/>
                </a:lnTo>
                <a:close/>
              </a:path>
            </a:pathLst>
          </a:custGeom>
          <a:solidFill>
            <a:schemeClr val="bg1"/>
          </a:solidFill>
          <a:ln>
            <a:solidFill>
              <a:schemeClr val="accent1"/>
            </a:solidFill>
          </a:ln>
          <a:effectLst>
            <a:outerShdw blurRad="355600" sx="95000" sy="95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400" dirty="0">
              <a:solidFill>
                <a:prstClr val="white"/>
              </a:solidFill>
              <a:latin typeface="等线" panose="020F0502020204030204"/>
              <a:ea typeface="等线" panose="02010600030101010101" pitchFamily="2" charset="-122"/>
            </a:endParaRPr>
          </a:p>
        </p:txBody>
      </p:sp>
      <p:sp>
        <p:nvSpPr>
          <p:cNvPr id="12" name="Freeform 100">
            <a:extLst>
              <a:ext uri="{FF2B5EF4-FFF2-40B4-BE49-F238E27FC236}">
                <a16:creationId xmlns:a16="http://schemas.microsoft.com/office/drawing/2014/main" id="{D5DBC949-9150-4F1C-A309-D4B1E5BCB5B4}"/>
              </a:ext>
            </a:extLst>
          </p:cNvPr>
          <p:cNvSpPr/>
          <p:nvPr/>
        </p:nvSpPr>
        <p:spPr>
          <a:xfrm>
            <a:off x="7377730" y="2069108"/>
            <a:ext cx="1829088" cy="1297787"/>
          </a:xfrm>
          <a:custGeom>
            <a:avLst/>
            <a:gdLst>
              <a:gd name="connsiteX0" fmla="*/ 0 w 1523552"/>
              <a:gd name="connsiteY0" fmla="*/ 0 h 1373865"/>
              <a:gd name="connsiteX1" fmla="*/ 1523552 w 1523552"/>
              <a:gd name="connsiteY1" fmla="*/ 0 h 1373865"/>
              <a:gd name="connsiteX2" fmla="*/ 1523552 w 1523552"/>
              <a:gd name="connsiteY2" fmla="*/ 750975 h 1373865"/>
              <a:gd name="connsiteX3" fmla="*/ 885310 w 1523552"/>
              <a:gd name="connsiteY3" fmla="*/ 750975 h 1373865"/>
              <a:gd name="connsiteX4" fmla="*/ 761777 w 1523552"/>
              <a:gd name="connsiteY4" fmla="*/ 1373865 h 1373865"/>
              <a:gd name="connsiteX5" fmla="*/ 638245 w 1523552"/>
              <a:gd name="connsiteY5" fmla="*/ 750975 h 1373865"/>
              <a:gd name="connsiteX6" fmla="*/ 0 w 1523552"/>
              <a:gd name="connsiteY6" fmla="*/ 750975 h 13738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523552" h="1373865">
                <a:moveTo>
                  <a:pt x="0" y="0"/>
                </a:moveTo>
                <a:lnTo>
                  <a:pt x="1523552" y="0"/>
                </a:lnTo>
                <a:lnTo>
                  <a:pt x="1523552" y="750975"/>
                </a:lnTo>
                <a:lnTo>
                  <a:pt x="885310" y="750975"/>
                </a:lnTo>
                <a:lnTo>
                  <a:pt x="761777" y="1373865"/>
                </a:lnTo>
                <a:lnTo>
                  <a:pt x="638245" y="750975"/>
                </a:lnTo>
                <a:lnTo>
                  <a:pt x="0" y="750975"/>
                </a:lnTo>
                <a:close/>
              </a:path>
            </a:pathLst>
          </a:custGeom>
          <a:solidFill>
            <a:schemeClr val="accent1"/>
          </a:solidFill>
          <a:ln>
            <a:solidFill>
              <a:schemeClr val="accent1"/>
            </a:solidFill>
          </a:ln>
          <a:effectLst>
            <a:outerShdw blurRad="355600" sx="95000" sy="95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400" dirty="0">
              <a:solidFill>
                <a:prstClr val="white"/>
              </a:solidFill>
              <a:latin typeface="等线" panose="020F0502020204030204"/>
              <a:ea typeface="等线" panose="02010600030101010101" pitchFamily="2" charset="-122"/>
            </a:endParaRPr>
          </a:p>
        </p:txBody>
      </p:sp>
      <p:sp>
        <p:nvSpPr>
          <p:cNvPr id="13" name="Freeform 102">
            <a:extLst>
              <a:ext uri="{FF2B5EF4-FFF2-40B4-BE49-F238E27FC236}">
                <a16:creationId xmlns:a16="http://schemas.microsoft.com/office/drawing/2014/main" id="{453E4BC8-8938-46C9-8B82-EF0F19E2F789}"/>
              </a:ext>
            </a:extLst>
          </p:cNvPr>
          <p:cNvSpPr/>
          <p:nvPr/>
        </p:nvSpPr>
        <p:spPr>
          <a:xfrm>
            <a:off x="9605880" y="2069108"/>
            <a:ext cx="1829088" cy="1297787"/>
          </a:xfrm>
          <a:custGeom>
            <a:avLst/>
            <a:gdLst>
              <a:gd name="connsiteX0" fmla="*/ 0 w 1523552"/>
              <a:gd name="connsiteY0" fmla="*/ 0 h 1373865"/>
              <a:gd name="connsiteX1" fmla="*/ 1523552 w 1523552"/>
              <a:gd name="connsiteY1" fmla="*/ 0 h 1373865"/>
              <a:gd name="connsiteX2" fmla="*/ 1523552 w 1523552"/>
              <a:gd name="connsiteY2" fmla="*/ 750975 h 1373865"/>
              <a:gd name="connsiteX3" fmla="*/ 885310 w 1523552"/>
              <a:gd name="connsiteY3" fmla="*/ 750975 h 1373865"/>
              <a:gd name="connsiteX4" fmla="*/ 761777 w 1523552"/>
              <a:gd name="connsiteY4" fmla="*/ 1373865 h 1373865"/>
              <a:gd name="connsiteX5" fmla="*/ 638244 w 1523552"/>
              <a:gd name="connsiteY5" fmla="*/ 750975 h 1373865"/>
              <a:gd name="connsiteX6" fmla="*/ 0 w 1523552"/>
              <a:gd name="connsiteY6" fmla="*/ 750975 h 13738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523552" h="1373865">
                <a:moveTo>
                  <a:pt x="0" y="0"/>
                </a:moveTo>
                <a:lnTo>
                  <a:pt x="1523552" y="0"/>
                </a:lnTo>
                <a:lnTo>
                  <a:pt x="1523552" y="750975"/>
                </a:lnTo>
                <a:lnTo>
                  <a:pt x="885310" y="750975"/>
                </a:lnTo>
                <a:lnTo>
                  <a:pt x="761777" y="1373865"/>
                </a:lnTo>
                <a:lnTo>
                  <a:pt x="638244" y="750975"/>
                </a:lnTo>
                <a:lnTo>
                  <a:pt x="0" y="750975"/>
                </a:lnTo>
                <a:close/>
              </a:path>
            </a:pathLst>
          </a:custGeom>
          <a:solidFill>
            <a:schemeClr val="bg1"/>
          </a:solidFill>
          <a:ln>
            <a:solidFill>
              <a:schemeClr val="accent1"/>
            </a:solidFill>
          </a:ln>
          <a:effectLst>
            <a:outerShdw blurRad="355600" sx="95000" sy="95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400" dirty="0">
              <a:solidFill>
                <a:prstClr val="white"/>
              </a:solidFill>
              <a:latin typeface="等线" panose="020F0502020204030204"/>
              <a:ea typeface="等线" panose="02010600030101010101" pitchFamily="2" charset="-122"/>
            </a:endParaRPr>
          </a:p>
        </p:txBody>
      </p:sp>
      <p:sp>
        <p:nvSpPr>
          <p:cNvPr id="14" name="矩形 13">
            <a:extLst>
              <a:ext uri="{FF2B5EF4-FFF2-40B4-BE49-F238E27FC236}">
                <a16:creationId xmlns:a16="http://schemas.microsoft.com/office/drawing/2014/main" id="{C6D32B81-99C4-4A7C-ABDB-0D17EE85AFA0}"/>
              </a:ext>
            </a:extLst>
          </p:cNvPr>
          <p:cNvSpPr/>
          <p:nvPr/>
        </p:nvSpPr>
        <p:spPr>
          <a:xfrm>
            <a:off x="848643" y="2228316"/>
            <a:ext cx="151836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f-ZA" altLang="zh-CN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TITLE HERE</a:t>
            </a:r>
          </a:p>
        </p:txBody>
      </p:sp>
      <p:sp>
        <p:nvSpPr>
          <p:cNvPr id="15" name="矩形 14">
            <a:extLst>
              <a:ext uri="{FF2B5EF4-FFF2-40B4-BE49-F238E27FC236}">
                <a16:creationId xmlns:a16="http://schemas.microsoft.com/office/drawing/2014/main" id="{8DF35B15-13DB-4D38-B2D1-3F7E16F5A9F6}"/>
              </a:ext>
            </a:extLst>
          </p:cNvPr>
          <p:cNvSpPr/>
          <p:nvPr/>
        </p:nvSpPr>
        <p:spPr>
          <a:xfrm>
            <a:off x="3076793" y="2250523"/>
            <a:ext cx="151836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f-ZA" altLang="zh-CN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TITLE HERE</a:t>
            </a:r>
          </a:p>
        </p:txBody>
      </p:sp>
      <p:sp>
        <p:nvSpPr>
          <p:cNvPr id="16" name="矩形 15">
            <a:extLst>
              <a:ext uri="{FF2B5EF4-FFF2-40B4-BE49-F238E27FC236}">
                <a16:creationId xmlns:a16="http://schemas.microsoft.com/office/drawing/2014/main" id="{87680867-59E9-4779-ACA0-45F67E6032D2}"/>
              </a:ext>
            </a:extLst>
          </p:cNvPr>
          <p:cNvSpPr/>
          <p:nvPr/>
        </p:nvSpPr>
        <p:spPr>
          <a:xfrm>
            <a:off x="5304942" y="2272730"/>
            <a:ext cx="151836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f-ZA" altLang="zh-CN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TITLE HERE</a:t>
            </a:r>
          </a:p>
        </p:txBody>
      </p:sp>
      <p:sp>
        <p:nvSpPr>
          <p:cNvPr id="17" name="矩形 16">
            <a:extLst>
              <a:ext uri="{FF2B5EF4-FFF2-40B4-BE49-F238E27FC236}">
                <a16:creationId xmlns:a16="http://schemas.microsoft.com/office/drawing/2014/main" id="{C01D7599-2CD2-4CA7-B567-4EDB1A82F42F}"/>
              </a:ext>
            </a:extLst>
          </p:cNvPr>
          <p:cNvSpPr/>
          <p:nvPr/>
        </p:nvSpPr>
        <p:spPr>
          <a:xfrm>
            <a:off x="7533092" y="2294937"/>
            <a:ext cx="151836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f-ZA" altLang="zh-CN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TITLE HERE</a:t>
            </a:r>
          </a:p>
        </p:txBody>
      </p:sp>
      <p:sp>
        <p:nvSpPr>
          <p:cNvPr id="18" name="矩形 17">
            <a:extLst>
              <a:ext uri="{FF2B5EF4-FFF2-40B4-BE49-F238E27FC236}">
                <a16:creationId xmlns:a16="http://schemas.microsoft.com/office/drawing/2014/main" id="{AA78EB10-2E0D-4E26-8B75-E51B78E7C5A0}"/>
              </a:ext>
            </a:extLst>
          </p:cNvPr>
          <p:cNvSpPr/>
          <p:nvPr/>
        </p:nvSpPr>
        <p:spPr>
          <a:xfrm>
            <a:off x="9761242" y="2317144"/>
            <a:ext cx="151836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f-ZA" altLang="zh-CN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TITLE HERE</a:t>
            </a:r>
          </a:p>
        </p:txBody>
      </p:sp>
      <p:sp>
        <p:nvSpPr>
          <p:cNvPr id="19" name="文本框 18">
            <a:extLst>
              <a:ext uri="{FF2B5EF4-FFF2-40B4-BE49-F238E27FC236}">
                <a16:creationId xmlns:a16="http://schemas.microsoft.com/office/drawing/2014/main" id="{32471D75-3D85-41B4-82A5-93530C17E75B}"/>
              </a:ext>
            </a:extLst>
          </p:cNvPr>
          <p:cNvSpPr txBox="1"/>
          <p:nvPr/>
        </p:nvSpPr>
        <p:spPr>
          <a:xfrm>
            <a:off x="754745" y="4619545"/>
            <a:ext cx="1706160" cy="6730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0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Lorem ipsum dolor sit amet, consectetuer adipiscing elit</a:t>
            </a:r>
            <a:r>
              <a:rPr kumimoji="0" lang="en-US" altLang="zh-CN" sz="1000" b="0" i="0" u="none" strike="noStrike" kern="1200" cap="none" spc="0" normalizeH="0" baseline="0" noProof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. Maecenas</a:t>
            </a:r>
          </a:p>
        </p:txBody>
      </p:sp>
      <p:sp>
        <p:nvSpPr>
          <p:cNvPr id="20" name="文本框 19">
            <a:extLst>
              <a:ext uri="{FF2B5EF4-FFF2-40B4-BE49-F238E27FC236}">
                <a16:creationId xmlns:a16="http://schemas.microsoft.com/office/drawing/2014/main" id="{C1A97DC1-139D-4765-B9CF-39A7CA012C91}"/>
              </a:ext>
            </a:extLst>
          </p:cNvPr>
          <p:cNvSpPr txBox="1"/>
          <p:nvPr/>
        </p:nvSpPr>
        <p:spPr>
          <a:xfrm>
            <a:off x="2982895" y="4619545"/>
            <a:ext cx="1706160" cy="6730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0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Lorem ipsum dolor sit amet, consectetuer adipiscing elit</a:t>
            </a:r>
            <a:r>
              <a:rPr kumimoji="0" lang="en-US" altLang="zh-CN" sz="1000" b="0" i="0" u="none" strike="noStrike" kern="1200" cap="none" spc="0" normalizeH="0" baseline="0" noProof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. Maecenas</a:t>
            </a:r>
          </a:p>
        </p:txBody>
      </p:sp>
      <p:sp>
        <p:nvSpPr>
          <p:cNvPr id="21" name="文本框 20">
            <a:extLst>
              <a:ext uri="{FF2B5EF4-FFF2-40B4-BE49-F238E27FC236}">
                <a16:creationId xmlns:a16="http://schemas.microsoft.com/office/drawing/2014/main" id="{B7A7CE90-2B22-4572-B289-79785F0C3FE6}"/>
              </a:ext>
            </a:extLst>
          </p:cNvPr>
          <p:cNvSpPr txBox="1"/>
          <p:nvPr/>
        </p:nvSpPr>
        <p:spPr>
          <a:xfrm>
            <a:off x="5211044" y="4619545"/>
            <a:ext cx="1706160" cy="6730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0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Lorem ipsum dolor sit amet, consectetuer adipiscing elit</a:t>
            </a:r>
            <a:r>
              <a:rPr kumimoji="0" lang="en-US" altLang="zh-CN" sz="1000" b="0" i="0" u="none" strike="noStrike" kern="1200" cap="none" spc="0" normalizeH="0" baseline="0" noProof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. Maecenas</a:t>
            </a:r>
          </a:p>
        </p:txBody>
      </p:sp>
      <p:sp>
        <p:nvSpPr>
          <p:cNvPr id="22" name="文本框 21">
            <a:extLst>
              <a:ext uri="{FF2B5EF4-FFF2-40B4-BE49-F238E27FC236}">
                <a16:creationId xmlns:a16="http://schemas.microsoft.com/office/drawing/2014/main" id="{73B375C1-E3BC-4857-A3ED-07EF270F3494}"/>
              </a:ext>
            </a:extLst>
          </p:cNvPr>
          <p:cNvSpPr txBox="1"/>
          <p:nvPr/>
        </p:nvSpPr>
        <p:spPr>
          <a:xfrm>
            <a:off x="7439194" y="4619545"/>
            <a:ext cx="1706160" cy="6730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0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Lorem ipsum dolor sit amet, consectetuer adipiscing elit</a:t>
            </a:r>
            <a:r>
              <a:rPr kumimoji="0" lang="en-US" altLang="zh-CN" sz="1000" b="0" i="0" u="none" strike="noStrike" kern="1200" cap="none" spc="0" normalizeH="0" baseline="0" noProof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. Maecenas</a:t>
            </a:r>
          </a:p>
        </p:txBody>
      </p:sp>
      <p:sp>
        <p:nvSpPr>
          <p:cNvPr id="23" name="文本框 22">
            <a:extLst>
              <a:ext uri="{FF2B5EF4-FFF2-40B4-BE49-F238E27FC236}">
                <a16:creationId xmlns:a16="http://schemas.microsoft.com/office/drawing/2014/main" id="{21F7225C-ECD3-497A-9059-0CD9AEEAF22B}"/>
              </a:ext>
            </a:extLst>
          </p:cNvPr>
          <p:cNvSpPr txBox="1"/>
          <p:nvPr/>
        </p:nvSpPr>
        <p:spPr>
          <a:xfrm>
            <a:off x="9667344" y="4619545"/>
            <a:ext cx="1706160" cy="6730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0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Lorem ipsum dolor sit amet, consectetuer adipiscing elit</a:t>
            </a:r>
            <a:r>
              <a:rPr kumimoji="0" lang="en-US" altLang="zh-CN" sz="1000" b="0" i="0" u="none" strike="noStrike" kern="1200" cap="none" spc="0" normalizeH="0" baseline="0" noProof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. Maecenas</a:t>
            </a:r>
          </a:p>
        </p:txBody>
      </p:sp>
    </p:spTree>
    <p:extLst>
      <p:ext uri="{BB962C8B-B14F-4D97-AF65-F5344CB8AC3E}">
        <p14:creationId xmlns:p14="http://schemas.microsoft.com/office/powerpoint/2010/main" val="114934779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文本占位符 16">
            <a:extLst>
              <a:ext uri="{FF2B5EF4-FFF2-40B4-BE49-F238E27FC236}">
                <a16:creationId xmlns:a16="http://schemas.microsoft.com/office/drawing/2014/main" id="{15F8F0E9-5C69-44C0-86BC-A972279FA4A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zh-CN" altLang="en-US"/>
              <a:t>工作回顾</a:t>
            </a:r>
          </a:p>
        </p:txBody>
      </p:sp>
      <p:graphicFrame>
        <p:nvGraphicFramePr>
          <p:cNvPr id="3" name="图表 2">
            <a:extLst>
              <a:ext uri="{FF2B5EF4-FFF2-40B4-BE49-F238E27FC236}">
                <a16:creationId xmlns:a16="http://schemas.microsoft.com/office/drawing/2014/main" id="{35CBC149-742A-4979-9123-A73790CE0FC6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50835176"/>
              </p:ext>
            </p:extLst>
          </p:nvPr>
        </p:nvGraphicFramePr>
        <p:xfrm>
          <a:off x="776515" y="1600200"/>
          <a:ext cx="5871935" cy="465574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cxnSp>
        <p:nvCxnSpPr>
          <p:cNvPr id="4" name="直接连接符 3">
            <a:extLst>
              <a:ext uri="{FF2B5EF4-FFF2-40B4-BE49-F238E27FC236}">
                <a16:creationId xmlns:a16="http://schemas.microsoft.com/office/drawing/2014/main" id="{537FA854-E37C-4A62-8DD9-D5698F017353}"/>
              </a:ext>
            </a:extLst>
          </p:cNvPr>
          <p:cNvCxnSpPr>
            <a:cxnSpLocks/>
          </p:cNvCxnSpPr>
          <p:nvPr/>
        </p:nvCxnSpPr>
        <p:spPr>
          <a:xfrm>
            <a:off x="7393020" y="1612795"/>
            <a:ext cx="0" cy="448991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文本框 4">
            <a:extLst>
              <a:ext uri="{FF2B5EF4-FFF2-40B4-BE49-F238E27FC236}">
                <a16:creationId xmlns:a16="http://schemas.microsoft.com/office/drawing/2014/main" id="{33670E1E-1907-4237-BD7D-2ED12CD0A2D1}"/>
              </a:ext>
            </a:extLst>
          </p:cNvPr>
          <p:cNvSpPr txBox="1"/>
          <p:nvPr/>
        </p:nvSpPr>
        <p:spPr>
          <a:xfrm>
            <a:off x="7850397" y="2194605"/>
            <a:ext cx="355299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600" b="0" i="0" u="none" strike="noStrike" kern="1200" cap="none" spc="0" normalizeH="0" baseline="0" noProof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  <a:cs typeface="+mn-cs"/>
                <a:sym typeface="Microsoft YaHei UI" panose="020B0503020204020204" pitchFamily="34" charset="-122"/>
              </a:rPr>
              <a:t>TITLE HERE</a:t>
            </a:r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CC426CCE-A345-41B6-8E21-3531BAA72D0C}"/>
              </a:ext>
            </a:extLst>
          </p:cNvPr>
          <p:cNvSpPr txBox="1"/>
          <p:nvPr/>
        </p:nvSpPr>
        <p:spPr>
          <a:xfrm>
            <a:off x="7877032" y="2575110"/>
            <a:ext cx="3743948" cy="4732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0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  <a:cs typeface="+mn-cs"/>
                <a:sym typeface="Microsoft YaHei UI" panose="020B0503020204020204" pitchFamily="34" charset="-122"/>
              </a:rPr>
              <a:t>Lorem ipsum dolor sit amet, consectetuer adipiscing elit. Maecenas porttitor congue massa. </a:t>
            </a:r>
            <a:r>
              <a:rPr kumimoji="0" lang="en-US" altLang="zh-CN" sz="1000" b="0" i="0" u="none" strike="noStrike" kern="1200" cap="none" spc="0" normalizeH="0" baseline="0" noProof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  <a:cs typeface="+mn-cs"/>
                <a:sym typeface="Microsoft YaHei UI" panose="020B0503020204020204" pitchFamily="34" charset="-122"/>
              </a:rPr>
              <a:t>Fusce posuere</a:t>
            </a:r>
          </a:p>
        </p:txBody>
      </p:sp>
      <p:sp>
        <p:nvSpPr>
          <p:cNvPr id="7" name="矩形: 圆角 6">
            <a:extLst>
              <a:ext uri="{FF2B5EF4-FFF2-40B4-BE49-F238E27FC236}">
                <a16:creationId xmlns:a16="http://schemas.microsoft.com/office/drawing/2014/main" id="{E65C7DE5-EC03-4279-9C4F-FF4B20971760}"/>
              </a:ext>
            </a:extLst>
          </p:cNvPr>
          <p:cNvSpPr/>
          <p:nvPr/>
        </p:nvSpPr>
        <p:spPr>
          <a:xfrm>
            <a:off x="7961430" y="2533292"/>
            <a:ext cx="925101" cy="49477"/>
          </a:xfrm>
          <a:prstGeom prst="roundRect">
            <a:avLst>
              <a:gd name="adj" fmla="val 50000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400" b="0" i="0" u="none" strike="noStrike" kern="1200" cap="none" spc="0" normalizeH="0" baseline="0" noProof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Microsoft YaHei UI" panose="020B0503020204020204" pitchFamily="34" charset="-122"/>
              <a:ea typeface="Microsoft YaHei UI" panose="020B0503020204020204" pitchFamily="34" charset="-122"/>
              <a:cs typeface="+mn-cs"/>
              <a:sym typeface="Microsoft YaHei UI" panose="020B0503020204020204" pitchFamily="34" charset="-122"/>
            </a:endParaRPr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DE769885-72EB-4463-84AB-35E35CE0475C}"/>
              </a:ext>
            </a:extLst>
          </p:cNvPr>
          <p:cNvSpPr txBox="1"/>
          <p:nvPr/>
        </p:nvSpPr>
        <p:spPr>
          <a:xfrm>
            <a:off x="7850397" y="3141519"/>
            <a:ext cx="355299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600" b="0" i="0" u="none" strike="noStrike" kern="1200" cap="none" spc="0" normalizeH="0" baseline="0" noProof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  <a:cs typeface="+mn-cs"/>
                <a:sym typeface="Microsoft YaHei UI" panose="020B0503020204020204" pitchFamily="34" charset="-122"/>
              </a:rPr>
              <a:t>TITLE HERE</a:t>
            </a:r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A17DBD4F-4C88-4F8B-BF1C-1AC3E2C4A54C}"/>
              </a:ext>
            </a:extLst>
          </p:cNvPr>
          <p:cNvSpPr txBox="1"/>
          <p:nvPr/>
        </p:nvSpPr>
        <p:spPr>
          <a:xfrm>
            <a:off x="7877032" y="3522024"/>
            <a:ext cx="3743948" cy="4732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0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  <a:cs typeface="+mn-cs"/>
                <a:sym typeface="Microsoft YaHei UI" panose="020B0503020204020204" pitchFamily="34" charset="-122"/>
              </a:rPr>
              <a:t>Lorem ipsum dolor sit amet, consectetuer adipiscing elit. Maecenas porttitor congue massa. </a:t>
            </a:r>
            <a:r>
              <a:rPr kumimoji="0" lang="en-US" altLang="zh-CN" sz="1000" b="0" i="0" u="none" strike="noStrike" kern="1200" cap="none" spc="0" normalizeH="0" baseline="0" noProof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  <a:cs typeface="+mn-cs"/>
                <a:sym typeface="Microsoft YaHei UI" panose="020B0503020204020204" pitchFamily="34" charset="-122"/>
              </a:rPr>
              <a:t>Fusce posuere</a:t>
            </a:r>
          </a:p>
        </p:txBody>
      </p:sp>
      <p:sp>
        <p:nvSpPr>
          <p:cNvPr id="10" name="矩形: 圆角 9">
            <a:extLst>
              <a:ext uri="{FF2B5EF4-FFF2-40B4-BE49-F238E27FC236}">
                <a16:creationId xmlns:a16="http://schemas.microsoft.com/office/drawing/2014/main" id="{01A329E9-5DEA-47F4-895B-F41D076F37AC}"/>
              </a:ext>
            </a:extLst>
          </p:cNvPr>
          <p:cNvSpPr/>
          <p:nvPr/>
        </p:nvSpPr>
        <p:spPr>
          <a:xfrm>
            <a:off x="7961430" y="3480206"/>
            <a:ext cx="925101" cy="49477"/>
          </a:xfrm>
          <a:prstGeom prst="roundRect">
            <a:avLst>
              <a:gd name="adj" fmla="val 50000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400" b="0" i="0" u="none" strike="noStrike" kern="1200" cap="none" spc="0" normalizeH="0" baseline="0" noProof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Microsoft YaHei UI" panose="020B0503020204020204" pitchFamily="34" charset="-122"/>
              <a:ea typeface="Microsoft YaHei UI" panose="020B0503020204020204" pitchFamily="34" charset="-122"/>
              <a:cs typeface="+mn-cs"/>
              <a:sym typeface="Microsoft YaHei UI" panose="020B0503020204020204" pitchFamily="34" charset="-122"/>
            </a:endParaRPr>
          </a:p>
        </p:txBody>
      </p:sp>
      <p:sp>
        <p:nvSpPr>
          <p:cNvPr id="11" name="文本框 10">
            <a:extLst>
              <a:ext uri="{FF2B5EF4-FFF2-40B4-BE49-F238E27FC236}">
                <a16:creationId xmlns:a16="http://schemas.microsoft.com/office/drawing/2014/main" id="{45FEA21C-9262-412D-B3B9-4D21C305D3CA}"/>
              </a:ext>
            </a:extLst>
          </p:cNvPr>
          <p:cNvSpPr txBox="1"/>
          <p:nvPr/>
        </p:nvSpPr>
        <p:spPr>
          <a:xfrm>
            <a:off x="7850397" y="4088433"/>
            <a:ext cx="355299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600" b="0" i="0" u="none" strike="noStrike" kern="1200" cap="none" spc="0" normalizeH="0" baseline="0" noProof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  <a:cs typeface="+mn-cs"/>
                <a:sym typeface="Microsoft YaHei UI" panose="020B0503020204020204" pitchFamily="34" charset="-122"/>
              </a:rPr>
              <a:t>TITLE HERE</a:t>
            </a:r>
          </a:p>
        </p:txBody>
      </p:sp>
      <p:sp>
        <p:nvSpPr>
          <p:cNvPr id="12" name="文本框 11">
            <a:extLst>
              <a:ext uri="{FF2B5EF4-FFF2-40B4-BE49-F238E27FC236}">
                <a16:creationId xmlns:a16="http://schemas.microsoft.com/office/drawing/2014/main" id="{67A77922-9C4E-460E-BEAE-DDF736D73356}"/>
              </a:ext>
            </a:extLst>
          </p:cNvPr>
          <p:cNvSpPr txBox="1"/>
          <p:nvPr/>
        </p:nvSpPr>
        <p:spPr>
          <a:xfrm>
            <a:off x="7877032" y="4468938"/>
            <a:ext cx="3743948" cy="4732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0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  <a:cs typeface="+mn-cs"/>
                <a:sym typeface="Microsoft YaHei UI" panose="020B0503020204020204" pitchFamily="34" charset="-122"/>
              </a:rPr>
              <a:t>Lorem ipsum dolor sit amet, consectetuer adipiscing elit. Maecenas porttitor congue massa. </a:t>
            </a:r>
            <a:r>
              <a:rPr kumimoji="0" lang="en-US" altLang="zh-CN" sz="1000" b="0" i="0" u="none" strike="noStrike" kern="1200" cap="none" spc="0" normalizeH="0" baseline="0" noProof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  <a:cs typeface="+mn-cs"/>
                <a:sym typeface="Microsoft YaHei UI" panose="020B0503020204020204" pitchFamily="34" charset="-122"/>
              </a:rPr>
              <a:t>Fusce posuere</a:t>
            </a:r>
          </a:p>
        </p:txBody>
      </p:sp>
      <p:sp>
        <p:nvSpPr>
          <p:cNvPr id="13" name="矩形: 圆角 12">
            <a:extLst>
              <a:ext uri="{FF2B5EF4-FFF2-40B4-BE49-F238E27FC236}">
                <a16:creationId xmlns:a16="http://schemas.microsoft.com/office/drawing/2014/main" id="{9A500015-96D9-4896-964E-DFDD70507A87}"/>
              </a:ext>
            </a:extLst>
          </p:cNvPr>
          <p:cNvSpPr/>
          <p:nvPr/>
        </p:nvSpPr>
        <p:spPr>
          <a:xfrm>
            <a:off x="7961430" y="4427120"/>
            <a:ext cx="925101" cy="49477"/>
          </a:xfrm>
          <a:prstGeom prst="roundRect">
            <a:avLst>
              <a:gd name="adj" fmla="val 50000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400" b="0" i="0" u="none" strike="noStrike" kern="1200" cap="none" spc="0" normalizeH="0" baseline="0" noProof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Microsoft YaHei UI" panose="020B0503020204020204" pitchFamily="34" charset="-122"/>
              <a:ea typeface="Microsoft YaHei UI" panose="020B0503020204020204" pitchFamily="34" charset="-122"/>
              <a:cs typeface="+mn-cs"/>
              <a:sym typeface="Microsoft YaHei UI" panose="020B0503020204020204" pitchFamily="34" charset="-122"/>
            </a:endParaRPr>
          </a:p>
        </p:txBody>
      </p:sp>
      <p:sp>
        <p:nvSpPr>
          <p:cNvPr id="14" name="文本框 13">
            <a:extLst>
              <a:ext uri="{FF2B5EF4-FFF2-40B4-BE49-F238E27FC236}">
                <a16:creationId xmlns:a16="http://schemas.microsoft.com/office/drawing/2014/main" id="{54493026-EF03-4EBA-8BFA-EE6F71BEBE1F}"/>
              </a:ext>
            </a:extLst>
          </p:cNvPr>
          <p:cNvSpPr txBox="1"/>
          <p:nvPr/>
        </p:nvSpPr>
        <p:spPr>
          <a:xfrm>
            <a:off x="7850397" y="5035347"/>
            <a:ext cx="355299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600" b="0" i="0" u="none" strike="noStrike" kern="1200" cap="none" spc="0" normalizeH="0" baseline="0" noProof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  <a:cs typeface="+mn-cs"/>
                <a:sym typeface="Microsoft YaHei UI" panose="020B0503020204020204" pitchFamily="34" charset="-122"/>
              </a:rPr>
              <a:t>TITLE HERE</a:t>
            </a:r>
          </a:p>
        </p:txBody>
      </p:sp>
      <p:sp>
        <p:nvSpPr>
          <p:cNvPr id="15" name="文本框 14">
            <a:extLst>
              <a:ext uri="{FF2B5EF4-FFF2-40B4-BE49-F238E27FC236}">
                <a16:creationId xmlns:a16="http://schemas.microsoft.com/office/drawing/2014/main" id="{E6BA41F4-C606-46AB-BA82-FA93538CAAE1}"/>
              </a:ext>
            </a:extLst>
          </p:cNvPr>
          <p:cNvSpPr txBox="1"/>
          <p:nvPr/>
        </p:nvSpPr>
        <p:spPr>
          <a:xfrm>
            <a:off x="7877032" y="5415852"/>
            <a:ext cx="3743948" cy="4732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0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  <a:cs typeface="+mn-cs"/>
                <a:sym typeface="Microsoft YaHei UI" panose="020B0503020204020204" pitchFamily="34" charset="-122"/>
              </a:rPr>
              <a:t>Lorem ipsum dolor sit amet, consectetuer adipiscing elit. Maecenas porttitor congue massa. </a:t>
            </a:r>
            <a:r>
              <a:rPr kumimoji="0" lang="en-US" altLang="zh-CN" sz="1000" b="0" i="0" u="none" strike="noStrike" kern="1200" cap="none" spc="0" normalizeH="0" baseline="0" noProof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  <a:cs typeface="+mn-cs"/>
                <a:sym typeface="Microsoft YaHei UI" panose="020B0503020204020204" pitchFamily="34" charset="-122"/>
              </a:rPr>
              <a:t>Fusce posuere</a:t>
            </a:r>
          </a:p>
        </p:txBody>
      </p:sp>
      <p:sp>
        <p:nvSpPr>
          <p:cNvPr id="16" name="矩形: 圆角 15">
            <a:extLst>
              <a:ext uri="{FF2B5EF4-FFF2-40B4-BE49-F238E27FC236}">
                <a16:creationId xmlns:a16="http://schemas.microsoft.com/office/drawing/2014/main" id="{ADA37A5B-48AA-4961-A3E4-11F5B88F59BC}"/>
              </a:ext>
            </a:extLst>
          </p:cNvPr>
          <p:cNvSpPr/>
          <p:nvPr/>
        </p:nvSpPr>
        <p:spPr>
          <a:xfrm>
            <a:off x="7961430" y="5374034"/>
            <a:ext cx="925101" cy="49477"/>
          </a:xfrm>
          <a:prstGeom prst="roundRect">
            <a:avLst>
              <a:gd name="adj" fmla="val 50000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400" b="0" i="0" u="none" strike="noStrike" kern="1200" cap="none" spc="0" normalizeH="0" baseline="0" noProof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Microsoft YaHei UI" panose="020B0503020204020204" pitchFamily="34" charset="-122"/>
              <a:ea typeface="Microsoft YaHei UI" panose="020B0503020204020204" pitchFamily="34" charset="-122"/>
              <a:cs typeface="+mn-cs"/>
              <a:sym typeface="Microsoft YaHei UI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028865415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文本占位符 39">
            <a:extLst>
              <a:ext uri="{FF2B5EF4-FFF2-40B4-BE49-F238E27FC236}">
                <a16:creationId xmlns:a16="http://schemas.microsoft.com/office/drawing/2014/main" id="{437A9B8C-1DC8-458B-A99B-D7ED8CFF1BA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zh-CN" altLang="en-US"/>
              <a:t>心得体会</a:t>
            </a:r>
          </a:p>
        </p:txBody>
      </p:sp>
      <p:sp>
        <p:nvSpPr>
          <p:cNvPr id="3" name="任意多边形: 形状 2">
            <a:extLst>
              <a:ext uri="{FF2B5EF4-FFF2-40B4-BE49-F238E27FC236}">
                <a16:creationId xmlns:a16="http://schemas.microsoft.com/office/drawing/2014/main" id="{4BBEAFB0-CB11-4057-8700-EF4F6AED24B2}"/>
              </a:ext>
            </a:extLst>
          </p:cNvPr>
          <p:cNvSpPr/>
          <p:nvPr/>
        </p:nvSpPr>
        <p:spPr>
          <a:xfrm>
            <a:off x="-657225" y="1793876"/>
            <a:ext cx="13315950" cy="3674862"/>
          </a:xfrm>
          <a:custGeom>
            <a:avLst/>
            <a:gdLst>
              <a:gd name="connsiteX0" fmla="*/ 0 w 10191750"/>
              <a:gd name="connsiteY0" fmla="*/ 276225 h 3314700"/>
              <a:gd name="connsiteX1" fmla="*/ 1266825 w 10191750"/>
              <a:gd name="connsiteY1" fmla="*/ 3105150 h 3314700"/>
              <a:gd name="connsiteX2" fmla="*/ 3267075 w 10191750"/>
              <a:gd name="connsiteY2" fmla="*/ 742950 h 3314700"/>
              <a:gd name="connsiteX3" fmla="*/ 4886325 w 10191750"/>
              <a:gd name="connsiteY3" fmla="*/ 3124200 h 3314700"/>
              <a:gd name="connsiteX4" fmla="*/ 7229475 w 10191750"/>
              <a:gd name="connsiteY4" fmla="*/ 800100 h 3314700"/>
              <a:gd name="connsiteX5" fmla="*/ 8324850 w 10191750"/>
              <a:gd name="connsiteY5" fmla="*/ 3314700 h 3314700"/>
              <a:gd name="connsiteX6" fmla="*/ 10191750 w 10191750"/>
              <a:gd name="connsiteY6" fmla="*/ 0 h 3314700"/>
              <a:gd name="connsiteX7" fmla="*/ 10191750 w 10191750"/>
              <a:gd name="connsiteY7" fmla="*/ 0 h 3314700"/>
              <a:gd name="connsiteX0" fmla="*/ 0 w 10191750"/>
              <a:gd name="connsiteY0" fmla="*/ 276225 h 3314700"/>
              <a:gd name="connsiteX1" fmla="*/ 1266825 w 10191750"/>
              <a:gd name="connsiteY1" fmla="*/ 3105150 h 3314700"/>
              <a:gd name="connsiteX2" fmla="*/ 3267075 w 10191750"/>
              <a:gd name="connsiteY2" fmla="*/ 742950 h 3314700"/>
              <a:gd name="connsiteX3" fmla="*/ 4886325 w 10191750"/>
              <a:gd name="connsiteY3" fmla="*/ 3124200 h 3314700"/>
              <a:gd name="connsiteX4" fmla="*/ 7229475 w 10191750"/>
              <a:gd name="connsiteY4" fmla="*/ 800100 h 3314700"/>
              <a:gd name="connsiteX5" fmla="*/ 8324850 w 10191750"/>
              <a:gd name="connsiteY5" fmla="*/ 3314700 h 3314700"/>
              <a:gd name="connsiteX6" fmla="*/ 10191750 w 10191750"/>
              <a:gd name="connsiteY6" fmla="*/ 0 h 3314700"/>
              <a:gd name="connsiteX7" fmla="*/ 10191750 w 10191750"/>
              <a:gd name="connsiteY7" fmla="*/ 0 h 3314700"/>
              <a:gd name="connsiteX0" fmla="*/ 0 w 10191750"/>
              <a:gd name="connsiteY0" fmla="*/ 276225 h 3314700"/>
              <a:gd name="connsiteX1" fmla="*/ 1266825 w 10191750"/>
              <a:gd name="connsiteY1" fmla="*/ 3105150 h 3314700"/>
              <a:gd name="connsiteX2" fmla="*/ 3267075 w 10191750"/>
              <a:gd name="connsiteY2" fmla="*/ 742950 h 3314700"/>
              <a:gd name="connsiteX3" fmla="*/ 4886325 w 10191750"/>
              <a:gd name="connsiteY3" fmla="*/ 3124200 h 3314700"/>
              <a:gd name="connsiteX4" fmla="*/ 7229475 w 10191750"/>
              <a:gd name="connsiteY4" fmla="*/ 800100 h 3314700"/>
              <a:gd name="connsiteX5" fmla="*/ 8324850 w 10191750"/>
              <a:gd name="connsiteY5" fmla="*/ 3314700 h 3314700"/>
              <a:gd name="connsiteX6" fmla="*/ 10191750 w 10191750"/>
              <a:gd name="connsiteY6" fmla="*/ 0 h 3314700"/>
              <a:gd name="connsiteX7" fmla="*/ 10191750 w 10191750"/>
              <a:gd name="connsiteY7" fmla="*/ 0 h 3314700"/>
              <a:gd name="connsiteX0" fmla="*/ 0 w 10191750"/>
              <a:gd name="connsiteY0" fmla="*/ 276225 h 3314700"/>
              <a:gd name="connsiteX1" fmla="*/ 1266825 w 10191750"/>
              <a:gd name="connsiteY1" fmla="*/ 3105150 h 3314700"/>
              <a:gd name="connsiteX2" fmla="*/ 3267075 w 10191750"/>
              <a:gd name="connsiteY2" fmla="*/ 742950 h 3314700"/>
              <a:gd name="connsiteX3" fmla="*/ 4886325 w 10191750"/>
              <a:gd name="connsiteY3" fmla="*/ 3124200 h 3314700"/>
              <a:gd name="connsiteX4" fmla="*/ 7229475 w 10191750"/>
              <a:gd name="connsiteY4" fmla="*/ 800100 h 3314700"/>
              <a:gd name="connsiteX5" fmla="*/ 8324850 w 10191750"/>
              <a:gd name="connsiteY5" fmla="*/ 3314700 h 3314700"/>
              <a:gd name="connsiteX6" fmla="*/ 10191750 w 10191750"/>
              <a:gd name="connsiteY6" fmla="*/ 0 h 3314700"/>
              <a:gd name="connsiteX7" fmla="*/ 10191750 w 10191750"/>
              <a:gd name="connsiteY7" fmla="*/ 0 h 3314700"/>
              <a:gd name="connsiteX0" fmla="*/ 0 w 10191750"/>
              <a:gd name="connsiteY0" fmla="*/ 276225 h 3314700"/>
              <a:gd name="connsiteX1" fmla="*/ 1266825 w 10191750"/>
              <a:gd name="connsiteY1" fmla="*/ 3105150 h 3314700"/>
              <a:gd name="connsiteX2" fmla="*/ 3267075 w 10191750"/>
              <a:gd name="connsiteY2" fmla="*/ 742950 h 3314700"/>
              <a:gd name="connsiteX3" fmla="*/ 4886325 w 10191750"/>
              <a:gd name="connsiteY3" fmla="*/ 3124200 h 3314700"/>
              <a:gd name="connsiteX4" fmla="*/ 7229475 w 10191750"/>
              <a:gd name="connsiteY4" fmla="*/ 800100 h 3314700"/>
              <a:gd name="connsiteX5" fmla="*/ 8324850 w 10191750"/>
              <a:gd name="connsiteY5" fmla="*/ 3314700 h 3314700"/>
              <a:gd name="connsiteX6" fmla="*/ 10191750 w 10191750"/>
              <a:gd name="connsiteY6" fmla="*/ 0 h 3314700"/>
              <a:gd name="connsiteX7" fmla="*/ 10191750 w 10191750"/>
              <a:gd name="connsiteY7" fmla="*/ 0 h 3314700"/>
              <a:gd name="connsiteX0" fmla="*/ 0 w 10191750"/>
              <a:gd name="connsiteY0" fmla="*/ 276225 h 3314700"/>
              <a:gd name="connsiteX1" fmla="*/ 1266825 w 10191750"/>
              <a:gd name="connsiteY1" fmla="*/ 3105150 h 3314700"/>
              <a:gd name="connsiteX2" fmla="*/ 3267075 w 10191750"/>
              <a:gd name="connsiteY2" fmla="*/ 742950 h 3314700"/>
              <a:gd name="connsiteX3" fmla="*/ 4886325 w 10191750"/>
              <a:gd name="connsiteY3" fmla="*/ 3124200 h 3314700"/>
              <a:gd name="connsiteX4" fmla="*/ 7229475 w 10191750"/>
              <a:gd name="connsiteY4" fmla="*/ 800100 h 3314700"/>
              <a:gd name="connsiteX5" fmla="*/ 8324850 w 10191750"/>
              <a:gd name="connsiteY5" fmla="*/ 3314700 h 3314700"/>
              <a:gd name="connsiteX6" fmla="*/ 10191750 w 10191750"/>
              <a:gd name="connsiteY6" fmla="*/ 0 h 3314700"/>
              <a:gd name="connsiteX7" fmla="*/ 10191750 w 10191750"/>
              <a:gd name="connsiteY7" fmla="*/ 0 h 3314700"/>
              <a:gd name="connsiteX0" fmla="*/ 0 w 10191750"/>
              <a:gd name="connsiteY0" fmla="*/ 276225 h 3314700"/>
              <a:gd name="connsiteX1" fmla="*/ 1266825 w 10191750"/>
              <a:gd name="connsiteY1" fmla="*/ 3105150 h 3314700"/>
              <a:gd name="connsiteX2" fmla="*/ 3267075 w 10191750"/>
              <a:gd name="connsiteY2" fmla="*/ 742950 h 3314700"/>
              <a:gd name="connsiteX3" fmla="*/ 4886325 w 10191750"/>
              <a:gd name="connsiteY3" fmla="*/ 3124200 h 3314700"/>
              <a:gd name="connsiteX4" fmla="*/ 7229475 w 10191750"/>
              <a:gd name="connsiteY4" fmla="*/ 800100 h 3314700"/>
              <a:gd name="connsiteX5" fmla="*/ 8324850 w 10191750"/>
              <a:gd name="connsiteY5" fmla="*/ 3314700 h 3314700"/>
              <a:gd name="connsiteX6" fmla="*/ 10191750 w 10191750"/>
              <a:gd name="connsiteY6" fmla="*/ 0 h 3314700"/>
              <a:gd name="connsiteX7" fmla="*/ 10191750 w 10191750"/>
              <a:gd name="connsiteY7" fmla="*/ 0 h 3314700"/>
              <a:gd name="connsiteX0" fmla="*/ 0 w 10191750"/>
              <a:gd name="connsiteY0" fmla="*/ 276225 h 3314700"/>
              <a:gd name="connsiteX1" fmla="*/ 1266825 w 10191750"/>
              <a:gd name="connsiteY1" fmla="*/ 3105150 h 3314700"/>
              <a:gd name="connsiteX2" fmla="*/ 3267075 w 10191750"/>
              <a:gd name="connsiteY2" fmla="*/ 742950 h 3314700"/>
              <a:gd name="connsiteX3" fmla="*/ 4886325 w 10191750"/>
              <a:gd name="connsiteY3" fmla="*/ 3124200 h 3314700"/>
              <a:gd name="connsiteX4" fmla="*/ 7229475 w 10191750"/>
              <a:gd name="connsiteY4" fmla="*/ 800100 h 3314700"/>
              <a:gd name="connsiteX5" fmla="*/ 8324850 w 10191750"/>
              <a:gd name="connsiteY5" fmla="*/ 3314700 h 3314700"/>
              <a:gd name="connsiteX6" fmla="*/ 10191750 w 10191750"/>
              <a:gd name="connsiteY6" fmla="*/ 0 h 3314700"/>
              <a:gd name="connsiteX7" fmla="*/ 10191750 w 10191750"/>
              <a:gd name="connsiteY7" fmla="*/ 0 h 3314700"/>
              <a:gd name="connsiteX0" fmla="*/ 0 w 10191750"/>
              <a:gd name="connsiteY0" fmla="*/ 276225 h 3314700"/>
              <a:gd name="connsiteX1" fmla="*/ 1266825 w 10191750"/>
              <a:gd name="connsiteY1" fmla="*/ 3105150 h 3314700"/>
              <a:gd name="connsiteX2" fmla="*/ 3267075 w 10191750"/>
              <a:gd name="connsiteY2" fmla="*/ 742950 h 3314700"/>
              <a:gd name="connsiteX3" fmla="*/ 4886325 w 10191750"/>
              <a:gd name="connsiteY3" fmla="*/ 3124200 h 3314700"/>
              <a:gd name="connsiteX4" fmla="*/ 7229475 w 10191750"/>
              <a:gd name="connsiteY4" fmla="*/ 800100 h 3314700"/>
              <a:gd name="connsiteX5" fmla="*/ 8324850 w 10191750"/>
              <a:gd name="connsiteY5" fmla="*/ 3314700 h 3314700"/>
              <a:gd name="connsiteX6" fmla="*/ 10191750 w 10191750"/>
              <a:gd name="connsiteY6" fmla="*/ 0 h 3314700"/>
              <a:gd name="connsiteX7" fmla="*/ 10191750 w 10191750"/>
              <a:gd name="connsiteY7" fmla="*/ 0 h 3314700"/>
              <a:gd name="connsiteX0" fmla="*/ 0 w 10191750"/>
              <a:gd name="connsiteY0" fmla="*/ 276225 h 3314700"/>
              <a:gd name="connsiteX1" fmla="*/ 1266825 w 10191750"/>
              <a:gd name="connsiteY1" fmla="*/ 3105150 h 3314700"/>
              <a:gd name="connsiteX2" fmla="*/ 3267075 w 10191750"/>
              <a:gd name="connsiteY2" fmla="*/ 742950 h 3314700"/>
              <a:gd name="connsiteX3" fmla="*/ 4886325 w 10191750"/>
              <a:gd name="connsiteY3" fmla="*/ 3124200 h 3314700"/>
              <a:gd name="connsiteX4" fmla="*/ 7229475 w 10191750"/>
              <a:gd name="connsiteY4" fmla="*/ 800100 h 3314700"/>
              <a:gd name="connsiteX5" fmla="*/ 8324850 w 10191750"/>
              <a:gd name="connsiteY5" fmla="*/ 3314700 h 3314700"/>
              <a:gd name="connsiteX6" fmla="*/ 10191750 w 10191750"/>
              <a:gd name="connsiteY6" fmla="*/ 0 h 3314700"/>
              <a:gd name="connsiteX7" fmla="*/ 10191750 w 10191750"/>
              <a:gd name="connsiteY7" fmla="*/ 0 h 3314700"/>
              <a:gd name="connsiteX0" fmla="*/ 0 w 10191750"/>
              <a:gd name="connsiteY0" fmla="*/ 276225 h 3314700"/>
              <a:gd name="connsiteX1" fmla="*/ 1266825 w 10191750"/>
              <a:gd name="connsiteY1" fmla="*/ 3105150 h 3314700"/>
              <a:gd name="connsiteX2" fmla="*/ 3267075 w 10191750"/>
              <a:gd name="connsiteY2" fmla="*/ 742950 h 3314700"/>
              <a:gd name="connsiteX3" fmla="*/ 4886325 w 10191750"/>
              <a:gd name="connsiteY3" fmla="*/ 3124200 h 3314700"/>
              <a:gd name="connsiteX4" fmla="*/ 7229475 w 10191750"/>
              <a:gd name="connsiteY4" fmla="*/ 800100 h 3314700"/>
              <a:gd name="connsiteX5" fmla="*/ 8324850 w 10191750"/>
              <a:gd name="connsiteY5" fmla="*/ 3314700 h 3314700"/>
              <a:gd name="connsiteX6" fmla="*/ 10191750 w 10191750"/>
              <a:gd name="connsiteY6" fmla="*/ 0 h 3314700"/>
              <a:gd name="connsiteX7" fmla="*/ 10191750 w 10191750"/>
              <a:gd name="connsiteY7" fmla="*/ 0 h 3314700"/>
              <a:gd name="connsiteX0" fmla="*/ 0 w 10191750"/>
              <a:gd name="connsiteY0" fmla="*/ 276225 h 3314700"/>
              <a:gd name="connsiteX1" fmla="*/ 1266825 w 10191750"/>
              <a:gd name="connsiteY1" fmla="*/ 3105150 h 3314700"/>
              <a:gd name="connsiteX2" fmla="*/ 3267075 w 10191750"/>
              <a:gd name="connsiteY2" fmla="*/ 742950 h 3314700"/>
              <a:gd name="connsiteX3" fmla="*/ 4886325 w 10191750"/>
              <a:gd name="connsiteY3" fmla="*/ 3124200 h 3314700"/>
              <a:gd name="connsiteX4" fmla="*/ 7229475 w 10191750"/>
              <a:gd name="connsiteY4" fmla="*/ 800100 h 3314700"/>
              <a:gd name="connsiteX5" fmla="*/ 8324850 w 10191750"/>
              <a:gd name="connsiteY5" fmla="*/ 3314700 h 3314700"/>
              <a:gd name="connsiteX6" fmla="*/ 10191750 w 10191750"/>
              <a:gd name="connsiteY6" fmla="*/ 0 h 3314700"/>
              <a:gd name="connsiteX7" fmla="*/ 10191750 w 10191750"/>
              <a:gd name="connsiteY7" fmla="*/ 0 h 3314700"/>
              <a:gd name="connsiteX0" fmla="*/ 0 w 10191750"/>
              <a:gd name="connsiteY0" fmla="*/ 276225 h 3314700"/>
              <a:gd name="connsiteX1" fmla="*/ 1266825 w 10191750"/>
              <a:gd name="connsiteY1" fmla="*/ 3105150 h 3314700"/>
              <a:gd name="connsiteX2" fmla="*/ 3267075 w 10191750"/>
              <a:gd name="connsiteY2" fmla="*/ 742950 h 3314700"/>
              <a:gd name="connsiteX3" fmla="*/ 4886325 w 10191750"/>
              <a:gd name="connsiteY3" fmla="*/ 3124200 h 3314700"/>
              <a:gd name="connsiteX4" fmla="*/ 7229475 w 10191750"/>
              <a:gd name="connsiteY4" fmla="*/ 800100 h 3314700"/>
              <a:gd name="connsiteX5" fmla="*/ 8324850 w 10191750"/>
              <a:gd name="connsiteY5" fmla="*/ 3314700 h 3314700"/>
              <a:gd name="connsiteX6" fmla="*/ 10191750 w 10191750"/>
              <a:gd name="connsiteY6" fmla="*/ 0 h 3314700"/>
              <a:gd name="connsiteX7" fmla="*/ 10191750 w 10191750"/>
              <a:gd name="connsiteY7" fmla="*/ 0 h 3314700"/>
              <a:gd name="connsiteX0" fmla="*/ 0 w 10191750"/>
              <a:gd name="connsiteY0" fmla="*/ 276225 h 3314700"/>
              <a:gd name="connsiteX1" fmla="*/ 1266825 w 10191750"/>
              <a:gd name="connsiteY1" fmla="*/ 3105150 h 3314700"/>
              <a:gd name="connsiteX2" fmla="*/ 3267075 w 10191750"/>
              <a:gd name="connsiteY2" fmla="*/ 742950 h 3314700"/>
              <a:gd name="connsiteX3" fmla="*/ 4886325 w 10191750"/>
              <a:gd name="connsiteY3" fmla="*/ 3124200 h 3314700"/>
              <a:gd name="connsiteX4" fmla="*/ 7229475 w 10191750"/>
              <a:gd name="connsiteY4" fmla="*/ 800100 h 3314700"/>
              <a:gd name="connsiteX5" fmla="*/ 8324850 w 10191750"/>
              <a:gd name="connsiteY5" fmla="*/ 3314700 h 3314700"/>
              <a:gd name="connsiteX6" fmla="*/ 10191750 w 10191750"/>
              <a:gd name="connsiteY6" fmla="*/ 0 h 3314700"/>
              <a:gd name="connsiteX7" fmla="*/ 10191750 w 10191750"/>
              <a:gd name="connsiteY7" fmla="*/ 0 h 3314700"/>
              <a:gd name="connsiteX0" fmla="*/ 0 w 10191750"/>
              <a:gd name="connsiteY0" fmla="*/ 276225 h 3314700"/>
              <a:gd name="connsiteX1" fmla="*/ 1266825 w 10191750"/>
              <a:gd name="connsiteY1" fmla="*/ 3105150 h 3314700"/>
              <a:gd name="connsiteX2" fmla="*/ 3267075 w 10191750"/>
              <a:gd name="connsiteY2" fmla="*/ 742950 h 3314700"/>
              <a:gd name="connsiteX3" fmla="*/ 4886325 w 10191750"/>
              <a:gd name="connsiteY3" fmla="*/ 3124200 h 3314700"/>
              <a:gd name="connsiteX4" fmla="*/ 7229475 w 10191750"/>
              <a:gd name="connsiteY4" fmla="*/ 800100 h 3314700"/>
              <a:gd name="connsiteX5" fmla="*/ 8324850 w 10191750"/>
              <a:gd name="connsiteY5" fmla="*/ 3314700 h 3314700"/>
              <a:gd name="connsiteX6" fmla="*/ 10191750 w 10191750"/>
              <a:gd name="connsiteY6" fmla="*/ 0 h 3314700"/>
              <a:gd name="connsiteX7" fmla="*/ 10191750 w 10191750"/>
              <a:gd name="connsiteY7" fmla="*/ 0 h 3314700"/>
              <a:gd name="connsiteX0" fmla="*/ 0 w 10191750"/>
              <a:gd name="connsiteY0" fmla="*/ 276225 h 3526231"/>
              <a:gd name="connsiteX1" fmla="*/ 1266825 w 10191750"/>
              <a:gd name="connsiteY1" fmla="*/ 3105150 h 3526231"/>
              <a:gd name="connsiteX2" fmla="*/ 3267075 w 10191750"/>
              <a:gd name="connsiteY2" fmla="*/ 742950 h 3526231"/>
              <a:gd name="connsiteX3" fmla="*/ 4886325 w 10191750"/>
              <a:gd name="connsiteY3" fmla="*/ 3124200 h 3526231"/>
              <a:gd name="connsiteX4" fmla="*/ 7229475 w 10191750"/>
              <a:gd name="connsiteY4" fmla="*/ 800100 h 3526231"/>
              <a:gd name="connsiteX5" fmla="*/ 8324850 w 10191750"/>
              <a:gd name="connsiteY5" fmla="*/ 3314700 h 3526231"/>
              <a:gd name="connsiteX6" fmla="*/ 10191750 w 10191750"/>
              <a:gd name="connsiteY6" fmla="*/ 0 h 3526231"/>
              <a:gd name="connsiteX7" fmla="*/ 10191750 w 10191750"/>
              <a:gd name="connsiteY7" fmla="*/ 0 h 3526231"/>
              <a:gd name="connsiteX0" fmla="*/ 0 w 10191750"/>
              <a:gd name="connsiteY0" fmla="*/ 276225 h 3315441"/>
              <a:gd name="connsiteX1" fmla="*/ 1266825 w 10191750"/>
              <a:gd name="connsiteY1" fmla="*/ 3105150 h 3315441"/>
              <a:gd name="connsiteX2" fmla="*/ 3267075 w 10191750"/>
              <a:gd name="connsiteY2" fmla="*/ 742950 h 3315441"/>
              <a:gd name="connsiteX3" fmla="*/ 4886325 w 10191750"/>
              <a:gd name="connsiteY3" fmla="*/ 3124200 h 3315441"/>
              <a:gd name="connsiteX4" fmla="*/ 7229475 w 10191750"/>
              <a:gd name="connsiteY4" fmla="*/ 800100 h 3315441"/>
              <a:gd name="connsiteX5" fmla="*/ 8324850 w 10191750"/>
              <a:gd name="connsiteY5" fmla="*/ 3314700 h 3315441"/>
              <a:gd name="connsiteX6" fmla="*/ 10191750 w 10191750"/>
              <a:gd name="connsiteY6" fmla="*/ 0 h 3315441"/>
              <a:gd name="connsiteX7" fmla="*/ 10191750 w 10191750"/>
              <a:gd name="connsiteY7" fmla="*/ 0 h 3315441"/>
              <a:gd name="connsiteX0" fmla="*/ 0 w 10191750"/>
              <a:gd name="connsiteY0" fmla="*/ 276225 h 3315409"/>
              <a:gd name="connsiteX1" fmla="*/ 1266825 w 10191750"/>
              <a:gd name="connsiteY1" fmla="*/ 3105150 h 3315409"/>
              <a:gd name="connsiteX2" fmla="*/ 3267075 w 10191750"/>
              <a:gd name="connsiteY2" fmla="*/ 742950 h 3315409"/>
              <a:gd name="connsiteX3" fmla="*/ 4886325 w 10191750"/>
              <a:gd name="connsiteY3" fmla="*/ 3124200 h 3315409"/>
              <a:gd name="connsiteX4" fmla="*/ 7229475 w 10191750"/>
              <a:gd name="connsiteY4" fmla="*/ 800100 h 3315409"/>
              <a:gd name="connsiteX5" fmla="*/ 8324850 w 10191750"/>
              <a:gd name="connsiteY5" fmla="*/ 3314700 h 3315409"/>
              <a:gd name="connsiteX6" fmla="*/ 10191750 w 10191750"/>
              <a:gd name="connsiteY6" fmla="*/ 0 h 3315409"/>
              <a:gd name="connsiteX7" fmla="*/ 10191750 w 10191750"/>
              <a:gd name="connsiteY7" fmla="*/ 0 h 3315409"/>
              <a:gd name="connsiteX0" fmla="*/ 0 w 10191750"/>
              <a:gd name="connsiteY0" fmla="*/ 276225 h 3315409"/>
              <a:gd name="connsiteX1" fmla="*/ 1019175 w 10191750"/>
              <a:gd name="connsiteY1" fmla="*/ 3219450 h 3315409"/>
              <a:gd name="connsiteX2" fmla="*/ 3267075 w 10191750"/>
              <a:gd name="connsiteY2" fmla="*/ 742950 h 3315409"/>
              <a:gd name="connsiteX3" fmla="*/ 4886325 w 10191750"/>
              <a:gd name="connsiteY3" fmla="*/ 3124200 h 3315409"/>
              <a:gd name="connsiteX4" fmla="*/ 7229475 w 10191750"/>
              <a:gd name="connsiteY4" fmla="*/ 800100 h 3315409"/>
              <a:gd name="connsiteX5" fmla="*/ 8324850 w 10191750"/>
              <a:gd name="connsiteY5" fmla="*/ 3314700 h 3315409"/>
              <a:gd name="connsiteX6" fmla="*/ 10191750 w 10191750"/>
              <a:gd name="connsiteY6" fmla="*/ 0 h 3315409"/>
              <a:gd name="connsiteX7" fmla="*/ 10191750 w 10191750"/>
              <a:gd name="connsiteY7" fmla="*/ 0 h 3315409"/>
              <a:gd name="connsiteX0" fmla="*/ 0 w 10191750"/>
              <a:gd name="connsiteY0" fmla="*/ 276225 h 3315409"/>
              <a:gd name="connsiteX1" fmla="*/ 1019175 w 10191750"/>
              <a:gd name="connsiteY1" fmla="*/ 3219450 h 3315409"/>
              <a:gd name="connsiteX2" fmla="*/ 3514725 w 10191750"/>
              <a:gd name="connsiteY2" fmla="*/ 828675 h 3315409"/>
              <a:gd name="connsiteX3" fmla="*/ 4886325 w 10191750"/>
              <a:gd name="connsiteY3" fmla="*/ 3124200 h 3315409"/>
              <a:gd name="connsiteX4" fmla="*/ 7229475 w 10191750"/>
              <a:gd name="connsiteY4" fmla="*/ 800100 h 3315409"/>
              <a:gd name="connsiteX5" fmla="*/ 8324850 w 10191750"/>
              <a:gd name="connsiteY5" fmla="*/ 3314700 h 3315409"/>
              <a:gd name="connsiteX6" fmla="*/ 10191750 w 10191750"/>
              <a:gd name="connsiteY6" fmla="*/ 0 h 3315409"/>
              <a:gd name="connsiteX7" fmla="*/ 10191750 w 10191750"/>
              <a:gd name="connsiteY7" fmla="*/ 0 h 3315409"/>
              <a:gd name="connsiteX0" fmla="*/ 0 w 10191750"/>
              <a:gd name="connsiteY0" fmla="*/ 276225 h 3315409"/>
              <a:gd name="connsiteX1" fmla="*/ 1019175 w 10191750"/>
              <a:gd name="connsiteY1" fmla="*/ 3219450 h 3315409"/>
              <a:gd name="connsiteX2" fmla="*/ 3514725 w 10191750"/>
              <a:gd name="connsiteY2" fmla="*/ 828675 h 3315409"/>
              <a:gd name="connsiteX3" fmla="*/ 4886325 w 10191750"/>
              <a:gd name="connsiteY3" fmla="*/ 3124200 h 3315409"/>
              <a:gd name="connsiteX4" fmla="*/ 7229475 w 10191750"/>
              <a:gd name="connsiteY4" fmla="*/ 800100 h 3315409"/>
              <a:gd name="connsiteX5" fmla="*/ 8324850 w 10191750"/>
              <a:gd name="connsiteY5" fmla="*/ 3314700 h 3315409"/>
              <a:gd name="connsiteX6" fmla="*/ 10191750 w 10191750"/>
              <a:gd name="connsiteY6" fmla="*/ 0 h 3315409"/>
              <a:gd name="connsiteX7" fmla="*/ 10191750 w 10191750"/>
              <a:gd name="connsiteY7" fmla="*/ 0 h 3315409"/>
              <a:gd name="connsiteX0" fmla="*/ 0 w 11410950"/>
              <a:gd name="connsiteY0" fmla="*/ 474643 h 3513709"/>
              <a:gd name="connsiteX1" fmla="*/ 1019175 w 11410950"/>
              <a:gd name="connsiteY1" fmla="*/ 3417868 h 3513709"/>
              <a:gd name="connsiteX2" fmla="*/ 3514725 w 11410950"/>
              <a:gd name="connsiteY2" fmla="*/ 1027093 h 3513709"/>
              <a:gd name="connsiteX3" fmla="*/ 4886325 w 11410950"/>
              <a:gd name="connsiteY3" fmla="*/ 3322618 h 3513709"/>
              <a:gd name="connsiteX4" fmla="*/ 7229475 w 11410950"/>
              <a:gd name="connsiteY4" fmla="*/ 998518 h 3513709"/>
              <a:gd name="connsiteX5" fmla="*/ 8324850 w 11410950"/>
              <a:gd name="connsiteY5" fmla="*/ 3513118 h 3513709"/>
              <a:gd name="connsiteX6" fmla="*/ 10191750 w 11410950"/>
              <a:gd name="connsiteY6" fmla="*/ 198418 h 3513709"/>
              <a:gd name="connsiteX7" fmla="*/ 11410950 w 11410950"/>
              <a:gd name="connsiteY7" fmla="*/ 401618 h 3513709"/>
              <a:gd name="connsiteX0" fmla="*/ 0 w 11410950"/>
              <a:gd name="connsiteY0" fmla="*/ 212548 h 3252518"/>
              <a:gd name="connsiteX1" fmla="*/ 1019175 w 11410950"/>
              <a:gd name="connsiteY1" fmla="*/ 3155773 h 3252518"/>
              <a:gd name="connsiteX2" fmla="*/ 3514725 w 11410950"/>
              <a:gd name="connsiteY2" fmla="*/ 764998 h 3252518"/>
              <a:gd name="connsiteX3" fmla="*/ 4886325 w 11410950"/>
              <a:gd name="connsiteY3" fmla="*/ 3060523 h 3252518"/>
              <a:gd name="connsiteX4" fmla="*/ 7229475 w 11410950"/>
              <a:gd name="connsiteY4" fmla="*/ 736423 h 3252518"/>
              <a:gd name="connsiteX5" fmla="*/ 8324850 w 11410950"/>
              <a:gd name="connsiteY5" fmla="*/ 3251023 h 3252518"/>
              <a:gd name="connsiteX6" fmla="*/ 10483850 w 11410950"/>
              <a:gd name="connsiteY6" fmla="*/ 304623 h 3252518"/>
              <a:gd name="connsiteX7" fmla="*/ 11410950 w 11410950"/>
              <a:gd name="connsiteY7" fmla="*/ 139523 h 3252518"/>
              <a:gd name="connsiteX0" fmla="*/ 0 w 11601450"/>
              <a:gd name="connsiteY0" fmla="*/ 85548 h 3252518"/>
              <a:gd name="connsiteX1" fmla="*/ 1209675 w 11601450"/>
              <a:gd name="connsiteY1" fmla="*/ 3155773 h 3252518"/>
              <a:gd name="connsiteX2" fmla="*/ 3705225 w 11601450"/>
              <a:gd name="connsiteY2" fmla="*/ 764998 h 3252518"/>
              <a:gd name="connsiteX3" fmla="*/ 5076825 w 11601450"/>
              <a:gd name="connsiteY3" fmla="*/ 3060523 h 3252518"/>
              <a:gd name="connsiteX4" fmla="*/ 7419975 w 11601450"/>
              <a:gd name="connsiteY4" fmla="*/ 736423 h 3252518"/>
              <a:gd name="connsiteX5" fmla="*/ 8515350 w 11601450"/>
              <a:gd name="connsiteY5" fmla="*/ 3251023 h 3252518"/>
              <a:gd name="connsiteX6" fmla="*/ 10674350 w 11601450"/>
              <a:gd name="connsiteY6" fmla="*/ 304623 h 3252518"/>
              <a:gd name="connsiteX7" fmla="*/ 11601450 w 11601450"/>
              <a:gd name="connsiteY7" fmla="*/ 139523 h 3252518"/>
              <a:gd name="connsiteX0" fmla="*/ 0 w 11601450"/>
              <a:gd name="connsiteY0" fmla="*/ 85548 h 3252518"/>
              <a:gd name="connsiteX1" fmla="*/ 1209675 w 11601450"/>
              <a:gd name="connsiteY1" fmla="*/ 3155773 h 3252518"/>
              <a:gd name="connsiteX2" fmla="*/ 3705225 w 11601450"/>
              <a:gd name="connsiteY2" fmla="*/ 764998 h 3252518"/>
              <a:gd name="connsiteX3" fmla="*/ 5076825 w 11601450"/>
              <a:gd name="connsiteY3" fmla="*/ 3060523 h 3252518"/>
              <a:gd name="connsiteX4" fmla="*/ 7419975 w 11601450"/>
              <a:gd name="connsiteY4" fmla="*/ 736423 h 3252518"/>
              <a:gd name="connsiteX5" fmla="*/ 8515350 w 11601450"/>
              <a:gd name="connsiteY5" fmla="*/ 3251023 h 3252518"/>
              <a:gd name="connsiteX6" fmla="*/ 10674350 w 11601450"/>
              <a:gd name="connsiteY6" fmla="*/ 304623 h 3252518"/>
              <a:gd name="connsiteX7" fmla="*/ 11601450 w 11601450"/>
              <a:gd name="connsiteY7" fmla="*/ 139523 h 3252518"/>
              <a:gd name="connsiteX0" fmla="*/ 0 w 11601450"/>
              <a:gd name="connsiteY0" fmla="*/ 85548 h 3252518"/>
              <a:gd name="connsiteX1" fmla="*/ 288925 w 11601450"/>
              <a:gd name="connsiteY1" fmla="*/ 679272 h 3252518"/>
              <a:gd name="connsiteX2" fmla="*/ 1209675 w 11601450"/>
              <a:gd name="connsiteY2" fmla="*/ 3155773 h 3252518"/>
              <a:gd name="connsiteX3" fmla="*/ 3705225 w 11601450"/>
              <a:gd name="connsiteY3" fmla="*/ 764998 h 3252518"/>
              <a:gd name="connsiteX4" fmla="*/ 5076825 w 11601450"/>
              <a:gd name="connsiteY4" fmla="*/ 3060523 h 3252518"/>
              <a:gd name="connsiteX5" fmla="*/ 7419975 w 11601450"/>
              <a:gd name="connsiteY5" fmla="*/ 736423 h 3252518"/>
              <a:gd name="connsiteX6" fmla="*/ 8515350 w 11601450"/>
              <a:gd name="connsiteY6" fmla="*/ 3251023 h 3252518"/>
              <a:gd name="connsiteX7" fmla="*/ 10674350 w 11601450"/>
              <a:gd name="connsiteY7" fmla="*/ 304623 h 3252518"/>
              <a:gd name="connsiteX8" fmla="*/ 11601450 w 11601450"/>
              <a:gd name="connsiteY8" fmla="*/ 139523 h 3252518"/>
              <a:gd name="connsiteX0" fmla="*/ 0 w 11601450"/>
              <a:gd name="connsiteY0" fmla="*/ 85548 h 3252518"/>
              <a:gd name="connsiteX1" fmla="*/ 581025 w 11601450"/>
              <a:gd name="connsiteY1" fmla="*/ 844372 h 3252518"/>
              <a:gd name="connsiteX2" fmla="*/ 1209675 w 11601450"/>
              <a:gd name="connsiteY2" fmla="*/ 3155773 h 3252518"/>
              <a:gd name="connsiteX3" fmla="*/ 3705225 w 11601450"/>
              <a:gd name="connsiteY3" fmla="*/ 764998 h 3252518"/>
              <a:gd name="connsiteX4" fmla="*/ 5076825 w 11601450"/>
              <a:gd name="connsiteY4" fmla="*/ 3060523 h 3252518"/>
              <a:gd name="connsiteX5" fmla="*/ 7419975 w 11601450"/>
              <a:gd name="connsiteY5" fmla="*/ 736423 h 3252518"/>
              <a:gd name="connsiteX6" fmla="*/ 8515350 w 11601450"/>
              <a:gd name="connsiteY6" fmla="*/ 3251023 h 3252518"/>
              <a:gd name="connsiteX7" fmla="*/ 10674350 w 11601450"/>
              <a:gd name="connsiteY7" fmla="*/ 304623 h 3252518"/>
              <a:gd name="connsiteX8" fmla="*/ 11601450 w 11601450"/>
              <a:gd name="connsiteY8" fmla="*/ 139523 h 3252518"/>
              <a:gd name="connsiteX0" fmla="*/ 0 w 12617450"/>
              <a:gd name="connsiteY0" fmla="*/ 0 h 3459070"/>
              <a:gd name="connsiteX1" fmla="*/ 1597025 w 12617450"/>
              <a:gd name="connsiteY1" fmla="*/ 1050924 h 3459070"/>
              <a:gd name="connsiteX2" fmla="*/ 2225675 w 12617450"/>
              <a:gd name="connsiteY2" fmla="*/ 3362325 h 3459070"/>
              <a:gd name="connsiteX3" fmla="*/ 4721225 w 12617450"/>
              <a:gd name="connsiteY3" fmla="*/ 971550 h 3459070"/>
              <a:gd name="connsiteX4" fmla="*/ 6092825 w 12617450"/>
              <a:gd name="connsiteY4" fmla="*/ 3267075 h 3459070"/>
              <a:gd name="connsiteX5" fmla="*/ 8435975 w 12617450"/>
              <a:gd name="connsiteY5" fmla="*/ 942975 h 3459070"/>
              <a:gd name="connsiteX6" fmla="*/ 9531350 w 12617450"/>
              <a:gd name="connsiteY6" fmla="*/ 3457575 h 3459070"/>
              <a:gd name="connsiteX7" fmla="*/ 11690350 w 12617450"/>
              <a:gd name="connsiteY7" fmla="*/ 511175 h 3459070"/>
              <a:gd name="connsiteX8" fmla="*/ 12617450 w 12617450"/>
              <a:gd name="connsiteY8" fmla="*/ 346075 h 3459070"/>
              <a:gd name="connsiteX0" fmla="*/ 0 w 12617450"/>
              <a:gd name="connsiteY0" fmla="*/ 0 h 3459070"/>
              <a:gd name="connsiteX1" fmla="*/ 1317625 w 12617450"/>
              <a:gd name="connsiteY1" fmla="*/ 695324 h 3459070"/>
              <a:gd name="connsiteX2" fmla="*/ 2225675 w 12617450"/>
              <a:gd name="connsiteY2" fmla="*/ 3362325 h 3459070"/>
              <a:gd name="connsiteX3" fmla="*/ 4721225 w 12617450"/>
              <a:gd name="connsiteY3" fmla="*/ 971550 h 3459070"/>
              <a:gd name="connsiteX4" fmla="*/ 6092825 w 12617450"/>
              <a:gd name="connsiteY4" fmla="*/ 3267075 h 3459070"/>
              <a:gd name="connsiteX5" fmla="*/ 8435975 w 12617450"/>
              <a:gd name="connsiteY5" fmla="*/ 942975 h 3459070"/>
              <a:gd name="connsiteX6" fmla="*/ 9531350 w 12617450"/>
              <a:gd name="connsiteY6" fmla="*/ 3457575 h 3459070"/>
              <a:gd name="connsiteX7" fmla="*/ 11690350 w 12617450"/>
              <a:gd name="connsiteY7" fmla="*/ 511175 h 3459070"/>
              <a:gd name="connsiteX8" fmla="*/ 12617450 w 12617450"/>
              <a:gd name="connsiteY8" fmla="*/ 346075 h 3459070"/>
              <a:gd name="connsiteX0" fmla="*/ 0 w 12833350"/>
              <a:gd name="connsiteY0" fmla="*/ 0 h 3674970"/>
              <a:gd name="connsiteX1" fmla="*/ 1533525 w 12833350"/>
              <a:gd name="connsiteY1" fmla="*/ 911224 h 3674970"/>
              <a:gd name="connsiteX2" fmla="*/ 2441575 w 12833350"/>
              <a:gd name="connsiteY2" fmla="*/ 3578225 h 3674970"/>
              <a:gd name="connsiteX3" fmla="*/ 4937125 w 12833350"/>
              <a:gd name="connsiteY3" fmla="*/ 1187450 h 3674970"/>
              <a:gd name="connsiteX4" fmla="*/ 6308725 w 12833350"/>
              <a:gd name="connsiteY4" fmla="*/ 3482975 h 3674970"/>
              <a:gd name="connsiteX5" fmla="*/ 8651875 w 12833350"/>
              <a:gd name="connsiteY5" fmla="*/ 1158875 h 3674970"/>
              <a:gd name="connsiteX6" fmla="*/ 9747250 w 12833350"/>
              <a:gd name="connsiteY6" fmla="*/ 3673475 h 3674970"/>
              <a:gd name="connsiteX7" fmla="*/ 11906250 w 12833350"/>
              <a:gd name="connsiteY7" fmla="*/ 727075 h 3674970"/>
              <a:gd name="connsiteX8" fmla="*/ 12833350 w 12833350"/>
              <a:gd name="connsiteY8" fmla="*/ 561975 h 3674970"/>
              <a:gd name="connsiteX0" fmla="*/ 0 w 12833350"/>
              <a:gd name="connsiteY0" fmla="*/ 0 h 3674970"/>
              <a:gd name="connsiteX1" fmla="*/ 1368425 w 12833350"/>
              <a:gd name="connsiteY1" fmla="*/ 644524 h 3674970"/>
              <a:gd name="connsiteX2" fmla="*/ 2441575 w 12833350"/>
              <a:gd name="connsiteY2" fmla="*/ 3578225 h 3674970"/>
              <a:gd name="connsiteX3" fmla="*/ 4937125 w 12833350"/>
              <a:gd name="connsiteY3" fmla="*/ 1187450 h 3674970"/>
              <a:gd name="connsiteX4" fmla="*/ 6308725 w 12833350"/>
              <a:gd name="connsiteY4" fmla="*/ 3482975 h 3674970"/>
              <a:gd name="connsiteX5" fmla="*/ 8651875 w 12833350"/>
              <a:gd name="connsiteY5" fmla="*/ 1158875 h 3674970"/>
              <a:gd name="connsiteX6" fmla="*/ 9747250 w 12833350"/>
              <a:gd name="connsiteY6" fmla="*/ 3673475 h 3674970"/>
              <a:gd name="connsiteX7" fmla="*/ 11906250 w 12833350"/>
              <a:gd name="connsiteY7" fmla="*/ 727075 h 3674970"/>
              <a:gd name="connsiteX8" fmla="*/ 12833350 w 12833350"/>
              <a:gd name="connsiteY8" fmla="*/ 561975 h 3674970"/>
              <a:gd name="connsiteX0" fmla="*/ 0 w 12833350"/>
              <a:gd name="connsiteY0" fmla="*/ 0 h 3674970"/>
              <a:gd name="connsiteX1" fmla="*/ 1368425 w 12833350"/>
              <a:gd name="connsiteY1" fmla="*/ 644524 h 3674970"/>
              <a:gd name="connsiteX2" fmla="*/ 2352675 w 12833350"/>
              <a:gd name="connsiteY2" fmla="*/ 3578225 h 3674970"/>
              <a:gd name="connsiteX3" fmla="*/ 4937125 w 12833350"/>
              <a:gd name="connsiteY3" fmla="*/ 1187450 h 3674970"/>
              <a:gd name="connsiteX4" fmla="*/ 6308725 w 12833350"/>
              <a:gd name="connsiteY4" fmla="*/ 3482975 h 3674970"/>
              <a:gd name="connsiteX5" fmla="*/ 8651875 w 12833350"/>
              <a:gd name="connsiteY5" fmla="*/ 1158875 h 3674970"/>
              <a:gd name="connsiteX6" fmla="*/ 9747250 w 12833350"/>
              <a:gd name="connsiteY6" fmla="*/ 3673475 h 3674970"/>
              <a:gd name="connsiteX7" fmla="*/ 11906250 w 12833350"/>
              <a:gd name="connsiteY7" fmla="*/ 727075 h 3674970"/>
              <a:gd name="connsiteX8" fmla="*/ 12833350 w 12833350"/>
              <a:gd name="connsiteY8" fmla="*/ 561975 h 3674970"/>
              <a:gd name="connsiteX0" fmla="*/ 0 w 12833350"/>
              <a:gd name="connsiteY0" fmla="*/ 0 h 3674970"/>
              <a:gd name="connsiteX1" fmla="*/ 1368425 w 12833350"/>
              <a:gd name="connsiteY1" fmla="*/ 644524 h 3674970"/>
              <a:gd name="connsiteX2" fmla="*/ 2352675 w 12833350"/>
              <a:gd name="connsiteY2" fmla="*/ 3578225 h 3674970"/>
              <a:gd name="connsiteX3" fmla="*/ 4899025 w 12833350"/>
              <a:gd name="connsiteY3" fmla="*/ 1212850 h 3674970"/>
              <a:gd name="connsiteX4" fmla="*/ 6308725 w 12833350"/>
              <a:gd name="connsiteY4" fmla="*/ 3482975 h 3674970"/>
              <a:gd name="connsiteX5" fmla="*/ 8651875 w 12833350"/>
              <a:gd name="connsiteY5" fmla="*/ 1158875 h 3674970"/>
              <a:gd name="connsiteX6" fmla="*/ 9747250 w 12833350"/>
              <a:gd name="connsiteY6" fmla="*/ 3673475 h 3674970"/>
              <a:gd name="connsiteX7" fmla="*/ 11906250 w 12833350"/>
              <a:gd name="connsiteY7" fmla="*/ 727075 h 3674970"/>
              <a:gd name="connsiteX8" fmla="*/ 12833350 w 12833350"/>
              <a:gd name="connsiteY8" fmla="*/ 561975 h 3674970"/>
              <a:gd name="connsiteX0" fmla="*/ 0 w 12833350"/>
              <a:gd name="connsiteY0" fmla="*/ 0 h 3674969"/>
              <a:gd name="connsiteX1" fmla="*/ 1368425 w 12833350"/>
              <a:gd name="connsiteY1" fmla="*/ 644524 h 3674969"/>
              <a:gd name="connsiteX2" fmla="*/ 2352675 w 12833350"/>
              <a:gd name="connsiteY2" fmla="*/ 3578225 h 3674969"/>
              <a:gd name="connsiteX3" fmla="*/ 4899025 w 12833350"/>
              <a:gd name="connsiteY3" fmla="*/ 1212850 h 3674969"/>
              <a:gd name="connsiteX4" fmla="*/ 6308725 w 12833350"/>
              <a:gd name="connsiteY4" fmla="*/ 3457575 h 3674969"/>
              <a:gd name="connsiteX5" fmla="*/ 8651875 w 12833350"/>
              <a:gd name="connsiteY5" fmla="*/ 1158875 h 3674969"/>
              <a:gd name="connsiteX6" fmla="*/ 9747250 w 12833350"/>
              <a:gd name="connsiteY6" fmla="*/ 3673475 h 3674969"/>
              <a:gd name="connsiteX7" fmla="*/ 11906250 w 12833350"/>
              <a:gd name="connsiteY7" fmla="*/ 727075 h 3674969"/>
              <a:gd name="connsiteX8" fmla="*/ 12833350 w 12833350"/>
              <a:gd name="connsiteY8" fmla="*/ 561975 h 3674969"/>
              <a:gd name="connsiteX0" fmla="*/ 0 w 12833350"/>
              <a:gd name="connsiteY0" fmla="*/ 0 h 3675040"/>
              <a:gd name="connsiteX1" fmla="*/ 1368425 w 12833350"/>
              <a:gd name="connsiteY1" fmla="*/ 644524 h 3675040"/>
              <a:gd name="connsiteX2" fmla="*/ 2352675 w 12833350"/>
              <a:gd name="connsiteY2" fmla="*/ 3578225 h 3675040"/>
              <a:gd name="connsiteX3" fmla="*/ 4899025 w 12833350"/>
              <a:gd name="connsiteY3" fmla="*/ 1212850 h 3675040"/>
              <a:gd name="connsiteX4" fmla="*/ 6308725 w 12833350"/>
              <a:gd name="connsiteY4" fmla="*/ 3457575 h 3675040"/>
              <a:gd name="connsiteX5" fmla="*/ 8718550 w 12833350"/>
              <a:gd name="connsiteY5" fmla="*/ 1168400 h 3675040"/>
              <a:gd name="connsiteX6" fmla="*/ 9747250 w 12833350"/>
              <a:gd name="connsiteY6" fmla="*/ 3673475 h 3675040"/>
              <a:gd name="connsiteX7" fmla="*/ 11906250 w 12833350"/>
              <a:gd name="connsiteY7" fmla="*/ 727075 h 3675040"/>
              <a:gd name="connsiteX8" fmla="*/ 12833350 w 12833350"/>
              <a:gd name="connsiteY8" fmla="*/ 561975 h 3675040"/>
              <a:gd name="connsiteX0" fmla="*/ 0 w 12833350"/>
              <a:gd name="connsiteY0" fmla="*/ 0 h 3675040"/>
              <a:gd name="connsiteX1" fmla="*/ 1368425 w 12833350"/>
              <a:gd name="connsiteY1" fmla="*/ 644524 h 3675040"/>
              <a:gd name="connsiteX2" fmla="*/ 2352675 w 12833350"/>
              <a:gd name="connsiteY2" fmla="*/ 3578225 h 3675040"/>
              <a:gd name="connsiteX3" fmla="*/ 4899025 w 12833350"/>
              <a:gd name="connsiteY3" fmla="*/ 1212850 h 3675040"/>
              <a:gd name="connsiteX4" fmla="*/ 6308725 w 12833350"/>
              <a:gd name="connsiteY4" fmla="*/ 3457575 h 3675040"/>
              <a:gd name="connsiteX5" fmla="*/ 8718550 w 12833350"/>
              <a:gd name="connsiteY5" fmla="*/ 1168400 h 3675040"/>
              <a:gd name="connsiteX6" fmla="*/ 9785350 w 12833350"/>
              <a:gd name="connsiteY6" fmla="*/ 3673475 h 3675040"/>
              <a:gd name="connsiteX7" fmla="*/ 11906250 w 12833350"/>
              <a:gd name="connsiteY7" fmla="*/ 727075 h 3675040"/>
              <a:gd name="connsiteX8" fmla="*/ 12833350 w 12833350"/>
              <a:gd name="connsiteY8" fmla="*/ 561975 h 3675040"/>
              <a:gd name="connsiteX0" fmla="*/ 0 w 12833350"/>
              <a:gd name="connsiteY0" fmla="*/ 0 h 3675040"/>
              <a:gd name="connsiteX1" fmla="*/ 1368425 w 12833350"/>
              <a:gd name="connsiteY1" fmla="*/ 644524 h 3675040"/>
              <a:gd name="connsiteX2" fmla="*/ 2352675 w 12833350"/>
              <a:gd name="connsiteY2" fmla="*/ 3578225 h 3675040"/>
              <a:gd name="connsiteX3" fmla="*/ 4899025 w 12833350"/>
              <a:gd name="connsiteY3" fmla="*/ 1212850 h 3675040"/>
              <a:gd name="connsiteX4" fmla="*/ 6308725 w 12833350"/>
              <a:gd name="connsiteY4" fmla="*/ 3457575 h 3675040"/>
              <a:gd name="connsiteX5" fmla="*/ 8718550 w 12833350"/>
              <a:gd name="connsiteY5" fmla="*/ 1168400 h 3675040"/>
              <a:gd name="connsiteX6" fmla="*/ 9785350 w 12833350"/>
              <a:gd name="connsiteY6" fmla="*/ 3673475 h 3675040"/>
              <a:gd name="connsiteX7" fmla="*/ 11906250 w 12833350"/>
              <a:gd name="connsiteY7" fmla="*/ 727075 h 3675040"/>
              <a:gd name="connsiteX8" fmla="*/ 12833350 w 12833350"/>
              <a:gd name="connsiteY8" fmla="*/ 561975 h 3675040"/>
              <a:gd name="connsiteX0" fmla="*/ 0 w 12833350"/>
              <a:gd name="connsiteY0" fmla="*/ 0 h 3675040"/>
              <a:gd name="connsiteX1" fmla="*/ 1368425 w 12833350"/>
              <a:gd name="connsiteY1" fmla="*/ 644524 h 3675040"/>
              <a:gd name="connsiteX2" fmla="*/ 2352675 w 12833350"/>
              <a:gd name="connsiteY2" fmla="*/ 3578225 h 3675040"/>
              <a:gd name="connsiteX3" fmla="*/ 4899025 w 12833350"/>
              <a:gd name="connsiteY3" fmla="*/ 1212850 h 3675040"/>
              <a:gd name="connsiteX4" fmla="*/ 6308725 w 12833350"/>
              <a:gd name="connsiteY4" fmla="*/ 3457575 h 3675040"/>
              <a:gd name="connsiteX5" fmla="*/ 8718550 w 12833350"/>
              <a:gd name="connsiteY5" fmla="*/ 1168400 h 3675040"/>
              <a:gd name="connsiteX6" fmla="*/ 9785350 w 12833350"/>
              <a:gd name="connsiteY6" fmla="*/ 3673475 h 3675040"/>
              <a:gd name="connsiteX7" fmla="*/ 11906250 w 12833350"/>
              <a:gd name="connsiteY7" fmla="*/ 727075 h 3675040"/>
              <a:gd name="connsiteX8" fmla="*/ 12833350 w 12833350"/>
              <a:gd name="connsiteY8" fmla="*/ 561975 h 3675040"/>
              <a:gd name="connsiteX0" fmla="*/ 0 w 12973050"/>
              <a:gd name="connsiteY0" fmla="*/ 0 h 3675040"/>
              <a:gd name="connsiteX1" fmla="*/ 1368425 w 12973050"/>
              <a:gd name="connsiteY1" fmla="*/ 644524 h 3675040"/>
              <a:gd name="connsiteX2" fmla="*/ 2352675 w 12973050"/>
              <a:gd name="connsiteY2" fmla="*/ 3578225 h 3675040"/>
              <a:gd name="connsiteX3" fmla="*/ 4899025 w 12973050"/>
              <a:gd name="connsiteY3" fmla="*/ 1212850 h 3675040"/>
              <a:gd name="connsiteX4" fmla="*/ 6308725 w 12973050"/>
              <a:gd name="connsiteY4" fmla="*/ 3457575 h 3675040"/>
              <a:gd name="connsiteX5" fmla="*/ 8718550 w 12973050"/>
              <a:gd name="connsiteY5" fmla="*/ 1168400 h 3675040"/>
              <a:gd name="connsiteX6" fmla="*/ 9785350 w 12973050"/>
              <a:gd name="connsiteY6" fmla="*/ 3673475 h 3675040"/>
              <a:gd name="connsiteX7" fmla="*/ 11906250 w 12973050"/>
              <a:gd name="connsiteY7" fmla="*/ 727075 h 3675040"/>
              <a:gd name="connsiteX8" fmla="*/ 12973050 w 12973050"/>
              <a:gd name="connsiteY8" fmla="*/ 841375 h 3675040"/>
              <a:gd name="connsiteX0" fmla="*/ 0 w 13188950"/>
              <a:gd name="connsiteY0" fmla="*/ 0 h 3675040"/>
              <a:gd name="connsiteX1" fmla="*/ 1368425 w 13188950"/>
              <a:gd name="connsiteY1" fmla="*/ 644524 h 3675040"/>
              <a:gd name="connsiteX2" fmla="*/ 2352675 w 13188950"/>
              <a:gd name="connsiteY2" fmla="*/ 3578225 h 3675040"/>
              <a:gd name="connsiteX3" fmla="*/ 4899025 w 13188950"/>
              <a:gd name="connsiteY3" fmla="*/ 1212850 h 3675040"/>
              <a:gd name="connsiteX4" fmla="*/ 6308725 w 13188950"/>
              <a:gd name="connsiteY4" fmla="*/ 3457575 h 3675040"/>
              <a:gd name="connsiteX5" fmla="*/ 8718550 w 13188950"/>
              <a:gd name="connsiteY5" fmla="*/ 1168400 h 3675040"/>
              <a:gd name="connsiteX6" fmla="*/ 9785350 w 13188950"/>
              <a:gd name="connsiteY6" fmla="*/ 3673475 h 3675040"/>
              <a:gd name="connsiteX7" fmla="*/ 11906250 w 13188950"/>
              <a:gd name="connsiteY7" fmla="*/ 727075 h 3675040"/>
              <a:gd name="connsiteX8" fmla="*/ 13188950 w 13188950"/>
              <a:gd name="connsiteY8" fmla="*/ 854075 h 3675040"/>
              <a:gd name="connsiteX0" fmla="*/ 0 w 13315950"/>
              <a:gd name="connsiteY0" fmla="*/ 0 h 3675040"/>
              <a:gd name="connsiteX1" fmla="*/ 1368425 w 13315950"/>
              <a:gd name="connsiteY1" fmla="*/ 644524 h 3675040"/>
              <a:gd name="connsiteX2" fmla="*/ 2352675 w 13315950"/>
              <a:gd name="connsiteY2" fmla="*/ 3578225 h 3675040"/>
              <a:gd name="connsiteX3" fmla="*/ 4899025 w 13315950"/>
              <a:gd name="connsiteY3" fmla="*/ 1212850 h 3675040"/>
              <a:gd name="connsiteX4" fmla="*/ 6308725 w 13315950"/>
              <a:gd name="connsiteY4" fmla="*/ 3457575 h 3675040"/>
              <a:gd name="connsiteX5" fmla="*/ 8718550 w 13315950"/>
              <a:gd name="connsiteY5" fmla="*/ 1168400 h 3675040"/>
              <a:gd name="connsiteX6" fmla="*/ 9785350 w 13315950"/>
              <a:gd name="connsiteY6" fmla="*/ 3673475 h 3675040"/>
              <a:gd name="connsiteX7" fmla="*/ 11906250 w 13315950"/>
              <a:gd name="connsiteY7" fmla="*/ 727075 h 3675040"/>
              <a:gd name="connsiteX8" fmla="*/ 13315950 w 13315950"/>
              <a:gd name="connsiteY8" fmla="*/ 231775 h 3675040"/>
              <a:gd name="connsiteX0" fmla="*/ 0 w 13315950"/>
              <a:gd name="connsiteY0" fmla="*/ 0 h 3674869"/>
              <a:gd name="connsiteX1" fmla="*/ 1368425 w 13315950"/>
              <a:gd name="connsiteY1" fmla="*/ 644524 h 3674869"/>
              <a:gd name="connsiteX2" fmla="*/ 2352675 w 13315950"/>
              <a:gd name="connsiteY2" fmla="*/ 3578225 h 3674869"/>
              <a:gd name="connsiteX3" fmla="*/ 4899025 w 13315950"/>
              <a:gd name="connsiteY3" fmla="*/ 1212850 h 3674869"/>
              <a:gd name="connsiteX4" fmla="*/ 6308725 w 13315950"/>
              <a:gd name="connsiteY4" fmla="*/ 3457575 h 3674869"/>
              <a:gd name="connsiteX5" fmla="*/ 8718550 w 13315950"/>
              <a:gd name="connsiteY5" fmla="*/ 1168400 h 3674869"/>
              <a:gd name="connsiteX6" fmla="*/ 9785350 w 13315950"/>
              <a:gd name="connsiteY6" fmla="*/ 3673475 h 3674869"/>
              <a:gd name="connsiteX7" fmla="*/ 12033250 w 13315950"/>
              <a:gd name="connsiteY7" fmla="*/ 752475 h 3674869"/>
              <a:gd name="connsiteX8" fmla="*/ 13315950 w 13315950"/>
              <a:gd name="connsiteY8" fmla="*/ 231775 h 3674869"/>
              <a:gd name="connsiteX0" fmla="*/ 0 w 13315950"/>
              <a:gd name="connsiteY0" fmla="*/ 0 h 3673485"/>
              <a:gd name="connsiteX1" fmla="*/ 1368425 w 13315950"/>
              <a:gd name="connsiteY1" fmla="*/ 644524 h 3673485"/>
              <a:gd name="connsiteX2" fmla="*/ 2352675 w 13315950"/>
              <a:gd name="connsiteY2" fmla="*/ 3578225 h 3673485"/>
              <a:gd name="connsiteX3" fmla="*/ 4899025 w 13315950"/>
              <a:gd name="connsiteY3" fmla="*/ 1212850 h 3673485"/>
              <a:gd name="connsiteX4" fmla="*/ 6308725 w 13315950"/>
              <a:gd name="connsiteY4" fmla="*/ 3457575 h 3673485"/>
              <a:gd name="connsiteX5" fmla="*/ 8718550 w 13315950"/>
              <a:gd name="connsiteY5" fmla="*/ 1168400 h 3673485"/>
              <a:gd name="connsiteX6" fmla="*/ 9785350 w 13315950"/>
              <a:gd name="connsiteY6" fmla="*/ 3673475 h 3673485"/>
              <a:gd name="connsiteX7" fmla="*/ 12033250 w 13315950"/>
              <a:gd name="connsiteY7" fmla="*/ 752475 h 3673485"/>
              <a:gd name="connsiteX8" fmla="*/ 13315950 w 13315950"/>
              <a:gd name="connsiteY8" fmla="*/ 231775 h 3673485"/>
              <a:gd name="connsiteX0" fmla="*/ 0 w 13315950"/>
              <a:gd name="connsiteY0" fmla="*/ 0 h 3673485"/>
              <a:gd name="connsiteX1" fmla="*/ 1368425 w 13315950"/>
              <a:gd name="connsiteY1" fmla="*/ 644524 h 3673485"/>
              <a:gd name="connsiteX2" fmla="*/ 2352675 w 13315950"/>
              <a:gd name="connsiteY2" fmla="*/ 3578225 h 3673485"/>
              <a:gd name="connsiteX3" fmla="*/ 4899025 w 13315950"/>
              <a:gd name="connsiteY3" fmla="*/ 1212850 h 3673485"/>
              <a:gd name="connsiteX4" fmla="*/ 6308725 w 13315950"/>
              <a:gd name="connsiteY4" fmla="*/ 3457575 h 3673485"/>
              <a:gd name="connsiteX5" fmla="*/ 8718550 w 13315950"/>
              <a:gd name="connsiteY5" fmla="*/ 1168400 h 3673485"/>
              <a:gd name="connsiteX6" fmla="*/ 9785350 w 13315950"/>
              <a:gd name="connsiteY6" fmla="*/ 3673475 h 3673485"/>
              <a:gd name="connsiteX7" fmla="*/ 12033250 w 13315950"/>
              <a:gd name="connsiteY7" fmla="*/ 752475 h 3673485"/>
              <a:gd name="connsiteX8" fmla="*/ 13315950 w 13315950"/>
              <a:gd name="connsiteY8" fmla="*/ 231775 h 3673485"/>
              <a:gd name="connsiteX0" fmla="*/ 0 w 13315950"/>
              <a:gd name="connsiteY0" fmla="*/ 0 h 3673485"/>
              <a:gd name="connsiteX1" fmla="*/ 1435100 w 13315950"/>
              <a:gd name="connsiteY1" fmla="*/ 654049 h 3673485"/>
              <a:gd name="connsiteX2" fmla="*/ 2352675 w 13315950"/>
              <a:gd name="connsiteY2" fmla="*/ 3578225 h 3673485"/>
              <a:gd name="connsiteX3" fmla="*/ 4899025 w 13315950"/>
              <a:gd name="connsiteY3" fmla="*/ 1212850 h 3673485"/>
              <a:gd name="connsiteX4" fmla="*/ 6308725 w 13315950"/>
              <a:gd name="connsiteY4" fmla="*/ 3457575 h 3673485"/>
              <a:gd name="connsiteX5" fmla="*/ 8718550 w 13315950"/>
              <a:gd name="connsiteY5" fmla="*/ 1168400 h 3673485"/>
              <a:gd name="connsiteX6" fmla="*/ 9785350 w 13315950"/>
              <a:gd name="connsiteY6" fmla="*/ 3673475 h 3673485"/>
              <a:gd name="connsiteX7" fmla="*/ 12033250 w 13315950"/>
              <a:gd name="connsiteY7" fmla="*/ 752475 h 3673485"/>
              <a:gd name="connsiteX8" fmla="*/ 13315950 w 13315950"/>
              <a:gd name="connsiteY8" fmla="*/ 231775 h 3673485"/>
              <a:gd name="connsiteX0" fmla="*/ 0 w 13315950"/>
              <a:gd name="connsiteY0" fmla="*/ 0 h 3673485"/>
              <a:gd name="connsiteX1" fmla="*/ 1600200 w 13315950"/>
              <a:gd name="connsiteY1" fmla="*/ 628649 h 3673485"/>
              <a:gd name="connsiteX2" fmla="*/ 2352675 w 13315950"/>
              <a:gd name="connsiteY2" fmla="*/ 3578225 h 3673485"/>
              <a:gd name="connsiteX3" fmla="*/ 4899025 w 13315950"/>
              <a:gd name="connsiteY3" fmla="*/ 1212850 h 3673485"/>
              <a:gd name="connsiteX4" fmla="*/ 6308725 w 13315950"/>
              <a:gd name="connsiteY4" fmla="*/ 3457575 h 3673485"/>
              <a:gd name="connsiteX5" fmla="*/ 8718550 w 13315950"/>
              <a:gd name="connsiteY5" fmla="*/ 1168400 h 3673485"/>
              <a:gd name="connsiteX6" fmla="*/ 9785350 w 13315950"/>
              <a:gd name="connsiteY6" fmla="*/ 3673475 h 3673485"/>
              <a:gd name="connsiteX7" fmla="*/ 12033250 w 13315950"/>
              <a:gd name="connsiteY7" fmla="*/ 752475 h 3673485"/>
              <a:gd name="connsiteX8" fmla="*/ 13315950 w 13315950"/>
              <a:gd name="connsiteY8" fmla="*/ 231775 h 3673485"/>
              <a:gd name="connsiteX0" fmla="*/ 0 w 13315950"/>
              <a:gd name="connsiteY0" fmla="*/ 0 h 3673485"/>
              <a:gd name="connsiteX1" fmla="*/ 1600200 w 13315950"/>
              <a:gd name="connsiteY1" fmla="*/ 628649 h 3673485"/>
              <a:gd name="connsiteX2" fmla="*/ 2670175 w 13315950"/>
              <a:gd name="connsiteY2" fmla="*/ 3552825 h 3673485"/>
              <a:gd name="connsiteX3" fmla="*/ 4899025 w 13315950"/>
              <a:gd name="connsiteY3" fmla="*/ 1212850 h 3673485"/>
              <a:gd name="connsiteX4" fmla="*/ 6308725 w 13315950"/>
              <a:gd name="connsiteY4" fmla="*/ 3457575 h 3673485"/>
              <a:gd name="connsiteX5" fmla="*/ 8718550 w 13315950"/>
              <a:gd name="connsiteY5" fmla="*/ 1168400 h 3673485"/>
              <a:gd name="connsiteX6" fmla="*/ 9785350 w 13315950"/>
              <a:gd name="connsiteY6" fmla="*/ 3673475 h 3673485"/>
              <a:gd name="connsiteX7" fmla="*/ 12033250 w 13315950"/>
              <a:gd name="connsiteY7" fmla="*/ 752475 h 3673485"/>
              <a:gd name="connsiteX8" fmla="*/ 13315950 w 13315950"/>
              <a:gd name="connsiteY8" fmla="*/ 231775 h 3673485"/>
              <a:gd name="connsiteX0" fmla="*/ 0 w 13315950"/>
              <a:gd name="connsiteY0" fmla="*/ 0 h 3673485"/>
              <a:gd name="connsiteX1" fmla="*/ 1600200 w 13315950"/>
              <a:gd name="connsiteY1" fmla="*/ 628649 h 3673485"/>
              <a:gd name="connsiteX2" fmla="*/ 2670175 w 13315950"/>
              <a:gd name="connsiteY2" fmla="*/ 3552825 h 3673485"/>
              <a:gd name="connsiteX3" fmla="*/ 4899025 w 13315950"/>
              <a:gd name="connsiteY3" fmla="*/ 1212850 h 3673485"/>
              <a:gd name="connsiteX4" fmla="*/ 6308725 w 13315950"/>
              <a:gd name="connsiteY4" fmla="*/ 3457575 h 3673485"/>
              <a:gd name="connsiteX5" fmla="*/ 8718550 w 13315950"/>
              <a:gd name="connsiteY5" fmla="*/ 1168400 h 3673485"/>
              <a:gd name="connsiteX6" fmla="*/ 9785350 w 13315950"/>
              <a:gd name="connsiteY6" fmla="*/ 3673475 h 3673485"/>
              <a:gd name="connsiteX7" fmla="*/ 12033250 w 13315950"/>
              <a:gd name="connsiteY7" fmla="*/ 752475 h 3673485"/>
              <a:gd name="connsiteX8" fmla="*/ 13315950 w 13315950"/>
              <a:gd name="connsiteY8" fmla="*/ 231775 h 3673485"/>
              <a:gd name="connsiteX0" fmla="*/ 0 w 13315950"/>
              <a:gd name="connsiteY0" fmla="*/ 0 h 3673485"/>
              <a:gd name="connsiteX1" fmla="*/ 1600200 w 13315950"/>
              <a:gd name="connsiteY1" fmla="*/ 628649 h 3673485"/>
              <a:gd name="connsiteX2" fmla="*/ 2771775 w 13315950"/>
              <a:gd name="connsiteY2" fmla="*/ 3565525 h 3673485"/>
              <a:gd name="connsiteX3" fmla="*/ 4899025 w 13315950"/>
              <a:gd name="connsiteY3" fmla="*/ 1212850 h 3673485"/>
              <a:gd name="connsiteX4" fmla="*/ 6308725 w 13315950"/>
              <a:gd name="connsiteY4" fmla="*/ 3457575 h 3673485"/>
              <a:gd name="connsiteX5" fmla="*/ 8718550 w 13315950"/>
              <a:gd name="connsiteY5" fmla="*/ 1168400 h 3673485"/>
              <a:gd name="connsiteX6" fmla="*/ 9785350 w 13315950"/>
              <a:gd name="connsiteY6" fmla="*/ 3673475 h 3673485"/>
              <a:gd name="connsiteX7" fmla="*/ 12033250 w 13315950"/>
              <a:gd name="connsiteY7" fmla="*/ 752475 h 3673485"/>
              <a:gd name="connsiteX8" fmla="*/ 13315950 w 13315950"/>
              <a:gd name="connsiteY8" fmla="*/ 231775 h 3673485"/>
              <a:gd name="connsiteX0" fmla="*/ 0 w 13315950"/>
              <a:gd name="connsiteY0" fmla="*/ 0 h 3673485"/>
              <a:gd name="connsiteX1" fmla="*/ 1600200 w 13315950"/>
              <a:gd name="connsiteY1" fmla="*/ 628649 h 3673485"/>
              <a:gd name="connsiteX2" fmla="*/ 2771775 w 13315950"/>
              <a:gd name="connsiteY2" fmla="*/ 3565525 h 3673485"/>
              <a:gd name="connsiteX3" fmla="*/ 4899025 w 13315950"/>
              <a:gd name="connsiteY3" fmla="*/ 1212850 h 3673485"/>
              <a:gd name="connsiteX4" fmla="*/ 6308725 w 13315950"/>
              <a:gd name="connsiteY4" fmla="*/ 3457575 h 3673485"/>
              <a:gd name="connsiteX5" fmla="*/ 8718550 w 13315950"/>
              <a:gd name="connsiteY5" fmla="*/ 1168400 h 3673485"/>
              <a:gd name="connsiteX6" fmla="*/ 9785350 w 13315950"/>
              <a:gd name="connsiteY6" fmla="*/ 3673475 h 3673485"/>
              <a:gd name="connsiteX7" fmla="*/ 12033250 w 13315950"/>
              <a:gd name="connsiteY7" fmla="*/ 752475 h 3673485"/>
              <a:gd name="connsiteX8" fmla="*/ 13315950 w 13315950"/>
              <a:gd name="connsiteY8" fmla="*/ 231775 h 3673485"/>
              <a:gd name="connsiteX0" fmla="*/ 0 w 13315950"/>
              <a:gd name="connsiteY0" fmla="*/ 0 h 3673485"/>
              <a:gd name="connsiteX1" fmla="*/ 1600200 w 13315950"/>
              <a:gd name="connsiteY1" fmla="*/ 628649 h 3673485"/>
              <a:gd name="connsiteX2" fmla="*/ 2771775 w 13315950"/>
              <a:gd name="connsiteY2" fmla="*/ 3565525 h 3673485"/>
              <a:gd name="connsiteX3" fmla="*/ 4899025 w 13315950"/>
              <a:gd name="connsiteY3" fmla="*/ 1212850 h 3673485"/>
              <a:gd name="connsiteX4" fmla="*/ 6308725 w 13315950"/>
              <a:gd name="connsiteY4" fmla="*/ 3457575 h 3673485"/>
              <a:gd name="connsiteX5" fmla="*/ 8718550 w 13315950"/>
              <a:gd name="connsiteY5" fmla="*/ 1168400 h 3673485"/>
              <a:gd name="connsiteX6" fmla="*/ 9785350 w 13315950"/>
              <a:gd name="connsiteY6" fmla="*/ 3673475 h 3673485"/>
              <a:gd name="connsiteX7" fmla="*/ 12033250 w 13315950"/>
              <a:gd name="connsiteY7" fmla="*/ 752475 h 3673485"/>
              <a:gd name="connsiteX8" fmla="*/ 13315950 w 13315950"/>
              <a:gd name="connsiteY8" fmla="*/ 231775 h 3673485"/>
              <a:gd name="connsiteX0" fmla="*/ 0 w 13315950"/>
              <a:gd name="connsiteY0" fmla="*/ 0 h 3673485"/>
              <a:gd name="connsiteX1" fmla="*/ 1600200 w 13315950"/>
              <a:gd name="connsiteY1" fmla="*/ 628649 h 3673485"/>
              <a:gd name="connsiteX2" fmla="*/ 2771775 w 13315950"/>
              <a:gd name="connsiteY2" fmla="*/ 3565525 h 3673485"/>
              <a:gd name="connsiteX3" fmla="*/ 4899025 w 13315950"/>
              <a:gd name="connsiteY3" fmla="*/ 1212850 h 3673485"/>
              <a:gd name="connsiteX4" fmla="*/ 6308725 w 13315950"/>
              <a:gd name="connsiteY4" fmla="*/ 3457575 h 3673485"/>
              <a:gd name="connsiteX5" fmla="*/ 8718550 w 13315950"/>
              <a:gd name="connsiteY5" fmla="*/ 1168400 h 3673485"/>
              <a:gd name="connsiteX6" fmla="*/ 9785350 w 13315950"/>
              <a:gd name="connsiteY6" fmla="*/ 3673475 h 3673485"/>
              <a:gd name="connsiteX7" fmla="*/ 12033250 w 13315950"/>
              <a:gd name="connsiteY7" fmla="*/ 752475 h 3673485"/>
              <a:gd name="connsiteX8" fmla="*/ 13315950 w 13315950"/>
              <a:gd name="connsiteY8" fmla="*/ 231775 h 3673485"/>
              <a:gd name="connsiteX0" fmla="*/ 0 w 13315950"/>
              <a:gd name="connsiteY0" fmla="*/ 0 h 3674862"/>
              <a:gd name="connsiteX1" fmla="*/ 1600200 w 13315950"/>
              <a:gd name="connsiteY1" fmla="*/ 628649 h 3674862"/>
              <a:gd name="connsiteX2" fmla="*/ 2771775 w 13315950"/>
              <a:gd name="connsiteY2" fmla="*/ 3565525 h 3674862"/>
              <a:gd name="connsiteX3" fmla="*/ 4899025 w 13315950"/>
              <a:gd name="connsiteY3" fmla="*/ 1212850 h 3674862"/>
              <a:gd name="connsiteX4" fmla="*/ 6308725 w 13315950"/>
              <a:gd name="connsiteY4" fmla="*/ 3457575 h 3674862"/>
              <a:gd name="connsiteX5" fmla="*/ 8718550 w 13315950"/>
              <a:gd name="connsiteY5" fmla="*/ 1168400 h 3674862"/>
              <a:gd name="connsiteX6" fmla="*/ 9785350 w 13315950"/>
              <a:gd name="connsiteY6" fmla="*/ 3673475 h 3674862"/>
              <a:gd name="connsiteX7" fmla="*/ 12033250 w 13315950"/>
              <a:gd name="connsiteY7" fmla="*/ 752475 h 3674862"/>
              <a:gd name="connsiteX8" fmla="*/ 13315950 w 13315950"/>
              <a:gd name="connsiteY8" fmla="*/ 231775 h 36748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3315950" h="3674862">
                <a:moveTo>
                  <a:pt x="0" y="0"/>
                </a:moveTo>
                <a:cubicBezTo>
                  <a:pt x="48154" y="98954"/>
                  <a:pt x="1138238" y="34395"/>
                  <a:pt x="1600200" y="628649"/>
                </a:cubicBezTo>
                <a:cubicBezTo>
                  <a:pt x="2062163" y="1222903"/>
                  <a:pt x="1955271" y="3582458"/>
                  <a:pt x="2771775" y="3565525"/>
                </a:cubicBezTo>
                <a:cubicBezTo>
                  <a:pt x="3588279" y="3548592"/>
                  <a:pt x="4195233" y="1205442"/>
                  <a:pt x="4899025" y="1212850"/>
                </a:cubicBezTo>
                <a:cubicBezTo>
                  <a:pt x="5602817" y="1220258"/>
                  <a:pt x="5672138" y="3464983"/>
                  <a:pt x="6308725" y="3457575"/>
                </a:cubicBezTo>
                <a:cubicBezTo>
                  <a:pt x="6945312" y="3450167"/>
                  <a:pt x="7986712" y="1145117"/>
                  <a:pt x="8718550" y="1168400"/>
                </a:cubicBezTo>
                <a:cubicBezTo>
                  <a:pt x="9450388" y="1191683"/>
                  <a:pt x="9093200" y="3742796"/>
                  <a:pt x="9785350" y="3673475"/>
                </a:cubicBezTo>
                <a:cubicBezTo>
                  <a:pt x="10477500" y="3604154"/>
                  <a:pt x="11444817" y="1326092"/>
                  <a:pt x="12033250" y="752475"/>
                </a:cubicBezTo>
                <a:cubicBezTo>
                  <a:pt x="12621683" y="178858"/>
                  <a:pt x="12998450" y="11642"/>
                  <a:pt x="13315950" y="231775"/>
                </a:cubicBezTo>
              </a:path>
            </a:pathLst>
          </a:custGeom>
          <a:noFill/>
          <a:ln w="31750">
            <a:solidFill>
              <a:schemeClr val="tx2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4" name="椭圆 3">
            <a:extLst>
              <a:ext uri="{FF2B5EF4-FFF2-40B4-BE49-F238E27FC236}">
                <a16:creationId xmlns:a16="http://schemas.microsoft.com/office/drawing/2014/main" id="{825F5487-59FA-4205-B822-A9E71558ADB7}"/>
              </a:ext>
            </a:extLst>
          </p:cNvPr>
          <p:cNvSpPr/>
          <p:nvPr/>
        </p:nvSpPr>
        <p:spPr>
          <a:xfrm>
            <a:off x="700983" y="2102795"/>
            <a:ext cx="677694" cy="677694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>
            <a:outerShdw blurRad="368300" sx="103000" sy="103000" algn="ctr" rotWithShape="0">
              <a:prstClr val="black">
                <a:alpha val="2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5" name="椭圆 4">
            <a:extLst>
              <a:ext uri="{FF2B5EF4-FFF2-40B4-BE49-F238E27FC236}">
                <a16:creationId xmlns:a16="http://schemas.microsoft.com/office/drawing/2014/main" id="{C46BB148-F4E7-4790-8784-ADD2702A083D}"/>
              </a:ext>
            </a:extLst>
          </p:cNvPr>
          <p:cNvSpPr/>
          <p:nvPr/>
        </p:nvSpPr>
        <p:spPr>
          <a:xfrm>
            <a:off x="1710633" y="4998395"/>
            <a:ext cx="677694" cy="677694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>
            <a:outerShdw blurRad="368300" sx="103000" sy="103000" algn="ctr" rotWithShape="0">
              <a:prstClr val="black">
                <a:alpha val="2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6" name="椭圆 5">
            <a:extLst>
              <a:ext uri="{FF2B5EF4-FFF2-40B4-BE49-F238E27FC236}">
                <a16:creationId xmlns:a16="http://schemas.microsoft.com/office/drawing/2014/main" id="{BB7AC1F1-0B8F-4226-B6FA-1F88B305C249}"/>
              </a:ext>
            </a:extLst>
          </p:cNvPr>
          <p:cNvSpPr/>
          <p:nvPr/>
        </p:nvSpPr>
        <p:spPr>
          <a:xfrm>
            <a:off x="3922713" y="2674295"/>
            <a:ext cx="677694" cy="677694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>
            <a:outerShdw blurRad="368300" sx="103000" sy="103000" algn="ctr" rotWithShape="0">
              <a:prstClr val="black">
                <a:alpha val="2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7" name="椭圆 6">
            <a:extLst>
              <a:ext uri="{FF2B5EF4-FFF2-40B4-BE49-F238E27FC236}">
                <a16:creationId xmlns:a16="http://schemas.microsoft.com/office/drawing/2014/main" id="{BB4A8C6C-3073-4A02-BBEE-D5B69FA6E8FB}"/>
              </a:ext>
            </a:extLst>
          </p:cNvPr>
          <p:cNvSpPr/>
          <p:nvPr/>
        </p:nvSpPr>
        <p:spPr>
          <a:xfrm>
            <a:off x="5306118" y="4894380"/>
            <a:ext cx="677694" cy="677694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>
            <a:outerShdw blurRad="368300" sx="103000" sy="103000" algn="ctr" rotWithShape="0">
              <a:prstClr val="black">
                <a:alpha val="2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8" name="椭圆 7">
            <a:extLst>
              <a:ext uri="{FF2B5EF4-FFF2-40B4-BE49-F238E27FC236}">
                <a16:creationId xmlns:a16="http://schemas.microsoft.com/office/drawing/2014/main" id="{668F7126-48C8-449C-AD8B-372BE46B2758}"/>
              </a:ext>
            </a:extLst>
          </p:cNvPr>
          <p:cNvSpPr/>
          <p:nvPr/>
        </p:nvSpPr>
        <p:spPr>
          <a:xfrm>
            <a:off x="7757945" y="2674295"/>
            <a:ext cx="677694" cy="677694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>
            <a:outerShdw blurRad="368300" sx="103000" sy="103000" algn="ctr" rotWithShape="0">
              <a:prstClr val="black">
                <a:alpha val="2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9" name="椭圆 8">
            <a:extLst>
              <a:ext uri="{FF2B5EF4-FFF2-40B4-BE49-F238E27FC236}">
                <a16:creationId xmlns:a16="http://schemas.microsoft.com/office/drawing/2014/main" id="{BA79D577-A00B-4F1F-A049-AC0FF2F23844}"/>
              </a:ext>
            </a:extLst>
          </p:cNvPr>
          <p:cNvSpPr/>
          <p:nvPr/>
        </p:nvSpPr>
        <p:spPr>
          <a:xfrm>
            <a:off x="8778485" y="5106768"/>
            <a:ext cx="677694" cy="677694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>
            <a:outerShdw blurRad="368300" sx="103000" sy="103000" algn="ctr" rotWithShape="0">
              <a:prstClr val="black">
                <a:alpha val="2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grpSp>
        <p:nvGrpSpPr>
          <p:cNvPr id="10" name="组合 9">
            <a:extLst>
              <a:ext uri="{FF2B5EF4-FFF2-40B4-BE49-F238E27FC236}">
                <a16:creationId xmlns:a16="http://schemas.microsoft.com/office/drawing/2014/main" id="{098A2343-DF88-4E08-80BC-26632898E390}"/>
              </a:ext>
            </a:extLst>
          </p:cNvPr>
          <p:cNvGrpSpPr/>
          <p:nvPr/>
        </p:nvGrpSpPr>
        <p:grpSpPr>
          <a:xfrm>
            <a:off x="1481222" y="1939769"/>
            <a:ext cx="2258844" cy="946914"/>
            <a:chOff x="8481991" y="2267445"/>
            <a:chExt cx="2258844" cy="946914"/>
          </a:xfrm>
        </p:grpSpPr>
        <p:sp>
          <p:nvSpPr>
            <p:cNvPr id="11" name="文本框 10">
              <a:extLst>
                <a:ext uri="{FF2B5EF4-FFF2-40B4-BE49-F238E27FC236}">
                  <a16:creationId xmlns:a16="http://schemas.microsoft.com/office/drawing/2014/main" id="{5B4268F9-4C63-4C77-8408-ED14C7C58A77}"/>
                </a:ext>
              </a:extLst>
            </p:cNvPr>
            <p:cNvSpPr txBox="1"/>
            <p:nvPr/>
          </p:nvSpPr>
          <p:spPr>
            <a:xfrm>
              <a:off x="8481991" y="2267445"/>
              <a:ext cx="2106815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600" b="0" i="0" u="none" strike="noStrike" kern="1200" cap="none" spc="0" normalizeH="0" baseline="0" noProof="0">
                  <a:ln>
                    <a:noFill/>
                  </a:ln>
                  <a:solidFill>
                    <a:schemeClr val="tx2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TITLE HERE</a:t>
              </a:r>
            </a:p>
          </p:txBody>
        </p:sp>
        <p:sp>
          <p:nvSpPr>
            <p:cNvPr id="12" name="文本框 11">
              <a:extLst>
                <a:ext uri="{FF2B5EF4-FFF2-40B4-BE49-F238E27FC236}">
                  <a16:creationId xmlns:a16="http://schemas.microsoft.com/office/drawing/2014/main" id="{CCEC975B-CF79-411E-BE5F-DF743FEEE6BC}"/>
                </a:ext>
              </a:extLst>
            </p:cNvPr>
            <p:cNvSpPr txBox="1"/>
            <p:nvPr/>
          </p:nvSpPr>
          <p:spPr>
            <a:xfrm>
              <a:off x="8520792" y="2657475"/>
              <a:ext cx="2220043" cy="55688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8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2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Lorem ipsum dolor sit amet, consectetuer adipiscing elit. Maecenas porttitor congue massa. </a:t>
              </a:r>
              <a:r>
                <a:rPr kumimoji="0" lang="en-US" altLang="zh-CN" sz="800" b="0" i="0" u="none" strike="noStrike" kern="1200" cap="none" spc="0" normalizeH="0" baseline="0" noProof="0">
                  <a:ln>
                    <a:noFill/>
                  </a:ln>
                  <a:solidFill>
                    <a:schemeClr val="tx2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Fusce posuere</a:t>
              </a:r>
            </a:p>
          </p:txBody>
        </p:sp>
        <p:sp>
          <p:nvSpPr>
            <p:cNvPr id="13" name="矩形: 圆角 12">
              <a:extLst>
                <a:ext uri="{FF2B5EF4-FFF2-40B4-BE49-F238E27FC236}">
                  <a16:creationId xmlns:a16="http://schemas.microsoft.com/office/drawing/2014/main" id="{3EF37C0B-795C-40EF-901E-CDDB8BC71EAA}"/>
                </a:ext>
              </a:extLst>
            </p:cNvPr>
            <p:cNvSpPr/>
            <p:nvPr/>
          </p:nvSpPr>
          <p:spPr>
            <a:xfrm>
              <a:off x="8615741" y="2609890"/>
              <a:ext cx="548556" cy="45719"/>
            </a:xfrm>
            <a:prstGeom prst="roundRect">
              <a:avLst>
                <a:gd name="adj" fmla="val 50000"/>
              </a:avLst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400" b="0" i="0" u="none" strike="noStrike" kern="1200" cap="none" spc="0" normalizeH="0" baseline="0" noProof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</p:grpSp>
      <p:grpSp>
        <p:nvGrpSpPr>
          <p:cNvPr id="14" name="组合 13">
            <a:extLst>
              <a:ext uri="{FF2B5EF4-FFF2-40B4-BE49-F238E27FC236}">
                <a16:creationId xmlns:a16="http://schemas.microsoft.com/office/drawing/2014/main" id="{7C518EF3-BF9E-4F23-B802-6913F380DBC5}"/>
              </a:ext>
            </a:extLst>
          </p:cNvPr>
          <p:cNvGrpSpPr/>
          <p:nvPr/>
        </p:nvGrpSpPr>
        <p:grpSpPr>
          <a:xfrm>
            <a:off x="2791575" y="4837548"/>
            <a:ext cx="2258844" cy="946914"/>
            <a:chOff x="8481991" y="2267445"/>
            <a:chExt cx="2258844" cy="946914"/>
          </a:xfrm>
        </p:grpSpPr>
        <p:sp>
          <p:nvSpPr>
            <p:cNvPr id="15" name="文本框 14">
              <a:extLst>
                <a:ext uri="{FF2B5EF4-FFF2-40B4-BE49-F238E27FC236}">
                  <a16:creationId xmlns:a16="http://schemas.microsoft.com/office/drawing/2014/main" id="{0DF01794-164F-4857-95C9-022B075C8985}"/>
                </a:ext>
              </a:extLst>
            </p:cNvPr>
            <p:cNvSpPr txBox="1"/>
            <p:nvPr/>
          </p:nvSpPr>
          <p:spPr>
            <a:xfrm>
              <a:off x="8481991" y="2267445"/>
              <a:ext cx="2106815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600" b="0" i="0" u="none" strike="noStrike" kern="1200" cap="none" spc="0" normalizeH="0" baseline="0" noProof="0">
                  <a:ln>
                    <a:noFill/>
                  </a:ln>
                  <a:solidFill>
                    <a:schemeClr val="tx2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TITLE HERE</a:t>
              </a:r>
            </a:p>
          </p:txBody>
        </p:sp>
        <p:sp>
          <p:nvSpPr>
            <p:cNvPr id="16" name="文本框 15">
              <a:extLst>
                <a:ext uri="{FF2B5EF4-FFF2-40B4-BE49-F238E27FC236}">
                  <a16:creationId xmlns:a16="http://schemas.microsoft.com/office/drawing/2014/main" id="{D8BEEE5E-33BD-4965-B8D5-C1AF26773420}"/>
                </a:ext>
              </a:extLst>
            </p:cNvPr>
            <p:cNvSpPr txBox="1"/>
            <p:nvPr/>
          </p:nvSpPr>
          <p:spPr>
            <a:xfrm>
              <a:off x="8520792" y="2657475"/>
              <a:ext cx="2220043" cy="55688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8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2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Lorem ipsum dolor sit amet, consectetuer adipiscing elit. Maecenas porttitor congue massa. </a:t>
              </a:r>
              <a:r>
                <a:rPr kumimoji="0" lang="en-US" altLang="zh-CN" sz="800" b="0" i="0" u="none" strike="noStrike" kern="1200" cap="none" spc="0" normalizeH="0" baseline="0" noProof="0">
                  <a:ln>
                    <a:noFill/>
                  </a:ln>
                  <a:solidFill>
                    <a:schemeClr val="tx2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Fusce posuere</a:t>
              </a:r>
            </a:p>
          </p:txBody>
        </p:sp>
        <p:sp>
          <p:nvSpPr>
            <p:cNvPr id="17" name="矩形: 圆角 16">
              <a:extLst>
                <a:ext uri="{FF2B5EF4-FFF2-40B4-BE49-F238E27FC236}">
                  <a16:creationId xmlns:a16="http://schemas.microsoft.com/office/drawing/2014/main" id="{DCF8019C-20B8-4616-A3BE-3CAE6A2058EA}"/>
                </a:ext>
              </a:extLst>
            </p:cNvPr>
            <p:cNvSpPr/>
            <p:nvPr/>
          </p:nvSpPr>
          <p:spPr>
            <a:xfrm>
              <a:off x="8615741" y="2609890"/>
              <a:ext cx="548556" cy="45719"/>
            </a:xfrm>
            <a:prstGeom prst="roundRect">
              <a:avLst>
                <a:gd name="adj" fmla="val 50000"/>
              </a:avLst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400" b="0" i="0" u="none" strike="noStrike" kern="1200" cap="none" spc="0" normalizeH="0" baseline="0" noProof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</p:grpSp>
      <p:grpSp>
        <p:nvGrpSpPr>
          <p:cNvPr id="18" name="组合 17">
            <a:extLst>
              <a:ext uri="{FF2B5EF4-FFF2-40B4-BE49-F238E27FC236}">
                <a16:creationId xmlns:a16="http://schemas.microsoft.com/office/drawing/2014/main" id="{F891115C-CABD-4159-9E78-778DAE39B4DF}"/>
              </a:ext>
            </a:extLst>
          </p:cNvPr>
          <p:cNvGrpSpPr/>
          <p:nvPr/>
        </p:nvGrpSpPr>
        <p:grpSpPr>
          <a:xfrm>
            <a:off x="4854390" y="2441642"/>
            <a:ext cx="2258844" cy="946914"/>
            <a:chOff x="8481991" y="2267445"/>
            <a:chExt cx="2258844" cy="946914"/>
          </a:xfrm>
        </p:grpSpPr>
        <p:sp>
          <p:nvSpPr>
            <p:cNvPr id="19" name="文本框 18">
              <a:extLst>
                <a:ext uri="{FF2B5EF4-FFF2-40B4-BE49-F238E27FC236}">
                  <a16:creationId xmlns:a16="http://schemas.microsoft.com/office/drawing/2014/main" id="{9539BC8E-0351-4829-8BAA-39D949530B5F}"/>
                </a:ext>
              </a:extLst>
            </p:cNvPr>
            <p:cNvSpPr txBox="1"/>
            <p:nvPr/>
          </p:nvSpPr>
          <p:spPr>
            <a:xfrm>
              <a:off x="8481991" y="2267445"/>
              <a:ext cx="2106815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600" b="0" i="0" u="none" strike="noStrike" kern="1200" cap="none" spc="0" normalizeH="0" baseline="0" noProof="0">
                  <a:ln>
                    <a:noFill/>
                  </a:ln>
                  <a:solidFill>
                    <a:schemeClr val="tx2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TITLE HERE</a:t>
              </a:r>
            </a:p>
          </p:txBody>
        </p:sp>
        <p:sp>
          <p:nvSpPr>
            <p:cNvPr id="20" name="文本框 19">
              <a:extLst>
                <a:ext uri="{FF2B5EF4-FFF2-40B4-BE49-F238E27FC236}">
                  <a16:creationId xmlns:a16="http://schemas.microsoft.com/office/drawing/2014/main" id="{AA9D30B2-1E95-4CB8-8684-F31065FD914B}"/>
                </a:ext>
              </a:extLst>
            </p:cNvPr>
            <p:cNvSpPr txBox="1"/>
            <p:nvPr/>
          </p:nvSpPr>
          <p:spPr>
            <a:xfrm>
              <a:off x="8520792" y="2657475"/>
              <a:ext cx="2220043" cy="55688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8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2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Lorem ipsum dolor sit amet, consectetuer adipiscing elit. Maecenas porttitor congue massa. </a:t>
              </a:r>
              <a:r>
                <a:rPr kumimoji="0" lang="en-US" altLang="zh-CN" sz="800" b="0" i="0" u="none" strike="noStrike" kern="1200" cap="none" spc="0" normalizeH="0" baseline="0" noProof="0">
                  <a:ln>
                    <a:noFill/>
                  </a:ln>
                  <a:solidFill>
                    <a:schemeClr val="tx2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Fusce posuere</a:t>
              </a:r>
            </a:p>
          </p:txBody>
        </p:sp>
        <p:sp>
          <p:nvSpPr>
            <p:cNvPr id="21" name="矩形: 圆角 20">
              <a:extLst>
                <a:ext uri="{FF2B5EF4-FFF2-40B4-BE49-F238E27FC236}">
                  <a16:creationId xmlns:a16="http://schemas.microsoft.com/office/drawing/2014/main" id="{02D77676-9BB5-40FE-97DA-357DCEF635C7}"/>
                </a:ext>
              </a:extLst>
            </p:cNvPr>
            <p:cNvSpPr/>
            <p:nvPr/>
          </p:nvSpPr>
          <p:spPr>
            <a:xfrm>
              <a:off x="8615741" y="2609890"/>
              <a:ext cx="548556" cy="45719"/>
            </a:xfrm>
            <a:prstGeom prst="roundRect">
              <a:avLst>
                <a:gd name="adj" fmla="val 50000"/>
              </a:avLst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400" b="0" i="0" u="none" strike="noStrike" kern="1200" cap="none" spc="0" normalizeH="0" baseline="0" noProof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</p:grpSp>
      <p:grpSp>
        <p:nvGrpSpPr>
          <p:cNvPr id="22" name="组合 21">
            <a:extLst>
              <a:ext uri="{FF2B5EF4-FFF2-40B4-BE49-F238E27FC236}">
                <a16:creationId xmlns:a16="http://schemas.microsoft.com/office/drawing/2014/main" id="{4FDA0FE6-62E6-4A69-95FA-EC7821A36712}"/>
              </a:ext>
            </a:extLst>
          </p:cNvPr>
          <p:cNvGrpSpPr/>
          <p:nvPr/>
        </p:nvGrpSpPr>
        <p:grpSpPr>
          <a:xfrm>
            <a:off x="6251726" y="4800600"/>
            <a:ext cx="2258844" cy="946914"/>
            <a:chOff x="8481991" y="2267445"/>
            <a:chExt cx="2258844" cy="946914"/>
          </a:xfrm>
        </p:grpSpPr>
        <p:sp>
          <p:nvSpPr>
            <p:cNvPr id="23" name="文本框 22">
              <a:extLst>
                <a:ext uri="{FF2B5EF4-FFF2-40B4-BE49-F238E27FC236}">
                  <a16:creationId xmlns:a16="http://schemas.microsoft.com/office/drawing/2014/main" id="{44540DDE-50E0-48B6-A064-0AA6C4E7E1A4}"/>
                </a:ext>
              </a:extLst>
            </p:cNvPr>
            <p:cNvSpPr txBox="1"/>
            <p:nvPr/>
          </p:nvSpPr>
          <p:spPr>
            <a:xfrm>
              <a:off x="8481991" y="2267445"/>
              <a:ext cx="2106815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600" b="0" i="0" u="none" strike="noStrike" kern="1200" cap="none" spc="0" normalizeH="0" baseline="0" noProof="0">
                  <a:ln>
                    <a:noFill/>
                  </a:ln>
                  <a:solidFill>
                    <a:schemeClr val="tx2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TITLE HERE</a:t>
              </a:r>
            </a:p>
          </p:txBody>
        </p:sp>
        <p:sp>
          <p:nvSpPr>
            <p:cNvPr id="24" name="文本框 23">
              <a:extLst>
                <a:ext uri="{FF2B5EF4-FFF2-40B4-BE49-F238E27FC236}">
                  <a16:creationId xmlns:a16="http://schemas.microsoft.com/office/drawing/2014/main" id="{E9D696DC-F239-4C9A-97B4-F553EA264144}"/>
                </a:ext>
              </a:extLst>
            </p:cNvPr>
            <p:cNvSpPr txBox="1"/>
            <p:nvPr/>
          </p:nvSpPr>
          <p:spPr>
            <a:xfrm>
              <a:off x="8520792" y="2657475"/>
              <a:ext cx="2220043" cy="55688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8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2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Lorem ipsum dolor sit amet, consectetuer adipiscing elit. Maecenas porttitor congue massa. </a:t>
              </a:r>
              <a:r>
                <a:rPr kumimoji="0" lang="en-US" altLang="zh-CN" sz="800" b="0" i="0" u="none" strike="noStrike" kern="1200" cap="none" spc="0" normalizeH="0" baseline="0" noProof="0">
                  <a:ln>
                    <a:noFill/>
                  </a:ln>
                  <a:solidFill>
                    <a:schemeClr val="tx2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Fusce posuere</a:t>
              </a:r>
            </a:p>
          </p:txBody>
        </p:sp>
        <p:sp>
          <p:nvSpPr>
            <p:cNvPr id="25" name="矩形: 圆角 24">
              <a:extLst>
                <a:ext uri="{FF2B5EF4-FFF2-40B4-BE49-F238E27FC236}">
                  <a16:creationId xmlns:a16="http://schemas.microsoft.com/office/drawing/2014/main" id="{90C47AC9-8B00-47AA-8E2F-F2760B0CEE55}"/>
                </a:ext>
              </a:extLst>
            </p:cNvPr>
            <p:cNvSpPr/>
            <p:nvPr/>
          </p:nvSpPr>
          <p:spPr>
            <a:xfrm>
              <a:off x="8615741" y="2609890"/>
              <a:ext cx="548556" cy="45719"/>
            </a:xfrm>
            <a:prstGeom prst="roundRect">
              <a:avLst>
                <a:gd name="adj" fmla="val 50000"/>
              </a:avLst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400" b="0" i="0" u="none" strike="noStrike" kern="1200" cap="none" spc="0" normalizeH="0" baseline="0" noProof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</p:grpSp>
      <p:grpSp>
        <p:nvGrpSpPr>
          <p:cNvPr id="26" name="组合 25">
            <a:extLst>
              <a:ext uri="{FF2B5EF4-FFF2-40B4-BE49-F238E27FC236}">
                <a16:creationId xmlns:a16="http://schemas.microsoft.com/office/drawing/2014/main" id="{72D20F3D-D837-4D3B-A5DC-F1B6470B3B95}"/>
              </a:ext>
            </a:extLst>
          </p:cNvPr>
          <p:cNvGrpSpPr/>
          <p:nvPr/>
        </p:nvGrpSpPr>
        <p:grpSpPr>
          <a:xfrm>
            <a:off x="8487468" y="2608241"/>
            <a:ext cx="2258844" cy="946914"/>
            <a:chOff x="8481991" y="2267445"/>
            <a:chExt cx="2258844" cy="946914"/>
          </a:xfrm>
        </p:grpSpPr>
        <p:sp>
          <p:nvSpPr>
            <p:cNvPr id="27" name="文本框 26">
              <a:extLst>
                <a:ext uri="{FF2B5EF4-FFF2-40B4-BE49-F238E27FC236}">
                  <a16:creationId xmlns:a16="http://schemas.microsoft.com/office/drawing/2014/main" id="{CF18E860-5227-4A1F-8466-2A91367A2C8D}"/>
                </a:ext>
              </a:extLst>
            </p:cNvPr>
            <p:cNvSpPr txBox="1"/>
            <p:nvPr/>
          </p:nvSpPr>
          <p:spPr>
            <a:xfrm>
              <a:off x="8481991" y="2267445"/>
              <a:ext cx="2106815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600" b="0" i="0" u="none" strike="noStrike" kern="1200" cap="none" spc="0" normalizeH="0" baseline="0" noProof="0">
                  <a:ln>
                    <a:noFill/>
                  </a:ln>
                  <a:solidFill>
                    <a:schemeClr val="tx2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TITLE HERE</a:t>
              </a:r>
            </a:p>
          </p:txBody>
        </p:sp>
        <p:sp>
          <p:nvSpPr>
            <p:cNvPr id="28" name="文本框 27">
              <a:extLst>
                <a:ext uri="{FF2B5EF4-FFF2-40B4-BE49-F238E27FC236}">
                  <a16:creationId xmlns:a16="http://schemas.microsoft.com/office/drawing/2014/main" id="{E3CC5F23-A9B4-47D1-8586-4122E095F45D}"/>
                </a:ext>
              </a:extLst>
            </p:cNvPr>
            <p:cNvSpPr txBox="1"/>
            <p:nvPr/>
          </p:nvSpPr>
          <p:spPr>
            <a:xfrm>
              <a:off x="8520792" y="2657475"/>
              <a:ext cx="2220043" cy="55688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8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2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Lorem ipsum dolor sit amet, consectetuer adipiscing elit. Maecenas porttitor congue massa. </a:t>
              </a:r>
              <a:r>
                <a:rPr kumimoji="0" lang="en-US" altLang="zh-CN" sz="800" b="0" i="0" u="none" strike="noStrike" kern="1200" cap="none" spc="0" normalizeH="0" baseline="0" noProof="0">
                  <a:ln>
                    <a:noFill/>
                  </a:ln>
                  <a:solidFill>
                    <a:schemeClr val="tx2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Fusce posuere</a:t>
              </a:r>
            </a:p>
          </p:txBody>
        </p:sp>
        <p:sp>
          <p:nvSpPr>
            <p:cNvPr id="29" name="矩形: 圆角 28">
              <a:extLst>
                <a:ext uri="{FF2B5EF4-FFF2-40B4-BE49-F238E27FC236}">
                  <a16:creationId xmlns:a16="http://schemas.microsoft.com/office/drawing/2014/main" id="{54553D6E-5178-4A60-900B-4B28B4F9C631}"/>
                </a:ext>
              </a:extLst>
            </p:cNvPr>
            <p:cNvSpPr/>
            <p:nvPr/>
          </p:nvSpPr>
          <p:spPr>
            <a:xfrm>
              <a:off x="8615741" y="2609890"/>
              <a:ext cx="548556" cy="45719"/>
            </a:xfrm>
            <a:prstGeom prst="roundRect">
              <a:avLst>
                <a:gd name="adj" fmla="val 50000"/>
              </a:avLst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400" b="0" i="0" u="none" strike="noStrike" kern="1200" cap="none" spc="0" normalizeH="0" baseline="0" noProof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</p:grpSp>
      <p:grpSp>
        <p:nvGrpSpPr>
          <p:cNvPr id="30" name="组合 29">
            <a:extLst>
              <a:ext uri="{FF2B5EF4-FFF2-40B4-BE49-F238E27FC236}">
                <a16:creationId xmlns:a16="http://schemas.microsoft.com/office/drawing/2014/main" id="{AADF5535-E5B2-419A-AEB7-F59919BD3F97}"/>
              </a:ext>
            </a:extLst>
          </p:cNvPr>
          <p:cNvGrpSpPr/>
          <p:nvPr/>
        </p:nvGrpSpPr>
        <p:grpSpPr>
          <a:xfrm>
            <a:off x="9616890" y="4933737"/>
            <a:ext cx="2106815" cy="946914"/>
            <a:chOff x="8481991" y="2267445"/>
            <a:chExt cx="2258844" cy="946914"/>
          </a:xfrm>
        </p:grpSpPr>
        <p:sp>
          <p:nvSpPr>
            <p:cNvPr id="31" name="文本框 30">
              <a:extLst>
                <a:ext uri="{FF2B5EF4-FFF2-40B4-BE49-F238E27FC236}">
                  <a16:creationId xmlns:a16="http://schemas.microsoft.com/office/drawing/2014/main" id="{5DC34EE1-2B4B-4196-83A8-3A783D23089A}"/>
                </a:ext>
              </a:extLst>
            </p:cNvPr>
            <p:cNvSpPr txBox="1"/>
            <p:nvPr/>
          </p:nvSpPr>
          <p:spPr>
            <a:xfrm>
              <a:off x="8481991" y="2267445"/>
              <a:ext cx="2106815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600" b="0" i="0" u="none" strike="noStrike" kern="1200" cap="none" spc="0" normalizeH="0" baseline="0" noProof="0">
                  <a:ln>
                    <a:noFill/>
                  </a:ln>
                  <a:solidFill>
                    <a:schemeClr val="tx2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TITLE HERE</a:t>
              </a:r>
            </a:p>
          </p:txBody>
        </p:sp>
        <p:sp>
          <p:nvSpPr>
            <p:cNvPr id="32" name="文本框 31">
              <a:extLst>
                <a:ext uri="{FF2B5EF4-FFF2-40B4-BE49-F238E27FC236}">
                  <a16:creationId xmlns:a16="http://schemas.microsoft.com/office/drawing/2014/main" id="{08D7B093-C55D-4FD2-9FAB-7BAF165C2229}"/>
                </a:ext>
              </a:extLst>
            </p:cNvPr>
            <p:cNvSpPr txBox="1"/>
            <p:nvPr/>
          </p:nvSpPr>
          <p:spPr>
            <a:xfrm>
              <a:off x="8520792" y="2657475"/>
              <a:ext cx="2220043" cy="55688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8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2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Lorem ipsum dolor sit amet, consectetuer adipiscing elit. Maecenas porttitor congue massa. </a:t>
              </a:r>
              <a:r>
                <a:rPr kumimoji="0" lang="en-US" altLang="zh-CN" sz="800" b="0" i="0" u="none" strike="noStrike" kern="1200" cap="none" spc="0" normalizeH="0" baseline="0" noProof="0">
                  <a:ln>
                    <a:noFill/>
                  </a:ln>
                  <a:solidFill>
                    <a:schemeClr val="tx2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Fusce posuere</a:t>
              </a:r>
            </a:p>
          </p:txBody>
        </p:sp>
        <p:sp>
          <p:nvSpPr>
            <p:cNvPr id="33" name="矩形: 圆角 32">
              <a:extLst>
                <a:ext uri="{FF2B5EF4-FFF2-40B4-BE49-F238E27FC236}">
                  <a16:creationId xmlns:a16="http://schemas.microsoft.com/office/drawing/2014/main" id="{BE503135-B43A-4957-84B1-805EAC1C3A94}"/>
                </a:ext>
              </a:extLst>
            </p:cNvPr>
            <p:cNvSpPr/>
            <p:nvPr/>
          </p:nvSpPr>
          <p:spPr>
            <a:xfrm>
              <a:off x="8615741" y="2609890"/>
              <a:ext cx="548556" cy="45719"/>
            </a:xfrm>
            <a:prstGeom prst="roundRect">
              <a:avLst>
                <a:gd name="adj" fmla="val 50000"/>
              </a:avLst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400" b="0" i="0" u="none" strike="noStrike" kern="1200" cap="none" spc="0" normalizeH="0" baseline="0" noProof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</p:grpSp>
      <p:sp>
        <p:nvSpPr>
          <p:cNvPr id="34" name="rocket" title="Icon of a rocket">
            <a:extLst>
              <a:ext uri="{FF2B5EF4-FFF2-40B4-BE49-F238E27FC236}">
                <a16:creationId xmlns:a16="http://schemas.microsoft.com/office/drawing/2014/main" id="{0FAD7D30-3C5C-4159-AE76-31431183CF12}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925998" y="2330042"/>
            <a:ext cx="227663" cy="223200"/>
          </a:xfrm>
          <a:custGeom>
            <a:avLst/>
            <a:gdLst>
              <a:gd name="T0" fmla="*/ 352 w 352"/>
              <a:gd name="T1" fmla="*/ 3 h 346"/>
              <a:gd name="T2" fmla="*/ 305 w 352"/>
              <a:gd name="T3" fmla="*/ 142 h 346"/>
              <a:gd name="T4" fmla="*/ 118 w 352"/>
              <a:gd name="T5" fmla="*/ 326 h 346"/>
              <a:gd name="T6" fmla="*/ 50 w 352"/>
              <a:gd name="T7" fmla="*/ 346 h 346"/>
              <a:gd name="T8" fmla="*/ 0 w 352"/>
              <a:gd name="T9" fmla="*/ 295 h 346"/>
              <a:gd name="T10" fmla="*/ 30 w 352"/>
              <a:gd name="T11" fmla="*/ 227 h 346"/>
              <a:gd name="T12" fmla="*/ 203 w 352"/>
              <a:gd name="T13" fmla="*/ 54 h 346"/>
              <a:gd name="T14" fmla="*/ 352 w 352"/>
              <a:gd name="T15" fmla="*/ 3 h 346"/>
              <a:gd name="T16" fmla="*/ 203 w 352"/>
              <a:gd name="T17" fmla="*/ 55 h 346"/>
              <a:gd name="T18" fmla="*/ 301 w 352"/>
              <a:gd name="T19" fmla="*/ 146 h 346"/>
              <a:gd name="T20" fmla="*/ 144 w 352"/>
              <a:gd name="T21" fmla="*/ 113 h 346"/>
              <a:gd name="T22" fmla="*/ 0 w 352"/>
              <a:gd name="T23" fmla="*/ 113 h 346"/>
              <a:gd name="T24" fmla="*/ 0 w 352"/>
              <a:gd name="T25" fmla="*/ 197 h 346"/>
              <a:gd name="T26" fmla="*/ 30 w 352"/>
              <a:gd name="T27" fmla="*/ 227 h 346"/>
              <a:gd name="T28" fmla="*/ 30 w 352"/>
              <a:gd name="T29" fmla="*/ 227 h 346"/>
              <a:gd name="T30" fmla="*/ 120 w 352"/>
              <a:gd name="T31" fmla="*/ 324 h 346"/>
              <a:gd name="T32" fmla="*/ 141 w 352"/>
              <a:gd name="T33" fmla="*/ 346 h 346"/>
              <a:gd name="T34" fmla="*/ 232 w 352"/>
              <a:gd name="T35" fmla="*/ 346 h 346"/>
              <a:gd name="T36" fmla="*/ 232 w 352"/>
              <a:gd name="T37" fmla="*/ 214 h 346"/>
              <a:gd name="T38" fmla="*/ 176 w 352"/>
              <a:gd name="T39" fmla="*/ 159 h 346"/>
              <a:gd name="T40" fmla="*/ 194 w 352"/>
              <a:gd name="T41" fmla="*/ 177 h 346"/>
              <a:gd name="T42" fmla="*/ 211 w 352"/>
              <a:gd name="T43" fmla="*/ 159 h 346"/>
              <a:gd name="T44" fmla="*/ 194 w 352"/>
              <a:gd name="T45" fmla="*/ 141 h 346"/>
              <a:gd name="T46" fmla="*/ 176 w 352"/>
              <a:gd name="T47" fmla="*/ 159 h 3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</a:cxnLst>
            <a:rect l="0" t="0" r="r" b="b"/>
            <a:pathLst>
              <a:path w="352" h="346">
                <a:moveTo>
                  <a:pt x="352" y="3"/>
                </a:moveTo>
                <a:cubicBezTo>
                  <a:pt x="346" y="85"/>
                  <a:pt x="305" y="142"/>
                  <a:pt x="305" y="142"/>
                </a:cubicBezTo>
                <a:cubicBezTo>
                  <a:pt x="305" y="142"/>
                  <a:pt x="305" y="142"/>
                  <a:pt x="118" y="326"/>
                </a:cubicBezTo>
                <a:cubicBezTo>
                  <a:pt x="118" y="326"/>
                  <a:pt x="118" y="326"/>
                  <a:pt x="50" y="346"/>
                </a:cubicBezTo>
                <a:cubicBezTo>
                  <a:pt x="50" y="346"/>
                  <a:pt x="50" y="346"/>
                  <a:pt x="0" y="295"/>
                </a:cubicBezTo>
                <a:cubicBezTo>
                  <a:pt x="0" y="295"/>
                  <a:pt x="0" y="295"/>
                  <a:pt x="30" y="227"/>
                </a:cubicBezTo>
                <a:cubicBezTo>
                  <a:pt x="30" y="227"/>
                  <a:pt x="149" y="109"/>
                  <a:pt x="203" y="54"/>
                </a:cubicBezTo>
                <a:cubicBezTo>
                  <a:pt x="257" y="0"/>
                  <a:pt x="352" y="3"/>
                  <a:pt x="352" y="3"/>
                </a:cubicBezTo>
                <a:close/>
                <a:moveTo>
                  <a:pt x="203" y="55"/>
                </a:moveTo>
                <a:cubicBezTo>
                  <a:pt x="301" y="146"/>
                  <a:pt x="301" y="146"/>
                  <a:pt x="301" y="146"/>
                </a:cubicBezTo>
                <a:moveTo>
                  <a:pt x="144" y="113"/>
                </a:moveTo>
                <a:cubicBezTo>
                  <a:pt x="0" y="113"/>
                  <a:pt x="0" y="113"/>
                  <a:pt x="0" y="113"/>
                </a:cubicBezTo>
                <a:cubicBezTo>
                  <a:pt x="0" y="197"/>
                  <a:pt x="0" y="197"/>
                  <a:pt x="0" y="197"/>
                </a:cubicBezTo>
                <a:cubicBezTo>
                  <a:pt x="30" y="227"/>
                  <a:pt x="30" y="227"/>
                  <a:pt x="30" y="227"/>
                </a:cubicBezTo>
                <a:moveTo>
                  <a:pt x="30" y="227"/>
                </a:moveTo>
                <a:cubicBezTo>
                  <a:pt x="120" y="324"/>
                  <a:pt x="120" y="324"/>
                  <a:pt x="120" y="324"/>
                </a:cubicBezTo>
                <a:cubicBezTo>
                  <a:pt x="141" y="346"/>
                  <a:pt x="141" y="346"/>
                  <a:pt x="141" y="346"/>
                </a:cubicBezTo>
                <a:cubicBezTo>
                  <a:pt x="232" y="346"/>
                  <a:pt x="232" y="346"/>
                  <a:pt x="232" y="346"/>
                </a:cubicBezTo>
                <a:cubicBezTo>
                  <a:pt x="232" y="214"/>
                  <a:pt x="232" y="214"/>
                  <a:pt x="232" y="214"/>
                </a:cubicBezTo>
                <a:moveTo>
                  <a:pt x="176" y="159"/>
                </a:moveTo>
                <a:cubicBezTo>
                  <a:pt x="176" y="169"/>
                  <a:pt x="184" y="177"/>
                  <a:pt x="194" y="177"/>
                </a:cubicBezTo>
                <a:cubicBezTo>
                  <a:pt x="203" y="177"/>
                  <a:pt x="211" y="169"/>
                  <a:pt x="211" y="159"/>
                </a:cubicBezTo>
                <a:cubicBezTo>
                  <a:pt x="211" y="149"/>
                  <a:pt x="203" y="141"/>
                  <a:pt x="194" y="141"/>
                </a:cubicBezTo>
                <a:cubicBezTo>
                  <a:pt x="184" y="141"/>
                  <a:pt x="176" y="149"/>
                  <a:pt x="176" y="159"/>
                </a:cubicBezTo>
                <a:close/>
              </a:path>
            </a:pathLst>
          </a:custGeom>
          <a:noFill/>
          <a:ln w="9525" cap="flat">
            <a:solidFill>
              <a:schemeClr val="bg1"/>
            </a:solidFill>
            <a:prstDash val="solid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66DDD5"/>
              </a:solidFill>
              <a:effectLst/>
              <a:uLnTx/>
              <a:uFillTx/>
              <a:latin typeface="等线" panose="020F0502020204030204"/>
              <a:ea typeface="+mn-ea"/>
              <a:cs typeface="+mn-cs"/>
            </a:endParaRPr>
          </a:p>
        </p:txBody>
      </p:sp>
      <p:sp>
        <p:nvSpPr>
          <p:cNvPr id="35" name="Broadcasting_F1B5" title="Icon of a communication dish with signal lines">
            <a:extLst>
              <a:ext uri="{FF2B5EF4-FFF2-40B4-BE49-F238E27FC236}">
                <a16:creationId xmlns:a16="http://schemas.microsoft.com/office/drawing/2014/main" id="{058F30B7-76A0-48B2-9E05-609BA98EF172}"/>
              </a:ext>
            </a:extLst>
          </p:cNvPr>
          <p:cNvSpPr>
            <a:spLocks noChangeAspect="1" noEditPoints="1"/>
          </p:cNvSpPr>
          <p:nvPr/>
        </p:nvSpPr>
        <p:spPr bwMode="auto">
          <a:xfrm flipH="1">
            <a:off x="9005784" y="5335871"/>
            <a:ext cx="223095" cy="223200"/>
          </a:xfrm>
          <a:custGeom>
            <a:avLst/>
            <a:gdLst>
              <a:gd name="T0" fmla="*/ 1786 w 3913"/>
              <a:gd name="T1" fmla="*/ 2127 h 3913"/>
              <a:gd name="T2" fmla="*/ 2198 w 3913"/>
              <a:gd name="T3" fmla="*/ 1715 h 3913"/>
              <a:gd name="T4" fmla="*/ 2286 w 3913"/>
              <a:gd name="T5" fmla="*/ 1502 h 3913"/>
              <a:gd name="T6" fmla="*/ 2161 w 3913"/>
              <a:gd name="T7" fmla="*/ 1627 h 3913"/>
              <a:gd name="T8" fmla="*/ 2286 w 3913"/>
              <a:gd name="T9" fmla="*/ 1752 h 3913"/>
              <a:gd name="T10" fmla="*/ 2411 w 3913"/>
              <a:gd name="T11" fmla="*/ 1627 h 3913"/>
              <a:gd name="T12" fmla="*/ 2286 w 3913"/>
              <a:gd name="T13" fmla="*/ 1502 h 3913"/>
              <a:gd name="T14" fmla="*/ 3162 w 3913"/>
              <a:gd name="T15" fmla="*/ 1877 h 3913"/>
              <a:gd name="T16" fmla="*/ 2036 w 3913"/>
              <a:gd name="T17" fmla="*/ 751 h 3913"/>
              <a:gd name="T18" fmla="*/ 3913 w 3913"/>
              <a:gd name="T19" fmla="*/ 1877 h 3913"/>
              <a:gd name="T20" fmla="*/ 2036 w 3913"/>
              <a:gd name="T21" fmla="*/ 0 h 3913"/>
              <a:gd name="T22" fmla="*/ 636 w 3913"/>
              <a:gd name="T23" fmla="*/ 977 h 3913"/>
              <a:gd name="T24" fmla="*/ 636 w 3913"/>
              <a:gd name="T25" fmla="*/ 3277 h 3913"/>
              <a:gd name="T26" fmla="*/ 2936 w 3913"/>
              <a:gd name="T27" fmla="*/ 3277 h 3913"/>
              <a:gd name="T28" fmla="*/ 636 w 3913"/>
              <a:gd name="T29" fmla="*/ 977 h 391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3913" h="3913">
                <a:moveTo>
                  <a:pt x="1786" y="2127"/>
                </a:moveTo>
                <a:cubicBezTo>
                  <a:pt x="2198" y="1715"/>
                  <a:pt x="2198" y="1715"/>
                  <a:pt x="2198" y="1715"/>
                </a:cubicBezTo>
                <a:moveTo>
                  <a:pt x="2286" y="1502"/>
                </a:moveTo>
                <a:cubicBezTo>
                  <a:pt x="2217" y="1502"/>
                  <a:pt x="2161" y="1558"/>
                  <a:pt x="2161" y="1627"/>
                </a:cubicBezTo>
                <a:cubicBezTo>
                  <a:pt x="2161" y="1696"/>
                  <a:pt x="2217" y="1752"/>
                  <a:pt x="2286" y="1752"/>
                </a:cubicBezTo>
                <a:cubicBezTo>
                  <a:pt x="2355" y="1752"/>
                  <a:pt x="2411" y="1696"/>
                  <a:pt x="2411" y="1627"/>
                </a:cubicBezTo>
                <a:cubicBezTo>
                  <a:pt x="2411" y="1558"/>
                  <a:pt x="2355" y="1502"/>
                  <a:pt x="2286" y="1502"/>
                </a:cubicBezTo>
                <a:close/>
                <a:moveTo>
                  <a:pt x="3162" y="1877"/>
                </a:moveTo>
                <a:cubicBezTo>
                  <a:pt x="3162" y="1255"/>
                  <a:pt x="2658" y="751"/>
                  <a:pt x="2036" y="751"/>
                </a:cubicBezTo>
                <a:moveTo>
                  <a:pt x="3913" y="1877"/>
                </a:moveTo>
                <a:cubicBezTo>
                  <a:pt x="3913" y="840"/>
                  <a:pt x="3073" y="0"/>
                  <a:pt x="2036" y="0"/>
                </a:cubicBezTo>
                <a:moveTo>
                  <a:pt x="636" y="977"/>
                </a:moveTo>
                <a:cubicBezTo>
                  <a:pt x="0" y="1612"/>
                  <a:pt x="0" y="2642"/>
                  <a:pt x="636" y="3277"/>
                </a:cubicBezTo>
                <a:cubicBezTo>
                  <a:pt x="1271" y="3913"/>
                  <a:pt x="2301" y="3913"/>
                  <a:pt x="2936" y="3277"/>
                </a:cubicBezTo>
                <a:lnTo>
                  <a:pt x="636" y="977"/>
                </a:lnTo>
                <a:close/>
              </a:path>
            </a:pathLst>
          </a:custGeom>
          <a:noFill/>
          <a:ln w="9525" cap="flat">
            <a:solidFill>
              <a:schemeClr val="bg1"/>
            </a:solidFill>
            <a:prstDash val="solid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等线" panose="020F0502020204030204"/>
              <a:ea typeface="+mn-ea"/>
              <a:cs typeface="+mn-cs"/>
            </a:endParaRPr>
          </a:p>
        </p:txBody>
      </p:sp>
      <p:sp>
        <p:nvSpPr>
          <p:cNvPr id="36" name="signal_3" title="Icon of a communication tower with signal lines">
            <a:extLst>
              <a:ext uri="{FF2B5EF4-FFF2-40B4-BE49-F238E27FC236}">
                <a16:creationId xmlns:a16="http://schemas.microsoft.com/office/drawing/2014/main" id="{FEC51566-9C23-4995-BC0B-6E8A38C0D9F0}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1968115" y="5225712"/>
            <a:ext cx="162730" cy="223200"/>
          </a:xfrm>
          <a:custGeom>
            <a:avLst/>
            <a:gdLst>
              <a:gd name="T0" fmla="*/ 96 w 253"/>
              <a:gd name="T1" fmla="*/ 87 h 347"/>
              <a:gd name="T2" fmla="*/ 126 w 253"/>
              <a:gd name="T3" fmla="*/ 57 h 347"/>
              <a:gd name="T4" fmla="*/ 156 w 253"/>
              <a:gd name="T5" fmla="*/ 87 h 347"/>
              <a:gd name="T6" fmla="*/ 126 w 253"/>
              <a:gd name="T7" fmla="*/ 117 h 347"/>
              <a:gd name="T8" fmla="*/ 96 w 253"/>
              <a:gd name="T9" fmla="*/ 87 h 347"/>
              <a:gd name="T10" fmla="*/ 38 w 253"/>
              <a:gd name="T11" fmla="*/ 347 h 347"/>
              <a:gd name="T12" fmla="*/ 116 w 253"/>
              <a:gd name="T13" fmla="*/ 115 h 347"/>
              <a:gd name="T14" fmla="*/ 213 w 253"/>
              <a:gd name="T15" fmla="*/ 347 h 347"/>
              <a:gd name="T16" fmla="*/ 135 w 253"/>
              <a:gd name="T17" fmla="*/ 116 h 347"/>
              <a:gd name="T18" fmla="*/ 85 w 253"/>
              <a:gd name="T19" fmla="*/ 209 h 347"/>
              <a:gd name="T20" fmla="*/ 167 w 253"/>
              <a:gd name="T21" fmla="*/ 209 h 347"/>
              <a:gd name="T22" fmla="*/ 59 w 253"/>
              <a:gd name="T23" fmla="*/ 283 h 347"/>
              <a:gd name="T24" fmla="*/ 192 w 253"/>
              <a:gd name="T25" fmla="*/ 283 h 347"/>
              <a:gd name="T26" fmla="*/ 35 w 253"/>
              <a:gd name="T27" fmla="*/ 0 h 347"/>
              <a:gd name="T28" fmla="*/ 0 w 253"/>
              <a:gd name="T29" fmla="*/ 86 h 347"/>
              <a:gd name="T30" fmla="*/ 36 w 253"/>
              <a:gd name="T31" fmla="*/ 173 h 347"/>
              <a:gd name="T32" fmla="*/ 72 w 253"/>
              <a:gd name="T33" fmla="*/ 38 h 347"/>
              <a:gd name="T34" fmla="*/ 52 w 253"/>
              <a:gd name="T35" fmla="*/ 87 h 347"/>
              <a:gd name="T36" fmla="*/ 72 w 253"/>
              <a:gd name="T37" fmla="*/ 135 h 347"/>
              <a:gd name="T38" fmla="*/ 216 w 253"/>
              <a:gd name="T39" fmla="*/ 173 h 347"/>
              <a:gd name="T40" fmla="*/ 253 w 253"/>
              <a:gd name="T41" fmla="*/ 86 h 347"/>
              <a:gd name="T42" fmla="*/ 217 w 253"/>
              <a:gd name="T43" fmla="*/ 0 h 347"/>
              <a:gd name="T44" fmla="*/ 180 w 253"/>
              <a:gd name="T45" fmla="*/ 135 h 347"/>
              <a:gd name="T46" fmla="*/ 200 w 253"/>
              <a:gd name="T47" fmla="*/ 87 h 347"/>
              <a:gd name="T48" fmla="*/ 180 w 253"/>
              <a:gd name="T49" fmla="*/ 38 h 3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253" h="347">
                <a:moveTo>
                  <a:pt x="96" y="87"/>
                </a:moveTo>
                <a:cubicBezTo>
                  <a:pt x="96" y="70"/>
                  <a:pt x="109" y="57"/>
                  <a:pt x="126" y="57"/>
                </a:cubicBezTo>
                <a:cubicBezTo>
                  <a:pt x="143" y="57"/>
                  <a:pt x="156" y="70"/>
                  <a:pt x="156" y="87"/>
                </a:cubicBezTo>
                <a:cubicBezTo>
                  <a:pt x="156" y="104"/>
                  <a:pt x="143" y="117"/>
                  <a:pt x="126" y="117"/>
                </a:cubicBezTo>
                <a:cubicBezTo>
                  <a:pt x="109" y="117"/>
                  <a:pt x="96" y="104"/>
                  <a:pt x="96" y="87"/>
                </a:cubicBezTo>
                <a:close/>
                <a:moveTo>
                  <a:pt x="38" y="347"/>
                </a:moveTo>
                <a:cubicBezTo>
                  <a:pt x="116" y="115"/>
                  <a:pt x="116" y="115"/>
                  <a:pt x="116" y="115"/>
                </a:cubicBezTo>
                <a:moveTo>
                  <a:pt x="213" y="347"/>
                </a:moveTo>
                <a:cubicBezTo>
                  <a:pt x="135" y="116"/>
                  <a:pt x="135" y="116"/>
                  <a:pt x="135" y="116"/>
                </a:cubicBezTo>
                <a:moveTo>
                  <a:pt x="85" y="209"/>
                </a:moveTo>
                <a:cubicBezTo>
                  <a:pt x="167" y="209"/>
                  <a:pt x="167" y="209"/>
                  <a:pt x="167" y="209"/>
                </a:cubicBezTo>
                <a:moveTo>
                  <a:pt x="59" y="283"/>
                </a:moveTo>
                <a:cubicBezTo>
                  <a:pt x="192" y="283"/>
                  <a:pt x="192" y="283"/>
                  <a:pt x="192" y="283"/>
                </a:cubicBezTo>
                <a:moveTo>
                  <a:pt x="35" y="0"/>
                </a:moveTo>
                <a:cubicBezTo>
                  <a:pt x="13" y="22"/>
                  <a:pt x="0" y="52"/>
                  <a:pt x="0" y="86"/>
                </a:cubicBezTo>
                <a:cubicBezTo>
                  <a:pt x="0" y="120"/>
                  <a:pt x="13" y="151"/>
                  <a:pt x="36" y="173"/>
                </a:cubicBezTo>
                <a:moveTo>
                  <a:pt x="72" y="38"/>
                </a:moveTo>
                <a:cubicBezTo>
                  <a:pt x="60" y="50"/>
                  <a:pt x="52" y="68"/>
                  <a:pt x="52" y="87"/>
                </a:cubicBezTo>
                <a:cubicBezTo>
                  <a:pt x="52" y="105"/>
                  <a:pt x="60" y="122"/>
                  <a:pt x="72" y="135"/>
                </a:cubicBezTo>
                <a:moveTo>
                  <a:pt x="216" y="173"/>
                </a:moveTo>
                <a:cubicBezTo>
                  <a:pt x="239" y="151"/>
                  <a:pt x="253" y="120"/>
                  <a:pt x="253" y="86"/>
                </a:cubicBezTo>
                <a:cubicBezTo>
                  <a:pt x="253" y="52"/>
                  <a:pt x="239" y="22"/>
                  <a:pt x="217" y="0"/>
                </a:cubicBezTo>
                <a:moveTo>
                  <a:pt x="180" y="135"/>
                </a:moveTo>
                <a:cubicBezTo>
                  <a:pt x="192" y="122"/>
                  <a:pt x="200" y="105"/>
                  <a:pt x="200" y="87"/>
                </a:cubicBezTo>
                <a:cubicBezTo>
                  <a:pt x="200" y="68"/>
                  <a:pt x="192" y="50"/>
                  <a:pt x="180" y="38"/>
                </a:cubicBezTo>
              </a:path>
            </a:pathLst>
          </a:custGeom>
          <a:noFill/>
          <a:ln w="9525" cap="flat">
            <a:solidFill>
              <a:schemeClr val="bg1"/>
            </a:solidFill>
            <a:prstDash val="solid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等线" panose="020F0502020204030204"/>
              <a:ea typeface="+mn-ea"/>
              <a:cs typeface="+mn-cs"/>
            </a:endParaRPr>
          </a:p>
        </p:txBody>
      </p:sp>
      <p:sp>
        <p:nvSpPr>
          <p:cNvPr id="37" name="IoT" title="Icon of five circles that all connect to a center circle">
            <a:extLst>
              <a:ext uri="{FF2B5EF4-FFF2-40B4-BE49-F238E27FC236}">
                <a16:creationId xmlns:a16="http://schemas.microsoft.com/office/drawing/2014/main" id="{9BB96C37-531F-4E13-ACAC-9913E3E8575B}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7976553" y="2886914"/>
            <a:ext cx="222842" cy="223200"/>
          </a:xfrm>
          <a:custGeom>
            <a:avLst/>
            <a:gdLst>
              <a:gd name="T0" fmla="*/ 235 w 352"/>
              <a:gd name="T1" fmla="*/ 176 h 352"/>
              <a:gd name="T2" fmla="*/ 176 w 352"/>
              <a:gd name="T3" fmla="*/ 235 h 352"/>
              <a:gd name="T4" fmla="*/ 117 w 352"/>
              <a:gd name="T5" fmla="*/ 176 h 352"/>
              <a:gd name="T6" fmla="*/ 176 w 352"/>
              <a:gd name="T7" fmla="*/ 117 h 352"/>
              <a:gd name="T8" fmla="*/ 235 w 352"/>
              <a:gd name="T9" fmla="*/ 176 h 352"/>
              <a:gd name="T10" fmla="*/ 270 w 352"/>
              <a:gd name="T11" fmla="*/ 0 h 352"/>
              <a:gd name="T12" fmla="*/ 235 w 352"/>
              <a:gd name="T13" fmla="*/ 35 h 352"/>
              <a:gd name="T14" fmla="*/ 270 w 352"/>
              <a:gd name="T15" fmla="*/ 70 h 352"/>
              <a:gd name="T16" fmla="*/ 305 w 352"/>
              <a:gd name="T17" fmla="*/ 35 h 352"/>
              <a:gd name="T18" fmla="*/ 270 w 352"/>
              <a:gd name="T19" fmla="*/ 0 h 352"/>
              <a:gd name="T20" fmla="*/ 82 w 352"/>
              <a:gd name="T21" fmla="*/ 23 h 352"/>
              <a:gd name="T22" fmla="*/ 47 w 352"/>
              <a:gd name="T23" fmla="*/ 59 h 352"/>
              <a:gd name="T24" fmla="*/ 82 w 352"/>
              <a:gd name="T25" fmla="*/ 94 h 352"/>
              <a:gd name="T26" fmla="*/ 117 w 352"/>
              <a:gd name="T27" fmla="*/ 59 h 352"/>
              <a:gd name="T28" fmla="*/ 82 w 352"/>
              <a:gd name="T29" fmla="*/ 23 h 352"/>
              <a:gd name="T30" fmla="*/ 35 w 352"/>
              <a:gd name="T31" fmla="*/ 211 h 352"/>
              <a:gd name="T32" fmla="*/ 0 w 352"/>
              <a:gd name="T33" fmla="*/ 246 h 352"/>
              <a:gd name="T34" fmla="*/ 35 w 352"/>
              <a:gd name="T35" fmla="*/ 282 h 352"/>
              <a:gd name="T36" fmla="*/ 70 w 352"/>
              <a:gd name="T37" fmla="*/ 246 h 352"/>
              <a:gd name="T38" fmla="*/ 35 w 352"/>
              <a:gd name="T39" fmla="*/ 211 h 352"/>
              <a:gd name="T40" fmla="*/ 223 w 352"/>
              <a:gd name="T41" fmla="*/ 282 h 352"/>
              <a:gd name="T42" fmla="*/ 188 w 352"/>
              <a:gd name="T43" fmla="*/ 317 h 352"/>
              <a:gd name="T44" fmla="*/ 223 w 352"/>
              <a:gd name="T45" fmla="*/ 352 h 352"/>
              <a:gd name="T46" fmla="*/ 258 w 352"/>
              <a:gd name="T47" fmla="*/ 317 h 352"/>
              <a:gd name="T48" fmla="*/ 223 w 352"/>
              <a:gd name="T49" fmla="*/ 282 h 352"/>
              <a:gd name="T50" fmla="*/ 317 w 352"/>
              <a:gd name="T51" fmla="*/ 164 h 352"/>
              <a:gd name="T52" fmla="*/ 282 w 352"/>
              <a:gd name="T53" fmla="*/ 199 h 352"/>
              <a:gd name="T54" fmla="*/ 317 w 352"/>
              <a:gd name="T55" fmla="*/ 235 h 352"/>
              <a:gd name="T56" fmla="*/ 352 w 352"/>
              <a:gd name="T57" fmla="*/ 199 h 352"/>
              <a:gd name="T58" fmla="*/ 317 w 352"/>
              <a:gd name="T59" fmla="*/ 164 h 352"/>
              <a:gd name="T60" fmla="*/ 250 w 352"/>
              <a:gd name="T61" fmla="*/ 64 h 352"/>
              <a:gd name="T62" fmla="*/ 209 w 352"/>
              <a:gd name="T63" fmla="*/ 127 h 352"/>
              <a:gd name="T64" fmla="*/ 139 w 352"/>
              <a:gd name="T65" fmla="*/ 130 h 352"/>
              <a:gd name="T66" fmla="*/ 104 w 352"/>
              <a:gd name="T67" fmla="*/ 86 h 352"/>
              <a:gd name="T68" fmla="*/ 67 w 352"/>
              <a:gd name="T69" fmla="*/ 231 h 352"/>
              <a:gd name="T70" fmla="*/ 124 w 352"/>
              <a:gd name="T71" fmla="*/ 202 h 352"/>
              <a:gd name="T72" fmla="*/ 212 w 352"/>
              <a:gd name="T73" fmla="*/ 283 h 352"/>
              <a:gd name="T74" fmla="*/ 195 w 352"/>
              <a:gd name="T75" fmla="*/ 232 h 352"/>
              <a:gd name="T76" fmla="*/ 234 w 352"/>
              <a:gd name="T77" fmla="*/ 186 h 352"/>
              <a:gd name="T78" fmla="*/ 282 w 352"/>
              <a:gd name="T79" fmla="*/ 194 h 3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</a:cxnLst>
            <a:rect l="0" t="0" r="r" b="b"/>
            <a:pathLst>
              <a:path w="352" h="352">
                <a:moveTo>
                  <a:pt x="235" y="176"/>
                </a:moveTo>
                <a:cubicBezTo>
                  <a:pt x="235" y="208"/>
                  <a:pt x="208" y="235"/>
                  <a:pt x="176" y="235"/>
                </a:cubicBezTo>
                <a:cubicBezTo>
                  <a:pt x="144" y="235"/>
                  <a:pt x="117" y="208"/>
                  <a:pt x="117" y="176"/>
                </a:cubicBezTo>
                <a:cubicBezTo>
                  <a:pt x="117" y="144"/>
                  <a:pt x="144" y="117"/>
                  <a:pt x="176" y="117"/>
                </a:cubicBezTo>
                <a:cubicBezTo>
                  <a:pt x="208" y="117"/>
                  <a:pt x="235" y="144"/>
                  <a:pt x="235" y="176"/>
                </a:cubicBezTo>
                <a:close/>
                <a:moveTo>
                  <a:pt x="270" y="0"/>
                </a:moveTo>
                <a:cubicBezTo>
                  <a:pt x="250" y="0"/>
                  <a:pt x="235" y="16"/>
                  <a:pt x="235" y="35"/>
                </a:cubicBezTo>
                <a:cubicBezTo>
                  <a:pt x="235" y="55"/>
                  <a:pt x="250" y="70"/>
                  <a:pt x="270" y="70"/>
                </a:cubicBezTo>
                <a:cubicBezTo>
                  <a:pt x="289" y="70"/>
                  <a:pt x="305" y="55"/>
                  <a:pt x="305" y="35"/>
                </a:cubicBezTo>
                <a:cubicBezTo>
                  <a:pt x="305" y="16"/>
                  <a:pt x="289" y="0"/>
                  <a:pt x="270" y="0"/>
                </a:cubicBezTo>
                <a:close/>
                <a:moveTo>
                  <a:pt x="82" y="23"/>
                </a:moveTo>
                <a:cubicBezTo>
                  <a:pt x="63" y="23"/>
                  <a:pt x="47" y="39"/>
                  <a:pt x="47" y="59"/>
                </a:cubicBezTo>
                <a:cubicBezTo>
                  <a:pt x="47" y="78"/>
                  <a:pt x="63" y="94"/>
                  <a:pt x="82" y="94"/>
                </a:cubicBezTo>
                <a:cubicBezTo>
                  <a:pt x="102" y="94"/>
                  <a:pt x="117" y="78"/>
                  <a:pt x="117" y="59"/>
                </a:cubicBezTo>
                <a:cubicBezTo>
                  <a:pt x="117" y="39"/>
                  <a:pt x="102" y="23"/>
                  <a:pt x="82" y="23"/>
                </a:cubicBezTo>
                <a:close/>
                <a:moveTo>
                  <a:pt x="35" y="211"/>
                </a:moveTo>
                <a:cubicBezTo>
                  <a:pt x="16" y="211"/>
                  <a:pt x="0" y="227"/>
                  <a:pt x="0" y="246"/>
                </a:cubicBezTo>
                <a:cubicBezTo>
                  <a:pt x="0" y="266"/>
                  <a:pt x="16" y="282"/>
                  <a:pt x="35" y="282"/>
                </a:cubicBezTo>
                <a:cubicBezTo>
                  <a:pt x="55" y="282"/>
                  <a:pt x="70" y="266"/>
                  <a:pt x="70" y="246"/>
                </a:cubicBezTo>
                <a:cubicBezTo>
                  <a:pt x="70" y="227"/>
                  <a:pt x="55" y="211"/>
                  <a:pt x="35" y="211"/>
                </a:cubicBezTo>
                <a:close/>
                <a:moveTo>
                  <a:pt x="223" y="282"/>
                </a:moveTo>
                <a:cubicBezTo>
                  <a:pt x="203" y="282"/>
                  <a:pt x="188" y="297"/>
                  <a:pt x="188" y="317"/>
                </a:cubicBezTo>
                <a:cubicBezTo>
                  <a:pt x="188" y="336"/>
                  <a:pt x="203" y="352"/>
                  <a:pt x="223" y="352"/>
                </a:cubicBezTo>
                <a:cubicBezTo>
                  <a:pt x="242" y="352"/>
                  <a:pt x="258" y="336"/>
                  <a:pt x="258" y="317"/>
                </a:cubicBezTo>
                <a:cubicBezTo>
                  <a:pt x="258" y="297"/>
                  <a:pt x="242" y="282"/>
                  <a:pt x="223" y="282"/>
                </a:cubicBezTo>
                <a:close/>
                <a:moveTo>
                  <a:pt x="317" y="164"/>
                </a:moveTo>
                <a:cubicBezTo>
                  <a:pt x="297" y="164"/>
                  <a:pt x="282" y="180"/>
                  <a:pt x="282" y="199"/>
                </a:cubicBezTo>
                <a:cubicBezTo>
                  <a:pt x="282" y="219"/>
                  <a:pt x="297" y="235"/>
                  <a:pt x="317" y="235"/>
                </a:cubicBezTo>
                <a:cubicBezTo>
                  <a:pt x="336" y="235"/>
                  <a:pt x="352" y="219"/>
                  <a:pt x="352" y="199"/>
                </a:cubicBezTo>
                <a:cubicBezTo>
                  <a:pt x="352" y="180"/>
                  <a:pt x="336" y="164"/>
                  <a:pt x="317" y="164"/>
                </a:cubicBezTo>
                <a:close/>
                <a:moveTo>
                  <a:pt x="250" y="64"/>
                </a:moveTo>
                <a:cubicBezTo>
                  <a:pt x="209" y="127"/>
                  <a:pt x="209" y="127"/>
                  <a:pt x="209" y="127"/>
                </a:cubicBezTo>
                <a:moveTo>
                  <a:pt x="139" y="130"/>
                </a:moveTo>
                <a:cubicBezTo>
                  <a:pt x="104" y="86"/>
                  <a:pt x="104" y="86"/>
                  <a:pt x="104" y="86"/>
                </a:cubicBezTo>
                <a:moveTo>
                  <a:pt x="67" y="231"/>
                </a:moveTo>
                <a:cubicBezTo>
                  <a:pt x="124" y="202"/>
                  <a:pt x="124" y="202"/>
                  <a:pt x="124" y="202"/>
                </a:cubicBezTo>
                <a:moveTo>
                  <a:pt x="212" y="283"/>
                </a:moveTo>
                <a:cubicBezTo>
                  <a:pt x="195" y="232"/>
                  <a:pt x="195" y="232"/>
                  <a:pt x="195" y="232"/>
                </a:cubicBezTo>
                <a:moveTo>
                  <a:pt x="234" y="186"/>
                </a:moveTo>
                <a:cubicBezTo>
                  <a:pt x="282" y="194"/>
                  <a:pt x="282" y="194"/>
                  <a:pt x="282" y="194"/>
                </a:cubicBezTo>
              </a:path>
            </a:pathLst>
          </a:custGeom>
          <a:noFill/>
          <a:ln w="9525" cap="flat">
            <a:solidFill>
              <a:schemeClr val="bg1"/>
            </a:solidFill>
            <a:prstDash val="solid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等线" panose="020F0502020204030204"/>
              <a:ea typeface="+mn-ea"/>
              <a:cs typeface="+mn-cs"/>
            </a:endParaRPr>
          </a:p>
        </p:txBody>
      </p:sp>
      <p:sp>
        <p:nvSpPr>
          <p:cNvPr id="38" name="speedometer" title="Icon of a spedometer showing medium speed">
            <a:extLst>
              <a:ext uri="{FF2B5EF4-FFF2-40B4-BE49-F238E27FC236}">
                <a16:creationId xmlns:a16="http://schemas.microsoft.com/office/drawing/2014/main" id="{2325D7EA-B908-4FA8-81F9-3C7A058FABB1}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5532909" y="5121627"/>
            <a:ext cx="223200" cy="223200"/>
          </a:xfrm>
          <a:custGeom>
            <a:avLst/>
            <a:gdLst>
              <a:gd name="T0" fmla="*/ 161 w 281"/>
              <a:gd name="T1" fmla="*/ 141 h 281"/>
              <a:gd name="T2" fmla="*/ 140 w 281"/>
              <a:gd name="T3" fmla="*/ 162 h 281"/>
              <a:gd name="T4" fmla="*/ 120 w 281"/>
              <a:gd name="T5" fmla="*/ 141 h 281"/>
              <a:gd name="T6" fmla="*/ 140 w 281"/>
              <a:gd name="T7" fmla="*/ 120 h 281"/>
              <a:gd name="T8" fmla="*/ 161 w 281"/>
              <a:gd name="T9" fmla="*/ 141 h 281"/>
              <a:gd name="T10" fmla="*/ 140 w 281"/>
              <a:gd name="T11" fmla="*/ 0 h 281"/>
              <a:gd name="T12" fmla="*/ 0 w 281"/>
              <a:gd name="T13" fmla="*/ 141 h 281"/>
              <a:gd name="T14" fmla="*/ 140 w 281"/>
              <a:gd name="T15" fmla="*/ 281 h 281"/>
              <a:gd name="T16" fmla="*/ 281 w 281"/>
              <a:gd name="T17" fmla="*/ 141 h 281"/>
              <a:gd name="T18" fmla="*/ 140 w 281"/>
              <a:gd name="T19" fmla="*/ 0 h 281"/>
              <a:gd name="T20" fmla="*/ 214 w 281"/>
              <a:gd name="T21" fmla="*/ 210 h 281"/>
              <a:gd name="T22" fmla="*/ 241 w 281"/>
              <a:gd name="T23" fmla="*/ 141 h 281"/>
              <a:gd name="T24" fmla="*/ 177 w 281"/>
              <a:gd name="T25" fmla="*/ 46 h 281"/>
              <a:gd name="T26" fmla="*/ 104 w 281"/>
              <a:gd name="T27" fmla="*/ 46 h 281"/>
              <a:gd name="T28" fmla="*/ 40 w 281"/>
              <a:gd name="T29" fmla="*/ 141 h 281"/>
              <a:gd name="T30" fmla="*/ 67 w 281"/>
              <a:gd name="T31" fmla="*/ 210 h 281"/>
              <a:gd name="T32" fmla="*/ 140 w 281"/>
              <a:gd name="T33" fmla="*/ 39 h 281"/>
              <a:gd name="T34" fmla="*/ 140 w 281"/>
              <a:gd name="T35" fmla="*/ 117 h 28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281" h="281">
                <a:moveTo>
                  <a:pt x="161" y="141"/>
                </a:moveTo>
                <a:cubicBezTo>
                  <a:pt x="161" y="152"/>
                  <a:pt x="152" y="162"/>
                  <a:pt x="140" y="162"/>
                </a:cubicBezTo>
                <a:cubicBezTo>
                  <a:pt x="129" y="162"/>
                  <a:pt x="120" y="152"/>
                  <a:pt x="120" y="141"/>
                </a:cubicBezTo>
                <a:cubicBezTo>
                  <a:pt x="120" y="129"/>
                  <a:pt x="129" y="120"/>
                  <a:pt x="140" y="120"/>
                </a:cubicBezTo>
                <a:cubicBezTo>
                  <a:pt x="152" y="120"/>
                  <a:pt x="161" y="129"/>
                  <a:pt x="161" y="141"/>
                </a:cubicBezTo>
                <a:close/>
                <a:moveTo>
                  <a:pt x="140" y="0"/>
                </a:moveTo>
                <a:cubicBezTo>
                  <a:pt x="63" y="0"/>
                  <a:pt x="0" y="63"/>
                  <a:pt x="0" y="141"/>
                </a:cubicBezTo>
                <a:cubicBezTo>
                  <a:pt x="0" y="218"/>
                  <a:pt x="63" y="281"/>
                  <a:pt x="140" y="281"/>
                </a:cubicBezTo>
                <a:cubicBezTo>
                  <a:pt x="218" y="281"/>
                  <a:pt x="281" y="218"/>
                  <a:pt x="281" y="141"/>
                </a:cubicBezTo>
                <a:cubicBezTo>
                  <a:pt x="281" y="63"/>
                  <a:pt x="218" y="0"/>
                  <a:pt x="140" y="0"/>
                </a:cubicBezTo>
                <a:close/>
                <a:moveTo>
                  <a:pt x="214" y="210"/>
                </a:moveTo>
                <a:cubicBezTo>
                  <a:pt x="231" y="192"/>
                  <a:pt x="241" y="168"/>
                  <a:pt x="241" y="141"/>
                </a:cubicBezTo>
                <a:cubicBezTo>
                  <a:pt x="241" y="98"/>
                  <a:pt x="215" y="61"/>
                  <a:pt x="177" y="46"/>
                </a:cubicBezTo>
                <a:moveTo>
                  <a:pt x="104" y="46"/>
                </a:moveTo>
                <a:cubicBezTo>
                  <a:pt x="66" y="61"/>
                  <a:pt x="40" y="98"/>
                  <a:pt x="40" y="141"/>
                </a:cubicBezTo>
                <a:cubicBezTo>
                  <a:pt x="40" y="168"/>
                  <a:pt x="50" y="192"/>
                  <a:pt x="67" y="210"/>
                </a:cubicBezTo>
                <a:moveTo>
                  <a:pt x="140" y="39"/>
                </a:moveTo>
                <a:cubicBezTo>
                  <a:pt x="140" y="117"/>
                  <a:pt x="140" y="117"/>
                  <a:pt x="140" y="117"/>
                </a:cubicBezTo>
              </a:path>
            </a:pathLst>
          </a:custGeom>
          <a:noFill/>
          <a:ln w="9525" cap="sq">
            <a:solidFill>
              <a:schemeClr val="bg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等线" panose="020F0502020204030204"/>
              <a:ea typeface="+mn-ea"/>
              <a:cs typeface="+mn-cs"/>
            </a:endParaRPr>
          </a:p>
        </p:txBody>
      </p:sp>
      <p:sp>
        <p:nvSpPr>
          <p:cNvPr id="39" name="Intelligence" title="Icon of circles connected by crossing lines">
            <a:extLst>
              <a:ext uri="{FF2B5EF4-FFF2-40B4-BE49-F238E27FC236}">
                <a16:creationId xmlns:a16="http://schemas.microsoft.com/office/drawing/2014/main" id="{FA508CD3-2F29-4A05-A97D-F9C7D0114C67}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4152854" y="2901542"/>
            <a:ext cx="232279" cy="223200"/>
          </a:xfrm>
          <a:custGeom>
            <a:avLst/>
            <a:gdLst>
              <a:gd name="T0" fmla="*/ 90 w 347"/>
              <a:gd name="T1" fmla="*/ 24 h 333"/>
              <a:gd name="T2" fmla="*/ 114 w 347"/>
              <a:gd name="T3" fmla="*/ 0 h 333"/>
              <a:gd name="T4" fmla="*/ 138 w 347"/>
              <a:gd name="T5" fmla="*/ 24 h 333"/>
              <a:gd name="T6" fmla="*/ 114 w 347"/>
              <a:gd name="T7" fmla="*/ 49 h 333"/>
              <a:gd name="T8" fmla="*/ 90 w 347"/>
              <a:gd name="T9" fmla="*/ 24 h 333"/>
              <a:gd name="T10" fmla="*/ 0 w 347"/>
              <a:gd name="T11" fmla="*/ 146 h 333"/>
              <a:gd name="T12" fmla="*/ 37 w 347"/>
              <a:gd name="T13" fmla="*/ 183 h 333"/>
              <a:gd name="T14" fmla="*/ 75 w 347"/>
              <a:gd name="T15" fmla="*/ 146 h 333"/>
              <a:gd name="T16" fmla="*/ 37 w 347"/>
              <a:gd name="T17" fmla="*/ 108 h 333"/>
              <a:gd name="T18" fmla="*/ 0 w 347"/>
              <a:gd name="T19" fmla="*/ 146 h 333"/>
              <a:gd name="T20" fmla="*/ 60 w 347"/>
              <a:gd name="T21" fmla="*/ 273 h 333"/>
              <a:gd name="T22" fmla="*/ 119 w 347"/>
              <a:gd name="T23" fmla="*/ 333 h 333"/>
              <a:gd name="T24" fmla="*/ 179 w 347"/>
              <a:gd name="T25" fmla="*/ 273 h 333"/>
              <a:gd name="T26" fmla="*/ 119 w 347"/>
              <a:gd name="T27" fmla="*/ 213 h 333"/>
              <a:gd name="T28" fmla="*/ 60 w 347"/>
              <a:gd name="T29" fmla="*/ 273 h 333"/>
              <a:gd name="T30" fmla="*/ 134 w 347"/>
              <a:gd name="T31" fmla="*/ 110 h 333"/>
              <a:gd name="T32" fmla="*/ 174 w 347"/>
              <a:gd name="T33" fmla="*/ 149 h 333"/>
              <a:gd name="T34" fmla="*/ 213 w 347"/>
              <a:gd name="T35" fmla="*/ 110 h 333"/>
              <a:gd name="T36" fmla="*/ 174 w 347"/>
              <a:gd name="T37" fmla="*/ 71 h 333"/>
              <a:gd name="T38" fmla="*/ 134 w 347"/>
              <a:gd name="T39" fmla="*/ 110 h 333"/>
              <a:gd name="T40" fmla="*/ 228 w 347"/>
              <a:gd name="T41" fmla="*/ 241 h 333"/>
              <a:gd name="T42" fmla="*/ 287 w 347"/>
              <a:gd name="T43" fmla="*/ 303 h 333"/>
              <a:gd name="T44" fmla="*/ 347 w 347"/>
              <a:gd name="T45" fmla="*/ 241 h 333"/>
              <a:gd name="T46" fmla="*/ 287 w 347"/>
              <a:gd name="T47" fmla="*/ 179 h 333"/>
              <a:gd name="T48" fmla="*/ 228 w 347"/>
              <a:gd name="T49" fmla="*/ 241 h 333"/>
              <a:gd name="T50" fmla="*/ 228 w 347"/>
              <a:gd name="T51" fmla="*/ 250 h 333"/>
              <a:gd name="T52" fmla="*/ 178 w 347"/>
              <a:gd name="T53" fmla="*/ 262 h 333"/>
              <a:gd name="T54" fmla="*/ 74 w 347"/>
              <a:gd name="T55" fmla="*/ 139 h 333"/>
              <a:gd name="T56" fmla="*/ 136 w 347"/>
              <a:gd name="T57" fmla="*/ 120 h 333"/>
              <a:gd name="T58" fmla="*/ 137 w 347"/>
              <a:gd name="T59" fmla="*/ 216 h 333"/>
              <a:gd name="T60" fmla="*/ 162 w 347"/>
              <a:gd name="T61" fmla="*/ 148 h 333"/>
              <a:gd name="T62" fmla="*/ 86 w 347"/>
              <a:gd name="T63" fmla="*/ 223 h 333"/>
              <a:gd name="T64" fmla="*/ 57 w 347"/>
              <a:gd name="T65" fmla="*/ 177 h 333"/>
              <a:gd name="T66" fmla="*/ 232 w 347"/>
              <a:gd name="T67" fmla="*/ 217 h 333"/>
              <a:gd name="T68" fmla="*/ 71 w 347"/>
              <a:gd name="T69" fmla="*/ 161 h 333"/>
              <a:gd name="T70" fmla="*/ 102 w 347"/>
              <a:gd name="T71" fmla="*/ 46 h 333"/>
              <a:gd name="T72" fmla="*/ 58 w 347"/>
              <a:gd name="T73" fmla="*/ 115 h 333"/>
              <a:gd name="T74" fmla="*/ 249 w 347"/>
              <a:gd name="T75" fmla="*/ 194 h 333"/>
              <a:gd name="T76" fmla="*/ 200 w 347"/>
              <a:gd name="T77" fmla="*/ 139 h 333"/>
              <a:gd name="T78" fmla="*/ 112 w 347"/>
              <a:gd name="T79" fmla="*/ 213 h 333"/>
              <a:gd name="T80" fmla="*/ 114 w 347"/>
              <a:gd name="T81" fmla="*/ 49 h 333"/>
              <a:gd name="T82" fmla="*/ 126 w 347"/>
              <a:gd name="T83" fmla="*/ 45 h 333"/>
              <a:gd name="T84" fmla="*/ 151 w 347"/>
              <a:gd name="T85" fmla="*/ 78 h 3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</a:cxnLst>
            <a:rect l="0" t="0" r="r" b="b"/>
            <a:pathLst>
              <a:path w="347" h="333">
                <a:moveTo>
                  <a:pt x="90" y="24"/>
                </a:moveTo>
                <a:cubicBezTo>
                  <a:pt x="90" y="11"/>
                  <a:pt x="100" y="0"/>
                  <a:pt x="114" y="0"/>
                </a:cubicBezTo>
                <a:cubicBezTo>
                  <a:pt x="127" y="0"/>
                  <a:pt x="138" y="11"/>
                  <a:pt x="138" y="24"/>
                </a:cubicBezTo>
                <a:cubicBezTo>
                  <a:pt x="138" y="38"/>
                  <a:pt x="127" y="49"/>
                  <a:pt x="114" y="49"/>
                </a:cubicBezTo>
                <a:cubicBezTo>
                  <a:pt x="100" y="49"/>
                  <a:pt x="90" y="38"/>
                  <a:pt x="90" y="24"/>
                </a:cubicBezTo>
                <a:close/>
                <a:moveTo>
                  <a:pt x="0" y="146"/>
                </a:moveTo>
                <a:cubicBezTo>
                  <a:pt x="0" y="166"/>
                  <a:pt x="17" y="183"/>
                  <a:pt x="37" y="183"/>
                </a:cubicBezTo>
                <a:cubicBezTo>
                  <a:pt x="58" y="183"/>
                  <a:pt x="75" y="166"/>
                  <a:pt x="75" y="146"/>
                </a:cubicBezTo>
                <a:cubicBezTo>
                  <a:pt x="75" y="125"/>
                  <a:pt x="58" y="108"/>
                  <a:pt x="37" y="108"/>
                </a:cubicBezTo>
                <a:cubicBezTo>
                  <a:pt x="17" y="108"/>
                  <a:pt x="0" y="125"/>
                  <a:pt x="0" y="146"/>
                </a:cubicBezTo>
                <a:close/>
                <a:moveTo>
                  <a:pt x="60" y="273"/>
                </a:moveTo>
                <a:cubicBezTo>
                  <a:pt x="60" y="306"/>
                  <a:pt x="86" y="333"/>
                  <a:pt x="119" y="333"/>
                </a:cubicBezTo>
                <a:cubicBezTo>
                  <a:pt x="152" y="333"/>
                  <a:pt x="179" y="306"/>
                  <a:pt x="179" y="273"/>
                </a:cubicBezTo>
                <a:cubicBezTo>
                  <a:pt x="179" y="240"/>
                  <a:pt x="152" y="213"/>
                  <a:pt x="119" y="213"/>
                </a:cubicBezTo>
                <a:cubicBezTo>
                  <a:pt x="86" y="213"/>
                  <a:pt x="60" y="240"/>
                  <a:pt x="60" y="273"/>
                </a:cubicBezTo>
                <a:close/>
                <a:moveTo>
                  <a:pt x="134" y="110"/>
                </a:moveTo>
                <a:cubicBezTo>
                  <a:pt x="134" y="132"/>
                  <a:pt x="152" y="149"/>
                  <a:pt x="174" y="149"/>
                </a:cubicBezTo>
                <a:cubicBezTo>
                  <a:pt x="195" y="149"/>
                  <a:pt x="213" y="132"/>
                  <a:pt x="213" y="110"/>
                </a:cubicBezTo>
                <a:cubicBezTo>
                  <a:pt x="213" y="89"/>
                  <a:pt x="195" y="71"/>
                  <a:pt x="174" y="71"/>
                </a:cubicBezTo>
                <a:cubicBezTo>
                  <a:pt x="152" y="71"/>
                  <a:pt x="134" y="89"/>
                  <a:pt x="134" y="110"/>
                </a:cubicBezTo>
                <a:close/>
                <a:moveTo>
                  <a:pt x="228" y="241"/>
                </a:moveTo>
                <a:cubicBezTo>
                  <a:pt x="228" y="275"/>
                  <a:pt x="254" y="303"/>
                  <a:pt x="287" y="303"/>
                </a:cubicBezTo>
                <a:cubicBezTo>
                  <a:pt x="320" y="303"/>
                  <a:pt x="347" y="275"/>
                  <a:pt x="347" y="241"/>
                </a:cubicBezTo>
                <a:cubicBezTo>
                  <a:pt x="347" y="207"/>
                  <a:pt x="320" y="179"/>
                  <a:pt x="287" y="179"/>
                </a:cubicBezTo>
                <a:cubicBezTo>
                  <a:pt x="254" y="179"/>
                  <a:pt x="228" y="207"/>
                  <a:pt x="228" y="241"/>
                </a:cubicBezTo>
                <a:close/>
                <a:moveTo>
                  <a:pt x="228" y="250"/>
                </a:moveTo>
                <a:cubicBezTo>
                  <a:pt x="178" y="262"/>
                  <a:pt x="178" y="262"/>
                  <a:pt x="178" y="262"/>
                </a:cubicBezTo>
                <a:moveTo>
                  <a:pt x="74" y="139"/>
                </a:moveTo>
                <a:cubicBezTo>
                  <a:pt x="136" y="120"/>
                  <a:pt x="136" y="120"/>
                  <a:pt x="136" y="120"/>
                </a:cubicBezTo>
                <a:moveTo>
                  <a:pt x="137" y="216"/>
                </a:moveTo>
                <a:cubicBezTo>
                  <a:pt x="162" y="148"/>
                  <a:pt x="162" y="148"/>
                  <a:pt x="162" y="148"/>
                </a:cubicBezTo>
                <a:moveTo>
                  <a:pt x="86" y="223"/>
                </a:moveTo>
                <a:cubicBezTo>
                  <a:pt x="57" y="177"/>
                  <a:pt x="57" y="177"/>
                  <a:pt x="57" y="177"/>
                </a:cubicBezTo>
                <a:moveTo>
                  <a:pt x="232" y="217"/>
                </a:moveTo>
                <a:cubicBezTo>
                  <a:pt x="71" y="161"/>
                  <a:pt x="71" y="161"/>
                  <a:pt x="71" y="161"/>
                </a:cubicBezTo>
                <a:moveTo>
                  <a:pt x="102" y="46"/>
                </a:moveTo>
                <a:cubicBezTo>
                  <a:pt x="58" y="115"/>
                  <a:pt x="58" y="115"/>
                  <a:pt x="58" y="115"/>
                </a:cubicBezTo>
                <a:moveTo>
                  <a:pt x="249" y="194"/>
                </a:moveTo>
                <a:cubicBezTo>
                  <a:pt x="200" y="139"/>
                  <a:pt x="200" y="139"/>
                  <a:pt x="200" y="139"/>
                </a:cubicBezTo>
                <a:moveTo>
                  <a:pt x="112" y="213"/>
                </a:moveTo>
                <a:cubicBezTo>
                  <a:pt x="114" y="49"/>
                  <a:pt x="114" y="49"/>
                  <a:pt x="114" y="49"/>
                </a:cubicBezTo>
                <a:moveTo>
                  <a:pt x="126" y="45"/>
                </a:moveTo>
                <a:cubicBezTo>
                  <a:pt x="151" y="78"/>
                  <a:pt x="151" y="78"/>
                  <a:pt x="151" y="78"/>
                </a:cubicBezTo>
              </a:path>
            </a:pathLst>
          </a:custGeom>
          <a:noFill/>
          <a:ln w="9525" cap="sq">
            <a:solidFill>
              <a:schemeClr val="bg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等线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23845219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>
            <a:extLst>
              <a:ext uri="{FF2B5EF4-FFF2-40B4-BE49-F238E27FC236}">
                <a16:creationId xmlns:a16="http://schemas.microsoft.com/office/drawing/2014/main" id="{955E84E9-3583-4CFB-B72E-A68FC358621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zh-CN"/>
              <a:t>03</a:t>
            </a:r>
            <a:endParaRPr lang="zh-CN" altLang="en-US"/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AE1574F7-ABB2-4F3C-A374-EA3B46A38B5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zh-CN" altLang="en-US"/>
              <a:t>新年计划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57A81235-2853-4DFE-9D2E-132DFC4DF6AF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altLang="zh-CN"/>
              <a:t>Please Add Text Here</a:t>
            </a:r>
          </a:p>
        </p:txBody>
      </p:sp>
    </p:spTree>
    <p:extLst>
      <p:ext uri="{BB962C8B-B14F-4D97-AF65-F5344CB8AC3E}">
        <p14:creationId xmlns:p14="http://schemas.microsoft.com/office/powerpoint/2010/main" val="1492310451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文本占位符 40">
            <a:extLst>
              <a:ext uri="{FF2B5EF4-FFF2-40B4-BE49-F238E27FC236}">
                <a16:creationId xmlns:a16="http://schemas.microsoft.com/office/drawing/2014/main" id="{3C40B11B-6553-4CCD-80AA-6EBD76BBDC9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zh-CN" altLang="en-US"/>
              <a:t>新年计划</a:t>
            </a:r>
          </a:p>
        </p:txBody>
      </p:sp>
      <p:cxnSp>
        <p:nvCxnSpPr>
          <p:cNvPr id="3" name="Straight Connector 26">
            <a:extLst>
              <a:ext uri="{FF2B5EF4-FFF2-40B4-BE49-F238E27FC236}">
                <a16:creationId xmlns:a16="http://schemas.microsoft.com/office/drawing/2014/main" id="{11017CFD-87F1-48B4-A62C-7EDBC32AB548}"/>
              </a:ext>
            </a:extLst>
          </p:cNvPr>
          <p:cNvCxnSpPr/>
          <p:nvPr/>
        </p:nvCxnSpPr>
        <p:spPr>
          <a:xfrm flipV="1">
            <a:off x="5026679" y="4199223"/>
            <a:ext cx="411254" cy="237864"/>
          </a:xfrm>
          <a:prstGeom prst="line">
            <a:avLst/>
          </a:prstGeom>
          <a:ln w="31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Straight Connector 38">
            <a:extLst>
              <a:ext uri="{FF2B5EF4-FFF2-40B4-BE49-F238E27FC236}">
                <a16:creationId xmlns:a16="http://schemas.microsoft.com/office/drawing/2014/main" id="{F8636D30-F7D1-4DB0-9D6A-17291E13F7D3}"/>
              </a:ext>
            </a:extLst>
          </p:cNvPr>
          <p:cNvCxnSpPr/>
          <p:nvPr/>
        </p:nvCxnSpPr>
        <p:spPr>
          <a:xfrm>
            <a:off x="5026679" y="3155303"/>
            <a:ext cx="411254" cy="237864"/>
          </a:xfrm>
          <a:prstGeom prst="line">
            <a:avLst/>
          </a:prstGeom>
          <a:ln w="31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39">
            <a:extLst>
              <a:ext uri="{FF2B5EF4-FFF2-40B4-BE49-F238E27FC236}">
                <a16:creationId xmlns:a16="http://schemas.microsoft.com/office/drawing/2014/main" id="{E9619A8C-0522-46C0-9F37-78716791405B}"/>
              </a:ext>
            </a:extLst>
          </p:cNvPr>
          <p:cNvCxnSpPr/>
          <p:nvPr/>
        </p:nvCxnSpPr>
        <p:spPr>
          <a:xfrm flipH="1" flipV="1">
            <a:off x="6747850" y="4199223"/>
            <a:ext cx="411254" cy="237864"/>
          </a:xfrm>
          <a:prstGeom prst="line">
            <a:avLst/>
          </a:prstGeom>
          <a:ln w="31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40">
            <a:extLst>
              <a:ext uri="{FF2B5EF4-FFF2-40B4-BE49-F238E27FC236}">
                <a16:creationId xmlns:a16="http://schemas.microsoft.com/office/drawing/2014/main" id="{9BB7050B-9914-4F41-9EB3-716BD8E39F52}"/>
              </a:ext>
            </a:extLst>
          </p:cNvPr>
          <p:cNvCxnSpPr/>
          <p:nvPr/>
        </p:nvCxnSpPr>
        <p:spPr>
          <a:xfrm flipH="1">
            <a:off x="6747850" y="3155303"/>
            <a:ext cx="411254" cy="237864"/>
          </a:xfrm>
          <a:prstGeom prst="line">
            <a:avLst/>
          </a:prstGeom>
          <a:ln w="31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Oval 19">
            <a:extLst>
              <a:ext uri="{FF2B5EF4-FFF2-40B4-BE49-F238E27FC236}">
                <a16:creationId xmlns:a16="http://schemas.microsoft.com/office/drawing/2014/main" id="{90C5B75D-BD62-4E36-99FD-EF44C070323F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60736" y="1631744"/>
            <a:ext cx="1070527" cy="1070527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微软雅黑"/>
              <a:cs typeface="+mn-cs"/>
            </a:endParaRPr>
          </a:p>
        </p:txBody>
      </p:sp>
      <p:sp>
        <p:nvSpPr>
          <p:cNvPr id="8" name="Oval 20">
            <a:extLst>
              <a:ext uri="{FF2B5EF4-FFF2-40B4-BE49-F238E27FC236}">
                <a16:creationId xmlns:a16="http://schemas.microsoft.com/office/drawing/2014/main" id="{41E41334-475D-4139-BF78-9FE3F03C84A4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60736" y="4937925"/>
            <a:ext cx="1070527" cy="1070527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微软雅黑"/>
              <a:cs typeface="+mn-cs"/>
            </a:endParaRPr>
          </a:p>
        </p:txBody>
      </p:sp>
      <p:sp>
        <p:nvSpPr>
          <p:cNvPr id="9" name="Oval 14">
            <a:extLst>
              <a:ext uri="{FF2B5EF4-FFF2-40B4-BE49-F238E27FC236}">
                <a16:creationId xmlns:a16="http://schemas.microsoft.com/office/drawing/2014/main" id="{C0D5C6F0-42C1-4D7A-A269-56477492F6C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45185" y="2400006"/>
            <a:ext cx="1070527" cy="1070527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Arial"/>
              <a:ea typeface="微软雅黑"/>
              <a:cs typeface="+mn-cs"/>
            </a:endParaRPr>
          </a:p>
        </p:txBody>
      </p:sp>
      <p:sp>
        <p:nvSpPr>
          <p:cNvPr id="10" name="Oval 18">
            <a:extLst>
              <a:ext uri="{FF2B5EF4-FFF2-40B4-BE49-F238E27FC236}">
                <a16:creationId xmlns:a16="http://schemas.microsoft.com/office/drawing/2014/main" id="{11FEBC68-4CB1-44EF-A7C0-6F016FB1A526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76288" y="4169664"/>
            <a:ext cx="1070527" cy="1070527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Arial"/>
              <a:ea typeface="微软雅黑"/>
              <a:cs typeface="+mn-cs"/>
            </a:endParaRPr>
          </a:p>
        </p:txBody>
      </p:sp>
      <p:sp>
        <p:nvSpPr>
          <p:cNvPr id="11" name="Oval 15">
            <a:extLst>
              <a:ext uri="{FF2B5EF4-FFF2-40B4-BE49-F238E27FC236}">
                <a16:creationId xmlns:a16="http://schemas.microsoft.com/office/drawing/2014/main" id="{6A07A5A2-FA9B-4BE0-9BAB-5A1AF1DE05B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45185" y="4169664"/>
            <a:ext cx="1070527" cy="1070527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Arial"/>
              <a:ea typeface="微软雅黑"/>
              <a:cs typeface="+mn-cs"/>
            </a:endParaRPr>
          </a:p>
        </p:txBody>
      </p:sp>
      <p:sp>
        <p:nvSpPr>
          <p:cNvPr id="12" name="Oval 45">
            <a:extLst>
              <a:ext uri="{FF2B5EF4-FFF2-40B4-BE49-F238E27FC236}">
                <a16:creationId xmlns:a16="http://schemas.microsoft.com/office/drawing/2014/main" id="{1807C4E8-F3EB-4D25-BA4A-6028D1900E5E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76288" y="2400006"/>
            <a:ext cx="1070527" cy="1070527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Arial"/>
              <a:ea typeface="微软雅黑"/>
              <a:cs typeface="+mn-cs"/>
            </a:endParaRPr>
          </a:p>
        </p:txBody>
      </p:sp>
      <p:sp>
        <p:nvSpPr>
          <p:cNvPr id="13" name="Oval 24">
            <a:extLst>
              <a:ext uri="{FF2B5EF4-FFF2-40B4-BE49-F238E27FC236}">
                <a16:creationId xmlns:a16="http://schemas.microsoft.com/office/drawing/2014/main" id="{A081CD25-EF19-4649-AA82-F96C8F96420E}"/>
              </a:ext>
            </a:extLst>
          </p:cNvPr>
          <p:cNvSpPr/>
          <p:nvPr/>
        </p:nvSpPr>
        <p:spPr>
          <a:xfrm>
            <a:off x="5309630" y="3035587"/>
            <a:ext cx="1572740" cy="1569023"/>
          </a:xfrm>
          <a:prstGeom prst="ellipse">
            <a:avLst/>
          </a:prstGeom>
          <a:solidFill>
            <a:schemeClr val="bg1"/>
          </a:solidFill>
          <a:ln w="31750">
            <a:solidFill>
              <a:schemeClr val="accent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89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微软雅黑"/>
              <a:cs typeface="+mn-cs"/>
            </a:endParaRPr>
          </a:p>
        </p:txBody>
      </p:sp>
      <p:cxnSp>
        <p:nvCxnSpPr>
          <p:cNvPr id="14" name="Straight Connector 41">
            <a:extLst>
              <a:ext uri="{FF2B5EF4-FFF2-40B4-BE49-F238E27FC236}">
                <a16:creationId xmlns:a16="http://schemas.microsoft.com/office/drawing/2014/main" id="{CFF9DFBD-1487-4522-9897-D6C1626FE2C2}"/>
              </a:ext>
            </a:extLst>
          </p:cNvPr>
          <p:cNvCxnSpPr>
            <a:stCxn id="8" idx="0"/>
            <a:endCxn id="13" idx="4"/>
          </p:cNvCxnSpPr>
          <p:nvPr/>
        </p:nvCxnSpPr>
        <p:spPr>
          <a:xfrm flipV="1">
            <a:off x="6096000" y="4604610"/>
            <a:ext cx="0" cy="333315"/>
          </a:xfrm>
          <a:prstGeom prst="line">
            <a:avLst/>
          </a:prstGeom>
          <a:ln w="31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44">
            <a:extLst>
              <a:ext uri="{FF2B5EF4-FFF2-40B4-BE49-F238E27FC236}">
                <a16:creationId xmlns:a16="http://schemas.microsoft.com/office/drawing/2014/main" id="{1EAFBA15-DC8E-4AB2-BBD8-14D28913AD44}"/>
              </a:ext>
            </a:extLst>
          </p:cNvPr>
          <p:cNvCxnSpPr>
            <a:stCxn id="7" idx="4"/>
            <a:endCxn id="13" idx="0"/>
          </p:cNvCxnSpPr>
          <p:nvPr/>
        </p:nvCxnSpPr>
        <p:spPr>
          <a:xfrm>
            <a:off x="6096000" y="2702271"/>
            <a:ext cx="0" cy="333316"/>
          </a:xfrm>
          <a:prstGeom prst="line">
            <a:avLst/>
          </a:prstGeom>
          <a:ln w="31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文本框 15">
            <a:extLst>
              <a:ext uri="{FF2B5EF4-FFF2-40B4-BE49-F238E27FC236}">
                <a16:creationId xmlns:a16="http://schemas.microsoft.com/office/drawing/2014/main" id="{6F8B28A6-FCA8-40AC-9DB7-E2C9F5680FE0}"/>
              </a:ext>
            </a:extLst>
          </p:cNvPr>
          <p:cNvSpPr txBox="1"/>
          <p:nvPr/>
        </p:nvSpPr>
        <p:spPr>
          <a:xfrm>
            <a:off x="5052289" y="3401402"/>
            <a:ext cx="210681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400" b="1" i="0" u="none" strike="noStrike" kern="1200" cap="none" spc="0" normalizeH="0" baseline="0" noProof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TITLE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400" b="1" i="0" u="none" strike="noStrike" kern="1200" cap="none" spc="0" normalizeH="0" baseline="0" noProof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HERE</a:t>
            </a:r>
          </a:p>
        </p:txBody>
      </p:sp>
      <p:grpSp>
        <p:nvGrpSpPr>
          <p:cNvPr id="17" name="组合 16">
            <a:extLst>
              <a:ext uri="{FF2B5EF4-FFF2-40B4-BE49-F238E27FC236}">
                <a16:creationId xmlns:a16="http://schemas.microsoft.com/office/drawing/2014/main" id="{39B04506-3640-4A05-BB5E-0A99085EB227}"/>
              </a:ext>
            </a:extLst>
          </p:cNvPr>
          <p:cNvGrpSpPr/>
          <p:nvPr/>
        </p:nvGrpSpPr>
        <p:grpSpPr>
          <a:xfrm>
            <a:off x="6437381" y="1481565"/>
            <a:ext cx="3048921" cy="808623"/>
            <a:chOff x="782710" y="4175277"/>
            <a:chExt cx="3048921" cy="808623"/>
          </a:xfrm>
        </p:grpSpPr>
        <p:sp>
          <p:nvSpPr>
            <p:cNvPr id="18" name="文本框 17">
              <a:extLst>
                <a:ext uri="{FF2B5EF4-FFF2-40B4-BE49-F238E27FC236}">
                  <a16:creationId xmlns:a16="http://schemas.microsoft.com/office/drawing/2014/main" id="{B499B098-B0E6-4A8C-B113-BABBE8A9A40B}"/>
                </a:ext>
              </a:extLst>
            </p:cNvPr>
            <p:cNvSpPr txBox="1"/>
            <p:nvPr/>
          </p:nvSpPr>
          <p:spPr>
            <a:xfrm>
              <a:off x="782710" y="4175277"/>
              <a:ext cx="2106815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2000" b="0" i="0" u="none" strike="noStrike" kern="1200" cap="none" spc="0" normalizeH="0" baseline="0" noProof="0">
                  <a:ln>
                    <a:noFill/>
                  </a:ln>
                  <a:solidFill>
                    <a:schemeClr val="tx2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TITLE HERE</a:t>
              </a:r>
            </a:p>
          </p:txBody>
        </p:sp>
        <p:sp>
          <p:nvSpPr>
            <p:cNvPr id="19" name="文本框 18">
              <a:extLst>
                <a:ext uri="{FF2B5EF4-FFF2-40B4-BE49-F238E27FC236}">
                  <a16:creationId xmlns:a16="http://schemas.microsoft.com/office/drawing/2014/main" id="{AE868BE6-6FCA-4C52-8334-ECAA6DC2C192}"/>
                </a:ext>
              </a:extLst>
            </p:cNvPr>
            <p:cNvSpPr txBox="1"/>
            <p:nvPr/>
          </p:nvSpPr>
          <p:spPr>
            <a:xfrm>
              <a:off x="1116855" y="4510950"/>
              <a:ext cx="2714776" cy="4729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0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2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Lorem ipsum dolor sit amet, consectetuer adipiscing elit</a:t>
              </a:r>
              <a:r>
                <a:rPr kumimoji="0" lang="en-US" altLang="zh-CN" sz="1000" b="0" i="0" u="none" strike="noStrike" kern="1200" cap="none" spc="0" normalizeH="0" baseline="0" noProof="0">
                  <a:ln>
                    <a:noFill/>
                  </a:ln>
                  <a:solidFill>
                    <a:schemeClr val="tx2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. Maecenas</a:t>
              </a:r>
            </a:p>
          </p:txBody>
        </p:sp>
      </p:grpSp>
      <p:grpSp>
        <p:nvGrpSpPr>
          <p:cNvPr id="20" name="组合 19">
            <a:extLst>
              <a:ext uri="{FF2B5EF4-FFF2-40B4-BE49-F238E27FC236}">
                <a16:creationId xmlns:a16="http://schemas.microsoft.com/office/drawing/2014/main" id="{21CE5A9C-A78A-4FE2-90D0-84828DEDE685}"/>
              </a:ext>
            </a:extLst>
          </p:cNvPr>
          <p:cNvGrpSpPr/>
          <p:nvPr/>
        </p:nvGrpSpPr>
        <p:grpSpPr>
          <a:xfrm>
            <a:off x="7961841" y="2531635"/>
            <a:ext cx="3048921" cy="808623"/>
            <a:chOff x="782710" y="4175277"/>
            <a:chExt cx="3048921" cy="808623"/>
          </a:xfrm>
        </p:grpSpPr>
        <p:sp>
          <p:nvSpPr>
            <p:cNvPr id="21" name="文本框 20">
              <a:extLst>
                <a:ext uri="{FF2B5EF4-FFF2-40B4-BE49-F238E27FC236}">
                  <a16:creationId xmlns:a16="http://schemas.microsoft.com/office/drawing/2014/main" id="{80660FC6-5669-4C85-94B5-27C57AAE4501}"/>
                </a:ext>
              </a:extLst>
            </p:cNvPr>
            <p:cNvSpPr txBox="1"/>
            <p:nvPr/>
          </p:nvSpPr>
          <p:spPr>
            <a:xfrm>
              <a:off x="782710" y="4175277"/>
              <a:ext cx="2106815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2000" b="0" i="0" u="none" strike="noStrike" kern="1200" cap="none" spc="0" normalizeH="0" baseline="0" noProof="0">
                  <a:ln>
                    <a:noFill/>
                  </a:ln>
                  <a:solidFill>
                    <a:schemeClr val="tx2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TITLE HERE</a:t>
              </a:r>
            </a:p>
          </p:txBody>
        </p:sp>
        <p:sp>
          <p:nvSpPr>
            <p:cNvPr id="22" name="文本框 21">
              <a:extLst>
                <a:ext uri="{FF2B5EF4-FFF2-40B4-BE49-F238E27FC236}">
                  <a16:creationId xmlns:a16="http://schemas.microsoft.com/office/drawing/2014/main" id="{051E7B2A-884B-45DF-B530-6071C587229B}"/>
                </a:ext>
              </a:extLst>
            </p:cNvPr>
            <p:cNvSpPr txBox="1"/>
            <p:nvPr/>
          </p:nvSpPr>
          <p:spPr>
            <a:xfrm>
              <a:off x="1116855" y="4510950"/>
              <a:ext cx="2714776" cy="4729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0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2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Lorem ipsum dolor sit amet, consectetuer adipiscing elit</a:t>
              </a:r>
              <a:r>
                <a:rPr kumimoji="0" lang="en-US" altLang="zh-CN" sz="1000" b="0" i="0" u="none" strike="noStrike" kern="1200" cap="none" spc="0" normalizeH="0" baseline="0" noProof="0">
                  <a:ln>
                    <a:noFill/>
                  </a:ln>
                  <a:solidFill>
                    <a:schemeClr val="tx2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. Maecenas</a:t>
              </a:r>
            </a:p>
          </p:txBody>
        </p:sp>
      </p:grpSp>
      <p:grpSp>
        <p:nvGrpSpPr>
          <p:cNvPr id="23" name="组合 22">
            <a:extLst>
              <a:ext uri="{FF2B5EF4-FFF2-40B4-BE49-F238E27FC236}">
                <a16:creationId xmlns:a16="http://schemas.microsoft.com/office/drawing/2014/main" id="{43B0A636-A1FF-4556-B847-83247348498F}"/>
              </a:ext>
            </a:extLst>
          </p:cNvPr>
          <p:cNvGrpSpPr/>
          <p:nvPr/>
        </p:nvGrpSpPr>
        <p:grpSpPr>
          <a:xfrm>
            <a:off x="7926225" y="4318097"/>
            <a:ext cx="3048921" cy="808623"/>
            <a:chOff x="782710" y="4175277"/>
            <a:chExt cx="3048921" cy="808623"/>
          </a:xfrm>
        </p:grpSpPr>
        <p:sp>
          <p:nvSpPr>
            <p:cNvPr id="24" name="文本框 23">
              <a:extLst>
                <a:ext uri="{FF2B5EF4-FFF2-40B4-BE49-F238E27FC236}">
                  <a16:creationId xmlns:a16="http://schemas.microsoft.com/office/drawing/2014/main" id="{3B192412-6E6E-4694-92E9-4A8DF4BF47E5}"/>
                </a:ext>
              </a:extLst>
            </p:cNvPr>
            <p:cNvSpPr txBox="1"/>
            <p:nvPr/>
          </p:nvSpPr>
          <p:spPr>
            <a:xfrm>
              <a:off x="782710" y="4175277"/>
              <a:ext cx="2106815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2000" b="0" i="0" u="none" strike="noStrike" kern="1200" cap="none" spc="0" normalizeH="0" baseline="0" noProof="0">
                  <a:ln>
                    <a:noFill/>
                  </a:ln>
                  <a:solidFill>
                    <a:schemeClr val="tx2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TITLE HERE</a:t>
              </a:r>
            </a:p>
          </p:txBody>
        </p:sp>
        <p:sp>
          <p:nvSpPr>
            <p:cNvPr id="25" name="文本框 24">
              <a:extLst>
                <a:ext uri="{FF2B5EF4-FFF2-40B4-BE49-F238E27FC236}">
                  <a16:creationId xmlns:a16="http://schemas.microsoft.com/office/drawing/2014/main" id="{C0890FA9-6370-4920-AADE-1F6C9D9859CD}"/>
                </a:ext>
              </a:extLst>
            </p:cNvPr>
            <p:cNvSpPr txBox="1"/>
            <p:nvPr/>
          </p:nvSpPr>
          <p:spPr>
            <a:xfrm>
              <a:off x="1116855" y="4510950"/>
              <a:ext cx="2714776" cy="4729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0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2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Lorem ipsum dolor sit amet, consectetuer adipiscing elit</a:t>
              </a:r>
              <a:r>
                <a:rPr kumimoji="0" lang="en-US" altLang="zh-CN" sz="1000" b="0" i="0" u="none" strike="noStrike" kern="1200" cap="none" spc="0" normalizeH="0" baseline="0" noProof="0">
                  <a:ln>
                    <a:noFill/>
                  </a:ln>
                  <a:solidFill>
                    <a:schemeClr val="tx2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. Maecenas</a:t>
              </a:r>
            </a:p>
          </p:txBody>
        </p:sp>
      </p:grpSp>
      <p:grpSp>
        <p:nvGrpSpPr>
          <p:cNvPr id="26" name="组合 25">
            <a:extLst>
              <a:ext uri="{FF2B5EF4-FFF2-40B4-BE49-F238E27FC236}">
                <a16:creationId xmlns:a16="http://schemas.microsoft.com/office/drawing/2014/main" id="{00506281-7B6C-48CD-ACF8-75C26435663E}"/>
              </a:ext>
            </a:extLst>
          </p:cNvPr>
          <p:cNvGrpSpPr/>
          <p:nvPr/>
        </p:nvGrpSpPr>
        <p:grpSpPr>
          <a:xfrm>
            <a:off x="1208365" y="4318097"/>
            <a:ext cx="2714776" cy="808623"/>
            <a:chOff x="1296729" y="5049691"/>
            <a:chExt cx="2714776" cy="808623"/>
          </a:xfrm>
        </p:grpSpPr>
        <p:sp>
          <p:nvSpPr>
            <p:cNvPr id="27" name="文本框 26">
              <a:extLst>
                <a:ext uri="{FF2B5EF4-FFF2-40B4-BE49-F238E27FC236}">
                  <a16:creationId xmlns:a16="http://schemas.microsoft.com/office/drawing/2014/main" id="{0D55D981-58E8-4D30-8B04-3A449E5A78F2}"/>
                </a:ext>
              </a:extLst>
            </p:cNvPr>
            <p:cNvSpPr txBox="1"/>
            <p:nvPr/>
          </p:nvSpPr>
          <p:spPr>
            <a:xfrm>
              <a:off x="1873477" y="5049691"/>
              <a:ext cx="2106815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2000" b="0" i="0" u="none" strike="noStrike" kern="1200" cap="none" spc="0" normalizeH="0" baseline="0" noProof="0">
                  <a:ln>
                    <a:noFill/>
                  </a:ln>
                  <a:solidFill>
                    <a:schemeClr val="tx2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TITLE HERE</a:t>
              </a:r>
            </a:p>
          </p:txBody>
        </p:sp>
        <p:sp>
          <p:nvSpPr>
            <p:cNvPr id="28" name="文本框 27">
              <a:extLst>
                <a:ext uri="{FF2B5EF4-FFF2-40B4-BE49-F238E27FC236}">
                  <a16:creationId xmlns:a16="http://schemas.microsoft.com/office/drawing/2014/main" id="{C144FFC7-7D80-4E36-A826-26AFBC9D1B4B}"/>
                </a:ext>
              </a:extLst>
            </p:cNvPr>
            <p:cNvSpPr txBox="1"/>
            <p:nvPr/>
          </p:nvSpPr>
          <p:spPr>
            <a:xfrm>
              <a:off x="1296729" y="5385364"/>
              <a:ext cx="2714776" cy="4729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r" defTabSz="914400" rtl="0" eaLnBrk="1" fontAlgn="auto" latinLnBrk="0" hangingPunct="1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0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2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Lorem ipsum dolor sit amet, consectetuer adipiscing elit</a:t>
              </a:r>
              <a:r>
                <a:rPr kumimoji="0" lang="en-US" altLang="zh-CN" sz="1000" b="0" i="0" u="none" strike="noStrike" kern="1200" cap="none" spc="0" normalizeH="0" baseline="0" noProof="0">
                  <a:ln>
                    <a:noFill/>
                  </a:ln>
                  <a:solidFill>
                    <a:schemeClr val="tx2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. Maecenas</a:t>
              </a:r>
            </a:p>
          </p:txBody>
        </p:sp>
      </p:grpSp>
      <p:grpSp>
        <p:nvGrpSpPr>
          <p:cNvPr id="29" name="组合 28">
            <a:extLst>
              <a:ext uri="{FF2B5EF4-FFF2-40B4-BE49-F238E27FC236}">
                <a16:creationId xmlns:a16="http://schemas.microsoft.com/office/drawing/2014/main" id="{45BC3A56-86B7-4F5B-AC5E-A9062C64BF73}"/>
              </a:ext>
            </a:extLst>
          </p:cNvPr>
          <p:cNvGrpSpPr/>
          <p:nvPr/>
        </p:nvGrpSpPr>
        <p:grpSpPr>
          <a:xfrm>
            <a:off x="1233141" y="2531635"/>
            <a:ext cx="2714776" cy="808623"/>
            <a:chOff x="1296729" y="5049691"/>
            <a:chExt cx="2714776" cy="808623"/>
          </a:xfrm>
        </p:grpSpPr>
        <p:sp>
          <p:nvSpPr>
            <p:cNvPr id="30" name="文本框 29">
              <a:extLst>
                <a:ext uri="{FF2B5EF4-FFF2-40B4-BE49-F238E27FC236}">
                  <a16:creationId xmlns:a16="http://schemas.microsoft.com/office/drawing/2014/main" id="{A54E1BBC-2E64-474D-A672-CAA0ED10FA22}"/>
                </a:ext>
              </a:extLst>
            </p:cNvPr>
            <p:cNvSpPr txBox="1"/>
            <p:nvPr/>
          </p:nvSpPr>
          <p:spPr>
            <a:xfrm>
              <a:off x="1873477" y="5049691"/>
              <a:ext cx="2106815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2000" b="0" i="0" u="none" strike="noStrike" kern="1200" cap="none" spc="0" normalizeH="0" baseline="0" noProof="0">
                  <a:ln>
                    <a:noFill/>
                  </a:ln>
                  <a:solidFill>
                    <a:schemeClr val="tx2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TITLE HERE</a:t>
              </a:r>
            </a:p>
          </p:txBody>
        </p:sp>
        <p:sp>
          <p:nvSpPr>
            <p:cNvPr id="31" name="文本框 30">
              <a:extLst>
                <a:ext uri="{FF2B5EF4-FFF2-40B4-BE49-F238E27FC236}">
                  <a16:creationId xmlns:a16="http://schemas.microsoft.com/office/drawing/2014/main" id="{05EA1C65-FDEC-440A-9FDE-D7BEC32AFC75}"/>
                </a:ext>
              </a:extLst>
            </p:cNvPr>
            <p:cNvSpPr txBox="1"/>
            <p:nvPr/>
          </p:nvSpPr>
          <p:spPr>
            <a:xfrm>
              <a:off x="1296729" y="5385364"/>
              <a:ext cx="2714776" cy="4729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r" defTabSz="914400" rtl="0" eaLnBrk="1" fontAlgn="auto" latinLnBrk="0" hangingPunct="1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0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2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Lorem ipsum dolor sit amet, consectetuer adipiscing elit</a:t>
              </a:r>
              <a:r>
                <a:rPr kumimoji="0" lang="en-US" altLang="zh-CN" sz="1000" b="0" i="0" u="none" strike="noStrike" kern="1200" cap="none" spc="0" normalizeH="0" baseline="0" noProof="0">
                  <a:ln>
                    <a:noFill/>
                  </a:ln>
                  <a:solidFill>
                    <a:schemeClr val="tx2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. Maecenas</a:t>
              </a:r>
            </a:p>
          </p:txBody>
        </p:sp>
      </p:grpSp>
      <p:grpSp>
        <p:nvGrpSpPr>
          <p:cNvPr id="32" name="组合 31">
            <a:extLst>
              <a:ext uri="{FF2B5EF4-FFF2-40B4-BE49-F238E27FC236}">
                <a16:creationId xmlns:a16="http://schemas.microsoft.com/office/drawing/2014/main" id="{208FE1E6-D5D8-404A-B405-8AE2C4617B2B}"/>
              </a:ext>
            </a:extLst>
          </p:cNvPr>
          <p:cNvGrpSpPr/>
          <p:nvPr/>
        </p:nvGrpSpPr>
        <p:grpSpPr>
          <a:xfrm>
            <a:off x="2781612" y="5473188"/>
            <a:ext cx="2714776" cy="808623"/>
            <a:chOff x="1296729" y="5049691"/>
            <a:chExt cx="2714776" cy="808623"/>
          </a:xfrm>
        </p:grpSpPr>
        <p:sp>
          <p:nvSpPr>
            <p:cNvPr id="33" name="文本框 32">
              <a:extLst>
                <a:ext uri="{FF2B5EF4-FFF2-40B4-BE49-F238E27FC236}">
                  <a16:creationId xmlns:a16="http://schemas.microsoft.com/office/drawing/2014/main" id="{5A8126FF-EA0B-4CF3-A7FD-363D3E4288A6}"/>
                </a:ext>
              </a:extLst>
            </p:cNvPr>
            <p:cNvSpPr txBox="1"/>
            <p:nvPr/>
          </p:nvSpPr>
          <p:spPr>
            <a:xfrm>
              <a:off x="1873477" y="5049691"/>
              <a:ext cx="2106815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2000" b="0" i="0" u="none" strike="noStrike" kern="1200" cap="none" spc="0" normalizeH="0" baseline="0" noProof="0">
                  <a:ln>
                    <a:noFill/>
                  </a:ln>
                  <a:solidFill>
                    <a:schemeClr val="tx2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TITLE HERE</a:t>
              </a:r>
            </a:p>
          </p:txBody>
        </p:sp>
        <p:sp>
          <p:nvSpPr>
            <p:cNvPr id="34" name="文本框 33">
              <a:extLst>
                <a:ext uri="{FF2B5EF4-FFF2-40B4-BE49-F238E27FC236}">
                  <a16:creationId xmlns:a16="http://schemas.microsoft.com/office/drawing/2014/main" id="{6DD22268-03A7-4F3D-AF2D-55EE55BF5D01}"/>
                </a:ext>
              </a:extLst>
            </p:cNvPr>
            <p:cNvSpPr txBox="1"/>
            <p:nvPr/>
          </p:nvSpPr>
          <p:spPr>
            <a:xfrm>
              <a:off x="1296729" y="5385364"/>
              <a:ext cx="2714776" cy="4729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r" defTabSz="914400" rtl="0" eaLnBrk="1" fontAlgn="auto" latinLnBrk="0" hangingPunct="1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0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2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Lorem ipsum dolor sit amet, consectetuer adipiscing elit</a:t>
              </a:r>
              <a:r>
                <a:rPr kumimoji="0" lang="en-US" altLang="zh-CN" sz="1000" b="0" i="0" u="none" strike="noStrike" kern="1200" cap="none" spc="0" normalizeH="0" baseline="0" noProof="0">
                  <a:ln>
                    <a:noFill/>
                  </a:ln>
                  <a:solidFill>
                    <a:schemeClr val="tx2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. Maecenas</a:t>
              </a:r>
            </a:p>
          </p:txBody>
        </p:sp>
      </p:grpSp>
      <p:sp>
        <p:nvSpPr>
          <p:cNvPr id="35" name="rocket" title="Icon of a rocket">
            <a:extLst>
              <a:ext uri="{FF2B5EF4-FFF2-40B4-BE49-F238E27FC236}">
                <a16:creationId xmlns:a16="http://schemas.microsoft.com/office/drawing/2014/main" id="{904E37FD-AE23-4DEE-B326-B257EA6B1766}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4357243" y="2716439"/>
            <a:ext cx="446410" cy="437660"/>
          </a:xfrm>
          <a:custGeom>
            <a:avLst/>
            <a:gdLst>
              <a:gd name="T0" fmla="*/ 352 w 352"/>
              <a:gd name="T1" fmla="*/ 3 h 346"/>
              <a:gd name="T2" fmla="*/ 305 w 352"/>
              <a:gd name="T3" fmla="*/ 142 h 346"/>
              <a:gd name="T4" fmla="*/ 118 w 352"/>
              <a:gd name="T5" fmla="*/ 326 h 346"/>
              <a:gd name="T6" fmla="*/ 50 w 352"/>
              <a:gd name="T7" fmla="*/ 346 h 346"/>
              <a:gd name="T8" fmla="*/ 0 w 352"/>
              <a:gd name="T9" fmla="*/ 295 h 346"/>
              <a:gd name="T10" fmla="*/ 30 w 352"/>
              <a:gd name="T11" fmla="*/ 227 h 346"/>
              <a:gd name="T12" fmla="*/ 203 w 352"/>
              <a:gd name="T13" fmla="*/ 54 h 346"/>
              <a:gd name="T14" fmla="*/ 352 w 352"/>
              <a:gd name="T15" fmla="*/ 3 h 346"/>
              <a:gd name="T16" fmla="*/ 203 w 352"/>
              <a:gd name="T17" fmla="*/ 55 h 346"/>
              <a:gd name="T18" fmla="*/ 301 w 352"/>
              <a:gd name="T19" fmla="*/ 146 h 346"/>
              <a:gd name="T20" fmla="*/ 144 w 352"/>
              <a:gd name="T21" fmla="*/ 113 h 346"/>
              <a:gd name="T22" fmla="*/ 0 w 352"/>
              <a:gd name="T23" fmla="*/ 113 h 346"/>
              <a:gd name="T24" fmla="*/ 0 w 352"/>
              <a:gd name="T25" fmla="*/ 197 h 346"/>
              <a:gd name="T26" fmla="*/ 30 w 352"/>
              <a:gd name="T27" fmla="*/ 227 h 346"/>
              <a:gd name="T28" fmla="*/ 30 w 352"/>
              <a:gd name="T29" fmla="*/ 227 h 346"/>
              <a:gd name="T30" fmla="*/ 120 w 352"/>
              <a:gd name="T31" fmla="*/ 324 h 346"/>
              <a:gd name="T32" fmla="*/ 141 w 352"/>
              <a:gd name="T33" fmla="*/ 346 h 346"/>
              <a:gd name="T34" fmla="*/ 232 w 352"/>
              <a:gd name="T35" fmla="*/ 346 h 346"/>
              <a:gd name="T36" fmla="*/ 232 w 352"/>
              <a:gd name="T37" fmla="*/ 214 h 346"/>
              <a:gd name="T38" fmla="*/ 176 w 352"/>
              <a:gd name="T39" fmla="*/ 159 h 346"/>
              <a:gd name="T40" fmla="*/ 194 w 352"/>
              <a:gd name="T41" fmla="*/ 177 h 346"/>
              <a:gd name="T42" fmla="*/ 211 w 352"/>
              <a:gd name="T43" fmla="*/ 159 h 346"/>
              <a:gd name="T44" fmla="*/ 194 w 352"/>
              <a:gd name="T45" fmla="*/ 141 h 346"/>
              <a:gd name="T46" fmla="*/ 176 w 352"/>
              <a:gd name="T47" fmla="*/ 159 h 3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</a:cxnLst>
            <a:rect l="0" t="0" r="r" b="b"/>
            <a:pathLst>
              <a:path w="352" h="346">
                <a:moveTo>
                  <a:pt x="352" y="3"/>
                </a:moveTo>
                <a:cubicBezTo>
                  <a:pt x="346" y="85"/>
                  <a:pt x="305" y="142"/>
                  <a:pt x="305" y="142"/>
                </a:cubicBezTo>
                <a:cubicBezTo>
                  <a:pt x="305" y="142"/>
                  <a:pt x="305" y="142"/>
                  <a:pt x="118" y="326"/>
                </a:cubicBezTo>
                <a:cubicBezTo>
                  <a:pt x="118" y="326"/>
                  <a:pt x="118" y="326"/>
                  <a:pt x="50" y="346"/>
                </a:cubicBezTo>
                <a:cubicBezTo>
                  <a:pt x="50" y="346"/>
                  <a:pt x="50" y="346"/>
                  <a:pt x="0" y="295"/>
                </a:cubicBezTo>
                <a:cubicBezTo>
                  <a:pt x="0" y="295"/>
                  <a:pt x="0" y="295"/>
                  <a:pt x="30" y="227"/>
                </a:cubicBezTo>
                <a:cubicBezTo>
                  <a:pt x="30" y="227"/>
                  <a:pt x="149" y="109"/>
                  <a:pt x="203" y="54"/>
                </a:cubicBezTo>
                <a:cubicBezTo>
                  <a:pt x="257" y="0"/>
                  <a:pt x="352" y="3"/>
                  <a:pt x="352" y="3"/>
                </a:cubicBezTo>
                <a:close/>
                <a:moveTo>
                  <a:pt x="203" y="55"/>
                </a:moveTo>
                <a:cubicBezTo>
                  <a:pt x="301" y="146"/>
                  <a:pt x="301" y="146"/>
                  <a:pt x="301" y="146"/>
                </a:cubicBezTo>
                <a:moveTo>
                  <a:pt x="144" y="113"/>
                </a:moveTo>
                <a:cubicBezTo>
                  <a:pt x="0" y="113"/>
                  <a:pt x="0" y="113"/>
                  <a:pt x="0" y="113"/>
                </a:cubicBezTo>
                <a:cubicBezTo>
                  <a:pt x="0" y="197"/>
                  <a:pt x="0" y="197"/>
                  <a:pt x="0" y="197"/>
                </a:cubicBezTo>
                <a:cubicBezTo>
                  <a:pt x="30" y="227"/>
                  <a:pt x="30" y="227"/>
                  <a:pt x="30" y="227"/>
                </a:cubicBezTo>
                <a:moveTo>
                  <a:pt x="30" y="227"/>
                </a:moveTo>
                <a:cubicBezTo>
                  <a:pt x="120" y="324"/>
                  <a:pt x="120" y="324"/>
                  <a:pt x="120" y="324"/>
                </a:cubicBezTo>
                <a:cubicBezTo>
                  <a:pt x="141" y="346"/>
                  <a:pt x="141" y="346"/>
                  <a:pt x="141" y="346"/>
                </a:cubicBezTo>
                <a:cubicBezTo>
                  <a:pt x="232" y="346"/>
                  <a:pt x="232" y="346"/>
                  <a:pt x="232" y="346"/>
                </a:cubicBezTo>
                <a:cubicBezTo>
                  <a:pt x="232" y="214"/>
                  <a:pt x="232" y="214"/>
                  <a:pt x="232" y="214"/>
                </a:cubicBezTo>
                <a:moveTo>
                  <a:pt x="176" y="159"/>
                </a:moveTo>
                <a:cubicBezTo>
                  <a:pt x="176" y="169"/>
                  <a:pt x="184" y="177"/>
                  <a:pt x="194" y="177"/>
                </a:cubicBezTo>
                <a:cubicBezTo>
                  <a:pt x="203" y="177"/>
                  <a:pt x="211" y="169"/>
                  <a:pt x="211" y="159"/>
                </a:cubicBezTo>
                <a:cubicBezTo>
                  <a:pt x="211" y="149"/>
                  <a:pt x="203" y="141"/>
                  <a:pt x="194" y="141"/>
                </a:cubicBezTo>
                <a:cubicBezTo>
                  <a:pt x="184" y="141"/>
                  <a:pt x="176" y="149"/>
                  <a:pt x="176" y="159"/>
                </a:cubicBezTo>
                <a:close/>
              </a:path>
            </a:pathLst>
          </a:custGeom>
          <a:noFill/>
          <a:ln w="9525" cap="flat">
            <a:solidFill>
              <a:schemeClr val="bg1"/>
            </a:solidFill>
            <a:prstDash val="solid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Arial"/>
              <a:ea typeface="微软雅黑"/>
              <a:cs typeface="+mn-cs"/>
            </a:endParaRPr>
          </a:p>
        </p:txBody>
      </p:sp>
      <p:sp>
        <p:nvSpPr>
          <p:cNvPr id="36" name="Broadcasting_F1B5" title="Icon of a communication dish with signal lines">
            <a:extLst>
              <a:ext uri="{FF2B5EF4-FFF2-40B4-BE49-F238E27FC236}">
                <a16:creationId xmlns:a16="http://schemas.microsoft.com/office/drawing/2014/main" id="{6B1AD733-1C46-4821-99F1-98ED00BDA1A6}"/>
              </a:ext>
            </a:extLst>
          </p:cNvPr>
          <p:cNvSpPr>
            <a:spLocks noChangeAspect="1" noEditPoints="1"/>
          </p:cNvSpPr>
          <p:nvPr/>
        </p:nvSpPr>
        <p:spPr bwMode="auto">
          <a:xfrm flipH="1">
            <a:off x="7392824" y="2716439"/>
            <a:ext cx="437454" cy="437660"/>
          </a:xfrm>
          <a:custGeom>
            <a:avLst/>
            <a:gdLst>
              <a:gd name="T0" fmla="*/ 1786 w 3913"/>
              <a:gd name="T1" fmla="*/ 2127 h 3913"/>
              <a:gd name="T2" fmla="*/ 2198 w 3913"/>
              <a:gd name="T3" fmla="*/ 1715 h 3913"/>
              <a:gd name="T4" fmla="*/ 2286 w 3913"/>
              <a:gd name="T5" fmla="*/ 1502 h 3913"/>
              <a:gd name="T6" fmla="*/ 2161 w 3913"/>
              <a:gd name="T7" fmla="*/ 1627 h 3913"/>
              <a:gd name="T8" fmla="*/ 2286 w 3913"/>
              <a:gd name="T9" fmla="*/ 1752 h 3913"/>
              <a:gd name="T10" fmla="*/ 2411 w 3913"/>
              <a:gd name="T11" fmla="*/ 1627 h 3913"/>
              <a:gd name="T12" fmla="*/ 2286 w 3913"/>
              <a:gd name="T13" fmla="*/ 1502 h 3913"/>
              <a:gd name="T14" fmla="*/ 3162 w 3913"/>
              <a:gd name="T15" fmla="*/ 1877 h 3913"/>
              <a:gd name="T16" fmla="*/ 2036 w 3913"/>
              <a:gd name="T17" fmla="*/ 751 h 3913"/>
              <a:gd name="T18" fmla="*/ 3913 w 3913"/>
              <a:gd name="T19" fmla="*/ 1877 h 3913"/>
              <a:gd name="T20" fmla="*/ 2036 w 3913"/>
              <a:gd name="T21" fmla="*/ 0 h 3913"/>
              <a:gd name="T22" fmla="*/ 636 w 3913"/>
              <a:gd name="T23" fmla="*/ 977 h 3913"/>
              <a:gd name="T24" fmla="*/ 636 w 3913"/>
              <a:gd name="T25" fmla="*/ 3277 h 3913"/>
              <a:gd name="T26" fmla="*/ 2936 w 3913"/>
              <a:gd name="T27" fmla="*/ 3277 h 3913"/>
              <a:gd name="T28" fmla="*/ 636 w 3913"/>
              <a:gd name="T29" fmla="*/ 977 h 391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3913" h="3913">
                <a:moveTo>
                  <a:pt x="1786" y="2127"/>
                </a:moveTo>
                <a:cubicBezTo>
                  <a:pt x="2198" y="1715"/>
                  <a:pt x="2198" y="1715"/>
                  <a:pt x="2198" y="1715"/>
                </a:cubicBezTo>
                <a:moveTo>
                  <a:pt x="2286" y="1502"/>
                </a:moveTo>
                <a:cubicBezTo>
                  <a:pt x="2217" y="1502"/>
                  <a:pt x="2161" y="1558"/>
                  <a:pt x="2161" y="1627"/>
                </a:cubicBezTo>
                <a:cubicBezTo>
                  <a:pt x="2161" y="1696"/>
                  <a:pt x="2217" y="1752"/>
                  <a:pt x="2286" y="1752"/>
                </a:cubicBezTo>
                <a:cubicBezTo>
                  <a:pt x="2355" y="1752"/>
                  <a:pt x="2411" y="1696"/>
                  <a:pt x="2411" y="1627"/>
                </a:cubicBezTo>
                <a:cubicBezTo>
                  <a:pt x="2411" y="1558"/>
                  <a:pt x="2355" y="1502"/>
                  <a:pt x="2286" y="1502"/>
                </a:cubicBezTo>
                <a:close/>
                <a:moveTo>
                  <a:pt x="3162" y="1877"/>
                </a:moveTo>
                <a:cubicBezTo>
                  <a:pt x="3162" y="1255"/>
                  <a:pt x="2658" y="751"/>
                  <a:pt x="2036" y="751"/>
                </a:cubicBezTo>
                <a:moveTo>
                  <a:pt x="3913" y="1877"/>
                </a:moveTo>
                <a:cubicBezTo>
                  <a:pt x="3913" y="840"/>
                  <a:pt x="3073" y="0"/>
                  <a:pt x="2036" y="0"/>
                </a:cubicBezTo>
                <a:moveTo>
                  <a:pt x="636" y="977"/>
                </a:moveTo>
                <a:cubicBezTo>
                  <a:pt x="0" y="1612"/>
                  <a:pt x="0" y="2642"/>
                  <a:pt x="636" y="3277"/>
                </a:cubicBezTo>
                <a:cubicBezTo>
                  <a:pt x="1271" y="3913"/>
                  <a:pt x="2301" y="3913"/>
                  <a:pt x="2936" y="3277"/>
                </a:cubicBezTo>
                <a:lnTo>
                  <a:pt x="636" y="977"/>
                </a:lnTo>
                <a:close/>
              </a:path>
            </a:pathLst>
          </a:custGeom>
          <a:noFill/>
          <a:ln w="9525" cap="flat">
            <a:solidFill>
              <a:schemeClr val="bg1"/>
            </a:solidFill>
            <a:prstDash val="solid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Arial"/>
              <a:ea typeface="微软雅黑"/>
              <a:cs typeface="+mn-cs"/>
            </a:endParaRPr>
          </a:p>
        </p:txBody>
      </p:sp>
      <p:sp>
        <p:nvSpPr>
          <p:cNvPr id="37" name="signal_3" title="Icon of a communication tower with signal lines">
            <a:extLst>
              <a:ext uri="{FF2B5EF4-FFF2-40B4-BE49-F238E27FC236}">
                <a16:creationId xmlns:a16="http://schemas.microsoft.com/office/drawing/2014/main" id="{3369304C-CB01-41AD-B731-00CA9F2C59F8}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5936455" y="5254358"/>
            <a:ext cx="319088" cy="437660"/>
          </a:xfrm>
          <a:custGeom>
            <a:avLst/>
            <a:gdLst>
              <a:gd name="T0" fmla="*/ 96 w 253"/>
              <a:gd name="T1" fmla="*/ 87 h 347"/>
              <a:gd name="T2" fmla="*/ 126 w 253"/>
              <a:gd name="T3" fmla="*/ 57 h 347"/>
              <a:gd name="T4" fmla="*/ 156 w 253"/>
              <a:gd name="T5" fmla="*/ 87 h 347"/>
              <a:gd name="T6" fmla="*/ 126 w 253"/>
              <a:gd name="T7" fmla="*/ 117 h 347"/>
              <a:gd name="T8" fmla="*/ 96 w 253"/>
              <a:gd name="T9" fmla="*/ 87 h 347"/>
              <a:gd name="T10" fmla="*/ 38 w 253"/>
              <a:gd name="T11" fmla="*/ 347 h 347"/>
              <a:gd name="T12" fmla="*/ 116 w 253"/>
              <a:gd name="T13" fmla="*/ 115 h 347"/>
              <a:gd name="T14" fmla="*/ 213 w 253"/>
              <a:gd name="T15" fmla="*/ 347 h 347"/>
              <a:gd name="T16" fmla="*/ 135 w 253"/>
              <a:gd name="T17" fmla="*/ 116 h 347"/>
              <a:gd name="T18" fmla="*/ 85 w 253"/>
              <a:gd name="T19" fmla="*/ 209 h 347"/>
              <a:gd name="T20" fmla="*/ 167 w 253"/>
              <a:gd name="T21" fmla="*/ 209 h 347"/>
              <a:gd name="T22" fmla="*/ 59 w 253"/>
              <a:gd name="T23" fmla="*/ 283 h 347"/>
              <a:gd name="T24" fmla="*/ 192 w 253"/>
              <a:gd name="T25" fmla="*/ 283 h 347"/>
              <a:gd name="T26" fmla="*/ 35 w 253"/>
              <a:gd name="T27" fmla="*/ 0 h 347"/>
              <a:gd name="T28" fmla="*/ 0 w 253"/>
              <a:gd name="T29" fmla="*/ 86 h 347"/>
              <a:gd name="T30" fmla="*/ 36 w 253"/>
              <a:gd name="T31" fmla="*/ 173 h 347"/>
              <a:gd name="T32" fmla="*/ 72 w 253"/>
              <a:gd name="T33" fmla="*/ 38 h 347"/>
              <a:gd name="T34" fmla="*/ 52 w 253"/>
              <a:gd name="T35" fmla="*/ 87 h 347"/>
              <a:gd name="T36" fmla="*/ 72 w 253"/>
              <a:gd name="T37" fmla="*/ 135 h 347"/>
              <a:gd name="T38" fmla="*/ 216 w 253"/>
              <a:gd name="T39" fmla="*/ 173 h 347"/>
              <a:gd name="T40" fmla="*/ 253 w 253"/>
              <a:gd name="T41" fmla="*/ 86 h 347"/>
              <a:gd name="T42" fmla="*/ 217 w 253"/>
              <a:gd name="T43" fmla="*/ 0 h 347"/>
              <a:gd name="T44" fmla="*/ 180 w 253"/>
              <a:gd name="T45" fmla="*/ 135 h 347"/>
              <a:gd name="T46" fmla="*/ 200 w 253"/>
              <a:gd name="T47" fmla="*/ 87 h 347"/>
              <a:gd name="T48" fmla="*/ 180 w 253"/>
              <a:gd name="T49" fmla="*/ 38 h 3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253" h="347">
                <a:moveTo>
                  <a:pt x="96" y="87"/>
                </a:moveTo>
                <a:cubicBezTo>
                  <a:pt x="96" y="70"/>
                  <a:pt x="109" y="57"/>
                  <a:pt x="126" y="57"/>
                </a:cubicBezTo>
                <a:cubicBezTo>
                  <a:pt x="143" y="57"/>
                  <a:pt x="156" y="70"/>
                  <a:pt x="156" y="87"/>
                </a:cubicBezTo>
                <a:cubicBezTo>
                  <a:pt x="156" y="104"/>
                  <a:pt x="143" y="117"/>
                  <a:pt x="126" y="117"/>
                </a:cubicBezTo>
                <a:cubicBezTo>
                  <a:pt x="109" y="117"/>
                  <a:pt x="96" y="104"/>
                  <a:pt x="96" y="87"/>
                </a:cubicBezTo>
                <a:close/>
                <a:moveTo>
                  <a:pt x="38" y="347"/>
                </a:moveTo>
                <a:cubicBezTo>
                  <a:pt x="116" y="115"/>
                  <a:pt x="116" y="115"/>
                  <a:pt x="116" y="115"/>
                </a:cubicBezTo>
                <a:moveTo>
                  <a:pt x="213" y="347"/>
                </a:moveTo>
                <a:cubicBezTo>
                  <a:pt x="135" y="116"/>
                  <a:pt x="135" y="116"/>
                  <a:pt x="135" y="116"/>
                </a:cubicBezTo>
                <a:moveTo>
                  <a:pt x="85" y="209"/>
                </a:moveTo>
                <a:cubicBezTo>
                  <a:pt x="167" y="209"/>
                  <a:pt x="167" y="209"/>
                  <a:pt x="167" y="209"/>
                </a:cubicBezTo>
                <a:moveTo>
                  <a:pt x="59" y="283"/>
                </a:moveTo>
                <a:cubicBezTo>
                  <a:pt x="192" y="283"/>
                  <a:pt x="192" y="283"/>
                  <a:pt x="192" y="283"/>
                </a:cubicBezTo>
                <a:moveTo>
                  <a:pt x="35" y="0"/>
                </a:moveTo>
                <a:cubicBezTo>
                  <a:pt x="13" y="22"/>
                  <a:pt x="0" y="52"/>
                  <a:pt x="0" y="86"/>
                </a:cubicBezTo>
                <a:cubicBezTo>
                  <a:pt x="0" y="120"/>
                  <a:pt x="13" y="151"/>
                  <a:pt x="36" y="173"/>
                </a:cubicBezTo>
                <a:moveTo>
                  <a:pt x="72" y="38"/>
                </a:moveTo>
                <a:cubicBezTo>
                  <a:pt x="60" y="50"/>
                  <a:pt x="52" y="68"/>
                  <a:pt x="52" y="87"/>
                </a:cubicBezTo>
                <a:cubicBezTo>
                  <a:pt x="52" y="105"/>
                  <a:pt x="60" y="122"/>
                  <a:pt x="72" y="135"/>
                </a:cubicBezTo>
                <a:moveTo>
                  <a:pt x="216" y="173"/>
                </a:moveTo>
                <a:cubicBezTo>
                  <a:pt x="239" y="151"/>
                  <a:pt x="253" y="120"/>
                  <a:pt x="253" y="86"/>
                </a:cubicBezTo>
                <a:cubicBezTo>
                  <a:pt x="253" y="52"/>
                  <a:pt x="239" y="22"/>
                  <a:pt x="217" y="0"/>
                </a:cubicBezTo>
                <a:moveTo>
                  <a:pt x="180" y="135"/>
                </a:moveTo>
                <a:cubicBezTo>
                  <a:pt x="192" y="122"/>
                  <a:pt x="200" y="105"/>
                  <a:pt x="200" y="87"/>
                </a:cubicBezTo>
                <a:cubicBezTo>
                  <a:pt x="200" y="68"/>
                  <a:pt x="192" y="50"/>
                  <a:pt x="180" y="38"/>
                </a:cubicBezTo>
              </a:path>
            </a:pathLst>
          </a:custGeom>
          <a:noFill/>
          <a:ln w="9525" cap="flat">
            <a:solidFill>
              <a:schemeClr val="bg1"/>
            </a:solidFill>
            <a:prstDash val="solid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E2158"/>
              </a:solidFill>
              <a:effectLst/>
              <a:uLnTx/>
              <a:uFillTx/>
              <a:latin typeface="Arial"/>
              <a:ea typeface="微软雅黑"/>
              <a:cs typeface="+mn-cs"/>
            </a:endParaRPr>
          </a:p>
        </p:txBody>
      </p:sp>
      <p:sp>
        <p:nvSpPr>
          <p:cNvPr id="38" name="IoT" title="Icon of five circles that all connect to a center circle">
            <a:extLst>
              <a:ext uri="{FF2B5EF4-FFF2-40B4-BE49-F238E27FC236}">
                <a16:creationId xmlns:a16="http://schemas.microsoft.com/office/drawing/2014/main" id="{52B6424A-79B3-49B1-AC74-63B174DB3C8D}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5877520" y="1948177"/>
            <a:ext cx="436958" cy="437660"/>
          </a:xfrm>
          <a:custGeom>
            <a:avLst/>
            <a:gdLst>
              <a:gd name="T0" fmla="*/ 235 w 352"/>
              <a:gd name="T1" fmla="*/ 176 h 352"/>
              <a:gd name="T2" fmla="*/ 176 w 352"/>
              <a:gd name="T3" fmla="*/ 235 h 352"/>
              <a:gd name="T4" fmla="*/ 117 w 352"/>
              <a:gd name="T5" fmla="*/ 176 h 352"/>
              <a:gd name="T6" fmla="*/ 176 w 352"/>
              <a:gd name="T7" fmla="*/ 117 h 352"/>
              <a:gd name="T8" fmla="*/ 235 w 352"/>
              <a:gd name="T9" fmla="*/ 176 h 352"/>
              <a:gd name="T10" fmla="*/ 270 w 352"/>
              <a:gd name="T11" fmla="*/ 0 h 352"/>
              <a:gd name="T12" fmla="*/ 235 w 352"/>
              <a:gd name="T13" fmla="*/ 35 h 352"/>
              <a:gd name="T14" fmla="*/ 270 w 352"/>
              <a:gd name="T15" fmla="*/ 70 h 352"/>
              <a:gd name="T16" fmla="*/ 305 w 352"/>
              <a:gd name="T17" fmla="*/ 35 h 352"/>
              <a:gd name="T18" fmla="*/ 270 w 352"/>
              <a:gd name="T19" fmla="*/ 0 h 352"/>
              <a:gd name="T20" fmla="*/ 82 w 352"/>
              <a:gd name="T21" fmla="*/ 23 h 352"/>
              <a:gd name="T22" fmla="*/ 47 w 352"/>
              <a:gd name="T23" fmla="*/ 59 h 352"/>
              <a:gd name="T24" fmla="*/ 82 w 352"/>
              <a:gd name="T25" fmla="*/ 94 h 352"/>
              <a:gd name="T26" fmla="*/ 117 w 352"/>
              <a:gd name="T27" fmla="*/ 59 h 352"/>
              <a:gd name="T28" fmla="*/ 82 w 352"/>
              <a:gd name="T29" fmla="*/ 23 h 352"/>
              <a:gd name="T30" fmla="*/ 35 w 352"/>
              <a:gd name="T31" fmla="*/ 211 h 352"/>
              <a:gd name="T32" fmla="*/ 0 w 352"/>
              <a:gd name="T33" fmla="*/ 246 h 352"/>
              <a:gd name="T34" fmla="*/ 35 w 352"/>
              <a:gd name="T35" fmla="*/ 282 h 352"/>
              <a:gd name="T36" fmla="*/ 70 w 352"/>
              <a:gd name="T37" fmla="*/ 246 h 352"/>
              <a:gd name="T38" fmla="*/ 35 w 352"/>
              <a:gd name="T39" fmla="*/ 211 h 352"/>
              <a:gd name="T40" fmla="*/ 223 w 352"/>
              <a:gd name="T41" fmla="*/ 282 h 352"/>
              <a:gd name="T42" fmla="*/ 188 w 352"/>
              <a:gd name="T43" fmla="*/ 317 h 352"/>
              <a:gd name="T44" fmla="*/ 223 w 352"/>
              <a:gd name="T45" fmla="*/ 352 h 352"/>
              <a:gd name="T46" fmla="*/ 258 w 352"/>
              <a:gd name="T47" fmla="*/ 317 h 352"/>
              <a:gd name="T48" fmla="*/ 223 w 352"/>
              <a:gd name="T49" fmla="*/ 282 h 352"/>
              <a:gd name="T50" fmla="*/ 317 w 352"/>
              <a:gd name="T51" fmla="*/ 164 h 352"/>
              <a:gd name="T52" fmla="*/ 282 w 352"/>
              <a:gd name="T53" fmla="*/ 199 h 352"/>
              <a:gd name="T54" fmla="*/ 317 w 352"/>
              <a:gd name="T55" fmla="*/ 235 h 352"/>
              <a:gd name="T56" fmla="*/ 352 w 352"/>
              <a:gd name="T57" fmla="*/ 199 h 352"/>
              <a:gd name="T58" fmla="*/ 317 w 352"/>
              <a:gd name="T59" fmla="*/ 164 h 352"/>
              <a:gd name="T60" fmla="*/ 250 w 352"/>
              <a:gd name="T61" fmla="*/ 64 h 352"/>
              <a:gd name="T62" fmla="*/ 209 w 352"/>
              <a:gd name="T63" fmla="*/ 127 h 352"/>
              <a:gd name="T64" fmla="*/ 139 w 352"/>
              <a:gd name="T65" fmla="*/ 130 h 352"/>
              <a:gd name="T66" fmla="*/ 104 w 352"/>
              <a:gd name="T67" fmla="*/ 86 h 352"/>
              <a:gd name="T68" fmla="*/ 67 w 352"/>
              <a:gd name="T69" fmla="*/ 231 h 352"/>
              <a:gd name="T70" fmla="*/ 124 w 352"/>
              <a:gd name="T71" fmla="*/ 202 h 352"/>
              <a:gd name="T72" fmla="*/ 212 w 352"/>
              <a:gd name="T73" fmla="*/ 283 h 352"/>
              <a:gd name="T74" fmla="*/ 195 w 352"/>
              <a:gd name="T75" fmla="*/ 232 h 352"/>
              <a:gd name="T76" fmla="*/ 234 w 352"/>
              <a:gd name="T77" fmla="*/ 186 h 352"/>
              <a:gd name="T78" fmla="*/ 282 w 352"/>
              <a:gd name="T79" fmla="*/ 194 h 3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</a:cxnLst>
            <a:rect l="0" t="0" r="r" b="b"/>
            <a:pathLst>
              <a:path w="352" h="352">
                <a:moveTo>
                  <a:pt x="235" y="176"/>
                </a:moveTo>
                <a:cubicBezTo>
                  <a:pt x="235" y="208"/>
                  <a:pt x="208" y="235"/>
                  <a:pt x="176" y="235"/>
                </a:cubicBezTo>
                <a:cubicBezTo>
                  <a:pt x="144" y="235"/>
                  <a:pt x="117" y="208"/>
                  <a:pt x="117" y="176"/>
                </a:cubicBezTo>
                <a:cubicBezTo>
                  <a:pt x="117" y="144"/>
                  <a:pt x="144" y="117"/>
                  <a:pt x="176" y="117"/>
                </a:cubicBezTo>
                <a:cubicBezTo>
                  <a:pt x="208" y="117"/>
                  <a:pt x="235" y="144"/>
                  <a:pt x="235" y="176"/>
                </a:cubicBezTo>
                <a:close/>
                <a:moveTo>
                  <a:pt x="270" y="0"/>
                </a:moveTo>
                <a:cubicBezTo>
                  <a:pt x="250" y="0"/>
                  <a:pt x="235" y="16"/>
                  <a:pt x="235" y="35"/>
                </a:cubicBezTo>
                <a:cubicBezTo>
                  <a:pt x="235" y="55"/>
                  <a:pt x="250" y="70"/>
                  <a:pt x="270" y="70"/>
                </a:cubicBezTo>
                <a:cubicBezTo>
                  <a:pt x="289" y="70"/>
                  <a:pt x="305" y="55"/>
                  <a:pt x="305" y="35"/>
                </a:cubicBezTo>
                <a:cubicBezTo>
                  <a:pt x="305" y="16"/>
                  <a:pt x="289" y="0"/>
                  <a:pt x="270" y="0"/>
                </a:cubicBezTo>
                <a:close/>
                <a:moveTo>
                  <a:pt x="82" y="23"/>
                </a:moveTo>
                <a:cubicBezTo>
                  <a:pt x="63" y="23"/>
                  <a:pt x="47" y="39"/>
                  <a:pt x="47" y="59"/>
                </a:cubicBezTo>
                <a:cubicBezTo>
                  <a:pt x="47" y="78"/>
                  <a:pt x="63" y="94"/>
                  <a:pt x="82" y="94"/>
                </a:cubicBezTo>
                <a:cubicBezTo>
                  <a:pt x="102" y="94"/>
                  <a:pt x="117" y="78"/>
                  <a:pt x="117" y="59"/>
                </a:cubicBezTo>
                <a:cubicBezTo>
                  <a:pt x="117" y="39"/>
                  <a:pt x="102" y="23"/>
                  <a:pt x="82" y="23"/>
                </a:cubicBezTo>
                <a:close/>
                <a:moveTo>
                  <a:pt x="35" y="211"/>
                </a:moveTo>
                <a:cubicBezTo>
                  <a:pt x="16" y="211"/>
                  <a:pt x="0" y="227"/>
                  <a:pt x="0" y="246"/>
                </a:cubicBezTo>
                <a:cubicBezTo>
                  <a:pt x="0" y="266"/>
                  <a:pt x="16" y="282"/>
                  <a:pt x="35" y="282"/>
                </a:cubicBezTo>
                <a:cubicBezTo>
                  <a:pt x="55" y="282"/>
                  <a:pt x="70" y="266"/>
                  <a:pt x="70" y="246"/>
                </a:cubicBezTo>
                <a:cubicBezTo>
                  <a:pt x="70" y="227"/>
                  <a:pt x="55" y="211"/>
                  <a:pt x="35" y="211"/>
                </a:cubicBezTo>
                <a:close/>
                <a:moveTo>
                  <a:pt x="223" y="282"/>
                </a:moveTo>
                <a:cubicBezTo>
                  <a:pt x="203" y="282"/>
                  <a:pt x="188" y="297"/>
                  <a:pt x="188" y="317"/>
                </a:cubicBezTo>
                <a:cubicBezTo>
                  <a:pt x="188" y="336"/>
                  <a:pt x="203" y="352"/>
                  <a:pt x="223" y="352"/>
                </a:cubicBezTo>
                <a:cubicBezTo>
                  <a:pt x="242" y="352"/>
                  <a:pt x="258" y="336"/>
                  <a:pt x="258" y="317"/>
                </a:cubicBezTo>
                <a:cubicBezTo>
                  <a:pt x="258" y="297"/>
                  <a:pt x="242" y="282"/>
                  <a:pt x="223" y="282"/>
                </a:cubicBezTo>
                <a:close/>
                <a:moveTo>
                  <a:pt x="317" y="164"/>
                </a:moveTo>
                <a:cubicBezTo>
                  <a:pt x="297" y="164"/>
                  <a:pt x="282" y="180"/>
                  <a:pt x="282" y="199"/>
                </a:cubicBezTo>
                <a:cubicBezTo>
                  <a:pt x="282" y="219"/>
                  <a:pt x="297" y="235"/>
                  <a:pt x="317" y="235"/>
                </a:cubicBezTo>
                <a:cubicBezTo>
                  <a:pt x="336" y="235"/>
                  <a:pt x="352" y="219"/>
                  <a:pt x="352" y="199"/>
                </a:cubicBezTo>
                <a:cubicBezTo>
                  <a:pt x="352" y="180"/>
                  <a:pt x="336" y="164"/>
                  <a:pt x="317" y="164"/>
                </a:cubicBezTo>
                <a:close/>
                <a:moveTo>
                  <a:pt x="250" y="64"/>
                </a:moveTo>
                <a:cubicBezTo>
                  <a:pt x="209" y="127"/>
                  <a:pt x="209" y="127"/>
                  <a:pt x="209" y="127"/>
                </a:cubicBezTo>
                <a:moveTo>
                  <a:pt x="139" y="130"/>
                </a:moveTo>
                <a:cubicBezTo>
                  <a:pt x="104" y="86"/>
                  <a:pt x="104" y="86"/>
                  <a:pt x="104" y="86"/>
                </a:cubicBezTo>
                <a:moveTo>
                  <a:pt x="67" y="231"/>
                </a:moveTo>
                <a:cubicBezTo>
                  <a:pt x="124" y="202"/>
                  <a:pt x="124" y="202"/>
                  <a:pt x="124" y="202"/>
                </a:cubicBezTo>
                <a:moveTo>
                  <a:pt x="212" y="283"/>
                </a:moveTo>
                <a:cubicBezTo>
                  <a:pt x="195" y="232"/>
                  <a:pt x="195" y="232"/>
                  <a:pt x="195" y="232"/>
                </a:cubicBezTo>
                <a:moveTo>
                  <a:pt x="234" y="186"/>
                </a:moveTo>
                <a:cubicBezTo>
                  <a:pt x="282" y="194"/>
                  <a:pt x="282" y="194"/>
                  <a:pt x="282" y="194"/>
                </a:cubicBezTo>
              </a:path>
            </a:pathLst>
          </a:custGeom>
          <a:noFill/>
          <a:ln w="9525" cap="flat">
            <a:solidFill>
              <a:schemeClr val="bg1"/>
            </a:solidFill>
            <a:prstDash val="solid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E2158"/>
              </a:solidFill>
              <a:effectLst/>
              <a:uLnTx/>
              <a:uFillTx/>
              <a:latin typeface="Arial"/>
              <a:ea typeface="微软雅黑"/>
              <a:cs typeface="+mn-cs"/>
            </a:endParaRPr>
          </a:p>
        </p:txBody>
      </p:sp>
      <p:sp>
        <p:nvSpPr>
          <p:cNvPr id="39" name="speedometer" title="Icon of a spedometer showing medium speed">
            <a:extLst>
              <a:ext uri="{FF2B5EF4-FFF2-40B4-BE49-F238E27FC236}">
                <a16:creationId xmlns:a16="http://schemas.microsoft.com/office/drawing/2014/main" id="{05442F27-28C9-445B-BC2A-B42079A459DD}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4361618" y="4486097"/>
            <a:ext cx="437660" cy="437660"/>
          </a:xfrm>
          <a:custGeom>
            <a:avLst/>
            <a:gdLst>
              <a:gd name="T0" fmla="*/ 161 w 281"/>
              <a:gd name="T1" fmla="*/ 141 h 281"/>
              <a:gd name="T2" fmla="*/ 140 w 281"/>
              <a:gd name="T3" fmla="*/ 162 h 281"/>
              <a:gd name="T4" fmla="*/ 120 w 281"/>
              <a:gd name="T5" fmla="*/ 141 h 281"/>
              <a:gd name="T6" fmla="*/ 140 w 281"/>
              <a:gd name="T7" fmla="*/ 120 h 281"/>
              <a:gd name="T8" fmla="*/ 161 w 281"/>
              <a:gd name="T9" fmla="*/ 141 h 281"/>
              <a:gd name="T10" fmla="*/ 140 w 281"/>
              <a:gd name="T11" fmla="*/ 0 h 281"/>
              <a:gd name="T12" fmla="*/ 0 w 281"/>
              <a:gd name="T13" fmla="*/ 141 h 281"/>
              <a:gd name="T14" fmla="*/ 140 w 281"/>
              <a:gd name="T15" fmla="*/ 281 h 281"/>
              <a:gd name="T16" fmla="*/ 281 w 281"/>
              <a:gd name="T17" fmla="*/ 141 h 281"/>
              <a:gd name="T18" fmla="*/ 140 w 281"/>
              <a:gd name="T19" fmla="*/ 0 h 281"/>
              <a:gd name="T20" fmla="*/ 214 w 281"/>
              <a:gd name="T21" fmla="*/ 210 h 281"/>
              <a:gd name="T22" fmla="*/ 241 w 281"/>
              <a:gd name="T23" fmla="*/ 141 h 281"/>
              <a:gd name="T24" fmla="*/ 177 w 281"/>
              <a:gd name="T25" fmla="*/ 46 h 281"/>
              <a:gd name="T26" fmla="*/ 104 w 281"/>
              <a:gd name="T27" fmla="*/ 46 h 281"/>
              <a:gd name="T28" fmla="*/ 40 w 281"/>
              <a:gd name="T29" fmla="*/ 141 h 281"/>
              <a:gd name="T30" fmla="*/ 67 w 281"/>
              <a:gd name="T31" fmla="*/ 210 h 281"/>
              <a:gd name="T32" fmla="*/ 140 w 281"/>
              <a:gd name="T33" fmla="*/ 39 h 281"/>
              <a:gd name="T34" fmla="*/ 140 w 281"/>
              <a:gd name="T35" fmla="*/ 117 h 28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281" h="281">
                <a:moveTo>
                  <a:pt x="161" y="141"/>
                </a:moveTo>
                <a:cubicBezTo>
                  <a:pt x="161" y="152"/>
                  <a:pt x="152" y="162"/>
                  <a:pt x="140" y="162"/>
                </a:cubicBezTo>
                <a:cubicBezTo>
                  <a:pt x="129" y="162"/>
                  <a:pt x="120" y="152"/>
                  <a:pt x="120" y="141"/>
                </a:cubicBezTo>
                <a:cubicBezTo>
                  <a:pt x="120" y="129"/>
                  <a:pt x="129" y="120"/>
                  <a:pt x="140" y="120"/>
                </a:cubicBezTo>
                <a:cubicBezTo>
                  <a:pt x="152" y="120"/>
                  <a:pt x="161" y="129"/>
                  <a:pt x="161" y="141"/>
                </a:cubicBezTo>
                <a:close/>
                <a:moveTo>
                  <a:pt x="140" y="0"/>
                </a:moveTo>
                <a:cubicBezTo>
                  <a:pt x="63" y="0"/>
                  <a:pt x="0" y="63"/>
                  <a:pt x="0" y="141"/>
                </a:cubicBezTo>
                <a:cubicBezTo>
                  <a:pt x="0" y="218"/>
                  <a:pt x="63" y="281"/>
                  <a:pt x="140" y="281"/>
                </a:cubicBezTo>
                <a:cubicBezTo>
                  <a:pt x="218" y="281"/>
                  <a:pt x="281" y="218"/>
                  <a:pt x="281" y="141"/>
                </a:cubicBezTo>
                <a:cubicBezTo>
                  <a:pt x="281" y="63"/>
                  <a:pt x="218" y="0"/>
                  <a:pt x="140" y="0"/>
                </a:cubicBezTo>
                <a:close/>
                <a:moveTo>
                  <a:pt x="214" y="210"/>
                </a:moveTo>
                <a:cubicBezTo>
                  <a:pt x="231" y="192"/>
                  <a:pt x="241" y="168"/>
                  <a:pt x="241" y="141"/>
                </a:cubicBezTo>
                <a:cubicBezTo>
                  <a:pt x="241" y="98"/>
                  <a:pt x="215" y="61"/>
                  <a:pt x="177" y="46"/>
                </a:cubicBezTo>
                <a:moveTo>
                  <a:pt x="104" y="46"/>
                </a:moveTo>
                <a:cubicBezTo>
                  <a:pt x="66" y="61"/>
                  <a:pt x="40" y="98"/>
                  <a:pt x="40" y="141"/>
                </a:cubicBezTo>
                <a:cubicBezTo>
                  <a:pt x="40" y="168"/>
                  <a:pt x="50" y="192"/>
                  <a:pt x="67" y="210"/>
                </a:cubicBezTo>
                <a:moveTo>
                  <a:pt x="140" y="39"/>
                </a:moveTo>
                <a:cubicBezTo>
                  <a:pt x="140" y="117"/>
                  <a:pt x="140" y="117"/>
                  <a:pt x="140" y="117"/>
                </a:cubicBezTo>
              </a:path>
            </a:pathLst>
          </a:custGeom>
          <a:noFill/>
          <a:ln w="9525" cap="sq">
            <a:solidFill>
              <a:schemeClr val="bg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Arial"/>
              <a:ea typeface="微软雅黑"/>
              <a:cs typeface="+mn-cs"/>
            </a:endParaRPr>
          </a:p>
        </p:txBody>
      </p:sp>
      <p:sp>
        <p:nvSpPr>
          <p:cNvPr id="40" name="Intelligence" title="Icon of circles connected by crossing lines">
            <a:extLst>
              <a:ext uri="{FF2B5EF4-FFF2-40B4-BE49-F238E27FC236}">
                <a16:creationId xmlns:a16="http://schemas.microsoft.com/office/drawing/2014/main" id="{5662B2F0-2BC6-4644-BDB4-3D7C7EE36667}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7417634" y="4470707"/>
            <a:ext cx="455464" cy="437660"/>
          </a:xfrm>
          <a:custGeom>
            <a:avLst/>
            <a:gdLst>
              <a:gd name="T0" fmla="*/ 90 w 347"/>
              <a:gd name="T1" fmla="*/ 24 h 333"/>
              <a:gd name="T2" fmla="*/ 114 w 347"/>
              <a:gd name="T3" fmla="*/ 0 h 333"/>
              <a:gd name="T4" fmla="*/ 138 w 347"/>
              <a:gd name="T5" fmla="*/ 24 h 333"/>
              <a:gd name="T6" fmla="*/ 114 w 347"/>
              <a:gd name="T7" fmla="*/ 49 h 333"/>
              <a:gd name="T8" fmla="*/ 90 w 347"/>
              <a:gd name="T9" fmla="*/ 24 h 333"/>
              <a:gd name="T10" fmla="*/ 0 w 347"/>
              <a:gd name="T11" fmla="*/ 146 h 333"/>
              <a:gd name="T12" fmla="*/ 37 w 347"/>
              <a:gd name="T13" fmla="*/ 183 h 333"/>
              <a:gd name="T14" fmla="*/ 75 w 347"/>
              <a:gd name="T15" fmla="*/ 146 h 333"/>
              <a:gd name="T16" fmla="*/ 37 w 347"/>
              <a:gd name="T17" fmla="*/ 108 h 333"/>
              <a:gd name="T18" fmla="*/ 0 w 347"/>
              <a:gd name="T19" fmla="*/ 146 h 333"/>
              <a:gd name="T20" fmla="*/ 60 w 347"/>
              <a:gd name="T21" fmla="*/ 273 h 333"/>
              <a:gd name="T22" fmla="*/ 119 w 347"/>
              <a:gd name="T23" fmla="*/ 333 h 333"/>
              <a:gd name="T24" fmla="*/ 179 w 347"/>
              <a:gd name="T25" fmla="*/ 273 h 333"/>
              <a:gd name="T26" fmla="*/ 119 w 347"/>
              <a:gd name="T27" fmla="*/ 213 h 333"/>
              <a:gd name="T28" fmla="*/ 60 w 347"/>
              <a:gd name="T29" fmla="*/ 273 h 333"/>
              <a:gd name="T30" fmla="*/ 134 w 347"/>
              <a:gd name="T31" fmla="*/ 110 h 333"/>
              <a:gd name="T32" fmla="*/ 174 w 347"/>
              <a:gd name="T33" fmla="*/ 149 h 333"/>
              <a:gd name="T34" fmla="*/ 213 w 347"/>
              <a:gd name="T35" fmla="*/ 110 h 333"/>
              <a:gd name="T36" fmla="*/ 174 w 347"/>
              <a:gd name="T37" fmla="*/ 71 h 333"/>
              <a:gd name="T38" fmla="*/ 134 w 347"/>
              <a:gd name="T39" fmla="*/ 110 h 333"/>
              <a:gd name="T40" fmla="*/ 228 w 347"/>
              <a:gd name="T41" fmla="*/ 241 h 333"/>
              <a:gd name="T42" fmla="*/ 287 w 347"/>
              <a:gd name="T43" fmla="*/ 303 h 333"/>
              <a:gd name="T44" fmla="*/ 347 w 347"/>
              <a:gd name="T45" fmla="*/ 241 h 333"/>
              <a:gd name="T46" fmla="*/ 287 w 347"/>
              <a:gd name="T47" fmla="*/ 179 h 333"/>
              <a:gd name="T48" fmla="*/ 228 w 347"/>
              <a:gd name="T49" fmla="*/ 241 h 333"/>
              <a:gd name="T50" fmla="*/ 228 w 347"/>
              <a:gd name="T51" fmla="*/ 250 h 333"/>
              <a:gd name="T52" fmla="*/ 178 w 347"/>
              <a:gd name="T53" fmla="*/ 262 h 333"/>
              <a:gd name="T54" fmla="*/ 74 w 347"/>
              <a:gd name="T55" fmla="*/ 139 h 333"/>
              <a:gd name="T56" fmla="*/ 136 w 347"/>
              <a:gd name="T57" fmla="*/ 120 h 333"/>
              <a:gd name="T58" fmla="*/ 137 w 347"/>
              <a:gd name="T59" fmla="*/ 216 h 333"/>
              <a:gd name="T60" fmla="*/ 162 w 347"/>
              <a:gd name="T61" fmla="*/ 148 h 333"/>
              <a:gd name="T62" fmla="*/ 86 w 347"/>
              <a:gd name="T63" fmla="*/ 223 h 333"/>
              <a:gd name="T64" fmla="*/ 57 w 347"/>
              <a:gd name="T65" fmla="*/ 177 h 333"/>
              <a:gd name="T66" fmla="*/ 232 w 347"/>
              <a:gd name="T67" fmla="*/ 217 h 333"/>
              <a:gd name="T68" fmla="*/ 71 w 347"/>
              <a:gd name="T69" fmla="*/ 161 h 333"/>
              <a:gd name="T70" fmla="*/ 102 w 347"/>
              <a:gd name="T71" fmla="*/ 46 h 333"/>
              <a:gd name="T72" fmla="*/ 58 w 347"/>
              <a:gd name="T73" fmla="*/ 115 h 333"/>
              <a:gd name="T74" fmla="*/ 249 w 347"/>
              <a:gd name="T75" fmla="*/ 194 h 333"/>
              <a:gd name="T76" fmla="*/ 200 w 347"/>
              <a:gd name="T77" fmla="*/ 139 h 333"/>
              <a:gd name="T78" fmla="*/ 112 w 347"/>
              <a:gd name="T79" fmla="*/ 213 h 333"/>
              <a:gd name="T80" fmla="*/ 114 w 347"/>
              <a:gd name="T81" fmla="*/ 49 h 333"/>
              <a:gd name="T82" fmla="*/ 126 w 347"/>
              <a:gd name="T83" fmla="*/ 45 h 333"/>
              <a:gd name="T84" fmla="*/ 151 w 347"/>
              <a:gd name="T85" fmla="*/ 78 h 3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</a:cxnLst>
            <a:rect l="0" t="0" r="r" b="b"/>
            <a:pathLst>
              <a:path w="347" h="333">
                <a:moveTo>
                  <a:pt x="90" y="24"/>
                </a:moveTo>
                <a:cubicBezTo>
                  <a:pt x="90" y="11"/>
                  <a:pt x="100" y="0"/>
                  <a:pt x="114" y="0"/>
                </a:cubicBezTo>
                <a:cubicBezTo>
                  <a:pt x="127" y="0"/>
                  <a:pt x="138" y="11"/>
                  <a:pt x="138" y="24"/>
                </a:cubicBezTo>
                <a:cubicBezTo>
                  <a:pt x="138" y="38"/>
                  <a:pt x="127" y="49"/>
                  <a:pt x="114" y="49"/>
                </a:cubicBezTo>
                <a:cubicBezTo>
                  <a:pt x="100" y="49"/>
                  <a:pt x="90" y="38"/>
                  <a:pt x="90" y="24"/>
                </a:cubicBezTo>
                <a:close/>
                <a:moveTo>
                  <a:pt x="0" y="146"/>
                </a:moveTo>
                <a:cubicBezTo>
                  <a:pt x="0" y="166"/>
                  <a:pt x="17" y="183"/>
                  <a:pt x="37" y="183"/>
                </a:cubicBezTo>
                <a:cubicBezTo>
                  <a:pt x="58" y="183"/>
                  <a:pt x="75" y="166"/>
                  <a:pt x="75" y="146"/>
                </a:cubicBezTo>
                <a:cubicBezTo>
                  <a:pt x="75" y="125"/>
                  <a:pt x="58" y="108"/>
                  <a:pt x="37" y="108"/>
                </a:cubicBezTo>
                <a:cubicBezTo>
                  <a:pt x="17" y="108"/>
                  <a:pt x="0" y="125"/>
                  <a:pt x="0" y="146"/>
                </a:cubicBezTo>
                <a:close/>
                <a:moveTo>
                  <a:pt x="60" y="273"/>
                </a:moveTo>
                <a:cubicBezTo>
                  <a:pt x="60" y="306"/>
                  <a:pt x="86" y="333"/>
                  <a:pt x="119" y="333"/>
                </a:cubicBezTo>
                <a:cubicBezTo>
                  <a:pt x="152" y="333"/>
                  <a:pt x="179" y="306"/>
                  <a:pt x="179" y="273"/>
                </a:cubicBezTo>
                <a:cubicBezTo>
                  <a:pt x="179" y="240"/>
                  <a:pt x="152" y="213"/>
                  <a:pt x="119" y="213"/>
                </a:cubicBezTo>
                <a:cubicBezTo>
                  <a:pt x="86" y="213"/>
                  <a:pt x="60" y="240"/>
                  <a:pt x="60" y="273"/>
                </a:cubicBezTo>
                <a:close/>
                <a:moveTo>
                  <a:pt x="134" y="110"/>
                </a:moveTo>
                <a:cubicBezTo>
                  <a:pt x="134" y="132"/>
                  <a:pt x="152" y="149"/>
                  <a:pt x="174" y="149"/>
                </a:cubicBezTo>
                <a:cubicBezTo>
                  <a:pt x="195" y="149"/>
                  <a:pt x="213" y="132"/>
                  <a:pt x="213" y="110"/>
                </a:cubicBezTo>
                <a:cubicBezTo>
                  <a:pt x="213" y="89"/>
                  <a:pt x="195" y="71"/>
                  <a:pt x="174" y="71"/>
                </a:cubicBezTo>
                <a:cubicBezTo>
                  <a:pt x="152" y="71"/>
                  <a:pt x="134" y="89"/>
                  <a:pt x="134" y="110"/>
                </a:cubicBezTo>
                <a:close/>
                <a:moveTo>
                  <a:pt x="228" y="241"/>
                </a:moveTo>
                <a:cubicBezTo>
                  <a:pt x="228" y="275"/>
                  <a:pt x="254" y="303"/>
                  <a:pt x="287" y="303"/>
                </a:cubicBezTo>
                <a:cubicBezTo>
                  <a:pt x="320" y="303"/>
                  <a:pt x="347" y="275"/>
                  <a:pt x="347" y="241"/>
                </a:cubicBezTo>
                <a:cubicBezTo>
                  <a:pt x="347" y="207"/>
                  <a:pt x="320" y="179"/>
                  <a:pt x="287" y="179"/>
                </a:cubicBezTo>
                <a:cubicBezTo>
                  <a:pt x="254" y="179"/>
                  <a:pt x="228" y="207"/>
                  <a:pt x="228" y="241"/>
                </a:cubicBezTo>
                <a:close/>
                <a:moveTo>
                  <a:pt x="228" y="250"/>
                </a:moveTo>
                <a:cubicBezTo>
                  <a:pt x="178" y="262"/>
                  <a:pt x="178" y="262"/>
                  <a:pt x="178" y="262"/>
                </a:cubicBezTo>
                <a:moveTo>
                  <a:pt x="74" y="139"/>
                </a:moveTo>
                <a:cubicBezTo>
                  <a:pt x="136" y="120"/>
                  <a:pt x="136" y="120"/>
                  <a:pt x="136" y="120"/>
                </a:cubicBezTo>
                <a:moveTo>
                  <a:pt x="137" y="216"/>
                </a:moveTo>
                <a:cubicBezTo>
                  <a:pt x="162" y="148"/>
                  <a:pt x="162" y="148"/>
                  <a:pt x="162" y="148"/>
                </a:cubicBezTo>
                <a:moveTo>
                  <a:pt x="86" y="223"/>
                </a:moveTo>
                <a:cubicBezTo>
                  <a:pt x="57" y="177"/>
                  <a:pt x="57" y="177"/>
                  <a:pt x="57" y="177"/>
                </a:cubicBezTo>
                <a:moveTo>
                  <a:pt x="232" y="217"/>
                </a:moveTo>
                <a:cubicBezTo>
                  <a:pt x="71" y="161"/>
                  <a:pt x="71" y="161"/>
                  <a:pt x="71" y="161"/>
                </a:cubicBezTo>
                <a:moveTo>
                  <a:pt x="102" y="46"/>
                </a:moveTo>
                <a:cubicBezTo>
                  <a:pt x="58" y="115"/>
                  <a:pt x="58" y="115"/>
                  <a:pt x="58" y="115"/>
                </a:cubicBezTo>
                <a:moveTo>
                  <a:pt x="249" y="194"/>
                </a:moveTo>
                <a:cubicBezTo>
                  <a:pt x="200" y="139"/>
                  <a:pt x="200" y="139"/>
                  <a:pt x="200" y="139"/>
                </a:cubicBezTo>
                <a:moveTo>
                  <a:pt x="112" y="213"/>
                </a:moveTo>
                <a:cubicBezTo>
                  <a:pt x="114" y="49"/>
                  <a:pt x="114" y="49"/>
                  <a:pt x="114" y="49"/>
                </a:cubicBezTo>
                <a:moveTo>
                  <a:pt x="126" y="45"/>
                </a:moveTo>
                <a:cubicBezTo>
                  <a:pt x="151" y="78"/>
                  <a:pt x="151" y="78"/>
                  <a:pt x="151" y="78"/>
                </a:cubicBezTo>
              </a:path>
            </a:pathLst>
          </a:custGeom>
          <a:noFill/>
          <a:ln w="9525" cap="sq">
            <a:solidFill>
              <a:schemeClr val="bg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Arial"/>
              <a:ea typeface="微软雅黑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51900975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占位符 3">
            <a:extLst>
              <a:ext uri="{FF2B5EF4-FFF2-40B4-BE49-F238E27FC236}">
                <a16:creationId xmlns:a16="http://schemas.microsoft.com/office/drawing/2014/main" id="{1D9C91E9-8EDD-4278-9732-3523F98284C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zh-CN" altLang="en-US"/>
              <a:t>新年计划</a:t>
            </a:r>
          </a:p>
        </p:txBody>
      </p:sp>
      <p:graphicFrame>
        <p:nvGraphicFramePr>
          <p:cNvPr id="3" name="图表 2">
            <a:extLst>
              <a:ext uri="{FF2B5EF4-FFF2-40B4-BE49-F238E27FC236}">
                <a16:creationId xmlns:a16="http://schemas.microsoft.com/office/drawing/2014/main" id="{E07598A8-2150-46FF-88FA-9FDD36C7E2EC}"/>
              </a:ext>
            </a:extLst>
          </p:cNvPr>
          <p:cNvGraphicFramePr/>
          <p:nvPr/>
        </p:nvGraphicFramePr>
        <p:xfrm>
          <a:off x="664595" y="1231901"/>
          <a:ext cx="10780485" cy="508181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590331383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占位符 3">
            <a:extLst>
              <a:ext uri="{FF2B5EF4-FFF2-40B4-BE49-F238E27FC236}">
                <a16:creationId xmlns:a16="http://schemas.microsoft.com/office/drawing/2014/main" id="{F4D7B313-A2BB-4802-B8D7-DADD5F7D94E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zh-CN" altLang="en-US"/>
              <a:t>新年计划</a:t>
            </a:r>
          </a:p>
        </p:txBody>
      </p:sp>
      <p:graphicFrame>
        <p:nvGraphicFramePr>
          <p:cNvPr id="3" name="图表 2">
            <a:extLst>
              <a:ext uri="{FF2B5EF4-FFF2-40B4-BE49-F238E27FC236}">
                <a16:creationId xmlns:a16="http://schemas.microsoft.com/office/drawing/2014/main" id="{BD61DAFA-5849-4635-980A-4D97C2C82B8F}"/>
              </a:ext>
            </a:extLst>
          </p:cNvPr>
          <p:cNvGraphicFramePr/>
          <p:nvPr/>
        </p:nvGraphicFramePr>
        <p:xfrm>
          <a:off x="507999" y="1320800"/>
          <a:ext cx="10988675" cy="487331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342548459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" name="图片占位符 40" descr="图片包含 蓝色, 物体, 户外&#10;&#10;描述已自动生成">
            <a:extLst>
              <a:ext uri="{FF2B5EF4-FFF2-40B4-BE49-F238E27FC236}">
                <a16:creationId xmlns:a16="http://schemas.microsoft.com/office/drawing/2014/main" id="{EC7C4DBF-3E1F-41D6-88A1-B6316DD727CA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 rotWithShape="1">
          <a:blip r:embed="rId2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61" r="8161"/>
          <a:stretch/>
        </p:blipFill>
        <p:spPr/>
      </p:pic>
      <p:pic>
        <p:nvPicPr>
          <p:cNvPr id="43" name="图片占位符 42" descr="图片包含 蓝色, 物体, 户外&#10;&#10;描述已自动生成">
            <a:extLst>
              <a:ext uri="{FF2B5EF4-FFF2-40B4-BE49-F238E27FC236}">
                <a16:creationId xmlns:a16="http://schemas.microsoft.com/office/drawing/2014/main" id="{B85E3543-B020-4217-BEB6-38DA8799D37A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 rotWithShape="1">
          <a:blip r:embed="rId2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61" r="8161"/>
          <a:stretch/>
        </p:blipFill>
        <p:spPr/>
      </p:pic>
      <p:pic>
        <p:nvPicPr>
          <p:cNvPr id="45" name="图片占位符 44" descr="图片包含 蓝色, 物体, 户外&#10;&#10;描述已自动生成">
            <a:extLst>
              <a:ext uri="{FF2B5EF4-FFF2-40B4-BE49-F238E27FC236}">
                <a16:creationId xmlns:a16="http://schemas.microsoft.com/office/drawing/2014/main" id="{DC853DFD-0063-41C5-9EB0-AC91443E0BFC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2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61" r="8161"/>
          <a:stretch/>
        </p:blipFill>
        <p:spPr/>
      </p:pic>
      <p:pic>
        <p:nvPicPr>
          <p:cNvPr id="55" name="图片占位符 54" descr="图片包含 蓝色, 物体, 户外&#10;&#10;描述已自动生成">
            <a:extLst>
              <a:ext uri="{FF2B5EF4-FFF2-40B4-BE49-F238E27FC236}">
                <a16:creationId xmlns:a16="http://schemas.microsoft.com/office/drawing/2014/main" id="{98B270BD-1CFF-410E-B039-A9E77D1F4190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 rotWithShape="1">
          <a:blip r:embed="rId2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61" r="8161"/>
          <a:stretch/>
        </p:blipFill>
        <p:spPr/>
      </p:pic>
      <p:sp>
        <p:nvSpPr>
          <p:cNvPr id="13" name="文本占位符 12">
            <a:extLst>
              <a:ext uri="{FF2B5EF4-FFF2-40B4-BE49-F238E27FC236}">
                <a16:creationId xmlns:a16="http://schemas.microsoft.com/office/drawing/2014/main" id="{E1B633CE-DEE1-409D-A8EA-6A2BC25ECBF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zh-CN" altLang="en-US"/>
              <a:t>新年计划</a:t>
            </a:r>
          </a:p>
        </p:txBody>
      </p:sp>
      <p:sp>
        <p:nvSpPr>
          <p:cNvPr id="34" name="矩形: 圆角 33">
            <a:extLst>
              <a:ext uri="{FF2B5EF4-FFF2-40B4-BE49-F238E27FC236}">
                <a16:creationId xmlns:a16="http://schemas.microsoft.com/office/drawing/2014/main" id="{D04EB9D2-C030-4EE8-BBA0-76E0D89611D4}"/>
              </a:ext>
            </a:extLst>
          </p:cNvPr>
          <p:cNvSpPr/>
          <p:nvPr/>
        </p:nvSpPr>
        <p:spPr>
          <a:xfrm>
            <a:off x="692199" y="3811649"/>
            <a:ext cx="2703401" cy="2019300"/>
          </a:xfrm>
          <a:prstGeom prst="roundRect">
            <a:avLst>
              <a:gd name="adj" fmla="val 0"/>
            </a:avLst>
          </a:prstGeom>
          <a:solidFill>
            <a:schemeClr val="bg1"/>
          </a:solidFill>
          <a:ln>
            <a:solidFill>
              <a:schemeClr val="accent1"/>
            </a:solidFill>
          </a:ln>
          <a:effectLst>
            <a:outerShdw blurRad="355600" sx="95000" sy="95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35" name="矩形: 圆角 34">
            <a:extLst>
              <a:ext uri="{FF2B5EF4-FFF2-40B4-BE49-F238E27FC236}">
                <a16:creationId xmlns:a16="http://schemas.microsoft.com/office/drawing/2014/main" id="{175E3E4F-B276-454F-BCE1-0064D170C51F}"/>
              </a:ext>
            </a:extLst>
          </p:cNvPr>
          <p:cNvSpPr/>
          <p:nvPr/>
        </p:nvSpPr>
        <p:spPr>
          <a:xfrm>
            <a:off x="3393939" y="1800286"/>
            <a:ext cx="2703401" cy="2019300"/>
          </a:xfrm>
          <a:prstGeom prst="roundRect">
            <a:avLst>
              <a:gd name="adj" fmla="val 0"/>
            </a:avLst>
          </a:prstGeom>
          <a:solidFill>
            <a:schemeClr val="accent1"/>
          </a:solidFill>
          <a:ln>
            <a:solidFill>
              <a:schemeClr val="accent1"/>
            </a:solidFill>
          </a:ln>
          <a:effectLst>
            <a:outerShdw blurRad="355600" sx="95000" sy="95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36" name="矩形: 圆角 35">
            <a:extLst>
              <a:ext uri="{FF2B5EF4-FFF2-40B4-BE49-F238E27FC236}">
                <a16:creationId xmlns:a16="http://schemas.microsoft.com/office/drawing/2014/main" id="{117BF5BE-13E0-4C2E-8873-32172AFFAD89}"/>
              </a:ext>
            </a:extLst>
          </p:cNvPr>
          <p:cNvSpPr/>
          <p:nvPr/>
        </p:nvSpPr>
        <p:spPr>
          <a:xfrm>
            <a:off x="6096780" y="3810000"/>
            <a:ext cx="2703401" cy="2019300"/>
          </a:xfrm>
          <a:prstGeom prst="roundRect">
            <a:avLst>
              <a:gd name="adj" fmla="val 0"/>
            </a:avLst>
          </a:prstGeom>
          <a:solidFill>
            <a:schemeClr val="bg1"/>
          </a:solidFill>
          <a:ln>
            <a:solidFill>
              <a:schemeClr val="accent1"/>
            </a:solidFill>
          </a:ln>
          <a:effectLst>
            <a:outerShdw blurRad="355600" sx="95000" sy="95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37" name="矩形: 圆角 36">
            <a:extLst>
              <a:ext uri="{FF2B5EF4-FFF2-40B4-BE49-F238E27FC236}">
                <a16:creationId xmlns:a16="http://schemas.microsoft.com/office/drawing/2014/main" id="{E9FB363E-E4B6-4BDE-BBFB-7EFECDBDB5FE}"/>
              </a:ext>
            </a:extLst>
          </p:cNvPr>
          <p:cNvSpPr/>
          <p:nvPr/>
        </p:nvSpPr>
        <p:spPr>
          <a:xfrm>
            <a:off x="8796399" y="1797048"/>
            <a:ext cx="2703401" cy="2019300"/>
          </a:xfrm>
          <a:prstGeom prst="roundRect">
            <a:avLst>
              <a:gd name="adj" fmla="val 0"/>
            </a:avLst>
          </a:prstGeom>
          <a:solidFill>
            <a:schemeClr val="accent1"/>
          </a:solidFill>
          <a:ln>
            <a:solidFill>
              <a:schemeClr val="accent1"/>
            </a:solidFill>
          </a:ln>
          <a:effectLst>
            <a:outerShdw blurRad="355600" sx="95000" sy="95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grpSp>
        <p:nvGrpSpPr>
          <p:cNvPr id="29" name="组合 28">
            <a:extLst>
              <a:ext uri="{FF2B5EF4-FFF2-40B4-BE49-F238E27FC236}">
                <a16:creationId xmlns:a16="http://schemas.microsoft.com/office/drawing/2014/main" id="{87834932-94A6-4214-9659-AFD6F2AA4AD4}"/>
              </a:ext>
            </a:extLst>
          </p:cNvPr>
          <p:cNvGrpSpPr/>
          <p:nvPr/>
        </p:nvGrpSpPr>
        <p:grpSpPr>
          <a:xfrm>
            <a:off x="921420" y="4232321"/>
            <a:ext cx="2081318" cy="1049988"/>
            <a:chOff x="1082129" y="4310998"/>
            <a:chExt cx="2106815" cy="1049988"/>
          </a:xfrm>
        </p:grpSpPr>
        <p:sp>
          <p:nvSpPr>
            <p:cNvPr id="31" name="文本框 30">
              <a:extLst>
                <a:ext uri="{FF2B5EF4-FFF2-40B4-BE49-F238E27FC236}">
                  <a16:creationId xmlns:a16="http://schemas.microsoft.com/office/drawing/2014/main" id="{EF601B33-65AD-4067-A51F-F6A631888552}"/>
                </a:ext>
              </a:extLst>
            </p:cNvPr>
            <p:cNvSpPr txBox="1"/>
            <p:nvPr/>
          </p:nvSpPr>
          <p:spPr>
            <a:xfrm>
              <a:off x="1082129" y="4310998"/>
              <a:ext cx="2106815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2000" b="0" i="0" u="none" strike="noStrike" kern="1200" cap="none" spc="0" normalizeH="0" baseline="0" noProof="0">
                  <a:ln>
                    <a:noFill/>
                  </a:ln>
                  <a:solidFill>
                    <a:schemeClr val="tx2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TITLE HERE</a:t>
              </a:r>
            </a:p>
          </p:txBody>
        </p:sp>
        <p:sp>
          <p:nvSpPr>
            <p:cNvPr id="32" name="文本框 31">
              <a:extLst>
                <a:ext uri="{FF2B5EF4-FFF2-40B4-BE49-F238E27FC236}">
                  <a16:creationId xmlns:a16="http://schemas.microsoft.com/office/drawing/2014/main" id="{ADF4049B-CECB-4578-9BB7-31AAE33DACB6}"/>
                </a:ext>
              </a:extLst>
            </p:cNvPr>
            <p:cNvSpPr txBox="1"/>
            <p:nvPr/>
          </p:nvSpPr>
          <p:spPr>
            <a:xfrm>
              <a:off x="1082129" y="4687981"/>
              <a:ext cx="2106815" cy="67300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0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2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Lorem ipsum dolor sit amet, consectetuer adipiscing elit</a:t>
              </a:r>
              <a:r>
                <a:rPr kumimoji="0" lang="en-US" altLang="zh-CN" sz="1000" b="0" i="0" u="none" strike="noStrike" kern="1200" cap="none" spc="0" normalizeH="0" baseline="0" noProof="0">
                  <a:ln>
                    <a:noFill/>
                  </a:ln>
                  <a:solidFill>
                    <a:schemeClr val="tx2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. Maecenas</a:t>
              </a:r>
            </a:p>
          </p:txBody>
        </p:sp>
      </p:grpSp>
      <p:cxnSp>
        <p:nvCxnSpPr>
          <p:cNvPr id="30" name="直接连接符 29">
            <a:extLst>
              <a:ext uri="{FF2B5EF4-FFF2-40B4-BE49-F238E27FC236}">
                <a16:creationId xmlns:a16="http://schemas.microsoft.com/office/drawing/2014/main" id="{EA6B7A19-BD3E-434E-80FB-7B3A0F73F368}"/>
              </a:ext>
            </a:extLst>
          </p:cNvPr>
          <p:cNvCxnSpPr>
            <a:cxnSpLocks/>
          </p:cNvCxnSpPr>
          <p:nvPr/>
        </p:nvCxnSpPr>
        <p:spPr>
          <a:xfrm>
            <a:off x="967429" y="4615161"/>
            <a:ext cx="1989300" cy="0"/>
          </a:xfrm>
          <a:prstGeom prst="line">
            <a:avLst/>
          </a:prstGeom>
          <a:ln w="12700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50000">
                  <a:schemeClr val="accent1"/>
                </a:gs>
                <a:gs pos="100000">
                  <a:schemeClr val="accent1">
                    <a:alpha val="0"/>
                  </a:schemeClr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0" name="组合 49">
            <a:extLst>
              <a:ext uri="{FF2B5EF4-FFF2-40B4-BE49-F238E27FC236}">
                <a16:creationId xmlns:a16="http://schemas.microsoft.com/office/drawing/2014/main" id="{3AA80FD6-E824-479D-A872-5BE11DF8517F}"/>
              </a:ext>
            </a:extLst>
          </p:cNvPr>
          <p:cNvGrpSpPr/>
          <p:nvPr/>
        </p:nvGrpSpPr>
        <p:grpSpPr>
          <a:xfrm>
            <a:off x="6387982" y="4232321"/>
            <a:ext cx="2081318" cy="1049988"/>
            <a:chOff x="1082129" y="4310998"/>
            <a:chExt cx="2106815" cy="1049988"/>
          </a:xfrm>
        </p:grpSpPr>
        <p:sp>
          <p:nvSpPr>
            <p:cNvPr id="52" name="文本框 51">
              <a:extLst>
                <a:ext uri="{FF2B5EF4-FFF2-40B4-BE49-F238E27FC236}">
                  <a16:creationId xmlns:a16="http://schemas.microsoft.com/office/drawing/2014/main" id="{C01E6140-1D8B-4DEF-A7AF-A537785EFF6D}"/>
                </a:ext>
              </a:extLst>
            </p:cNvPr>
            <p:cNvSpPr txBox="1"/>
            <p:nvPr/>
          </p:nvSpPr>
          <p:spPr>
            <a:xfrm>
              <a:off x="1082129" y="4310998"/>
              <a:ext cx="2106815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2000" b="0" i="0" u="none" strike="noStrike" kern="1200" cap="none" spc="0" normalizeH="0" baseline="0" noProof="0">
                  <a:ln>
                    <a:noFill/>
                  </a:ln>
                  <a:solidFill>
                    <a:schemeClr val="tx2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TITLE HERE</a:t>
              </a:r>
            </a:p>
          </p:txBody>
        </p:sp>
        <p:sp>
          <p:nvSpPr>
            <p:cNvPr id="53" name="文本框 52">
              <a:extLst>
                <a:ext uri="{FF2B5EF4-FFF2-40B4-BE49-F238E27FC236}">
                  <a16:creationId xmlns:a16="http://schemas.microsoft.com/office/drawing/2014/main" id="{0A71E98E-2B9C-4449-87CD-B299AF312980}"/>
                </a:ext>
              </a:extLst>
            </p:cNvPr>
            <p:cNvSpPr txBox="1"/>
            <p:nvPr/>
          </p:nvSpPr>
          <p:spPr>
            <a:xfrm>
              <a:off x="1082129" y="4687981"/>
              <a:ext cx="2106815" cy="67300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0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2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Lorem ipsum dolor sit amet, </a:t>
              </a:r>
              <a:r>
                <a:rPr kumimoji="0" lang="en-US" altLang="zh-CN" sz="1000" b="0" i="0" u="none" strike="noStrike" kern="1200" cap="none" spc="0" normalizeH="0" baseline="0" noProof="0">
                  <a:ln>
                    <a:noFill/>
                  </a:ln>
                  <a:solidFill>
                    <a:schemeClr val="tx2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consectetuer adipiscing </a:t>
              </a:r>
              <a:r>
                <a:rPr kumimoji="0" lang="en-US" altLang="zh-CN" sz="10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2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elit</a:t>
              </a:r>
              <a:r>
                <a:rPr kumimoji="0" lang="en-US" altLang="zh-CN" sz="1000" b="0" i="0" u="none" strike="noStrike" kern="1200" cap="none" spc="0" normalizeH="0" baseline="0" noProof="0">
                  <a:ln>
                    <a:noFill/>
                  </a:ln>
                  <a:solidFill>
                    <a:schemeClr val="tx2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. Maecenas</a:t>
              </a:r>
            </a:p>
          </p:txBody>
        </p:sp>
      </p:grpSp>
      <p:cxnSp>
        <p:nvCxnSpPr>
          <p:cNvPr id="51" name="直接连接符 50">
            <a:extLst>
              <a:ext uri="{FF2B5EF4-FFF2-40B4-BE49-F238E27FC236}">
                <a16:creationId xmlns:a16="http://schemas.microsoft.com/office/drawing/2014/main" id="{62E6C805-DAE7-4CA1-8F17-21843CD11ACD}"/>
              </a:ext>
            </a:extLst>
          </p:cNvPr>
          <p:cNvCxnSpPr>
            <a:cxnSpLocks/>
          </p:cNvCxnSpPr>
          <p:nvPr/>
        </p:nvCxnSpPr>
        <p:spPr>
          <a:xfrm>
            <a:off x="6433991" y="4615161"/>
            <a:ext cx="1989300" cy="0"/>
          </a:xfrm>
          <a:prstGeom prst="line">
            <a:avLst/>
          </a:prstGeom>
          <a:ln w="12700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50000">
                  <a:schemeClr val="accent1"/>
                </a:gs>
                <a:gs pos="100000">
                  <a:schemeClr val="accent1">
                    <a:alpha val="0"/>
                  </a:schemeClr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" name="组合 1">
            <a:extLst>
              <a:ext uri="{FF2B5EF4-FFF2-40B4-BE49-F238E27FC236}">
                <a16:creationId xmlns:a16="http://schemas.microsoft.com/office/drawing/2014/main" id="{2F78F49D-6997-4717-BB24-562E6405EF77}"/>
              </a:ext>
            </a:extLst>
          </p:cNvPr>
          <p:cNvGrpSpPr/>
          <p:nvPr/>
        </p:nvGrpSpPr>
        <p:grpSpPr>
          <a:xfrm>
            <a:off x="3686231" y="2324749"/>
            <a:ext cx="2081318" cy="1049988"/>
            <a:chOff x="3686231" y="2324749"/>
            <a:chExt cx="2081318" cy="1049988"/>
          </a:xfrm>
        </p:grpSpPr>
        <p:grpSp>
          <p:nvGrpSpPr>
            <p:cNvPr id="38" name="组合 37">
              <a:extLst>
                <a:ext uri="{FF2B5EF4-FFF2-40B4-BE49-F238E27FC236}">
                  <a16:creationId xmlns:a16="http://schemas.microsoft.com/office/drawing/2014/main" id="{EE2BF860-D593-4986-9B53-623ED62D8AA8}"/>
                </a:ext>
              </a:extLst>
            </p:cNvPr>
            <p:cNvGrpSpPr/>
            <p:nvPr/>
          </p:nvGrpSpPr>
          <p:grpSpPr>
            <a:xfrm>
              <a:off x="3686231" y="2324749"/>
              <a:ext cx="2081318" cy="1049988"/>
              <a:chOff x="1082129" y="4310998"/>
              <a:chExt cx="2106815" cy="1049988"/>
            </a:xfrm>
          </p:grpSpPr>
          <p:sp>
            <p:nvSpPr>
              <p:cNvPr id="39" name="文本框 38">
                <a:extLst>
                  <a:ext uri="{FF2B5EF4-FFF2-40B4-BE49-F238E27FC236}">
                    <a16:creationId xmlns:a16="http://schemas.microsoft.com/office/drawing/2014/main" id="{CB27EA28-0359-45E3-8FE3-C0FA160E177A}"/>
                  </a:ext>
                </a:extLst>
              </p:cNvPr>
              <p:cNvSpPr txBox="1"/>
              <p:nvPr/>
            </p:nvSpPr>
            <p:spPr>
              <a:xfrm>
                <a:off x="1082129" y="4310998"/>
                <a:ext cx="2106815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2000" b="0" i="0" u="none" strike="noStrike" kern="1200" cap="none" spc="0" normalizeH="0" baseline="0" noProof="0">
                    <a:ln>
                      <a:noFill/>
                    </a:ln>
                    <a:solidFill>
                      <a:schemeClr val="bg1"/>
                    </a:solidFill>
                    <a:effectLst/>
                    <a:uLnTx/>
                    <a:uFillTx/>
                    <a:latin typeface="微软雅黑" panose="020B0503020204020204" pitchFamily="34" charset="-122"/>
                    <a:ea typeface="微软雅黑" panose="020B0503020204020204" pitchFamily="34" charset="-122"/>
                    <a:cs typeface="+mn-cs"/>
                  </a:rPr>
                  <a:t>TITLE HERE</a:t>
                </a:r>
              </a:p>
            </p:txBody>
          </p:sp>
          <p:sp>
            <p:nvSpPr>
              <p:cNvPr id="40" name="文本框 39">
                <a:extLst>
                  <a:ext uri="{FF2B5EF4-FFF2-40B4-BE49-F238E27FC236}">
                    <a16:creationId xmlns:a16="http://schemas.microsoft.com/office/drawing/2014/main" id="{343C7CC8-308C-4E92-A6EE-C7D6DB68F4F5}"/>
                  </a:ext>
                </a:extLst>
              </p:cNvPr>
              <p:cNvSpPr txBox="1"/>
              <p:nvPr/>
            </p:nvSpPr>
            <p:spPr>
              <a:xfrm>
                <a:off x="1082129" y="4687981"/>
                <a:ext cx="2106815" cy="67300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3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10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bg1"/>
                    </a:solidFill>
                    <a:effectLst/>
                    <a:uLnTx/>
                    <a:uFillTx/>
                    <a:latin typeface="微软雅黑" panose="020B0503020204020204" pitchFamily="34" charset="-122"/>
                    <a:ea typeface="微软雅黑" panose="020B0503020204020204" pitchFamily="34" charset="-122"/>
                    <a:cs typeface="+mn-cs"/>
                  </a:rPr>
                  <a:t>Lorem ipsum dolor sit amet, consectetuer adipiscing elit</a:t>
                </a:r>
                <a:r>
                  <a:rPr kumimoji="0" lang="en-US" altLang="zh-CN" sz="1000" b="0" i="0" u="none" strike="noStrike" kern="1200" cap="none" spc="0" normalizeH="0" baseline="0" noProof="0">
                    <a:ln>
                      <a:noFill/>
                    </a:ln>
                    <a:solidFill>
                      <a:schemeClr val="bg1"/>
                    </a:solidFill>
                    <a:effectLst/>
                    <a:uLnTx/>
                    <a:uFillTx/>
                    <a:latin typeface="微软雅黑" panose="020B0503020204020204" pitchFamily="34" charset="-122"/>
                    <a:ea typeface="微软雅黑" panose="020B0503020204020204" pitchFamily="34" charset="-122"/>
                    <a:cs typeface="+mn-cs"/>
                  </a:rPr>
                  <a:t>. Maecenas</a:t>
                </a:r>
              </a:p>
            </p:txBody>
          </p:sp>
        </p:grpSp>
        <p:cxnSp>
          <p:nvCxnSpPr>
            <p:cNvPr id="26" name="直接连接符 25">
              <a:extLst>
                <a:ext uri="{FF2B5EF4-FFF2-40B4-BE49-F238E27FC236}">
                  <a16:creationId xmlns:a16="http://schemas.microsoft.com/office/drawing/2014/main" id="{B7B1B9F9-46C9-4AF4-B50A-E86A00957786}"/>
                </a:ext>
              </a:extLst>
            </p:cNvPr>
            <p:cNvCxnSpPr>
              <a:cxnSpLocks/>
            </p:cNvCxnSpPr>
            <p:nvPr/>
          </p:nvCxnSpPr>
          <p:spPr>
            <a:xfrm>
              <a:off x="3732240" y="2707589"/>
              <a:ext cx="1989300" cy="0"/>
            </a:xfrm>
            <a:prstGeom prst="line">
              <a:avLst/>
            </a:prstGeom>
            <a:ln w="12700">
              <a:gradFill flip="none" rotWithShape="1">
                <a:gsLst>
                  <a:gs pos="0">
                    <a:schemeClr val="bg1">
                      <a:alpha val="0"/>
                    </a:schemeClr>
                  </a:gs>
                  <a:gs pos="50000">
                    <a:schemeClr val="bg1"/>
                  </a:gs>
                  <a:gs pos="100000">
                    <a:schemeClr val="bg1">
                      <a:alpha val="0"/>
                    </a:schemeClr>
                  </a:gs>
                </a:gsLst>
                <a:lin ang="0" scaled="1"/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" name="组合 2">
            <a:extLst>
              <a:ext uri="{FF2B5EF4-FFF2-40B4-BE49-F238E27FC236}">
                <a16:creationId xmlns:a16="http://schemas.microsoft.com/office/drawing/2014/main" id="{37065FE0-C062-459A-8C97-9085F32971D8}"/>
              </a:ext>
            </a:extLst>
          </p:cNvPr>
          <p:cNvGrpSpPr/>
          <p:nvPr/>
        </p:nvGrpSpPr>
        <p:grpSpPr>
          <a:xfrm>
            <a:off x="9152793" y="2324749"/>
            <a:ext cx="2081318" cy="1049988"/>
            <a:chOff x="9152793" y="2324749"/>
            <a:chExt cx="2081318" cy="1049988"/>
          </a:xfrm>
        </p:grpSpPr>
        <p:grpSp>
          <p:nvGrpSpPr>
            <p:cNvPr id="47" name="组合 46">
              <a:extLst>
                <a:ext uri="{FF2B5EF4-FFF2-40B4-BE49-F238E27FC236}">
                  <a16:creationId xmlns:a16="http://schemas.microsoft.com/office/drawing/2014/main" id="{AE9B8C88-A5E4-4997-BC16-33C6C010B380}"/>
                </a:ext>
              </a:extLst>
            </p:cNvPr>
            <p:cNvGrpSpPr/>
            <p:nvPr/>
          </p:nvGrpSpPr>
          <p:grpSpPr>
            <a:xfrm>
              <a:off x="9152793" y="2324749"/>
              <a:ext cx="2081318" cy="1049988"/>
              <a:chOff x="1082129" y="4310998"/>
              <a:chExt cx="2106815" cy="1049988"/>
            </a:xfrm>
          </p:grpSpPr>
          <p:sp>
            <p:nvSpPr>
              <p:cNvPr id="48" name="文本框 47">
                <a:extLst>
                  <a:ext uri="{FF2B5EF4-FFF2-40B4-BE49-F238E27FC236}">
                    <a16:creationId xmlns:a16="http://schemas.microsoft.com/office/drawing/2014/main" id="{B3D6D1FF-22DE-4525-9188-D0A7053A03ED}"/>
                  </a:ext>
                </a:extLst>
              </p:cNvPr>
              <p:cNvSpPr txBox="1"/>
              <p:nvPr/>
            </p:nvSpPr>
            <p:spPr>
              <a:xfrm>
                <a:off x="1082129" y="4310998"/>
                <a:ext cx="2106815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2000" b="0" i="0" u="none" strike="noStrike" kern="1200" cap="none" spc="0" normalizeH="0" baseline="0" noProof="0">
                    <a:ln>
                      <a:noFill/>
                    </a:ln>
                    <a:solidFill>
                      <a:schemeClr val="bg1"/>
                    </a:solidFill>
                    <a:effectLst/>
                    <a:uLnTx/>
                    <a:uFillTx/>
                    <a:latin typeface="微软雅黑" panose="020B0503020204020204" pitchFamily="34" charset="-122"/>
                    <a:ea typeface="微软雅黑" panose="020B0503020204020204" pitchFamily="34" charset="-122"/>
                    <a:cs typeface="+mn-cs"/>
                  </a:rPr>
                  <a:t>TITLE HERE</a:t>
                </a:r>
              </a:p>
            </p:txBody>
          </p:sp>
          <p:sp>
            <p:nvSpPr>
              <p:cNvPr id="49" name="文本框 48">
                <a:extLst>
                  <a:ext uri="{FF2B5EF4-FFF2-40B4-BE49-F238E27FC236}">
                    <a16:creationId xmlns:a16="http://schemas.microsoft.com/office/drawing/2014/main" id="{AC601AA3-A9CF-4E3E-BC56-192B154036E6}"/>
                  </a:ext>
                </a:extLst>
              </p:cNvPr>
              <p:cNvSpPr txBox="1"/>
              <p:nvPr/>
            </p:nvSpPr>
            <p:spPr>
              <a:xfrm>
                <a:off x="1082129" y="4687981"/>
                <a:ext cx="2106815" cy="67300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3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10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bg1"/>
                    </a:solidFill>
                    <a:effectLst/>
                    <a:uLnTx/>
                    <a:uFillTx/>
                    <a:latin typeface="微软雅黑" panose="020B0503020204020204" pitchFamily="34" charset="-122"/>
                    <a:ea typeface="微软雅黑" panose="020B0503020204020204" pitchFamily="34" charset="-122"/>
                    <a:cs typeface="+mn-cs"/>
                  </a:rPr>
                  <a:t>Lorem ipsum dolor sit amet, consectetuer adipiscing elit</a:t>
                </a:r>
                <a:r>
                  <a:rPr kumimoji="0" lang="en-US" altLang="zh-CN" sz="1000" b="0" i="0" u="none" strike="noStrike" kern="1200" cap="none" spc="0" normalizeH="0" baseline="0" noProof="0">
                    <a:ln>
                      <a:noFill/>
                    </a:ln>
                    <a:solidFill>
                      <a:schemeClr val="bg1"/>
                    </a:solidFill>
                    <a:effectLst/>
                    <a:uLnTx/>
                    <a:uFillTx/>
                    <a:latin typeface="微软雅黑" panose="020B0503020204020204" pitchFamily="34" charset="-122"/>
                    <a:ea typeface="微软雅黑" panose="020B0503020204020204" pitchFamily="34" charset="-122"/>
                    <a:cs typeface="+mn-cs"/>
                  </a:rPr>
                  <a:t>. Maecenas</a:t>
                </a:r>
              </a:p>
            </p:txBody>
          </p:sp>
        </p:grpSp>
        <p:cxnSp>
          <p:nvCxnSpPr>
            <p:cNvPr id="27" name="直接连接符 26">
              <a:extLst>
                <a:ext uri="{FF2B5EF4-FFF2-40B4-BE49-F238E27FC236}">
                  <a16:creationId xmlns:a16="http://schemas.microsoft.com/office/drawing/2014/main" id="{F8A9170A-361D-43E0-993D-8C015958618C}"/>
                </a:ext>
              </a:extLst>
            </p:cNvPr>
            <p:cNvCxnSpPr>
              <a:cxnSpLocks/>
            </p:cNvCxnSpPr>
            <p:nvPr/>
          </p:nvCxnSpPr>
          <p:spPr>
            <a:xfrm>
              <a:off x="9198802" y="2707589"/>
              <a:ext cx="1989300" cy="0"/>
            </a:xfrm>
            <a:prstGeom prst="line">
              <a:avLst/>
            </a:prstGeom>
            <a:ln w="12700">
              <a:gradFill flip="none" rotWithShape="1">
                <a:gsLst>
                  <a:gs pos="0">
                    <a:schemeClr val="bg1">
                      <a:alpha val="0"/>
                    </a:schemeClr>
                  </a:gs>
                  <a:gs pos="50000">
                    <a:schemeClr val="bg1"/>
                  </a:gs>
                  <a:gs pos="100000">
                    <a:schemeClr val="bg1">
                      <a:alpha val="0"/>
                    </a:schemeClr>
                  </a:gs>
                </a:gsLst>
                <a:lin ang="0" scaled="1"/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4178156515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任意多边形: 形状 11">
            <a:extLst>
              <a:ext uri="{FF2B5EF4-FFF2-40B4-BE49-F238E27FC236}">
                <a16:creationId xmlns:a16="http://schemas.microsoft.com/office/drawing/2014/main" id="{A12C7533-3663-45A9-826F-2FDB0D9F8752}"/>
              </a:ext>
            </a:extLst>
          </p:cNvPr>
          <p:cNvSpPr/>
          <p:nvPr/>
        </p:nvSpPr>
        <p:spPr>
          <a:xfrm>
            <a:off x="775955" y="1582913"/>
            <a:ext cx="2160000" cy="4320000"/>
          </a:xfrm>
          <a:custGeom>
            <a:avLst/>
            <a:gdLst>
              <a:gd name="connsiteX0" fmla="*/ 0 w 2160000"/>
              <a:gd name="connsiteY0" fmla="*/ 0 h 4320000"/>
              <a:gd name="connsiteX1" fmla="*/ 2160000 w 2160000"/>
              <a:gd name="connsiteY1" fmla="*/ 0 h 4320000"/>
              <a:gd name="connsiteX2" fmla="*/ 2160000 w 2160000"/>
              <a:gd name="connsiteY2" fmla="*/ 3240000 h 4320000"/>
              <a:gd name="connsiteX3" fmla="*/ 1080000 w 2160000"/>
              <a:gd name="connsiteY3" fmla="*/ 4320000 h 4320000"/>
              <a:gd name="connsiteX4" fmla="*/ 0 w 2160000"/>
              <a:gd name="connsiteY4" fmla="*/ 3240000 h 432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60000" h="4320000">
                <a:moveTo>
                  <a:pt x="0" y="0"/>
                </a:moveTo>
                <a:lnTo>
                  <a:pt x="2160000" y="0"/>
                </a:lnTo>
                <a:lnTo>
                  <a:pt x="2160000" y="3240000"/>
                </a:lnTo>
                <a:cubicBezTo>
                  <a:pt x="2160000" y="3836468"/>
                  <a:pt x="1676468" y="4320000"/>
                  <a:pt x="1080000" y="4320000"/>
                </a:cubicBezTo>
                <a:cubicBezTo>
                  <a:pt x="483532" y="4320000"/>
                  <a:pt x="0" y="3836468"/>
                  <a:pt x="0" y="3240000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chemeClr val="accent1"/>
            </a:solidFill>
          </a:ln>
          <a:effectLst>
            <a:outerShdw blurRad="355600" sx="95000" sy="95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20" name="文本框 19">
            <a:extLst>
              <a:ext uri="{FF2B5EF4-FFF2-40B4-BE49-F238E27FC236}">
                <a16:creationId xmlns:a16="http://schemas.microsoft.com/office/drawing/2014/main" id="{E600BBA5-99D4-4B99-99DF-784D88437AE6}"/>
              </a:ext>
            </a:extLst>
          </p:cNvPr>
          <p:cNvSpPr txBox="1"/>
          <p:nvPr/>
        </p:nvSpPr>
        <p:spPr>
          <a:xfrm>
            <a:off x="802548" y="2509600"/>
            <a:ext cx="210681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000" b="0" i="0" u="none" strike="noStrike" kern="1200" cap="none" spc="0" normalizeH="0" baseline="0" noProof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TITLE HERE</a:t>
            </a:r>
          </a:p>
        </p:txBody>
      </p:sp>
      <p:sp>
        <p:nvSpPr>
          <p:cNvPr id="21" name="文本框 20">
            <a:extLst>
              <a:ext uri="{FF2B5EF4-FFF2-40B4-BE49-F238E27FC236}">
                <a16:creationId xmlns:a16="http://schemas.microsoft.com/office/drawing/2014/main" id="{510D1D3E-3D5F-4CE7-87F0-7F9096D76E2B}"/>
              </a:ext>
            </a:extLst>
          </p:cNvPr>
          <p:cNvSpPr txBox="1"/>
          <p:nvPr/>
        </p:nvSpPr>
        <p:spPr>
          <a:xfrm>
            <a:off x="802548" y="2940965"/>
            <a:ext cx="2106815" cy="6730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0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Lorem ipsum dolor sit amet, consectetuer adipiscing elit</a:t>
            </a:r>
            <a:r>
              <a:rPr kumimoji="0" lang="en-US" altLang="zh-CN" sz="1000" b="0" i="0" u="none" strike="noStrike" kern="1200" cap="none" spc="0" normalizeH="0" baseline="0" noProof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. Maecenas</a:t>
            </a:r>
          </a:p>
        </p:txBody>
      </p:sp>
      <p:cxnSp>
        <p:nvCxnSpPr>
          <p:cNvPr id="28" name="直接连接符 27">
            <a:extLst>
              <a:ext uri="{FF2B5EF4-FFF2-40B4-BE49-F238E27FC236}">
                <a16:creationId xmlns:a16="http://schemas.microsoft.com/office/drawing/2014/main" id="{FB8D6581-984D-48D8-8E3B-54498A09FC9A}"/>
              </a:ext>
            </a:extLst>
          </p:cNvPr>
          <p:cNvCxnSpPr/>
          <p:nvPr/>
        </p:nvCxnSpPr>
        <p:spPr>
          <a:xfrm>
            <a:off x="901884" y="2940965"/>
            <a:ext cx="1908143" cy="1"/>
          </a:xfrm>
          <a:prstGeom prst="line">
            <a:avLst/>
          </a:prstGeom>
          <a:ln w="12700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50000">
                  <a:schemeClr val="accent1"/>
                </a:gs>
                <a:gs pos="100000">
                  <a:schemeClr val="accent1">
                    <a:alpha val="0"/>
                  </a:schemeClr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rocket" title="Icon of a rocket">
            <a:extLst>
              <a:ext uri="{FF2B5EF4-FFF2-40B4-BE49-F238E27FC236}">
                <a16:creationId xmlns:a16="http://schemas.microsoft.com/office/drawing/2014/main" id="{7463A5B9-C6B2-421F-9FBA-35B3A83D3E1D}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1718256" y="1892220"/>
            <a:ext cx="367199" cy="360000"/>
          </a:xfrm>
          <a:custGeom>
            <a:avLst/>
            <a:gdLst>
              <a:gd name="T0" fmla="*/ 352 w 352"/>
              <a:gd name="T1" fmla="*/ 3 h 346"/>
              <a:gd name="T2" fmla="*/ 305 w 352"/>
              <a:gd name="T3" fmla="*/ 142 h 346"/>
              <a:gd name="T4" fmla="*/ 118 w 352"/>
              <a:gd name="T5" fmla="*/ 326 h 346"/>
              <a:gd name="T6" fmla="*/ 50 w 352"/>
              <a:gd name="T7" fmla="*/ 346 h 346"/>
              <a:gd name="T8" fmla="*/ 0 w 352"/>
              <a:gd name="T9" fmla="*/ 295 h 346"/>
              <a:gd name="T10" fmla="*/ 30 w 352"/>
              <a:gd name="T11" fmla="*/ 227 h 346"/>
              <a:gd name="T12" fmla="*/ 203 w 352"/>
              <a:gd name="T13" fmla="*/ 54 h 346"/>
              <a:gd name="T14" fmla="*/ 352 w 352"/>
              <a:gd name="T15" fmla="*/ 3 h 346"/>
              <a:gd name="T16" fmla="*/ 203 w 352"/>
              <a:gd name="T17" fmla="*/ 55 h 346"/>
              <a:gd name="T18" fmla="*/ 301 w 352"/>
              <a:gd name="T19" fmla="*/ 146 h 346"/>
              <a:gd name="T20" fmla="*/ 144 w 352"/>
              <a:gd name="T21" fmla="*/ 113 h 346"/>
              <a:gd name="T22" fmla="*/ 0 w 352"/>
              <a:gd name="T23" fmla="*/ 113 h 346"/>
              <a:gd name="T24" fmla="*/ 0 w 352"/>
              <a:gd name="T25" fmla="*/ 197 h 346"/>
              <a:gd name="T26" fmla="*/ 30 w 352"/>
              <a:gd name="T27" fmla="*/ 227 h 346"/>
              <a:gd name="T28" fmla="*/ 30 w 352"/>
              <a:gd name="T29" fmla="*/ 227 h 346"/>
              <a:gd name="T30" fmla="*/ 120 w 352"/>
              <a:gd name="T31" fmla="*/ 324 h 346"/>
              <a:gd name="T32" fmla="*/ 141 w 352"/>
              <a:gd name="T33" fmla="*/ 346 h 346"/>
              <a:gd name="T34" fmla="*/ 232 w 352"/>
              <a:gd name="T35" fmla="*/ 346 h 346"/>
              <a:gd name="T36" fmla="*/ 232 w 352"/>
              <a:gd name="T37" fmla="*/ 214 h 346"/>
              <a:gd name="T38" fmla="*/ 176 w 352"/>
              <a:gd name="T39" fmla="*/ 159 h 346"/>
              <a:gd name="T40" fmla="*/ 194 w 352"/>
              <a:gd name="T41" fmla="*/ 177 h 346"/>
              <a:gd name="T42" fmla="*/ 211 w 352"/>
              <a:gd name="T43" fmla="*/ 159 h 346"/>
              <a:gd name="T44" fmla="*/ 194 w 352"/>
              <a:gd name="T45" fmla="*/ 141 h 346"/>
              <a:gd name="T46" fmla="*/ 176 w 352"/>
              <a:gd name="T47" fmla="*/ 159 h 3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</a:cxnLst>
            <a:rect l="0" t="0" r="r" b="b"/>
            <a:pathLst>
              <a:path w="352" h="346">
                <a:moveTo>
                  <a:pt x="352" y="3"/>
                </a:moveTo>
                <a:cubicBezTo>
                  <a:pt x="346" y="85"/>
                  <a:pt x="305" y="142"/>
                  <a:pt x="305" y="142"/>
                </a:cubicBezTo>
                <a:cubicBezTo>
                  <a:pt x="305" y="142"/>
                  <a:pt x="305" y="142"/>
                  <a:pt x="118" y="326"/>
                </a:cubicBezTo>
                <a:cubicBezTo>
                  <a:pt x="118" y="326"/>
                  <a:pt x="118" y="326"/>
                  <a:pt x="50" y="346"/>
                </a:cubicBezTo>
                <a:cubicBezTo>
                  <a:pt x="50" y="346"/>
                  <a:pt x="50" y="346"/>
                  <a:pt x="0" y="295"/>
                </a:cubicBezTo>
                <a:cubicBezTo>
                  <a:pt x="0" y="295"/>
                  <a:pt x="0" y="295"/>
                  <a:pt x="30" y="227"/>
                </a:cubicBezTo>
                <a:cubicBezTo>
                  <a:pt x="30" y="227"/>
                  <a:pt x="149" y="109"/>
                  <a:pt x="203" y="54"/>
                </a:cubicBezTo>
                <a:cubicBezTo>
                  <a:pt x="257" y="0"/>
                  <a:pt x="352" y="3"/>
                  <a:pt x="352" y="3"/>
                </a:cubicBezTo>
                <a:close/>
                <a:moveTo>
                  <a:pt x="203" y="55"/>
                </a:moveTo>
                <a:cubicBezTo>
                  <a:pt x="301" y="146"/>
                  <a:pt x="301" y="146"/>
                  <a:pt x="301" y="146"/>
                </a:cubicBezTo>
                <a:moveTo>
                  <a:pt x="144" y="113"/>
                </a:moveTo>
                <a:cubicBezTo>
                  <a:pt x="0" y="113"/>
                  <a:pt x="0" y="113"/>
                  <a:pt x="0" y="113"/>
                </a:cubicBezTo>
                <a:cubicBezTo>
                  <a:pt x="0" y="197"/>
                  <a:pt x="0" y="197"/>
                  <a:pt x="0" y="197"/>
                </a:cubicBezTo>
                <a:cubicBezTo>
                  <a:pt x="30" y="227"/>
                  <a:pt x="30" y="227"/>
                  <a:pt x="30" y="227"/>
                </a:cubicBezTo>
                <a:moveTo>
                  <a:pt x="30" y="227"/>
                </a:moveTo>
                <a:cubicBezTo>
                  <a:pt x="120" y="324"/>
                  <a:pt x="120" y="324"/>
                  <a:pt x="120" y="324"/>
                </a:cubicBezTo>
                <a:cubicBezTo>
                  <a:pt x="141" y="346"/>
                  <a:pt x="141" y="346"/>
                  <a:pt x="141" y="346"/>
                </a:cubicBezTo>
                <a:cubicBezTo>
                  <a:pt x="232" y="346"/>
                  <a:pt x="232" y="346"/>
                  <a:pt x="232" y="346"/>
                </a:cubicBezTo>
                <a:cubicBezTo>
                  <a:pt x="232" y="214"/>
                  <a:pt x="232" y="214"/>
                  <a:pt x="232" y="214"/>
                </a:cubicBezTo>
                <a:moveTo>
                  <a:pt x="176" y="159"/>
                </a:moveTo>
                <a:cubicBezTo>
                  <a:pt x="176" y="169"/>
                  <a:pt x="184" y="177"/>
                  <a:pt x="194" y="177"/>
                </a:cubicBezTo>
                <a:cubicBezTo>
                  <a:pt x="203" y="177"/>
                  <a:pt x="211" y="169"/>
                  <a:pt x="211" y="159"/>
                </a:cubicBezTo>
                <a:cubicBezTo>
                  <a:pt x="211" y="149"/>
                  <a:pt x="203" y="141"/>
                  <a:pt x="194" y="141"/>
                </a:cubicBezTo>
                <a:cubicBezTo>
                  <a:pt x="184" y="141"/>
                  <a:pt x="176" y="149"/>
                  <a:pt x="176" y="159"/>
                </a:cubicBezTo>
                <a:close/>
              </a:path>
            </a:pathLst>
          </a:custGeom>
          <a:noFill/>
          <a:ln w="12700" cap="flat">
            <a:solidFill>
              <a:schemeClr val="tx2"/>
            </a:solidFill>
            <a:prstDash val="solid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66DDD5"/>
              </a:solidFill>
              <a:effectLst/>
              <a:uLnTx/>
              <a:uFillTx/>
              <a:latin typeface="等线" panose="020F0502020204030204"/>
              <a:ea typeface="+mn-ea"/>
              <a:cs typeface="+mn-cs"/>
            </a:endParaRPr>
          </a:p>
        </p:txBody>
      </p:sp>
      <p:sp>
        <p:nvSpPr>
          <p:cNvPr id="14" name="任意多边形: 形状 13">
            <a:extLst>
              <a:ext uri="{FF2B5EF4-FFF2-40B4-BE49-F238E27FC236}">
                <a16:creationId xmlns:a16="http://schemas.microsoft.com/office/drawing/2014/main" id="{6F1482D5-E922-4B96-A64E-8CB29CFD26E4}"/>
              </a:ext>
            </a:extLst>
          </p:cNvPr>
          <p:cNvSpPr/>
          <p:nvPr/>
        </p:nvSpPr>
        <p:spPr>
          <a:xfrm>
            <a:off x="3602652" y="1582913"/>
            <a:ext cx="2160000" cy="4320000"/>
          </a:xfrm>
          <a:custGeom>
            <a:avLst/>
            <a:gdLst>
              <a:gd name="connsiteX0" fmla="*/ 0 w 2160000"/>
              <a:gd name="connsiteY0" fmla="*/ 0 h 4320000"/>
              <a:gd name="connsiteX1" fmla="*/ 2160000 w 2160000"/>
              <a:gd name="connsiteY1" fmla="*/ 0 h 4320000"/>
              <a:gd name="connsiteX2" fmla="*/ 2160000 w 2160000"/>
              <a:gd name="connsiteY2" fmla="*/ 3240000 h 4320000"/>
              <a:gd name="connsiteX3" fmla="*/ 1080000 w 2160000"/>
              <a:gd name="connsiteY3" fmla="*/ 4320000 h 4320000"/>
              <a:gd name="connsiteX4" fmla="*/ 0 w 2160000"/>
              <a:gd name="connsiteY4" fmla="*/ 3240000 h 432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60000" h="4320000">
                <a:moveTo>
                  <a:pt x="0" y="0"/>
                </a:moveTo>
                <a:lnTo>
                  <a:pt x="2160000" y="0"/>
                </a:lnTo>
                <a:lnTo>
                  <a:pt x="2160000" y="3240000"/>
                </a:lnTo>
                <a:cubicBezTo>
                  <a:pt x="2160000" y="3836468"/>
                  <a:pt x="1676468" y="4320000"/>
                  <a:pt x="1080000" y="4320000"/>
                </a:cubicBezTo>
                <a:cubicBezTo>
                  <a:pt x="483532" y="4320000"/>
                  <a:pt x="0" y="3836468"/>
                  <a:pt x="0" y="3240000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chemeClr val="accent1"/>
            </a:solidFill>
          </a:ln>
          <a:effectLst>
            <a:outerShdw blurRad="355600" sx="95000" sy="95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36" name="Intelligence" title="Icon of circles connected by crossing lines">
            <a:extLst>
              <a:ext uri="{FF2B5EF4-FFF2-40B4-BE49-F238E27FC236}">
                <a16:creationId xmlns:a16="http://schemas.microsoft.com/office/drawing/2014/main" id="{B96F45E5-86A5-45F0-800C-E6616754394F}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4542160" y="1892220"/>
            <a:ext cx="374644" cy="360000"/>
          </a:xfrm>
          <a:custGeom>
            <a:avLst/>
            <a:gdLst>
              <a:gd name="T0" fmla="*/ 90 w 347"/>
              <a:gd name="T1" fmla="*/ 24 h 333"/>
              <a:gd name="T2" fmla="*/ 114 w 347"/>
              <a:gd name="T3" fmla="*/ 0 h 333"/>
              <a:gd name="T4" fmla="*/ 138 w 347"/>
              <a:gd name="T5" fmla="*/ 24 h 333"/>
              <a:gd name="T6" fmla="*/ 114 w 347"/>
              <a:gd name="T7" fmla="*/ 49 h 333"/>
              <a:gd name="T8" fmla="*/ 90 w 347"/>
              <a:gd name="T9" fmla="*/ 24 h 333"/>
              <a:gd name="T10" fmla="*/ 0 w 347"/>
              <a:gd name="T11" fmla="*/ 146 h 333"/>
              <a:gd name="T12" fmla="*/ 37 w 347"/>
              <a:gd name="T13" fmla="*/ 183 h 333"/>
              <a:gd name="T14" fmla="*/ 75 w 347"/>
              <a:gd name="T15" fmla="*/ 146 h 333"/>
              <a:gd name="T16" fmla="*/ 37 w 347"/>
              <a:gd name="T17" fmla="*/ 108 h 333"/>
              <a:gd name="T18" fmla="*/ 0 w 347"/>
              <a:gd name="T19" fmla="*/ 146 h 333"/>
              <a:gd name="T20" fmla="*/ 60 w 347"/>
              <a:gd name="T21" fmla="*/ 273 h 333"/>
              <a:gd name="T22" fmla="*/ 119 w 347"/>
              <a:gd name="T23" fmla="*/ 333 h 333"/>
              <a:gd name="T24" fmla="*/ 179 w 347"/>
              <a:gd name="T25" fmla="*/ 273 h 333"/>
              <a:gd name="T26" fmla="*/ 119 w 347"/>
              <a:gd name="T27" fmla="*/ 213 h 333"/>
              <a:gd name="T28" fmla="*/ 60 w 347"/>
              <a:gd name="T29" fmla="*/ 273 h 333"/>
              <a:gd name="T30" fmla="*/ 134 w 347"/>
              <a:gd name="T31" fmla="*/ 110 h 333"/>
              <a:gd name="T32" fmla="*/ 174 w 347"/>
              <a:gd name="T33" fmla="*/ 149 h 333"/>
              <a:gd name="T34" fmla="*/ 213 w 347"/>
              <a:gd name="T35" fmla="*/ 110 h 333"/>
              <a:gd name="T36" fmla="*/ 174 w 347"/>
              <a:gd name="T37" fmla="*/ 71 h 333"/>
              <a:gd name="T38" fmla="*/ 134 w 347"/>
              <a:gd name="T39" fmla="*/ 110 h 333"/>
              <a:gd name="T40" fmla="*/ 228 w 347"/>
              <a:gd name="T41" fmla="*/ 241 h 333"/>
              <a:gd name="T42" fmla="*/ 287 w 347"/>
              <a:gd name="T43" fmla="*/ 303 h 333"/>
              <a:gd name="T44" fmla="*/ 347 w 347"/>
              <a:gd name="T45" fmla="*/ 241 h 333"/>
              <a:gd name="T46" fmla="*/ 287 w 347"/>
              <a:gd name="T47" fmla="*/ 179 h 333"/>
              <a:gd name="T48" fmla="*/ 228 w 347"/>
              <a:gd name="T49" fmla="*/ 241 h 333"/>
              <a:gd name="T50" fmla="*/ 228 w 347"/>
              <a:gd name="T51" fmla="*/ 250 h 333"/>
              <a:gd name="T52" fmla="*/ 178 w 347"/>
              <a:gd name="T53" fmla="*/ 262 h 333"/>
              <a:gd name="T54" fmla="*/ 74 w 347"/>
              <a:gd name="T55" fmla="*/ 139 h 333"/>
              <a:gd name="T56" fmla="*/ 136 w 347"/>
              <a:gd name="T57" fmla="*/ 120 h 333"/>
              <a:gd name="T58" fmla="*/ 137 w 347"/>
              <a:gd name="T59" fmla="*/ 216 h 333"/>
              <a:gd name="T60" fmla="*/ 162 w 347"/>
              <a:gd name="T61" fmla="*/ 148 h 333"/>
              <a:gd name="T62" fmla="*/ 86 w 347"/>
              <a:gd name="T63" fmla="*/ 223 h 333"/>
              <a:gd name="T64" fmla="*/ 57 w 347"/>
              <a:gd name="T65" fmla="*/ 177 h 333"/>
              <a:gd name="T66" fmla="*/ 232 w 347"/>
              <a:gd name="T67" fmla="*/ 217 h 333"/>
              <a:gd name="T68" fmla="*/ 71 w 347"/>
              <a:gd name="T69" fmla="*/ 161 h 333"/>
              <a:gd name="T70" fmla="*/ 102 w 347"/>
              <a:gd name="T71" fmla="*/ 46 h 333"/>
              <a:gd name="T72" fmla="*/ 58 w 347"/>
              <a:gd name="T73" fmla="*/ 115 h 333"/>
              <a:gd name="T74" fmla="*/ 249 w 347"/>
              <a:gd name="T75" fmla="*/ 194 h 333"/>
              <a:gd name="T76" fmla="*/ 200 w 347"/>
              <a:gd name="T77" fmla="*/ 139 h 333"/>
              <a:gd name="T78" fmla="*/ 112 w 347"/>
              <a:gd name="T79" fmla="*/ 213 h 333"/>
              <a:gd name="T80" fmla="*/ 114 w 347"/>
              <a:gd name="T81" fmla="*/ 49 h 333"/>
              <a:gd name="T82" fmla="*/ 126 w 347"/>
              <a:gd name="T83" fmla="*/ 45 h 333"/>
              <a:gd name="T84" fmla="*/ 151 w 347"/>
              <a:gd name="T85" fmla="*/ 78 h 3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</a:cxnLst>
            <a:rect l="0" t="0" r="r" b="b"/>
            <a:pathLst>
              <a:path w="347" h="333">
                <a:moveTo>
                  <a:pt x="90" y="24"/>
                </a:moveTo>
                <a:cubicBezTo>
                  <a:pt x="90" y="11"/>
                  <a:pt x="100" y="0"/>
                  <a:pt x="114" y="0"/>
                </a:cubicBezTo>
                <a:cubicBezTo>
                  <a:pt x="127" y="0"/>
                  <a:pt x="138" y="11"/>
                  <a:pt x="138" y="24"/>
                </a:cubicBezTo>
                <a:cubicBezTo>
                  <a:pt x="138" y="38"/>
                  <a:pt x="127" y="49"/>
                  <a:pt x="114" y="49"/>
                </a:cubicBezTo>
                <a:cubicBezTo>
                  <a:pt x="100" y="49"/>
                  <a:pt x="90" y="38"/>
                  <a:pt x="90" y="24"/>
                </a:cubicBezTo>
                <a:close/>
                <a:moveTo>
                  <a:pt x="0" y="146"/>
                </a:moveTo>
                <a:cubicBezTo>
                  <a:pt x="0" y="166"/>
                  <a:pt x="17" y="183"/>
                  <a:pt x="37" y="183"/>
                </a:cubicBezTo>
                <a:cubicBezTo>
                  <a:pt x="58" y="183"/>
                  <a:pt x="75" y="166"/>
                  <a:pt x="75" y="146"/>
                </a:cubicBezTo>
                <a:cubicBezTo>
                  <a:pt x="75" y="125"/>
                  <a:pt x="58" y="108"/>
                  <a:pt x="37" y="108"/>
                </a:cubicBezTo>
                <a:cubicBezTo>
                  <a:pt x="17" y="108"/>
                  <a:pt x="0" y="125"/>
                  <a:pt x="0" y="146"/>
                </a:cubicBezTo>
                <a:close/>
                <a:moveTo>
                  <a:pt x="60" y="273"/>
                </a:moveTo>
                <a:cubicBezTo>
                  <a:pt x="60" y="306"/>
                  <a:pt x="86" y="333"/>
                  <a:pt x="119" y="333"/>
                </a:cubicBezTo>
                <a:cubicBezTo>
                  <a:pt x="152" y="333"/>
                  <a:pt x="179" y="306"/>
                  <a:pt x="179" y="273"/>
                </a:cubicBezTo>
                <a:cubicBezTo>
                  <a:pt x="179" y="240"/>
                  <a:pt x="152" y="213"/>
                  <a:pt x="119" y="213"/>
                </a:cubicBezTo>
                <a:cubicBezTo>
                  <a:pt x="86" y="213"/>
                  <a:pt x="60" y="240"/>
                  <a:pt x="60" y="273"/>
                </a:cubicBezTo>
                <a:close/>
                <a:moveTo>
                  <a:pt x="134" y="110"/>
                </a:moveTo>
                <a:cubicBezTo>
                  <a:pt x="134" y="132"/>
                  <a:pt x="152" y="149"/>
                  <a:pt x="174" y="149"/>
                </a:cubicBezTo>
                <a:cubicBezTo>
                  <a:pt x="195" y="149"/>
                  <a:pt x="213" y="132"/>
                  <a:pt x="213" y="110"/>
                </a:cubicBezTo>
                <a:cubicBezTo>
                  <a:pt x="213" y="89"/>
                  <a:pt x="195" y="71"/>
                  <a:pt x="174" y="71"/>
                </a:cubicBezTo>
                <a:cubicBezTo>
                  <a:pt x="152" y="71"/>
                  <a:pt x="134" y="89"/>
                  <a:pt x="134" y="110"/>
                </a:cubicBezTo>
                <a:close/>
                <a:moveTo>
                  <a:pt x="228" y="241"/>
                </a:moveTo>
                <a:cubicBezTo>
                  <a:pt x="228" y="275"/>
                  <a:pt x="254" y="303"/>
                  <a:pt x="287" y="303"/>
                </a:cubicBezTo>
                <a:cubicBezTo>
                  <a:pt x="320" y="303"/>
                  <a:pt x="347" y="275"/>
                  <a:pt x="347" y="241"/>
                </a:cubicBezTo>
                <a:cubicBezTo>
                  <a:pt x="347" y="207"/>
                  <a:pt x="320" y="179"/>
                  <a:pt x="287" y="179"/>
                </a:cubicBezTo>
                <a:cubicBezTo>
                  <a:pt x="254" y="179"/>
                  <a:pt x="228" y="207"/>
                  <a:pt x="228" y="241"/>
                </a:cubicBezTo>
                <a:close/>
                <a:moveTo>
                  <a:pt x="228" y="250"/>
                </a:moveTo>
                <a:cubicBezTo>
                  <a:pt x="178" y="262"/>
                  <a:pt x="178" y="262"/>
                  <a:pt x="178" y="262"/>
                </a:cubicBezTo>
                <a:moveTo>
                  <a:pt x="74" y="139"/>
                </a:moveTo>
                <a:cubicBezTo>
                  <a:pt x="136" y="120"/>
                  <a:pt x="136" y="120"/>
                  <a:pt x="136" y="120"/>
                </a:cubicBezTo>
                <a:moveTo>
                  <a:pt x="137" y="216"/>
                </a:moveTo>
                <a:cubicBezTo>
                  <a:pt x="162" y="148"/>
                  <a:pt x="162" y="148"/>
                  <a:pt x="162" y="148"/>
                </a:cubicBezTo>
                <a:moveTo>
                  <a:pt x="86" y="223"/>
                </a:moveTo>
                <a:cubicBezTo>
                  <a:pt x="57" y="177"/>
                  <a:pt x="57" y="177"/>
                  <a:pt x="57" y="177"/>
                </a:cubicBezTo>
                <a:moveTo>
                  <a:pt x="232" y="217"/>
                </a:moveTo>
                <a:cubicBezTo>
                  <a:pt x="71" y="161"/>
                  <a:pt x="71" y="161"/>
                  <a:pt x="71" y="161"/>
                </a:cubicBezTo>
                <a:moveTo>
                  <a:pt x="102" y="46"/>
                </a:moveTo>
                <a:cubicBezTo>
                  <a:pt x="58" y="115"/>
                  <a:pt x="58" y="115"/>
                  <a:pt x="58" y="115"/>
                </a:cubicBezTo>
                <a:moveTo>
                  <a:pt x="249" y="194"/>
                </a:moveTo>
                <a:cubicBezTo>
                  <a:pt x="200" y="139"/>
                  <a:pt x="200" y="139"/>
                  <a:pt x="200" y="139"/>
                </a:cubicBezTo>
                <a:moveTo>
                  <a:pt x="112" y="213"/>
                </a:moveTo>
                <a:cubicBezTo>
                  <a:pt x="114" y="49"/>
                  <a:pt x="114" y="49"/>
                  <a:pt x="114" y="49"/>
                </a:cubicBezTo>
                <a:moveTo>
                  <a:pt x="126" y="45"/>
                </a:moveTo>
                <a:cubicBezTo>
                  <a:pt x="151" y="78"/>
                  <a:pt x="151" y="78"/>
                  <a:pt x="151" y="78"/>
                </a:cubicBezTo>
              </a:path>
            </a:pathLst>
          </a:custGeom>
          <a:noFill/>
          <a:ln w="12700" cap="sq">
            <a:solidFill>
              <a:schemeClr val="tx2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gradFill>
                <a:gsLst>
                  <a:gs pos="0">
                    <a:srgbClr val="505050"/>
                  </a:gs>
                  <a:gs pos="100000">
                    <a:srgbClr val="505050"/>
                  </a:gs>
                </a:gsLst>
                <a:lin ang="5400000" scaled="1"/>
              </a:gradFill>
              <a:effectLst/>
              <a:uLnTx/>
              <a:uFillTx/>
              <a:latin typeface="等线" panose="020F0502020204030204"/>
              <a:ea typeface="+mn-ea"/>
              <a:cs typeface="+mn-cs"/>
            </a:endParaRPr>
          </a:p>
        </p:txBody>
      </p:sp>
      <p:sp>
        <p:nvSpPr>
          <p:cNvPr id="48" name="文本框 47">
            <a:extLst>
              <a:ext uri="{FF2B5EF4-FFF2-40B4-BE49-F238E27FC236}">
                <a16:creationId xmlns:a16="http://schemas.microsoft.com/office/drawing/2014/main" id="{99277172-4E6D-42BE-8F31-ADA796336181}"/>
              </a:ext>
            </a:extLst>
          </p:cNvPr>
          <p:cNvSpPr txBox="1"/>
          <p:nvPr/>
        </p:nvSpPr>
        <p:spPr>
          <a:xfrm>
            <a:off x="3629245" y="2541480"/>
            <a:ext cx="210681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000" b="0" i="0" u="none" strike="noStrike" kern="1200" cap="none" spc="0" normalizeH="0" baseline="0" noProof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TITLE HERE</a:t>
            </a:r>
          </a:p>
        </p:txBody>
      </p:sp>
      <p:sp>
        <p:nvSpPr>
          <p:cNvPr id="49" name="文本框 48">
            <a:extLst>
              <a:ext uri="{FF2B5EF4-FFF2-40B4-BE49-F238E27FC236}">
                <a16:creationId xmlns:a16="http://schemas.microsoft.com/office/drawing/2014/main" id="{40F2058F-96B6-42B8-9CF2-A0DB76E69C6C}"/>
              </a:ext>
            </a:extLst>
          </p:cNvPr>
          <p:cNvSpPr txBox="1"/>
          <p:nvPr/>
        </p:nvSpPr>
        <p:spPr>
          <a:xfrm>
            <a:off x="3629245" y="2972845"/>
            <a:ext cx="2106815" cy="6730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0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Lorem ipsum dolor sit amet, consectetuer adipiscing elit</a:t>
            </a:r>
            <a:r>
              <a:rPr kumimoji="0" lang="en-US" altLang="zh-CN" sz="1000" b="0" i="0" u="none" strike="noStrike" kern="1200" cap="none" spc="0" normalizeH="0" baseline="0" noProof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. Maecenas</a:t>
            </a:r>
          </a:p>
        </p:txBody>
      </p:sp>
      <p:cxnSp>
        <p:nvCxnSpPr>
          <p:cNvPr id="50" name="直接连接符 49">
            <a:extLst>
              <a:ext uri="{FF2B5EF4-FFF2-40B4-BE49-F238E27FC236}">
                <a16:creationId xmlns:a16="http://schemas.microsoft.com/office/drawing/2014/main" id="{AC3C3851-D6B0-400B-9B5B-9C476BDB1D5F}"/>
              </a:ext>
            </a:extLst>
          </p:cNvPr>
          <p:cNvCxnSpPr/>
          <p:nvPr/>
        </p:nvCxnSpPr>
        <p:spPr>
          <a:xfrm>
            <a:off x="3728581" y="2972845"/>
            <a:ext cx="1908143" cy="1"/>
          </a:xfrm>
          <a:prstGeom prst="line">
            <a:avLst/>
          </a:prstGeom>
          <a:ln w="12700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50000">
                  <a:schemeClr val="accent1"/>
                </a:gs>
                <a:gs pos="100000">
                  <a:schemeClr val="accent1">
                    <a:alpha val="0"/>
                  </a:schemeClr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任意多边形: 形状 14">
            <a:extLst>
              <a:ext uri="{FF2B5EF4-FFF2-40B4-BE49-F238E27FC236}">
                <a16:creationId xmlns:a16="http://schemas.microsoft.com/office/drawing/2014/main" id="{3F73C417-CBB2-4894-BE53-4797769EE6D9}"/>
              </a:ext>
            </a:extLst>
          </p:cNvPr>
          <p:cNvSpPr/>
          <p:nvPr/>
        </p:nvSpPr>
        <p:spPr>
          <a:xfrm>
            <a:off x="6429349" y="1582913"/>
            <a:ext cx="2160000" cy="4320000"/>
          </a:xfrm>
          <a:custGeom>
            <a:avLst/>
            <a:gdLst>
              <a:gd name="connsiteX0" fmla="*/ 0 w 2160000"/>
              <a:gd name="connsiteY0" fmla="*/ 0 h 4320000"/>
              <a:gd name="connsiteX1" fmla="*/ 2160000 w 2160000"/>
              <a:gd name="connsiteY1" fmla="*/ 0 h 4320000"/>
              <a:gd name="connsiteX2" fmla="*/ 2160000 w 2160000"/>
              <a:gd name="connsiteY2" fmla="*/ 3240000 h 4320000"/>
              <a:gd name="connsiteX3" fmla="*/ 1080000 w 2160000"/>
              <a:gd name="connsiteY3" fmla="*/ 4320000 h 4320000"/>
              <a:gd name="connsiteX4" fmla="*/ 0 w 2160000"/>
              <a:gd name="connsiteY4" fmla="*/ 3240000 h 432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60000" h="4320000">
                <a:moveTo>
                  <a:pt x="0" y="0"/>
                </a:moveTo>
                <a:lnTo>
                  <a:pt x="2160000" y="0"/>
                </a:lnTo>
                <a:lnTo>
                  <a:pt x="2160000" y="3240000"/>
                </a:lnTo>
                <a:cubicBezTo>
                  <a:pt x="2160000" y="3836468"/>
                  <a:pt x="1676468" y="4320000"/>
                  <a:pt x="1080000" y="4320000"/>
                </a:cubicBezTo>
                <a:cubicBezTo>
                  <a:pt x="483532" y="4320000"/>
                  <a:pt x="0" y="3836468"/>
                  <a:pt x="0" y="3240000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chemeClr val="accent1"/>
            </a:solidFill>
          </a:ln>
          <a:effectLst>
            <a:outerShdw blurRad="355600" sx="95000" sy="95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43" name="IoT" title="Icon of five circles that all connect to a center circle">
            <a:extLst>
              <a:ext uri="{FF2B5EF4-FFF2-40B4-BE49-F238E27FC236}">
                <a16:creationId xmlns:a16="http://schemas.microsoft.com/office/drawing/2014/main" id="{0012E883-9218-4B3B-96F8-6059C1717CA8}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7374566" y="1892220"/>
            <a:ext cx="359423" cy="360000"/>
          </a:xfrm>
          <a:custGeom>
            <a:avLst/>
            <a:gdLst>
              <a:gd name="T0" fmla="*/ 235 w 352"/>
              <a:gd name="T1" fmla="*/ 176 h 352"/>
              <a:gd name="T2" fmla="*/ 176 w 352"/>
              <a:gd name="T3" fmla="*/ 235 h 352"/>
              <a:gd name="T4" fmla="*/ 117 w 352"/>
              <a:gd name="T5" fmla="*/ 176 h 352"/>
              <a:gd name="T6" fmla="*/ 176 w 352"/>
              <a:gd name="T7" fmla="*/ 117 h 352"/>
              <a:gd name="T8" fmla="*/ 235 w 352"/>
              <a:gd name="T9" fmla="*/ 176 h 352"/>
              <a:gd name="T10" fmla="*/ 270 w 352"/>
              <a:gd name="T11" fmla="*/ 0 h 352"/>
              <a:gd name="T12" fmla="*/ 235 w 352"/>
              <a:gd name="T13" fmla="*/ 35 h 352"/>
              <a:gd name="T14" fmla="*/ 270 w 352"/>
              <a:gd name="T15" fmla="*/ 70 h 352"/>
              <a:gd name="T16" fmla="*/ 305 w 352"/>
              <a:gd name="T17" fmla="*/ 35 h 352"/>
              <a:gd name="T18" fmla="*/ 270 w 352"/>
              <a:gd name="T19" fmla="*/ 0 h 352"/>
              <a:gd name="T20" fmla="*/ 82 w 352"/>
              <a:gd name="T21" fmla="*/ 23 h 352"/>
              <a:gd name="T22" fmla="*/ 47 w 352"/>
              <a:gd name="T23" fmla="*/ 59 h 352"/>
              <a:gd name="T24" fmla="*/ 82 w 352"/>
              <a:gd name="T25" fmla="*/ 94 h 352"/>
              <a:gd name="T26" fmla="*/ 117 w 352"/>
              <a:gd name="T27" fmla="*/ 59 h 352"/>
              <a:gd name="T28" fmla="*/ 82 w 352"/>
              <a:gd name="T29" fmla="*/ 23 h 352"/>
              <a:gd name="T30" fmla="*/ 35 w 352"/>
              <a:gd name="T31" fmla="*/ 211 h 352"/>
              <a:gd name="T32" fmla="*/ 0 w 352"/>
              <a:gd name="T33" fmla="*/ 246 h 352"/>
              <a:gd name="T34" fmla="*/ 35 w 352"/>
              <a:gd name="T35" fmla="*/ 282 h 352"/>
              <a:gd name="T36" fmla="*/ 70 w 352"/>
              <a:gd name="T37" fmla="*/ 246 h 352"/>
              <a:gd name="T38" fmla="*/ 35 w 352"/>
              <a:gd name="T39" fmla="*/ 211 h 352"/>
              <a:gd name="T40" fmla="*/ 223 w 352"/>
              <a:gd name="T41" fmla="*/ 282 h 352"/>
              <a:gd name="T42" fmla="*/ 188 w 352"/>
              <a:gd name="T43" fmla="*/ 317 h 352"/>
              <a:gd name="T44" fmla="*/ 223 w 352"/>
              <a:gd name="T45" fmla="*/ 352 h 352"/>
              <a:gd name="T46" fmla="*/ 258 w 352"/>
              <a:gd name="T47" fmla="*/ 317 h 352"/>
              <a:gd name="T48" fmla="*/ 223 w 352"/>
              <a:gd name="T49" fmla="*/ 282 h 352"/>
              <a:gd name="T50" fmla="*/ 317 w 352"/>
              <a:gd name="T51" fmla="*/ 164 h 352"/>
              <a:gd name="T52" fmla="*/ 282 w 352"/>
              <a:gd name="T53" fmla="*/ 199 h 352"/>
              <a:gd name="T54" fmla="*/ 317 w 352"/>
              <a:gd name="T55" fmla="*/ 235 h 352"/>
              <a:gd name="T56" fmla="*/ 352 w 352"/>
              <a:gd name="T57" fmla="*/ 199 h 352"/>
              <a:gd name="T58" fmla="*/ 317 w 352"/>
              <a:gd name="T59" fmla="*/ 164 h 352"/>
              <a:gd name="T60" fmla="*/ 250 w 352"/>
              <a:gd name="T61" fmla="*/ 64 h 352"/>
              <a:gd name="T62" fmla="*/ 209 w 352"/>
              <a:gd name="T63" fmla="*/ 127 h 352"/>
              <a:gd name="T64" fmla="*/ 139 w 352"/>
              <a:gd name="T65" fmla="*/ 130 h 352"/>
              <a:gd name="T66" fmla="*/ 104 w 352"/>
              <a:gd name="T67" fmla="*/ 86 h 352"/>
              <a:gd name="T68" fmla="*/ 67 w 352"/>
              <a:gd name="T69" fmla="*/ 231 h 352"/>
              <a:gd name="T70" fmla="*/ 124 w 352"/>
              <a:gd name="T71" fmla="*/ 202 h 352"/>
              <a:gd name="T72" fmla="*/ 212 w 352"/>
              <a:gd name="T73" fmla="*/ 283 h 352"/>
              <a:gd name="T74" fmla="*/ 195 w 352"/>
              <a:gd name="T75" fmla="*/ 232 h 352"/>
              <a:gd name="T76" fmla="*/ 234 w 352"/>
              <a:gd name="T77" fmla="*/ 186 h 352"/>
              <a:gd name="T78" fmla="*/ 282 w 352"/>
              <a:gd name="T79" fmla="*/ 194 h 3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</a:cxnLst>
            <a:rect l="0" t="0" r="r" b="b"/>
            <a:pathLst>
              <a:path w="352" h="352">
                <a:moveTo>
                  <a:pt x="235" y="176"/>
                </a:moveTo>
                <a:cubicBezTo>
                  <a:pt x="235" y="208"/>
                  <a:pt x="208" y="235"/>
                  <a:pt x="176" y="235"/>
                </a:cubicBezTo>
                <a:cubicBezTo>
                  <a:pt x="144" y="235"/>
                  <a:pt x="117" y="208"/>
                  <a:pt x="117" y="176"/>
                </a:cubicBezTo>
                <a:cubicBezTo>
                  <a:pt x="117" y="144"/>
                  <a:pt x="144" y="117"/>
                  <a:pt x="176" y="117"/>
                </a:cubicBezTo>
                <a:cubicBezTo>
                  <a:pt x="208" y="117"/>
                  <a:pt x="235" y="144"/>
                  <a:pt x="235" y="176"/>
                </a:cubicBezTo>
                <a:close/>
                <a:moveTo>
                  <a:pt x="270" y="0"/>
                </a:moveTo>
                <a:cubicBezTo>
                  <a:pt x="250" y="0"/>
                  <a:pt x="235" y="16"/>
                  <a:pt x="235" y="35"/>
                </a:cubicBezTo>
                <a:cubicBezTo>
                  <a:pt x="235" y="55"/>
                  <a:pt x="250" y="70"/>
                  <a:pt x="270" y="70"/>
                </a:cubicBezTo>
                <a:cubicBezTo>
                  <a:pt x="289" y="70"/>
                  <a:pt x="305" y="55"/>
                  <a:pt x="305" y="35"/>
                </a:cubicBezTo>
                <a:cubicBezTo>
                  <a:pt x="305" y="16"/>
                  <a:pt x="289" y="0"/>
                  <a:pt x="270" y="0"/>
                </a:cubicBezTo>
                <a:close/>
                <a:moveTo>
                  <a:pt x="82" y="23"/>
                </a:moveTo>
                <a:cubicBezTo>
                  <a:pt x="63" y="23"/>
                  <a:pt x="47" y="39"/>
                  <a:pt x="47" y="59"/>
                </a:cubicBezTo>
                <a:cubicBezTo>
                  <a:pt x="47" y="78"/>
                  <a:pt x="63" y="94"/>
                  <a:pt x="82" y="94"/>
                </a:cubicBezTo>
                <a:cubicBezTo>
                  <a:pt x="102" y="94"/>
                  <a:pt x="117" y="78"/>
                  <a:pt x="117" y="59"/>
                </a:cubicBezTo>
                <a:cubicBezTo>
                  <a:pt x="117" y="39"/>
                  <a:pt x="102" y="23"/>
                  <a:pt x="82" y="23"/>
                </a:cubicBezTo>
                <a:close/>
                <a:moveTo>
                  <a:pt x="35" y="211"/>
                </a:moveTo>
                <a:cubicBezTo>
                  <a:pt x="16" y="211"/>
                  <a:pt x="0" y="227"/>
                  <a:pt x="0" y="246"/>
                </a:cubicBezTo>
                <a:cubicBezTo>
                  <a:pt x="0" y="266"/>
                  <a:pt x="16" y="282"/>
                  <a:pt x="35" y="282"/>
                </a:cubicBezTo>
                <a:cubicBezTo>
                  <a:pt x="55" y="282"/>
                  <a:pt x="70" y="266"/>
                  <a:pt x="70" y="246"/>
                </a:cubicBezTo>
                <a:cubicBezTo>
                  <a:pt x="70" y="227"/>
                  <a:pt x="55" y="211"/>
                  <a:pt x="35" y="211"/>
                </a:cubicBezTo>
                <a:close/>
                <a:moveTo>
                  <a:pt x="223" y="282"/>
                </a:moveTo>
                <a:cubicBezTo>
                  <a:pt x="203" y="282"/>
                  <a:pt x="188" y="297"/>
                  <a:pt x="188" y="317"/>
                </a:cubicBezTo>
                <a:cubicBezTo>
                  <a:pt x="188" y="336"/>
                  <a:pt x="203" y="352"/>
                  <a:pt x="223" y="352"/>
                </a:cubicBezTo>
                <a:cubicBezTo>
                  <a:pt x="242" y="352"/>
                  <a:pt x="258" y="336"/>
                  <a:pt x="258" y="317"/>
                </a:cubicBezTo>
                <a:cubicBezTo>
                  <a:pt x="258" y="297"/>
                  <a:pt x="242" y="282"/>
                  <a:pt x="223" y="282"/>
                </a:cubicBezTo>
                <a:close/>
                <a:moveTo>
                  <a:pt x="317" y="164"/>
                </a:moveTo>
                <a:cubicBezTo>
                  <a:pt x="297" y="164"/>
                  <a:pt x="282" y="180"/>
                  <a:pt x="282" y="199"/>
                </a:cubicBezTo>
                <a:cubicBezTo>
                  <a:pt x="282" y="219"/>
                  <a:pt x="297" y="235"/>
                  <a:pt x="317" y="235"/>
                </a:cubicBezTo>
                <a:cubicBezTo>
                  <a:pt x="336" y="235"/>
                  <a:pt x="352" y="219"/>
                  <a:pt x="352" y="199"/>
                </a:cubicBezTo>
                <a:cubicBezTo>
                  <a:pt x="352" y="180"/>
                  <a:pt x="336" y="164"/>
                  <a:pt x="317" y="164"/>
                </a:cubicBezTo>
                <a:close/>
                <a:moveTo>
                  <a:pt x="250" y="64"/>
                </a:moveTo>
                <a:cubicBezTo>
                  <a:pt x="209" y="127"/>
                  <a:pt x="209" y="127"/>
                  <a:pt x="209" y="127"/>
                </a:cubicBezTo>
                <a:moveTo>
                  <a:pt x="139" y="130"/>
                </a:moveTo>
                <a:cubicBezTo>
                  <a:pt x="104" y="86"/>
                  <a:pt x="104" y="86"/>
                  <a:pt x="104" y="86"/>
                </a:cubicBezTo>
                <a:moveTo>
                  <a:pt x="67" y="231"/>
                </a:moveTo>
                <a:cubicBezTo>
                  <a:pt x="124" y="202"/>
                  <a:pt x="124" y="202"/>
                  <a:pt x="124" y="202"/>
                </a:cubicBezTo>
                <a:moveTo>
                  <a:pt x="212" y="283"/>
                </a:moveTo>
                <a:cubicBezTo>
                  <a:pt x="195" y="232"/>
                  <a:pt x="195" y="232"/>
                  <a:pt x="195" y="232"/>
                </a:cubicBezTo>
                <a:moveTo>
                  <a:pt x="234" y="186"/>
                </a:moveTo>
                <a:cubicBezTo>
                  <a:pt x="282" y="194"/>
                  <a:pt x="282" y="194"/>
                  <a:pt x="282" y="194"/>
                </a:cubicBezTo>
              </a:path>
            </a:pathLst>
          </a:custGeom>
          <a:noFill/>
          <a:ln w="9525" cap="flat">
            <a:solidFill>
              <a:schemeClr val="tx2"/>
            </a:solidFill>
            <a:prstDash val="solid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66DDD5"/>
              </a:solidFill>
              <a:effectLst/>
              <a:uLnTx/>
              <a:uFillTx/>
              <a:latin typeface="等线" panose="020F0502020204030204"/>
              <a:ea typeface="+mn-ea"/>
              <a:cs typeface="+mn-cs"/>
            </a:endParaRPr>
          </a:p>
        </p:txBody>
      </p:sp>
      <p:sp>
        <p:nvSpPr>
          <p:cNvPr id="52" name="文本框 51">
            <a:extLst>
              <a:ext uri="{FF2B5EF4-FFF2-40B4-BE49-F238E27FC236}">
                <a16:creationId xmlns:a16="http://schemas.microsoft.com/office/drawing/2014/main" id="{D5430FD1-F998-45DF-B642-F8DEAE9FFDE4}"/>
              </a:ext>
            </a:extLst>
          </p:cNvPr>
          <p:cNvSpPr txBox="1"/>
          <p:nvPr/>
        </p:nvSpPr>
        <p:spPr>
          <a:xfrm>
            <a:off x="6455942" y="2573360"/>
            <a:ext cx="210681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000" b="0" i="0" u="none" strike="noStrike" kern="1200" cap="none" spc="0" normalizeH="0" baseline="0" noProof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TITLE HERE</a:t>
            </a:r>
          </a:p>
        </p:txBody>
      </p:sp>
      <p:sp>
        <p:nvSpPr>
          <p:cNvPr id="53" name="文本框 52">
            <a:extLst>
              <a:ext uri="{FF2B5EF4-FFF2-40B4-BE49-F238E27FC236}">
                <a16:creationId xmlns:a16="http://schemas.microsoft.com/office/drawing/2014/main" id="{90CE10D4-E8D3-4C48-817A-D67046126313}"/>
              </a:ext>
            </a:extLst>
          </p:cNvPr>
          <p:cNvSpPr txBox="1"/>
          <p:nvPr/>
        </p:nvSpPr>
        <p:spPr>
          <a:xfrm>
            <a:off x="6455942" y="3004725"/>
            <a:ext cx="2106815" cy="6730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0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Lorem ipsum dolor sit amet, consectetuer adipiscing elit</a:t>
            </a:r>
            <a:r>
              <a:rPr kumimoji="0" lang="en-US" altLang="zh-CN" sz="1000" b="0" i="0" u="none" strike="noStrike" kern="1200" cap="none" spc="0" normalizeH="0" baseline="0" noProof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. Maecenas</a:t>
            </a:r>
          </a:p>
        </p:txBody>
      </p:sp>
      <p:cxnSp>
        <p:nvCxnSpPr>
          <p:cNvPr id="54" name="直接连接符 53">
            <a:extLst>
              <a:ext uri="{FF2B5EF4-FFF2-40B4-BE49-F238E27FC236}">
                <a16:creationId xmlns:a16="http://schemas.microsoft.com/office/drawing/2014/main" id="{62917B5F-2BD9-416A-A63B-C3C4E2B10313}"/>
              </a:ext>
            </a:extLst>
          </p:cNvPr>
          <p:cNvCxnSpPr/>
          <p:nvPr/>
        </p:nvCxnSpPr>
        <p:spPr>
          <a:xfrm>
            <a:off x="6555278" y="3004725"/>
            <a:ext cx="1908143" cy="1"/>
          </a:xfrm>
          <a:prstGeom prst="line">
            <a:avLst/>
          </a:prstGeom>
          <a:ln w="12700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50000">
                  <a:schemeClr val="accent1"/>
                </a:gs>
                <a:gs pos="100000">
                  <a:schemeClr val="accent1">
                    <a:alpha val="0"/>
                  </a:schemeClr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任意多边形: 形状 15">
            <a:extLst>
              <a:ext uri="{FF2B5EF4-FFF2-40B4-BE49-F238E27FC236}">
                <a16:creationId xmlns:a16="http://schemas.microsoft.com/office/drawing/2014/main" id="{2DEB8FD1-0F9C-49F2-ACFA-EBEF0ED0E05C}"/>
              </a:ext>
            </a:extLst>
          </p:cNvPr>
          <p:cNvSpPr/>
          <p:nvPr/>
        </p:nvSpPr>
        <p:spPr>
          <a:xfrm>
            <a:off x="9256046" y="1582913"/>
            <a:ext cx="2160000" cy="4320000"/>
          </a:xfrm>
          <a:custGeom>
            <a:avLst/>
            <a:gdLst>
              <a:gd name="connsiteX0" fmla="*/ 0 w 2160000"/>
              <a:gd name="connsiteY0" fmla="*/ 0 h 4320000"/>
              <a:gd name="connsiteX1" fmla="*/ 2160000 w 2160000"/>
              <a:gd name="connsiteY1" fmla="*/ 0 h 4320000"/>
              <a:gd name="connsiteX2" fmla="*/ 2160000 w 2160000"/>
              <a:gd name="connsiteY2" fmla="*/ 3240000 h 4320000"/>
              <a:gd name="connsiteX3" fmla="*/ 1080000 w 2160000"/>
              <a:gd name="connsiteY3" fmla="*/ 4320000 h 4320000"/>
              <a:gd name="connsiteX4" fmla="*/ 0 w 2160000"/>
              <a:gd name="connsiteY4" fmla="*/ 3240000 h 432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60000" h="4320000">
                <a:moveTo>
                  <a:pt x="0" y="0"/>
                </a:moveTo>
                <a:lnTo>
                  <a:pt x="2160000" y="0"/>
                </a:lnTo>
                <a:lnTo>
                  <a:pt x="2160000" y="3240000"/>
                </a:lnTo>
                <a:cubicBezTo>
                  <a:pt x="2160000" y="3836468"/>
                  <a:pt x="1676468" y="4320000"/>
                  <a:pt x="1080000" y="4320000"/>
                </a:cubicBezTo>
                <a:cubicBezTo>
                  <a:pt x="483532" y="4320000"/>
                  <a:pt x="0" y="3836468"/>
                  <a:pt x="0" y="3240000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chemeClr val="accent1"/>
            </a:solidFill>
          </a:ln>
          <a:effectLst>
            <a:outerShdw blurRad="355600" sx="95000" sy="95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39" name="Broadcasting_F1B5" title="Icon of a communication dish with signal lines">
            <a:extLst>
              <a:ext uri="{FF2B5EF4-FFF2-40B4-BE49-F238E27FC236}">
                <a16:creationId xmlns:a16="http://schemas.microsoft.com/office/drawing/2014/main" id="{87A66440-6CF4-47DF-BF31-9BDEFCEF74E6}"/>
              </a:ext>
            </a:extLst>
          </p:cNvPr>
          <p:cNvSpPr>
            <a:spLocks noChangeAspect="1" noEditPoints="1"/>
          </p:cNvSpPr>
          <p:nvPr/>
        </p:nvSpPr>
        <p:spPr bwMode="auto">
          <a:xfrm flipH="1">
            <a:off x="10201110" y="1892220"/>
            <a:ext cx="359831" cy="360000"/>
          </a:xfrm>
          <a:custGeom>
            <a:avLst/>
            <a:gdLst>
              <a:gd name="T0" fmla="*/ 1786 w 3913"/>
              <a:gd name="T1" fmla="*/ 2127 h 3913"/>
              <a:gd name="T2" fmla="*/ 2198 w 3913"/>
              <a:gd name="T3" fmla="*/ 1715 h 3913"/>
              <a:gd name="T4" fmla="*/ 2286 w 3913"/>
              <a:gd name="T5" fmla="*/ 1502 h 3913"/>
              <a:gd name="T6" fmla="*/ 2161 w 3913"/>
              <a:gd name="T7" fmla="*/ 1627 h 3913"/>
              <a:gd name="T8" fmla="*/ 2286 w 3913"/>
              <a:gd name="T9" fmla="*/ 1752 h 3913"/>
              <a:gd name="T10" fmla="*/ 2411 w 3913"/>
              <a:gd name="T11" fmla="*/ 1627 h 3913"/>
              <a:gd name="T12" fmla="*/ 2286 w 3913"/>
              <a:gd name="T13" fmla="*/ 1502 h 3913"/>
              <a:gd name="T14" fmla="*/ 3162 w 3913"/>
              <a:gd name="T15" fmla="*/ 1877 h 3913"/>
              <a:gd name="T16" fmla="*/ 2036 w 3913"/>
              <a:gd name="T17" fmla="*/ 751 h 3913"/>
              <a:gd name="T18" fmla="*/ 3913 w 3913"/>
              <a:gd name="T19" fmla="*/ 1877 h 3913"/>
              <a:gd name="T20" fmla="*/ 2036 w 3913"/>
              <a:gd name="T21" fmla="*/ 0 h 3913"/>
              <a:gd name="T22" fmla="*/ 636 w 3913"/>
              <a:gd name="T23" fmla="*/ 977 h 3913"/>
              <a:gd name="T24" fmla="*/ 636 w 3913"/>
              <a:gd name="T25" fmla="*/ 3277 h 3913"/>
              <a:gd name="T26" fmla="*/ 2936 w 3913"/>
              <a:gd name="T27" fmla="*/ 3277 h 3913"/>
              <a:gd name="T28" fmla="*/ 636 w 3913"/>
              <a:gd name="T29" fmla="*/ 977 h 391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3913" h="3913">
                <a:moveTo>
                  <a:pt x="1786" y="2127"/>
                </a:moveTo>
                <a:cubicBezTo>
                  <a:pt x="2198" y="1715"/>
                  <a:pt x="2198" y="1715"/>
                  <a:pt x="2198" y="1715"/>
                </a:cubicBezTo>
                <a:moveTo>
                  <a:pt x="2286" y="1502"/>
                </a:moveTo>
                <a:cubicBezTo>
                  <a:pt x="2217" y="1502"/>
                  <a:pt x="2161" y="1558"/>
                  <a:pt x="2161" y="1627"/>
                </a:cubicBezTo>
                <a:cubicBezTo>
                  <a:pt x="2161" y="1696"/>
                  <a:pt x="2217" y="1752"/>
                  <a:pt x="2286" y="1752"/>
                </a:cubicBezTo>
                <a:cubicBezTo>
                  <a:pt x="2355" y="1752"/>
                  <a:pt x="2411" y="1696"/>
                  <a:pt x="2411" y="1627"/>
                </a:cubicBezTo>
                <a:cubicBezTo>
                  <a:pt x="2411" y="1558"/>
                  <a:pt x="2355" y="1502"/>
                  <a:pt x="2286" y="1502"/>
                </a:cubicBezTo>
                <a:close/>
                <a:moveTo>
                  <a:pt x="3162" y="1877"/>
                </a:moveTo>
                <a:cubicBezTo>
                  <a:pt x="3162" y="1255"/>
                  <a:pt x="2658" y="751"/>
                  <a:pt x="2036" y="751"/>
                </a:cubicBezTo>
                <a:moveTo>
                  <a:pt x="3913" y="1877"/>
                </a:moveTo>
                <a:cubicBezTo>
                  <a:pt x="3913" y="840"/>
                  <a:pt x="3073" y="0"/>
                  <a:pt x="2036" y="0"/>
                </a:cubicBezTo>
                <a:moveTo>
                  <a:pt x="636" y="977"/>
                </a:moveTo>
                <a:cubicBezTo>
                  <a:pt x="0" y="1612"/>
                  <a:pt x="0" y="2642"/>
                  <a:pt x="636" y="3277"/>
                </a:cubicBezTo>
                <a:cubicBezTo>
                  <a:pt x="1271" y="3913"/>
                  <a:pt x="2301" y="3913"/>
                  <a:pt x="2936" y="3277"/>
                </a:cubicBezTo>
                <a:lnTo>
                  <a:pt x="636" y="977"/>
                </a:lnTo>
                <a:close/>
              </a:path>
            </a:pathLst>
          </a:custGeom>
          <a:noFill/>
          <a:ln w="12700" cap="flat">
            <a:solidFill>
              <a:schemeClr val="tx2"/>
            </a:solidFill>
            <a:prstDash val="solid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66DDD5"/>
              </a:solidFill>
              <a:effectLst/>
              <a:uLnTx/>
              <a:uFillTx/>
              <a:latin typeface="等线" panose="020F0502020204030204"/>
              <a:ea typeface="+mn-ea"/>
              <a:cs typeface="+mn-cs"/>
            </a:endParaRPr>
          </a:p>
        </p:txBody>
      </p:sp>
      <p:sp>
        <p:nvSpPr>
          <p:cNvPr id="56" name="文本框 55">
            <a:extLst>
              <a:ext uri="{FF2B5EF4-FFF2-40B4-BE49-F238E27FC236}">
                <a16:creationId xmlns:a16="http://schemas.microsoft.com/office/drawing/2014/main" id="{46695B6A-0BCF-4B28-99E2-9396E8104963}"/>
              </a:ext>
            </a:extLst>
          </p:cNvPr>
          <p:cNvSpPr txBox="1"/>
          <p:nvPr/>
        </p:nvSpPr>
        <p:spPr>
          <a:xfrm>
            <a:off x="9282639" y="2605240"/>
            <a:ext cx="210681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000" b="0" i="0" u="none" strike="noStrike" kern="1200" cap="none" spc="0" normalizeH="0" baseline="0" noProof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TITLE HERE</a:t>
            </a:r>
          </a:p>
        </p:txBody>
      </p:sp>
      <p:sp>
        <p:nvSpPr>
          <p:cNvPr id="57" name="文本框 56">
            <a:extLst>
              <a:ext uri="{FF2B5EF4-FFF2-40B4-BE49-F238E27FC236}">
                <a16:creationId xmlns:a16="http://schemas.microsoft.com/office/drawing/2014/main" id="{CCD30ED5-D879-4FD7-9C61-1628B3D703BE}"/>
              </a:ext>
            </a:extLst>
          </p:cNvPr>
          <p:cNvSpPr txBox="1"/>
          <p:nvPr/>
        </p:nvSpPr>
        <p:spPr>
          <a:xfrm>
            <a:off x="9282639" y="3036605"/>
            <a:ext cx="2106815" cy="6730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0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Lorem ipsum dolor sit amet, consectetuer adipiscing elit</a:t>
            </a:r>
            <a:r>
              <a:rPr kumimoji="0" lang="en-US" altLang="zh-CN" sz="1000" b="0" i="0" u="none" strike="noStrike" kern="1200" cap="none" spc="0" normalizeH="0" baseline="0" noProof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. Maecenas</a:t>
            </a:r>
          </a:p>
        </p:txBody>
      </p:sp>
      <p:cxnSp>
        <p:nvCxnSpPr>
          <p:cNvPr id="58" name="直接连接符 57">
            <a:extLst>
              <a:ext uri="{FF2B5EF4-FFF2-40B4-BE49-F238E27FC236}">
                <a16:creationId xmlns:a16="http://schemas.microsoft.com/office/drawing/2014/main" id="{59996D96-E015-4B8E-AF5F-5764F3CC156B}"/>
              </a:ext>
            </a:extLst>
          </p:cNvPr>
          <p:cNvCxnSpPr/>
          <p:nvPr/>
        </p:nvCxnSpPr>
        <p:spPr>
          <a:xfrm>
            <a:off x="9381975" y="3036605"/>
            <a:ext cx="1908143" cy="1"/>
          </a:xfrm>
          <a:prstGeom prst="line">
            <a:avLst/>
          </a:prstGeom>
          <a:ln w="12700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50000">
                  <a:schemeClr val="accent1"/>
                </a:gs>
                <a:gs pos="100000">
                  <a:schemeClr val="accent1">
                    <a:alpha val="0"/>
                  </a:schemeClr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4" name="图片占位符 73" descr="图片包含 蓝色, 物体, 户外&#10;&#10;描述已自动生成">
            <a:extLst>
              <a:ext uri="{FF2B5EF4-FFF2-40B4-BE49-F238E27FC236}">
                <a16:creationId xmlns:a16="http://schemas.microsoft.com/office/drawing/2014/main" id="{22490950-3CBE-40CF-86D1-0A1C39181639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 rotWithShape="1">
          <a:blip r:embed="rId2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750" r="18750"/>
          <a:stretch/>
        </p:blipFill>
        <p:spPr/>
      </p:pic>
      <p:pic>
        <p:nvPicPr>
          <p:cNvPr id="76" name="图片占位符 75" descr="图片包含 蓝色, 物体, 户外&#10;&#10;描述已自动生成">
            <a:extLst>
              <a:ext uri="{FF2B5EF4-FFF2-40B4-BE49-F238E27FC236}">
                <a16:creationId xmlns:a16="http://schemas.microsoft.com/office/drawing/2014/main" id="{CB376387-C307-4F9E-B944-3B7D2B8CFF51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 rotWithShape="1">
          <a:blip r:embed="rId2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750" r="18750"/>
          <a:stretch/>
        </p:blipFill>
        <p:spPr/>
      </p:pic>
      <p:pic>
        <p:nvPicPr>
          <p:cNvPr id="78" name="图片占位符 77" descr="图片包含 蓝色, 物体, 户外&#10;&#10;描述已自动生成">
            <a:extLst>
              <a:ext uri="{FF2B5EF4-FFF2-40B4-BE49-F238E27FC236}">
                <a16:creationId xmlns:a16="http://schemas.microsoft.com/office/drawing/2014/main" id="{A2DDE464-8793-44BD-97B5-1D8449387846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2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750" r="18750"/>
          <a:stretch/>
        </p:blipFill>
        <p:spPr/>
      </p:pic>
      <p:pic>
        <p:nvPicPr>
          <p:cNvPr id="80" name="图片占位符 79" descr="图片包含 蓝色, 物体, 户外&#10;&#10;描述已自动生成">
            <a:extLst>
              <a:ext uri="{FF2B5EF4-FFF2-40B4-BE49-F238E27FC236}">
                <a16:creationId xmlns:a16="http://schemas.microsoft.com/office/drawing/2014/main" id="{5076E46D-3A65-424C-8858-090BAB24F8B9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 rotWithShape="1">
          <a:blip r:embed="rId2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750" r="18750"/>
          <a:stretch/>
        </p:blipFill>
        <p:spPr/>
      </p:pic>
      <p:sp>
        <p:nvSpPr>
          <p:cNvPr id="13" name="文本占位符 12">
            <a:extLst>
              <a:ext uri="{FF2B5EF4-FFF2-40B4-BE49-F238E27FC236}">
                <a16:creationId xmlns:a16="http://schemas.microsoft.com/office/drawing/2014/main" id="{E1B633CE-DEE1-409D-A8EA-6A2BC25ECBF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zh-CN" altLang="en-US"/>
              <a:t>新年计划</a:t>
            </a:r>
          </a:p>
        </p:txBody>
      </p:sp>
    </p:spTree>
    <p:extLst>
      <p:ext uri="{BB962C8B-B14F-4D97-AF65-F5344CB8AC3E}">
        <p14:creationId xmlns:p14="http://schemas.microsoft.com/office/powerpoint/2010/main" val="2070288186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文本占位符 12">
            <a:extLst>
              <a:ext uri="{FF2B5EF4-FFF2-40B4-BE49-F238E27FC236}">
                <a16:creationId xmlns:a16="http://schemas.microsoft.com/office/drawing/2014/main" id="{E1B633CE-DEE1-409D-A8EA-6A2BC25ECBF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zh-CN" altLang="en-US"/>
              <a:t>新年计划</a:t>
            </a:r>
          </a:p>
        </p:txBody>
      </p:sp>
      <p:sp>
        <p:nvSpPr>
          <p:cNvPr id="28" name="空心弧 27">
            <a:extLst>
              <a:ext uri="{FF2B5EF4-FFF2-40B4-BE49-F238E27FC236}">
                <a16:creationId xmlns:a16="http://schemas.microsoft.com/office/drawing/2014/main" id="{35A8C41C-200C-49AA-AEC8-EF236CC90408}"/>
              </a:ext>
            </a:extLst>
          </p:cNvPr>
          <p:cNvSpPr/>
          <p:nvPr/>
        </p:nvSpPr>
        <p:spPr>
          <a:xfrm rot="10800000">
            <a:off x="4505549" y="2139950"/>
            <a:ext cx="3213100" cy="3213100"/>
          </a:xfrm>
          <a:prstGeom prst="blockArc">
            <a:avLst>
              <a:gd name="adj1" fmla="val 10797665"/>
              <a:gd name="adj2" fmla="val 16200000"/>
              <a:gd name="adj3" fmla="val 10000"/>
            </a:avLst>
          </a:prstGeom>
          <a:solidFill>
            <a:schemeClr val="bg1"/>
          </a:solidFill>
          <a:ln>
            <a:solidFill>
              <a:schemeClr val="accent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29" name="空心弧 28">
            <a:extLst>
              <a:ext uri="{FF2B5EF4-FFF2-40B4-BE49-F238E27FC236}">
                <a16:creationId xmlns:a16="http://schemas.microsoft.com/office/drawing/2014/main" id="{55749179-0C88-4FB8-987D-6CFBEFC91A80}"/>
              </a:ext>
            </a:extLst>
          </p:cNvPr>
          <p:cNvSpPr/>
          <p:nvPr/>
        </p:nvSpPr>
        <p:spPr>
          <a:xfrm>
            <a:off x="4505549" y="2139950"/>
            <a:ext cx="3213100" cy="3213100"/>
          </a:xfrm>
          <a:prstGeom prst="blockArc">
            <a:avLst>
              <a:gd name="adj1" fmla="val 10797665"/>
              <a:gd name="adj2" fmla="val 16200000"/>
              <a:gd name="adj3" fmla="val 10000"/>
            </a:avLst>
          </a:prstGeom>
          <a:solidFill>
            <a:schemeClr val="bg1"/>
          </a:solidFill>
          <a:ln>
            <a:solidFill>
              <a:schemeClr val="accent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30" name="空心弧 29">
            <a:extLst>
              <a:ext uri="{FF2B5EF4-FFF2-40B4-BE49-F238E27FC236}">
                <a16:creationId xmlns:a16="http://schemas.microsoft.com/office/drawing/2014/main" id="{81A3D572-9185-49BD-B06A-7D94E915327F}"/>
              </a:ext>
            </a:extLst>
          </p:cNvPr>
          <p:cNvSpPr/>
          <p:nvPr/>
        </p:nvSpPr>
        <p:spPr>
          <a:xfrm rot="16200000">
            <a:off x="4505549" y="2139950"/>
            <a:ext cx="3213100" cy="3213100"/>
          </a:xfrm>
          <a:prstGeom prst="blockArc">
            <a:avLst>
              <a:gd name="adj1" fmla="val 10797665"/>
              <a:gd name="adj2" fmla="val 16199994"/>
              <a:gd name="adj3" fmla="val 15930"/>
            </a:avLst>
          </a:prstGeom>
          <a:solidFill>
            <a:schemeClr val="accent1"/>
          </a:solidFill>
          <a:ln>
            <a:solidFill>
              <a:schemeClr val="accent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45" name="空心弧 44">
            <a:extLst>
              <a:ext uri="{FF2B5EF4-FFF2-40B4-BE49-F238E27FC236}">
                <a16:creationId xmlns:a16="http://schemas.microsoft.com/office/drawing/2014/main" id="{C00A8AA0-411B-43DD-824A-DD7517ADEAD1}"/>
              </a:ext>
            </a:extLst>
          </p:cNvPr>
          <p:cNvSpPr/>
          <p:nvPr/>
        </p:nvSpPr>
        <p:spPr>
          <a:xfrm rot="5400000">
            <a:off x="4505549" y="2139950"/>
            <a:ext cx="3213100" cy="3213100"/>
          </a:xfrm>
          <a:prstGeom prst="blockArc">
            <a:avLst>
              <a:gd name="adj1" fmla="val 10797665"/>
              <a:gd name="adj2" fmla="val 16240347"/>
              <a:gd name="adj3" fmla="val 16322"/>
            </a:avLst>
          </a:prstGeom>
          <a:solidFill>
            <a:schemeClr val="accent1"/>
          </a:solidFill>
          <a:ln>
            <a:solidFill>
              <a:schemeClr val="accent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46" name="椭圆 45">
            <a:extLst>
              <a:ext uri="{FF2B5EF4-FFF2-40B4-BE49-F238E27FC236}">
                <a16:creationId xmlns:a16="http://schemas.microsoft.com/office/drawing/2014/main" id="{DE4EA556-89AF-45C4-8C24-41A927B5A58D}"/>
              </a:ext>
            </a:extLst>
          </p:cNvPr>
          <p:cNvSpPr/>
          <p:nvPr/>
        </p:nvSpPr>
        <p:spPr>
          <a:xfrm>
            <a:off x="4264236" y="2238586"/>
            <a:ext cx="660400" cy="660400"/>
          </a:xfrm>
          <a:prstGeom prst="ellipse">
            <a:avLst/>
          </a:prstGeom>
          <a:solidFill>
            <a:schemeClr val="bg1"/>
          </a:solidFill>
          <a:ln>
            <a:solidFill>
              <a:schemeClr val="accent1"/>
            </a:solidFill>
          </a:ln>
          <a:effectLst>
            <a:outerShdw blurRad="355600" sx="95000" sy="95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56" name="椭圆 55">
            <a:extLst>
              <a:ext uri="{FF2B5EF4-FFF2-40B4-BE49-F238E27FC236}">
                <a16:creationId xmlns:a16="http://schemas.microsoft.com/office/drawing/2014/main" id="{717BE4AD-31DC-481D-9ECE-1C60E2EA113F}"/>
              </a:ext>
            </a:extLst>
          </p:cNvPr>
          <p:cNvSpPr/>
          <p:nvPr/>
        </p:nvSpPr>
        <p:spPr>
          <a:xfrm>
            <a:off x="7244094" y="2238586"/>
            <a:ext cx="660400" cy="660400"/>
          </a:xfrm>
          <a:prstGeom prst="ellipse">
            <a:avLst/>
          </a:prstGeom>
          <a:solidFill>
            <a:schemeClr val="bg1"/>
          </a:solidFill>
          <a:ln>
            <a:solidFill>
              <a:schemeClr val="accent1"/>
            </a:solidFill>
          </a:ln>
          <a:effectLst>
            <a:outerShdw blurRad="355600" sx="95000" sy="95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57" name="椭圆 56">
            <a:extLst>
              <a:ext uri="{FF2B5EF4-FFF2-40B4-BE49-F238E27FC236}">
                <a16:creationId xmlns:a16="http://schemas.microsoft.com/office/drawing/2014/main" id="{76E3DD93-AC94-450E-BBDD-989FEA975DD2}"/>
              </a:ext>
            </a:extLst>
          </p:cNvPr>
          <p:cNvSpPr/>
          <p:nvPr/>
        </p:nvSpPr>
        <p:spPr>
          <a:xfrm>
            <a:off x="4292811" y="4643771"/>
            <a:ext cx="660400" cy="660400"/>
          </a:xfrm>
          <a:prstGeom prst="ellipse">
            <a:avLst/>
          </a:prstGeom>
          <a:solidFill>
            <a:schemeClr val="bg1"/>
          </a:solidFill>
          <a:ln>
            <a:solidFill>
              <a:schemeClr val="accent1"/>
            </a:solidFill>
          </a:ln>
          <a:effectLst>
            <a:outerShdw blurRad="355600" sx="95000" sy="95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58" name="椭圆 57">
            <a:extLst>
              <a:ext uri="{FF2B5EF4-FFF2-40B4-BE49-F238E27FC236}">
                <a16:creationId xmlns:a16="http://schemas.microsoft.com/office/drawing/2014/main" id="{C8622DC7-C18B-45F4-A8A2-E28CFC682292}"/>
              </a:ext>
            </a:extLst>
          </p:cNvPr>
          <p:cNvSpPr/>
          <p:nvPr/>
        </p:nvSpPr>
        <p:spPr>
          <a:xfrm>
            <a:off x="7244094" y="4643771"/>
            <a:ext cx="660400" cy="660400"/>
          </a:xfrm>
          <a:prstGeom prst="ellipse">
            <a:avLst/>
          </a:prstGeom>
          <a:solidFill>
            <a:schemeClr val="bg1"/>
          </a:solidFill>
          <a:ln>
            <a:solidFill>
              <a:schemeClr val="accent1"/>
            </a:solidFill>
          </a:ln>
          <a:effectLst>
            <a:outerShdw blurRad="355600" sx="95000" sy="95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67" name="文本框 66">
            <a:extLst>
              <a:ext uri="{FF2B5EF4-FFF2-40B4-BE49-F238E27FC236}">
                <a16:creationId xmlns:a16="http://schemas.microsoft.com/office/drawing/2014/main" id="{6F218058-4E38-4349-86E8-C373343808A4}"/>
              </a:ext>
            </a:extLst>
          </p:cNvPr>
          <p:cNvSpPr txBox="1"/>
          <p:nvPr/>
        </p:nvSpPr>
        <p:spPr>
          <a:xfrm>
            <a:off x="5344313" y="3076024"/>
            <a:ext cx="153557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4000" b="1" i="0" u="none" strike="noStrike" kern="1200" cap="none" spc="0" normalizeH="0" baseline="0" noProof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Arial" panose="020B0604020202020204" pitchFamily="34" charset="0"/>
              </a:rPr>
              <a:t>添加</a:t>
            </a:r>
            <a:endParaRPr kumimoji="0" lang="en-US" altLang="zh-CN" sz="4000" b="1" i="0" u="none" strike="noStrike" kern="1200" cap="none" spc="0" normalizeH="0" baseline="0" noProof="0">
              <a:ln>
                <a:noFill/>
              </a:ln>
              <a:solidFill>
                <a:srgbClr val="44546A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  <a:sym typeface="Arial" panose="020B060402020202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4000" b="1" i="0" u="none" strike="noStrike" kern="1200" cap="none" spc="0" normalizeH="0" baseline="0" noProof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Arial" panose="020B0604020202020204" pitchFamily="34" charset="0"/>
              </a:rPr>
              <a:t>标题</a:t>
            </a:r>
            <a:endParaRPr kumimoji="0" lang="zh-CN" altLang="en-US" sz="4000" b="1" i="0" u="none" strike="noStrike" kern="1200" cap="none" spc="0" normalizeH="0" baseline="0" noProof="0" dirty="0">
              <a:ln>
                <a:noFill/>
              </a:ln>
              <a:solidFill>
                <a:srgbClr val="44546A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  <a:sym typeface="Arial" panose="020B0604020202020204" pitchFamily="34" charset="0"/>
            </a:endParaRPr>
          </a:p>
        </p:txBody>
      </p:sp>
      <p:grpSp>
        <p:nvGrpSpPr>
          <p:cNvPr id="72" name="组合 71">
            <a:extLst>
              <a:ext uri="{FF2B5EF4-FFF2-40B4-BE49-F238E27FC236}">
                <a16:creationId xmlns:a16="http://schemas.microsoft.com/office/drawing/2014/main" id="{DCED1D46-EEFA-401C-B433-083D0B7DBDA8}"/>
              </a:ext>
            </a:extLst>
          </p:cNvPr>
          <p:cNvGrpSpPr/>
          <p:nvPr/>
        </p:nvGrpSpPr>
        <p:grpSpPr>
          <a:xfrm>
            <a:off x="8481991" y="2207914"/>
            <a:ext cx="3078637" cy="1122566"/>
            <a:chOff x="8481991" y="2207914"/>
            <a:chExt cx="3078637" cy="1122566"/>
          </a:xfrm>
        </p:grpSpPr>
        <p:sp>
          <p:nvSpPr>
            <p:cNvPr id="73" name="文本框 72">
              <a:extLst>
                <a:ext uri="{FF2B5EF4-FFF2-40B4-BE49-F238E27FC236}">
                  <a16:creationId xmlns:a16="http://schemas.microsoft.com/office/drawing/2014/main" id="{B13777E8-7977-45EB-99F7-75C12012C4C2}"/>
                </a:ext>
              </a:extLst>
            </p:cNvPr>
            <p:cNvSpPr txBox="1"/>
            <p:nvPr/>
          </p:nvSpPr>
          <p:spPr>
            <a:xfrm>
              <a:off x="8481991" y="2207914"/>
              <a:ext cx="2106815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2000" b="0" i="0" u="none" strike="noStrike" kern="1200" cap="none" spc="0" normalizeH="0" baseline="0" noProof="0">
                  <a:ln>
                    <a:noFill/>
                  </a:ln>
                  <a:solidFill>
                    <a:schemeClr val="tx2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TITLE HERE</a:t>
              </a:r>
            </a:p>
          </p:txBody>
        </p:sp>
        <p:sp>
          <p:nvSpPr>
            <p:cNvPr id="74" name="文本框 73">
              <a:extLst>
                <a:ext uri="{FF2B5EF4-FFF2-40B4-BE49-F238E27FC236}">
                  <a16:creationId xmlns:a16="http://schemas.microsoft.com/office/drawing/2014/main" id="{424CF5EC-7299-4EEB-B163-45D23F73CBC2}"/>
                </a:ext>
              </a:extLst>
            </p:cNvPr>
            <p:cNvSpPr txBox="1"/>
            <p:nvPr/>
          </p:nvSpPr>
          <p:spPr>
            <a:xfrm>
              <a:off x="8520792" y="2657475"/>
              <a:ext cx="3039836" cy="67300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0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2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Lorem ipsum dolor sit amet, consectetuer adipiscing elit. Maecenas porttitor congue massa. </a:t>
              </a:r>
              <a:r>
                <a:rPr kumimoji="0" lang="en-US" altLang="zh-CN" sz="1000" b="0" i="0" u="none" strike="noStrike" kern="1200" cap="none" spc="0" normalizeH="0" baseline="0" noProof="0">
                  <a:ln>
                    <a:noFill/>
                  </a:ln>
                  <a:solidFill>
                    <a:schemeClr val="tx2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Fusce posuere</a:t>
              </a:r>
            </a:p>
          </p:txBody>
        </p:sp>
        <p:sp>
          <p:nvSpPr>
            <p:cNvPr id="75" name="矩形: 圆角 74">
              <a:extLst>
                <a:ext uri="{FF2B5EF4-FFF2-40B4-BE49-F238E27FC236}">
                  <a16:creationId xmlns:a16="http://schemas.microsoft.com/office/drawing/2014/main" id="{1C0747DF-66FB-4AB4-9AF3-13E820AAD945}"/>
                </a:ext>
              </a:extLst>
            </p:cNvPr>
            <p:cNvSpPr/>
            <p:nvPr/>
          </p:nvSpPr>
          <p:spPr>
            <a:xfrm>
              <a:off x="8615741" y="2609890"/>
              <a:ext cx="548556" cy="45719"/>
            </a:xfrm>
            <a:prstGeom prst="roundRect">
              <a:avLst>
                <a:gd name="adj" fmla="val 50000"/>
              </a:avLst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</p:grpSp>
      <p:sp>
        <p:nvSpPr>
          <p:cNvPr id="76" name="文本框 75">
            <a:extLst>
              <a:ext uri="{FF2B5EF4-FFF2-40B4-BE49-F238E27FC236}">
                <a16:creationId xmlns:a16="http://schemas.microsoft.com/office/drawing/2014/main" id="{3ECDFC65-B044-42C9-B123-6C455A7B3496}"/>
              </a:ext>
            </a:extLst>
          </p:cNvPr>
          <p:cNvSpPr txBox="1"/>
          <p:nvPr/>
        </p:nvSpPr>
        <p:spPr>
          <a:xfrm>
            <a:off x="8515362" y="4589650"/>
            <a:ext cx="210681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000" b="0" i="0" u="none" strike="noStrike" kern="1200" cap="none" spc="0" normalizeH="0" baseline="0" noProof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TITLE HERE</a:t>
            </a:r>
          </a:p>
        </p:txBody>
      </p:sp>
      <p:sp>
        <p:nvSpPr>
          <p:cNvPr id="77" name="文本框 76">
            <a:extLst>
              <a:ext uri="{FF2B5EF4-FFF2-40B4-BE49-F238E27FC236}">
                <a16:creationId xmlns:a16="http://schemas.microsoft.com/office/drawing/2014/main" id="{0B2E40A7-10BF-40A8-9B5A-0CA04B00E7CB}"/>
              </a:ext>
            </a:extLst>
          </p:cNvPr>
          <p:cNvSpPr txBox="1"/>
          <p:nvPr/>
        </p:nvSpPr>
        <p:spPr>
          <a:xfrm>
            <a:off x="8554163" y="5039211"/>
            <a:ext cx="3039836" cy="6730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0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Lorem ipsum dolor sit amet, consectetuer adipiscing elit. Maecenas porttitor congue massa. </a:t>
            </a:r>
            <a:r>
              <a:rPr kumimoji="0" lang="en-US" altLang="zh-CN" sz="1000" b="0" i="0" u="none" strike="noStrike" kern="1200" cap="none" spc="0" normalizeH="0" baseline="0" noProof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Fusce posuere</a:t>
            </a:r>
          </a:p>
        </p:txBody>
      </p:sp>
      <p:sp>
        <p:nvSpPr>
          <p:cNvPr id="79" name="矩形: 圆角 78">
            <a:extLst>
              <a:ext uri="{FF2B5EF4-FFF2-40B4-BE49-F238E27FC236}">
                <a16:creationId xmlns:a16="http://schemas.microsoft.com/office/drawing/2014/main" id="{B0CDEFD9-39F2-4213-9BE4-3E907034FD8D}"/>
              </a:ext>
            </a:extLst>
          </p:cNvPr>
          <p:cNvSpPr/>
          <p:nvPr/>
        </p:nvSpPr>
        <p:spPr>
          <a:xfrm>
            <a:off x="8649112" y="4991626"/>
            <a:ext cx="548556" cy="45719"/>
          </a:xfrm>
          <a:prstGeom prst="roundRect">
            <a:avLst>
              <a:gd name="adj" fmla="val 50000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80" name="文本框 79">
            <a:extLst>
              <a:ext uri="{FF2B5EF4-FFF2-40B4-BE49-F238E27FC236}">
                <a16:creationId xmlns:a16="http://schemas.microsoft.com/office/drawing/2014/main" id="{0F6FD8F0-C25E-4A97-9B3D-9056E5AE450C}"/>
              </a:ext>
            </a:extLst>
          </p:cNvPr>
          <p:cNvSpPr txBox="1"/>
          <p:nvPr/>
        </p:nvSpPr>
        <p:spPr>
          <a:xfrm>
            <a:off x="1389733" y="2093542"/>
            <a:ext cx="210681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000" b="0" i="0" u="none" strike="noStrike" kern="1200" cap="none" spc="0" normalizeH="0" baseline="0" noProof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TITLE HERE</a:t>
            </a:r>
          </a:p>
        </p:txBody>
      </p:sp>
      <p:sp>
        <p:nvSpPr>
          <p:cNvPr id="81" name="文本框 80">
            <a:extLst>
              <a:ext uri="{FF2B5EF4-FFF2-40B4-BE49-F238E27FC236}">
                <a16:creationId xmlns:a16="http://schemas.microsoft.com/office/drawing/2014/main" id="{FB072546-4A23-4143-A628-FE18A8519341}"/>
              </a:ext>
            </a:extLst>
          </p:cNvPr>
          <p:cNvSpPr txBox="1"/>
          <p:nvPr/>
        </p:nvSpPr>
        <p:spPr>
          <a:xfrm>
            <a:off x="435281" y="2543103"/>
            <a:ext cx="3039836" cy="6730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0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Lorem ipsum dolor sit amet, consectetuer adipiscing elit. Maecenas porttitor congue massa. </a:t>
            </a:r>
            <a:r>
              <a:rPr kumimoji="0" lang="en-US" altLang="zh-CN" sz="1000" b="0" i="0" u="none" strike="noStrike" kern="1200" cap="none" spc="0" normalizeH="0" baseline="0" noProof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Fusce posuere</a:t>
            </a:r>
          </a:p>
        </p:txBody>
      </p:sp>
      <p:sp>
        <p:nvSpPr>
          <p:cNvPr id="82" name="矩形: 圆角 81">
            <a:extLst>
              <a:ext uri="{FF2B5EF4-FFF2-40B4-BE49-F238E27FC236}">
                <a16:creationId xmlns:a16="http://schemas.microsoft.com/office/drawing/2014/main" id="{4E6EA268-0191-467B-9305-1D1D6894C16A}"/>
              </a:ext>
            </a:extLst>
          </p:cNvPr>
          <p:cNvSpPr/>
          <p:nvPr/>
        </p:nvSpPr>
        <p:spPr>
          <a:xfrm>
            <a:off x="2843931" y="2495518"/>
            <a:ext cx="548556" cy="45719"/>
          </a:xfrm>
          <a:prstGeom prst="roundRect">
            <a:avLst>
              <a:gd name="adj" fmla="val 50000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83" name="文本框 82">
            <a:extLst>
              <a:ext uri="{FF2B5EF4-FFF2-40B4-BE49-F238E27FC236}">
                <a16:creationId xmlns:a16="http://schemas.microsoft.com/office/drawing/2014/main" id="{728AF61B-9EC1-4D36-AB30-301F39988FB3}"/>
              </a:ext>
            </a:extLst>
          </p:cNvPr>
          <p:cNvSpPr txBox="1"/>
          <p:nvPr/>
        </p:nvSpPr>
        <p:spPr>
          <a:xfrm>
            <a:off x="1370109" y="4540199"/>
            <a:ext cx="210681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000" b="0" i="0" u="none" strike="noStrike" kern="1200" cap="none" spc="0" normalizeH="0" baseline="0" noProof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TITLE HERE</a:t>
            </a:r>
          </a:p>
        </p:txBody>
      </p:sp>
      <p:sp>
        <p:nvSpPr>
          <p:cNvPr id="84" name="文本框 83">
            <a:extLst>
              <a:ext uri="{FF2B5EF4-FFF2-40B4-BE49-F238E27FC236}">
                <a16:creationId xmlns:a16="http://schemas.microsoft.com/office/drawing/2014/main" id="{EFBC70CF-1C4B-4087-A3E9-6BD9F7F87F04}"/>
              </a:ext>
            </a:extLst>
          </p:cNvPr>
          <p:cNvSpPr txBox="1"/>
          <p:nvPr/>
        </p:nvSpPr>
        <p:spPr>
          <a:xfrm>
            <a:off x="415657" y="4989760"/>
            <a:ext cx="3039836" cy="6730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0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Lorem ipsum dolor sit amet, consectetuer adipiscing elit. Maecenas porttitor congue massa. </a:t>
            </a:r>
            <a:r>
              <a:rPr kumimoji="0" lang="en-US" altLang="zh-CN" sz="1000" b="0" i="0" u="none" strike="noStrike" kern="1200" cap="none" spc="0" normalizeH="0" baseline="0" noProof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Fusce posuere</a:t>
            </a:r>
          </a:p>
        </p:txBody>
      </p:sp>
      <p:sp>
        <p:nvSpPr>
          <p:cNvPr id="85" name="矩形: 圆角 84">
            <a:extLst>
              <a:ext uri="{FF2B5EF4-FFF2-40B4-BE49-F238E27FC236}">
                <a16:creationId xmlns:a16="http://schemas.microsoft.com/office/drawing/2014/main" id="{13C3D5D3-58AB-405F-BCB4-C5142A04E5EF}"/>
              </a:ext>
            </a:extLst>
          </p:cNvPr>
          <p:cNvSpPr/>
          <p:nvPr/>
        </p:nvSpPr>
        <p:spPr>
          <a:xfrm>
            <a:off x="2824307" y="4942175"/>
            <a:ext cx="548556" cy="45719"/>
          </a:xfrm>
          <a:prstGeom prst="roundRect">
            <a:avLst>
              <a:gd name="adj" fmla="val 50000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31" name="rocket" title="Icon of a rocket">
            <a:extLst>
              <a:ext uri="{FF2B5EF4-FFF2-40B4-BE49-F238E27FC236}">
                <a16:creationId xmlns:a16="http://schemas.microsoft.com/office/drawing/2014/main" id="{384BBF08-A9F9-4ABF-88EC-FF8DC14841ED}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4442535" y="2406061"/>
            <a:ext cx="275760" cy="270352"/>
          </a:xfrm>
          <a:custGeom>
            <a:avLst/>
            <a:gdLst>
              <a:gd name="T0" fmla="*/ 352 w 352"/>
              <a:gd name="T1" fmla="*/ 3 h 346"/>
              <a:gd name="T2" fmla="*/ 305 w 352"/>
              <a:gd name="T3" fmla="*/ 142 h 346"/>
              <a:gd name="T4" fmla="*/ 118 w 352"/>
              <a:gd name="T5" fmla="*/ 326 h 346"/>
              <a:gd name="T6" fmla="*/ 50 w 352"/>
              <a:gd name="T7" fmla="*/ 346 h 346"/>
              <a:gd name="T8" fmla="*/ 0 w 352"/>
              <a:gd name="T9" fmla="*/ 295 h 346"/>
              <a:gd name="T10" fmla="*/ 30 w 352"/>
              <a:gd name="T11" fmla="*/ 227 h 346"/>
              <a:gd name="T12" fmla="*/ 203 w 352"/>
              <a:gd name="T13" fmla="*/ 54 h 346"/>
              <a:gd name="T14" fmla="*/ 352 w 352"/>
              <a:gd name="T15" fmla="*/ 3 h 346"/>
              <a:gd name="T16" fmla="*/ 203 w 352"/>
              <a:gd name="T17" fmla="*/ 55 h 346"/>
              <a:gd name="T18" fmla="*/ 301 w 352"/>
              <a:gd name="T19" fmla="*/ 146 h 346"/>
              <a:gd name="T20" fmla="*/ 144 w 352"/>
              <a:gd name="T21" fmla="*/ 113 h 346"/>
              <a:gd name="T22" fmla="*/ 0 w 352"/>
              <a:gd name="T23" fmla="*/ 113 h 346"/>
              <a:gd name="T24" fmla="*/ 0 w 352"/>
              <a:gd name="T25" fmla="*/ 197 h 346"/>
              <a:gd name="T26" fmla="*/ 30 w 352"/>
              <a:gd name="T27" fmla="*/ 227 h 346"/>
              <a:gd name="T28" fmla="*/ 30 w 352"/>
              <a:gd name="T29" fmla="*/ 227 h 346"/>
              <a:gd name="T30" fmla="*/ 120 w 352"/>
              <a:gd name="T31" fmla="*/ 324 h 346"/>
              <a:gd name="T32" fmla="*/ 141 w 352"/>
              <a:gd name="T33" fmla="*/ 346 h 346"/>
              <a:gd name="T34" fmla="*/ 232 w 352"/>
              <a:gd name="T35" fmla="*/ 346 h 346"/>
              <a:gd name="T36" fmla="*/ 232 w 352"/>
              <a:gd name="T37" fmla="*/ 214 h 346"/>
              <a:gd name="T38" fmla="*/ 176 w 352"/>
              <a:gd name="T39" fmla="*/ 159 h 346"/>
              <a:gd name="T40" fmla="*/ 194 w 352"/>
              <a:gd name="T41" fmla="*/ 177 h 346"/>
              <a:gd name="T42" fmla="*/ 211 w 352"/>
              <a:gd name="T43" fmla="*/ 159 h 346"/>
              <a:gd name="T44" fmla="*/ 194 w 352"/>
              <a:gd name="T45" fmla="*/ 141 h 346"/>
              <a:gd name="T46" fmla="*/ 176 w 352"/>
              <a:gd name="T47" fmla="*/ 159 h 3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</a:cxnLst>
            <a:rect l="0" t="0" r="r" b="b"/>
            <a:pathLst>
              <a:path w="352" h="346">
                <a:moveTo>
                  <a:pt x="352" y="3"/>
                </a:moveTo>
                <a:cubicBezTo>
                  <a:pt x="346" y="85"/>
                  <a:pt x="305" y="142"/>
                  <a:pt x="305" y="142"/>
                </a:cubicBezTo>
                <a:cubicBezTo>
                  <a:pt x="305" y="142"/>
                  <a:pt x="305" y="142"/>
                  <a:pt x="118" y="326"/>
                </a:cubicBezTo>
                <a:cubicBezTo>
                  <a:pt x="118" y="326"/>
                  <a:pt x="118" y="326"/>
                  <a:pt x="50" y="346"/>
                </a:cubicBezTo>
                <a:cubicBezTo>
                  <a:pt x="50" y="346"/>
                  <a:pt x="50" y="346"/>
                  <a:pt x="0" y="295"/>
                </a:cubicBezTo>
                <a:cubicBezTo>
                  <a:pt x="0" y="295"/>
                  <a:pt x="0" y="295"/>
                  <a:pt x="30" y="227"/>
                </a:cubicBezTo>
                <a:cubicBezTo>
                  <a:pt x="30" y="227"/>
                  <a:pt x="149" y="109"/>
                  <a:pt x="203" y="54"/>
                </a:cubicBezTo>
                <a:cubicBezTo>
                  <a:pt x="257" y="0"/>
                  <a:pt x="352" y="3"/>
                  <a:pt x="352" y="3"/>
                </a:cubicBezTo>
                <a:close/>
                <a:moveTo>
                  <a:pt x="203" y="55"/>
                </a:moveTo>
                <a:cubicBezTo>
                  <a:pt x="301" y="146"/>
                  <a:pt x="301" y="146"/>
                  <a:pt x="301" y="146"/>
                </a:cubicBezTo>
                <a:moveTo>
                  <a:pt x="144" y="113"/>
                </a:moveTo>
                <a:cubicBezTo>
                  <a:pt x="0" y="113"/>
                  <a:pt x="0" y="113"/>
                  <a:pt x="0" y="113"/>
                </a:cubicBezTo>
                <a:cubicBezTo>
                  <a:pt x="0" y="197"/>
                  <a:pt x="0" y="197"/>
                  <a:pt x="0" y="197"/>
                </a:cubicBezTo>
                <a:cubicBezTo>
                  <a:pt x="30" y="227"/>
                  <a:pt x="30" y="227"/>
                  <a:pt x="30" y="227"/>
                </a:cubicBezTo>
                <a:moveTo>
                  <a:pt x="30" y="227"/>
                </a:moveTo>
                <a:cubicBezTo>
                  <a:pt x="120" y="324"/>
                  <a:pt x="120" y="324"/>
                  <a:pt x="120" y="324"/>
                </a:cubicBezTo>
                <a:cubicBezTo>
                  <a:pt x="141" y="346"/>
                  <a:pt x="141" y="346"/>
                  <a:pt x="141" y="346"/>
                </a:cubicBezTo>
                <a:cubicBezTo>
                  <a:pt x="232" y="346"/>
                  <a:pt x="232" y="346"/>
                  <a:pt x="232" y="346"/>
                </a:cubicBezTo>
                <a:cubicBezTo>
                  <a:pt x="232" y="214"/>
                  <a:pt x="232" y="214"/>
                  <a:pt x="232" y="214"/>
                </a:cubicBezTo>
                <a:moveTo>
                  <a:pt x="176" y="159"/>
                </a:moveTo>
                <a:cubicBezTo>
                  <a:pt x="176" y="169"/>
                  <a:pt x="184" y="177"/>
                  <a:pt x="194" y="177"/>
                </a:cubicBezTo>
                <a:cubicBezTo>
                  <a:pt x="203" y="177"/>
                  <a:pt x="211" y="169"/>
                  <a:pt x="211" y="159"/>
                </a:cubicBezTo>
                <a:cubicBezTo>
                  <a:pt x="211" y="149"/>
                  <a:pt x="203" y="141"/>
                  <a:pt x="194" y="141"/>
                </a:cubicBezTo>
                <a:cubicBezTo>
                  <a:pt x="184" y="141"/>
                  <a:pt x="176" y="149"/>
                  <a:pt x="176" y="159"/>
                </a:cubicBezTo>
                <a:close/>
              </a:path>
            </a:pathLst>
          </a:custGeom>
          <a:noFill/>
          <a:ln w="12700" cap="flat">
            <a:solidFill>
              <a:schemeClr val="tx2"/>
            </a:solidFill>
            <a:prstDash val="solid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66DDD5"/>
              </a:solidFill>
              <a:effectLst/>
              <a:uLnTx/>
              <a:uFillTx/>
              <a:latin typeface="等线" panose="020F0502020204030204"/>
              <a:ea typeface="+mn-ea"/>
              <a:cs typeface="+mn-cs"/>
            </a:endParaRPr>
          </a:p>
        </p:txBody>
      </p:sp>
      <p:sp>
        <p:nvSpPr>
          <p:cNvPr id="32" name="Intelligence" title="Icon of circles connected by crossing lines">
            <a:extLst>
              <a:ext uri="{FF2B5EF4-FFF2-40B4-BE49-F238E27FC236}">
                <a16:creationId xmlns:a16="http://schemas.microsoft.com/office/drawing/2014/main" id="{42B7BC1A-49B0-47C9-B8C6-6CF797F338C6}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7422910" y="2406061"/>
            <a:ext cx="281350" cy="270352"/>
          </a:xfrm>
          <a:custGeom>
            <a:avLst/>
            <a:gdLst>
              <a:gd name="T0" fmla="*/ 90 w 347"/>
              <a:gd name="T1" fmla="*/ 24 h 333"/>
              <a:gd name="T2" fmla="*/ 114 w 347"/>
              <a:gd name="T3" fmla="*/ 0 h 333"/>
              <a:gd name="T4" fmla="*/ 138 w 347"/>
              <a:gd name="T5" fmla="*/ 24 h 333"/>
              <a:gd name="T6" fmla="*/ 114 w 347"/>
              <a:gd name="T7" fmla="*/ 49 h 333"/>
              <a:gd name="T8" fmla="*/ 90 w 347"/>
              <a:gd name="T9" fmla="*/ 24 h 333"/>
              <a:gd name="T10" fmla="*/ 0 w 347"/>
              <a:gd name="T11" fmla="*/ 146 h 333"/>
              <a:gd name="T12" fmla="*/ 37 w 347"/>
              <a:gd name="T13" fmla="*/ 183 h 333"/>
              <a:gd name="T14" fmla="*/ 75 w 347"/>
              <a:gd name="T15" fmla="*/ 146 h 333"/>
              <a:gd name="T16" fmla="*/ 37 w 347"/>
              <a:gd name="T17" fmla="*/ 108 h 333"/>
              <a:gd name="T18" fmla="*/ 0 w 347"/>
              <a:gd name="T19" fmla="*/ 146 h 333"/>
              <a:gd name="T20" fmla="*/ 60 w 347"/>
              <a:gd name="T21" fmla="*/ 273 h 333"/>
              <a:gd name="T22" fmla="*/ 119 w 347"/>
              <a:gd name="T23" fmla="*/ 333 h 333"/>
              <a:gd name="T24" fmla="*/ 179 w 347"/>
              <a:gd name="T25" fmla="*/ 273 h 333"/>
              <a:gd name="T26" fmla="*/ 119 w 347"/>
              <a:gd name="T27" fmla="*/ 213 h 333"/>
              <a:gd name="T28" fmla="*/ 60 w 347"/>
              <a:gd name="T29" fmla="*/ 273 h 333"/>
              <a:gd name="T30" fmla="*/ 134 w 347"/>
              <a:gd name="T31" fmla="*/ 110 h 333"/>
              <a:gd name="T32" fmla="*/ 174 w 347"/>
              <a:gd name="T33" fmla="*/ 149 h 333"/>
              <a:gd name="T34" fmla="*/ 213 w 347"/>
              <a:gd name="T35" fmla="*/ 110 h 333"/>
              <a:gd name="T36" fmla="*/ 174 w 347"/>
              <a:gd name="T37" fmla="*/ 71 h 333"/>
              <a:gd name="T38" fmla="*/ 134 w 347"/>
              <a:gd name="T39" fmla="*/ 110 h 333"/>
              <a:gd name="T40" fmla="*/ 228 w 347"/>
              <a:gd name="T41" fmla="*/ 241 h 333"/>
              <a:gd name="T42" fmla="*/ 287 w 347"/>
              <a:gd name="T43" fmla="*/ 303 h 333"/>
              <a:gd name="T44" fmla="*/ 347 w 347"/>
              <a:gd name="T45" fmla="*/ 241 h 333"/>
              <a:gd name="T46" fmla="*/ 287 w 347"/>
              <a:gd name="T47" fmla="*/ 179 h 333"/>
              <a:gd name="T48" fmla="*/ 228 w 347"/>
              <a:gd name="T49" fmla="*/ 241 h 333"/>
              <a:gd name="T50" fmla="*/ 228 w 347"/>
              <a:gd name="T51" fmla="*/ 250 h 333"/>
              <a:gd name="T52" fmla="*/ 178 w 347"/>
              <a:gd name="T53" fmla="*/ 262 h 333"/>
              <a:gd name="T54" fmla="*/ 74 w 347"/>
              <a:gd name="T55" fmla="*/ 139 h 333"/>
              <a:gd name="T56" fmla="*/ 136 w 347"/>
              <a:gd name="T57" fmla="*/ 120 h 333"/>
              <a:gd name="T58" fmla="*/ 137 w 347"/>
              <a:gd name="T59" fmla="*/ 216 h 333"/>
              <a:gd name="T60" fmla="*/ 162 w 347"/>
              <a:gd name="T61" fmla="*/ 148 h 333"/>
              <a:gd name="T62" fmla="*/ 86 w 347"/>
              <a:gd name="T63" fmla="*/ 223 h 333"/>
              <a:gd name="T64" fmla="*/ 57 w 347"/>
              <a:gd name="T65" fmla="*/ 177 h 333"/>
              <a:gd name="T66" fmla="*/ 232 w 347"/>
              <a:gd name="T67" fmla="*/ 217 h 333"/>
              <a:gd name="T68" fmla="*/ 71 w 347"/>
              <a:gd name="T69" fmla="*/ 161 h 333"/>
              <a:gd name="T70" fmla="*/ 102 w 347"/>
              <a:gd name="T71" fmla="*/ 46 h 333"/>
              <a:gd name="T72" fmla="*/ 58 w 347"/>
              <a:gd name="T73" fmla="*/ 115 h 333"/>
              <a:gd name="T74" fmla="*/ 249 w 347"/>
              <a:gd name="T75" fmla="*/ 194 h 333"/>
              <a:gd name="T76" fmla="*/ 200 w 347"/>
              <a:gd name="T77" fmla="*/ 139 h 333"/>
              <a:gd name="T78" fmla="*/ 112 w 347"/>
              <a:gd name="T79" fmla="*/ 213 h 333"/>
              <a:gd name="T80" fmla="*/ 114 w 347"/>
              <a:gd name="T81" fmla="*/ 49 h 333"/>
              <a:gd name="T82" fmla="*/ 126 w 347"/>
              <a:gd name="T83" fmla="*/ 45 h 333"/>
              <a:gd name="T84" fmla="*/ 151 w 347"/>
              <a:gd name="T85" fmla="*/ 78 h 3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</a:cxnLst>
            <a:rect l="0" t="0" r="r" b="b"/>
            <a:pathLst>
              <a:path w="347" h="333">
                <a:moveTo>
                  <a:pt x="90" y="24"/>
                </a:moveTo>
                <a:cubicBezTo>
                  <a:pt x="90" y="11"/>
                  <a:pt x="100" y="0"/>
                  <a:pt x="114" y="0"/>
                </a:cubicBezTo>
                <a:cubicBezTo>
                  <a:pt x="127" y="0"/>
                  <a:pt x="138" y="11"/>
                  <a:pt x="138" y="24"/>
                </a:cubicBezTo>
                <a:cubicBezTo>
                  <a:pt x="138" y="38"/>
                  <a:pt x="127" y="49"/>
                  <a:pt x="114" y="49"/>
                </a:cubicBezTo>
                <a:cubicBezTo>
                  <a:pt x="100" y="49"/>
                  <a:pt x="90" y="38"/>
                  <a:pt x="90" y="24"/>
                </a:cubicBezTo>
                <a:close/>
                <a:moveTo>
                  <a:pt x="0" y="146"/>
                </a:moveTo>
                <a:cubicBezTo>
                  <a:pt x="0" y="166"/>
                  <a:pt x="17" y="183"/>
                  <a:pt x="37" y="183"/>
                </a:cubicBezTo>
                <a:cubicBezTo>
                  <a:pt x="58" y="183"/>
                  <a:pt x="75" y="166"/>
                  <a:pt x="75" y="146"/>
                </a:cubicBezTo>
                <a:cubicBezTo>
                  <a:pt x="75" y="125"/>
                  <a:pt x="58" y="108"/>
                  <a:pt x="37" y="108"/>
                </a:cubicBezTo>
                <a:cubicBezTo>
                  <a:pt x="17" y="108"/>
                  <a:pt x="0" y="125"/>
                  <a:pt x="0" y="146"/>
                </a:cubicBezTo>
                <a:close/>
                <a:moveTo>
                  <a:pt x="60" y="273"/>
                </a:moveTo>
                <a:cubicBezTo>
                  <a:pt x="60" y="306"/>
                  <a:pt x="86" y="333"/>
                  <a:pt x="119" y="333"/>
                </a:cubicBezTo>
                <a:cubicBezTo>
                  <a:pt x="152" y="333"/>
                  <a:pt x="179" y="306"/>
                  <a:pt x="179" y="273"/>
                </a:cubicBezTo>
                <a:cubicBezTo>
                  <a:pt x="179" y="240"/>
                  <a:pt x="152" y="213"/>
                  <a:pt x="119" y="213"/>
                </a:cubicBezTo>
                <a:cubicBezTo>
                  <a:pt x="86" y="213"/>
                  <a:pt x="60" y="240"/>
                  <a:pt x="60" y="273"/>
                </a:cubicBezTo>
                <a:close/>
                <a:moveTo>
                  <a:pt x="134" y="110"/>
                </a:moveTo>
                <a:cubicBezTo>
                  <a:pt x="134" y="132"/>
                  <a:pt x="152" y="149"/>
                  <a:pt x="174" y="149"/>
                </a:cubicBezTo>
                <a:cubicBezTo>
                  <a:pt x="195" y="149"/>
                  <a:pt x="213" y="132"/>
                  <a:pt x="213" y="110"/>
                </a:cubicBezTo>
                <a:cubicBezTo>
                  <a:pt x="213" y="89"/>
                  <a:pt x="195" y="71"/>
                  <a:pt x="174" y="71"/>
                </a:cubicBezTo>
                <a:cubicBezTo>
                  <a:pt x="152" y="71"/>
                  <a:pt x="134" y="89"/>
                  <a:pt x="134" y="110"/>
                </a:cubicBezTo>
                <a:close/>
                <a:moveTo>
                  <a:pt x="228" y="241"/>
                </a:moveTo>
                <a:cubicBezTo>
                  <a:pt x="228" y="275"/>
                  <a:pt x="254" y="303"/>
                  <a:pt x="287" y="303"/>
                </a:cubicBezTo>
                <a:cubicBezTo>
                  <a:pt x="320" y="303"/>
                  <a:pt x="347" y="275"/>
                  <a:pt x="347" y="241"/>
                </a:cubicBezTo>
                <a:cubicBezTo>
                  <a:pt x="347" y="207"/>
                  <a:pt x="320" y="179"/>
                  <a:pt x="287" y="179"/>
                </a:cubicBezTo>
                <a:cubicBezTo>
                  <a:pt x="254" y="179"/>
                  <a:pt x="228" y="207"/>
                  <a:pt x="228" y="241"/>
                </a:cubicBezTo>
                <a:close/>
                <a:moveTo>
                  <a:pt x="228" y="250"/>
                </a:moveTo>
                <a:cubicBezTo>
                  <a:pt x="178" y="262"/>
                  <a:pt x="178" y="262"/>
                  <a:pt x="178" y="262"/>
                </a:cubicBezTo>
                <a:moveTo>
                  <a:pt x="74" y="139"/>
                </a:moveTo>
                <a:cubicBezTo>
                  <a:pt x="136" y="120"/>
                  <a:pt x="136" y="120"/>
                  <a:pt x="136" y="120"/>
                </a:cubicBezTo>
                <a:moveTo>
                  <a:pt x="137" y="216"/>
                </a:moveTo>
                <a:cubicBezTo>
                  <a:pt x="162" y="148"/>
                  <a:pt x="162" y="148"/>
                  <a:pt x="162" y="148"/>
                </a:cubicBezTo>
                <a:moveTo>
                  <a:pt x="86" y="223"/>
                </a:moveTo>
                <a:cubicBezTo>
                  <a:pt x="57" y="177"/>
                  <a:pt x="57" y="177"/>
                  <a:pt x="57" y="177"/>
                </a:cubicBezTo>
                <a:moveTo>
                  <a:pt x="232" y="217"/>
                </a:moveTo>
                <a:cubicBezTo>
                  <a:pt x="71" y="161"/>
                  <a:pt x="71" y="161"/>
                  <a:pt x="71" y="161"/>
                </a:cubicBezTo>
                <a:moveTo>
                  <a:pt x="102" y="46"/>
                </a:moveTo>
                <a:cubicBezTo>
                  <a:pt x="58" y="115"/>
                  <a:pt x="58" y="115"/>
                  <a:pt x="58" y="115"/>
                </a:cubicBezTo>
                <a:moveTo>
                  <a:pt x="249" y="194"/>
                </a:moveTo>
                <a:cubicBezTo>
                  <a:pt x="200" y="139"/>
                  <a:pt x="200" y="139"/>
                  <a:pt x="200" y="139"/>
                </a:cubicBezTo>
                <a:moveTo>
                  <a:pt x="112" y="213"/>
                </a:moveTo>
                <a:cubicBezTo>
                  <a:pt x="114" y="49"/>
                  <a:pt x="114" y="49"/>
                  <a:pt x="114" y="49"/>
                </a:cubicBezTo>
                <a:moveTo>
                  <a:pt x="126" y="45"/>
                </a:moveTo>
                <a:cubicBezTo>
                  <a:pt x="151" y="78"/>
                  <a:pt x="151" y="78"/>
                  <a:pt x="151" y="78"/>
                </a:cubicBezTo>
              </a:path>
            </a:pathLst>
          </a:custGeom>
          <a:noFill/>
          <a:ln w="12700" cap="sq">
            <a:solidFill>
              <a:schemeClr val="tx2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gradFill>
                <a:gsLst>
                  <a:gs pos="0">
                    <a:srgbClr val="505050"/>
                  </a:gs>
                  <a:gs pos="100000">
                    <a:srgbClr val="505050"/>
                  </a:gs>
                </a:gsLst>
                <a:lin ang="5400000" scaled="1"/>
              </a:gradFill>
              <a:effectLst/>
              <a:uLnTx/>
              <a:uFillTx/>
              <a:latin typeface="等线" panose="020F0502020204030204"/>
              <a:ea typeface="+mn-ea"/>
              <a:cs typeface="+mn-cs"/>
            </a:endParaRPr>
          </a:p>
        </p:txBody>
      </p:sp>
      <p:sp>
        <p:nvSpPr>
          <p:cNvPr id="33" name="IoT" title="Icon of five circles that all connect to a center circle">
            <a:extLst>
              <a:ext uri="{FF2B5EF4-FFF2-40B4-BE49-F238E27FC236}">
                <a16:creationId xmlns:a16="http://schemas.microsoft.com/office/drawing/2014/main" id="{FD431C11-214C-496E-8A3C-8CBB86E3BE2F}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4488051" y="4852718"/>
            <a:ext cx="269920" cy="270352"/>
          </a:xfrm>
          <a:custGeom>
            <a:avLst/>
            <a:gdLst>
              <a:gd name="T0" fmla="*/ 235 w 352"/>
              <a:gd name="T1" fmla="*/ 176 h 352"/>
              <a:gd name="T2" fmla="*/ 176 w 352"/>
              <a:gd name="T3" fmla="*/ 235 h 352"/>
              <a:gd name="T4" fmla="*/ 117 w 352"/>
              <a:gd name="T5" fmla="*/ 176 h 352"/>
              <a:gd name="T6" fmla="*/ 176 w 352"/>
              <a:gd name="T7" fmla="*/ 117 h 352"/>
              <a:gd name="T8" fmla="*/ 235 w 352"/>
              <a:gd name="T9" fmla="*/ 176 h 352"/>
              <a:gd name="T10" fmla="*/ 270 w 352"/>
              <a:gd name="T11" fmla="*/ 0 h 352"/>
              <a:gd name="T12" fmla="*/ 235 w 352"/>
              <a:gd name="T13" fmla="*/ 35 h 352"/>
              <a:gd name="T14" fmla="*/ 270 w 352"/>
              <a:gd name="T15" fmla="*/ 70 h 352"/>
              <a:gd name="T16" fmla="*/ 305 w 352"/>
              <a:gd name="T17" fmla="*/ 35 h 352"/>
              <a:gd name="T18" fmla="*/ 270 w 352"/>
              <a:gd name="T19" fmla="*/ 0 h 352"/>
              <a:gd name="T20" fmla="*/ 82 w 352"/>
              <a:gd name="T21" fmla="*/ 23 h 352"/>
              <a:gd name="T22" fmla="*/ 47 w 352"/>
              <a:gd name="T23" fmla="*/ 59 h 352"/>
              <a:gd name="T24" fmla="*/ 82 w 352"/>
              <a:gd name="T25" fmla="*/ 94 h 352"/>
              <a:gd name="T26" fmla="*/ 117 w 352"/>
              <a:gd name="T27" fmla="*/ 59 h 352"/>
              <a:gd name="T28" fmla="*/ 82 w 352"/>
              <a:gd name="T29" fmla="*/ 23 h 352"/>
              <a:gd name="T30" fmla="*/ 35 w 352"/>
              <a:gd name="T31" fmla="*/ 211 h 352"/>
              <a:gd name="T32" fmla="*/ 0 w 352"/>
              <a:gd name="T33" fmla="*/ 246 h 352"/>
              <a:gd name="T34" fmla="*/ 35 w 352"/>
              <a:gd name="T35" fmla="*/ 282 h 352"/>
              <a:gd name="T36" fmla="*/ 70 w 352"/>
              <a:gd name="T37" fmla="*/ 246 h 352"/>
              <a:gd name="T38" fmla="*/ 35 w 352"/>
              <a:gd name="T39" fmla="*/ 211 h 352"/>
              <a:gd name="T40" fmla="*/ 223 w 352"/>
              <a:gd name="T41" fmla="*/ 282 h 352"/>
              <a:gd name="T42" fmla="*/ 188 w 352"/>
              <a:gd name="T43" fmla="*/ 317 h 352"/>
              <a:gd name="T44" fmla="*/ 223 w 352"/>
              <a:gd name="T45" fmla="*/ 352 h 352"/>
              <a:gd name="T46" fmla="*/ 258 w 352"/>
              <a:gd name="T47" fmla="*/ 317 h 352"/>
              <a:gd name="T48" fmla="*/ 223 w 352"/>
              <a:gd name="T49" fmla="*/ 282 h 352"/>
              <a:gd name="T50" fmla="*/ 317 w 352"/>
              <a:gd name="T51" fmla="*/ 164 h 352"/>
              <a:gd name="T52" fmla="*/ 282 w 352"/>
              <a:gd name="T53" fmla="*/ 199 h 352"/>
              <a:gd name="T54" fmla="*/ 317 w 352"/>
              <a:gd name="T55" fmla="*/ 235 h 352"/>
              <a:gd name="T56" fmla="*/ 352 w 352"/>
              <a:gd name="T57" fmla="*/ 199 h 352"/>
              <a:gd name="T58" fmla="*/ 317 w 352"/>
              <a:gd name="T59" fmla="*/ 164 h 352"/>
              <a:gd name="T60" fmla="*/ 250 w 352"/>
              <a:gd name="T61" fmla="*/ 64 h 352"/>
              <a:gd name="T62" fmla="*/ 209 w 352"/>
              <a:gd name="T63" fmla="*/ 127 h 352"/>
              <a:gd name="T64" fmla="*/ 139 w 352"/>
              <a:gd name="T65" fmla="*/ 130 h 352"/>
              <a:gd name="T66" fmla="*/ 104 w 352"/>
              <a:gd name="T67" fmla="*/ 86 h 352"/>
              <a:gd name="T68" fmla="*/ 67 w 352"/>
              <a:gd name="T69" fmla="*/ 231 h 352"/>
              <a:gd name="T70" fmla="*/ 124 w 352"/>
              <a:gd name="T71" fmla="*/ 202 h 352"/>
              <a:gd name="T72" fmla="*/ 212 w 352"/>
              <a:gd name="T73" fmla="*/ 283 h 352"/>
              <a:gd name="T74" fmla="*/ 195 w 352"/>
              <a:gd name="T75" fmla="*/ 232 h 352"/>
              <a:gd name="T76" fmla="*/ 234 w 352"/>
              <a:gd name="T77" fmla="*/ 186 h 352"/>
              <a:gd name="T78" fmla="*/ 282 w 352"/>
              <a:gd name="T79" fmla="*/ 194 h 3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</a:cxnLst>
            <a:rect l="0" t="0" r="r" b="b"/>
            <a:pathLst>
              <a:path w="352" h="352">
                <a:moveTo>
                  <a:pt x="235" y="176"/>
                </a:moveTo>
                <a:cubicBezTo>
                  <a:pt x="235" y="208"/>
                  <a:pt x="208" y="235"/>
                  <a:pt x="176" y="235"/>
                </a:cubicBezTo>
                <a:cubicBezTo>
                  <a:pt x="144" y="235"/>
                  <a:pt x="117" y="208"/>
                  <a:pt x="117" y="176"/>
                </a:cubicBezTo>
                <a:cubicBezTo>
                  <a:pt x="117" y="144"/>
                  <a:pt x="144" y="117"/>
                  <a:pt x="176" y="117"/>
                </a:cubicBezTo>
                <a:cubicBezTo>
                  <a:pt x="208" y="117"/>
                  <a:pt x="235" y="144"/>
                  <a:pt x="235" y="176"/>
                </a:cubicBezTo>
                <a:close/>
                <a:moveTo>
                  <a:pt x="270" y="0"/>
                </a:moveTo>
                <a:cubicBezTo>
                  <a:pt x="250" y="0"/>
                  <a:pt x="235" y="16"/>
                  <a:pt x="235" y="35"/>
                </a:cubicBezTo>
                <a:cubicBezTo>
                  <a:pt x="235" y="55"/>
                  <a:pt x="250" y="70"/>
                  <a:pt x="270" y="70"/>
                </a:cubicBezTo>
                <a:cubicBezTo>
                  <a:pt x="289" y="70"/>
                  <a:pt x="305" y="55"/>
                  <a:pt x="305" y="35"/>
                </a:cubicBezTo>
                <a:cubicBezTo>
                  <a:pt x="305" y="16"/>
                  <a:pt x="289" y="0"/>
                  <a:pt x="270" y="0"/>
                </a:cubicBezTo>
                <a:close/>
                <a:moveTo>
                  <a:pt x="82" y="23"/>
                </a:moveTo>
                <a:cubicBezTo>
                  <a:pt x="63" y="23"/>
                  <a:pt x="47" y="39"/>
                  <a:pt x="47" y="59"/>
                </a:cubicBezTo>
                <a:cubicBezTo>
                  <a:pt x="47" y="78"/>
                  <a:pt x="63" y="94"/>
                  <a:pt x="82" y="94"/>
                </a:cubicBezTo>
                <a:cubicBezTo>
                  <a:pt x="102" y="94"/>
                  <a:pt x="117" y="78"/>
                  <a:pt x="117" y="59"/>
                </a:cubicBezTo>
                <a:cubicBezTo>
                  <a:pt x="117" y="39"/>
                  <a:pt x="102" y="23"/>
                  <a:pt x="82" y="23"/>
                </a:cubicBezTo>
                <a:close/>
                <a:moveTo>
                  <a:pt x="35" y="211"/>
                </a:moveTo>
                <a:cubicBezTo>
                  <a:pt x="16" y="211"/>
                  <a:pt x="0" y="227"/>
                  <a:pt x="0" y="246"/>
                </a:cubicBezTo>
                <a:cubicBezTo>
                  <a:pt x="0" y="266"/>
                  <a:pt x="16" y="282"/>
                  <a:pt x="35" y="282"/>
                </a:cubicBezTo>
                <a:cubicBezTo>
                  <a:pt x="55" y="282"/>
                  <a:pt x="70" y="266"/>
                  <a:pt x="70" y="246"/>
                </a:cubicBezTo>
                <a:cubicBezTo>
                  <a:pt x="70" y="227"/>
                  <a:pt x="55" y="211"/>
                  <a:pt x="35" y="211"/>
                </a:cubicBezTo>
                <a:close/>
                <a:moveTo>
                  <a:pt x="223" y="282"/>
                </a:moveTo>
                <a:cubicBezTo>
                  <a:pt x="203" y="282"/>
                  <a:pt x="188" y="297"/>
                  <a:pt x="188" y="317"/>
                </a:cubicBezTo>
                <a:cubicBezTo>
                  <a:pt x="188" y="336"/>
                  <a:pt x="203" y="352"/>
                  <a:pt x="223" y="352"/>
                </a:cubicBezTo>
                <a:cubicBezTo>
                  <a:pt x="242" y="352"/>
                  <a:pt x="258" y="336"/>
                  <a:pt x="258" y="317"/>
                </a:cubicBezTo>
                <a:cubicBezTo>
                  <a:pt x="258" y="297"/>
                  <a:pt x="242" y="282"/>
                  <a:pt x="223" y="282"/>
                </a:cubicBezTo>
                <a:close/>
                <a:moveTo>
                  <a:pt x="317" y="164"/>
                </a:moveTo>
                <a:cubicBezTo>
                  <a:pt x="297" y="164"/>
                  <a:pt x="282" y="180"/>
                  <a:pt x="282" y="199"/>
                </a:cubicBezTo>
                <a:cubicBezTo>
                  <a:pt x="282" y="219"/>
                  <a:pt x="297" y="235"/>
                  <a:pt x="317" y="235"/>
                </a:cubicBezTo>
                <a:cubicBezTo>
                  <a:pt x="336" y="235"/>
                  <a:pt x="352" y="219"/>
                  <a:pt x="352" y="199"/>
                </a:cubicBezTo>
                <a:cubicBezTo>
                  <a:pt x="352" y="180"/>
                  <a:pt x="336" y="164"/>
                  <a:pt x="317" y="164"/>
                </a:cubicBezTo>
                <a:close/>
                <a:moveTo>
                  <a:pt x="250" y="64"/>
                </a:moveTo>
                <a:cubicBezTo>
                  <a:pt x="209" y="127"/>
                  <a:pt x="209" y="127"/>
                  <a:pt x="209" y="127"/>
                </a:cubicBezTo>
                <a:moveTo>
                  <a:pt x="139" y="130"/>
                </a:moveTo>
                <a:cubicBezTo>
                  <a:pt x="104" y="86"/>
                  <a:pt x="104" y="86"/>
                  <a:pt x="104" y="86"/>
                </a:cubicBezTo>
                <a:moveTo>
                  <a:pt x="67" y="231"/>
                </a:moveTo>
                <a:cubicBezTo>
                  <a:pt x="124" y="202"/>
                  <a:pt x="124" y="202"/>
                  <a:pt x="124" y="202"/>
                </a:cubicBezTo>
                <a:moveTo>
                  <a:pt x="212" y="283"/>
                </a:moveTo>
                <a:cubicBezTo>
                  <a:pt x="195" y="232"/>
                  <a:pt x="195" y="232"/>
                  <a:pt x="195" y="232"/>
                </a:cubicBezTo>
                <a:moveTo>
                  <a:pt x="234" y="186"/>
                </a:moveTo>
                <a:cubicBezTo>
                  <a:pt x="282" y="194"/>
                  <a:pt x="282" y="194"/>
                  <a:pt x="282" y="194"/>
                </a:cubicBezTo>
              </a:path>
            </a:pathLst>
          </a:custGeom>
          <a:noFill/>
          <a:ln w="9525" cap="flat">
            <a:solidFill>
              <a:schemeClr val="tx2"/>
            </a:solidFill>
            <a:prstDash val="solid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66DDD5"/>
              </a:solidFill>
              <a:effectLst/>
              <a:uLnTx/>
              <a:uFillTx/>
              <a:latin typeface="等线" panose="020F0502020204030204"/>
              <a:ea typeface="+mn-ea"/>
              <a:cs typeface="+mn-cs"/>
            </a:endParaRPr>
          </a:p>
        </p:txBody>
      </p:sp>
      <p:sp>
        <p:nvSpPr>
          <p:cNvPr id="34" name="Broadcasting_F1B5" title="Icon of a communication dish with signal lines">
            <a:extLst>
              <a:ext uri="{FF2B5EF4-FFF2-40B4-BE49-F238E27FC236}">
                <a16:creationId xmlns:a16="http://schemas.microsoft.com/office/drawing/2014/main" id="{1E427D33-A8F3-4846-B109-358E3483AB21}"/>
              </a:ext>
            </a:extLst>
          </p:cNvPr>
          <p:cNvSpPr>
            <a:spLocks noChangeAspect="1" noEditPoints="1"/>
          </p:cNvSpPr>
          <p:nvPr/>
        </p:nvSpPr>
        <p:spPr bwMode="auto">
          <a:xfrm flipH="1">
            <a:off x="7406236" y="4843026"/>
            <a:ext cx="270224" cy="270352"/>
          </a:xfrm>
          <a:custGeom>
            <a:avLst/>
            <a:gdLst>
              <a:gd name="T0" fmla="*/ 1786 w 3913"/>
              <a:gd name="T1" fmla="*/ 2127 h 3913"/>
              <a:gd name="T2" fmla="*/ 2198 w 3913"/>
              <a:gd name="T3" fmla="*/ 1715 h 3913"/>
              <a:gd name="T4" fmla="*/ 2286 w 3913"/>
              <a:gd name="T5" fmla="*/ 1502 h 3913"/>
              <a:gd name="T6" fmla="*/ 2161 w 3913"/>
              <a:gd name="T7" fmla="*/ 1627 h 3913"/>
              <a:gd name="T8" fmla="*/ 2286 w 3913"/>
              <a:gd name="T9" fmla="*/ 1752 h 3913"/>
              <a:gd name="T10" fmla="*/ 2411 w 3913"/>
              <a:gd name="T11" fmla="*/ 1627 h 3913"/>
              <a:gd name="T12" fmla="*/ 2286 w 3913"/>
              <a:gd name="T13" fmla="*/ 1502 h 3913"/>
              <a:gd name="T14" fmla="*/ 3162 w 3913"/>
              <a:gd name="T15" fmla="*/ 1877 h 3913"/>
              <a:gd name="T16" fmla="*/ 2036 w 3913"/>
              <a:gd name="T17" fmla="*/ 751 h 3913"/>
              <a:gd name="T18" fmla="*/ 3913 w 3913"/>
              <a:gd name="T19" fmla="*/ 1877 h 3913"/>
              <a:gd name="T20" fmla="*/ 2036 w 3913"/>
              <a:gd name="T21" fmla="*/ 0 h 3913"/>
              <a:gd name="T22" fmla="*/ 636 w 3913"/>
              <a:gd name="T23" fmla="*/ 977 h 3913"/>
              <a:gd name="T24" fmla="*/ 636 w 3913"/>
              <a:gd name="T25" fmla="*/ 3277 h 3913"/>
              <a:gd name="T26" fmla="*/ 2936 w 3913"/>
              <a:gd name="T27" fmla="*/ 3277 h 3913"/>
              <a:gd name="T28" fmla="*/ 636 w 3913"/>
              <a:gd name="T29" fmla="*/ 977 h 391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3913" h="3913">
                <a:moveTo>
                  <a:pt x="1786" y="2127"/>
                </a:moveTo>
                <a:cubicBezTo>
                  <a:pt x="2198" y="1715"/>
                  <a:pt x="2198" y="1715"/>
                  <a:pt x="2198" y="1715"/>
                </a:cubicBezTo>
                <a:moveTo>
                  <a:pt x="2286" y="1502"/>
                </a:moveTo>
                <a:cubicBezTo>
                  <a:pt x="2217" y="1502"/>
                  <a:pt x="2161" y="1558"/>
                  <a:pt x="2161" y="1627"/>
                </a:cubicBezTo>
                <a:cubicBezTo>
                  <a:pt x="2161" y="1696"/>
                  <a:pt x="2217" y="1752"/>
                  <a:pt x="2286" y="1752"/>
                </a:cubicBezTo>
                <a:cubicBezTo>
                  <a:pt x="2355" y="1752"/>
                  <a:pt x="2411" y="1696"/>
                  <a:pt x="2411" y="1627"/>
                </a:cubicBezTo>
                <a:cubicBezTo>
                  <a:pt x="2411" y="1558"/>
                  <a:pt x="2355" y="1502"/>
                  <a:pt x="2286" y="1502"/>
                </a:cubicBezTo>
                <a:close/>
                <a:moveTo>
                  <a:pt x="3162" y="1877"/>
                </a:moveTo>
                <a:cubicBezTo>
                  <a:pt x="3162" y="1255"/>
                  <a:pt x="2658" y="751"/>
                  <a:pt x="2036" y="751"/>
                </a:cubicBezTo>
                <a:moveTo>
                  <a:pt x="3913" y="1877"/>
                </a:moveTo>
                <a:cubicBezTo>
                  <a:pt x="3913" y="840"/>
                  <a:pt x="3073" y="0"/>
                  <a:pt x="2036" y="0"/>
                </a:cubicBezTo>
                <a:moveTo>
                  <a:pt x="636" y="977"/>
                </a:moveTo>
                <a:cubicBezTo>
                  <a:pt x="0" y="1612"/>
                  <a:pt x="0" y="2642"/>
                  <a:pt x="636" y="3277"/>
                </a:cubicBezTo>
                <a:cubicBezTo>
                  <a:pt x="1271" y="3913"/>
                  <a:pt x="2301" y="3913"/>
                  <a:pt x="2936" y="3277"/>
                </a:cubicBezTo>
                <a:lnTo>
                  <a:pt x="636" y="977"/>
                </a:lnTo>
                <a:close/>
              </a:path>
            </a:pathLst>
          </a:custGeom>
          <a:noFill/>
          <a:ln w="12700" cap="flat">
            <a:solidFill>
              <a:schemeClr val="tx2"/>
            </a:solidFill>
            <a:prstDash val="solid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66DDD5"/>
              </a:solidFill>
              <a:effectLst/>
              <a:uLnTx/>
              <a:uFillTx/>
              <a:latin typeface="等线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13201296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>
            <a:extLst>
              <a:ext uri="{FF2B5EF4-FFF2-40B4-BE49-F238E27FC236}">
                <a16:creationId xmlns:a16="http://schemas.microsoft.com/office/drawing/2014/main" id="{A7A694C9-A980-46F9-A7DE-AF5985B088C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zh-CN" altLang="en-US"/>
              <a:t>新年计划</a:t>
            </a:r>
          </a:p>
        </p:txBody>
      </p:sp>
      <p:sp>
        <p:nvSpPr>
          <p:cNvPr id="4" name="椭圆 3">
            <a:extLst>
              <a:ext uri="{FF2B5EF4-FFF2-40B4-BE49-F238E27FC236}">
                <a16:creationId xmlns:a16="http://schemas.microsoft.com/office/drawing/2014/main" id="{FDF3AE66-6258-42D3-B3F2-12FBAF2216BD}"/>
              </a:ext>
            </a:extLst>
          </p:cNvPr>
          <p:cNvSpPr/>
          <p:nvPr/>
        </p:nvSpPr>
        <p:spPr>
          <a:xfrm flipH="1">
            <a:off x="1362909" y="2149307"/>
            <a:ext cx="1483672" cy="1483672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微软雅黑"/>
              <a:cs typeface="+mn-cs"/>
            </a:endParaRPr>
          </a:p>
        </p:txBody>
      </p:sp>
      <p:sp>
        <p:nvSpPr>
          <p:cNvPr id="5" name="椭圆 4">
            <a:extLst>
              <a:ext uri="{FF2B5EF4-FFF2-40B4-BE49-F238E27FC236}">
                <a16:creationId xmlns:a16="http://schemas.microsoft.com/office/drawing/2014/main" id="{94CBF07A-EE87-42FD-8CF0-05DBF651CFAE}"/>
              </a:ext>
            </a:extLst>
          </p:cNvPr>
          <p:cNvSpPr/>
          <p:nvPr/>
        </p:nvSpPr>
        <p:spPr>
          <a:xfrm flipH="1">
            <a:off x="1202977" y="1989375"/>
            <a:ext cx="1803535" cy="1803535"/>
          </a:xfrm>
          <a:prstGeom prst="ellipse">
            <a:avLst/>
          </a:prstGeom>
          <a:noFill/>
          <a:ln w="12700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微软雅黑"/>
              <a:cs typeface="+mn-cs"/>
            </a:endParaRPr>
          </a:p>
        </p:txBody>
      </p:sp>
      <p:sp>
        <p:nvSpPr>
          <p:cNvPr id="6" name="弧形 5">
            <a:extLst>
              <a:ext uri="{FF2B5EF4-FFF2-40B4-BE49-F238E27FC236}">
                <a16:creationId xmlns:a16="http://schemas.microsoft.com/office/drawing/2014/main" id="{A8F4B3A2-D8F4-4F55-A770-AB7A47B4EB44}"/>
              </a:ext>
            </a:extLst>
          </p:cNvPr>
          <p:cNvSpPr/>
          <p:nvPr/>
        </p:nvSpPr>
        <p:spPr>
          <a:xfrm flipH="1">
            <a:off x="1196060" y="1982458"/>
            <a:ext cx="1817370" cy="1817370"/>
          </a:xfrm>
          <a:prstGeom prst="arc">
            <a:avLst>
              <a:gd name="adj1" fmla="val 12571704"/>
              <a:gd name="adj2" fmla="val 16503485"/>
            </a:avLst>
          </a:prstGeom>
          <a:ln w="635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微软雅黑"/>
              <a:cs typeface="+mn-cs"/>
            </a:endParaRPr>
          </a:p>
        </p:txBody>
      </p:sp>
      <p:sp>
        <p:nvSpPr>
          <p:cNvPr id="8" name="椭圆 7">
            <a:extLst>
              <a:ext uri="{FF2B5EF4-FFF2-40B4-BE49-F238E27FC236}">
                <a16:creationId xmlns:a16="http://schemas.microsoft.com/office/drawing/2014/main" id="{C374E3D3-09CB-485D-BEB5-DE9512E864D4}"/>
              </a:ext>
            </a:extLst>
          </p:cNvPr>
          <p:cNvSpPr/>
          <p:nvPr/>
        </p:nvSpPr>
        <p:spPr>
          <a:xfrm flipH="1" flipV="1">
            <a:off x="4141277" y="3959760"/>
            <a:ext cx="1483672" cy="1483672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微软雅黑"/>
              <a:cs typeface="+mn-cs"/>
            </a:endParaRPr>
          </a:p>
        </p:txBody>
      </p:sp>
      <p:sp>
        <p:nvSpPr>
          <p:cNvPr id="9" name="椭圆 8">
            <a:extLst>
              <a:ext uri="{FF2B5EF4-FFF2-40B4-BE49-F238E27FC236}">
                <a16:creationId xmlns:a16="http://schemas.microsoft.com/office/drawing/2014/main" id="{A476454A-8205-4DEB-B1E2-896F6DACC051}"/>
              </a:ext>
            </a:extLst>
          </p:cNvPr>
          <p:cNvSpPr/>
          <p:nvPr/>
        </p:nvSpPr>
        <p:spPr>
          <a:xfrm flipH="1" flipV="1">
            <a:off x="3981345" y="3799828"/>
            <a:ext cx="1803535" cy="1803535"/>
          </a:xfrm>
          <a:prstGeom prst="ellipse">
            <a:avLst/>
          </a:prstGeom>
          <a:noFill/>
          <a:ln w="12700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微软雅黑"/>
              <a:cs typeface="+mn-cs"/>
            </a:endParaRPr>
          </a:p>
        </p:txBody>
      </p:sp>
      <p:sp>
        <p:nvSpPr>
          <p:cNvPr id="10" name="弧形 9">
            <a:extLst>
              <a:ext uri="{FF2B5EF4-FFF2-40B4-BE49-F238E27FC236}">
                <a16:creationId xmlns:a16="http://schemas.microsoft.com/office/drawing/2014/main" id="{904633AF-A069-46FA-A159-3C3600EA7BB8}"/>
              </a:ext>
            </a:extLst>
          </p:cNvPr>
          <p:cNvSpPr/>
          <p:nvPr/>
        </p:nvSpPr>
        <p:spPr>
          <a:xfrm flipH="1" flipV="1">
            <a:off x="3974428" y="3792911"/>
            <a:ext cx="1817370" cy="1817370"/>
          </a:xfrm>
          <a:prstGeom prst="arc">
            <a:avLst>
              <a:gd name="adj1" fmla="val 12571704"/>
              <a:gd name="adj2" fmla="val 16503485"/>
            </a:avLst>
          </a:prstGeom>
          <a:ln w="635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微软雅黑"/>
              <a:cs typeface="+mn-cs"/>
            </a:endParaRPr>
          </a:p>
        </p:txBody>
      </p:sp>
      <p:sp>
        <p:nvSpPr>
          <p:cNvPr id="12" name="椭圆 11">
            <a:extLst>
              <a:ext uri="{FF2B5EF4-FFF2-40B4-BE49-F238E27FC236}">
                <a16:creationId xmlns:a16="http://schemas.microsoft.com/office/drawing/2014/main" id="{C93CD576-78D7-402E-9C14-60407861F28A}"/>
              </a:ext>
            </a:extLst>
          </p:cNvPr>
          <p:cNvSpPr/>
          <p:nvPr/>
        </p:nvSpPr>
        <p:spPr>
          <a:xfrm flipH="1">
            <a:off x="6628889" y="2142390"/>
            <a:ext cx="1483672" cy="1483672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微软雅黑"/>
              <a:cs typeface="+mn-cs"/>
            </a:endParaRPr>
          </a:p>
        </p:txBody>
      </p:sp>
      <p:sp>
        <p:nvSpPr>
          <p:cNvPr id="13" name="椭圆 12">
            <a:extLst>
              <a:ext uri="{FF2B5EF4-FFF2-40B4-BE49-F238E27FC236}">
                <a16:creationId xmlns:a16="http://schemas.microsoft.com/office/drawing/2014/main" id="{1B7CF3CF-6D69-4641-826E-247F25AB50AD}"/>
              </a:ext>
            </a:extLst>
          </p:cNvPr>
          <p:cNvSpPr/>
          <p:nvPr/>
        </p:nvSpPr>
        <p:spPr>
          <a:xfrm flipH="1">
            <a:off x="6468957" y="1982458"/>
            <a:ext cx="1803535" cy="1803535"/>
          </a:xfrm>
          <a:prstGeom prst="ellipse">
            <a:avLst/>
          </a:prstGeom>
          <a:noFill/>
          <a:ln w="12700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微软雅黑"/>
              <a:cs typeface="+mn-cs"/>
            </a:endParaRPr>
          </a:p>
        </p:txBody>
      </p:sp>
      <p:sp>
        <p:nvSpPr>
          <p:cNvPr id="14" name="弧形 13">
            <a:extLst>
              <a:ext uri="{FF2B5EF4-FFF2-40B4-BE49-F238E27FC236}">
                <a16:creationId xmlns:a16="http://schemas.microsoft.com/office/drawing/2014/main" id="{C6CA4439-94BF-40BE-89A1-3EBB317B80E8}"/>
              </a:ext>
            </a:extLst>
          </p:cNvPr>
          <p:cNvSpPr/>
          <p:nvPr/>
        </p:nvSpPr>
        <p:spPr>
          <a:xfrm flipH="1">
            <a:off x="6462040" y="1975541"/>
            <a:ext cx="1817370" cy="1817370"/>
          </a:xfrm>
          <a:prstGeom prst="arc">
            <a:avLst>
              <a:gd name="adj1" fmla="val 12571704"/>
              <a:gd name="adj2" fmla="val 16503485"/>
            </a:avLst>
          </a:prstGeom>
          <a:ln w="635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微软雅黑"/>
              <a:cs typeface="+mn-cs"/>
            </a:endParaRPr>
          </a:p>
        </p:txBody>
      </p:sp>
      <p:sp>
        <p:nvSpPr>
          <p:cNvPr id="16" name="椭圆 15">
            <a:extLst>
              <a:ext uri="{FF2B5EF4-FFF2-40B4-BE49-F238E27FC236}">
                <a16:creationId xmlns:a16="http://schemas.microsoft.com/office/drawing/2014/main" id="{1A36A309-B5F7-45F4-9BD7-6E9586E5E423}"/>
              </a:ext>
            </a:extLst>
          </p:cNvPr>
          <p:cNvSpPr/>
          <p:nvPr/>
        </p:nvSpPr>
        <p:spPr>
          <a:xfrm flipH="1" flipV="1">
            <a:off x="9345418" y="3904627"/>
            <a:ext cx="1483672" cy="1483672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微软雅黑"/>
              <a:cs typeface="+mn-cs"/>
            </a:endParaRPr>
          </a:p>
        </p:txBody>
      </p:sp>
      <p:sp>
        <p:nvSpPr>
          <p:cNvPr id="17" name="椭圆 16">
            <a:extLst>
              <a:ext uri="{FF2B5EF4-FFF2-40B4-BE49-F238E27FC236}">
                <a16:creationId xmlns:a16="http://schemas.microsoft.com/office/drawing/2014/main" id="{96254740-0F36-4A69-AD0A-F0E5010ACC2C}"/>
              </a:ext>
            </a:extLst>
          </p:cNvPr>
          <p:cNvSpPr/>
          <p:nvPr/>
        </p:nvSpPr>
        <p:spPr>
          <a:xfrm flipH="1" flipV="1">
            <a:off x="9185486" y="3744695"/>
            <a:ext cx="1803535" cy="1803535"/>
          </a:xfrm>
          <a:prstGeom prst="ellipse">
            <a:avLst/>
          </a:prstGeom>
          <a:noFill/>
          <a:ln w="12700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微软雅黑"/>
              <a:cs typeface="+mn-cs"/>
            </a:endParaRPr>
          </a:p>
        </p:txBody>
      </p:sp>
      <p:sp>
        <p:nvSpPr>
          <p:cNvPr id="18" name="弧形 17">
            <a:extLst>
              <a:ext uri="{FF2B5EF4-FFF2-40B4-BE49-F238E27FC236}">
                <a16:creationId xmlns:a16="http://schemas.microsoft.com/office/drawing/2014/main" id="{D0E50129-DE91-43CA-B31B-853B14A5C776}"/>
              </a:ext>
            </a:extLst>
          </p:cNvPr>
          <p:cNvSpPr/>
          <p:nvPr/>
        </p:nvSpPr>
        <p:spPr>
          <a:xfrm flipH="1" flipV="1">
            <a:off x="9178569" y="3737778"/>
            <a:ext cx="1817370" cy="1817370"/>
          </a:xfrm>
          <a:prstGeom prst="arc">
            <a:avLst>
              <a:gd name="adj1" fmla="val 12571704"/>
              <a:gd name="adj2" fmla="val 16503485"/>
            </a:avLst>
          </a:prstGeom>
          <a:ln w="635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微软雅黑"/>
              <a:cs typeface="+mn-cs"/>
            </a:endParaRPr>
          </a:p>
        </p:txBody>
      </p:sp>
      <p:sp>
        <p:nvSpPr>
          <p:cNvPr id="19" name="文本框 18">
            <a:extLst>
              <a:ext uri="{FF2B5EF4-FFF2-40B4-BE49-F238E27FC236}">
                <a16:creationId xmlns:a16="http://schemas.microsoft.com/office/drawing/2014/main" id="{E790EEA2-5B6B-4EC6-87B7-CC0C33B5F331}"/>
              </a:ext>
            </a:extLst>
          </p:cNvPr>
          <p:cNvSpPr txBox="1"/>
          <p:nvPr/>
        </p:nvSpPr>
        <p:spPr>
          <a:xfrm>
            <a:off x="1634845" y="2475645"/>
            <a:ext cx="939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01</a:t>
            </a:r>
            <a:endParaRPr kumimoji="0" lang="zh-CN" altLang="en-US" sz="48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微软雅黑"/>
              <a:cs typeface="+mn-cs"/>
            </a:endParaRPr>
          </a:p>
        </p:txBody>
      </p:sp>
      <p:sp>
        <p:nvSpPr>
          <p:cNvPr id="20" name="文本框 19">
            <a:extLst>
              <a:ext uri="{FF2B5EF4-FFF2-40B4-BE49-F238E27FC236}">
                <a16:creationId xmlns:a16="http://schemas.microsoft.com/office/drawing/2014/main" id="{1C89D471-BD9E-49BE-BEBA-51DEA20C7276}"/>
              </a:ext>
            </a:extLst>
          </p:cNvPr>
          <p:cNvSpPr txBox="1"/>
          <p:nvPr/>
        </p:nvSpPr>
        <p:spPr>
          <a:xfrm>
            <a:off x="4413213" y="4286098"/>
            <a:ext cx="939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02</a:t>
            </a:r>
            <a:endParaRPr kumimoji="0" lang="zh-CN" altLang="en-US" sz="48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微软雅黑"/>
              <a:cs typeface="+mn-cs"/>
            </a:endParaRPr>
          </a:p>
        </p:txBody>
      </p:sp>
      <p:sp>
        <p:nvSpPr>
          <p:cNvPr id="21" name="文本框 20">
            <a:extLst>
              <a:ext uri="{FF2B5EF4-FFF2-40B4-BE49-F238E27FC236}">
                <a16:creationId xmlns:a16="http://schemas.microsoft.com/office/drawing/2014/main" id="{F474B096-7D02-450E-A58F-BDFF521C1F7D}"/>
              </a:ext>
            </a:extLst>
          </p:cNvPr>
          <p:cNvSpPr txBox="1"/>
          <p:nvPr/>
        </p:nvSpPr>
        <p:spPr>
          <a:xfrm>
            <a:off x="6900825" y="2468728"/>
            <a:ext cx="939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03</a:t>
            </a:r>
            <a:endParaRPr kumimoji="0" lang="zh-CN" altLang="en-US" sz="48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微软雅黑"/>
              <a:cs typeface="+mn-cs"/>
            </a:endParaRPr>
          </a:p>
        </p:txBody>
      </p:sp>
      <p:sp>
        <p:nvSpPr>
          <p:cNvPr id="22" name="文本框 21">
            <a:extLst>
              <a:ext uri="{FF2B5EF4-FFF2-40B4-BE49-F238E27FC236}">
                <a16:creationId xmlns:a16="http://schemas.microsoft.com/office/drawing/2014/main" id="{DEE92CC5-5F1F-4ECD-A1DB-2596E2D9DBF8}"/>
              </a:ext>
            </a:extLst>
          </p:cNvPr>
          <p:cNvSpPr txBox="1"/>
          <p:nvPr/>
        </p:nvSpPr>
        <p:spPr>
          <a:xfrm>
            <a:off x="9617354" y="4230965"/>
            <a:ext cx="939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04</a:t>
            </a:r>
            <a:endParaRPr kumimoji="0" lang="zh-CN" altLang="en-US" sz="48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微软雅黑"/>
              <a:cs typeface="+mn-cs"/>
            </a:endParaRPr>
          </a:p>
        </p:txBody>
      </p:sp>
      <p:grpSp>
        <p:nvGrpSpPr>
          <p:cNvPr id="23" name="组合 22">
            <a:extLst>
              <a:ext uri="{FF2B5EF4-FFF2-40B4-BE49-F238E27FC236}">
                <a16:creationId xmlns:a16="http://schemas.microsoft.com/office/drawing/2014/main" id="{37DA74EB-189B-42E0-A034-1D6B68B25EE7}"/>
              </a:ext>
            </a:extLst>
          </p:cNvPr>
          <p:cNvGrpSpPr/>
          <p:nvPr/>
        </p:nvGrpSpPr>
        <p:grpSpPr>
          <a:xfrm>
            <a:off x="1051336" y="4138131"/>
            <a:ext cx="2106815" cy="1187012"/>
            <a:chOff x="660847" y="4138131"/>
            <a:chExt cx="2106815" cy="1187012"/>
          </a:xfrm>
        </p:grpSpPr>
        <p:sp>
          <p:nvSpPr>
            <p:cNvPr id="24" name="文本框 23">
              <a:extLst>
                <a:ext uri="{FF2B5EF4-FFF2-40B4-BE49-F238E27FC236}">
                  <a16:creationId xmlns:a16="http://schemas.microsoft.com/office/drawing/2014/main" id="{2D281385-7004-4A02-BDAC-8BE90DDD3206}"/>
                </a:ext>
              </a:extLst>
            </p:cNvPr>
            <p:cNvSpPr txBox="1"/>
            <p:nvPr/>
          </p:nvSpPr>
          <p:spPr>
            <a:xfrm>
              <a:off x="660847" y="4138131"/>
              <a:ext cx="2106815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2000" b="0" i="0" u="none" strike="noStrike" kern="1200" cap="none" spc="0" normalizeH="0" baseline="0" noProof="0">
                  <a:ln>
                    <a:noFill/>
                  </a:ln>
                  <a:solidFill>
                    <a:schemeClr val="tx2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TITLE HERE</a:t>
              </a:r>
            </a:p>
          </p:txBody>
        </p:sp>
        <p:sp>
          <p:nvSpPr>
            <p:cNvPr id="25" name="文本框 24">
              <a:extLst>
                <a:ext uri="{FF2B5EF4-FFF2-40B4-BE49-F238E27FC236}">
                  <a16:creationId xmlns:a16="http://schemas.microsoft.com/office/drawing/2014/main" id="{3EF56DC8-5DE0-4212-8E27-82B631FA8A78}"/>
                </a:ext>
              </a:extLst>
            </p:cNvPr>
            <p:cNvSpPr txBox="1"/>
            <p:nvPr/>
          </p:nvSpPr>
          <p:spPr>
            <a:xfrm>
              <a:off x="660847" y="4652138"/>
              <a:ext cx="2106815" cy="67300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0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2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Lorem ipsum dolor sit amet, consectetuer adipiscing elit</a:t>
              </a:r>
              <a:r>
                <a:rPr kumimoji="0" lang="en-US" altLang="zh-CN" sz="1000" b="0" i="0" u="none" strike="noStrike" kern="1200" cap="none" spc="0" normalizeH="0" baseline="0" noProof="0">
                  <a:ln>
                    <a:noFill/>
                  </a:ln>
                  <a:solidFill>
                    <a:schemeClr val="tx2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. Maecenas</a:t>
              </a:r>
            </a:p>
          </p:txBody>
        </p:sp>
        <p:cxnSp>
          <p:nvCxnSpPr>
            <p:cNvPr id="26" name="直接连接符 25">
              <a:extLst>
                <a:ext uri="{FF2B5EF4-FFF2-40B4-BE49-F238E27FC236}">
                  <a16:creationId xmlns:a16="http://schemas.microsoft.com/office/drawing/2014/main" id="{CBF5F18C-0776-4749-AC1C-A464A1913DE8}"/>
                </a:ext>
              </a:extLst>
            </p:cNvPr>
            <p:cNvCxnSpPr>
              <a:cxnSpLocks/>
            </p:cNvCxnSpPr>
            <p:nvPr/>
          </p:nvCxnSpPr>
          <p:spPr>
            <a:xfrm>
              <a:off x="750473" y="4595390"/>
              <a:ext cx="1927563" cy="0"/>
            </a:xfrm>
            <a:prstGeom prst="line">
              <a:avLst/>
            </a:prstGeom>
            <a:ln w="12700">
              <a:gradFill flip="none" rotWithShape="1">
                <a:gsLst>
                  <a:gs pos="0">
                    <a:schemeClr val="accent1">
                      <a:alpha val="0"/>
                    </a:schemeClr>
                  </a:gs>
                  <a:gs pos="50000">
                    <a:schemeClr val="accent1"/>
                  </a:gs>
                  <a:gs pos="100000">
                    <a:schemeClr val="accent1">
                      <a:alpha val="0"/>
                    </a:schemeClr>
                  </a:gs>
                </a:gsLst>
                <a:lin ang="0" scaled="1"/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7" name="组合 26">
            <a:extLst>
              <a:ext uri="{FF2B5EF4-FFF2-40B4-BE49-F238E27FC236}">
                <a16:creationId xmlns:a16="http://schemas.microsoft.com/office/drawing/2014/main" id="{613A73DE-062D-4A65-B7CB-5AEE4602D50D}"/>
              </a:ext>
            </a:extLst>
          </p:cNvPr>
          <p:cNvGrpSpPr/>
          <p:nvPr/>
        </p:nvGrpSpPr>
        <p:grpSpPr>
          <a:xfrm>
            <a:off x="3829704" y="2142390"/>
            <a:ext cx="2106815" cy="1187012"/>
            <a:chOff x="660847" y="4138131"/>
            <a:chExt cx="2106815" cy="1187012"/>
          </a:xfrm>
        </p:grpSpPr>
        <p:sp>
          <p:nvSpPr>
            <p:cNvPr id="28" name="文本框 27">
              <a:extLst>
                <a:ext uri="{FF2B5EF4-FFF2-40B4-BE49-F238E27FC236}">
                  <a16:creationId xmlns:a16="http://schemas.microsoft.com/office/drawing/2014/main" id="{D721A425-CDCB-4356-B650-BBFDB4EE5287}"/>
                </a:ext>
              </a:extLst>
            </p:cNvPr>
            <p:cNvSpPr txBox="1"/>
            <p:nvPr/>
          </p:nvSpPr>
          <p:spPr>
            <a:xfrm>
              <a:off x="660847" y="4138131"/>
              <a:ext cx="2106815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2000" b="0" i="0" u="none" strike="noStrike" kern="1200" cap="none" spc="0" normalizeH="0" baseline="0" noProof="0">
                  <a:ln>
                    <a:noFill/>
                  </a:ln>
                  <a:solidFill>
                    <a:schemeClr val="tx2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TITLE HERE</a:t>
              </a:r>
            </a:p>
          </p:txBody>
        </p:sp>
        <p:sp>
          <p:nvSpPr>
            <p:cNvPr id="29" name="文本框 28">
              <a:extLst>
                <a:ext uri="{FF2B5EF4-FFF2-40B4-BE49-F238E27FC236}">
                  <a16:creationId xmlns:a16="http://schemas.microsoft.com/office/drawing/2014/main" id="{28EAC733-1C5E-453A-8931-E583B41C56C6}"/>
                </a:ext>
              </a:extLst>
            </p:cNvPr>
            <p:cNvSpPr txBox="1"/>
            <p:nvPr/>
          </p:nvSpPr>
          <p:spPr>
            <a:xfrm>
              <a:off x="660847" y="4652138"/>
              <a:ext cx="2106815" cy="67300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0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2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Lorem ipsum dolor sit amet, consectetuer adipiscing elit</a:t>
              </a:r>
              <a:r>
                <a:rPr kumimoji="0" lang="en-US" altLang="zh-CN" sz="1000" b="0" i="0" u="none" strike="noStrike" kern="1200" cap="none" spc="0" normalizeH="0" baseline="0" noProof="0">
                  <a:ln>
                    <a:noFill/>
                  </a:ln>
                  <a:solidFill>
                    <a:schemeClr val="tx2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. Maecenas</a:t>
              </a:r>
            </a:p>
          </p:txBody>
        </p:sp>
        <p:cxnSp>
          <p:nvCxnSpPr>
            <p:cNvPr id="30" name="直接连接符 29">
              <a:extLst>
                <a:ext uri="{FF2B5EF4-FFF2-40B4-BE49-F238E27FC236}">
                  <a16:creationId xmlns:a16="http://schemas.microsoft.com/office/drawing/2014/main" id="{963A279F-A2EE-423F-A2A0-24559723954F}"/>
                </a:ext>
              </a:extLst>
            </p:cNvPr>
            <p:cNvCxnSpPr>
              <a:cxnSpLocks/>
            </p:cNvCxnSpPr>
            <p:nvPr/>
          </p:nvCxnSpPr>
          <p:spPr>
            <a:xfrm>
              <a:off x="750473" y="4595390"/>
              <a:ext cx="1927563" cy="0"/>
            </a:xfrm>
            <a:prstGeom prst="line">
              <a:avLst/>
            </a:prstGeom>
            <a:ln w="12700">
              <a:gradFill flip="none" rotWithShape="1">
                <a:gsLst>
                  <a:gs pos="0">
                    <a:schemeClr val="accent1">
                      <a:alpha val="0"/>
                    </a:schemeClr>
                  </a:gs>
                  <a:gs pos="50000">
                    <a:schemeClr val="accent1"/>
                  </a:gs>
                  <a:gs pos="100000">
                    <a:schemeClr val="accent1">
                      <a:alpha val="0"/>
                    </a:schemeClr>
                  </a:gs>
                </a:gsLst>
                <a:lin ang="0" scaled="1"/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1" name="组合 30">
            <a:extLst>
              <a:ext uri="{FF2B5EF4-FFF2-40B4-BE49-F238E27FC236}">
                <a16:creationId xmlns:a16="http://schemas.microsoft.com/office/drawing/2014/main" id="{83D34934-4F63-43E1-9427-625BCE22F065}"/>
              </a:ext>
            </a:extLst>
          </p:cNvPr>
          <p:cNvGrpSpPr/>
          <p:nvPr/>
        </p:nvGrpSpPr>
        <p:grpSpPr>
          <a:xfrm>
            <a:off x="6400204" y="4058632"/>
            <a:ext cx="2106815" cy="1187012"/>
            <a:chOff x="660847" y="4138131"/>
            <a:chExt cx="2106815" cy="1187012"/>
          </a:xfrm>
        </p:grpSpPr>
        <p:sp>
          <p:nvSpPr>
            <p:cNvPr id="32" name="文本框 31">
              <a:extLst>
                <a:ext uri="{FF2B5EF4-FFF2-40B4-BE49-F238E27FC236}">
                  <a16:creationId xmlns:a16="http://schemas.microsoft.com/office/drawing/2014/main" id="{7FEB4C84-B846-4CE0-80CF-9DC0B96AB0BD}"/>
                </a:ext>
              </a:extLst>
            </p:cNvPr>
            <p:cNvSpPr txBox="1"/>
            <p:nvPr/>
          </p:nvSpPr>
          <p:spPr>
            <a:xfrm>
              <a:off x="660847" y="4138131"/>
              <a:ext cx="2106815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2000" b="0" i="0" u="none" strike="noStrike" kern="1200" cap="none" spc="0" normalizeH="0" baseline="0" noProof="0">
                  <a:ln>
                    <a:noFill/>
                  </a:ln>
                  <a:solidFill>
                    <a:schemeClr val="tx2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TITLE HERE</a:t>
              </a:r>
            </a:p>
          </p:txBody>
        </p:sp>
        <p:sp>
          <p:nvSpPr>
            <p:cNvPr id="33" name="文本框 32">
              <a:extLst>
                <a:ext uri="{FF2B5EF4-FFF2-40B4-BE49-F238E27FC236}">
                  <a16:creationId xmlns:a16="http://schemas.microsoft.com/office/drawing/2014/main" id="{65236E7D-1FC4-402D-A699-B6EC2DFA99EE}"/>
                </a:ext>
              </a:extLst>
            </p:cNvPr>
            <p:cNvSpPr txBox="1"/>
            <p:nvPr/>
          </p:nvSpPr>
          <p:spPr>
            <a:xfrm>
              <a:off x="660847" y="4652138"/>
              <a:ext cx="2106815" cy="67300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0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2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Lorem ipsum dolor sit amet, consectetuer adipiscing elit</a:t>
              </a:r>
              <a:r>
                <a:rPr kumimoji="0" lang="en-US" altLang="zh-CN" sz="1000" b="0" i="0" u="none" strike="noStrike" kern="1200" cap="none" spc="0" normalizeH="0" baseline="0" noProof="0">
                  <a:ln>
                    <a:noFill/>
                  </a:ln>
                  <a:solidFill>
                    <a:schemeClr val="tx2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. Maecenas</a:t>
              </a:r>
            </a:p>
          </p:txBody>
        </p:sp>
        <p:cxnSp>
          <p:nvCxnSpPr>
            <p:cNvPr id="34" name="直接连接符 33">
              <a:extLst>
                <a:ext uri="{FF2B5EF4-FFF2-40B4-BE49-F238E27FC236}">
                  <a16:creationId xmlns:a16="http://schemas.microsoft.com/office/drawing/2014/main" id="{58EA8168-F975-468E-B992-71D408D20996}"/>
                </a:ext>
              </a:extLst>
            </p:cNvPr>
            <p:cNvCxnSpPr>
              <a:cxnSpLocks/>
            </p:cNvCxnSpPr>
            <p:nvPr/>
          </p:nvCxnSpPr>
          <p:spPr>
            <a:xfrm>
              <a:off x="750473" y="4595390"/>
              <a:ext cx="1927563" cy="0"/>
            </a:xfrm>
            <a:prstGeom prst="line">
              <a:avLst/>
            </a:prstGeom>
            <a:ln w="12700">
              <a:gradFill flip="none" rotWithShape="1">
                <a:gsLst>
                  <a:gs pos="0">
                    <a:schemeClr val="accent1">
                      <a:alpha val="0"/>
                    </a:schemeClr>
                  </a:gs>
                  <a:gs pos="50000">
                    <a:schemeClr val="accent1"/>
                  </a:gs>
                  <a:gs pos="100000">
                    <a:schemeClr val="accent1">
                      <a:alpha val="0"/>
                    </a:schemeClr>
                  </a:gs>
                </a:gsLst>
                <a:lin ang="0" scaled="1"/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5" name="组合 34">
            <a:extLst>
              <a:ext uri="{FF2B5EF4-FFF2-40B4-BE49-F238E27FC236}">
                <a16:creationId xmlns:a16="http://schemas.microsoft.com/office/drawing/2014/main" id="{FBBE26FD-2A49-4D8E-BE2B-4516BB28987D}"/>
              </a:ext>
            </a:extLst>
          </p:cNvPr>
          <p:cNvGrpSpPr/>
          <p:nvPr/>
        </p:nvGrpSpPr>
        <p:grpSpPr>
          <a:xfrm>
            <a:off x="8949652" y="2142390"/>
            <a:ext cx="2106815" cy="1187012"/>
            <a:chOff x="660847" y="4138131"/>
            <a:chExt cx="2106815" cy="1187012"/>
          </a:xfrm>
        </p:grpSpPr>
        <p:sp>
          <p:nvSpPr>
            <p:cNvPr id="36" name="文本框 35">
              <a:extLst>
                <a:ext uri="{FF2B5EF4-FFF2-40B4-BE49-F238E27FC236}">
                  <a16:creationId xmlns:a16="http://schemas.microsoft.com/office/drawing/2014/main" id="{495F84F5-9086-4842-B4F1-E2803481922A}"/>
                </a:ext>
              </a:extLst>
            </p:cNvPr>
            <p:cNvSpPr txBox="1"/>
            <p:nvPr/>
          </p:nvSpPr>
          <p:spPr>
            <a:xfrm>
              <a:off x="660847" y="4138131"/>
              <a:ext cx="2106815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2000" b="0" i="0" u="none" strike="noStrike" kern="1200" cap="none" spc="0" normalizeH="0" baseline="0" noProof="0">
                  <a:ln>
                    <a:noFill/>
                  </a:ln>
                  <a:solidFill>
                    <a:schemeClr val="tx2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TITLE HERE</a:t>
              </a:r>
            </a:p>
          </p:txBody>
        </p:sp>
        <p:sp>
          <p:nvSpPr>
            <p:cNvPr id="37" name="文本框 36">
              <a:extLst>
                <a:ext uri="{FF2B5EF4-FFF2-40B4-BE49-F238E27FC236}">
                  <a16:creationId xmlns:a16="http://schemas.microsoft.com/office/drawing/2014/main" id="{FE34643B-F2FF-4C96-9E95-5EA7CE9686F2}"/>
                </a:ext>
              </a:extLst>
            </p:cNvPr>
            <p:cNvSpPr txBox="1"/>
            <p:nvPr/>
          </p:nvSpPr>
          <p:spPr>
            <a:xfrm>
              <a:off x="660847" y="4652138"/>
              <a:ext cx="2106815" cy="67300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0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2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Lorem ipsum dolor sit amet, consectetuer adipiscing elit</a:t>
              </a:r>
              <a:r>
                <a:rPr kumimoji="0" lang="en-US" altLang="zh-CN" sz="1000" b="0" i="0" u="none" strike="noStrike" kern="1200" cap="none" spc="0" normalizeH="0" baseline="0" noProof="0">
                  <a:ln>
                    <a:noFill/>
                  </a:ln>
                  <a:solidFill>
                    <a:schemeClr val="tx2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. Maecenas</a:t>
              </a:r>
            </a:p>
          </p:txBody>
        </p:sp>
        <p:cxnSp>
          <p:nvCxnSpPr>
            <p:cNvPr id="38" name="直接连接符 37">
              <a:extLst>
                <a:ext uri="{FF2B5EF4-FFF2-40B4-BE49-F238E27FC236}">
                  <a16:creationId xmlns:a16="http://schemas.microsoft.com/office/drawing/2014/main" id="{2D1ACF25-0183-4869-B8CE-BC3F7A89E349}"/>
                </a:ext>
              </a:extLst>
            </p:cNvPr>
            <p:cNvCxnSpPr>
              <a:cxnSpLocks/>
            </p:cNvCxnSpPr>
            <p:nvPr/>
          </p:nvCxnSpPr>
          <p:spPr>
            <a:xfrm>
              <a:off x="750473" y="4595390"/>
              <a:ext cx="1927563" cy="0"/>
            </a:xfrm>
            <a:prstGeom prst="line">
              <a:avLst/>
            </a:prstGeom>
            <a:ln w="12700">
              <a:gradFill flip="none" rotWithShape="1">
                <a:gsLst>
                  <a:gs pos="0">
                    <a:schemeClr val="accent1">
                      <a:alpha val="0"/>
                    </a:schemeClr>
                  </a:gs>
                  <a:gs pos="50000">
                    <a:schemeClr val="accent1"/>
                  </a:gs>
                  <a:gs pos="100000">
                    <a:schemeClr val="accent1">
                      <a:alpha val="0"/>
                    </a:schemeClr>
                  </a:gs>
                </a:gsLst>
                <a:lin ang="0" scaled="1"/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513757779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文本占位符 10">
            <a:extLst>
              <a:ext uri="{FF2B5EF4-FFF2-40B4-BE49-F238E27FC236}">
                <a16:creationId xmlns:a16="http://schemas.microsoft.com/office/drawing/2014/main" id="{99CA6709-2F1D-4AC2-8297-AC0A5D336B5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zh-CN" altLang="en-US"/>
              <a:t>新年计划</a:t>
            </a:r>
          </a:p>
        </p:txBody>
      </p:sp>
      <p:graphicFrame>
        <p:nvGraphicFramePr>
          <p:cNvPr id="3" name="图表 2">
            <a:extLst>
              <a:ext uri="{FF2B5EF4-FFF2-40B4-BE49-F238E27FC236}">
                <a16:creationId xmlns:a16="http://schemas.microsoft.com/office/drawing/2014/main" id="{9F9DD478-7922-4971-9437-41921A1A44CB}"/>
              </a:ext>
            </a:extLst>
          </p:cNvPr>
          <p:cNvGraphicFramePr/>
          <p:nvPr/>
        </p:nvGraphicFramePr>
        <p:xfrm>
          <a:off x="-143882" y="1918683"/>
          <a:ext cx="4750500" cy="307579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4" name="图表 3">
            <a:extLst>
              <a:ext uri="{FF2B5EF4-FFF2-40B4-BE49-F238E27FC236}">
                <a16:creationId xmlns:a16="http://schemas.microsoft.com/office/drawing/2014/main" id="{0CDD29CE-8806-49D2-A8FF-D5D8BC9CB56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256870449"/>
              </p:ext>
            </p:extLst>
          </p:nvPr>
        </p:nvGraphicFramePr>
        <p:xfrm>
          <a:off x="2641268" y="3112626"/>
          <a:ext cx="4331589" cy="28045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5" name="图表 4">
            <a:extLst>
              <a:ext uri="{FF2B5EF4-FFF2-40B4-BE49-F238E27FC236}">
                <a16:creationId xmlns:a16="http://schemas.microsoft.com/office/drawing/2014/main" id="{74C8D2E6-D7D8-4C5E-9D67-7056EA329948}"/>
              </a:ext>
            </a:extLst>
          </p:cNvPr>
          <p:cNvGraphicFramePr/>
          <p:nvPr/>
        </p:nvGraphicFramePr>
        <p:xfrm>
          <a:off x="5192474" y="2257404"/>
          <a:ext cx="3658513" cy="23687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6" name="图表 5">
            <a:extLst>
              <a:ext uri="{FF2B5EF4-FFF2-40B4-BE49-F238E27FC236}">
                <a16:creationId xmlns:a16="http://schemas.microsoft.com/office/drawing/2014/main" id="{731AAC27-0F8B-4F3F-BC62-5E2E5716424E}"/>
              </a:ext>
            </a:extLst>
          </p:cNvPr>
          <p:cNvGraphicFramePr/>
          <p:nvPr/>
        </p:nvGraphicFramePr>
        <p:xfrm>
          <a:off x="7021730" y="2336746"/>
          <a:ext cx="5299717" cy="343139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7" name="文本框 6">
            <a:extLst>
              <a:ext uri="{FF2B5EF4-FFF2-40B4-BE49-F238E27FC236}">
                <a16:creationId xmlns:a16="http://schemas.microsoft.com/office/drawing/2014/main" id="{F4753001-CB57-4567-9043-A99BCD4640B3}"/>
              </a:ext>
            </a:extLst>
          </p:cNvPr>
          <p:cNvSpPr txBox="1"/>
          <p:nvPr/>
        </p:nvSpPr>
        <p:spPr>
          <a:xfrm>
            <a:off x="1448051" y="2498987"/>
            <a:ext cx="156663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600" b="1" i="0" u="none" strike="noStrike" kern="1200" cap="none" spc="0" normalizeH="0" baseline="0" noProof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30%</a:t>
            </a:r>
            <a:endParaRPr kumimoji="0" lang="zh-CN" altLang="en-US" sz="3600" b="1" i="0" u="none" strike="noStrike" kern="1200" cap="none" spc="0" normalizeH="0" baseline="0" noProof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2DB43C70-143A-4D2E-B5D6-3FCF13499239}"/>
              </a:ext>
            </a:extLst>
          </p:cNvPr>
          <p:cNvSpPr txBox="1"/>
          <p:nvPr/>
        </p:nvSpPr>
        <p:spPr>
          <a:xfrm>
            <a:off x="4023745" y="3656718"/>
            <a:ext cx="156663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800" b="1" i="0" u="none" strike="noStrike" kern="1200" cap="none" spc="0" normalizeH="0" baseline="0" noProof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50%</a:t>
            </a:r>
            <a:endParaRPr kumimoji="0" lang="zh-CN" altLang="en-US" sz="2800" b="1" i="0" u="none" strike="noStrike" kern="1200" cap="none" spc="0" normalizeH="0" baseline="0" noProof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42A70972-7936-4039-8389-152B75238BCE}"/>
              </a:ext>
            </a:extLst>
          </p:cNvPr>
          <p:cNvSpPr txBox="1"/>
          <p:nvPr/>
        </p:nvSpPr>
        <p:spPr>
          <a:xfrm>
            <a:off x="6238413" y="2758322"/>
            <a:ext cx="156663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400" b="1" i="0" u="none" strike="noStrike" kern="1200" cap="none" spc="0" normalizeH="0" baseline="0" noProof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70%</a:t>
            </a:r>
            <a:endParaRPr kumimoji="0" lang="zh-CN" altLang="en-US" sz="2400" b="1" i="0" u="none" strike="noStrike" kern="1200" cap="none" spc="0" normalizeH="0" baseline="0" noProof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10" name="文本框 9">
            <a:extLst>
              <a:ext uri="{FF2B5EF4-FFF2-40B4-BE49-F238E27FC236}">
                <a16:creationId xmlns:a16="http://schemas.microsoft.com/office/drawing/2014/main" id="{F0E4EECB-DA09-4B3A-9E34-CCB593EABA98}"/>
              </a:ext>
            </a:extLst>
          </p:cNvPr>
          <p:cNvSpPr txBox="1"/>
          <p:nvPr/>
        </p:nvSpPr>
        <p:spPr>
          <a:xfrm>
            <a:off x="8888271" y="3010387"/>
            <a:ext cx="156663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600" b="1" i="0" u="none" strike="noStrike" kern="1200" cap="none" spc="0" normalizeH="0" baseline="0" noProof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90%</a:t>
            </a:r>
            <a:endParaRPr kumimoji="0" lang="zh-CN" altLang="en-US" sz="3600" b="1" i="0" u="none" strike="noStrike" kern="1200" cap="none" spc="0" normalizeH="0" baseline="0" noProof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grpSp>
        <p:nvGrpSpPr>
          <p:cNvPr id="35" name="组合 34">
            <a:extLst>
              <a:ext uri="{FF2B5EF4-FFF2-40B4-BE49-F238E27FC236}">
                <a16:creationId xmlns:a16="http://schemas.microsoft.com/office/drawing/2014/main" id="{3B57FB40-5B84-4733-AF3F-885332A494C7}"/>
              </a:ext>
            </a:extLst>
          </p:cNvPr>
          <p:cNvGrpSpPr/>
          <p:nvPr/>
        </p:nvGrpSpPr>
        <p:grpSpPr>
          <a:xfrm>
            <a:off x="1133616" y="3152249"/>
            <a:ext cx="2106815" cy="1187012"/>
            <a:chOff x="660847" y="4138131"/>
            <a:chExt cx="2106815" cy="1187012"/>
          </a:xfrm>
        </p:grpSpPr>
        <p:sp>
          <p:nvSpPr>
            <p:cNvPr id="36" name="文本框 35">
              <a:extLst>
                <a:ext uri="{FF2B5EF4-FFF2-40B4-BE49-F238E27FC236}">
                  <a16:creationId xmlns:a16="http://schemas.microsoft.com/office/drawing/2014/main" id="{E0132377-BD7D-4177-ABAE-2084F36DCCF4}"/>
                </a:ext>
              </a:extLst>
            </p:cNvPr>
            <p:cNvSpPr txBox="1"/>
            <p:nvPr/>
          </p:nvSpPr>
          <p:spPr>
            <a:xfrm>
              <a:off x="660847" y="4138131"/>
              <a:ext cx="2106815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2000" b="0" i="0" u="none" strike="noStrike" kern="1200" cap="none" spc="0" normalizeH="0" baseline="0" noProof="0">
                  <a:ln>
                    <a:noFill/>
                  </a:ln>
                  <a:solidFill>
                    <a:schemeClr val="tx2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TITLE HERE</a:t>
              </a:r>
            </a:p>
          </p:txBody>
        </p:sp>
        <p:sp>
          <p:nvSpPr>
            <p:cNvPr id="37" name="文本框 36">
              <a:extLst>
                <a:ext uri="{FF2B5EF4-FFF2-40B4-BE49-F238E27FC236}">
                  <a16:creationId xmlns:a16="http://schemas.microsoft.com/office/drawing/2014/main" id="{B77B6E9F-5B02-4D96-BE05-61ADACB59595}"/>
                </a:ext>
              </a:extLst>
            </p:cNvPr>
            <p:cNvSpPr txBox="1"/>
            <p:nvPr/>
          </p:nvSpPr>
          <p:spPr>
            <a:xfrm>
              <a:off x="660847" y="4652138"/>
              <a:ext cx="2106815" cy="67300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0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2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Lorem ipsum dolor sit amet, consectetuer adipiscing elit</a:t>
              </a:r>
              <a:r>
                <a:rPr kumimoji="0" lang="en-US" altLang="zh-CN" sz="1000" b="0" i="0" u="none" strike="noStrike" kern="1200" cap="none" spc="0" normalizeH="0" baseline="0" noProof="0">
                  <a:ln>
                    <a:noFill/>
                  </a:ln>
                  <a:solidFill>
                    <a:schemeClr val="tx2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. Maecenas</a:t>
              </a:r>
            </a:p>
          </p:txBody>
        </p:sp>
        <p:cxnSp>
          <p:nvCxnSpPr>
            <p:cNvPr id="38" name="直接连接符 37">
              <a:extLst>
                <a:ext uri="{FF2B5EF4-FFF2-40B4-BE49-F238E27FC236}">
                  <a16:creationId xmlns:a16="http://schemas.microsoft.com/office/drawing/2014/main" id="{B2AFE391-D0CD-4881-B317-68D865CDAE01}"/>
                </a:ext>
              </a:extLst>
            </p:cNvPr>
            <p:cNvCxnSpPr>
              <a:cxnSpLocks/>
            </p:cNvCxnSpPr>
            <p:nvPr/>
          </p:nvCxnSpPr>
          <p:spPr>
            <a:xfrm>
              <a:off x="750473" y="4595390"/>
              <a:ext cx="1927563" cy="0"/>
            </a:xfrm>
            <a:prstGeom prst="line">
              <a:avLst/>
            </a:prstGeom>
            <a:ln w="12700">
              <a:gradFill flip="none" rotWithShape="1">
                <a:gsLst>
                  <a:gs pos="0">
                    <a:schemeClr val="accent1">
                      <a:alpha val="0"/>
                    </a:schemeClr>
                  </a:gs>
                  <a:gs pos="50000">
                    <a:schemeClr val="accent1"/>
                  </a:gs>
                  <a:gs pos="100000">
                    <a:schemeClr val="accent1">
                      <a:alpha val="0"/>
                    </a:schemeClr>
                  </a:gs>
                </a:gsLst>
                <a:lin ang="0" scaled="1"/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9" name="组合 38">
            <a:extLst>
              <a:ext uri="{FF2B5EF4-FFF2-40B4-BE49-F238E27FC236}">
                <a16:creationId xmlns:a16="http://schemas.microsoft.com/office/drawing/2014/main" id="{E359F48E-2C8B-4B81-A25D-B36CAD032234}"/>
              </a:ext>
            </a:extLst>
          </p:cNvPr>
          <p:cNvGrpSpPr/>
          <p:nvPr/>
        </p:nvGrpSpPr>
        <p:grpSpPr>
          <a:xfrm>
            <a:off x="3753654" y="4153113"/>
            <a:ext cx="2106815" cy="1187012"/>
            <a:chOff x="660847" y="4138131"/>
            <a:chExt cx="2106815" cy="1187012"/>
          </a:xfrm>
        </p:grpSpPr>
        <p:sp>
          <p:nvSpPr>
            <p:cNvPr id="40" name="文本框 39">
              <a:extLst>
                <a:ext uri="{FF2B5EF4-FFF2-40B4-BE49-F238E27FC236}">
                  <a16:creationId xmlns:a16="http://schemas.microsoft.com/office/drawing/2014/main" id="{BAE8288B-4575-4CBD-963D-C60D1C4A2BAD}"/>
                </a:ext>
              </a:extLst>
            </p:cNvPr>
            <p:cNvSpPr txBox="1"/>
            <p:nvPr/>
          </p:nvSpPr>
          <p:spPr>
            <a:xfrm>
              <a:off x="660847" y="4138131"/>
              <a:ext cx="2106815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2000" b="0" i="0" u="none" strike="noStrike" kern="1200" cap="none" spc="0" normalizeH="0" baseline="0" noProof="0">
                  <a:ln>
                    <a:noFill/>
                  </a:ln>
                  <a:solidFill>
                    <a:schemeClr val="tx2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TITLE HERE</a:t>
              </a:r>
            </a:p>
          </p:txBody>
        </p:sp>
        <p:sp>
          <p:nvSpPr>
            <p:cNvPr id="41" name="文本框 40">
              <a:extLst>
                <a:ext uri="{FF2B5EF4-FFF2-40B4-BE49-F238E27FC236}">
                  <a16:creationId xmlns:a16="http://schemas.microsoft.com/office/drawing/2014/main" id="{6D1E8DA6-8658-4210-B732-6BB0B0226A83}"/>
                </a:ext>
              </a:extLst>
            </p:cNvPr>
            <p:cNvSpPr txBox="1"/>
            <p:nvPr/>
          </p:nvSpPr>
          <p:spPr>
            <a:xfrm>
              <a:off x="660847" y="4652138"/>
              <a:ext cx="2106815" cy="67300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0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2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Lorem ipsum dolor sit amet, consectetuer adipiscing elit</a:t>
              </a:r>
              <a:r>
                <a:rPr kumimoji="0" lang="en-US" altLang="zh-CN" sz="1000" b="0" i="0" u="none" strike="noStrike" kern="1200" cap="none" spc="0" normalizeH="0" baseline="0" noProof="0">
                  <a:ln>
                    <a:noFill/>
                  </a:ln>
                  <a:solidFill>
                    <a:schemeClr val="tx2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. Maecenas</a:t>
              </a:r>
            </a:p>
          </p:txBody>
        </p:sp>
        <p:cxnSp>
          <p:nvCxnSpPr>
            <p:cNvPr id="42" name="直接连接符 41">
              <a:extLst>
                <a:ext uri="{FF2B5EF4-FFF2-40B4-BE49-F238E27FC236}">
                  <a16:creationId xmlns:a16="http://schemas.microsoft.com/office/drawing/2014/main" id="{18E6F5D7-9ECB-46A6-866E-5BB1EDC58AA9}"/>
                </a:ext>
              </a:extLst>
            </p:cNvPr>
            <p:cNvCxnSpPr>
              <a:cxnSpLocks/>
            </p:cNvCxnSpPr>
            <p:nvPr/>
          </p:nvCxnSpPr>
          <p:spPr>
            <a:xfrm>
              <a:off x="750473" y="4595390"/>
              <a:ext cx="1927563" cy="0"/>
            </a:xfrm>
            <a:prstGeom prst="line">
              <a:avLst/>
            </a:prstGeom>
            <a:ln w="12700">
              <a:gradFill flip="none" rotWithShape="1">
                <a:gsLst>
                  <a:gs pos="0">
                    <a:schemeClr val="accent1">
                      <a:alpha val="0"/>
                    </a:schemeClr>
                  </a:gs>
                  <a:gs pos="50000">
                    <a:schemeClr val="accent1"/>
                  </a:gs>
                  <a:gs pos="100000">
                    <a:schemeClr val="accent1">
                      <a:alpha val="0"/>
                    </a:schemeClr>
                  </a:gs>
                </a:gsLst>
                <a:lin ang="0" scaled="1"/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3" name="组合 42">
            <a:extLst>
              <a:ext uri="{FF2B5EF4-FFF2-40B4-BE49-F238E27FC236}">
                <a16:creationId xmlns:a16="http://schemas.microsoft.com/office/drawing/2014/main" id="{0346DA82-3133-47CE-8003-956D855798F5}"/>
              </a:ext>
            </a:extLst>
          </p:cNvPr>
          <p:cNvGrpSpPr/>
          <p:nvPr/>
        </p:nvGrpSpPr>
        <p:grpSpPr>
          <a:xfrm>
            <a:off x="8618180" y="3703808"/>
            <a:ext cx="2106815" cy="1187012"/>
            <a:chOff x="660847" y="4138131"/>
            <a:chExt cx="2106815" cy="1187012"/>
          </a:xfrm>
        </p:grpSpPr>
        <p:sp>
          <p:nvSpPr>
            <p:cNvPr id="44" name="文本框 43">
              <a:extLst>
                <a:ext uri="{FF2B5EF4-FFF2-40B4-BE49-F238E27FC236}">
                  <a16:creationId xmlns:a16="http://schemas.microsoft.com/office/drawing/2014/main" id="{7E410944-18BB-4C42-96A4-BFC74E1C7703}"/>
                </a:ext>
              </a:extLst>
            </p:cNvPr>
            <p:cNvSpPr txBox="1"/>
            <p:nvPr/>
          </p:nvSpPr>
          <p:spPr>
            <a:xfrm>
              <a:off x="660847" y="4138131"/>
              <a:ext cx="2106815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2000" b="0" i="0" u="none" strike="noStrike" kern="1200" cap="none" spc="0" normalizeH="0" baseline="0" noProof="0">
                  <a:ln>
                    <a:noFill/>
                  </a:ln>
                  <a:solidFill>
                    <a:schemeClr val="tx2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TITLE HERE</a:t>
              </a:r>
            </a:p>
          </p:txBody>
        </p:sp>
        <p:sp>
          <p:nvSpPr>
            <p:cNvPr id="45" name="文本框 44">
              <a:extLst>
                <a:ext uri="{FF2B5EF4-FFF2-40B4-BE49-F238E27FC236}">
                  <a16:creationId xmlns:a16="http://schemas.microsoft.com/office/drawing/2014/main" id="{00A803F0-A1D0-4B8F-90C0-35AE2EC66E82}"/>
                </a:ext>
              </a:extLst>
            </p:cNvPr>
            <p:cNvSpPr txBox="1"/>
            <p:nvPr/>
          </p:nvSpPr>
          <p:spPr>
            <a:xfrm>
              <a:off x="660847" y="4652138"/>
              <a:ext cx="2106815" cy="67300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0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2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Lorem ipsum dolor sit amet, consectetuer adipiscing elit</a:t>
              </a:r>
              <a:r>
                <a:rPr kumimoji="0" lang="en-US" altLang="zh-CN" sz="1000" b="0" i="0" u="none" strike="noStrike" kern="1200" cap="none" spc="0" normalizeH="0" baseline="0" noProof="0">
                  <a:ln>
                    <a:noFill/>
                  </a:ln>
                  <a:solidFill>
                    <a:schemeClr val="tx2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. Maecenas</a:t>
              </a:r>
            </a:p>
          </p:txBody>
        </p:sp>
        <p:cxnSp>
          <p:nvCxnSpPr>
            <p:cNvPr id="46" name="直接连接符 45">
              <a:extLst>
                <a:ext uri="{FF2B5EF4-FFF2-40B4-BE49-F238E27FC236}">
                  <a16:creationId xmlns:a16="http://schemas.microsoft.com/office/drawing/2014/main" id="{40B12A2E-6935-45A9-BC17-F303CF98D263}"/>
                </a:ext>
              </a:extLst>
            </p:cNvPr>
            <p:cNvCxnSpPr>
              <a:cxnSpLocks/>
            </p:cNvCxnSpPr>
            <p:nvPr/>
          </p:nvCxnSpPr>
          <p:spPr>
            <a:xfrm>
              <a:off x="750473" y="4595390"/>
              <a:ext cx="1927563" cy="0"/>
            </a:xfrm>
            <a:prstGeom prst="line">
              <a:avLst/>
            </a:prstGeom>
            <a:ln w="12700">
              <a:gradFill flip="none" rotWithShape="1">
                <a:gsLst>
                  <a:gs pos="0">
                    <a:schemeClr val="accent1">
                      <a:alpha val="0"/>
                    </a:schemeClr>
                  </a:gs>
                  <a:gs pos="50000">
                    <a:schemeClr val="accent1"/>
                  </a:gs>
                  <a:gs pos="100000">
                    <a:schemeClr val="accent1">
                      <a:alpha val="0"/>
                    </a:schemeClr>
                  </a:gs>
                </a:gsLst>
                <a:lin ang="0" scaled="1"/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7" name="组合 46">
            <a:extLst>
              <a:ext uri="{FF2B5EF4-FFF2-40B4-BE49-F238E27FC236}">
                <a16:creationId xmlns:a16="http://schemas.microsoft.com/office/drawing/2014/main" id="{F9826D11-64A6-4537-9A38-1E3013350628}"/>
              </a:ext>
            </a:extLst>
          </p:cNvPr>
          <p:cNvGrpSpPr/>
          <p:nvPr/>
        </p:nvGrpSpPr>
        <p:grpSpPr>
          <a:xfrm>
            <a:off x="5919447" y="3110302"/>
            <a:ext cx="2106815" cy="986957"/>
            <a:chOff x="660847" y="4138131"/>
            <a:chExt cx="2106815" cy="986957"/>
          </a:xfrm>
        </p:grpSpPr>
        <p:sp>
          <p:nvSpPr>
            <p:cNvPr id="48" name="文本框 47">
              <a:extLst>
                <a:ext uri="{FF2B5EF4-FFF2-40B4-BE49-F238E27FC236}">
                  <a16:creationId xmlns:a16="http://schemas.microsoft.com/office/drawing/2014/main" id="{CB2BABC7-E159-48B0-B131-F1C312E28BD5}"/>
                </a:ext>
              </a:extLst>
            </p:cNvPr>
            <p:cNvSpPr txBox="1"/>
            <p:nvPr/>
          </p:nvSpPr>
          <p:spPr>
            <a:xfrm>
              <a:off x="660847" y="4138131"/>
              <a:ext cx="2106815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2000" b="0" i="0" u="none" strike="noStrike" kern="1200" cap="none" spc="0" normalizeH="0" baseline="0" noProof="0">
                  <a:ln>
                    <a:noFill/>
                  </a:ln>
                  <a:solidFill>
                    <a:schemeClr val="tx2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TITLE HERE</a:t>
              </a:r>
            </a:p>
          </p:txBody>
        </p:sp>
        <p:sp>
          <p:nvSpPr>
            <p:cNvPr id="49" name="文本框 48">
              <a:extLst>
                <a:ext uri="{FF2B5EF4-FFF2-40B4-BE49-F238E27FC236}">
                  <a16:creationId xmlns:a16="http://schemas.microsoft.com/office/drawing/2014/main" id="{5E10FD2D-7E35-4827-9B8B-A9C13CC608B3}"/>
                </a:ext>
              </a:extLst>
            </p:cNvPr>
            <p:cNvSpPr txBox="1"/>
            <p:nvPr/>
          </p:nvSpPr>
          <p:spPr>
            <a:xfrm>
              <a:off x="826528" y="4652138"/>
              <a:ext cx="1850026" cy="4729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0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2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Lorem ipsum dolor sit amet</a:t>
              </a:r>
              <a:r>
                <a:rPr kumimoji="0" lang="en-US" altLang="zh-CN" sz="1000" b="0" i="0" u="none" strike="noStrike" kern="1200" cap="none" spc="0" normalizeH="0" baseline="0" noProof="0">
                  <a:ln>
                    <a:noFill/>
                  </a:ln>
                  <a:solidFill>
                    <a:schemeClr val="tx2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, consectetuer</a:t>
              </a:r>
            </a:p>
          </p:txBody>
        </p:sp>
        <p:cxnSp>
          <p:nvCxnSpPr>
            <p:cNvPr id="50" name="直接连接符 49">
              <a:extLst>
                <a:ext uri="{FF2B5EF4-FFF2-40B4-BE49-F238E27FC236}">
                  <a16:creationId xmlns:a16="http://schemas.microsoft.com/office/drawing/2014/main" id="{14D9A042-E2DB-4764-835B-E30C2143EE32}"/>
                </a:ext>
              </a:extLst>
            </p:cNvPr>
            <p:cNvCxnSpPr>
              <a:cxnSpLocks/>
            </p:cNvCxnSpPr>
            <p:nvPr/>
          </p:nvCxnSpPr>
          <p:spPr>
            <a:xfrm>
              <a:off x="750473" y="4595390"/>
              <a:ext cx="1927563" cy="0"/>
            </a:xfrm>
            <a:prstGeom prst="line">
              <a:avLst/>
            </a:prstGeom>
            <a:ln w="12700">
              <a:gradFill flip="none" rotWithShape="1">
                <a:gsLst>
                  <a:gs pos="0">
                    <a:schemeClr val="accent1">
                      <a:alpha val="0"/>
                    </a:schemeClr>
                  </a:gs>
                  <a:gs pos="50000">
                    <a:schemeClr val="accent1"/>
                  </a:gs>
                  <a:gs pos="100000">
                    <a:schemeClr val="accent1">
                      <a:alpha val="0"/>
                    </a:schemeClr>
                  </a:gs>
                </a:gsLst>
                <a:lin ang="0" scaled="1"/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43109810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>
            <a:extLst>
              <a:ext uri="{FF2B5EF4-FFF2-40B4-BE49-F238E27FC236}">
                <a16:creationId xmlns:a16="http://schemas.microsoft.com/office/drawing/2014/main" id="{87EA6572-105C-4F07-BAE2-5B5300FF5F3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zh-CN" altLang="en-US"/>
              <a:t>工作回顾</a:t>
            </a:r>
          </a:p>
        </p:txBody>
      </p:sp>
      <p:sp>
        <p:nvSpPr>
          <p:cNvPr id="3" name="任意多边形: 形状 2">
            <a:extLst>
              <a:ext uri="{FF2B5EF4-FFF2-40B4-BE49-F238E27FC236}">
                <a16:creationId xmlns:a16="http://schemas.microsoft.com/office/drawing/2014/main" id="{7B117120-9F7C-4BEF-B932-EE699911232C}"/>
              </a:ext>
            </a:extLst>
          </p:cNvPr>
          <p:cNvSpPr/>
          <p:nvPr/>
        </p:nvSpPr>
        <p:spPr>
          <a:xfrm>
            <a:off x="1694240" y="2854244"/>
            <a:ext cx="8743950" cy="1905081"/>
          </a:xfrm>
          <a:custGeom>
            <a:avLst/>
            <a:gdLst>
              <a:gd name="connsiteX0" fmla="*/ 0 w 8743950"/>
              <a:gd name="connsiteY0" fmla="*/ 1885950 h 1905000"/>
              <a:gd name="connsiteX1" fmla="*/ 2171700 w 8743950"/>
              <a:gd name="connsiteY1" fmla="*/ 0 h 1905000"/>
              <a:gd name="connsiteX2" fmla="*/ 4400550 w 8743950"/>
              <a:gd name="connsiteY2" fmla="*/ 1885950 h 1905000"/>
              <a:gd name="connsiteX3" fmla="*/ 6619875 w 8743950"/>
              <a:gd name="connsiteY3" fmla="*/ 0 h 1905000"/>
              <a:gd name="connsiteX4" fmla="*/ 8743950 w 8743950"/>
              <a:gd name="connsiteY4" fmla="*/ 1905000 h 1905000"/>
              <a:gd name="connsiteX0" fmla="*/ 0 w 8743950"/>
              <a:gd name="connsiteY0" fmla="*/ 1885950 h 1905000"/>
              <a:gd name="connsiteX1" fmla="*/ 2171700 w 8743950"/>
              <a:gd name="connsiteY1" fmla="*/ 0 h 1905000"/>
              <a:gd name="connsiteX2" fmla="*/ 4400550 w 8743950"/>
              <a:gd name="connsiteY2" fmla="*/ 1885950 h 1905000"/>
              <a:gd name="connsiteX3" fmla="*/ 6619875 w 8743950"/>
              <a:gd name="connsiteY3" fmla="*/ 0 h 1905000"/>
              <a:gd name="connsiteX4" fmla="*/ 8743950 w 8743950"/>
              <a:gd name="connsiteY4" fmla="*/ 1905000 h 1905000"/>
              <a:gd name="connsiteX0" fmla="*/ 0 w 8743950"/>
              <a:gd name="connsiteY0" fmla="*/ 1885950 h 1986844"/>
              <a:gd name="connsiteX1" fmla="*/ 2171700 w 8743950"/>
              <a:gd name="connsiteY1" fmla="*/ 0 h 1986844"/>
              <a:gd name="connsiteX2" fmla="*/ 4400550 w 8743950"/>
              <a:gd name="connsiteY2" fmla="*/ 1885950 h 1986844"/>
              <a:gd name="connsiteX3" fmla="*/ 6619875 w 8743950"/>
              <a:gd name="connsiteY3" fmla="*/ 0 h 1986844"/>
              <a:gd name="connsiteX4" fmla="*/ 8743950 w 8743950"/>
              <a:gd name="connsiteY4" fmla="*/ 1905000 h 1986844"/>
              <a:gd name="connsiteX0" fmla="*/ 0 w 8743950"/>
              <a:gd name="connsiteY0" fmla="*/ 1885950 h 1905000"/>
              <a:gd name="connsiteX1" fmla="*/ 2171700 w 8743950"/>
              <a:gd name="connsiteY1" fmla="*/ 0 h 1905000"/>
              <a:gd name="connsiteX2" fmla="*/ 4400550 w 8743950"/>
              <a:gd name="connsiteY2" fmla="*/ 1885950 h 1905000"/>
              <a:gd name="connsiteX3" fmla="*/ 6619875 w 8743950"/>
              <a:gd name="connsiteY3" fmla="*/ 0 h 1905000"/>
              <a:gd name="connsiteX4" fmla="*/ 8743950 w 8743950"/>
              <a:gd name="connsiteY4" fmla="*/ 1905000 h 1905000"/>
              <a:gd name="connsiteX0" fmla="*/ 0 w 8743950"/>
              <a:gd name="connsiteY0" fmla="*/ 1988521 h 2007571"/>
              <a:gd name="connsiteX1" fmla="*/ 2171700 w 8743950"/>
              <a:gd name="connsiteY1" fmla="*/ 102571 h 2007571"/>
              <a:gd name="connsiteX2" fmla="*/ 4400550 w 8743950"/>
              <a:gd name="connsiteY2" fmla="*/ 1988521 h 2007571"/>
              <a:gd name="connsiteX3" fmla="*/ 6619875 w 8743950"/>
              <a:gd name="connsiteY3" fmla="*/ 102571 h 2007571"/>
              <a:gd name="connsiteX4" fmla="*/ 8743950 w 8743950"/>
              <a:gd name="connsiteY4" fmla="*/ 2007571 h 2007571"/>
              <a:gd name="connsiteX0" fmla="*/ 0 w 8743950"/>
              <a:gd name="connsiteY0" fmla="*/ 1886044 h 1905094"/>
              <a:gd name="connsiteX1" fmla="*/ 2171700 w 8743950"/>
              <a:gd name="connsiteY1" fmla="*/ 94 h 1905094"/>
              <a:gd name="connsiteX2" fmla="*/ 4400550 w 8743950"/>
              <a:gd name="connsiteY2" fmla="*/ 1886044 h 1905094"/>
              <a:gd name="connsiteX3" fmla="*/ 6619875 w 8743950"/>
              <a:gd name="connsiteY3" fmla="*/ 94 h 1905094"/>
              <a:gd name="connsiteX4" fmla="*/ 8743950 w 8743950"/>
              <a:gd name="connsiteY4" fmla="*/ 1905094 h 1905094"/>
              <a:gd name="connsiteX0" fmla="*/ 0 w 8743950"/>
              <a:gd name="connsiteY0" fmla="*/ 1886031 h 1905081"/>
              <a:gd name="connsiteX1" fmla="*/ 2171700 w 8743950"/>
              <a:gd name="connsiteY1" fmla="*/ 81 h 1905081"/>
              <a:gd name="connsiteX2" fmla="*/ 4400550 w 8743950"/>
              <a:gd name="connsiteY2" fmla="*/ 1886031 h 1905081"/>
              <a:gd name="connsiteX3" fmla="*/ 6619875 w 8743950"/>
              <a:gd name="connsiteY3" fmla="*/ 81 h 1905081"/>
              <a:gd name="connsiteX4" fmla="*/ 8743950 w 8743950"/>
              <a:gd name="connsiteY4" fmla="*/ 1905081 h 1905081"/>
              <a:gd name="connsiteX0" fmla="*/ 0 w 8743950"/>
              <a:gd name="connsiteY0" fmla="*/ 1886031 h 1905081"/>
              <a:gd name="connsiteX1" fmla="*/ 2171700 w 8743950"/>
              <a:gd name="connsiteY1" fmla="*/ 81 h 1905081"/>
              <a:gd name="connsiteX2" fmla="*/ 4400550 w 8743950"/>
              <a:gd name="connsiteY2" fmla="*/ 1886031 h 1905081"/>
              <a:gd name="connsiteX3" fmla="*/ 6619875 w 8743950"/>
              <a:gd name="connsiteY3" fmla="*/ 81 h 1905081"/>
              <a:gd name="connsiteX4" fmla="*/ 8743950 w 8743950"/>
              <a:gd name="connsiteY4" fmla="*/ 1905081 h 19050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743950" h="1905081">
                <a:moveTo>
                  <a:pt x="0" y="1886031"/>
                </a:moveTo>
                <a:cubicBezTo>
                  <a:pt x="762000" y="1438356"/>
                  <a:pt x="1438275" y="81"/>
                  <a:pt x="2171700" y="81"/>
                </a:cubicBezTo>
                <a:cubicBezTo>
                  <a:pt x="2905125" y="81"/>
                  <a:pt x="3765550" y="1886031"/>
                  <a:pt x="4400550" y="1886031"/>
                </a:cubicBezTo>
                <a:cubicBezTo>
                  <a:pt x="5035550" y="1886031"/>
                  <a:pt x="6064250" y="12781"/>
                  <a:pt x="6619875" y="81"/>
                </a:cubicBezTo>
                <a:cubicBezTo>
                  <a:pt x="7175500" y="-12619"/>
                  <a:pt x="8074025" y="1489156"/>
                  <a:pt x="8743950" y="1905081"/>
                </a:cubicBezTo>
              </a:path>
            </a:pathLst>
          </a:custGeom>
          <a:noFill/>
          <a:ln w="31750">
            <a:solidFill>
              <a:schemeClr val="tx2">
                <a:alpha val="50000"/>
              </a:schemeClr>
            </a:solidFill>
            <a:prstDash val="sysDot"/>
            <a:extLst>
              <a:ext uri="{C807C97D-BFC1-408E-A445-0C87EB9F89A2}">
                <ask:lineSketchStyleProps xmlns:ask="http://schemas.microsoft.com/office/drawing/2018/sketchyshapes" sd="1219033472">
                  <a:custGeom>
                    <a:avLst/>
                    <a:gdLst>
                      <a:gd name="connsiteX0" fmla="*/ 0 w 8743950"/>
                      <a:gd name="connsiteY0" fmla="*/ 1885950 h 1905000"/>
                      <a:gd name="connsiteX1" fmla="*/ 2171700 w 8743950"/>
                      <a:gd name="connsiteY1" fmla="*/ 0 h 1905000"/>
                      <a:gd name="connsiteX2" fmla="*/ 4400550 w 8743950"/>
                      <a:gd name="connsiteY2" fmla="*/ 1885950 h 1905000"/>
                      <a:gd name="connsiteX3" fmla="*/ 6619875 w 8743950"/>
                      <a:gd name="connsiteY3" fmla="*/ 0 h 1905000"/>
                      <a:gd name="connsiteX4" fmla="*/ 8743950 w 8743950"/>
                      <a:gd name="connsiteY4" fmla="*/ 1905000 h 190500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8743950" h="1905000" extrusionOk="0">
                        <a:moveTo>
                          <a:pt x="0" y="1885950"/>
                        </a:moveTo>
                        <a:cubicBezTo>
                          <a:pt x="1108980" y="1080027"/>
                          <a:pt x="1502361" y="734919"/>
                          <a:pt x="2171700" y="0"/>
                        </a:cubicBezTo>
                        <a:cubicBezTo>
                          <a:pt x="2775848" y="685271"/>
                          <a:pt x="4014637" y="1448126"/>
                          <a:pt x="4400550" y="1885950"/>
                        </a:cubicBezTo>
                        <a:cubicBezTo>
                          <a:pt x="5332757" y="917138"/>
                          <a:pt x="5792324" y="909529"/>
                          <a:pt x="6619875" y="0"/>
                        </a:cubicBezTo>
                        <a:cubicBezTo>
                          <a:pt x="7661299" y="906896"/>
                          <a:pt x="8325357" y="1324759"/>
                          <a:pt x="8743950" y="1905000"/>
                        </a:cubicBezTo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cxnSp>
        <p:nvCxnSpPr>
          <p:cNvPr id="4" name="直接连接符 3">
            <a:extLst>
              <a:ext uri="{FF2B5EF4-FFF2-40B4-BE49-F238E27FC236}">
                <a16:creationId xmlns:a16="http://schemas.microsoft.com/office/drawing/2014/main" id="{F165F044-8BE8-4F21-9D84-F8B0572D8FBF}"/>
              </a:ext>
            </a:extLst>
          </p:cNvPr>
          <p:cNvCxnSpPr>
            <a:cxnSpLocks/>
          </p:cNvCxnSpPr>
          <p:nvPr/>
        </p:nvCxnSpPr>
        <p:spPr>
          <a:xfrm>
            <a:off x="2477420" y="3399393"/>
            <a:ext cx="689506" cy="623869"/>
          </a:xfrm>
          <a:prstGeom prst="line">
            <a:avLst/>
          </a:prstGeom>
          <a:ln w="12700">
            <a:gradFill>
              <a:gsLst>
                <a:gs pos="50000">
                  <a:schemeClr val="accent1"/>
                </a:gs>
                <a:gs pos="0">
                  <a:schemeClr val="accent1">
                    <a:alpha val="0"/>
                  </a:schemeClr>
                </a:gs>
                <a:gs pos="100000">
                  <a:schemeClr val="accent1">
                    <a:alpha val="0"/>
                  </a:schemeClr>
                </a:gs>
              </a:gsLst>
              <a:lin ang="540000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直接连接符 4">
            <a:extLst>
              <a:ext uri="{FF2B5EF4-FFF2-40B4-BE49-F238E27FC236}">
                <a16:creationId xmlns:a16="http://schemas.microsoft.com/office/drawing/2014/main" id="{D1A6DA80-EE9A-4E6B-9BED-E4E320B2F352}"/>
              </a:ext>
            </a:extLst>
          </p:cNvPr>
          <p:cNvCxnSpPr>
            <a:cxnSpLocks/>
          </p:cNvCxnSpPr>
          <p:nvPr/>
        </p:nvCxnSpPr>
        <p:spPr>
          <a:xfrm flipH="1">
            <a:off x="4581119" y="3399393"/>
            <a:ext cx="689506" cy="623869"/>
          </a:xfrm>
          <a:prstGeom prst="line">
            <a:avLst/>
          </a:prstGeom>
          <a:ln w="12700">
            <a:gradFill>
              <a:gsLst>
                <a:gs pos="50000">
                  <a:schemeClr val="accent1"/>
                </a:gs>
                <a:gs pos="0">
                  <a:schemeClr val="accent1">
                    <a:alpha val="0"/>
                  </a:schemeClr>
                </a:gs>
                <a:gs pos="100000">
                  <a:schemeClr val="accent1">
                    <a:alpha val="0"/>
                  </a:schemeClr>
                </a:gs>
              </a:gsLst>
              <a:lin ang="540000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直接连接符 5">
            <a:extLst>
              <a:ext uri="{FF2B5EF4-FFF2-40B4-BE49-F238E27FC236}">
                <a16:creationId xmlns:a16="http://schemas.microsoft.com/office/drawing/2014/main" id="{5D1E367F-1B53-4017-9058-A0966406F130}"/>
              </a:ext>
            </a:extLst>
          </p:cNvPr>
          <p:cNvCxnSpPr>
            <a:cxnSpLocks/>
          </p:cNvCxnSpPr>
          <p:nvPr/>
        </p:nvCxnSpPr>
        <p:spPr>
          <a:xfrm>
            <a:off x="6871401" y="3399393"/>
            <a:ext cx="689506" cy="623869"/>
          </a:xfrm>
          <a:prstGeom prst="line">
            <a:avLst/>
          </a:prstGeom>
          <a:ln w="12700">
            <a:gradFill>
              <a:gsLst>
                <a:gs pos="50000">
                  <a:schemeClr val="accent1"/>
                </a:gs>
                <a:gs pos="0">
                  <a:schemeClr val="accent1">
                    <a:alpha val="0"/>
                  </a:schemeClr>
                </a:gs>
                <a:gs pos="100000">
                  <a:schemeClr val="accent1">
                    <a:alpha val="0"/>
                  </a:schemeClr>
                </a:gs>
              </a:gsLst>
              <a:lin ang="540000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直接连接符 6">
            <a:extLst>
              <a:ext uri="{FF2B5EF4-FFF2-40B4-BE49-F238E27FC236}">
                <a16:creationId xmlns:a16="http://schemas.microsoft.com/office/drawing/2014/main" id="{DFFAF835-93A4-4F9D-83EF-8AAA4CC6FEF9}"/>
              </a:ext>
            </a:extLst>
          </p:cNvPr>
          <p:cNvCxnSpPr>
            <a:cxnSpLocks/>
          </p:cNvCxnSpPr>
          <p:nvPr/>
        </p:nvCxnSpPr>
        <p:spPr>
          <a:xfrm flipH="1">
            <a:off x="8975100" y="3399393"/>
            <a:ext cx="689506" cy="623869"/>
          </a:xfrm>
          <a:prstGeom prst="line">
            <a:avLst/>
          </a:prstGeom>
          <a:ln w="12700">
            <a:gradFill>
              <a:gsLst>
                <a:gs pos="50000">
                  <a:schemeClr val="accent1"/>
                </a:gs>
                <a:gs pos="0">
                  <a:schemeClr val="accent1">
                    <a:alpha val="0"/>
                  </a:schemeClr>
                </a:gs>
                <a:gs pos="100000">
                  <a:schemeClr val="accent1">
                    <a:alpha val="0"/>
                  </a:schemeClr>
                </a:gs>
              </a:gsLst>
              <a:lin ang="540000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椭圆 7">
            <a:extLst>
              <a:ext uri="{FF2B5EF4-FFF2-40B4-BE49-F238E27FC236}">
                <a16:creationId xmlns:a16="http://schemas.microsoft.com/office/drawing/2014/main" id="{C25D7198-86BC-450C-A62D-D29A0D8FCBF6}"/>
              </a:ext>
            </a:extLst>
          </p:cNvPr>
          <p:cNvSpPr/>
          <p:nvPr/>
        </p:nvSpPr>
        <p:spPr>
          <a:xfrm>
            <a:off x="3626844" y="2601963"/>
            <a:ext cx="465326" cy="465326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9" name="椭圆 8">
            <a:extLst>
              <a:ext uri="{FF2B5EF4-FFF2-40B4-BE49-F238E27FC236}">
                <a16:creationId xmlns:a16="http://schemas.microsoft.com/office/drawing/2014/main" id="{F81E1FC2-8D9B-43EF-A734-217F5D05298F}"/>
              </a:ext>
            </a:extLst>
          </p:cNvPr>
          <p:cNvSpPr/>
          <p:nvPr/>
        </p:nvSpPr>
        <p:spPr>
          <a:xfrm>
            <a:off x="8059310" y="2601963"/>
            <a:ext cx="465326" cy="465326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0" name="椭圆 9">
            <a:extLst>
              <a:ext uri="{FF2B5EF4-FFF2-40B4-BE49-F238E27FC236}">
                <a16:creationId xmlns:a16="http://schemas.microsoft.com/office/drawing/2014/main" id="{9F8856ED-1081-4C8C-8499-7A149B6EFFE0}"/>
              </a:ext>
            </a:extLst>
          </p:cNvPr>
          <p:cNvSpPr/>
          <p:nvPr/>
        </p:nvSpPr>
        <p:spPr>
          <a:xfrm>
            <a:off x="1484691" y="4499424"/>
            <a:ext cx="465326" cy="465326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1" name="椭圆 10">
            <a:extLst>
              <a:ext uri="{FF2B5EF4-FFF2-40B4-BE49-F238E27FC236}">
                <a16:creationId xmlns:a16="http://schemas.microsoft.com/office/drawing/2014/main" id="{46D185FF-261A-4D33-8A06-2841E4BFAF6A}"/>
              </a:ext>
            </a:extLst>
          </p:cNvPr>
          <p:cNvSpPr/>
          <p:nvPr/>
        </p:nvSpPr>
        <p:spPr>
          <a:xfrm>
            <a:off x="5843078" y="4499424"/>
            <a:ext cx="465326" cy="465326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2" name="椭圆 11">
            <a:extLst>
              <a:ext uri="{FF2B5EF4-FFF2-40B4-BE49-F238E27FC236}">
                <a16:creationId xmlns:a16="http://schemas.microsoft.com/office/drawing/2014/main" id="{19DE0D45-2266-4205-93A7-120A25D72D8C}"/>
              </a:ext>
            </a:extLst>
          </p:cNvPr>
          <p:cNvSpPr/>
          <p:nvPr/>
        </p:nvSpPr>
        <p:spPr>
          <a:xfrm>
            <a:off x="10201464" y="4499424"/>
            <a:ext cx="465326" cy="465326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3" name="椭圆 12">
            <a:extLst>
              <a:ext uri="{FF2B5EF4-FFF2-40B4-BE49-F238E27FC236}">
                <a16:creationId xmlns:a16="http://schemas.microsoft.com/office/drawing/2014/main" id="{A4AD30DE-86A5-4906-8654-9E9CC3FD3EBB}"/>
              </a:ext>
            </a:extLst>
          </p:cNvPr>
          <p:cNvSpPr/>
          <p:nvPr/>
        </p:nvSpPr>
        <p:spPr>
          <a:xfrm>
            <a:off x="1037951" y="2156387"/>
            <a:ext cx="1353202" cy="1353202"/>
          </a:xfrm>
          <a:prstGeom prst="ellipse">
            <a:avLst/>
          </a:prstGeom>
          <a:solidFill>
            <a:schemeClr val="bg1"/>
          </a:solidFill>
          <a:ln>
            <a:solidFill>
              <a:schemeClr val="accent1"/>
            </a:solidFill>
          </a:ln>
          <a:effectLst>
            <a:outerShdw blurRad="355600" sx="95000" sy="95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4" name="椭圆 13">
            <a:extLst>
              <a:ext uri="{FF2B5EF4-FFF2-40B4-BE49-F238E27FC236}">
                <a16:creationId xmlns:a16="http://schemas.microsoft.com/office/drawing/2014/main" id="{2F2B5414-2BA2-43CE-B2CB-E7D9212BB917}"/>
              </a:ext>
            </a:extLst>
          </p:cNvPr>
          <p:cNvSpPr/>
          <p:nvPr/>
        </p:nvSpPr>
        <p:spPr>
          <a:xfrm>
            <a:off x="888051" y="2006488"/>
            <a:ext cx="1653000" cy="1653000"/>
          </a:xfrm>
          <a:prstGeom prst="ellipse">
            <a:avLst/>
          </a:prstGeom>
          <a:noFill/>
          <a:ln>
            <a:solidFill>
              <a:schemeClr val="accent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5" name="椭圆 14">
            <a:extLst>
              <a:ext uri="{FF2B5EF4-FFF2-40B4-BE49-F238E27FC236}">
                <a16:creationId xmlns:a16="http://schemas.microsoft.com/office/drawing/2014/main" id="{4AAD4F37-8BE9-4EBE-8F3D-817D522AB25E}"/>
              </a:ext>
            </a:extLst>
          </p:cNvPr>
          <p:cNvSpPr/>
          <p:nvPr/>
        </p:nvSpPr>
        <p:spPr>
          <a:xfrm>
            <a:off x="3228676" y="4133033"/>
            <a:ext cx="1353202" cy="1353202"/>
          </a:xfrm>
          <a:prstGeom prst="ellipse">
            <a:avLst/>
          </a:prstGeom>
          <a:solidFill>
            <a:schemeClr val="bg1"/>
          </a:solidFill>
          <a:ln>
            <a:solidFill>
              <a:schemeClr val="accent1"/>
            </a:solidFill>
          </a:ln>
          <a:effectLst>
            <a:outerShdw blurRad="355600" sx="95000" sy="95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6" name="椭圆 15">
            <a:extLst>
              <a:ext uri="{FF2B5EF4-FFF2-40B4-BE49-F238E27FC236}">
                <a16:creationId xmlns:a16="http://schemas.microsoft.com/office/drawing/2014/main" id="{ED66D651-52FE-474C-B8A1-F840CC5EFCF8}"/>
              </a:ext>
            </a:extLst>
          </p:cNvPr>
          <p:cNvSpPr/>
          <p:nvPr/>
        </p:nvSpPr>
        <p:spPr>
          <a:xfrm>
            <a:off x="3078776" y="3983134"/>
            <a:ext cx="1653000" cy="1653000"/>
          </a:xfrm>
          <a:prstGeom prst="ellipse">
            <a:avLst/>
          </a:prstGeom>
          <a:noFill/>
          <a:ln>
            <a:solidFill>
              <a:schemeClr val="accent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7" name="椭圆 16">
            <a:extLst>
              <a:ext uri="{FF2B5EF4-FFF2-40B4-BE49-F238E27FC236}">
                <a16:creationId xmlns:a16="http://schemas.microsoft.com/office/drawing/2014/main" id="{D065408D-742D-4221-A0F6-FF3267BF33A3}"/>
              </a:ext>
            </a:extLst>
          </p:cNvPr>
          <p:cNvSpPr/>
          <p:nvPr/>
        </p:nvSpPr>
        <p:spPr>
          <a:xfrm>
            <a:off x="5419401" y="2156387"/>
            <a:ext cx="1353202" cy="1353202"/>
          </a:xfrm>
          <a:prstGeom prst="ellipse">
            <a:avLst/>
          </a:prstGeom>
          <a:solidFill>
            <a:schemeClr val="bg1"/>
          </a:solidFill>
          <a:ln>
            <a:solidFill>
              <a:schemeClr val="accent1"/>
            </a:solidFill>
          </a:ln>
          <a:effectLst>
            <a:outerShdw blurRad="355600" sx="95000" sy="95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400" b="0" i="0" u="none" strike="noStrike" kern="1200" cap="none" spc="0" normalizeH="0" baseline="0" noProof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8" name="椭圆 17">
            <a:extLst>
              <a:ext uri="{FF2B5EF4-FFF2-40B4-BE49-F238E27FC236}">
                <a16:creationId xmlns:a16="http://schemas.microsoft.com/office/drawing/2014/main" id="{BBFDF424-122E-4440-8E4E-BA1BAE20225A}"/>
              </a:ext>
            </a:extLst>
          </p:cNvPr>
          <p:cNvSpPr/>
          <p:nvPr/>
        </p:nvSpPr>
        <p:spPr>
          <a:xfrm>
            <a:off x="5269501" y="2006488"/>
            <a:ext cx="1653000" cy="1653000"/>
          </a:xfrm>
          <a:prstGeom prst="ellipse">
            <a:avLst/>
          </a:prstGeom>
          <a:noFill/>
          <a:ln>
            <a:solidFill>
              <a:schemeClr val="accent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9" name="椭圆 18">
            <a:extLst>
              <a:ext uri="{FF2B5EF4-FFF2-40B4-BE49-F238E27FC236}">
                <a16:creationId xmlns:a16="http://schemas.microsoft.com/office/drawing/2014/main" id="{1EE0F2B6-48A2-4204-AE6F-DAF1FAD1B2C3}"/>
              </a:ext>
            </a:extLst>
          </p:cNvPr>
          <p:cNvSpPr/>
          <p:nvPr/>
        </p:nvSpPr>
        <p:spPr>
          <a:xfrm>
            <a:off x="7610126" y="4133033"/>
            <a:ext cx="1353202" cy="1353202"/>
          </a:xfrm>
          <a:prstGeom prst="ellipse">
            <a:avLst/>
          </a:prstGeom>
          <a:solidFill>
            <a:schemeClr val="bg1"/>
          </a:solidFill>
          <a:ln>
            <a:solidFill>
              <a:schemeClr val="accent1"/>
            </a:solidFill>
          </a:ln>
          <a:effectLst>
            <a:outerShdw blurRad="355600" sx="95000" sy="95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20" name="椭圆 19">
            <a:extLst>
              <a:ext uri="{FF2B5EF4-FFF2-40B4-BE49-F238E27FC236}">
                <a16:creationId xmlns:a16="http://schemas.microsoft.com/office/drawing/2014/main" id="{808E2182-98A3-4867-9F1F-04A241643B19}"/>
              </a:ext>
            </a:extLst>
          </p:cNvPr>
          <p:cNvSpPr/>
          <p:nvPr/>
        </p:nvSpPr>
        <p:spPr>
          <a:xfrm>
            <a:off x="7460226" y="3983134"/>
            <a:ext cx="1653000" cy="1653000"/>
          </a:xfrm>
          <a:prstGeom prst="ellipse">
            <a:avLst/>
          </a:prstGeom>
          <a:noFill/>
          <a:ln>
            <a:solidFill>
              <a:schemeClr val="accent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21" name="椭圆 20">
            <a:extLst>
              <a:ext uri="{FF2B5EF4-FFF2-40B4-BE49-F238E27FC236}">
                <a16:creationId xmlns:a16="http://schemas.microsoft.com/office/drawing/2014/main" id="{578AD047-4243-481A-86BE-43BD77DF21D0}"/>
              </a:ext>
            </a:extLst>
          </p:cNvPr>
          <p:cNvSpPr/>
          <p:nvPr/>
        </p:nvSpPr>
        <p:spPr>
          <a:xfrm>
            <a:off x="9800849" y="2156387"/>
            <a:ext cx="1353202" cy="1353202"/>
          </a:xfrm>
          <a:prstGeom prst="ellipse">
            <a:avLst/>
          </a:prstGeom>
          <a:solidFill>
            <a:schemeClr val="bg1"/>
          </a:solidFill>
          <a:ln>
            <a:solidFill>
              <a:schemeClr val="accent1"/>
            </a:solidFill>
          </a:ln>
          <a:effectLst>
            <a:outerShdw blurRad="355600" sx="95000" sy="95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22" name="椭圆 21">
            <a:extLst>
              <a:ext uri="{FF2B5EF4-FFF2-40B4-BE49-F238E27FC236}">
                <a16:creationId xmlns:a16="http://schemas.microsoft.com/office/drawing/2014/main" id="{73BF0C3B-E5BE-4F94-B789-0888FCBA8A3E}"/>
              </a:ext>
            </a:extLst>
          </p:cNvPr>
          <p:cNvSpPr/>
          <p:nvPr/>
        </p:nvSpPr>
        <p:spPr>
          <a:xfrm>
            <a:off x="9650949" y="2006488"/>
            <a:ext cx="1653000" cy="1653000"/>
          </a:xfrm>
          <a:prstGeom prst="ellipse">
            <a:avLst/>
          </a:prstGeom>
          <a:noFill/>
          <a:ln>
            <a:solidFill>
              <a:schemeClr val="accent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23" name="rocket" title="Icon of a rocket">
            <a:extLst>
              <a:ext uri="{FF2B5EF4-FFF2-40B4-BE49-F238E27FC236}">
                <a16:creationId xmlns:a16="http://schemas.microsoft.com/office/drawing/2014/main" id="{379A4198-F846-4E02-9398-9CCB65E532AC}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1603523" y="4620487"/>
            <a:ext cx="227663" cy="223200"/>
          </a:xfrm>
          <a:custGeom>
            <a:avLst/>
            <a:gdLst>
              <a:gd name="T0" fmla="*/ 352 w 352"/>
              <a:gd name="T1" fmla="*/ 3 h 346"/>
              <a:gd name="T2" fmla="*/ 305 w 352"/>
              <a:gd name="T3" fmla="*/ 142 h 346"/>
              <a:gd name="T4" fmla="*/ 118 w 352"/>
              <a:gd name="T5" fmla="*/ 326 h 346"/>
              <a:gd name="T6" fmla="*/ 50 w 352"/>
              <a:gd name="T7" fmla="*/ 346 h 346"/>
              <a:gd name="T8" fmla="*/ 0 w 352"/>
              <a:gd name="T9" fmla="*/ 295 h 346"/>
              <a:gd name="T10" fmla="*/ 30 w 352"/>
              <a:gd name="T11" fmla="*/ 227 h 346"/>
              <a:gd name="T12" fmla="*/ 203 w 352"/>
              <a:gd name="T13" fmla="*/ 54 h 346"/>
              <a:gd name="T14" fmla="*/ 352 w 352"/>
              <a:gd name="T15" fmla="*/ 3 h 346"/>
              <a:gd name="T16" fmla="*/ 203 w 352"/>
              <a:gd name="T17" fmla="*/ 55 h 346"/>
              <a:gd name="T18" fmla="*/ 301 w 352"/>
              <a:gd name="T19" fmla="*/ 146 h 346"/>
              <a:gd name="T20" fmla="*/ 144 w 352"/>
              <a:gd name="T21" fmla="*/ 113 h 346"/>
              <a:gd name="T22" fmla="*/ 0 w 352"/>
              <a:gd name="T23" fmla="*/ 113 h 346"/>
              <a:gd name="T24" fmla="*/ 0 w 352"/>
              <a:gd name="T25" fmla="*/ 197 h 346"/>
              <a:gd name="T26" fmla="*/ 30 w 352"/>
              <a:gd name="T27" fmla="*/ 227 h 346"/>
              <a:gd name="T28" fmla="*/ 30 w 352"/>
              <a:gd name="T29" fmla="*/ 227 h 346"/>
              <a:gd name="T30" fmla="*/ 120 w 352"/>
              <a:gd name="T31" fmla="*/ 324 h 346"/>
              <a:gd name="T32" fmla="*/ 141 w 352"/>
              <a:gd name="T33" fmla="*/ 346 h 346"/>
              <a:gd name="T34" fmla="*/ 232 w 352"/>
              <a:gd name="T35" fmla="*/ 346 h 346"/>
              <a:gd name="T36" fmla="*/ 232 w 352"/>
              <a:gd name="T37" fmla="*/ 214 h 346"/>
              <a:gd name="T38" fmla="*/ 176 w 352"/>
              <a:gd name="T39" fmla="*/ 159 h 346"/>
              <a:gd name="T40" fmla="*/ 194 w 352"/>
              <a:gd name="T41" fmla="*/ 177 h 346"/>
              <a:gd name="T42" fmla="*/ 211 w 352"/>
              <a:gd name="T43" fmla="*/ 159 h 346"/>
              <a:gd name="T44" fmla="*/ 194 w 352"/>
              <a:gd name="T45" fmla="*/ 141 h 346"/>
              <a:gd name="T46" fmla="*/ 176 w 352"/>
              <a:gd name="T47" fmla="*/ 159 h 3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</a:cxnLst>
            <a:rect l="0" t="0" r="r" b="b"/>
            <a:pathLst>
              <a:path w="352" h="346">
                <a:moveTo>
                  <a:pt x="352" y="3"/>
                </a:moveTo>
                <a:cubicBezTo>
                  <a:pt x="346" y="85"/>
                  <a:pt x="305" y="142"/>
                  <a:pt x="305" y="142"/>
                </a:cubicBezTo>
                <a:cubicBezTo>
                  <a:pt x="305" y="142"/>
                  <a:pt x="305" y="142"/>
                  <a:pt x="118" y="326"/>
                </a:cubicBezTo>
                <a:cubicBezTo>
                  <a:pt x="118" y="326"/>
                  <a:pt x="118" y="326"/>
                  <a:pt x="50" y="346"/>
                </a:cubicBezTo>
                <a:cubicBezTo>
                  <a:pt x="50" y="346"/>
                  <a:pt x="50" y="346"/>
                  <a:pt x="0" y="295"/>
                </a:cubicBezTo>
                <a:cubicBezTo>
                  <a:pt x="0" y="295"/>
                  <a:pt x="0" y="295"/>
                  <a:pt x="30" y="227"/>
                </a:cubicBezTo>
                <a:cubicBezTo>
                  <a:pt x="30" y="227"/>
                  <a:pt x="149" y="109"/>
                  <a:pt x="203" y="54"/>
                </a:cubicBezTo>
                <a:cubicBezTo>
                  <a:pt x="257" y="0"/>
                  <a:pt x="352" y="3"/>
                  <a:pt x="352" y="3"/>
                </a:cubicBezTo>
                <a:close/>
                <a:moveTo>
                  <a:pt x="203" y="55"/>
                </a:moveTo>
                <a:cubicBezTo>
                  <a:pt x="301" y="146"/>
                  <a:pt x="301" y="146"/>
                  <a:pt x="301" y="146"/>
                </a:cubicBezTo>
                <a:moveTo>
                  <a:pt x="144" y="113"/>
                </a:moveTo>
                <a:cubicBezTo>
                  <a:pt x="0" y="113"/>
                  <a:pt x="0" y="113"/>
                  <a:pt x="0" y="113"/>
                </a:cubicBezTo>
                <a:cubicBezTo>
                  <a:pt x="0" y="197"/>
                  <a:pt x="0" y="197"/>
                  <a:pt x="0" y="197"/>
                </a:cubicBezTo>
                <a:cubicBezTo>
                  <a:pt x="30" y="227"/>
                  <a:pt x="30" y="227"/>
                  <a:pt x="30" y="227"/>
                </a:cubicBezTo>
                <a:moveTo>
                  <a:pt x="30" y="227"/>
                </a:moveTo>
                <a:cubicBezTo>
                  <a:pt x="120" y="324"/>
                  <a:pt x="120" y="324"/>
                  <a:pt x="120" y="324"/>
                </a:cubicBezTo>
                <a:cubicBezTo>
                  <a:pt x="141" y="346"/>
                  <a:pt x="141" y="346"/>
                  <a:pt x="141" y="346"/>
                </a:cubicBezTo>
                <a:cubicBezTo>
                  <a:pt x="232" y="346"/>
                  <a:pt x="232" y="346"/>
                  <a:pt x="232" y="346"/>
                </a:cubicBezTo>
                <a:cubicBezTo>
                  <a:pt x="232" y="214"/>
                  <a:pt x="232" y="214"/>
                  <a:pt x="232" y="214"/>
                </a:cubicBezTo>
                <a:moveTo>
                  <a:pt x="176" y="159"/>
                </a:moveTo>
                <a:cubicBezTo>
                  <a:pt x="176" y="169"/>
                  <a:pt x="184" y="177"/>
                  <a:pt x="194" y="177"/>
                </a:cubicBezTo>
                <a:cubicBezTo>
                  <a:pt x="203" y="177"/>
                  <a:pt x="211" y="169"/>
                  <a:pt x="211" y="159"/>
                </a:cubicBezTo>
                <a:cubicBezTo>
                  <a:pt x="211" y="149"/>
                  <a:pt x="203" y="141"/>
                  <a:pt x="194" y="141"/>
                </a:cubicBezTo>
                <a:cubicBezTo>
                  <a:pt x="184" y="141"/>
                  <a:pt x="176" y="149"/>
                  <a:pt x="176" y="159"/>
                </a:cubicBezTo>
                <a:close/>
              </a:path>
            </a:pathLst>
          </a:custGeom>
          <a:noFill/>
          <a:ln w="3175" cap="flat">
            <a:solidFill>
              <a:schemeClr val="tx2"/>
            </a:solidFill>
            <a:prstDash val="solid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66DDD5"/>
              </a:solidFill>
              <a:effectLst/>
              <a:uLnTx/>
              <a:uFillTx/>
              <a:latin typeface="等线" panose="020F0502020204030204"/>
              <a:ea typeface="+mn-ea"/>
              <a:cs typeface="+mn-cs"/>
            </a:endParaRPr>
          </a:p>
        </p:txBody>
      </p:sp>
      <p:sp>
        <p:nvSpPr>
          <p:cNvPr id="24" name="Broadcasting_F1B5" title="Icon of a communication dish with signal lines">
            <a:extLst>
              <a:ext uri="{FF2B5EF4-FFF2-40B4-BE49-F238E27FC236}">
                <a16:creationId xmlns:a16="http://schemas.microsoft.com/office/drawing/2014/main" id="{626FB80B-75F9-4C0D-A8B1-1BE455A26072}"/>
              </a:ext>
            </a:extLst>
          </p:cNvPr>
          <p:cNvSpPr>
            <a:spLocks noChangeAspect="1" noEditPoints="1"/>
          </p:cNvSpPr>
          <p:nvPr/>
        </p:nvSpPr>
        <p:spPr bwMode="auto">
          <a:xfrm flipH="1">
            <a:off x="10322580" y="4620487"/>
            <a:ext cx="223095" cy="223200"/>
          </a:xfrm>
          <a:custGeom>
            <a:avLst/>
            <a:gdLst>
              <a:gd name="T0" fmla="*/ 1786 w 3913"/>
              <a:gd name="T1" fmla="*/ 2127 h 3913"/>
              <a:gd name="T2" fmla="*/ 2198 w 3913"/>
              <a:gd name="T3" fmla="*/ 1715 h 3913"/>
              <a:gd name="T4" fmla="*/ 2286 w 3913"/>
              <a:gd name="T5" fmla="*/ 1502 h 3913"/>
              <a:gd name="T6" fmla="*/ 2161 w 3913"/>
              <a:gd name="T7" fmla="*/ 1627 h 3913"/>
              <a:gd name="T8" fmla="*/ 2286 w 3913"/>
              <a:gd name="T9" fmla="*/ 1752 h 3913"/>
              <a:gd name="T10" fmla="*/ 2411 w 3913"/>
              <a:gd name="T11" fmla="*/ 1627 h 3913"/>
              <a:gd name="T12" fmla="*/ 2286 w 3913"/>
              <a:gd name="T13" fmla="*/ 1502 h 3913"/>
              <a:gd name="T14" fmla="*/ 3162 w 3913"/>
              <a:gd name="T15" fmla="*/ 1877 h 3913"/>
              <a:gd name="T16" fmla="*/ 2036 w 3913"/>
              <a:gd name="T17" fmla="*/ 751 h 3913"/>
              <a:gd name="T18" fmla="*/ 3913 w 3913"/>
              <a:gd name="T19" fmla="*/ 1877 h 3913"/>
              <a:gd name="T20" fmla="*/ 2036 w 3913"/>
              <a:gd name="T21" fmla="*/ 0 h 3913"/>
              <a:gd name="T22" fmla="*/ 636 w 3913"/>
              <a:gd name="T23" fmla="*/ 977 h 3913"/>
              <a:gd name="T24" fmla="*/ 636 w 3913"/>
              <a:gd name="T25" fmla="*/ 3277 h 3913"/>
              <a:gd name="T26" fmla="*/ 2936 w 3913"/>
              <a:gd name="T27" fmla="*/ 3277 h 3913"/>
              <a:gd name="T28" fmla="*/ 636 w 3913"/>
              <a:gd name="T29" fmla="*/ 977 h 391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3913" h="3913">
                <a:moveTo>
                  <a:pt x="1786" y="2127"/>
                </a:moveTo>
                <a:cubicBezTo>
                  <a:pt x="2198" y="1715"/>
                  <a:pt x="2198" y="1715"/>
                  <a:pt x="2198" y="1715"/>
                </a:cubicBezTo>
                <a:moveTo>
                  <a:pt x="2286" y="1502"/>
                </a:moveTo>
                <a:cubicBezTo>
                  <a:pt x="2217" y="1502"/>
                  <a:pt x="2161" y="1558"/>
                  <a:pt x="2161" y="1627"/>
                </a:cubicBezTo>
                <a:cubicBezTo>
                  <a:pt x="2161" y="1696"/>
                  <a:pt x="2217" y="1752"/>
                  <a:pt x="2286" y="1752"/>
                </a:cubicBezTo>
                <a:cubicBezTo>
                  <a:pt x="2355" y="1752"/>
                  <a:pt x="2411" y="1696"/>
                  <a:pt x="2411" y="1627"/>
                </a:cubicBezTo>
                <a:cubicBezTo>
                  <a:pt x="2411" y="1558"/>
                  <a:pt x="2355" y="1502"/>
                  <a:pt x="2286" y="1502"/>
                </a:cubicBezTo>
                <a:close/>
                <a:moveTo>
                  <a:pt x="3162" y="1877"/>
                </a:moveTo>
                <a:cubicBezTo>
                  <a:pt x="3162" y="1255"/>
                  <a:pt x="2658" y="751"/>
                  <a:pt x="2036" y="751"/>
                </a:cubicBezTo>
                <a:moveTo>
                  <a:pt x="3913" y="1877"/>
                </a:moveTo>
                <a:cubicBezTo>
                  <a:pt x="3913" y="840"/>
                  <a:pt x="3073" y="0"/>
                  <a:pt x="2036" y="0"/>
                </a:cubicBezTo>
                <a:moveTo>
                  <a:pt x="636" y="977"/>
                </a:moveTo>
                <a:cubicBezTo>
                  <a:pt x="0" y="1612"/>
                  <a:pt x="0" y="2642"/>
                  <a:pt x="636" y="3277"/>
                </a:cubicBezTo>
                <a:cubicBezTo>
                  <a:pt x="1271" y="3913"/>
                  <a:pt x="2301" y="3913"/>
                  <a:pt x="2936" y="3277"/>
                </a:cubicBezTo>
                <a:lnTo>
                  <a:pt x="636" y="977"/>
                </a:lnTo>
                <a:close/>
              </a:path>
            </a:pathLst>
          </a:custGeom>
          <a:noFill/>
          <a:ln w="3175" cap="flat">
            <a:solidFill>
              <a:schemeClr val="tx2"/>
            </a:solidFill>
            <a:prstDash val="solid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66DDD5"/>
              </a:solidFill>
              <a:effectLst/>
              <a:uLnTx/>
              <a:uFillTx/>
              <a:latin typeface="等线" panose="020F0502020204030204"/>
              <a:ea typeface="+mn-ea"/>
              <a:cs typeface="+mn-cs"/>
            </a:endParaRPr>
          </a:p>
        </p:txBody>
      </p:sp>
      <p:sp>
        <p:nvSpPr>
          <p:cNvPr id="25" name="signal_3" title="Icon of a communication tower with signal lines">
            <a:extLst>
              <a:ext uri="{FF2B5EF4-FFF2-40B4-BE49-F238E27FC236}">
                <a16:creationId xmlns:a16="http://schemas.microsoft.com/office/drawing/2014/main" id="{68864D24-73D8-4177-BD41-5B2DC981CCA8}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3778142" y="2723026"/>
            <a:ext cx="162730" cy="223200"/>
          </a:xfrm>
          <a:custGeom>
            <a:avLst/>
            <a:gdLst>
              <a:gd name="T0" fmla="*/ 96 w 253"/>
              <a:gd name="T1" fmla="*/ 87 h 347"/>
              <a:gd name="T2" fmla="*/ 126 w 253"/>
              <a:gd name="T3" fmla="*/ 57 h 347"/>
              <a:gd name="T4" fmla="*/ 156 w 253"/>
              <a:gd name="T5" fmla="*/ 87 h 347"/>
              <a:gd name="T6" fmla="*/ 126 w 253"/>
              <a:gd name="T7" fmla="*/ 117 h 347"/>
              <a:gd name="T8" fmla="*/ 96 w 253"/>
              <a:gd name="T9" fmla="*/ 87 h 347"/>
              <a:gd name="T10" fmla="*/ 38 w 253"/>
              <a:gd name="T11" fmla="*/ 347 h 347"/>
              <a:gd name="T12" fmla="*/ 116 w 253"/>
              <a:gd name="T13" fmla="*/ 115 h 347"/>
              <a:gd name="T14" fmla="*/ 213 w 253"/>
              <a:gd name="T15" fmla="*/ 347 h 347"/>
              <a:gd name="T16" fmla="*/ 135 w 253"/>
              <a:gd name="T17" fmla="*/ 116 h 347"/>
              <a:gd name="T18" fmla="*/ 85 w 253"/>
              <a:gd name="T19" fmla="*/ 209 h 347"/>
              <a:gd name="T20" fmla="*/ 167 w 253"/>
              <a:gd name="T21" fmla="*/ 209 h 347"/>
              <a:gd name="T22" fmla="*/ 59 w 253"/>
              <a:gd name="T23" fmla="*/ 283 h 347"/>
              <a:gd name="T24" fmla="*/ 192 w 253"/>
              <a:gd name="T25" fmla="*/ 283 h 347"/>
              <a:gd name="T26" fmla="*/ 35 w 253"/>
              <a:gd name="T27" fmla="*/ 0 h 347"/>
              <a:gd name="T28" fmla="*/ 0 w 253"/>
              <a:gd name="T29" fmla="*/ 86 h 347"/>
              <a:gd name="T30" fmla="*/ 36 w 253"/>
              <a:gd name="T31" fmla="*/ 173 h 347"/>
              <a:gd name="T32" fmla="*/ 72 w 253"/>
              <a:gd name="T33" fmla="*/ 38 h 347"/>
              <a:gd name="T34" fmla="*/ 52 w 253"/>
              <a:gd name="T35" fmla="*/ 87 h 347"/>
              <a:gd name="T36" fmla="*/ 72 w 253"/>
              <a:gd name="T37" fmla="*/ 135 h 347"/>
              <a:gd name="T38" fmla="*/ 216 w 253"/>
              <a:gd name="T39" fmla="*/ 173 h 347"/>
              <a:gd name="T40" fmla="*/ 253 w 253"/>
              <a:gd name="T41" fmla="*/ 86 h 347"/>
              <a:gd name="T42" fmla="*/ 217 w 253"/>
              <a:gd name="T43" fmla="*/ 0 h 347"/>
              <a:gd name="T44" fmla="*/ 180 w 253"/>
              <a:gd name="T45" fmla="*/ 135 h 347"/>
              <a:gd name="T46" fmla="*/ 200 w 253"/>
              <a:gd name="T47" fmla="*/ 87 h 347"/>
              <a:gd name="T48" fmla="*/ 180 w 253"/>
              <a:gd name="T49" fmla="*/ 38 h 3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253" h="347">
                <a:moveTo>
                  <a:pt x="96" y="87"/>
                </a:moveTo>
                <a:cubicBezTo>
                  <a:pt x="96" y="70"/>
                  <a:pt x="109" y="57"/>
                  <a:pt x="126" y="57"/>
                </a:cubicBezTo>
                <a:cubicBezTo>
                  <a:pt x="143" y="57"/>
                  <a:pt x="156" y="70"/>
                  <a:pt x="156" y="87"/>
                </a:cubicBezTo>
                <a:cubicBezTo>
                  <a:pt x="156" y="104"/>
                  <a:pt x="143" y="117"/>
                  <a:pt x="126" y="117"/>
                </a:cubicBezTo>
                <a:cubicBezTo>
                  <a:pt x="109" y="117"/>
                  <a:pt x="96" y="104"/>
                  <a:pt x="96" y="87"/>
                </a:cubicBezTo>
                <a:close/>
                <a:moveTo>
                  <a:pt x="38" y="347"/>
                </a:moveTo>
                <a:cubicBezTo>
                  <a:pt x="116" y="115"/>
                  <a:pt x="116" y="115"/>
                  <a:pt x="116" y="115"/>
                </a:cubicBezTo>
                <a:moveTo>
                  <a:pt x="213" y="347"/>
                </a:moveTo>
                <a:cubicBezTo>
                  <a:pt x="135" y="116"/>
                  <a:pt x="135" y="116"/>
                  <a:pt x="135" y="116"/>
                </a:cubicBezTo>
                <a:moveTo>
                  <a:pt x="85" y="209"/>
                </a:moveTo>
                <a:cubicBezTo>
                  <a:pt x="167" y="209"/>
                  <a:pt x="167" y="209"/>
                  <a:pt x="167" y="209"/>
                </a:cubicBezTo>
                <a:moveTo>
                  <a:pt x="59" y="283"/>
                </a:moveTo>
                <a:cubicBezTo>
                  <a:pt x="192" y="283"/>
                  <a:pt x="192" y="283"/>
                  <a:pt x="192" y="283"/>
                </a:cubicBezTo>
                <a:moveTo>
                  <a:pt x="35" y="0"/>
                </a:moveTo>
                <a:cubicBezTo>
                  <a:pt x="13" y="22"/>
                  <a:pt x="0" y="52"/>
                  <a:pt x="0" y="86"/>
                </a:cubicBezTo>
                <a:cubicBezTo>
                  <a:pt x="0" y="120"/>
                  <a:pt x="13" y="151"/>
                  <a:pt x="36" y="173"/>
                </a:cubicBezTo>
                <a:moveTo>
                  <a:pt x="72" y="38"/>
                </a:moveTo>
                <a:cubicBezTo>
                  <a:pt x="60" y="50"/>
                  <a:pt x="52" y="68"/>
                  <a:pt x="52" y="87"/>
                </a:cubicBezTo>
                <a:cubicBezTo>
                  <a:pt x="52" y="105"/>
                  <a:pt x="60" y="122"/>
                  <a:pt x="72" y="135"/>
                </a:cubicBezTo>
                <a:moveTo>
                  <a:pt x="216" y="173"/>
                </a:moveTo>
                <a:cubicBezTo>
                  <a:pt x="239" y="151"/>
                  <a:pt x="253" y="120"/>
                  <a:pt x="253" y="86"/>
                </a:cubicBezTo>
                <a:cubicBezTo>
                  <a:pt x="253" y="52"/>
                  <a:pt x="239" y="22"/>
                  <a:pt x="217" y="0"/>
                </a:cubicBezTo>
                <a:moveTo>
                  <a:pt x="180" y="135"/>
                </a:moveTo>
                <a:cubicBezTo>
                  <a:pt x="192" y="122"/>
                  <a:pt x="200" y="105"/>
                  <a:pt x="200" y="87"/>
                </a:cubicBezTo>
                <a:cubicBezTo>
                  <a:pt x="200" y="68"/>
                  <a:pt x="192" y="50"/>
                  <a:pt x="180" y="38"/>
                </a:cubicBezTo>
              </a:path>
            </a:pathLst>
          </a:custGeom>
          <a:noFill/>
          <a:ln w="3175" cap="flat">
            <a:solidFill>
              <a:schemeClr val="tx2"/>
            </a:solidFill>
            <a:prstDash val="solid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66DDD5"/>
              </a:solidFill>
              <a:effectLst/>
              <a:uLnTx/>
              <a:uFillTx/>
              <a:latin typeface="等线" panose="020F0502020204030204"/>
              <a:ea typeface="+mn-ea"/>
              <a:cs typeface="+mn-cs"/>
            </a:endParaRPr>
          </a:p>
        </p:txBody>
      </p:sp>
      <p:sp>
        <p:nvSpPr>
          <p:cNvPr id="26" name="IoT" title="Icon of five circles that all connect to a center circle">
            <a:extLst>
              <a:ext uri="{FF2B5EF4-FFF2-40B4-BE49-F238E27FC236}">
                <a16:creationId xmlns:a16="http://schemas.microsoft.com/office/drawing/2014/main" id="{BC432421-EB05-49E4-88D1-393F68C18067}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5964320" y="4620487"/>
            <a:ext cx="222842" cy="223200"/>
          </a:xfrm>
          <a:custGeom>
            <a:avLst/>
            <a:gdLst>
              <a:gd name="T0" fmla="*/ 235 w 352"/>
              <a:gd name="T1" fmla="*/ 176 h 352"/>
              <a:gd name="T2" fmla="*/ 176 w 352"/>
              <a:gd name="T3" fmla="*/ 235 h 352"/>
              <a:gd name="T4" fmla="*/ 117 w 352"/>
              <a:gd name="T5" fmla="*/ 176 h 352"/>
              <a:gd name="T6" fmla="*/ 176 w 352"/>
              <a:gd name="T7" fmla="*/ 117 h 352"/>
              <a:gd name="T8" fmla="*/ 235 w 352"/>
              <a:gd name="T9" fmla="*/ 176 h 352"/>
              <a:gd name="T10" fmla="*/ 270 w 352"/>
              <a:gd name="T11" fmla="*/ 0 h 352"/>
              <a:gd name="T12" fmla="*/ 235 w 352"/>
              <a:gd name="T13" fmla="*/ 35 h 352"/>
              <a:gd name="T14" fmla="*/ 270 w 352"/>
              <a:gd name="T15" fmla="*/ 70 h 352"/>
              <a:gd name="T16" fmla="*/ 305 w 352"/>
              <a:gd name="T17" fmla="*/ 35 h 352"/>
              <a:gd name="T18" fmla="*/ 270 w 352"/>
              <a:gd name="T19" fmla="*/ 0 h 352"/>
              <a:gd name="T20" fmla="*/ 82 w 352"/>
              <a:gd name="T21" fmla="*/ 23 h 352"/>
              <a:gd name="T22" fmla="*/ 47 w 352"/>
              <a:gd name="T23" fmla="*/ 59 h 352"/>
              <a:gd name="T24" fmla="*/ 82 w 352"/>
              <a:gd name="T25" fmla="*/ 94 h 352"/>
              <a:gd name="T26" fmla="*/ 117 w 352"/>
              <a:gd name="T27" fmla="*/ 59 h 352"/>
              <a:gd name="T28" fmla="*/ 82 w 352"/>
              <a:gd name="T29" fmla="*/ 23 h 352"/>
              <a:gd name="T30" fmla="*/ 35 w 352"/>
              <a:gd name="T31" fmla="*/ 211 h 352"/>
              <a:gd name="T32" fmla="*/ 0 w 352"/>
              <a:gd name="T33" fmla="*/ 246 h 352"/>
              <a:gd name="T34" fmla="*/ 35 w 352"/>
              <a:gd name="T35" fmla="*/ 282 h 352"/>
              <a:gd name="T36" fmla="*/ 70 w 352"/>
              <a:gd name="T37" fmla="*/ 246 h 352"/>
              <a:gd name="T38" fmla="*/ 35 w 352"/>
              <a:gd name="T39" fmla="*/ 211 h 352"/>
              <a:gd name="T40" fmla="*/ 223 w 352"/>
              <a:gd name="T41" fmla="*/ 282 h 352"/>
              <a:gd name="T42" fmla="*/ 188 w 352"/>
              <a:gd name="T43" fmla="*/ 317 h 352"/>
              <a:gd name="T44" fmla="*/ 223 w 352"/>
              <a:gd name="T45" fmla="*/ 352 h 352"/>
              <a:gd name="T46" fmla="*/ 258 w 352"/>
              <a:gd name="T47" fmla="*/ 317 h 352"/>
              <a:gd name="T48" fmla="*/ 223 w 352"/>
              <a:gd name="T49" fmla="*/ 282 h 352"/>
              <a:gd name="T50" fmla="*/ 317 w 352"/>
              <a:gd name="T51" fmla="*/ 164 h 352"/>
              <a:gd name="T52" fmla="*/ 282 w 352"/>
              <a:gd name="T53" fmla="*/ 199 h 352"/>
              <a:gd name="T54" fmla="*/ 317 w 352"/>
              <a:gd name="T55" fmla="*/ 235 h 352"/>
              <a:gd name="T56" fmla="*/ 352 w 352"/>
              <a:gd name="T57" fmla="*/ 199 h 352"/>
              <a:gd name="T58" fmla="*/ 317 w 352"/>
              <a:gd name="T59" fmla="*/ 164 h 352"/>
              <a:gd name="T60" fmla="*/ 250 w 352"/>
              <a:gd name="T61" fmla="*/ 64 h 352"/>
              <a:gd name="T62" fmla="*/ 209 w 352"/>
              <a:gd name="T63" fmla="*/ 127 h 352"/>
              <a:gd name="T64" fmla="*/ 139 w 352"/>
              <a:gd name="T65" fmla="*/ 130 h 352"/>
              <a:gd name="T66" fmla="*/ 104 w 352"/>
              <a:gd name="T67" fmla="*/ 86 h 352"/>
              <a:gd name="T68" fmla="*/ 67 w 352"/>
              <a:gd name="T69" fmla="*/ 231 h 352"/>
              <a:gd name="T70" fmla="*/ 124 w 352"/>
              <a:gd name="T71" fmla="*/ 202 h 352"/>
              <a:gd name="T72" fmla="*/ 212 w 352"/>
              <a:gd name="T73" fmla="*/ 283 h 352"/>
              <a:gd name="T74" fmla="*/ 195 w 352"/>
              <a:gd name="T75" fmla="*/ 232 h 352"/>
              <a:gd name="T76" fmla="*/ 234 w 352"/>
              <a:gd name="T77" fmla="*/ 186 h 352"/>
              <a:gd name="T78" fmla="*/ 282 w 352"/>
              <a:gd name="T79" fmla="*/ 194 h 3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</a:cxnLst>
            <a:rect l="0" t="0" r="r" b="b"/>
            <a:pathLst>
              <a:path w="352" h="352">
                <a:moveTo>
                  <a:pt x="235" y="176"/>
                </a:moveTo>
                <a:cubicBezTo>
                  <a:pt x="235" y="208"/>
                  <a:pt x="208" y="235"/>
                  <a:pt x="176" y="235"/>
                </a:cubicBezTo>
                <a:cubicBezTo>
                  <a:pt x="144" y="235"/>
                  <a:pt x="117" y="208"/>
                  <a:pt x="117" y="176"/>
                </a:cubicBezTo>
                <a:cubicBezTo>
                  <a:pt x="117" y="144"/>
                  <a:pt x="144" y="117"/>
                  <a:pt x="176" y="117"/>
                </a:cubicBezTo>
                <a:cubicBezTo>
                  <a:pt x="208" y="117"/>
                  <a:pt x="235" y="144"/>
                  <a:pt x="235" y="176"/>
                </a:cubicBezTo>
                <a:close/>
                <a:moveTo>
                  <a:pt x="270" y="0"/>
                </a:moveTo>
                <a:cubicBezTo>
                  <a:pt x="250" y="0"/>
                  <a:pt x="235" y="16"/>
                  <a:pt x="235" y="35"/>
                </a:cubicBezTo>
                <a:cubicBezTo>
                  <a:pt x="235" y="55"/>
                  <a:pt x="250" y="70"/>
                  <a:pt x="270" y="70"/>
                </a:cubicBezTo>
                <a:cubicBezTo>
                  <a:pt x="289" y="70"/>
                  <a:pt x="305" y="55"/>
                  <a:pt x="305" y="35"/>
                </a:cubicBezTo>
                <a:cubicBezTo>
                  <a:pt x="305" y="16"/>
                  <a:pt x="289" y="0"/>
                  <a:pt x="270" y="0"/>
                </a:cubicBezTo>
                <a:close/>
                <a:moveTo>
                  <a:pt x="82" y="23"/>
                </a:moveTo>
                <a:cubicBezTo>
                  <a:pt x="63" y="23"/>
                  <a:pt x="47" y="39"/>
                  <a:pt x="47" y="59"/>
                </a:cubicBezTo>
                <a:cubicBezTo>
                  <a:pt x="47" y="78"/>
                  <a:pt x="63" y="94"/>
                  <a:pt x="82" y="94"/>
                </a:cubicBezTo>
                <a:cubicBezTo>
                  <a:pt x="102" y="94"/>
                  <a:pt x="117" y="78"/>
                  <a:pt x="117" y="59"/>
                </a:cubicBezTo>
                <a:cubicBezTo>
                  <a:pt x="117" y="39"/>
                  <a:pt x="102" y="23"/>
                  <a:pt x="82" y="23"/>
                </a:cubicBezTo>
                <a:close/>
                <a:moveTo>
                  <a:pt x="35" y="211"/>
                </a:moveTo>
                <a:cubicBezTo>
                  <a:pt x="16" y="211"/>
                  <a:pt x="0" y="227"/>
                  <a:pt x="0" y="246"/>
                </a:cubicBezTo>
                <a:cubicBezTo>
                  <a:pt x="0" y="266"/>
                  <a:pt x="16" y="282"/>
                  <a:pt x="35" y="282"/>
                </a:cubicBezTo>
                <a:cubicBezTo>
                  <a:pt x="55" y="282"/>
                  <a:pt x="70" y="266"/>
                  <a:pt x="70" y="246"/>
                </a:cubicBezTo>
                <a:cubicBezTo>
                  <a:pt x="70" y="227"/>
                  <a:pt x="55" y="211"/>
                  <a:pt x="35" y="211"/>
                </a:cubicBezTo>
                <a:close/>
                <a:moveTo>
                  <a:pt x="223" y="282"/>
                </a:moveTo>
                <a:cubicBezTo>
                  <a:pt x="203" y="282"/>
                  <a:pt x="188" y="297"/>
                  <a:pt x="188" y="317"/>
                </a:cubicBezTo>
                <a:cubicBezTo>
                  <a:pt x="188" y="336"/>
                  <a:pt x="203" y="352"/>
                  <a:pt x="223" y="352"/>
                </a:cubicBezTo>
                <a:cubicBezTo>
                  <a:pt x="242" y="352"/>
                  <a:pt x="258" y="336"/>
                  <a:pt x="258" y="317"/>
                </a:cubicBezTo>
                <a:cubicBezTo>
                  <a:pt x="258" y="297"/>
                  <a:pt x="242" y="282"/>
                  <a:pt x="223" y="282"/>
                </a:cubicBezTo>
                <a:close/>
                <a:moveTo>
                  <a:pt x="317" y="164"/>
                </a:moveTo>
                <a:cubicBezTo>
                  <a:pt x="297" y="164"/>
                  <a:pt x="282" y="180"/>
                  <a:pt x="282" y="199"/>
                </a:cubicBezTo>
                <a:cubicBezTo>
                  <a:pt x="282" y="219"/>
                  <a:pt x="297" y="235"/>
                  <a:pt x="317" y="235"/>
                </a:cubicBezTo>
                <a:cubicBezTo>
                  <a:pt x="336" y="235"/>
                  <a:pt x="352" y="219"/>
                  <a:pt x="352" y="199"/>
                </a:cubicBezTo>
                <a:cubicBezTo>
                  <a:pt x="352" y="180"/>
                  <a:pt x="336" y="164"/>
                  <a:pt x="317" y="164"/>
                </a:cubicBezTo>
                <a:close/>
                <a:moveTo>
                  <a:pt x="250" y="64"/>
                </a:moveTo>
                <a:cubicBezTo>
                  <a:pt x="209" y="127"/>
                  <a:pt x="209" y="127"/>
                  <a:pt x="209" y="127"/>
                </a:cubicBezTo>
                <a:moveTo>
                  <a:pt x="139" y="130"/>
                </a:moveTo>
                <a:cubicBezTo>
                  <a:pt x="104" y="86"/>
                  <a:pt x="104" y="86"/>
                  <a:pt x="104" y="86"/>
                </a:cubicBezTo>
                <a:moveTo>
                  <a:pt x="67" y="231"/>
                </a:moveTo>
                <a:cubicBezTo>
                  <a:pt x="124" y="202"/>
                  <a:pt x="124" y="202"/>
                  <a:pt x="124" y="202"/>
                </a:cubicBezTo>
                <a:moveTo>
                  <a:pt x="212" y="283"/>
                </a:moveTo>
                <a:cubicBezTo>
                  <a:pt x="195" y="232"/>
                  <a:pt x="195" y="232"/>
                  <a:pt x="195" y="232"/>
                </a:cubicBezTo>
                <a:moveTo>
                  <a:pt x="234" y="186"/>
                </a:moveTo>
                <a:cubicBezTo>
                  <a:pt x="282" y="194"/>
                  <a:pt x="282" y="194"/>
                  <a:pt x="282" y="194"/>
                </a:cubicBezTo>
              </a:path>
            </a:pathLst>
          </a:custGeom>
          <a:noFill/>
          <a:ln w="3175" cap="flat">
            <a:solidFill>
              <a:schemeClr val="tx2"/>
            </a:solidFill>
            <a:prstDash val="solid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66DDD5"/>
              </a:solidFill>
              <a:effectLst/>
              <a:uLnTx/>
              <a:uFillTx/>
              <a:latin typeface="等线" panose="020F0502020204030204"/>
              <a:ea typeface="+mn-ea"/>
              <a:cs typeface="+mn-cs"/>
            </a:endParaRPr>
          </a:p>
        </p:txBody>
      </p:sp>
      <p:sp>
        <p:nvSpPr>
          <p:cNvPr id="27" name="speedometer" title="Icon of a spedometer showing medium speed">
            <a:extLst>
              <a:ext uri="{FF2B5EF4-FFF2-40B4-BE49-F238E27FC236}">
                <a16:creationId xmlns:a16="http://schemas.microsoft.com/office/drawing/2014/main" id="{7DF9CE83-96E4-4784-B6FF-06E7CE75D8D5}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8180373" y="2723026"/>
            <a:ext cx="223200" cy="223200"/>
          </a:xfrm>
          <a:custGeom>
            <a:avLst/>
            <a:gdLst>
              <a:gd name="T0" fmla="*/ 161 w 281"/>
              <a:gd name="T1" fmla="*/ 141 h 281"/>
              <a:gd name="T2" fmla="*/ 140 w 281"/>
              <a:gd name="T3" fmla="*/ 162 h 281"/>
              <a:gd name="T4" fmla="*/ 120 w 281"/>
              <a:gd name="T5" fmla="*/ 141 h 281"/>
              <a:gd name="T6" fmla="*/ 140 w 281"/>
              <a:gd name="T7" fmla="*/ 120 h 281"/>
              <a:gd name="T8" fmla="*/ 161 w 281"/>
              <a:gd name="T9" fmla="*/ 141 h 281"/>
              <a:gd name="T10" fmla="*/ 140 w 281"/>
              <a:gd name="T11" fmla="*/ 0 h 281"/>
              <a:gd name="T12" fmla="*/ 0 w 281"/>
              <a:gd name="T13" fmla="*/ 141 h 281"/>
              <a:gd name="T14" fmla="*/ 140 w 281"/>
              <a:gd name="T15" fmla="*/ 281 h 281"/>
              <a:gd name="T16" fmla="*/ 281 w 281"/>
              <a:gd name="T17" fmla="*/ 141 h 281"/>
              <a:gd name="T18" fmla="*/ 140 w 281"/>
              <a:gd name="T19" fmla="*/ 0 h 281"/>
              <a:gd name="T20" fmla="*/ 214 w 281"/>
              <a:gd name="T21" fmla="*/ 210 h 281"/>
              <a:gd name="T22" fmla="*/ 241 w 281"/>
              <a:gd name="T23" fmla="*/ 141 h 281"/>
              <a:gd name="T24" fmla="*/ 177 w 281"/>
              <a:gd name="T25" fmla="*/ 46 h 281"/>
              <a:gd name="T26" fmla="*/ 104 w 281"/>
              <a:gd name="T27" fmla="*/ 46 h 281"/>
              <a:gd name="T28" fmla="*/ 40 w 281"/>
              <a:gd name="T29" fmla="*/ 141 h 281"/>
              <a:gd name="T30" fmla="*/ 67 w 281"/>
              <a:gd name="T31" fmla="*/ 210 h 281"/>
              <a:gd name="T32" fmla="*/ 140 w 281"/>
              <a:gd name="T33" fmla="*/ 39 h 281"/>
              <a:gd name="T34" fmla="*/ 140 w 281"/>
              <a:gd name="T35" fmla="*/ 117 h 28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281" h="281">
                <a:moveTo>
                  <a:pt x="161" y="141"/>
                </a:moveTo>
                <a:cubicBezTo>
                  <a:pt x="161" y="152"/>
                  <a:pt x="152" y="162"/>
                  <a:pt x="140" y="162"/>
                </a:cubicBezTo>
                <a:cubicBezTo>
                  <a:pt x="129" y="162"/>
                  <a:pt x="120" y="152"/>
                  <a:pt x="120" y="141"/>
                </a:cubicBezTo>
                <a:cubicBezTo>
                  <a:pt x="120" y="129"/>
                  <a:pt x="129" y="120"/>
                  <a:pt x="140" y="120"/>
                </a:cubicBezTo>
                <a:cubicBezTo>
                  <a:pt x="152" y="120"/>
                  <a:pt x="161" y="129"/>
                  <a:pt x="161" y="141"/>
                </a:cubicBezTo>
                <a:close/>
                <a:moveTo>
                  <a:pt x="140" y="0"/>
                </a:moveTo>
                <a:cubicBezTo>
                  <a:pt x="63" y="0"/>
                  <a:pt x="0" y="63"/>
                  <a:pt x="0" y="141"/>
                </a:cubicBezTo>
                <a:cubicBezTo>
                  <a:pt x="0" y="218"/>
                  <a:pt x="63" y="281"/>
                  <a:pt x="140" y="281"/>
                </a:cubicBezTo>
                <a:cubicBezTo>
                  <a:pt x="218" y="281"/>
                  <a:pt x="281" y="218"/>
                  <a:pt x="281" y="141"/>
                </a:cubicBezTo>
                <a:cubicBezTo>
                  <a:pt x="281" y="63"/>
                  <a:pt x="218" y="0"/>
                  <a:pt x="140" y="0"/>
                </a:cubicBezTo>
                <a:close/>
                <a:moveTo>
                  <a:pt x="214" y="210"/>
                </a:moveTo>
                <a:cubicBezTo>
                  <a:pt x="231" y="192"/>
                  <a:pt x="241" y="168"/>
                  <a:pt x="241" y="141"/>
                </a:cubicBezTo>
                <a:cubicBezTo>
                  <a:pt x="241" y="98"/>
                  <a:pt x="215" y="61"/>
                  <a:pt x="177" y="46"/>
                </a:cubicBezTo>
                <a:moveTo>
                  <a:pt x="104" y="46"/>
                </a:moveTo>
                <a:cubicBezTo>
                  <a:pt x="66" y="61"/>
                  <a:pt x="40" y="98"/>
                  <a:pt x="40" y="141"/>
                </a:cubicBezTo>
                <a:cubicBezTo>
                  <a:pt x="40" y="168"/>
                  <a:pt x="50" y="192"/>
                  <a:pt x="67" y="210"/>
                </a:cubicBezTo>
                <a:moveTo>
                  <a:pt x="140" y="39"/>
                </a:moveTo>
                <a:cubicBezTo>
                  <a:pt x="140" y="117"/>
                  <a:pt x="140" y="117"/>
                  <a:pt x="140" y="117"/>
                </a:cubicBezTo>
              </a:path>
            </a:pathLst>
          </a:custGeom>
          <a:noFill/>
          <a:ln w="3175" cap="sq">
            <a:solidFill>
              <a:schemeClr val="tx2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66DDD5"/>
              </a:solidFill>
              <a:effectLst/>
              <a:uLnTx/>
              <a:uFillTx/>
              <a:latin typeface="等线" panose="020F0502020204030204"/>
              <a:ea typeface="+mn-ea"/>
              <a:cs typeface="+mn-cs"/>
            </a:endParaRPr>
          </a:p>
        </p:txBody>
      </p:sp>
      <p:grpSp>
        <p:nvGrpSpPr>
          <p:cNvPr id="28" name="组合 27">
            <a:extLst>
              <a:ext uri="{FF2B5EF4-FFF2-40B4-BE49-F238E27FC236}">
                <a16:creationId xmlns:a16="http://schemas.microsoft.com/office/drawing/2014/main" id="{E399DB94-7FBB-44C1-904A-13E7FC490F1A}"/>
              </a:ext>
            </a:extLst>
          </p:cNvPr>
          <p:cNvGrpSpPr/>
          <p:nvPr/>
        </p:nvGrpSpPr>
        <p:grpSpPr>
          <a:xfrm>
            <a:off x="1152908" y="2533936"/>
            <a:ext cx="1170910" cy="658593"/>
            <a:chOff x="1152908" y="2533936"/>
            <a:chExt cx="1170910" cy="658593"/>
          </a:xfrm>
        </p:grpSpPr>
        <p:sp>
          <p:nvSpPr>
            <p:cNvPr id="29" name="文本框 28">
              <a:extLst>
                <a:ext uri="{FF2B5EF4-FFF2-40B4-BE49-F238E27FC236}">
                  <a16:creationId xmlns:a16="http://schemas.microsoft.com/office/drawing/2014/main" id="{FDE4331F-559E-4386-98E5-679397C8CCCF}"/>
                </a:ext>
              </a:extLst>
            </p:cNvPr>
            <p:cNvSpPr txBox="1"/>
            <p:nvPr/>
          </p:nvSpPr>
          <p:spPr>
            <a:xfrm>
              <a:off x="1152908" y="2533936"/>
              <a:ext cx="117091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400" b="0" i="0" u="none" strike="noStrike" kern="1200" cap="none" spc="0" normalizeH="0" baseline="0" noProof="0">
                  <a:ln>
                    <a:noFill/>
                  </a:ln>
                  <a:solidFill>
                    <a:schemeClr val="tx2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TITLE HERE</a:t>
              </a:r>
            </a:p>
          </p:txBody>
        </p:sp>
        <p:cxnSp>
          <p:nvCxnSpPr>
            <p:cNvPr id="30" name="直接连接符 29">
              <a:extLst>
                <a:ext uri="{FF2B5EF4-FFF2-40B4-BE49-F238E27FC236}">
                  <a16:creationId xmlns:a16="http://schemas.microsoft.com/office/drawing/2014/main" id="{5F7640A5-3060-4DCB-AA27-0315A3309250}"/>
                </a:ext>
              </a:extLst>
            </p:cNvPr>
            <p:cNvCxnSpPr>
              <a:cxnSpLocks/>
            </p:cNvCxnSpPr>
            <p:nvPr/>
          </p:nvCxnSpPr>
          <p:spPr>
            <a:xfrm>
              <a:off x="1199010" y="2855538"/>
              <a:ext cx="1078707" cy="0"/>
            </a:xfrm>
            <a:prstGeom prst="line">
              <a:avLst/>
            </a:prstGeom>
            <a:ln>
              <a:gradFill flip="none" rotWithShape="1">
                <a:gsLst>
                  <a:gs pos="50400">
                    <a:schemeClr val="tx2"/>
                  </a:gs>
                  <a:gs pos="0">
                    <a:schemeClr val="tx2">
                      <a:alpha val="0"/>
                    </a:schemeClr>
                  </a:gs>
                  <a:gs pos="100000">
                    <a:schemeClr val="tx2">
                      <a:alpha val="0"/>
                    </a:schemeClr>
                  </a:gs>
                </a:gsLst>
                <a:lin ang="0" scaled="1"/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1" name="文本框 30">
              <a:extLst>
                <a:ext uri="{FF2B5EF4-FFF2-40B4-BE49-F238E27FC236}">
                  <a16:creationId xmlns:a16="http://schemas.microsoft.com/office/drawing/2014/main" id="{A1777EC6-4526-4092-9436-1E22921572FC}"/>
                </a:ext>
              </a:extLst>
            </p:cNvPr>
            <p:cNvSpPr txBox="1"/>
            <p:nvPr/>
          </p:nvSpPr>
          <p:spPr>
            <a:xfrm>
              <a:off x="1164124" y="2869364"/>
              <a:ext cx="1148478" cy="3231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5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2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Lorem ipsum dolor sit amet, consectetuer adipiscing elit</a:t>
              </a:r>
              <a:r>
                <a:rPr kumimoji="0" lang="en-US" altLang="zh-CN" sz="500" b="0" i="0" u="none" strike="noStrike" kern="1200" cap="none" spc="0" normalizeH="0" baseline="0" noProof="0">
                  <a:ln>
                    <a:noFill/>
                  </a:ln>
                  <a:solidFill>
                    <a:schemeClr val="tx2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. Maecenas</a:t>
              </a:r>
            </a:p>
          </p:txBody>
        </p:sp>
      </p:grpSp>
      <p:grpSp>
        <p:nvGrpSpPr>
          <p:cNvPr id="32" name="组合 31">
            <a:extLst>
              <a:ext uri="{FF2B5EF4-FFF2-40B4-BE49-F238E27FC236}">
                <a16:creationId xmlns:a16="http://schemas.microsoft.com/office/drawing/2014/main" id="{6BCF3BBF-FBD2-4D2F-B65A-66B8A0380E0F}"/>
              </a:ext>
            </a:extLst>
          </p:cNvPr>
          <p:cNvGrpSpPr/>
          <p:nvPr/>
        </p:nvGrpSpPr>
        <p:grpSpPr>
          <a:xfrm>
            <a:off x="5510545" y="2540067"/>
            <a:ext cx="1170910" cy="658593"/>
            <a:chOff x="1152908" y="2533936"/>
            <a:chExt cx="1170910" cy="658593"/>
          </a:xfrm>
        </p:grpSpPr>
        <p:sp>
          <p:nvSpPr>
            <p:cNvPr id="33" name="文本框 32">
              <a:extLst>
                <a:ext uri="{FF2B5EF4-FFF2-40B4-BE49-F238E27FC236}">
                  <a16:creationId xmlns:a16="http://schemas.microsoft.com/office/drawing/2014/main" id="{2568435A-95D7-461D-AEE1-DF844CE78EA4}"/>
                </a:ext>
              </a:extLst>
            </p:cNvPr>
            <p:cNvSpPr txBox="1"/>
            <p:nvPr/>
          </p:nvSpPr>
          <p:spPr>
            <a:xfrm>
              <a:off x="1152908" y="2533936"/>
              <a:ext cx="117091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400" b="0" i="0" u="none" strike="noStrike" kern="1200" cap="none" spc="0" normalizeH="0" baseline="0" noProof="0">
                  <a:ln>
                    <a:noFill/>
                  </a:ln>
                  <a:solidFill>
                    <a:srgbClr val="44546A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TITLE HERE</a:t>
              </a:r>
            </a:p>
          </p:txBody>
        </p:sp>
        <p:cxnSp>
          <p:nvCxnSpPr>
            <p:cNvPr id="34" name="直接连接符 33">
              <a:extLst>
                <a:ext uri="{FF2B5EF4-FFF2-40B4-BE49-F238E27FC236}">
                  <a16:creationId xmlns:a16="http://schemas.microsoft.com/office/drawing/2014/main" id="{13BCF2E9-C966-47F6-A1E7-B14D6B8A5B1C}"/>
                </a:ext>
              </a:extLst>
            </p:cNvPr>
            <p:cNvCxnSpPr>
              <a:cxnSpLocks/>
            </p:cNvCxnSpPr>
            <p:nvPr/>
          </p:nvCxnSpPr>
          <p:spPr>
            <a:xfrm>
              <a:off x="1199010" y="2855538"/>
              <a:ext cx="1078707" cy="0"/>
            </a:xfrm>
            <a:prstGeom prst="line">
              <a:avLst/>
            </a:prstGeom>
            <a:ln>
              <a:gradFill flip="none" rotWithShape="1">
                <a:gsLst>
                  <a:gs pos="50400">
                    <a:schemeClr val="tx2"/>
                  </a:gs>
                  <a:gs pos="0">
                    <a:schemeClr val="tx2">
                      <a:alpha val="0"/>
                    </a:schemeClr>
                  </a:gs>
                  <a:gs pos="100000">
                    <a:schemeClr val="tx2">
                      <a:alpha val="0"/>
                    </a:schemeClr>
                  </a:gs>
                </a:gsLst>
                <a:lin ang="0" scaled="1"/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5" name="文本框 34">
              <a:extLst>
                <a:ext uri="{FF2B5EF4-FFF2-40B4-BE49-F238E27FC236}">
                  <a16:creationId xmlns:a16="http://schemas.microsoft.com/office/drawing/2014/main" id="{02CEF905-BDB9-428D-8AA3-8B5AC123CF28}"/>
                </a:ext>
              </a:extLst>
            </p:cNvPr>
            <p:cNvSpPr txBox="1"/>
            <p:nvPr/>
          </p:nvSpPr>
          <p:spPr>
            <a:xfrm>
              <a:off x="1164124" y="2869364"/>
              <a:ext cx="1148478" cy="3231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500" b="0" i="0" u="none" strike="noStrike" kern="1200" cap="none" spc="0" normalizeH="0" baseline="0" noProof="0" dirty="0">
                  <a:ln>
                    <a:noFill/>
                  </a:ln>
                  <a:solidFill>
                    <a:srgbClr val="44546A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Lorem ipsum dolor sit amet, consectetuer adipiscing elit</a:t>
              </a:r>
              <a:r>
                <a:rPr kumimoji="0" lang="en-US" altLang="zh-CN" sz="500" b="0" i="0" u="none" strike="noStrike" kern="1200" cap="none" spc="0" normalizeH="0" baseline="0" noProof="0">
                  <a:ln>
                    <a:noFill/>
                  </a:ln>
                  <a:solidFill>
                    <a:srgbClr val="44546A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. Maecenas</a:t>
              </a:r>
            </a:p>
          </p:txBody>
        </p:sp>
      </p:grpSp>
      <p:grpSp>
        <p:nvGrpSpPr>
          <p:cNvPr id="36" name="组合 35">
            <a:extLst>
              <a:ext uri="{FF2B5EF4-FFF2-40B4-BE49-F238E27FC236}">
                <a16:creationId xmlns:a16="http://schemas.microsoft.com/office/drawing/2014/main" id="{F518EACD-A8F9-4D73-A2DE-769AA76F9078}"/>
              </a:ext>
            </a:extLst>
          </p:cNvPr>
          <p:cNvGrpSpPr/>
          <p:nvPr/>
        </p:nvGrpSpPr>
        <p:grpSpPr>
          <a:xfrm>
            <a:off x="9868182" y="2546198"/>
            <a:ext cx="1170910" cy="658593"/>
            <a:chOff x="1152908" y="2533936"/>
            <a:chExt cx="1170910" cy="658593"/>
          </a:xfrm>
        </p:grpSpPr>
        <p:sp>
          <p:nvSpPr>
            <p:cNvPr id="37" name="文本框 36">
              <a:extLst>
                <a:ext uri="{FF2B5EF4-FFF2-40B4-BE49-F238E27FC236}">
                  <a16:creationId xmlns:a16="http://schemas.microsoft.com/office/drawing/2014/main" id="{24D3915A-527F-4B9E-A746-8165DCBEBAC1}"/>
                </a:ext>
              </a:extLst>
            </p:cNvPr>
            <p:cNvSpPr txBox="1"/>
            <p:nvPr/>
          </p:nvSpPr>
          <p:spPr>
            <a:xfrm>
              <a:off x="1152908" y="2533936"/>
              <a:ext cx="117091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400" b="0" i="0" u="none" strike="noStrike" kern="1200" cap="none" spc="0" normalizeH="0" baseline="0" noProof="0">
                  <a:ln>
                    <a:noFill/>
                  </a:ln>
                  <a:solidFill>
                    <a:schemeClr val="tx2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TITLE HERE</a:t>
              </a:r>
            </a:p>
          </p:txBody>
        </p:sp>
        <p:cxnSp>
          <p:nvCxnSpPr>
            <p:cNvPr id="38" name="直接连接符 37">
              <a:extLst>
                <a:ext uri="{FF2B5EF4-FFF2-40B4-BE49-F238E27FC236}">
                  <a16:creationId xmlns:a16="http://schemas.microsoft.com/office/drawing/2014/main" id="{DF50CB03-9431-4571-946A-EC9852FA3D17}"/>
                </a:ext>
              </a:extLst>
            </p:cNvPr>
            <p:cNvCxnSpPr>
              <a:cxnSpLocks/>
            </p:cNvCxnSpPr>
            <p:nvPr/>
          </p:nvCxnSpPr>
          <p:spPr>
            <a:xfrm>
              <a:off x="1199010" y="2855538"/>
              <a:ext cx="1078707" cy="0"/>
            </a:xfrm>
            <a:prstGeom prst="line">
              <a:avLst/>
            </a:prstGeom>
            <a:ln>
              <a:gradFill flip="none" rotWithShape="1">
                <a:gsLst>
                  <a:gs pos="50400">
                    <a:schemeClr val="tx2"/>
                  </a:gs>
                  <a:gs pos="0">
                    <a:schemeClr val="tx2">
                      <a:alpha val="0"/>
                    </a:schemeClr>
                  </a:gs>
                  <a:gs pos="100000">
                    <a:schemeClr val="tx2">
                      <a:alpha val="0"/>
                    </a:schemeClr>
                  </a:gs>
                </a:gsLst>
                <a:lin ang="0" scaled="1"/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9" name="文本框 38">
              <a:extLst>
                <a:ext uri="{FF2B5EF4-FFF2-40B4-BE49-F238E27FC236}">
                  <a16:creationId xmlns:a16="http://schemas.microsoft.com/office/drawing/2014/main" id="{C70B43C7-5560-4CEF-A331-1A19DDCB495D}"/>
                </a:ext>
              </a:extLst>
            </p:cNvPr>
            <p:cNvSpPr txBox="1"/>
            <p:nvPr/>
          </p:nvSpPr>
          <p:spPr>
            <a:xfrm>
              <a:off x="1164124" y="2869364"/>
              <a:ext cx="1148478" cy="3231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5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2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Lorem ipsum dolor sit amet, consectetuer adipiscing elit</a:t>
              </a:r>
              <a:r>
                <a:rPr kumimoji="0" lang="en-US" altLang="zh-CN" sz="500" b="0" i="0" u="none" strike="noStrike" kern="1200" cap="none" spc="0" normalizeH="0" baseline="0" noProof="0">
                  <a:ln>
                    <a:noFill/>
                  </a:ln>
                  <a:solidFill>
                    <a:schemeClr val="tx2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. Maecenas</a:t>
              </a:r>
            </a:p>
          </p:txBody>
        </p:sp>
      </p:grpSp>
      <p:grpSp>
        <p:nvGrpSpPr>
          <p:cNvPr id="40" name="组合 39">
            <a:extLst>
              <a:ext uri="{FF2B5EF4-FFF2-40B4-BE49-F238E27FC236}">
                <a16:creationId xmlns:a16="http://schemas.microsoft.com/office/drawing/2014/main" id="{3DACC162-3356-459D-8A97-4C12787D1F39}"/>
              </a:ext>
            </a:extLst>
          </p:cNvPr>
          <p:cNvGrpSpPr/>
          <p:nvPr/>
        </p:nvGrpSpPr>
        <p:grpSpPr>
          <a:xfrm>
            <a:off x="3329582" y="4523545"/>
            <a:ext cx="1170910" cy="658593"/>
            <a:chOff x="1152908" y="2533936"/>
            <a:chExt cx="1170910" cy="658593"/>
          </a:xfrm>
        </p:grpSpPr>
        <p:sp>
          <p:nvSpPr>
            <p:cNvPr id="41" name="文本框 40">
              <a:extLst>
                <a:ext uri="{FF2B5EF4-FFF2-40B4-BE49-F238E27FC236}">
                  <a16:creationId xmlns:a16="http://schemas.microsoft.com/office/drawing/2014/main" id="{B32DA3CE-8F4B-4980-BDD5-DD8AB8D8EB35}"/>
                </a:ext>
              </a:extLst>
            </p:cNvPr>
            <p:cNvSpPr txBox="1"/>
            <p:nvPr/>
          </p:nvSpPr>
          <p:spPr>
            <a:xfrm>
              <a:off x="1152908" y="2533936"/>
              <a:ext cx="117091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400" b="0" i="0" u="none" strike="noStrike" kern="1200" cap="none" spc="0" normalizeH="0" baseline="0" noProof="0">
                  <a:ln>
                    <a:noFill/>
                  </a:ln>
                  <a:solidFill>
                    <a:schemeClr val="tx2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TITLE HERE</a:t>
              </a:r>
            </a:p>
          </p:txBody>
        </p:sp>
        <p:cxnSp>
          <p:nvCxnSpPr>
            <p:cNvPr id="42" name="直接连接符 41">
              <a:extLst>
                <a:ext uri="{FF2B5EF4-FFF2-40B4-BE49-F238E27FC236}">
                  <a16:creationId xmlns:a16="http://schemas.microsoft.com/office/drawing/2014/main" id="{3622F046-17A3-4A5D-9E45-5161673E01B2}"/>
                </a:ext>
              </a:extLst>
            </p:cNvPr>
            <p:cNvCxnSpPr>
              <a:cxnSpLocks/>
            </p:cNvCxnSpPr>
            <p:nvPr/>
          </p:nvCxnSpPr>
          <p:spPr>
            <a:xfrm>
              <a:off x="1199010" y="2855538"/>
              <a:ext cx="1078707" cy="0"/>
            </a:xfrm>
            <a:prstGeom prst="line">
              <a:avLst/>
            </a:prstGeom>
            <a:ln>
              <a:gradFill flip="none" rotWithShape="1">
                <a:gsLst>
                  <a:gs pos="50400">
                    <a:schemeClr val="tx2"/>
                  </a:gs>
                  <a:gs pos="0">
                    <a:schemeClr val="tx2">
                      <a:alpha val="0"/>
                    </a:schemeClr>
                  </a:gs>
                  <a:gs pos="100000">
                    <a:schemeClr val="tx2">
                      <a:alpha val="0"/>
                    </a:schemeClr>
                  </a:gs>
                </a:gsLst>
                <a:lin ang="0" scaled="1"/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3" name="文本框 42">
              <a:extLst>
                <a:ext uri="{FF2B5EF4-FFF2-40B4-BE49-F238E27FC236}">
                  <a16:creationId xmlns:a16="http://schemas.microsoft.com/office/drawing/2014/main" id="{6E643950-3467-4BBD-9C3D-C74266F3C579}"/>
                </a:ext>
              </a:extLst>
            </p:cNvPr>
            <p:cNvSpPr txBox="1"/>
            <p:nvPr/>
          </p:nvSpPr>
          <p:spPr>
            <a:xfrm>
              <a:off x="1164124" y="2869364"/>
              <a:ext cx="1148478" cy="3231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5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2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Lorem ipsum dolor sit amet, consectetuer adipiscing elit</a:t>
              </a:r>
              <a:r>
                <a:rPr kumimoji="0" lang="en-US" altLang="zh-CN" sz="500" b="0" i="0" u="none" strike="noStrike" kern="1200" cap="none" spc="0" normalizeH="0" baseline="0" noProof="0">
                  <a:ln>
                    <a:noFill/>
                  </a:ln>
                  <a:solidFill>
                    <a:schemeClr val="tx2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. Maecenas</a:t>
              </a:r>
            </a:p>
          </p:txBody>
        </p:sp>
      </p:grpSp>
      <p:grpSp>
        <p:nvGrpSpPr>
          <p:cNvPr id="44" name="组合 43">
            <a:extLst>
              <a:ext uri="{FF2B5EF4-FFF2-40B4-BE49-F238E27FC236}">
                <a16:creationId xmlns:a16="http://schemas.microsoft.com/office/drawing/2014/main" id="{C8DD0089-FCA5-44B1-B0F0-44EE6B1202C3}"/>
              </a:ext>
            </a:extLst>
          </p:cNvPr>
          <p:cNvGrpSpPr/>
          <p:nvPr/>
        </p:nvGrpSpPr>
        <p:grpSpPr>
          <a:xfrm>
            <a:off x="7687219" y="4529676"/>
            <a:ext cx="1170910" cy="658593"/>
            <a:chOff x="1152908" y="2533936"/>
            <a:chExt cx="1170910" cy="658593"/>
          </a:xfrm>
        </p:grpSpPr>
        <p:sp>
          <p:nvSpPr>
            <p:cNvPr id="45" name="文本框 44">
              <a:extLst>
                <a:ext uri="{FF2B5EF4-FFF2-40B4-BE49-F238E27FC236}">
                  <a16:creationId xmlns:a16="http://schemas.microsoft.com/office/drawing/2014/main" id="{62A2151B-4973-41E1-B6C8-0AE6D925D741}"/>
                </a:ext>
              </a:extLst>
            </p:cNvPr>
            <p:cNvSpPr txBox="1"/>
            <p:nvPr/>
          </p:nvSpPr>
          <p:spPr>
            <a:xfrm>
              <a:off x="1152908" y="2533936"/>
              <a:ext cx="117091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400" b="0" i="0" u="none" strike="noStrike" kern="1200" cap="none" spc="0" normalizeH="0" baseline="0" noProof="0">
                  <a:ln>
                    <a:noFill/>
                  </a:ln>
                  <a:solidFill>
                    <a:schemeClr val="tx2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TITLE HERE</a:t>
              </a:r>
            </a:p>
          </p:txBody>
        </p:sp>
        <p:cxnSp>
          <p:nvCxnSpPr>
            <p:cNvPr id="46" name="直接连接符 45">
              <a:extLst>
                <a:ext uri="{FF2B5EF4-FFF2-40B4-BE49-F238E27FC236}">
                  <a16:creationId xmlns:a16="http://schemas.microsoft.com/office/drawing/2014/main" id="{56D337A1-3DE6-4EFA-B6B1-4F23501164BC}"/>
                </a:ext>
              </a:extLst>
            </p:cNvPr>
            <p:cNvCxnSpPr>
              <a:cxnSpLocks/>
            </p:cNvCxnSpPr>
            <p:nvPr/>
          </p:nvCxnSpPr>
          <p:spPr>
            <a:xfrm>
              <a:off x="1199010" y="2855538"/>
              <a:ext cx="1078707" cy="0"/>
            </a:xfrm>
            <a:prstGeom prst="line">
              <a:avLst/>
            </a:prstGeom>
            <a:ln>
              <a:gradFill flip="none" rotWithShape="1">
                <a:gsLst>
                  <a:gs pos="50400">
                    <a:schemeClr val="tx2"/>
                  </a:gs>
                  <a:gs pos="0">
                    <a:schemeClr val="tx2">
                      <a:alpha val="0"/>
                    </a:schemeClr>
                  </a:gs>
                  <a:gs pos="100000">
                    <a:schemeClr val="tx2">
                      <a:alpha val="0"/>
                    </a:schemeClr>
                  </a:gs>
                </a:gsLst>
                <a:lin ang="0" scaled="1"/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7" name="文本框 46">
              <a:extLst>
                <a:ext uri="{FF2B5EF4-FFF2-40B4-BE49-F238E27FC236}">
                  <a16:creationId xmlns:a16="http://schemas.microsoft.com/office/drawing/2014/main" id="{C65420A2-3594-43AB-9F62-338D72D999B1}"/>
                </a:ext>
              </a:extLst>
            </p:cNvPr>
            <p:cNvSpPr txBox="1"/>
            <p:nvPr/>
          </p:nvSpPr>
          <p:spPr>
            <a:xfrm>
              <a:off x="1164124" y="2869364"/>
              <a:ext cx="1148478" cy="3231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5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2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Lorem ipsum dolor sit amet, consectetuer adipiscing elit</a:t>
              </a:r>
              <a:r>
                <a:rPr kumimoji="0" lang="en-US" altLang="zh-CN" sz="500" b="0" i="0" u="none" strike="noStrike" kern="1200" cap="none" spc="0" normalizeH="0" baseline="0" noProof="0">
                  <a:ln>
                    <a:noFill/>
                  </a:ln>
                  <a:solidFill>
                    <a:schemeClr val="tx2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. Maecenas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583498859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>
            <a:extLst>
              <a:ext uri="{FF2B5EF4-FFF2-40B4-BE49-F238E27FC236}">
                <a16:creationId xmlns:a16="http://schemas.microsoft.com/office/drawing/2014/main" id="{2D430372-0888-4FD6-BE51-F09654EB5D34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pPr lvl="0"/>
            <a:r>
              <a:rPr lang="zh-CN" altLang="en-US"/>
              <a:t>汇报人：</a:t>
            </a:r>
            <a:r>
              <a:rPr lang="af-ZA" altLang="zh-CN"/>
              <a:t>OfficePLUS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305032E7-1BCC-4855-998E-F1D4ADB8C62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zh-CN" altLang="en-US"/>
              <a:t>谢谢</a:t>
            </a:r>
            <a:endParaRPr lang="zh-CN" altLang="en-US" dirty="0"/>
          </a:p>
        </p:txBody>
      </p:sp>
      <p:sp>
        <p:nvSpPr>
          <p:cNvPr id="8" name="文本占位符 7">
            <a:extLst>
              <a:ext uri="{FF2B5EF4-FFF2-40B4-BE49-F238E27FC236}">
                <a16:creationId xmlns:a16="http://schemas.microsoft.com/office/drawing/2014/main" id="{01C66A11-9547-4AC9-BBFF-5B0CC307322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pPr lvl="0"/>
            <a:r>
              <a:rPr lang="af-ZA" altLang="zh-CN"/>
              <a:t>Thank you</a:t>
            </a:r>
          </a:p>
        </p:txBody>
      </p:sp>
    </p:spTree>
    <p:extLst>
      <p:ext uri="{BB962C8B-B14F-4D97-AF65-F5344CB8AC3E}">
        <p14:creationId xmlns:p14="http://schemas.microsoft.com/office/powerpoint/2010/main" val="1034934728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52575449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95850727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96164987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04663366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879241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14="http://schemas.microsoft.com/office/drawing/2010/main" xmlns:a16="http://schemas.microsoft.com/office/drawing/2014/main"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>
            <a:extLst>
              <a:ext uri="{FF2B5EF4-FFF2-40B4-BE49-F238E27FC236}">
                <a16:creationId xmlns:a16="http://schemas.microsoft.com/office/drawing/2014/main" id="{70C5DE13-2A18-4B8F-A094-A58436E8C91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zh-CN" altLang="en-US"/>
              <a:t>工作回顾</a:t>
            </a:r>
          </a:p>
        </p:txBody>
      </p:sp>
      <p:sp>
        <p:nvSpPr>
          <p:cNvPr id="12" name="椭圆 11">
            <a:extLst>
              <a:ext uri="{FF2B5EF4-FFF2-40B4-BE49-F238E27FC236}">
                <a16:creationId xmlns:a16="http://schemas.microsoft.com/office/drawing/2014/main" id="{B728583D-9A50-4CF9-9AE5-F9DBA54C584D}"/>
              </a:ext>
            </a:extLst>
          </p:cNvPr>
          <p:cNvSpPr/>
          <p:nvPr/>
        </p:nvSpPr>
        <p:spPr>
          <a:xfrm>
            <a:off x="5822950" y="1936751"/>
            <a:ext cx="2057400" cy="2057400"/>
          </a:xfrm>
          <a:prstGeom prst="ellipse">
            <a:avLst/>
          </a:prstGeom>
          <a:solidFill>
            <a:schemeClr val="bg1"/>
          </a:solidFill>
          <a:ln>
            <a:solidFill>
              <a:schemeClr val="accent1"/>
            </a:solidFill>
          </a:ln>
          <a:effectLst>
            <a:outerShdw blurRad="254000" sx="102000" sy="102000" algn="ctr" rotWithShape="0">
              <a:prstClr val="black">
                <a:alpha val="19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  <a:sym typeface="微软雅黑" panose="020B0503020204020204" pitchFamily="34" charset="-122"/>
            </a:endParaRPr>
          </a:p>
        </p:txBody>
      </p:sp>
      <p:sp>
        <p:nvSpPr>
          <p:cNvPr id="10" name="椭圆 9">
            <a:extLst>
              <a:ext uri="{FF2B5EF4-FFF2-40B4-BE49-F238E27FC236}">
                <a16:creationId xmlns:a16="http://schemas.microsoft.com/office/drawing/2014/main" id="{932AB161-4457-4ED3-A139-3AC3526BD29E}"/>
              </a:ext>
            </a:extLst>
          </p:cNvPr>
          <p:cNvSpPr/>
          <p:nvPr/>
        </p:nvSpPr>
        <p:spPr>
          <a:xfrm>
            <a:off x="4311650" y="1936751"/>
            <a:ext cx="2057400" cy="2057400"/>
          </a:xfrm>
          <a:prstGeom prst="ellipse">
            <a:avLst/>
          </a:prstGeom>
          <a:solidFill>
            <a:schemeClr val="bg1"/>
          </a:solidFill>
          <a:ln>
            <a:solidFill>
              <a:schemeClr val="accent1"/>
            </a:solidFill>
          </a:ln>
          <a:effectLst>
            <a:outerShdw blurRad="254000" sx="102000" sy="102000" algn="ctr" rotWithShape="0">
              <a:prstClr val="black">
                <a:alpha val="19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  <a:sym typeface="微软雅黑" panose="020B0503020204020204" pitchFamily="34" charset="-122"/>
            </a:endParaRPr>
          </a:p>
        </p:txBody>
      </p:sp>
      <p:sp>
        <p:nvSpPr>
          <p:cNvPr id="11" name="椭圆 10">
            <a:extLst>
              <a:ext uri="{FF2B5EF4-FFF2-40B4-BE49-F238E27FC236}">
                <a16:creationId xmlns:a16="http://schemas.microsoft.com/office/drawing/2014/main" id="{50B4C97A-D788-49FB-A4D6-463C21C79930}"/>
              </a:ext>
            </a:extLst>
          </p:cNvPr>
          <p:cNvSpPr/>
          <p:nvPr/>
        </p:nvSpPr>
        <p:spPr>
          <a:xfrm rot="10800000">
            <a:off x="4311650" y="3346450"/>
            <a:ext cx="2057400" cy="2057400"/>
          </a:xfrm>
          <a:prstGeom prst="ellipse">
            <a:avLst/>
          </a:prstGeom>
          <a:solidFill>
            <a:schemeClr val="bg1"/>
          </a:solidFill>
          <a:ln>
            <a:solidFill>
              <a:schemeClr val="accent1"/>
            </a:solidFill>
          </a:ln>
          <a:effectLst>
            <a:outerShdw blurRad="254000" sx="102000" sy="102000" algn="ctr" rotWithShape="0">
              <a:prstClr val="black">
                <a:alpha val="19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  <a:sym typeface="微软雅黑" panose="020B0503020204020204" pitchFamily="34" charset="-122"/>
            </a:endParaRPr>
          </a:p>
        </p:txBody>
      </p:sp>
      <p:sp>
        <p:nvSpPr>
          <p:cNvPr id="13" name="椭圆 12">
            <a:extLst>
              <a:ext uri="{FF2B5EF4-FFF2-40B4-BE49-F238E27FC236}">
                <a16:creationId xmlns:a16="http://schemas.microsoft.com/office/drawing/2014/main" id="{6C7F2BCB-9DE7-45DF-8213-431673ECB946}"/>
              </a:ext>
            </a:extLst>
          </p:cNvPr>
          <p:cNvSpPr/>
          <p:nvPr/>
        </p:nvSpPr>
        <p:spPr>
          <a:xfrm rot="10800000">
            <a:off x="5822950" y="3346450"/>
            <a:ext cx="2057400" cy="2057400"/>
          </a:xfrm>
          <a:prstGeom prst="ellipse">
            <a:avLst/>
          </a:prstGeom>
          <a:solidFill>
            <a:schemeClr val="bg1"/>
          </a:solidFill>
          <a:ln>
            <a:solidFill>
              <a:schemeClr val="accent1"/>
            </a:solidFill>
          </a:ln>
          <a:effectLst>
            <a:outerShdw blurRad="254000" sx="102000" sy="102000" algn="ctr" rotWithShape="0">
              <a:prstClr val="black">
                <a:alpha val="19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  <a:sym typeface="微软雅黑" panose="020B0503020204020204" pitchFamily="34" charset="-122"/>
            </a:endParaRPr>
          </a:p>
        </p:txBody>
      </p:sp>
      <p:pic>
        <p:nvPicPr>
          <p:cNvPr id="14" name="图形 13" descr="Internet">
            <a:extLst>
              <a:ext uri="{FF2B5EF4-FFF2-40B4-BE49-F238E27FC236}">
                <a16:creationId xmlns:a16="http://schemas.microsoft.com/office/drawing/2014/main" id="{2A7D4969-4CA4-47FE-9DB2-0AB295779B3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933147" y="2529094"/>
            <a:ext cx="718000" cy="717996"/>
          </a:xfrm>
          <a:prstGeom prst="rect">
            <a:avLst/>
          </a:prstGeom>
        </p:spPr>
      </p:pic>
      <p:pic>
        <p:nvPicPr>
          <p:cNvPr id="17" name="图形 16" descr="处理器">
            <a:extLst>
              <a:ext uri="{FF2B5EF4-FFF2-40B4-BE49-F238E27FC236}">
                <a16:creationId xmlns:a16="http://schemas.microsoft.com/office/drawing/2014/main" id="{AE618D36-9EAA-449A-A31D-3678FBEC3DA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646777" y="4152513"/>
            <a:ext cx="667046" cy="667042"/>
          </a:xfrm>
          <a:prstGeom prst="rect">
            <a:avLst/>
          </a:prstGeom>
        </p:spPr>
      </p:pic>
      <p:sp>
        <p:nvSpPr>
          <p:cNvPr id="19" name="文本框 18">
            <a:extLst>
              <a:ext uri="{FF2B5EF4-FFF2-40B4-BE49-F238E27FC236}">
                <a16:creationId xmlns:a16="http://schemas.microsoft.com/office/drawing/2014/main" id="{AA724646-2B49-4B42-821B-A57B7AEF2641}"/>
              </a:ext>
            </a:extLst>
          </p:cNvPr>
          <p:cNvSpPr txBox="1"/>
          <p:nvPr/>
        </p:nvSpPr>
        <p:spPr>
          <a:xfrm>
            <a:off x="4909393" y="2286163"/>
            <a:ext cx="57572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5400" b="1" i="1" u="none" strike="noStrike" kern="1200" cap="none" spc="0" normalizeH="0" baseline="0" noProof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t>P</a:t>
            </a:r>
            <a:endParaRPr kumimoji="0" lang="zh-CN" altLang="en-US" sz="5400" b="1" i="1" u="none" strike="noStrike" kern="1200" cap="none" spc="0" normalizeH="0" baseline="0" noProof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20" name="文本框 19">
            <a:extLst>
              <a:ext uri="{FF2B5EF4-FFF2-40B4-BE49-F238E27FC236}">
                <a16:creationId xmlns:a16="http://schemas.microsoft.com/office/drawing/2014/main" id="{2DA6FDCE-65BB-4FE5-9003-5146D3C1C7D1}"/>
              </a:ext>
            </a:extLst>
          </p:cNvPr>
          <p:cNvSpPr txBox="1"/>
          <p:nvPr/>
        </p:nvSpPr>
        <p:spPr>
          <a:xfrm>
            <a:off x="6713228" y="2300489"/>
            <a:ext cx="57572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5400" b="1" i="1">
                <a:solidFill>
                  <a:schemeClr val="tx2"/>
                </a:solidFill>
                <a:latin typeface="等线" panose="020F0502020204030204"/>
                <a:ea typeface="等线" panose="02010600030101010101" pitchFamily="2" charset="-122"/>
              </a:rPr>
              <a:t>E</a:t>
            </a:r>
          </a:p>
        </p:txBody>
      </p:sp>
      <p:sp>
        <p:nvSpPr>
          <p:cNvPr id="21" name="文本框 20">
            <a:extLst>
              <a:ext uri="{FF2B5EF4-FFF2-40B4-BE49-F238E27FC236}">
                <a16:creationId xmlns:a16="http://schemas.microsoft.com/office/drawing/2014/main" id="{31C894D7-6EB2-4F9A-B3C0-779E7161C164}"/>
              </a:ext>
            </a:extLst>
          </p:cNvPr>
          <p:cNvSpPr txBox="1"/>
          <p:nvPr/>
        </p:nvSpPr>
        <p:spPr>
          <a:xfrm>
            <a:off x="6519386" y="3966323"/>
            <a:ext cx="57572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5400" b="1" i="1">
                <a:solidFill>
                  <a:schemeClr val="tx2"/>
                </a:solidFill>
                <a:latin typeface="等线" panose="020F0502020204030204"/>
                <a:ea typeface="等线" panose="02010600030101010101" pitchFamily="2" charset="-122"/>
              </a:rPr>
              <a:t>T</a:t>
            </a:r>
            <a:endParaRPr lang="zh-CN" altLang="en-US" sz="5400" b="1" i="1">
              <a:solidFill>
                <a:schemeClr val="tx2"/>
              </a:solidFill>
              <a:latin typeface="等线" panose="020F0502020204030204"/>
              <a:ea typeface="等线" panose="02010600030101010101" pitchFamily="2" charset="-122"/>
            </a:endParaRPr>
          </a:p>
        </p:txBody>
      </p:sp>
      <p:sp>
        <p:nvSpPr>
          <p:cNvPr id="22" name="文本框 21">
            <a:extLst>
              <a:ext uri="{FF2B5EF4-FFF2-40B4-BE49-F238E27FC236}">
                <a16:creationId xmlns:a16="http://schemas.microsoft.com/office/drawing/2014/main" id="{E93D4A1D-C243-4CD7-9160-DC3E6F9D9BF3}"/>
              </a:ext>
            </a:extLst>
          </p:cNvPr>
          <p:cNvSpPr txBox="1"/>
          <p:nvPr/>
        </p:nvSpPr>
        <p:spPr>
          <a:xfrm>
            <a:off x="4909393" y="3918793"/>
            <a:ext cx="57572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5400" b="1" i="1">
                <a:solidFill>
                  <a:schemeClr val="tx2"/>
                </a:solidFill>
                <a:latin typeface="等线" panose="020F0502020204030204"/>
                <a:ea typeface="等线" panose="02010600030101010101" pitchFamily="2" charset="-122"/>
              </a:rPr>
              <a:t>S</a:t>
            </a:r>
            <a:endParaRPr lang="zh-CN" altLang="en-US" sz="5400" b="1" i="1">
              <a:solidFill>
                <a:schemeClr val="tx2"/>
              </a:solidFill>
              <a:latin typeface="等线" panose="020F0502020204030204"/>
              <a:ea typeface="等线" panose="02010600030101010101" pitchFamily="2" charset="-122"/>
            </a:endParaRPr>
          </a:p>
        </p:txBody>
      </p:sp>
      <p:grpSp>
        <p:nvGrpSpPr>
          <p:cNvPr id="23" name="组合 22">
            <a:extLst>
              <a:ext uri="{FF2B5EF4-FFF2-40B4-BE49-F238E27FC236}">
                <a16:creationId xmlns:a16="http://schemas.microsoft.com/office/drawing/2014/main" id="{3857DBAB-B743-4D39-B343-40423D45E27B}"/>
              </a:ext>
            </a:extLst>
          </p:cNvPr>
          <p:cNvGrpSpPr/>
          <p:nvPr/>
        </p:nvGrpSpPr>
        <p:grpSpPr>
          <a:xfrm>
            <a:off x="7707150" y="2357842"/>
            <a:ext cx="3048921" cy="808623"/>
            <a:chOff x="782710" y="4175277"/>
            <a:chExt cx="3048921" cy="808623"/>
          </a:xfrm>
        </p:grpSpPr>
        <p:sp>
          <p:nvSpPr>
            <p:cNvPr id="24" name="文本框 23">
              <a:extLst>
                <a:ext uri="{FF2B5EF4-FFF2-40B4-BE49-F238E27FC236}">
                  <a16:creationId xmlns:a16="http://schemas.microsoft.com/office/drawing/2014/main" id="{A11F2565-D9BF-4920-A2ED-7665B07E18C8}"/>
                </a:ext>
              </a:extLst>
            </p:cNvPr>
            <p:cNvSpPr txBox="1"/>
            <p:nvPr/>
          </p:nvSpPr>
          <p:spPr>
            <a:xfrm>
              <a:off x="782710" y="4175277"/>
              <a:ext cx="2106815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2000" b="0" i="0" u="none" strike="noStrike" kern="1200" cap="none" spc="0" normalizeH="0" baseline="0" noProof="0">
                  <a:ln>
                    <a:noFill/>
                  </a:ln>
                  <a:solidFill>
                    <a:schemeClr val="tx2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TITLE HERE</a:t>
              </a:r>
            </a:p>
          </p:txBody>
        </p:sp>
        <p:sp>
          <p:nvSpPr>
            <p:cNvPr id="25" name="文本框 24">
              <a:extLst>
                <a:ext uri="{FF2B5EF4-FFF2-40B4-BE49-F238E27FC236}">
                  <a16:creationId xmlns:a16="http://schemas.microsoft.com/office/drawing/2014/main" id="{E6402612-BD82-45D3-BBEA-51A7CE720C90}"/>
                </a:ext>
              </a:extLst>
            </p:cNvPr>
            <p:cNvSpPr txBox="1"/>
            <p:nvPr/>
          </p:nvSpPr>
          <p:spPr>
            <a:xfrm>
              <a:off x="1116855" y="4510950"/>
              <a:ext cx="2714776" cy="4729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0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2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Lorem ipsum dolor sit amet, consectetuer adipiscing elit</a:t>
              </a:r>
              <a:r>
                <a:rPr kumimoji="0" lang="en-US" altLang="zh-CN" sz="1000" b="0" i="0" u="none" strike="noStrike" kern="1200" cap="none" spc="0" normalizeH="0" baseline="0" noProof="0">
                  <a:ln>
                    <a:noFill/>
                  </a:ln>
                  <a:solidFill>
                    <a:schemeClr val="tx2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. Maecenas</a:t>
              </a:r>
            </a:p>
          </p:txBody>
        </p:sp>
      </p:grpSp>
      <p:grpSp>
        <p:nvGrpSpPr>
          <p:cNvPr id="26" name="组合 25">
            <a:extLst>
              <a:ext uri="{FF2B5EF4-FFF2-40B4-BE49-F238E27FC236}">
                <a16:creationId xmlns:a16="http://schemas.microsoft.com/office/drawing/2014/main" id="{0E84F846-CF2A-4EBA-A862-D6DD49BB55D7}"/>
              </a:ext>
            </a:extLst>
          </p:cNvPr>
          <p:cNvGrpSpPr/>
          <p:nvPr/>
        </p:nvGrpSpPr>
        <p:grpSpPr>
          <a:xfrm>
            <a:off x="1444764" y="4118679"/>
            <a:ext cx="2714776" cy="808623"/>
            <a:chOff x="1296729" y="5049691"/>
            <a:chExt cx="2714776" cy="808623"/>
          </a:xfrm>
        </p:grpSpPr>
        <p:sp>
          <p:nvSpPr>
            <p:cNvPr id="27" name="文本框 26">
              <a:extLst>
                <a:ext uri="{FF2B5EF4-FFF2-40B4-BE49-F238E27FC236}">
                  <a16:creationId xmlns:a16="http://schemas.microsoft.com/office/drawing/2014/main" id="{052DE3FD-C1FB-4686-84D1-9645350BF894}"/>
                </a:ext>
              </a:extLst>
            </p:cNvPr>
            <p:cNvSpPr txBox="1"/>
            <p:nvPr/>
          </p:nvSpPr>
          <p:spPr>
            <a:xfrm>
              <a:off x="1873477" y="5049691"/>
              <a:ext cx="2106815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2000" b="0" i="0" u="none" strike="noStrike" kern="1200" cap="none" spc="0" normalizeH="0" baseline="0" noProof="0">
                  <a:ln>
                    <a:noFill/>
                  </a:ln>
                  <a:solidFill>
                    <a:schemeClr val="tx2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TITLE HERE</a:t>
              </a:r>
            </a:p>
          </p:txBody>
        </p:sp>
        <p:sp>
          <p:nvSpPr>
            <p:cNvPr id="28" name="文本框 27">
              <a:extLst>
                <a:ext uri="{FF2B5EF4-FFF2-40B4-BE49-F238E27FC236}">
                  <a16:creationId xmlns:a16="http://schemas.microsoft.com/office/drawing/2014/main" id="{5FA858CD-97AE-4BD5-8D97-4DF0B6CF41BB}"/>
                </a:ext>
              </a:extLst>
            </p:cNvPr>
            <p:cNvSpPr txBox="1"/>
            <p:nvPr/>
          </p:nvSpPr>
          <p:spPr>
            <a:xfrm>
              <a:off x="1296729" y="5385364"/>
              <a:ext cx="2714776" cy="4729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r" defTabSz="914400" rtl="0" eaLnBrk="1" fontAlgn="auto" latinLnBrk="0" hangingPunct="1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0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2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Lorem ipsum dolor sit amet, consectetuer adipiscing elit</a:t>
              </a:r>
              <a:r>
                <a:rPr kumimoji="0" lang="en-US" altLang="zh-CN" sz="1000" b="0" i="0" u="none" strike="noStrike" kern="1200" cap="none" spc="0" normalizeH="0" baseline="0" noProof="0">
                  <a:ln>
                    <a:noFill/>
                  </a:ln>
                  <a:solidFill>
                    <a:schemeClr val="tx2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. Maecenas</a:t>
              </a:r>
            </a:p>
          </p:txBody>
        </p:sp>
      </p:grpSp>
      <p:grpSp>
        <p:nvGrpSpPr>
          <p:cNvPr id="33" name="组合 32">
            <a:extLst>
              <a:ext uri="{FF2B5EF4-FFF2-40B4-BE49-F238E27FC236}">
                <a16:creationId xmlns:a16="http://schemas.microsoft.com/office/drawing/2014/main" id="{DBB8F5FE-0B1C-402E-BE5E-D5CFEA62EDAA}"/>
              </a:ext>
            </a:extLst>
          </p:cNvPr>
          <p:cNvGrpSpPr/>
          <p:nvPr/>
        </p:nvGrpSpPr>
        <p:grpSpPr>
          <a:xfrm>
            <a:off x="7707150" y="4014879"/>
            <a:ext cx="3048921" cy="808623"/>
            <a:chOff x="782710" y="4175277"/>
            <a:chExt cx="3048921" cy="808623"/>
          </a:xfrm>
        </p:grpSpPr>
        <p:sp>
          <p:nvSpPr>
            <p:cNvPr id="34" name="文本框 33">
              <a:extLst>
                <a:ext uri="{FF2B5EF4-FFF2-40B4-BE49-F238E27FC236}">
                  <a16:creationId xmlns:a16="http://schemas.microsoft.com/office/drawing/2014/main" id="{94C57DC3-5CE3-4EB8-A61B-6545D43F1FA8}"/>
                </a:ext>
              </a:extLst>
            </p:cNvPr>
            <p:cNvSpPr txBox="1"/>
            <p:nvPr/>
          </p:nvSpPr>
          <p:spPr>
            <a:xfrm>
              <a:off x="782710" y="4175277"/>
              <a:ext cx="2106815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2000" b="0" i="0" u="none" strike="noStrike" kern="1200" cap="none" spc="0" normalizeH="0" baseline="0" noProof="0">
                  <a:ln>
                    <a:noFill/>
                  </a:ln>
                  <a:solidFill>
                    <a:schemeClr val="tx2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TITLE HERE</a:t>
              </a:r>
            </a:p>
          </p:txBody>
        </p:sp>
        <p:sp>
          <p:nvSpPr>
            <p:cNvPr id="35" name="文本框 34">
              <a:extLst>
                <a:ext uri="{FF2B5EF4-FFF2-40B4-BE49-F238E27FC236}">
                  <a16:creationId xmlns:a16="http://schemas.microsoft.com/office/drawing/2014/main" id="{061AADB1-35FE-4A1A-861D-2BBCC0B34532}"/>
                </a:ext>
              </a:extLst>
            </p:cNvPr>
            <p:cNvSpPr txBox="1"/>
            <p:nvPr/>
          </p:nvSpPr>
          <p:spPr>
            <a:xfrm>
              <a:off x="1116855" y="4510950"/>
              <a:ext cx="2714776" cy="4729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0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2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Lorem ipsum dolor sit amet, consectetuer adipiscing elit</a:t>
              </a:r>
              <a:r>
                <a:rPr kumimoji="0" lang="en-US" altLang="zh-CN" sz="1000" b="0" i="0" u="none" strike="noStrike" kern="1200" cap="none" spc="0" normalizeH="0" baseline="0" noProof="0">
                  <a:ln>
                    <a:noFill/>
                  </a:ln>
                  <a:solidFill>
                    <a:schemeClr val="tx2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. Maecenas</a:t>
              </a:r>
            </a:p>
          </p:txBody>
        </p:sp>
      </p:grpSp>
      <p:grpSp>
        <p:nvGrpSpPr>
          <p:cNvPr id="36" name="组合 35">
            <a:extLst>
              <a:ext uri="{FF2B5EF4-FFF2-40B4-BE49-F238E27FC236}">
                <a16:creationId xmlns:a16="http://schemas.microsoft.com/office/drawing/2014/main" id="{B3A7155D-96F7-4E1A-AD3C-DF1666252496}"/>
              </a:ext>
            </a:extLst>
          </p:cNvPr>
          <p:cNvGrpSpPr/>
          <p:nvPr/>
        </p:nvGrpSpPr>
        <p:grpSpPr>
          <a:xfrm>
            <a:off x="1435929" y="2415196"/>
            <a:ext cx="2714776" cy="808623"/>
            <a:chOff x="1296729" y="5049691"/>
            <a:chExt cx="2714776" cy="808623"/>
          </a:xfrm>
        </p:grpSpPr>
        <p:sp>
          <p:nvSpPr>
            <p:cNvPr id="37" name="文本框 36">
              <a:extLst>
                <a:ext uri="{FF2B5EF4-FFF2-40B4-BE49-F238E27FC236}">
                  <a16:creationId xmlns:a16="http://schemas.microsoft.com/office/drawing/2014/main" id="{D8311E26-89E4-4C04-B4C5-40C5B8EA2DAC}"/>
                </a:ext>
              </a:extLst>
            </p:cNvPr>
            <p:cNvSpPr txBox="1"/>
            <p:nvPr/>
          </p:nvSpPr>
          <p:spPr>
            <a:xfrm>
              <a:off x="1873477" y="5049691"/>
              <a:ext cx="2106815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2000" b="0" i="0" u="none" strike="noStrike" kern="1200" cap="none" spc="0" normalizeH="0" baseline="0" noProof="0">
                  <a:ln>
                    <a:noFill/>
                  </a:ln>
                  <a:solidFill>
                    <a:schemeClr val="tx2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TITLE HERE</a:t>
              </a:r>
            </a:p>
          </p:txBody>
        </p:sp>
        <p:sp>
          <p:nvSpPr>
            <p:cNvPr id="38" name="文本框 37">
              <a:extLst>
                <a:ext uri="{FF2B5EF4-FFF2-40B4-BE49-F238E27FC236}">
                  <a16:creationId xmlns:a16="http://schemas.microsoft.com/office/drawing/2014/main" id="{1D5DE2A5-AD29-4800-9096-CF91DDDB06FE}"/>
                </a:ext>
              </a:extLst>
            </p:cNvPr>
            <p:cNvSpPr txBox="1"/>
            <p:nvPr/>
          </p:nvSpPr>
          <p:spPr>
            <a:xfrm>
              <a:off x="1296729" y="5385364"/>
              <a:ext cx="2714776" cy="4729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r" defTabSz="914400" rtl="0" eaLnBrk="1" fontAlgn="auto" latinLnBrk="0" hangingPunct="1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0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2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Lorem ipsum dolor sit amet, consectetuer adipiscing elit</a:t>
              </a:r>
              <a:r>
                <a:rPr kumimoji="0" lang="en-US" altLang="zh-CN" sz="1000" b="0" i="0" u="none" strike="noStrike" kern="1200" cap="none" spc="0" normalizeH="0" baseline="0" noProof="0">
                  <a:ln>
                    <a:noFill/>
                  </a:ln>
                  <a:solidFill>
                    <a:schemeClr val="tx2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. Maecenas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21712017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占位符 4">
            <a:extLst>
              <a:ext uri="{FF2B5EF4-FFF2-40B4-BE49-F238E27FC236}">
                <a16:creationId xmlns:a16="http://schemas.microsoft.com/office/drawing/2014/main" id="{D0EC65E4-E92E-4934-B702-18F145A2113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zh-CN" altLang="en-US"/>
              <a:t>工作回顾</a:t>
            </a:r>
          </a:p>
        </p:txBody>
      </p:sp>
      <p:sp>
        <p:nvSpPr>
          <p:cNvPr id="3" name="任意多边形: 形状 2">
            <a:extLst>
              <a:ext uri="{FF2B5EF4-FFF2-40B4-BE49-F238E27FC236}">
                <a16:creationId xmlns:a16="http://schemas.microsoft.com/office/drawing/2014/main" id="{58A513D8-B3DE-485A-A89D-ED84A5CFA8CF}"/>
              </a:ext>
            </a:extLst>
          </p:cNvPr>
          <p:cNvSpPr/>
          <p:nvPr/>
        </p:nvSpPr>
        <p:spPr>
          <a:xfrm>
            <a:off x="758462" y="1353805"/>
            <a:ext cx="2131616" cy="4681458"/>
          </a:xfrm>
          <a:custGeom>
            <a:avLst/>
            <a:gdLst>
              <a:gd name="connsiteX0" fmla="*/ 195633 w 2304000"/>
              <a:gd name="connsiteY0" fmla="*/ 0 h 5060047"/>
              <a:gd name="connsiteX1" fmla="*/ 2108367 w 2304000"/>
              <a:gd name="connsiteY1" fmla="*/ 0 h 5060047"/>
              <a:gd name="connsiteX2" fmla="*/ 2304000 w 2304000"/>
              <a:gd name="connsiteY2" fmla="*/ 195633 h 5060047"/>
              <a:gd name="connsiteX3" fmla="*/ 2304000 w 2304000"/>
              <a:gd name="connsiteY3" fmla="*/ 3868367 h 5060047"/>
              <a:gd name="connsiteX4" fmla="*/ 2302665 w 2304000"/>
              <a:gd name="connsiteY4" fmla="*/ 3881610 h 5060047"/>
              <a:gd name="connsiteX5" fmla="*/ 2304000 w 2304000"/>
              <a:gd name="connsiteY5" fmla="*/ 3908047 h 5060047"/>
              <a:gd name="connsiteX6" fmla="*/ 1152000 w 2304000"/>
              <a:gd name="connsiteY6" fmla="*/ 5060047 h 5060047"/>
              <a:gd name="connsiteX7" fmla="*/ 0 w 2304000"/>
              <a:gd name="connsiteY7" fmla="*/ 3908047 h 5060047"/>
              <a:gd name="connsiteX8" fmla="*/ 1335 w 2304000"/>
              <a:gd name="connsiteY8" fmla="*/ 3881610 h 5060047"/>
              <a:gd name="connsiteX9" fmla="*/ 0 w 2304000"/>
              <a:gd name="connsiteY9" fmla="*/ 3868367 h 5060047"/>
              <a:gd name="connsiteX10" fmla="*/ 0 w 2304000"/>
              <a:gd name="connsiteY10" fmla="*/ 195633 h 5060047"/>
              <a:gd name="connsiteX11" fmla="*/ 195633 w 2304000"/>
              <a:gd name="connsiteY11" fmla="*/ 0 h 50600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304000" h="5060047">
                <a:moveTo>
                  <a:pt x="195633" y="0"/>
                </a:moveTo>
                <a:lnTo>
                  <a:pt x="2108367" y="0"/>
                </a:lnTo>
                <a:cubicBezTo>
                  <a:pt x="2216412" y="0"/>
                  <a:pt x="2304000" y="87588"/>
                  <a:pt x="2304000" y="195633"/>
                </a:cubicBezTo>
                <a:lnTo>
                  <a:pt x="2304000" y="3868367"/>
                </a:lnTo>
                <a:lnTo>
                  <a:pt x="2302665" y="3881610"/>
                </a:lnTo>
                <a:lnTo>
                  <a:pt x="2304000" y="3908047"/>
                </a:lnTo>
                <a:cubicBezTo>
                  <a:pt x="2304000" y="4544279"/>
                  <a:pt x="1788232" y="5060047"/>
                  <a:pt x="1152000" y="5060047"/>
                </a:cubicBezTo>
                <a:cubicBezTo>
                  <a:pt x="515768" y="5060047"/>
                  <a:pt x="0" y="4544279"/>
                  <a:pt x="0" y="3908047"/>
                </a:cubicBezTo>
                <a:lnTo>
                  <a:pt x="1335" y="3881610"/>
                </a:lnTo>
                <a:lnTo>
                  <a:pt x="0" y="3868367"/>
                </a:lnTo>
                <a:lnTo>
                  <a:pt x="0" y="195633"/>
                </a:lnTo>
                <a:cubicBezTo>
                  <a:pt x="0" y="87588"/>
                  <a:pt x="87588" y="0"/>
                  <a:pt x="195633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微软雅黑"/>
              <a:cs typeface="+mn-cs"/>
            </a:endParaRPr>
          </a:p>
        </p:txBody>
      </p:sp>
      <p:sp>
        <p:nvSpPr>
          <p:cNvPr id="4" name="椭圆 3">
            <a:extLst>
              <a:ext uri="{FF2B5EF4-FFF2-40B4-BE49-F238E27FC236}">
                <a16:creationId xmlns:a16="http://schemas.microsoft.com/office/drawing/2014/main" id="{56F97BAB-5995-4E15-9A5F-81295DBC5376}"/>
              </a:ext>
            </a:extLst>
          </p:cNvPr>
          <p:cNvSpPr/>
          <p:nvPr/>
        </p:nvSpPr>
        <p:spPr>
          <a:xfrm>
            <a:off x="858382" y="4027019"/>
            <a:ext cx="1931777" cy="1931777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63500" sx="102000" sy="102000" algn="ctr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6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微软雅黑"/>
              <a:cs typeface="+mn-cs"/>
            </a:endParaRPr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D606495C-3CBA-4578-9C77-4B13C169FA69}"/>
              </a:ext>
            </a:extLst>
          </p:cNvPr>
          <p:cNvSpPr txBox="1"/>
          <p:nvPr/>
        </p:nvSpPr>
        <p:spPr>
          <a:xfrm>
            <a:off x="1355231" y="4345067"/>
            <a:ext cx="938078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8800" b="0" i="0" u="none" strike="noStrike" kern="1200" cap="none" spc="0" normalizeH="0" baseline="0" noProof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Arial"/>
                <a:ea typeface="微软雅黑" panose="020B0503020204020204" pitchFamily="34" charset="-122"/>
                <a:cs typeface="+mn-cs"/>
                <a:sym typeface="Arial" panose="020B0604020202020204" pitchFamily="34" charset="0"/>
              </a:rPr>
              <a:t>S</a:t>
            </a:r>
            <a:endParaRPr kumimoji="0" lang="zh-CN" altLang="en-US" sz="8800" b="0" i="0" u="none" strike="noStrike" kern="1200" cap="none" spc="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Arial"/>
              <a:ea typeface="微软雅黑" panose="020B0503020204020204" pitchFamily="34" charset="-122"/>
              <a:cs typeface="+mn-cs"/>
              <a:sym typeface="Arial" panose="020B0604020202020204" pitchFamily="34" charset="0"/>
            </a:endParaRPr>
          </a:p>
        </p:txBody>
      </p:sp>
      <p:sp>
        <p:nvSpPr>
          <p:cNvPr id="8" name="任意多边形: 形状 7">
            <a:extLst>
              <a:ext uri="{FF2B5EF4-FFF2-40B4-BE49-F238E27FC236}">
                <a16:creationId xmlns:a16="http://schemas.microsoft.com/office/drawing/2014/main" id="{BCB77E2C-6CA4-4F39-BA47-FDE486B9B6BE}"/>
              </a:ext>
            </a:extLst>
          </p:cNvPr>
          <p:cNvSpPr/>
          <p:nvPr/>
        </p:nvSpPr>
        <p:spPr>
          <a:xfrm>
            <a:off x="3606282" y="1356486"/>
            <a:ext cx="2131616" cy="4681458"/>
          </a:xfrm>
          <a:custGeom>
            <a:avLst/>
            <a:gdLst>
              <a:gd name="connsiteX0" fmla="*/ 195633 w 2304000"/>
              <a:gd name="connsiteY0" fmla="*/ 0 h 5060047"/>
              <a:gd name="connsiteX1" fmla="*/ 2108367 w 2304000"/>
              <a:gd name="connsiteY1" fmla="*/ 0 h 5060047"/>
              <a:gd name="connsiteX2" fmla="*/ 2304000 w 2304000"/>
              <a:gd name="connsiteY2" fmla="*/ 195633 h 5060047"/>
              <a:gd name="connsiteX3" fmla="*/ 2304000 w 2304000"/>
              <a:gd name="connsiteY3" fmla="*/ 3868367 h 5060047"/>
              <a:gd name="connsiteX4" fmla="*/ 2302665 w 2304000"/>
              <a:gd name="connsiteY4" fmla="*/ 3881610 h 5060047"/>
              <a:gd name="connsiteX5" fmla="*/ 2304000 w 2304000"/>
              <a:gd name="connsiteY5" fmla="*/ 3908047 h 5060047"/>
              <a:gd name="connsiteX6" fmla="*/ 1152000 w 2304000"/>
              <a:gd name="connsiteY6" fmla="*/ 5060047 h 5060047"/>
              <a:gd name="connsiteX7" fmla="*/ 0 w 2304000"/>
              <a:gd name="connsiteY7" fmla="*/ 3908047 h 5060047"/>
              <a:gd name="connsiteX8" fmla="*/ 1335 w 2304000"/>
              <a:gd name="connsiteY8" fmla="*/ 3881610 h 5060047"/>
              <a:gd name="connsiteX9" fmla="*/ 0 w 2304000"/>
              <a:gd name="connsiteY9" fmla="*/ 3868367 h 5060047"/>
              <a:gd name="connsiteX10" fmla="*/ 0 w 2304000"/>
              <a:gd name="connsiteY10" fmla="*/ 195633 h 5060047"/>
              <a:gd name="connsiteX11" fmla="*/ 195633 w 2304000"/>
              <a:gd name="connsiteY11" fmla="*/ 0 h 50600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304000" h="5060047">
                <a:moveTo>
                  <a:pt x="195633" y="0"/>
                </a:moveTo>
                <a:lnTo>
                  <a:pt x="2108367" y="0"/>
                </a:lnTo>
                <a:cubicBezTo>
                  <a:pt x="2216412" y="0"/>
                  <a:pt x="2304000" y="87588"/>
                  <a:pt x="2304000" y="195633"/>
                </a:cubicBezTo>
                <a:lnTo>
                  <a:pt x="2304000" y="3868367"/>
                </a:lnTo>
                <a:lnTo>
                  <a:pt x="2302665" y="3881610"/>
                </a:lnTo>
                <a:lnTo>
                  <a:pt x="2304000" y="3908047"/>
                </a:lnTo>
                <a:cubicBezTo>
                  <a:pt x="2304000" y="4544279"/>
                  <a:pt x="1788232" y="5060047"/>
                  <a:pt x="1152000" y="5060047"/>
                </a:cubicBezTo>
                <a:cubicBezTo>
                  <a:pt x="515768" y="5060047"/>
                  <a:pt x="0" y="4544279"/>
                  <a:pt x="0" y="3908047"/>
                </a:cubicBezTo>
                <a:lnTo>
                  <a:pt x="1335" y="3881610"/>
                </a:lnTo>
                <a:lnTo>
                  <a:pt x="0" y="3868367"/>
                </a:lnTo>
                <a:lnTo>
                  <a:pt x="0" y="195633"/>
                </a:lnTo>
                <a:cubicBezTo>
                  <a:pt x="0" y="87588"/>
                  <a:pt x="87588" y="0"/>
                  <a:pt x="195633" y="0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chemeClr val="accent1"/>
            </a:solidFill>
          </a:ln>
          <a:effectLst>
            <a:outerShdw blurRad="254000" sx="102000" sy="102000" algn="ctr" rotWithShape="0">
              <a:prstClr val="black">
                <a:alpha val="19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>
              <a:solidFill>
                <a:schemeClr val="tx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" name="椭圆 8">
            <a:extLst>
              <a:ext uri="{FF2B5EF4-FFF2-40B4-BE49-F238E27FC236}">
                <a16:creationId xmlns:a16="http://schemas.microsoft.com/office/drawing/2014/main" id="{887BACE4-D1E4-4A98-902D-A12CAFA69A97}"/>
              </a:ext>
            </a:extLst>
          </p:cNvPr>
          <p:cNvSpPr/>
          <p:nvPr/>
        </p:nvSpPr>
        <p:spPr>
          <a:xfrm>
            <a:off x="3706202" y="4029700"/>
            <a:ext cx="1931777" cy="1931777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63500" sx="102000" sy="102000" algn="ctr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600" b="0" i="0" u="none" strike="noStrike" kern="1200" cap="none" spc="0" normalizeH="0" baseline="0" noProof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Arial"/>
              <a:ea typeface="微软雅黑"/>
              <a:cs typeface="+mn-cs"/>
            </a:endParaRPr>
          </a:p>
        </p:txBody>
      </p:sp>
      <p:sp>
        <p:nvSpPr>
          <p:cNvPr id="12" name="文本框 11">
            <a:extLst>
              <a:ext uri="{FF2B5EF4-FFF2-40B4-BE49-F238E27FC236}">
                <a16:creationId xmlns:a16="http://schemas.microsoft.com/office/drawing/2014/main" id="{D3330EF1-2E26-421C-9183-392CDBB59684}"/>
              </a:ext>
            </a:extLst>
          </p:cNvPr>
          <p:cNvSpPr txBox="1"/>
          <p:nvPr/>
        </p:nvSpPr>
        <p:spPr>
          <a:xfrm>
            <a:off x="4047560" y="4347748"/>
            <a:ext cx="1249060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8800" b="0" i="0" u="none" strike="noStrike" kern="1200" cap="none" spc="0" normalizeH="0" baseline="0" noProof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/>
                <a:ea typeface="微软雅黑" panose="020B0503020204020204" pitchFamily="34" charset="-122"/>
                <a:cs typeface="+mn-cs"/>
                <a:sym typeface="Arial" panose="020B0604020202020204" pitchFamily="34" charset="0"/>
              </a:rPr>
              <a:t>W</a:t>
            </a:r>
            <a:endParaRPr kumimoji="0" lang="zh-CN" altLang="en-US" sz="88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Arial"/>
              <a:ea typeface="微软雅黑" panose="020B0503020204020204" pitchFamily="34" charset="-122"/>
              <a:cs typeface="+mn-cs"/>
              <a:sym typeface="Arial" panose="020B0604020202020204" pitchFamily="34" charset="0"/>
            </a:endParaRPr>
          </a:p>
        </p:txBody>
      </p:sp>
      <p:sp>
        <p:nvSpPr>
          <p:cNvPr id="13" name="任意多边形: 形状 12">
            <a:extLst>
              <a:ext uri="{FF2B5EF4-FFF2-40B4-BE49-F238E27FC236}">
                <a16:creationId xmlns:a16="http://schemas.microsoft.com/office/drawing/2014/main" id="{64FA8020-1484-4093-AFD9-314A2ADB29A6}"/>
              </a:ext>
            </a:extLst>
          </p:cNvPr>
          <p:cNvSpPr/>
          <p:nvPr/>
        </p:nvSpPr>
        <p:spPr>
          <a:xfrm>
            <a:off x="6454102" y="1356486"/>
            <a:ext cx="2131616" cy="4681458"/>
          </a:xfrm>
          <a:custGeom>
            <a:avLst/>
            <a:gdLst>
              <a:gd name="connsiteX0" fmla="*/ 195633 w 2304000"/>
              <a:gd name="connsiteY0" fmla="*/ 0 h 5060047"/>
              <a:gd name="connsiteX1" fmla="*/ 2108367 w 2304000"/>
              <a:gd name="connsiteY1" fmla="*/ 0 h 5060047"/>
              <a:gd name="connsiteX2" fmla="*/ 2304000 w 2304000"/>
              <a:gd name="connsiteY2" fmla="*/ 195633 h 5060047"/>
              <a:gd name="connsiteX3" fmla="*/ 2304000 w 2304000"/>
              <a:gd name="connsiteY3" fmla="*/ 3868367 h 5060047"/>
              <a:gd name="connsiteX4" fmla="*/ 2302665 w 2304000"/>
              <a:gd name="connsiteY4" fmla="*/ 3881610 h 5060047"/>
              <a:gd name="connsiteX5" fmla="*/ 2304000 w 2304000"/>
              <a:gd name="connsiteY5" fmla="*/ 3908047 h 5060047"/>
              <a:gd name="connsiteX6" fmla="*/ 1152000 w 2304000"/>
              <a:gd name="connsiteY6" fmla="*/ 5060047 h 5060047"/>
              <a:gd name="connsiteX7" fmla="*/ 0 w 2304000"/>
              <a:gd name="connsiteY7" fmla="*/ 3908047 h 5060047"/>
              <a:gd name="connsiteX8" fmla="*/ 1335 w 2304000"/>
              <a:gd name="connsiteY8" fmla="*/ 3881610 h 5060047"/>
              <a:gd name="connsiteX9" fmla="*/ 0 w 2304000"/>
              <a:gd name="connsiteY9" fmla="*/ 3868367 h 5060047"/>
              <a:gd name="connsiteX10" fmla="*/ 0 w 2304000"/>
              <a:gd name="connsiteY10" fmla="*/ 195633 h 5060047"/>
              <a:gd name="connsiteX11" fmla="*/ 195633 w 2304000"/>
              <a:gd name="connsiteY11" fmla="*/ 0 h 50600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304000" h="5060047">
                <a:moveTo>
                  <a:pt x="195633" y="0"/>
                </a:moveTo>
                <a:lnTo>
                  <a:pt x="2108367" y="0"/>
                </a:lnTo>
                <a:cubicBezTo>
                  <a:pt x="2216412" y="0"/>
                  <a:pt x="2304000" y="87588"/>
                  <a:pt x="2304000" y="195633"/>
                </a:cubicBezTo>
                <a:lnTo>
                  <a:pt x="2304000" y="3868367"/>
                </a:lnTo>
                <a:lnTo>
                  <a:pt x="2302665" y="3881610"/>
                </a:lnTo>
                <a:lnTo>
                  <a:pt x="2304000" y="3908047"/>
                </a:lnTo>
                <a:cubicBezTo>
                  <a:pt x="2304000" y="4544279"/>
                  <a:pt x="1788232" y="5060047"/>
                  <a:pt x="1152000" y="5060047"/>
                </a:cubicBezTo>
                <a:cubicBezTo>
                  <a:pt x="515768" y="5060047"/>
                  <a:pt x="0" y="4544279"/>
                  <a:pt x="0" y="3908047"/>
                </a:cubicBezTo>
                <a:lnTo>
                  <a:pt x="1335" y="3881610"/>
                </a:lnTo>
                <a:lnTo>
                  <a:pt x="0" y="3868367"/>
                </a:lnTo>
                <a:lnTo>
                  <a:pt x="0" y="195633"/>
                </a:lnTo>
                <a:cubicBezTo>
                  <a:pt x="0" y="87588"/>
                  <a:pt x="87588" y="0"/>
                  <a:pt x="195633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微软雅黑"/>
              <a:cs typeface="+mn-cs"/>
            </a:endParaRPr>
          </a:p>
        </p:txBody>
      </p:sp>
      <p:sp>
        <p:nvSpPr>
          <p:cNvPr id="14" name="椭圆 13">
            <a:extLst>
              <a:ext uri="{FF2B5EF4-FFF2-40B4-BE49-F238E27FC236}">
                <a16:creationId xmlns:a16="http://schemas.microsoft.com/office/drawing/2014/main" id="{F33E4C3D-823C-4C69-9910-779FF2479190}"/>
              </a:ext>
            </a:extLst>
          </p:cNvPr>
          <p:cNvSpPr/>
          <p:nvPr/>
        </p:nvSpPr>
        <p:spPr>
          <a:xfrm>
            <a:off x="6554022" y="4029700"/>
            <a:ext cx="1931777" cy="1931777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63500" sx="102000" sy="102000" algn="ctr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6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微软雅黑"/>
              <a:cs typeface="+mn-cs"/>
            </a:endParaRPr>
          </a:p>
        </p:txBody>
      </p:sp>
      <p:sp>
        <p:nvSpPr>
          <p:cNvPr id="17" name="文本框 16">
            <a:extLst>
              <a:ext uri="{FF2B5EF4-FFF2-40B4-BE49-F238E27FC236}">
                <a16:creationId xmlns:a16="http://schemas.microsoft.com/office/drawing/2014/main" id="{5DCEA9F9-3C9F-4F17-967E-8244FA4054DF}"/>
              </a:ext>
            </a:extLst>
          </p:cNvPr>
          <p:cNvSpPr txBox="1"/>
          <p:nvPr/>
        </p:nvSpPr>
        <p:spPr>
          <a:xfrm>
            <a:off x="6988354" y="4347748"/>
            <a:ext cx="1063112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8800" b="0" i="0" u="none" strike="noStrike" kern="1200" cap="none" spc="0" normalizeH="0" baseline="0" noProof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Arial"/>
                <a:ea typeface="微软雅黑" panose="020B0503020204020204" pitchFamily="34" charset="-122"/>
                <a:cs typeface="+mn-cs"/>
                <a:sym typeface="Arial" panose="020B0604020202020204" pitchFamily="34" charset="0"/>
              </a:rPr>
              <a:t>O</a:t>
            </a:r>
            <a:endParaRPr kumimoji="0" lang="zh-CN" altLang="en-US" sz="8800" b="0" i="0" u="none" strike="noStrike" kern="1200" cap="none" spc="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Arial"/>
              <a:ea typeface="微软雅黑" panose="020B0503020204020204" pitchFamily="34" charset="-122"/>
              <a:cs typeface="+mn-cs"/>
              <a:sym typeface="Arial" panose="020B0604020202020204" pitchFamily="34" charset="0"/>
            </a:endParaRPr>
          </a:p>
        </p:txBody>
      </p:sp>
      <p:sp>
        <p:nvSpPr>
          <p:cNvPr id="18" name="任意多边形: 形状 17">
            <a:extLst>
              <a:ext uri="{FF2B5EF4-FFF2-40B4-BE49-F238E27FC236}">
                <a16:creationId xmlns:a16="http://schemas.microsoft.com/office/drawing/2014/main" id="{A90C9448-00CA-477F-B187-5AAFFE29118A}"/>
              </a:ext>
            </a:extLst>
          </p:cNvPr>
          <p:cNvSpPr/>
          <p:nvPr/>
        </p:nvSpPr>
        <p:spPr>
          <a:xfrm>
            <a:off x="9301922" y="1353805"/>
            <a:ext cx="2131616" cy="4681458"/>
          </a:xfrm>
          <a:custGeom>
            <a:avLst/>
            <a:gdLst>
              <a:gd name="connsiteX0" fmla="*/ 195633 w 2304000"/>
              <a:gd name="connsiteY0" fmla="*/ 0 h 5060047"/>
              <a:gd name="connsiteX1" fmla="*/ 2108367 w 2304000"/>
              <a:gd name="connsiteY1" fmla="*/ 0 h 5060047"/>
              <a:gd name="connsiteX2" fmla="*/ 2304000 w 2304000"/>
              <a:gd name="connsiteY2" fmla="*/ 195633 h 5060047"/>
              <a:gd name="connsiteX3" fmla="*/ 2304000 w 2304000"/>
              <a:gd name="connsiteY3" fmla="*/ 3868367 h 5060047"/>
              <a:gd name="connsiteX4" fmla="*/ 2302665 w 2304000"/>
              <a:gd name="connsiteY4" fmla="*/ 3881610 h 5060047"/>
              <a:gd name="connsiteX5" fmla="*/ 2304000 w 2304000"/>
              <a:gd name="connsiteY5" fmla="*/ 3908047 h 5060047"/>
              <a:gd name="connsiteX6" fmla="*/ 1152000 w 2304000"/>
              <a:gd name="connsiteY6" fmla="*/ 5060047 h 5060047"/>
              <a:gd name="connsiteX7" fmla="*/ 0 w 2304000"/>
              <a:gd name="connsiteY7" fmla="*/ 3908047 h 5060047"/>
              <a:gd name="connsiteX8" fmla="*/ 1335 w 2304000"/>
              <a:gd name="connsiteY8" fmla="*/ 3881610 h 5060047"/>
              <a:gd name="connsiteX9" fmla="*/ 0 w 2304000"/>
              <a:gd name="connsiteY9" fmla="*/ 3868367 h 5060047"/>
              <a:gd name="connsiteX10" fmla="*/ 0 w 2304000"/>
              <a:gd name="connsiteY10" fmla="*/ 195633 h 5060047"/>
              <a:gd name="connsiteX11" fmla="*/ 195633 w 2304000"/>
              <a:gd name="connsiteY11" fmla="*/ 0 h 50600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304000" h="5060047">
                <a:moveTo>
                  <a:pt x="195633" y="0"/>
                </a:moveTo>
                <a:lnTo>
                  <a:pt x="2108367" y="0"/>
                </a:lnTo>
                <a:cubicBezTo>
                  <a:pt x="2216412" y="0"/>
                  <a:pt x="2304000" y="87588"/>
                  <a:pt x="2304000" y="195633"/>
                </a:cubicBezTo>
                <a:lnTo>
                  <a:pt x="2304000" y="3868367"/>
                </a:lnTo>
                <a:lnTo>
                  <a:pt x="2302665" y="3881610"/>
                </a:lnTo>
                <a:lnTo>
                  <a:pt x="2304000" y="3908047"/>
                </a:lnTo>
                <a:cubicBezTo>
                  <a:pt x="2304000" y="4544279"/>
                  <a:pt x="1788232" y="5060047"/>
                  <a:pt x="1152000" y="5060047"/>
                </a:cubicBezTo>
                <a:cubicBezTo>
                  <a:pt x="515768" y="5060047"/>
                  <a:pt x="0" y="4544279"/>
                  <a:pt x="0" y="3908047"/>
                </a:cubicBezTo>
                <a:lnTo>
                  <a:pt x="1335" y="3881610"/>
                </a:lnTo>
                <a:lnTo>
                  <a:pt x="0" y="3868367"/>
                </a:lnTo>
                <a:lnTo>
                  <a:pt x="0" y="195633"/>
                </a:lnTo>
                <a:cubicBezTo>
                  <a:pt x="0" y="87588"/>
                  <a:pt x="87588" y="0"/>
                  <a:pt x="195633" y="0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chemeClr val="accent1"/>
            </a:solidFill>
          </a:ln>
          <a:effectLst>
            <a:outerShdw blurRad="254000" sx="102000" sy="102000" algn="ctr" rotWithShape="0">
              <a:prstClr val="black">
                <a:alpha val="19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>
              <a:solidFill>
                <a:schemeClr val="tx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9" name="椭圆 18">
            <a:extLst>
              <a:ext uri="{FF2B5EF4-FFF2-40B4-BE49-F238E27FC236}">
                <a16:creationId xmlns:a16="http://schemas.microsoft.com/office/drawing/2014/main" id="{8E33AC07-B648-4554-ACE5-9898742F22AC}"/>
              </a:ext>
            </a:extLst>
          </p:cNvPr>
          <p:cNvSpPr/>
          <p:nvPr/>
        </p:nvSpPr>
        <p:spPr>
          <a:xfrm>
            <a:off x="9401842" y="4027019"/>
            <a:ext cx="1931777" cy="1931777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63500" sx="102000" sy="102000" algn="ctr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600" b="0" i="0" u="none" strike="noStrike" kern="1200" cap="none" spc="0" normalizeH="0" baseline="0" noProof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Arial"/>
              <a:ea typeface="微软雅黑"/>
              <a:cs typeface="+mn-cs"/>
            </a:endParaRPr>
          </a:p>
        </p:txBody>
      </p:sp>
      <p:sp>
        <p:nvSpPr>
          <p:cNvPr id="22" name="文本框 21">
            <a:extLst>
              <a:ext uri="{FF2B5EF4-FFF2-40B4-BE49-F238E27FC236}">
                <a16:creationId xmlns:a16="http://schemas.microsoft.com/office/drawing/2014/main" id="{6C1BDC1D-EED5-41CF-B029-DD672ADB3FE4}"/>
              </a:ext>
            </a:extLst>
          </p:cNvPr>
          <p:cNvSpPr txBox="1"/>
          <p:nvPr/>
        </p:nvSpPr>
        <p:spPr>
          <a:xfrm>
            <a:off x="9930751" y="4345067"/>
            <a:ext cx="873958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8800" b="0" i="0" u="none" strike="noStrike" kern="1200" cap="none" spc="0" normalizeH="0" baseline="0" noProof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/>
                <a:ea typeface="微软雅黑" panose="020B0503020204020204" pitchFamily="34" charset="-122"/>
                <a:cs typeface="+mn-cs"/>
                <a:sym typeface="Arial" panose="020B0604020202020204" pitchFamily="34" charset="0"/>
              </a:rPr>
              <a:t>T</a:t>
            </a:r>
            <a:endParaRPr kumimoji="0" lang="zh-CN" altLang="en-US" sz="88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Arial"/>
              <a:ea typeface="微软雅黑" panose="020B0503020204020204" pitchFamily="34" charset="-122"/>
              <a:cs typeface="+mn-cs"/>
              <a:sym typeface="Arial" panose="020B0604020202020204" pitchFamily="34" charset="0"/>
            </a:endParaRPr>
          </a:p>
        </p:txBody>
      </p:sp>
      <p:grpSp>
        <p:nvGrpSpPr>
          <p:cNvPr id="23" name="组合 22">
            <a:extLst>
              <a:ext uri="{FF2B5EF4-FFF2-40B4-BE49-F238E27FC236}">
                <a16:creationId xmlns:a16="http://schemas.microsoft.com/office/drawing/2014/main" id="{247BB0D7-844C-409E-BB1A-E01B4EA8C1BC}"/>
              </a:ext>
            </a:extLst>
          </p:cNvPr>
          <p:cNvGrpSpPr/>
          <p:nvPr/>
        </p:nvGrpSpPr>
        <p:grpSpPr>
          <a:xfrm>
            <a:off x="3839321" y="1922906"/>
            <a:ext cx="1665537" cy="1685225"/>
            <a:chOff x="660847" y="4138131"/>
            <a:chExt cx="2106815" cy="1685225"/>
          </a:xfrm>
        </p:grpSpPr>
        <p:sp>
          <p:nvSpPr>
            <p:cNvPr id="24" name="文本框 23">
              <a:extLst>
                <a:ext uri="{FF2B5EF4-FFF2-40B4-BE49-F238E27FC236}">
                  <a16:creationId xmlns:a16="http://schemas.microsoft.com/office/drawing/2014/main" id="{5ADF7D90-F6E5-4ABE-A5B0-D2B3924AF2B1}"/>
                </a:ext>
              </a:extLst>
            </p:cNvPr>
            <p:cNvSpPr txBox="1"/>
            <p:nvPr/>
          </p:nvSpPr>
          <p:spPr>
            <a:xfrm>
              <a:off x="660847" y="4138131"/>
              <a:ext cx="2106815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2000" b="0" i="0" u="none" strike="noStrike" kern="1200" cap="none" spc="0" normalizeH="0" baseline="0" noProof="0">
                  <a:ln>
                    <a:noFill/>
                  </a:ln>
                  <a:solidFill>
                    <a:schemeClr val="tx2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TITLE HERE</a:t>
              </a:r>
            </a:p>
          </p:txBody>
        </p:sp>
        <p:sp>
          <p:nvSpPr>
            <p:cNvPr id="25" name="文本框 24">
              <a:extLst>
                <a:ext uri="{FF2B5EF4-FFF2-40B4-BE49-F238E27FC236}">
                  <a16:creationId xmlns:a16="http://schemas.microsoft.com/office/drawing/2014/main" id="{9E7187F2-CF1A-4A6B-928B-3405670A6CA7}"/>
                </a:ext>
              </a:extLst>
            </p:cNvPr>
            <p:cNvSpPr txBox="1"/>
            <p:nvPr/>
          </p:nvSpPr>
          <p:spPr>
            <a:xfrm>
              <a:off x="708358" y="4652138"/>
              <a:ext cx="2011792" cy="1171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1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2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Lorem ipsum dolor sit amet, consectetuer adipiscing elit</a:t>
              </a:r>
              <a:r>
                <a:rPr kumimoji="0" lang="en-US" altLang="zh-CN" sz="1100" b="0" i="0" u="none" strike="noStrike" kern="1200" cap="none" spc="0" normalizeH="0" baseline="0" noProof="0">
                  <a:ln>
                    <a:noFill/>
                  </a:ln>
                  <a:solidFill>
                    <a:schemeClr val="tx2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. Maecenas</a:t>
              </a:r>
            </a:p>
          </p:txBody>
        </p:sp>
        <p:cxnSp>
          <p:nvCxnSpPr>
            <p:cNvPr id="26" name="直接连接符 25">
              <a:extLst>
                <a:ext uri="{FF2B5EF4-FFF2-40B4-BE49-F238E27FC236}">
                  <a16:creationId xmlns:a16="http://schemas.microsoft.com/office/drawing/2014/main" id="{4368891A-3C7F-4D9F-891D-4C765E861A08}"/>
                </a:ext>
              </a:extLst>
            </p:cNvPr>
            <p:cNvCxnSpPr>
              <a:cxnSpLocks/>
            </p:cNvCxnSpPr>
            <p:nvPr/>
          </p:nvCxnSpPr>
          <p:spPr>
            <a:xfrm>
              <a:off x="750472" y="4595390"/>
              <a:ext cx="1927563" cy="0"/>
            </a:xfrm>
            <a:prstGeom prst="line">
              <a:avLst/>
            </a:prstGeom>
            <a:ln w="12700">
              <a:gradFill flip="none" rotWithShape="1">
                <a:gsLst>
                  <a:gs pos="0">
                    <a:schemeClr val="accent1">
                      <a:alpha val="0"/>
                    </a:schemeClr>
                  </a:gs>
                  <a:gs pos="50000">
                    <a:schemeClr val="accent1"/>
                  </a:gs>
                  <a:gs pos="100000">
                    <a:schemeClr val="accent1">
                      <a:alpha val="0"/>
                    </a:schemeClr>
                  </a:gs>
                </a:gsLst>
                <a:lin ang="0" scaled="1"/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7" name="组合 26">
            <a:extLst>
              <a:ext uri="{FF2B5EF4-FFF2-40B4-BE49-F238E27FC236}">
                <a16:creationId xmlns:a16="http://schemas.microsoft.com/office/drawing/2014/main" id="{9D684D56-6E81-4913-B23E-AC93AC47EDC4}"/>
              </a:ext>
            </a:extLst>
          </p:cNvPr>
          <p:cNvGrpSpPr/>
          <p:nvPr/>
        </p:nvGrpSpPr>
        <p:grpSpPr>
          <a:xfrm>
            <a:off x="9534961" y="1922906"/>
            <a:ext cx="1665537" cy="1685225"/>
            <a:chOff x="660847" y="4138131"/>
            <a:chExt cx="2106815" cy="1685225"/>
          </a:xfrm>
        </p:grpSpPr>
        <p:sp>
          <p:nvSpPr>
            <p:cNvPr id="28" name="文本框 27">
              <a:extLst>
                <a:ext uri="{FF2B5EF4-FFF2-40B4-BE49-F238E27FC236}">
                  <a16:creationId xmlns:a16="http://schemas.microsoft.com/office/drawing/2014/main" id="{545CF7FE-6D62-42EE-B08C-4F1B3FA3B510}"/>
                </a:ext>
              </a:extLst>
            </p:cNvPr>
            <p:cNvSpPr txBox="1"/>
            <p:nvPr/>
          </p:nvSpPr>
          <p:spPr>
            <a:xfrm>
              <a:off x="660847" y="4138131"/>
              <a:ext cx="2106815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2000" b="0" i="0" u="none" strike="noStrike" kern="1200" cap="none" spc="0" normalizeH="0" baseline="0" noProof="0">
                  <a:ln>
                    <a:noFill/>
                  </a:ln>
                  <a:solidFill>
                    <a:schemeClr val="tx2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TITLE HERE</a:t>
              </a:r>
            </a:p>
          </p:txBody>
        </p:sp>
        <p:sp>
          <p:nvSpPr>
            <p:cNvPr id="29" name="文本框 28">
              <a:extLst>
                <a:ext uri="{FF2B5EF4-FFF2-40B4-BE49-F238E27FC236}">
                  <a16:creationId xmlns:a16="http://schemas.microsoft.com/office/drawing/2014/main" id="{88975C91-9264-4CB8-9B7A-E7495666868A}"/>
                </a:ext>
              </a:extLst>
            </p:cNvPr>
            <p:cNvSpPr txBox="1"/>
            <p:nvPr/>
          </p:nvSpPr>
          <p:spPr>
            <a:xfrm>
              <a:off x="708358" y="4652138"/>
              <a:ext cx="2011792" cy="1171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1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2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Lorem ipsum dolor sit amet, consectetuer adipiscing elit</a:t>
              </a:r>
              <a:r>
                <a:rPr kumimoji="0" lang="en-US" altLang="zh-CN" sz="1100" b="0" i="0" u="none" strike="noStrike" kern="1200" cap="none" spc="0" normalizeH="0" baseline="0" noProof="0">
                  <a:ln>
                    <a:noFill/>
                  </a:ln>
                  <a:solidFill>
                    <a:schemeClr val="tx2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. Maecenas</a:t>
              </a:r>
            </a:p>
          </p:txBody>
        </p:sp>
        <p:cxnSp>
          <p:nvCxnSpPr>
            <p:cNvPr id="30" name="直接连接符 29">
              <a:extLst>
                <a:ext uri="{FF2B5EF4-FFF2-40B4-BE49-F238E27FC236}">
                  <a16:creationId xmlns:a16="http://schemas.microsoft.com/office/drawing/2014/main" id="{EC691BD2-ADAB-4C1F-9FC2-1AE55E357FE4}"/>
                </a:ext>
              </a:extLst>
            </p:cNvPr>
            <p:cNvCxnSpPr>
              <a:cxnSpLocks/>
            </p:cNvCxnSpPr>
            <p:nvPr/>
          </p:nvCxnSpPr>
          <p:spPr>
            <a:xfrm>
              <a:off x="750472" y="4595390"/>
              <a:ext cx="1927563" cy="0"/>
            </a:xfrm>
            <a:prstGeom prst="line">
              <a:avLst/>
            </a:prstGeom>
            <a:ln w="12700">
              <a:gradFill flip="none" rotWithShape="1">
                <a:gsLst>
                  <a:gs pos="0">
                    <a:schemeClr val="accent1">
                      <a:alpha val="0"/>
                    </a:schemeClr>
                  </a:gs>
                  <a:gs pos="50000">
                    <a:schemeClr val="accent1"/>
                  </a:gs>
                  <a:gs pos="100000">
                    <a:schemeClr val="accent1">
                      <a:alpha val="0"/>
                    </a:schemeClr>
                  </a:gs>
                </a:gsLst>
                <a:lin ang="0" scaled="1"/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1" name="组合 30">
            <a:extLst>
              <a:ext uri="{FF2B5EF4-FFF2-40B4-BE49-F238E27FC236}">
                <a16:creationId xmlns:a16="http://schemas.microsoft.com/office/drawing/2014/main" id="{FBDF18A1-946F-4ECC-905C-B75702E685F6}"/>
              </a:ext>
            </a:extLst>
          </p:cNvPr>
          <p:cNvGrpSpPr/>
          <p:nvPr/>
        </p:nvGrpSpPr>
        <p:grpSpPr>
          <a:xfrm>
            <a:off x="939800" y="1934427"/>
            <a:ext cx="1665537" cy="1685225"/>
            <a:chOff x="660847" y="4138131"/>
            <a:chExt cx="2106815" cy="1685225"/>
          </a:xfrm>
        </p:grpSpPr>
        <p:sp>
          <p:nvSpPr>
            <p:cNvPr id="32" name="文本框 31">
              <a:extLst>
                <a:ext uri="{FF2B5EF4-FFF2-40B4-BE49-F238E27FC236}">
                  <a16:creationId xmlns:a16="http://schemas.microsoft.com/office/drawing/2014/main" id="{8A99BBFE-9A64-4DD0-B0E7-DE2E5EF10DF4}"/>
                </a:ext>
              </a:extLst>
            </p:cNvPr>
            <p:cNvSpPr txBox="1"/>
            <p:nvPr/>
          </p:nvSpPr>
          <p:spPr>
            <a:xfrm>
              <a:off x="660847" y="4138131"/>
              <a:ext cx="2106815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2000" b="0" i="0" u="none" strike="noStrike" kern="120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TITLE HERE</a:t>
              </a:r>
            </a:p>
          </p:txBody>
        </p:sp>
        <p:sp>
          <p:nvSpPr>
            <p:cNvPr id="33" name="文本框 32">
              <a:extLst>
                <a:ext uri="{FF2B5EF4-FFF2-40B4-BE49-F238E27FC236}">
                  <a16:creationId xmlns:a16="http://schemas.microsoft.com/office/drawing/2014/main" id="{5DCB51AA-23A0-4469-8DB8-C1CCF01214EA}"/>
                </a:ext>
              </a:extLst>
            </p:cNvPr>
            <p:cNvSpPr txBox="1"/>
            <p:nvPr/>
          </p:nvSpPr>
          <p:spPr>
            <a:xfrm>
              <a:off x="708358" y="4652138"/>
              <a:ext cx="2011792" cy="1171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1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Lorem ipsum dolor sit amet, consectetuer adipiscing elit</a:t>
              </a:r>
              <a:r>
                <a:rPr kumimoji="0" lang="en-US" altLang="zh-CN" sz="1100" b="0" i="0" u="none" strike="noStrike" kern="120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. Maecenas</a:t>
              </a:r>
            </a:p>
          </p:txBody>
        </p:sp>
        <p:cxnSp>
          <p:nvCxnSpPr>
            <p:cNvPr id="34" name="直接连接符 33">
              <a:extLst>
                <a:ext uri="{FF2B5EF4-FFF2-40B4-BE49-F238E27FC236}">
                  <a16:creationId xmlns:a16="http://schemas.microsoft.com/office/drawing/2014/main" id="{6A1D4E0E-7D36-4B41-9D30-C5CAD7DB34E2}"/>
                </a:ext>
              </a:extLst>
            </p:cNvPr>
            <p:cNvCxnSpPr>
              <a:cxnSpLocks/>
            </p:cNvCxnSpPr>
            <p:nvPr/>
          </p:nvCxnSpPr>
          <p:spPr>
            <a:xfrm>
              <a:off x="750472" y="4595390"/>
              <a:ext cx="1927563" cy="0"/>
            </a:xfrm>
            <a:prstGeom prst="line">
              <a:avLst/>
            </a:prstGeom>
            <a:ln w="12700">
              <a:gradFill flip="none" rotWithShape="1">
                <a:gsLst>
                  <a:gs pos="0">
                    <a:schemeClr val="bg1">
                      <a:alpha val="0"/>
                    </a:schemeClr>
                  </a:gs>
                  <a:gs pos="50000">
                    <a:schemeClr val="bg1"/>
                  </a:gs>
                  <a:gs pos="100000">
                    <a:schemeClr val="bg1">
                      <a:alpha val="0"/>
                    </a:schemeClr>
                  </a:gs>
                </a:gsLst>
                <a:lin ang="0" scaled="1"/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5" name="组合 34">
            <a:extLst>
              <a:ext uri="{FF2B5EF4-FFF2-40B4-BE49-F238E27FC236}">
                <a16:creationId xmlns:a16="http://schemas.microsoft.com/office/drawing/2014/main" id="{1F28E747-69DC-4AD6-AB19-2E7D866A7666}"/>
              </a:ext>
            </a:extLst>
          </p:cNvPr>
          <p:cNvGrpSpPr/>
          <p:nvPr/>
        </p:nvGrpSpPr>
        <p:grpSpPr>
          <a:xfrm>
            <a:off x="6635440" y="1934427"/>
            <a:ext cx="1665537" cy="1685225"/>
            <a:chOff x="660847" y="4138131"/>
            <a:chExt cx="2106815" cy="1685225"/>
          </a:xfrm>
        </p:grpSpPr>
        <p:sp>
          <p:nvSpPr>
            <p:cNvPr id="36" name="文本框 35">
              <a:extLst>
                <a:ext uri="{FF2B5EF4-FFF2-40B4-BE49-F238E27FC236}">
                  <a16:creationId xmlns:a16="http://schemas.microsoft.com/office/drawing/2014/main" id="{88B3C9D8-DF60-40CA-93F4-FFF39110791D}"/>
                </a:ext>
              </a:extLst>
            </p:cNvPr>
            <p:cNvSpPr txBox="1"/>
            <p:nvPr/>
          </p:nvSpPr>
          <p:spPr>
            <a:xfrm>
              <a:off x="660847" y="4138131"/>
              <a:ext cx="2106815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2000" b="0" i="0" u="none" strike="noStrike" kern="120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TITLE HERE</a:t>
              </a:r>
            </a:p>
          </p:txBody>
        </p:sp>
        <p:sp>
          <p:nvSpPr>
            <p:cNvPr id="37" name="文本框 36">
              <a:extLst>
                <a:ext uri="{FF2B5EF4-FFF2-40B4-BE49-F238E27FC236}">
                  <a16:creationId xmlns:a16="http://schemas.microsoft.com/office/drawing/2014/main" id="{579C183C-F342-49D8-B07E-9FFDE8830FAB}"/>
                </a:ext>
              </a:extLst>
            </p:cNvPr>
            <p:cNvSpPr txBox="1"/>
            <p:nvPr/>
          </p:nvSpPr>
          <p:spPr>
            <a:xfrm>
              <a:off x="708358" y="4652138"/>
              <a:ext cx="2011792" cy="1171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1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Lorem ipsum dolor sit amet, consectetuer adipiscing elit</a:t>
              </a:r>
              <a:r>
                <a:rPr kumimoji="0" lang="en-US" altLang="zh-CN" sz="1100" b="0" i="0" u="none" strike="noStrike" kern="120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. Maecenas</a:t>
              </a:r>
            </a:p>
          </p:txBody>
        </p:sp>
        <p:cxnSp>
          <p:nvCxnSpPr>
            <p:cNvPr id="38" name="直接连接符 37">
              <a:extLst>
                <a:ext uri="{FF2B5EF4-FFF2-40B4-BE49-F238E27FC236}">
                  <a16:creationId xmlns:a16="http://schemas.microsoft.com/office/drawing/2014/main" id="{63AA6C02-496E-4F5E-B6F4-5ADCD9023011}"/>
                </a:ext>
              </a:extLst>
            </p:cNvPr>
            <p:cNvCxnSpPr>
              <a:cxnSpLocks/>
            </p:cNvCxnSpPr>
            <p:nvPr/>
          </p:nvCxnSpPr>
          <p:spPr>
            <a:xfrm>
              <a:off x="750472" y="4595390"/>
              <a:ext cx="1927563" cy="0"/>
            </a:xfrm>
            <a:prstGeom prst="line">
              <a:avLst/>
            </a:prstGeom>
            <a:ln w="12700">
              <a:gradFill flip="none" rotWithShape="1">
                <a:gsLst>
                  <a:gs pos="0">
                    <a:schemeClr val="bg1">
                      <a:alpha val="0"/>
                    </a:schemeClr>
                  </a:gs>
                  <a:gs pos="50000">
                    <a:schemeClr val="bg1"/>
                  </a:gs>
                  <a:gs pos="100000">
                    <a:schemeClr val="bg1">
                      <a:alpha val="0"/>
                    </a:schemeClr>
                  </a:gs>
                </a:gsLst>
                <a:lin ang="0" scaled="1"/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45767878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" name="图片占位符 56" descr="图片包含 蓝色, 物体, 户外&#10;&#10;描述已自动生成">
            <a:extLst>
              <a:ext uri="{FF2B5EF4-FFF2-40B4-BE49-F238E27FC236}">
                <a16:creationId xmlns:a16="http://schemas.microsoft.com/office/drawing/2014/main" id="{ECC9B9C9-CEF5-42B6-A85B-8F623E27EFF6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2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750" r="18750"/>
          <a:stretch>
            <a:fillRect/>
          </a:stretch>
        </p:blipFill>
        <p:spPr/>
      </p:pic>
      <p:pic>
        <p:nvPicPr>
          <p:cNvPr id="59" name="图片占位符 58" descr="图片包含 蓝色, 物体, 户外&#10;&#10;描述已自动生成">
            <a:extLst>
              <a:ext uri="{FF2B5EF4-FFF2-40B4-BE49-F238E27FC236}">
                <a16:creationId xmlns:a16="http://schemas.microsoft.com/office/drawing/2014/main" id="{7233828D-740C-46B7-8524-18993B9C2B55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2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750" r="18750"/>
          <a:stretch>
            <a:fillRect/>
          </a:stretch>
        </p:blipFill>
        <p:spPr/>
      </p:pic>
      <p:pic>
        <p:nvPicPr>
          <p:cNvPr id="61" name="图片占位符 60" descr="图片包含 蓝色, 物体, 户外&#10;&#10;描述已自动生成">
            <a:extLst>
              <a:ext uri="{FF2B5EF4-FFF2-40B4-BE49-F238E27FC236}">
                <a16:creationId xmlns:a16="http://schemas.microsoft.com/office/drawing/2014/main" id="{4249CA58-ED49-4875-9129-7C9282122AA0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2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750" r="18750"/>
          <a:stretch>
            <a:fillRect/>
          </a:stretch>
        </p:blipFill>
        <p:spPr/>
      </p:pic>
      <p:pic>
        <p:nvPicPr>
          <p:cNvPr id="63" name="图片占位符 62" descr="图片包含 蓝色, 物体, 户外&#10;&#10;描述已自动生成">
            <a:extLst>
              <a:ext uri="{FF2B5EF4-FFF2-40B4-BE49-F238E27FC236}">
                <a16:creationId xmlns:a16="http://schemas.microsoft.com/office/drawing/2014/main" id="{20C97BEE-E3B2-4A28-8C6A-3DBB6E65AF99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2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750" r="18750"/>
          <a:stretch>
            <a:fillRect/>
          </a:stretch>
        </p:blipFill>
        <p:spPr/>
      </p:pic>
      <p:sp>
        <p:nvSpPr>
          <p:cNvPr id="13" name="文本占位符 12">
            <a:extLst>
              <a:ext uri="{FF2B5EF4-FFF2-40B4-BE49-F238E27FC236}">
                <a16:creationId xmlns:a16="http://schemas.microsoft.com/office/drawing/2014/main" id="{E1B633CE-DEE1-409D-A8EA-6A2BC25ECBF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zh-CN" altLang="en-US"/>
              <a:t>工作回顾</a:t>
            </a:r>
          </a:p>
        </p:txBody>
      </p:sp>
      <p:grpSp>
        <p:nvGrpSpPr>
          <p:cNvPr id="2" name="组合 1">
            <a:extLst>
              <a:ext uri="{FF2B5EF4-FFF2-40B4-BE49-F238E27FC236}">
                <a16:creationId xmlns:a16="http://schemas.microsoft.com/office/drawing/2014/main" id="{05E21B33-E393-4914-A992-1B2E0D1D55BF}"/>
              </a:ext>
            </a:extLst>
          </p:cNvPr>
          <p:cNvGrpSpPr/>
          <p:nvPr/>
        </p:nvGrpSpPr>
        <p:grpSpPr>
          <a:xfrm>
            <a:off x="660847" y="4138131"/>
            <a:ext cx="2106815" cy="1187012"/>
            <a:chOff x="660847" y="4138131"/>
            <a:chExt cx="2106815" cy="1187012"/>
          </a:xfrm>
        </p:grpSpPr>
        <p:sp>
          <p:nvSpPr>
            <p:cNvPr id="26" name="文本框 25">
              <a:extLst>
                <a:ext uri="{FF2B5EF4-FFF2-40B4-BE49-F238E27FC236}">
                  <a16:creationId xmlns:a16="http://schemas.microsoft.com/office/drawing/2014/main" id="{26126C38-0973-468E-A0B9-D6F8A3EC6CD7}"/>
                </a:ext>
              </a:extLst>
            </p:cNvPr>
            <p:cNvSpPr txBox="1"/>
            <p:nvPr/>
          </p:nvSpPr>
          <p:spPr>
            <a:xfrm>
              <a:off x="660847" y="4138131"/>
              <a:ext cx="2106815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2000" b="0" i="0" u="none" strike="noStrike" kern="1200" cap="none" spc="0" normalizeH="0" baseline="0" noProof="0">
                  <a:ln>
                    <a:noFill/>
                  </a:ln>
                  <a:solidFill>
                    <a:schemeClr val="tx2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TITLE HERE</a:t>
              </a:r>
            </a:p>
          </p:txBody>
        </p:sp>
        <p:sp>
          <p:nvSpPr>
            <p:cNvPr id="27" name="文本框 26">
              <a:extLst>
                <a:ext uri="{FF2B5EF4-FFF2-40B4-BE49-F238E27FC236}">
                  <a16:creationId xmlns:a16="http://schemas.microsoft.com/office/drawing/2014/main" id="{322D9CB0-254A-4ADE-B086-ED9E40087388}"/>
                </a:ext>
              </a:extLst>
            </p:cNvPr>
            <p:cNvSpPr txBox="1"/>
            <p:nvPr/>
          </p:nvSpPr>
          <p:spPr>
            <a:xfrm>
              <a:off x="660847" y="4652138"/>
              <a:ext cx="2106815" cy="67300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0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2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Lorem ipsum dolor sit amet, consectetuer adipiscing elit</a:t>
              </a:r>
              <a:r>
                <a:rPr kumimoji="0" lang="en-US" altLang="zh-CN" sz="1000" b="0" i="0" u="none" strike="noStrike" kern="1200" cap="none" spc="0" normalizeH="0" baseline="0" noProof="0">
                  <a:ln>
                    <a:noFill/>
                  </a:ln>
                  <a:solidFill>
                    <a:schemeClr val="tx2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. Maecenas</a:t>
              </a:r>
            </a:p>
          </p:txBody>
        </p:sp>
        <p:cxnSp>
          <p:nvCxnSpPr>
            <p:cNvPr id="28" name="直接连接符 27">
              <a:extLst>
                <a:ext uri="{FF2B5EF4-FFF2-40B4-BE49-F238E27FC236}">
                  <a16:creationId xmlns:a16="http://schemas.microsoft.com/office/drawing/2014/main" id="{49CE51DF-7240-44F1-BB57-ADEDEBB4641D}"/>
                </a:ext>
              </a:extLst>
            </p:cNvPr>
            <p:cNvCxnSpPr>
              <a:cxnSpLocks/>
            </p:cNvCxnSpPr>
            <p:nvPr/>
          </p:nvCxnSpPr>
          <p:spPr>
            <a:xfrm>
              <a:off x="750473" y="4595390"/>
              <a:ext cx="1927563" cy="0"/>
            </a:xfrm>
            <a:prstGeom prst="line">
              <a:avLst/>
            </a:prstGeom>
            <a:ln w="12700">
              <a:gradFill flip="none" rotWithShape="1">
                <a:gsLst>
                  <a:gs pos="0">
                    <a:schemeClr val="accent1">
                      <a:alpha val="0"/>
                    </a:schemeClr>
                  </a:gs>
                  <a:gs pos="50000">
                    <a:schemeClr val="accent1"/>
                  </a:gs>
                  <a:gs pos="100000">
                    <a:schemeClr val="accent1">
                      <a:alpha val="0"/>
                    </a:schemeClr>
                  </a:gs>
                </a:gsLst>
                <a:lin ang="0" scaled="1"/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文本框 29">
            <a:extLst>
              <a:ext uri="{FF2B5EF4-FFF2-40B4-BE49-F238E27FC236}">
                <a16:creationId xmlns:a16="http://schemas.microsoft.com/office/drawing/2014/main" id="{53AE7043-F10E-4E05-854B-375276E9D174}"/>
              </a:ext>
            </a:extLst>
          </p:cNvPr>
          <p:cNvSpPr txBox="1"/>
          <p:nvPr/>
        </p:nvSpPr>
        <p:spPr>
          <a:xfrm>
            <a:off x="3537560" y="4138131"/>
            <a:ext cx="210681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000" b="0" i="0" u="none" strike="noStrike" kern="1200" cap="none" spc="0" normalizeH="0" baseline="0" noProof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TITLE HERE</a:t>
            </a:r>
          </a:p>
        </p:txBody>
      </p:sp>
      <p:sp>
        <p:nvSpPr>
          <p:cNvPr id="31" name="文本框 30">
            <a:extLst>
              <a:ext uri="{FF2B5EF4-FFF2-40B4-BE49-F238E27FC236}">
                <a16:creationId xmlns:a16="http://schemas.microsoft.com/office/drawing/2014/main" id="{73449A8A-5B99-40AA-94C5-6A8E7434A82F}"/>
              </a:ext>
            </a:extLst>
          </p:cNvPr>
          <p:cNvSpPr txBox="1"/>
          <p:nvPr/>
        </p:nvSpPr>
        <p:spPr>
          <a:xfrm>
            <a:off x="3537560" y="4652138"/>
            <a:ext cx="2106815" cy="6730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0" b="0" i="0" u="none" strike="noStrike" kern="1200" cap="none" spc="0" normalizeH="0" baseline="0" noProof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Lorem ipsum dolor sit amet, consectetuer adipiscing elit. Maecenas</a:t>
            </a:r>
          </a:p>
        </p:txBody>
      </p:sp>
      <p:cxnSp>
        <p:nvCxnSpPr>
          <p:cNvPr id="32" name="直接连接符 31">
            <a:extLst>
              <a:ext uri="{FF2B5EF4-FFF2-40B4-BE49-F238E27FC236}">
                <a16:creationId xmlns:a16="http://schemas.microsoft.com/office/drawing/2014/main" id="{AAE25207-1248-4256-AF39-A0580BC055D2}"/>
              </a:ext>
            </a:extLst>
          </p:cNvPr>
          <p:cNvCxnSpPr>
            <a:cxnSpLocks/>
          </p:cNvCxnSpPr>
          <p:nvPr/>
        </p:nvCxnSpPr>
        <p:spPr>
          <a:xfrm>
            <a:off x="3627186" y="4595390"/>
            <a:ext cx="1927563" cy="0"/>
          </a:xfrm>
          <a:prstGeom prst="line">
            <a:avLst/>
          </a:prstGeom>
          <a:ln w="12700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50000">
                  <a:schemeClr val="accent1"/>
                </a:gs>
                <a:gs pos="100000">
                  <a:schemeClr val="accent1">
                    <a:alpha val="0"/>
                  </a:schemeClr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文本框 33">
            <a:extLst>
              <a:ext uri="{FF2B5EF4-FFF2-40B4-BE49-F238E27FC236}">
                <a16:creationId xmlns:a16="http://schemas.microsoft.com/office/drawing/2014/main" id="{BF597BE4-215A-499C-B4A3-34CA9AEC97D8}"/>
              </a:ext>
            </a:extLst>
          </p:cNvPr>
          <p:cNvSpPr txBox="1"/>
          <p:nvPr/>
        </p:nvSpPr>
        <p:spPr>
          <a:xfrm>
            <a:off x="6414273" y="4138131"/>
            <a:ext cx="210681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000" b="0" i="0" u="none" strike="noStrike" kern="1200" cap="none" spc="0" normalizeH="0" baseline="0" noProof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TITLE HERE</a:t>
            </a:r>
          </a:p>
        </p:txBody>
      </p:sp>
      <p:sp>
        <p:nvSpPr>
          <p:cNvPr id="35" name="文本框 34">
            <a:extLst>
              <a:ext uri="{FF2B5EF4-FFF2-40B4-BE49-F238E27FC236}">
                <a16:creationId xmlns:a16="http://schemas.microsoft.com/office/drawing/2014/main" id="{43516CC4-71E4-41CB-A57C-C62E02EEFA80}"/>
              </a:ext>
            </a:extLst>
          </p:cNvPr>
          <p:cNvSpPr txBox="1"/>
          <p:nvPr/>
        </p:nvSpPr>
        <p:spPr>
          <a:xfrm>
            <a:off x="6414273" y="4652138"/>
            <a:ext cx="2106815" cy="6730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0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Lorem ipsum dolor sit amet, consectetuer adipiscing elit</a:t>
            </a:r>
            <a:r>
              <a:rPr kumimoji="0" lang="en-US" altLang="zh-CN" sz="1000" b="0" i="0" u="none" strike="noStrike" kern="1200" cap="none" spc="0" normalizeH="0" baseline="0" noProof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. Maecenas</a:t>
            </a:r>
          </a:p>
        </p:txBody>
      </p:sp>
      <p:cxnSp>
        <p:nvCxnSpPr>
          <p:cNvPr id="36" name="直接连接符 35">
            <a:extLst>
              <a:ext uri="{FF2B5EF4-FFF2-40B4-BE49-F238E27FC236}">
                <a16:creationId xmlns:a16="http://schemas.microsoft.com/office/drawing/2014/main" id="{C5E778B6-F809-43F3-96B9-208DEC23BB5C}"/>
              </a:ext>
            </a:extLst>
          </p:cNvPr>
          <p:cNvCxnSpPr>
            <a:cxnSpLocks/>
          </p:cNvCxnSpPr>
          <p:nvPr/>
        </p:nvCxnSpPr>
        <p:spPr>
          <a:xfrm>
            <a:off x="6503899" y="4595390"/>
            <a:ext cx="1927563" cy="0"/>
          </a:xfrm>
          <a:prstGeom prst="line">
            <a:avLst/>
          </a:prstGeom>
          <a:ln w="12700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50000">
                  <a:schemeClr val="accent1"/>
                </a:gs>
                <a:gs pos="100000">
                  <a:schemeClr val="accent1">
                    <a:alpha val="0"/>
                  </a:schemeClr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文本框 37">
            <a:extLst>
              <a:ext uri="{FF2B5EF4-FFF2-40B4-BE49-F238E27FC236}">
                <a16:creationId xmlns:a16="http://schemas.microsoft.com/office/drawing/2014/main" id="{EF4FB711-972A-44D1-A40E-B6191E18D600}"/>
              </a:ext>
            </a:extLst>
          </p:cNvPr>
          <p:cNvSpPr txBox="1"/>
          <p:nvPr/>
        </p:nvSpPr>
        <p:spPr>
          <a:xfrm>
            <a:off x="9290985" y="4138131"/>
            <a:ext cx="210681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000" b="0" i="0" u="none" strike="noStrike" kern="1200" cap="none" spc="0" normalizeH="0" baseline="0" noProof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TITLE HERE</a:t>
            </a:r>
          </a:p>
        </p:txBody>
      </p:sp>
      <p:sp>
        <p:nvSpPr>
          <p:cNvPr id="39" name="文本框 38">
            <a:extLst>
              <a:ext uri="{FF2B5EF4-FFF2-40B4-BE49-F238E27FC236}">
                <a16:creationId xmlns:a16="http://schemas.microsoft.com/office/drawing/2014/main" id="{01F3BE9F-6147-4766-9C2E-495121DD0247}"/>
              </a:ext>
            </a:extLst>
          </p:cNvPr>
          <p:cNvSpPr txBox="1"/>
          <p:nvPr/>
        </p:nvSpPr>
        <p:spPr>
          <a:xfrm>
            <a:off x="9290985" y="4652138"/>
            <a:ext cx="2106815" cy="6730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0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Lorem ipsum dolor sit amet, consectetuer adipiscing elit</a:t>
            </a:r>
            <a:r>
              <a:rPr kumimoji="0" lang="en-US" altLang="zh-CN" sz="1000" b="0" i="0" u="none" strike="noStrike" kern="1200" cap="none" spc="0" normalizeH="0" baseline="0" noProof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. Maecenas</a:t>
            </a:r>
          </a:p>
        </p:txBody>
      </p:sp>
      <p:cxnSp>
        <p:nvCxnSpPr>
          <p:cNvPr id="40" name="直接连接符 39">
            <a:extLst>
              <a:ext uri="{FF2B5EF4-FFF2-40B4-BE49-F238E27FC236}">
                <a16:creationId xmlns:a16="http://schemas.microsoft.com/office/drawing/2014/main" id="{BEC4048B-C948-41AF-9569-788C2DA6C0F1}"/>
              </a:ext>
            </a:extLst>
          </p:cNvPr>
          <p:cNvCxnSpPr>
            <a:cxnSpLocks/>
          </p:cNvCxnSpPr>
          <p:nvPr/>
        </p:nvCxnSpPr>
        <p:spPr>
          <a:xfrm>
            <a:off x="9380611" y="4595390"/>
            <a:ext cx="1927563" cy="0"/>
          </a:xfrm>
          <a:prstGeom prst="line">
            <a:avLst/>
          </a:prstGeom>
          <a:ln w="12700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50000">
                  <a:schemeClr val="accent1"/>
                </a:gs>
                <a:gs pos="100000">
                  <a:schemeClr val="accent1">
                    <a:alpha val="0"/>
                  </a:schemeClr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8499272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主题​​">
  <a:themeElements>
    <a:clrScheme name="互联网行业橙色模板">
      <a:dk1>
        <a:sysClr val="windowText" lastClr="000000"/>
      </a:dk1>
      <a:lt1>
        <a:sysClr val="window" lastClr="FFFFFF"/>
      </a:lt1>
      <a:dk2>
        <a:srgbClr val="363632"/>
      </a:dk2>
      <a:lt2>
        <a:srgbClr val="E7E6E6"/>
      </a:lt2>
      <a:accent1>
        <a:srgbClr val="EE7A13"/>
      </a:accent1>
      <a:accent2>
        <a:srgbClr val="363632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模板自定义字体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主题​​">
  <a:themeElements>
    <a:clrScheme name="互联网蓝色配色">
      <a:dk1>
        <a:sysClr val="windowText" lastClr="000000"/>
      </a:dk1>
      <a:lt1>
        <a:sysClr val="window" lastClr="FFFFFF"/>
      </a:lt1>
      <a:dk2>
        <a:srgbClr val="363632"/>
      </a:dk2>
      <a:lt2>
        <a:srgbClr val="E7E6E6"/>
      </a:lt2>
      <a:accent1>
        <a:srgbClr val="017BDE"/>
      </a:accent1>
      <a:accent2>
        <a:srgbClr val="363632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模板自定义字体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自定义设计方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740</TotalTime>
  <Words>3378</Words>
  <Application>Microsoft Office PowerPoint</Application>
  <PresentationFormat>宽屏</PresentationFormat>
  <Paragraphs>620</Paragraphs>
  <Slides>65</Slides>
  <Notes>14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3</vt:i4>
      </vt:variant>
      <vt:variant>
        <vt:lpstr>幻灯片标题</vt:lpstr>
      </vt:variant>
      <vt:variant>
        <vt:i4>65</vt:i4>
      </vt:variant>
    </vt:vector>
  </HeadingPairs>
  <TitlesOfParts>
    <vt:vector size="75" baseType="lpstr">
      <vt:lpstr>等线</vt:lpstr>
      <vt:lpstr>Microsoft JhengHei Light</vt:lpstr>
      <vt:lpstr>微软雅黑</vt:lpstr>
      <vt:lpstr>Microsoft YaHei UI</vt:lpstr>
      <vt:lpstr>Arial</vt:lpstr>
      <vt:lpstr>Century Gothic</vt:lpstr>
      <vt:lpstr>Segoe UI Light</vt:lpstr>
      <vt:lpstr>Office 主题​​</vt:lpstr>
      <vt:lpstr>1_Office 主题​​</vt:lpstr>
      <vt:lpstr>自定义设计方案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Zhenyu Xu</dc:creator>
  <cp:lastModifiedBy>Zhenyu Xu</cp:lastModifiedBy>
  <cp:revision>56</cp:revision>
  <dcterms:created xsi:type="dcterms:W3CDTF">2019-10-22T02:12:38Z</dcterms:created>
  <dcterms:modified xsi:type="dcterms:W3CDTF">2019-11-14T08:05:16Z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f42aa342-8706-4288-bd11-ebb85995028c_Enabled">
    <vt:lpwstr>True</vt:lpwstr>
  </property>
  <property fmtid="{D5CDD505-2E9C-101B-9397-08002B2CF9AE}" pid="3" name="MSIP_Label_f42aa342-8706-4288-bd11-ebb85995028c_SiteId">
    <vt:lpwstr>72f988bf-86f1-41af-91ab-2d7cd011db47</vt:lpwstr>
  </property>
  <property fmtid="{D5CDD505-2E9C-101B-9397-08002B2CF9AE}" pid="4" name="MSIP_Label_f42aa342-8706-4288-bd11-ebb85995028c_Owner">
    <vt:lpwstr>t-zhenxu@microsoft.com</vt:lpwstr>
  </property>
  <property fmtid="{D5CDD505-2E9C-101B-9397-08002B2CF9AE}" pid="5" name="MSIP_Label_f42aa342-8706-4288-bd11-ebb85995028c_SetDate">
    <vt:lpwstr>2019-10-22T02:42:39.0414251Z</vt:lpwstr>
  </property>
  <property fmtid="{D5CDD505-2E9C-101B-9397-08002B2CF9AE}" pid="6" name="MSIP_Label_f42aa342-8706-4288-bd11-ebb85995028c_Name">
    <vt:lpwstr>General</vt:lpwstr>
  </property>
  <property fmtid="{D5CDD505-2E9C-101B-9397-08002B2CF9AE}" pid="7" name="MSIP_Label_f42aa342-8706-4288-bd11-ebb85995028c_Application">
    <vt:lpwstr>Microsoft Azure Information Protection</vt:lpwstr>
  </property>
  <property fmtid="{D5CDD505-2E9C-101B-9397-08002B2CF9AE}" pid="8" name="MSIP_Label_f42aa342-8706-4288-bd11-ebb85995028c_ActionId">
    <vt:lpwstr>16778f22-84d4-40d7-b317-abcc406d45b1</vt:lpwstr>
  </property>
  <property fmtid="{D5CDD505-2E9C-101B-9397-08002B2CF9AE}" pid="9" name="MSIP_Label_f42aa342-8706-4288-bd11-ebb85995028c_Extended_MSFT_Method">
    <vt:lpwstr>Automatic</vt:lpwstr>
  </property>
  <property fmtid="{D5CDD505-2E9C-101B-9397-08002B2CF9AE}" pid="10" name="Sensitivity">
    <vt:lpwstr>General</vt:lpwstr>
  </property>
</Properties>
</file>