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57" r:id="rId5"/>
    <p:sldId id="299" r:id="rId6"/>
    <p:sldId id="300" r:id="rId7"/>
    <p:sldId id="296" r:id="rId8"/>
    <p:sldId id="302" r:id="rId9"/>
    <p:sldId id="304" r:id="rId10"/>
    <p:sldId id="297" r:id="rId11"/>
    <p:sldId id="305" r:id="rId12"/>
    <p:sldId id="306" r:id="rId13"/>
    <p:sldId id="298" r:id="rId14"/>
    <p:sldId id="307" r:id="rId15"/>
    <p:sldId id="308" r:id="rId16"/>
    <p:sldId id="301" r:id="rId17"/>
    <p:sldId id="30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pos="3863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7287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867" userDrawn="1">
          <p15:clr>
            <a:srgbClr val="A4A3A4"/>
          </p15:clr>
        </p15:guide>
        <p15:guide id="8" pos="6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BD3"/>
    <a:srgbClr val="E6E6E6"/>
    <a:srgbClr val="F7F7F7"/>
    <a:srgbClr val="F2F9FC"/>
    <a:srgbClr val="EBF8EF"/>
    <a:srgbClr val="549E39"/>
    <a:srgbClr val="369E4F"/>
    <a:srgbClr val="EDD533"/>
    <a:srgbClr val="F3E475"/>
    <a:srgbClr val="32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E754C-8E3A-47EF-BD10-D44D5C61D67A}" v="3" dt="2022-03-14T06:04:45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50" d="100"/>
          <a:sy n="50" d="100"/>
        </p:scale>
        <p:origin x="1171" y="725"/>
      </p:cViewPr>
      <p:guideLst>
        <p:guide orient="horz" pos="2183"/>
        <p:guide orient="horz" pos="4110"/>
        <p:guide pos="3863"/>
        <p:guide pos="370"/>
        <p:guide pos="7287"/>
        <p:guide orient="horz" pos="3634"/>
        <p:guide orient="horz" pos="867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 鑫" userId="2f2870ad27165835" providerId="LiveId" clId="{4BBE754C-8E3A-47EF-BD10-D44D5C61D67A}"/>
    <pc:docChg chg="undo custSel modSld">
      <pc:chgData name="张 鑫" userId="2f2870ad27165835" providerId="LiveId" clId="{4BBE754C-8E3A-47EF-BD10-D44D5C61D67A}" dt="2022-03-14T04:21:38.525" v="1" actId="1076"/>
      <pc:docMkLst>
        <pc:docMk/>
      </pc:docMkLst>
      <pc:sldChg chg="modSp mod">
        <pc:chgData name="张 鑫" userId="2f2870ad27165835" providerId="LiveId" clId="{4BBE754C-8E3A-47EF-BD10-D44D5C61D67A}" dt="2022-03-14T04:21:38.525" v="1" actId="1076"/>
        <pc:sldMkLst>
          <pc:docMk/>
          <pc:sldMk cId="262636959" sldId="256"/>
        </pc:sldMkLst>
        <pc:picChg chg="mod">
          <ac:chgData name="张 鑫" userId="2f2870ad27165835" providerId="LiveId" clId="{4BBE754C-8E3A-47EF-BD10-D44D5C61D67A}" dt="2022-03-14T04:21:38.525" v="1" actId="1076"/>
          <ac:picMkLst>
            <pc:docMk/>
            <pc:sldMk cId="262636959" sldId="256"/>
            <ac:picMk id="97" creationId="{15E62654-71E7-4789-BCCB-3544D032D9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/>
        </p:nvSpPr>
        <p:spPr>
          <a:xfrm>
            <a:off x="0" y="1"/>
            <a:ext cx="12192000" cy="973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65296"/>
            <a:ext cx="12192000" cy="2126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8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9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0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11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12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 userDrawn="1"/>
        </p:nvSpPr>
        <p:spPr>
          <a:xfrm>
            <a:off x="629794" y="2714172"/>
            <a:ext cx="10938319" cy="3439886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7" y="2640470"/>
            <a:ext cx="3587290" cy="35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053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54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 userDrawn="1"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6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 userDrawn="1"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910707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6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6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6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6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 userDrawn="1"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 userDrawn="1"/>
        </p:nvSpPr>
        <p:spPr>
          <a:xfrm rot="5688685">
            <a:off x="7088048" y="6015728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7" name="椭圆 96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 userDrawn="1"/>
        </p:nvSpPr>
        <p:spPr>
          <a:xfrm rot="11581331">
            <a:off x="11754111" y="-330667"/>
            <a:ext cx="603380" cy="6033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" name="图形 96">
            <a:extLst>
              <a:ext uri="{FF2B5EF4-FFF2-40B4-BE49-F238E27FC236}">
                <a16:creationId xmlns:a16="http://schemas.microsoft.com/office/drawing/2014/main" id="{15E62654-71E7-4789-BCCB-3544D032D9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5187" y="126546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 userDrawn="1"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 userDrawn="1"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 userDrawn="1"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910709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14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15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6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17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18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 userDrawn="1"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 userDrawn="1"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33F02A9-6E81-4CCF-A65A-A0772EF3CD8F}"/>
              </a:ext>
            </a:extLst>
          </p:cNvPr>
          <p:cNvGrpSpPr/>
          <p:nvPr userDrawn="1"/>
        </p:nvGrpSpPr>
        <p:grpSpPr>
          <a:xfrm>
            <a:off x="1135651" y="1134950"/>
            <a:ext cx="9920699" cy="4623746"/>
            <a:chOff x="1389752" y="959757"/>
            <a:chExt cx="10596005" cy="4938486"/>
          </a:xfrm>
          <a:solidFill>
            <a:schemeClr val="accent1">
              <a:lumMod val="20000"/>
              <a:lumOff val="80000"/>
              <a:alpha val="54000"/>
            </a:schemeClr>
          </a:solidFill>
        </p:grpSpPr>
        <p:sp>
          <p:nvSpPr>
            <p:cNvPr id="43" name="矩形: 圆角 50">
              <a:extLst>
                <a:ext uri="{FF2B5EF4-FFF2-40B4-BE49-F238E27FC236}">
                  <a16:creationId xmlns:a16="http://schemas.microsoft.com/office/drawing/2014/main" id="{F1B8912C-8868-45AD-A7F7-1895F23AC7BE}"/>
                </a:ext>
              </a:extLst>
            </p:cNvPr>
            <p:cNvSpPr/>
            <p:nvPr/>
          </p:nvSpPr>
          <p:spPr>
            <a:xfrm>
              <a:off x="138975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" name="矩形: 圆角 51">
              <a:extLst>
                <a:ext uri="{FF2B5EF4-FFF2-40B4-BE49-F238E27FC236}">
                  <a16:creationId xmlns:a16="http://schemas.microsoft.com/office/drawing/2014/main" id="{13041298-9124-4E3C-A334-A2E51CB626E1}"/>
                </a:ext>
              </a:extLst>
            </p:cNvPr>
            <p:cNvSpPr/>
            <p:nvPr/>
          </p:nvSpPr>
          <p:spPr>
            <a:xfrm>
              <a:off x="408334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矩形: 圆角 52">
              <a:extLst>
                <a:ext uri="{FF2B5EF4-FFF2-40B4-BE49-F238E27FC236}">
                  <a16:creationId xmlns:a16="http://schemas.microsoft.com/office/drawing/2014/main" id="{C682D028-4108-4611-9455-3EF729CF8385}"/>
                </a:ext>
              </a:extLst>
            </p:cNvPr>
            <p:cNvSpPr/>
            <p:nvPr/>
          </p:nvSpPr>
          <p:spPr>
            <a:xfrm>
              <a:off x="677693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矩形: 圆角 53">
              <a:extLst>
                <a:ext uri="{FF2B5EF4-FFF2-40B4-BE49-F238E27FC236}">
                  <a16:creationId xmlns:a16="http://schemas.microsoft.com/office/drawing/2014/main" id="{1995FB19-B1E9-499B-AAB5-CA355DD0ABAB}"/>
                </a:ext>
              </a:extLst>
            </p:cNvPr>
            <p:cNvSpPr/>
            <p:nvPr/>
          </p:nvSpPr>
          <p:spPr>
            <a:xfrm>
              <a:off x="9470523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47" name="图片 46" descr="图示&#10;&#10;描述已自动生成">
            <a:extLst>
              <a:ext uri="{FF2B5EF4-FFF2-40B4-BE49-F238E27FC236}">
                <a16:creationId xmlns:a16="http://schemas.microsoft.com/office/drawing/2014/main" id="{8B5E07A0-34CE-4528-B50E-F72ED335A212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7" y="1304394"/>
            <a:ext cx="2598925" cy="2598925"/>
          </a:xfrm>
          <a:prstGeom prst="rect">
            <a:avLst/>
          </a:prstGeom>
        </p:spPr>
      </p:pic>
      <p:pic>
        <p:nvPicPr>
          <p:cNvPr id="48" name="图片 47" descr="图示&#10;&#10;低可信度描述已自动生成">
            <a:extLst>
              <a:ext uri="{FF2B5EF4-FFF2-40B4-BE49-F238E27FC236}">
                <a16:creationId xmlns:a16="http://schemas.microsoft.com/office/drawing/2014/main" id="{0BA3C049-4131-4EF4-BBDE-867CAB03C480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89" y="1395677"/>
            <a:ext cx="2354934" cy="2354934"/>
          </a:xfrm>
          <a:prstGeom prst="rect">
            <a:avLst/>
          </a:prstGeom>
        </p:spPr>
      </p:pic>
      <p:pic>
        <p:nvPicPr>
          <p:cNvPr id="49" name="图片 48" descr="卡通人物&#10;&#10;中度可信度描述已自动生成">
            <a:extLst>
              <a:ext uri="{FF2B5EF4-FFF2-40B4-BE49-F238E27FC236}">
                <a16:creationId xmlns:a16="http://schemas.microsoft.com/office/drawing/2014/main" id="{554786DB-539A-40E2-809B-632E51C39E1F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94" y="1468448"/>
            <a:ext cx="2332971" cy="233297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D7339AD7-D671-4222-A2BF-2A5010F417F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22" y="1442897"/>
            <a:ext cx="2392747" cy="2392747"/>
          </a:xfrm>
          <a:prstGeom prst="rect">
            <a:avLst/>
          </a:prstGeom>
        </p:spPr>
      </p:pic>
      <p:sp>
        <p:nvSpPr>
          <p:cNvPr id="51" name="任意多边形: 形状 83">
            <a:extLst>
              <a:ext uri="{FF2B5EF4-FFF2-40B4-BE49-F238E27FC236}">
                <a16:creationId xmlns:a16="http://schemas.microsoft.com/office/drawing/2014/main" id="{2EF59A44-ACF5-4EFE-B3F5-B24D44CB7E91}"/>
              </a:ext>
            </a:extLst>
          </p:cNvPr>
          <p:cNvSpPr/>
          <p:nvPr userDrawn="1"/>
        </p:nvSpPr>
        <p:spPr>
          <a:xfrm>
            <a:off x="5848453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2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3333911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3" name="任意多边形: 形状 86">
            <a:extLst>
              <a:ext uri="{FF2B5EF4-FFF2-40B4-BE49-F238E27FC236}">
                <a16:creationId xmlns:a16="http://schemas.microsoft.com/office/drawing/2014/main" id="{E80C0C2C-B834-402A-85BC-9E83BB144B82}"/>
              </a:ext>
            </a:extLst>
          </p:cNvPr>
          <p:cNvSpPr/>
          <p:nvPr userDrawn="1"/>
        </p:nvSpPr>
        <p:spPr>
          <a:xfrm>
            <a:off x="10918283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4" name="任意多边形: 形状 87">
            <a:extLst>
              <a:ext uri="{FF2B5EF4-FFF2-40B4-BE49-F238E27FC236}">
                <a16:creationId xmlns:a16="http://schemas.microsoft.com/office/drawing/2014/main" id="{98F2463B-26C3-4470-AA40-CF6C6A81E66E}"/>
              </a:ext>
            </a:extLst>
          </p:cNvPr>
          <p:cNvSpPr/>
          <p:nvPr userDrawn="1"/>
        </p:nvSpPr>
        <p:spPr>
          <a:xfrm>
            <a:off x="8403741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 userDrawn="1"/>
        </p:nvSpPr>
        <p:spPr>
          <a:xfrm>
            <a:off x="1873393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B585DD9-E8F8-42C5-A6D0-1A8B7FB2C436}"/>
              </a:ext>
            </a:extLst>
          </p:cNvPr>
          <p:cNvSpPr txBox="1"/>
          <p:nvPr userDrawn="1"/>
        </p:nvSpPr>
        <p:spPr>
          <a:xfrm>
            <a:off x="4419178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66DE52F-31B4-46C2-8FDF-1635EDC3A218}"/>
              </a:ext>
            </a:extLst>
          </p:cNvPr>
          <p:cNvSpPr txBox="1"/>
          <p:nvPr userDrawn="1"/>
        </p:nvSpPr>
        <p:spPr>
          <a:xfrm>
            <a:off x="6964963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B82AB65-C8C7-4E96-B79C-FB6136630B53}"/>
              </a:ext>
            </a:extLst>
          </p:cNvPr>
          <p:cNvSpPr txBox="1"/>
          <p:nvPr userDrawn="1"/>
        </p:nvSpPr>
        <p:spPr>
          <a:xfrm>
            <a:off x="9510749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04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3" name="直接连接符 62"/>
          <p:cNvCxnSpPr/>
          <p:nvPr userDrawn="1"/>
        </p:nvCxnSpPr>
        <p:spPr>
          <a:xfrm>
            <a:off x="2035104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 userDrawn="1"/>
        </p:nvCxnSpPr>
        <p:spPr>
          <a:xfrm>
            <a:off x="4590156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 userDrawn="1"/>
        </p:nvCxnSpPr>
        <p:spPr>
          <a:xfrm>
            <a:off x="7145208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 userDrawn="1"/>
        </p:nvCxnSpPr>
        <p:spPr>
          <a:xfrm>
            <a:off x="9700261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-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 userDrawn="1"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 userDrawn="1"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 userDrawn="1"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925222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15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16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7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18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19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 userDrawn="1"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椭圆 41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 userDrawn="1"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3" name="图片 42" descr="图示&#10;&#10;描述已自动生成">
            <a:extLst>
              <a:ext uri="{FF2B5EF4-FFF2-40B4-BE49-F238E27FC236}">
                <a16:creationId xmlns:a16="http://schemas.microsoft.com/office/drawing/2014/main" id="{8B5E07A0-34CE-4528-B50E-F72ED335A212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5" y="717322"/>
            <a:ext cx="5558772" cy="5558772"/>
          </a:xfrm>
          <a:prstGeom prst="rect">
            <a:avLst/>
          </a:prstGeom>
        </p:spPr>
      </p:pic>
      <p:sp>
        <p:nvSpPr>
          <p:cNvPr id="45" name="圆角矩形 44"/>
          <p:cNvSpPr/>
          <p:nvPr userDrawn="1"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 userDrawn="1"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01</a:t>
            </a:r>
            <a:endParaRPr lang="zh-CN" altLang="en-US" sz="6000" dirty="0"/>
          </a:p>
        </p:txBody>
      </p:sp>
      <p:sp>
        <p:nvSpPr>
          <p:cNvPr id="47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8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-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 userDrawn="1"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 userDrawn="1"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881677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12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13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4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15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16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 userDrawn="1"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 userDrawn="1"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圆角矩形 40"/>
          <p:cNvSpPr/>
          <p:nvPr userDrawn="1"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 userDrawn="1"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02</a:t>
            </a:r>
            <a:endParaRPr lang="zh-CN" altLang="en-US" sz="6000" dirty="0"/>
          </a:p>
        </p:txBody>
      </p:sp>
      <p:sp>
        <p:nvSpPr>
          <p:cNvPr id="43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4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45" name="图片 44" descr="图示&#10;&#10;低可信度描述已自动生成">
            <a:extLst>
              <a:ext uri="{FF2B5EF4-FFF2-40B4-BE49-F238E27FC236}">
                <a16:creationId xmlns:a16="http://schemas.microsoft.com/office/drawing/2014/main" id="{0BA3C049-4131-4EF4-BBDE-867CAB03C480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50" y="988532"/>
            <a:ext cx="4930447" cy="49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-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 userDrawn="1"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 userDrawn="1"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 userDrawn="1"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3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896195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14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15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6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17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18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 userDrawn="1"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 userDrawn="1"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3" name="圆角矩形 42"/>
          <p:cNvSpPr/>
          <p:nvPr userDrawn="1"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 userDrawn="1"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03</a:t>
            </a:r>
            <a:endParaRPr lang="zh-CN" altLang="en-US" sz="6000" dirty="0"/>
          </a:p>
        </p:txBody>
      </p:sp>
      <p:sp>
        <p:nvSpPr>
          <p:cNvPr id="4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6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47" name="图片 46" descr="卡通人物&#10;&#10;中度可信度描述已自动生成">
            <a:extLst>
              <a:ext uri="{FF2B5EF4-FFF2-40B4-BE49-F238E27FC236}">
                <a16:creationId xmlns:a16="http://schemas.microsoft.com/office/drawing/2014/main" id="{554786DB-539A-40E2-809B-632E51C39E1F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9" y="1125538"/>
            <a:ext cx="4891881" cy="48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-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 userDrawn="1"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 userDrawn="1"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 userDrawn="1"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910709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1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1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1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1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 userDrawn="1"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 userDrawn="1"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2" name="圆角矩形 41"/>
          <p:cNvSpPr/>
          <p:nvPr userDrawn="1"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 userDrawn="1"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04</a:t>
            </a:r>
            <a:endParaRPr lang="zh-CN" altLang="en-US" sz="6000" dirty="0"/>
          </a:p>
        </p:txBody>
      </p:sp>
      <p:sp>
        <p:nvSpPr>
          <p:cNvPr id="44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 userDrawn="1"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D7339AD7-D671-4222-A2BF-2A5010F417FB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3" y="1096510"/>
            <a:ext cx="4977598" cy="49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7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973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flipV="1">
            <a:off x="0" y="6733140"/>
            <a:ext cx="7924800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flipV="1">
            <a:off x="7924800" y="6740396"/>
            <a:ext cx="4267200" cy="14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09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 userDrawn="1"/>
        </p:nvSpPr>
        <p:spPr>
          <a:xfrm>
            <a:off x="0" y="1"/>
            <a:ext cx="12192000" cy="9733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4" y="1035099"/>
            <a:ext cx="4201734" cy="4201734"/>
          </a:xfrm>
          <a:prstGeom prst="rect">
            <a:avLst/>
          </a:prstGeom>
        </p:spPr>
      </p:pic>
      <p:grpSp>
        <p:nvGrpSpPr>
          <p:cNvPr id="39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 userDrawn="1"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40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1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42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43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44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pic>
        <p:nvPicPr>
          <p:cNvPr id="49" name="OfficePLUS.cn-14">
            <a:hlinkClick r:id="rId5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sp>
        <p:nvSpPr>
          <p:cNvPr id="53" name="Rectangle 5">
            <a:extLst>
              <a:ext uri="{FF2B5EF4-FFF2-40B4-BE49-F238E27FC236}">
                <a16:creationId xmlns:a16="http://schemas.microsoft.com/office/drawing/2014/main" id="{3554488A-BFB6-FC4C-B5B4-14DB77D56CA4}"/>
              </a:ext>
            </a:extLst>
          </p:cNvPr>
          <p:cNvSpPr/>
          <p:nvPr userDrawn="1"/>
        </p:nvSpPr>
        <p:spPr>
          <a:xfrm>
            <a:off x="0" y="4572680"/>
            <a:ext cx="12192000" cy="228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字魂105号-简雅黑" panose="00000500000000000000" pitchFamily="2" charset="-122"/>
            </a:endParaRPr>
          </a:p>
        </p:txBody>
      </p:sp>
      <p:sp>
        <p:nvSpPr>
          <p:cNvPr id="61" name="椭圆 60"/>
          <p:cNvSpPr/>
          <p:nvPr userDrawn="1"/>
        </p:nvSpPr>
        <p:spPr>
          <a:xfrm>
            <a:off x="1852569" y="4236246"/>
            <a:ext cx="798285" cy="7982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 userDrawn="1"/>
        </p:nvSpPr>
        <p:spPr>
          <a:xfrm>
            <a:off x="5754245" y="4236246"/>
            <a:ext cx="798285" cy="798285"/>
          </a:xfrm>
          <a:prstGeom prst="ellipse">
            <a:avLst/>
          </a:prstGeom>
          <a:ln>
            <a:noFill/>
          </a:ln>
          <a:effectLst>
            <a:outerShdw blurRad="1143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 userDrawn="1"/>
        </p:nvSpPr>
        <p:spPr>
          <a:xfrm>
            <a:off x="9655921" y="4236246"/>
            <a:ext cx="798285" cy="798285"/>
          </a:xfrm>
          <a:prstGeom prst="ellipse">
            <a:avLst/>
          </a:prstGeom>
          <a:ln>
            <a:noFill/>
          </a:ln>
          <a:effectLst>
            <a:outerShdw blurRad="1143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 userDrawn="1"/>
        </p:nvSpPr>
        <p:spPr>
          <a:xfrm>
            <a:off x="1946265" y="43167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 userDrawn="1"/>
        </p:nvSpPr>
        <p:spPr>
          <a:xfrm>
            <a:off x="5820956" y="43167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 userDrawn="1"/>
        </p:nvSpPr>
        <p:spPr>
          <a:xfrm>
            <a:off x="9720914" y="43167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3650" r:id="rId2"/>
    <p:sldLayoutId id="2147483651" r:id="rId3"/>
    <p:sldLayoutId id="2147483652" r:id="rId4"/>
    <p:sldLayoutId id="2147484638" r:id="rId5"/>
    <p:sldLayoutId id="2147483649" r:id="rId6"/>
    <p:sldLayoutId id="2147484639" r:id="rId7"/>
    <p:sldLayoutId id="2147484640" r:id="rId8"/>
    <p:sldLayoutId id="2147483655" r:id="rId9"/>
    <p:sldLayoutId id="2147484641" r:id="rId10"/>
    <p:sldLayoutId id="21474846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://office.msn.com.cn/" TargetMode="Externa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hyperlink" Target="http://office.msn.com.c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70" y="270134"/>
            <a:ext cx="1593480" cy="2124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01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10707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B1CC2802-0713-49EC-B14D-B96C773C2610}"/>
              </a:ext>
            </a:extLst>
          </p:cNvPr>
          <p:cNvGrpSpPr/>
          <p:nvPr/>
        </p:nvGrpSpPr>
        <p:grpSpPr>
          <a:xfrm>
            <a:off x="1128858" y="2091668"/>
            <a:ext cx="5250362" cy="3145441"/>
            <a:chOff x="1128858" y="2091668"/>
            <a:chExt cx="5250362" cy="3145441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1B1E7C8-3599-4036-9DD0-7C99E236E08D}"/>
                </a:ext>
              </a:extLst>
            </p:cNvPr>
            <p:cNvSpPr/>
            <p:nvPr/>
          </p:nvSpPr>
          <p:spPr>
            <a:xfrm>
              <a:off x="3806903" y="2112010"/>
              <a:ext cx="384745" cy="384745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1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40" name="矩形: 对角圆角 39">
              <a:extLst>
                <a:ext uri="{FF2B5EF4-FFF2-40B4-BE49-F238E27FC236}">
                  <a16:creationId xmlns:a16="http://schemas.microsoft.com/office/drawing/2014/main" id="{627CB69C-CDD7-4BF8-9AB1-421C915AEB55}"/>
                </a:ext>
              </a:extLst>
            </p:cNvPr>
            <p:cNvSpPr/>
            <p:nvPr/>
          </p:nvSpPr>
          <p:spPr>
            <a:xfrm>
              <a:off x="1215913" y="3862712"/>
              <a:ext cx="4653577" cy="394467"/>
            </a:xfrm>
            <a:prstGeom prst="round2DiagRect">
              <a:avLst>
                <a:gd name="adj1" fmla="val 2775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31564" y="3876982"/>
              <a:ext cx="4185773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</a:rPr>
                <a:t>责任就是对自己做的事情有一种爱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AB747A73-36EE-4829-8EEA-55ED86285A15}"/>
                </a:ext>
              </a:extLst>
            </p:cNvPr>
            <p:cNvSpPr/>
            <p:nvPr/>
          </p:nvSpPr>
          <p:spPr>
            <a:xfrm>
              <a:off x="1194146" y="4886530"/>
              <a:ext cx="2020774" cy="3505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 L" panose="00020600040101010101" pitchFamily="18" charset="-122"/>
                </a:rPr>
                <a:t>汇报人：</a:t>
              </a:r>
              <a:r>
                <a:rPr lang="en-US" altLang="zh-CN" sz="1600" dirty="0" err="1">
                  <a:latin typeface="+mn-ea"/>
                  <a:cs typeface="阿里巴巴普惠体 L" panose="00020600040101010101" pitchFamily="18" charset="-122"/>
                </a:rPr>
                <a:t>OfficePLUS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阿里巴巴普惠体 L" panose="00020600040101010101" pitchFamily="18" charset="-122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FB93FF4-58E8-4493-9FAD-143EDCF27458}"/>
                </a:ext>
              </a:extLst>
            </p:cNvPr>
            <p:cNvSpPr/>
            <p:nvPr/>
          </p:nvSpPr>
          <p:spPr>
            <a:xfrm>
              <a:off x="5694644" y="4108248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6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91F8E7C4-1ADC-42CB-8B6F-5DC639DC91E3}"/>
                </a:ext>
              </a:extLst>
            </p:cNvPr>
            <p:cNvCxnSpPr>
              <a:cxnSpLocks/>
            </p:cNvCxnSpPr>
            <p:nvPr/>
          </p:nvCxnSpPr>
          <p:spPr>
            <a:xfrm>
              <a:off x="1307852" y="5216418"/>
              <a:ext cx="2542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1128858" y="2091668"/>
              <a:ext cx="5250362" cy="16927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4400" b="1" dirty="0">
                  <a:latin typeface="+mj-ea"/>
                  <a:ea typeface="+mj-ea"/>
                </a:rPr>
                <a:t>公司新员工</a:t>
              </a:r>
              <a:endParaRPr lang="en-US" altLang="zh-CN" sz="4400" b="1" dirty="0">
                <a:latin typeface="+mj-ea"/>
                <a:ea typeface="+mj-ea"/>
              </a:endParaRPr>
            </a:p>
            <a:p>
              <a:r>
                <a:rPr lang="zh-CN" altLang="en-US" sz="6000" b="1" dirty="0">
                  <a:solidFill>
                    <a:schemeClr val="accent1"/>
                  </a:solidFill>
                  <a:latin typeface="+mj-ea"/>
                  <a:ea typeface="+mj-ea"/>
                </a:rPr>
                <a:t>企业文化培训</a:t>
              </a:r>
            </a:p>
          </p:txBody>
        </p:sp>
      </p:grpSp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7088048" y="6015728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11754111" y="-330667"/>
            <a:ext cx="603380" cy="6033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38E16E68-E7C6-4DED-B048-9658154A995A}"/>
              </a:ext>
            </a:extLst>
          </p:cNvPr>
          <p:cNvSpPr txBox="1"/>
          <p:nvPr/>
        </p:nvSpPr>
        <p:spPr>
          <a:xfrm rot="21083479">
            <a:off x="3952868" y="2315187"/>
            <a:ext cx="1863192" cy="27699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EMPLOYEE TRAINING</a:t>
            </a:r>
            <a:endParaRPr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8A8B6021-FD8A-46A4-A699-D80AFC6FDCFB}"/>
              </a:ext>
            </a:extLst>
          </p:cNvPr>
          <p:cNvSpPr/>
          <p:nvPr/>
        </p:nvSpPr>
        <p:spPr>
          <a:xfrm>
            <a:off x="5567237" y="1931760"/>
            <a:ext cx="9525" cy="235839"/>
          </a:xfrm>
          <a:custGeom>
            <a:avLst/>
            <a:gdLst>
              <a:gd name="connsiteX0" fmla="*/ 0 w 9525"/>
              <a:gd name="connsiteY0" fmla="*/ 0 h 235839"/>
              <a:gd name="connsiteX1" fmla="*/ 0 w 9525"/>
              <a:gd name="connsiteY1" fmla="*/ 235839 h 2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235839">
                <a:moveTo>
                  <a:pt x="0" y="0"/>
                </a:moveTo>
                <a:lnTo>
                  <a:pt x="0" y="235839"/>
                </a:lnTo>
              </a:path>
            </a:pathLst>
          </a:custGeom>
          <a:solidFill>
            <a:schemeClr val="accent3"/>
          </a:solidFill>
          <a:ln w="25400" cap="rnd">
            <a:solidFill>
              <a:schemeClr val="accent1"/>
            </a:solidFill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88984493-C997-4AFB-B7BC-DC0523B8B9DB}"/>
              </a:ext>
            </a:extLst>
          </p:cNvPr>
          <p:cNvSpPr/>
          <p:nvPr/>
        </p:nvSpPr>
        <p:spPr>
          <a:xfrm>
            <a:off x="5668488" y="2049679"/>
            <a:ext cx="166782" cy="166782"/>
          </a:xfrm>
          <a:custGeom>
            <a:avLst/>
            <a:gdLst>
              <a:gd name="connsiteX0" fmla="*/ 166783 w 166782"/>
              <a:gd name="connsiteY0" fmla="*/ 0 h 166782"/>
              <a:gd name="connsiteX1" fmla="*/ 0 w 166782"/>
              <a:gd name="connsiteY1" fmla="*/ 166783 h 1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782" h="166782">
                <a:moveTo>
                  <a:pt x="166783" y="0"/>
                </a:moveTo>
                <a:lnTo>
                  <a:pt x="0" y="166783"/>
                </a:lnTo>
              </a:path>
            </a:pathLst>
          </a:custGeom>
          <a:solidFill>
            <a:schemeClr val="accent3"/>
          </a:solidFill>
          <a:ln w="25400" cap="rnd">
            <a:solidFill>
              <a:schemeClr val="accent1"/>
            </a:solidFill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44CCE90E-3258-40F0-9CC8-4B1DC05F2130}"/>
              </a:ext>
            </a:extLst>
          </p:cNvPr>
          <p:cNvSpPr/>
          <p:nvPr/>
        </p:nvSpPr>
        <p:spPr>
          <a:xfrm>
            <a:off x="5706493" y="2340096"/>
            <a:ext cx="235838" cy="9525"/>
          </a:xfrm>
          <a:custGeom>
            <a:avLst/>
            <a:gdLst>
              <a:gd name="connsiteX0" fmla="*/ 235839 w 235838"/>
              <a:gd name="connsiteY0" fmla="*/ 0 h 9525"/>
              <a:gd name="connsiteX1" fmla="*/ 0 w 235838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838" h="9525">
                <a:moveTo>
                  <a:pt x="235839" y="0"/>
                </a:moveTo>
                <a:lnTo>
                  <a:pt x="0" y="0"/>
                </a:lnTo>
              </a:path>
            </a:pathLst>
          </a:custGeom>
          <a:solidFill>
            <a:schemeClr val="accent3"/>
          </a:solidFill>
          <a:ln w="25400" cap="rnd">
            <a:solidFill>
              <a:schemeClr val="accent1"/>
            </a:solidFill>
            <a:prstDash val="solid"/>
            <a:round/>
          </a:ln>
        </p:spPr>
        <p:txBody>
          <a:bodyPr rtlCol="0" anchor="ctr">
            <a:noAutofit/>
          </a:bodyPr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7" name="图形 96">
            <a:extLst>
              <a:ext uri="{FF2B5EF4-FFF2-40B4-BE49-F238E27FC236}">
                <a16:creationId xmlns:a16="http://schemas.microsoft.com/office/drawing/2014/main" id="{15E62654-71E7-4789-BCCB-3544D032D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5187" y="126546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270134"/>
            <a:ext cx="1593480" cy="212464"/>
          </a:xfrm>
          <a:prstGeom prst="rect">
            <a:avLst/>
          </a:prstGeom>
        </p:spPr>
      </p:pic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896195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493747" y="3152842"/>
            <a:ext cx="3384522" cy="10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企业精神</a:t>
            </a:r>
            <a:endParaRPr lang="en-US" altLang="zh-CN" sz="60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03</a:t>
            </a:r>
            <a:endParaRPr lang="zh-CN" altLang="en-US" sz="6000" dirty="0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7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43" name="图片 42" descr="卡通人物&#10;&#10;中度可信度描述已自动生成">
            <a:extLst>
              <a:ext uri="{FF2B5EF4-FFF2-40B4-BE49-F238E27FC236}">
                <a16:creationId xmlns:a16="http://schemas.microsoft.com/office/drawing/2014/main" id="{554786DB-539A-40E2-809B-632E51C39E1F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9" y="1125538"/>
            <a:ext cx="4891881" cy="4891881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76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: Shape 2">
            <a:extLst>
              <a:ext uri="{FF2B5EF4-FFF2-40B4-BE49-F238E27FC236}">
                <a16:creationId xmlns:a16="http://schemas.microsoft.com/office/drawing/2014/main" id="{51EE8EA7-06E8-4B5E-92BE-9789BEB57E2E}"/>
              </a:ext>
            </a:extLst>
          </p:cNvPr>
          <p:cNvSpPr/>
          <p:nvPr/>
        </p:nvSpPr>
        <p:spPr>
          <a:xfrm>
            <a:off x="3086100" y="2289687"/>
            <a:ext cx="6019800" cy="4568312"/>
          </a:xfrm>
          <a:custGeom>
            <a:avLst/>
            <a:gdLst>
              <a:gd name="connsiteX0" fmla="*/ 3009900 w 6019800"/>
              <a:gd name="connsiteY0" fmla="*/ 0 h 4568312"/>
              <a:gd name="connsiteX1" fmla="*/ 6019800 w 6019800"/>
              <a:gd name="connsiteY1" fmla="*/ 3009900 h 4568312"/>
              <a:gd name="connsiteX2" fmla="*/ 5656521 w 6019800"/>
              <a:gd name="connsiteY2" fmla="*/ 4444597 h 4568312"/>
              <a:gd name="connsiteX3" fmla="*/ 5581363 w 6019800"/>
              <a:gd name="connsiteY3" fmla="*/ 4568312 h 4568312"/>
              <a:gd name="connsiteX4" fmla="*/ 438438 w 6019800"/>
              <a:gd name="connsiteY4" fmla="*/ 4568312 h 4568312"/>
              <a:gd name="connsiteX5" fmla="*/ 363279 w 6019800"/>
              <a:gd name="connsiteY5" fmla="*/ 4444597 h 4568312"/>
              <a:gd name="connsiteX6" fmla="*/ 0 w 6019800"/>
              <a:gd name="connsiteY6" fmla="*/ 3009900 h 4568312"/>
              <a:gd name="connsiteX7" fmla="*/ 3009900 w 6019800"/>
              <a:gd name="connsiteY7" fmla="*/ 0 h 456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800" h="4568312">
                <a:moveTo>
                  <a:pt x="3009900" y="0"/>
                </a:moveTo>
                <a:cubicBezTo>
                  <a:pt x="4672222" y="0"/>
                  <a:pt x="6019800" y="1347578"/>
                  <a:pt x="6019800" y="3009900"/>
                </a:cubicBezTo>
                <a:cubicBezTo>
                  <a:pt x="6019800" y="3529376"/>
                  <a:pt x="5888201" y="4018115"/>
                  <a:pt x="5656521" y="4444597"/>
                </a:cubicBezTo>
                <a:lnTo>
                  <a:pt x="5581363" y="4568312"/>
                </a:lnTo>
                <a:lnTo>
                  <a:pt x="438438" y="4568312"/>
                </a:lnTo>
                <a:lnTo>
                  <a:pt x="363279" y="4444597"/>
                </a:lnTo>
                <a:cubicBezTo>
                  <a:pt x="131600" y="4018115"/>
                  <a:pt x="0" y="3529376"/>
                  <a:pt x="0" y="3009900"/>
                </a:cubicBezTo>
                <a:cubicBezTo>
                  <a:pt x="0" y="1347578"/>
                  <a:pt x="1347578" y="0"/>
                  <a:pt x="3009900" y="0"/>
                </a:cubicBezTo>
                <a:close/>
              </a:path>
            </a:pathLst>
          </a:custGeom>
          <a:solidFill>
            <a:srgbClr val="FAD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691738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4481592" y="1281999"/>
            <a:ext cx="3228817" cy="5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</a:rPr>
              <a:t>坚定的追求目标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498288" y="1823653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48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Oval 13">
            <a:extLst>
              <a:ext uri="{FF2B5EF4-FFF2-40B4-BE49-F238E27FC236}">
                <a16:creationId xmlns:a16="http://schemas.microsoft.com/office/drawing/2014/main" id="{70B1ADAA-E1F4-4862-BF2B-A57E9B6796F1}"/>
              </a:ext>
            </a:extLst>
          </p:cNvPr>
          <p:cNvSpPr/>
          <p:nvPr/>
        </p:nvSpPr>
        <p:spPr>
          <a:xfrm>
            <a:off x="2713516" y="4490471"/>
            <a:ext cx="905226" cy="905226"/>
          </a:xfrm>
          <a:prstGeom prst="ellipse">
            <a:avLst/>
          </a:prstGeom>
          <a:noFill/>
          <a:ln w="9525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17">
            <a:extLst>
              <a:ext uri="{FF2B5EF4-FFF2-40B4-BE49-F238E27FC236}">
                <a16:creationId xmlns:a16="http://schemas.microsoft.com/office/drawing/2014/main" id="{2D59F2EB-372C-4E28-BB69-EB4AA3E38744}"/>
              </a:ext>
            </a:extLst>
          </p:cNvPr>
          <p:cNvSpPr/>
          <p:nvPr/>
        </p:nvSpPr>
        <p:spPr>
          <a:xfrm>
            <a:off x="2762506" y="4539461"/>
            <a:ext cx="807246" cy="80724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30200" dist="317500" dir="8100000" sx="40000" sy="40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15">
            <a:extLst>
              <a:ext uri="{FF2B5EF4-FFF2-40B4-BE49-F238E27FC236}">
                <a16:creationId xmlns:a16="http://schemas.microsoft.com/office/drawing/2014/main" id="{1DB902E2-34E7-4C01-A665-0BF75CB213C2}"/>
              </a:ext>
            </a:extLst>
          </p:cNvPr>
          <p:cNvSpPr/>
          <p:nvPr/>
        </p:nvSpPr>
        <p:spPr>
          <a:xfrm>
            <a:off x="2652300" y="4429255"/>
            <a:ext cx="1027659" cy="1027659"/>
          </a:xfrm>
          <a:prstGeom prst="ellipse">
            <a:avLst/>
          </a:prstGeom>
          <a:noFill/>
          <a:ln w="6350">
            <a:solidFill>
              <a:schemeClr val="bg1">
                <a:lumMod val="8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16">
            <a:extLst>
              <a:ext uri="{FF2B5EF4-FFF2-40B4-BE49-F238E27FC236}">
                <a16:creationId xmlns:a16="http://schemas.microsoft.com/office/drawing/2014/main" id="{086C8617-472C-4EDB-8379-0933C67FD561}"/>
              </a:ext>
            </a:extLst>
          </p:cNvPr>
          <p:cNvSpPr/>
          <p:nvPr/>
        </p:nvSpPr>
        <p:spPr>
          <a:xfrm>
            <a:off x="2588134" y="4365089"/>
            <a:ext cx="1155990" cy="1155990"/>
          </a:xfrm>
          <a:prstGeom prst="ellipse">
            <a:avLst/>
          </a:prstGeom>
          <a:noFill/>
          <a:ln w="0">
            <a:solidFill>
              <a:schemeClr val="bg1">
                <a:lumMod val="85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32">
            <a:extLst>
              <a:ext uri="{FF2B5EF4-FFF2-40B4-BE49-F238E27FC236}">
                <a16:creationId xmlns:a16="http://schemas.microsoft.com/office/drawing/2014/main" id="{9CD3E86C-550A-47EA-8C1B-C6C463A7D125}"/>
              </a:ext>
            </a:extLst>
          </p:cNvPr>
          <p:cNvGrpSpPr/>
          <p:nvPr/>
        </p:nvGrpSpPr>
        <p:grpSpPr>
          <a:xfrm>
            <a:off x="8447877" y="4365089"/>
            <a:ext cx="1155990" cy="1155990"/>
            <a:chOff x="1405252" y="2476482"/>
            <a:chExt cx="1668706" cy="1668706"/>
          </a:xfrm>
        </p:grpSpPr>
        <p:sp>
          <p:nvSpPr>
            <p:cNvPr id="81" name="Oval 33">
              <a:extLst>
                <a:ext uri="{FF2B5EF4-FFF2-40B4-BE49-F238E27FC236}">
                  <a16:creationId xmlns:a16="http://schemas.microsoft.com/office/drawing/2014/main" id="{CB6D324A-46DC-468D-8C07-13E50E62703B}"/>
                </a:ext>
              </a:extLst>
            </p:cNvPr>
            <p:cNvSpPr/>
            <p:nvPr/>
          </p:nvSpPr>
          <p:spPr>
            <a:xfrm>
              <a:off x="1586245" y="2657475"/>
              <a:ext cx="1306720" cy="1306720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34">
              <a:extLst>
                <a:ext uri="{FF2B5EF4-FFF2-40B4-BE49-F238E27FC236}">
                  <a16:creationId xmlns:a16="http://schemas.microsoft.com/office/drawing/2014/main" id="{E6FA96A5-6C57-429B-9A8C-475B76509CE9}"/>
                </a:ext>
              </a:extLst>
            </p:cNvPr>
            <p:cNvSpPr/>
            <p:nvPr/>
          </p:nvSpPr>
          <p:spPr>
            <a:xfrm>
              <a:off x="1656963" y="2728193"/>
              <a:ext cx="1165284" cy="1165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30200" dist="317500" dir="8100000" sx="40000" sy="4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35">
              <a:extLst>
                <a:ext uri="{FF2B5EF4-FFF2-40B4-BE49-F238E27FC236}">
                  <a16:creationId xmlns:a16="http://schemas.microsoft.com/office/drawing/2014/main" id="{B3857FD6-EA37-4F57-9872-12488D133CFB}"/>
                </a:ext>
              </a:extLst>
            </p:cNvPr>
            <p:cNvSpPr/>
            <p:nvPr/>
          </p:nvSpPr>
          <p:spPr>
            <a:xfrm>
              <a:off x="1497877" y="2569107"/>
              <a:ext cx="1483456" cy="1483456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36">
              <a:extLst>
                <a:ext uri="{FF2B5EF4-FFF2-40B4-BE49-F238E27FC236}">
                  <a16:creationId xmlns:a16="http://schemas.microsoft.com/office/drawing/2014/main" id="{02C6FFE4-1686-44E2-B109-B206C19FD64E}"/>
                </a:ext>
              </a:extLst>
            </p:cNvPr>
            <p:cNvSpPr/>
            <p:nvPr/>
          </p:nvSpPr>
          <p:spPr>
            <a:xfrm>
              <a:off x="1405252" y="2476482"/>
              <a:ext cx="1668706" cy="1668706"/>
            </a:xfrm>
            <a:prstGeom prst="ellipse">
              <a:avLst/>
            </a:prstGeom>
            <a:noFill/>
            <a:ln w="0">
              <a:solidFill>
                <a:schemeClr val="bg1">
                  <a:lumMod val="8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 27">
            <a:extLst>
              <a:ext uri="{FF2B5EF4-FFF2-40B4-BE49-F238E27FC236}">
                <a16:creationId xmlns:a16="http://schemas.microsoft.com/office/drawing/2014/main" id="{4BE27A82-7B26-4E9E-A518-0FFBAFB5D848}"/>
              </a:ext>
            </a:extLst>
          </p:cNvPr>
          <p:cNvGrpSpPr/>
          <p:nvPr/>
        </p:nvGrpSpPr>
        <p:grpSpPr>
          <a:xfrm>
            <a:off x="7599426" y="2551977"/>
            <a:ext cx="1155990" cy="1155990"/>
            <a:chOff x="1405252" y="2476482"/>
            <a:chExt cx="1668706" cy="1668706"/>
          </a:xfrm>
        </p:grpSpPr>
        <p:sp>
          <p:nvSpPr>
            <p:cNvPr id="95" name="Oval 28">
              <a:extLst>
                <a:ext uri="{FF2B5EF4-FFF2-40B4-BE49-F238E27FC236}">
                  <a16:creationId xmlns:a16="http://schemas.microsoft.com/office/drawing/2014/main" id="{E964FC9D-617F-446A-ABA0-8F671A0A4713}"/>
                </a:ext>
              </a:extLst>
            </p:cNvPr>
            <p:cNvSpPr/>
            <p:nvPr/>
          </p:nvSpPr>
          <p:spPr>
            <a:xfrm>
              <a:off x="1586245" y="2657475"/>
              <a:ext cx="1306720" cy="1306720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29">
              <a:extLst>
                <a:ext uri="{FF2B5EF4-FFF2-40B4-BE49-F238E27FC236}">
                  <a16:creationId xmlns:a16="http://schemas.microsoft.com/office/drawing/2014/main" id="{3D7A14D6-6F76-4BE5-B8E4-B92449F3F40B}"/>
                </a:ext>
              </a:extLst>
            </p:cNvPr>
            <p:cNvSpPr/>
            <p:nvPr/>
          </p:nvSpPr>
          <p:spPr>
            <a:xfrm>
              <a:off x="1656963" y="2728193"/>
              <a:ext cx="1165284" cy="11652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30200" dist="317500" dir="8100000" sx="40000" sy="4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30">
              <a:extLst>
                <a:ext uri="{FF2B5EF4-FFF2-40B4-BE49-F238E27FC236}">
                  <a16:creationId xmlns:a16="http://schemas.microsoft.com/office/drawing/2014/main" id="{1E668184-180B-4961-9206-E94B25026764}"/>
                </a:ext>
              </a:extLst>
            </p:cNvPr>
            <p:cNvSpPr/>
            <p:nvPr/>
          </p:nvSpPr>
          <p:spPr>
            <a:xfrm>
              <a:off x="1497877" y="2569107"/>
              <a:ext cx="1483456" cy="1483456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31">
              <a:extLst>
                <a:ext uri="{FF2B5EF4-FFF2-40B4-BE49-F238E27FC236}">
                  <a16:creationId xmlns:a16="http://schemas.microsoft.com/office/drawing/2014/main" id="{BDFD05EB-3907-40F0-91D9-891B362C986B}"/>
                </a:ext>
              </a:extLst>
            </p:cNvPr>
            <p:cNvSpPr/>
            <p:nvPr/>
          </p:nvSpPr>
          <p:spPr>
            <a:xfrm>
              <a:off x="1405252" y="2476482"/>
              <a:ext cx="1668706" cy="1668706"/>
            </a:xfrm>
            <a:prstGeom prst="ellipse">
              <a:avLst/>
            </a:prstGeom>
            <a:noFill/>
            <a:ln w="0">
              <a:solidFill>
                <a:schemeClr val="bg1">
                  <a:lumMod val="8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Group 22">
            <a:extLst>
              <a:ext uri="{FF2B5EF4-FFF2-40B4-BE49-F238E27FC236}">
                <a16:creationId xmlns:a16="http://schemas.microsoft.com/office/drawing/2014/main" id="{7AC5D666-3969-463C-8CC3-F079A00ED201}"/>
              </a:ext>
            </a:extLst>
          </p:cNvPr>
          <p:cNvGrpSpPr/>
          <p:nvPr/>
        </p:nvGrpSpPr>
        <p:grpSpPr>
          <a:xfrm>
            <a:off x="3436584" y="2551977"/>
            <a:ext cx="1155990" cy="1155990"/>
            <a:chOff x="1405252" y="2476482"/>
            <a:chExt cx="1668706" cy="1668706"/>
          </a:xfrm>
        </p:grpSpPr>
        <p:sp>
          <p:nvSpPr>
            <p:cNvPr id="106" name="Oval 23">
              <a:extLst>
                <a:ext uri="{FF2B5EF4-FFF2-40B4-BE49-F238E27FC236}">
                  <a16:creationId xmlns:a16="http://schemas.microsoft.com/office/drawing/2014/main" id="{E9DD4DAB-D739-4919-9074-809D9894393D}"/>
                </a:ext>
              </a:extLst>
            </p:cNvPr>
            <p:cNvSpPr/>
            <p:nvPr/>
          </p:nvSpPr>
          <p:spPr>
            <a:xfrm>
              <a:off x="1586245" y="2657475"/>
              <a:ext cx="1306721" cy="1306721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24">
              <a:extLst>
                <a:ext uri="{FF2B5EF4-FFF2-40B4-BE49-F238E27FC236}">
                  <a16:creationId xmlns:a16="http://schemas.microsoft.com/office/drawing/2014/main" id="{1B8D305A-71F1-4D7E-9B72-13866D2ABC15}"/>
                </a:ext>
              </a:extLst>
            </p:cNvPr>
            <p:cNvSpPr/>
            <p:nvPr/>
          </p:nvSpPr>
          <p:spPr>
            <a:xfrm>
              <a:off x="1656963" y="2728193"/>
              <a:ext cx="1165284" cy="11652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30200" dist="317500" dir="8100000" sx="40000" sy="4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5">
              <a:extLst>
                <a:ext uri="{FF2B5EF4-FFF2-40B4-BE49-F238E27FC236}">
                  <a16:creationId xmlns:a16="http://schemas.microsoft.com/office/drawing/2014/main" id="{BE576C30-A472-461D-98E0-13C98ACE96CA}"/>
                </a:ext>
              </a:extLst>
            </p:cNvPr>
            <p:cNvSpPr/>
            <p:nvPr/>
          </p:nvSpPr>
          <p:spPr>
            <a:xfrm>
              <a:off x="1497877" y="2569107"/>
              <a:ext cx="1483456" cy="1483456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6">
              <a:extLst>
                <a:ext uri="{FF2B5EF4-FFF2-40B4-BE49-F238E27FC236}">
                  <a16:creationId xmlns:a16="http://schemas.microsoft.com/office/drawing/2014/main" id="{8A4470C5-75BA-421D-8E5E-2853BD9757B0}"/>
                </a:ext>
              </a:extLst>
            </p:cNvPr>
            <p:cNvSpPr/>
            <p:nvPr/>
          </p:nvSpPr>
          <p:spPr>
            <a:xfrm>
              <a:off x="1405252" y="2476482"/>
              <a:ext cx="1668706" cy="1668706"/>
            </a:xfrm>
            <a:prstGeom prst="ellipse">
              <a:avLst/>
            </a:prstGeom>
            <a:noFill/>
            <a:ln w="0">
              <a:solidFill>
                <a:schemeClr val="bg1">
                  <a:lumMod val="85000"/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6822" y="2100384"/>
            <a:ext cx="5163850" cy="5163850"/>
          </a:xfrm>
          <a:prstGeom prst="rect">
            <a:avLst/>
          </a:prstGeom>
        </p:spPr>
      </p:pic>
      <p:sp>
        <p:nvSpPr>
          <p:cNvPr id="122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9510384" y="4682309"/>
            <a:ext cx="1838167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3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8850293" y="2720781"/>
            <a:ext cx="1838167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4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1493209" y="2720781"/>
            <a:ext cx="1838167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68250" y="4655828"/>
            <a:ext cx="1838167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85450" y="2813779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7870149" y="2813779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2860831" y="4646849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8714964" y="4614382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29" name="矩形 128"/>
          <p:cNvSpPr/>
          <p:nvPr/>
        </p:nvSpPr>
        <p:spPr>
          <a:xfrm flipV="1">
            <a:off x="0" y="6733140"/>
            <a:ext cx="7924800" cy="15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 flipV="1">
            <a:off x="7924800" y="6740396"/>
            <a:ext cx="4267200" cy="14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70101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11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56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965296"/>
            <a:ext cx="12192000" cy="2126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691738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4481592" y="1238456"/>
            <a:ext cx="3228817" cy="5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鲜明的社会责任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498288" y="1780110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48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629794" y="2714172"/>
            <a:ext cx="10938319" cy="3439886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2407126" y="1949717"/>
            <a:ext cx="7377747" cy="364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7" y="2640470"/>
            <a:ext cx="3587290" cy="3587290"/>
          </a:xfrm>
          <a:prstGeom prst="rect">
            <a:avLst/>
          </a:prstGeom>
        </p:spPr>
      </p:pic>
      <p:sp>
        <p:nvSpPr>
          <p:cNvPr id="59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6029283" y="3712060"/>
            <a:ext cx="5058120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099461" y="3405900"/>
            <a:ext cx="1417055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01.</a:t>
            </a:r>
            <a:r>
              <a:rPr lang="zh-CN" altLang="en-US" dirty="0"/>
              <a:t>社会责任</a:t>
            </a:r>
            <a:endParaRPr lang="en-US" dirty="0"/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6029283" y="4990817"/>
            <a:ext cx="5058120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099461" y="4684657"/>
            <a:ext cx="1417055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02.</a:t>
            </a:r>
            <a:r>
              <a:rPr lang="zh-CN" altLang="en-US" dirty="0"/>
              <a:t>社会责任</a:t>
            </a:r>
            <a:endParaRPr lang="en-US" dirty="0"/>
          </a:p>
        </p:txBody>
      </p:sp>
      <p:cxnSp>
        <p:nvCxnSpPr>
          <p:cNvPr id="68" name="直接连接符 67"/>
          <p:cNvCxnSpPr>
            <a:cxnSpLocks/>
          </p:cNvCxnSpPr>
          <p:nvPr/>
        </p:nvCxnSpPr>
        <p:spPr>
          <a:xfrm>
            <a:off x="6132513" y="3726574"/>
            <a:ext cx="47822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cxnSpLocks/>
          </p:cNvCxnSpPr>
          <p:nvPr/>
        </p:nvCxnSpPr>
        <p:spPr>
          <a:xfrm>
            <a:off x="6132513" y="5016248"/>
            <a:ext cx="47822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12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545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270134"/>
            <a:ext cx="1593480" cy="212464"/>
          </a:xfrm>
          <a:prstGeom prst="rect">
            <a:avLst/>
          </a:prstGeom>
        </p:spPr>
      </p:pic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10709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493747" y="3152842"/>
            <a:ext cx="3384522" cy="10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行为准则</a:t>
            </a:r>
            <a:endParaRPr lang="en-US" altLang="zh-CN" sz="60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04</a:t>
            </a:r>
            <a:endParaRPr lang="zh-CN" altLang="en-US" sz="6000" dirty="0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7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D7339AD7-D671-4222-A2BF-2A5010F417F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3" y="1096510"/>
            <a:ext cx="4977598" cy="4977598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643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4" y="1035099"/>
            <a:ext cx="4201734" cy="4201734"/>
          </a:xfrm>
          <a:prstGeom prst="rect">
            <a:avLst/>
          </a:prstGeom>
        </p:spPr>
      </p:pic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5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056084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36" name="Rectangle 5">
            <a:extLst>
              <a:ext uri="{FF2B5EF4-FFF2-40B4-BE49-F238E27FC236}">
                <a16:creationId xmlns:a16="http://schemas.microsoft.com/office/drawing/2014/main" id="{3554488A-BFB6-FC4C-B5B4-14DB77D56CA4}"/>
              </a:ext>
            </a:extLst>
          </p:cNvPr>
          <p:cNvSpPr/>
          <p:nvPr/>
        </p:nvSpPr>
        <p:spPr>
          <a:xfrm>
            <a:off x="0" y="4572680"/>
            <a:ext cx="12192000" cy="228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4556181" y="2057073"/>
            <a:ext cx="3228817" cy="5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</a:rPr>
              <a:t>关键行为准则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8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065641" y="2598438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50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71776" y="5145009"/>
            <a:ext cx="3171237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4584326" y="5145009"/>
            <a:ext cx="3171237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8396876" y="5145009"/>
            <a:ext cx="3171237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52569" y="4236246"/>
            <a:ext cx="798285" cy="7982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5754245" y="4236246"/>
            <a:ext cx="798285" cy="798285"/>
          </a:xfrm>
          <a:prstGeom prst="ellipse">
            <a:avLst/>
          </a:prstGeom>
          <a:ln>
            <a:noFill/>
          </a:ln>
          <a:effectLst>
            <a:outerShdw blurRad="1143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9655921" y="4236246"/>
            <a:ext cx="798285" cy="798285"/>
          </a:xfrm>
          <a:prstGeom prst="ellipse">
            <a:avLst/>
          </a:prstGeom>
          <a:ln>
            <a:noFill/>
          </a:ln>
          <a:effectLst>
            <a:outerShdw blurRad="1143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946265" y="4316730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820956" y="4316730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720914" y="4316730"/>
            <a:ext cx="63991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2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4970414" y="2691892"/>
            <a:ext cx="6402988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单击此处可以输入你想要输入的文字，文本框根据文字的长度可以自由拉伸。单击此处可以输入你想要输入的文字，文本框根据文字的长度可以自由拉伸。</a:t>
            </a:r>
            <a:endParaRPr lang="en-US" altLang="zh-CN" sz="1600" dirty="0">
              <a:sym typeface="+mn-lt"/>
            </a:endParaRPr>
          </a:p>
          <a:p>
            <a:endParaRPr lang="en-US" sz="1600" dirty="0"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02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056084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83" name="TextBox 7">
            <a:extLst>
              <a:ext uri="{FF2B5EF4-FFF2-40B4-BE49-F238E27FC236}">
                <a16:creationId xmlns:a16="http://schemas.microsoft.com/office/drawing/2014/main" id="{C935B0CA-64F0-F243-A1B2-D921E51DD548}"/>
              </a:ext>
            </a:extLst>
          </p:cNvPr>
          <p:cNvSpPr txBox="1"/>
          <p:nvPr/>
        </p:nvSpPr>
        <p:spPr>
          <a:xfrm>
            <a:off x="3465273" y="1342528"/>
            <a:ext cx="5334480" cy="54243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R="0" lvl="0" indent="0" algn="ctr" defTabSz="1460754" fontAlgn="auto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spc="3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1095566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/>
            </a:lvl2pPr>
            <a:lvl3pPr marL="1825943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/>
            </a:lvl3pPr>
            <a:lvl4pPr marL="2556320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4pPr>
            <a:lvl5pPr marL="3286697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5pPr>
            <a:lvl6pPr marL="4017074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6pPr>
            <a:lvl7pPr marL="4747451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7pPr>
            <a:lvl8pPr marL="5477828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8pPr>
            <a:lvl9pPr marL="6208205" indent="-365189" defTabSz="1460754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/>
            </a:lvl9pPr>
          </a:lstStyle>
          <a:p>
            <a:r>
              <a:rPr lang="zh-CN" altLang="en-US" dirty="0">
                <a:sym typeface="字魂105号-简雅黑" panose="00000500000000000000" pitchFamily="2" charset="-122"/>
              </a:rPr>
              <a:t>尊重原则</a:t>
            </a:r>
          </a:p>
        </p:txBody>
      </p:sp>
      <p:grpSp>
        <p:nvGrpSpPr>
          <p:cNvPr id="86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498288" y="1881710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87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1" name="Group 6">
            <a:extLst>
              <a:ext uri="{FF2B5EF4-FFF2-40B4-BE49-F238E27FC236}">
                <a16:creationId xmlns:a16="http://schemas.microsoft.com/office/drawing/2014/main" id="{B05EA0FB-F014-4313-9AD6-CB5EE0925679}"/>
              </a:ext>
            </a:extLst>
          </p:cNvPr>
          <p:cNvGrpSpPr/>
          <p:nvPr/>
        </p:nvGrpSpPr>
        <p:grpSpPr>
          <a:xfrm>
            <a:off x="4575864" y="2384670"/>
            <a:ext cx="3041193" cy="3041180"/>
            <a:chOff x="1377061" y="3166335"/>
            <a:chExt cx="1498735" cy="1498733"/>
          </a:xfrm>
        </p:grpSpPr>
        <p:sp>
          <p:nvSpPr>
            <p:cNvPr id="172" name="Oval 7">
              <a:extLst>
                <a:ext uri="{FF2B5EF4-FFF2-40B4-BE49-F238E27FC236}">
                  <a16:creationId xmlns:a16="http://schemas.microsoft.com/office/drawing/2014/main" id="{1487F966-EED8-4841-B62F-B4E02C996266}"/>
                </a:ext>
              </a:extLst>
            </p:cNvPr>
            <p:cNvSpPr/>
            <p:nvPr/>
          </p:nvSpPr>
          <p:spPr>
            <a:xfrm>
              <a:off x="1512660" y="3301934"/>
              <a:ext cx="1227536" cy="1227534"/>
            </a:xfrm>
            <a:prstGeom prst="ellipse">
              <a:avLst/>
            </a:prstGeom>
            <a:noFill/>
            <a:ln w="9525"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Oval 8">
              <a:extLst>
                <a:ext uri="{FF2B5EF4-FFF2-40B4-BE49-F238E27FC236}">
                  <a16:creationId xmlns:a16="http://schemas.microsoft.com/office/drawing/2014/main" id="{BE7C961B-F682-4C35-BB8A-6A3E69D247BF}"/>
                </a:ext>
              </a:extLst>
            </p:cNvPr>
            <p:cNvSpPr/>
            <p:nvPr/>
          </p:nvSpPr>
          <p:spPr>
            <a:xfrm>
              <a:off x="1447988" y="3237263"/>
              <a:ext cx="1356881" cy="1356878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Oval 9">
              <a:extLst>
                <a:ext uri="{FF2B5EF4-FFF2-40B4-BE49-F238E27FC236}">
                  <a16:creationId xmlns:a16="http://schemas.microsoft.com/office/drawing/2014/main" id="{CC8B0568-B6F1-4A3B-8B7F-79160CFABC30}"/>
                </a:ext>
              </a:extLst>
            </p:cNvPr>
            <p:cNvSpPr/>
            <p:nvPr/>
          </p:nvSpPr>
          <p:spPr>
            <a:xfrm>
              <a:off x="1377061" y="3166335"/>
              <a:ext cx="1498735" cy="1498733"/>
            </a:xfrm>
            <a:prstGeom prst="ellipse">
              <a:avLst/>
            </a:prstGeom>
            <a:noFill/>
            <a:ln w="0">
              <a:solidFill>
                <a:schemeClr val="bg1">
                  <a:lumMod val="85000"/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5" name="Arc 10">
            <a:extLst>
              <a:ext uri="{FF2B5EF4-FFF2-40B4-BE49-F238E27FC236}">
                <a16:creationId xmlns:a16="http://schemas.microsoft.com/office/drawing/2014/main" id="{C58974E9-678A-4DC6-A192-05D5917191A1}"/>
              </a:ext>
            </a:extLst>
          </p:cNvPr>
          <p:cNvSpPr/>
          <p:nvPr/>
        </p:nvSpPr>
        <p:spPr>
          <a:xfrm>
            <a:off x="4243342" y="1984120"/>
            <a:ext cx="3842283" cy="3842281"/>
          </a:xfrm>
          <a:prstGeom prst="arc">
            <a:avLst>
              <a:gd name="adj1" fmla="val 18135557"/>
              <a:gd name="adj2" fmla="val 352829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Arc 11">
            <a:extLst>
              <a:ext uri="{FF2B5EF4-FFF2-40B4-BE49-F238E27FC236}">
                <a16:creationId xmlns:a16="http://schemas.microsoft.com/office/drawing/2014/main" id="{29C45051-6E9B-4E74-9296-57829DA9E9C2}"/>
              </a:ext>
            </a:extLst>
          </p:cNvPr>
          <p:cNvSpPr/>
          <p:nvPr/>
        </p:nvSpPr>
        <p:spPr>
          <a:xfrm flipH="1">
            <a:off x="4107296" y="1984120"/>
            <a:ext cx="3842283" cy="3842281"/>
          </a:xfrm>
          <a:prstGeom prst="arc">
            <a:avLst>
              <a:gd name="adj1" fmla="val 18120689"/>
              <a:gd name="adj2" fmla="val 3452874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7" name="Group 13">
            <a:extLst>
              <a:ext uri="{FF2B5EF4-FFF2-40B4-BE49-F238E27FC236}">
                <a16:creationId xmlns:a16="http://schemas.microsoft.com/office/drawing/2014/main" id="{D94F68D5-D8CD-4FA6-BD2E-B3790AD41791}"/>
              </a:ext>
            </a:extLst>
          </p:cNvPr>
          <p:cNvGrpSpPr/>
          <p:nvPr/>
        </p:nvGrpSpPr>
        <p:grpSpPr>
          <a:xfrm>
            <a:off x="7968907" y="3796268"/>
            <a:ext cx="217986" cy="217984"/>
            <a:chOff x="7118555" y="5194083"/>
            <a:chExt cx="558596" cy="558592"/>
          </a:xfrm>
        </p:grpSpPr>
        <p:sp>
          <p:nvSpPr>
            <p:cNvPr id="178" name="Oval 14">
              <a:extLst>
                <a:ext uri="{FF2B5EF4-FFF2-40B4-BE49-F238E27FC236}">
                  <a16:creationId xmlns:a16="http://schemas.microsoft.com/office/drawing/2014/main" id="{BC63C4FF-31D0-456C-A20F-1D4AD18C108E}"/>
                </a:ext>
              </a:extLst>
            </p:cNvPr>
            <p:cNvSpPr/>
            <p:nvPr userDrawn="1"/>
          </p:nvSpPr>
          <p:spPr>
            <a:xfrm>
              <a:off x="7118555" y="5194083"/>
              <a:ext cx="558596" cy="558592"/>
            </a:xfrm>
            <a:prstGeom prst="ellipse">
              <a:avLst/>
            </a:prstGeom>
            <a:solidFill>
              <a:schemeClr val="accent2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al 15">
              <a:extLst>
                <a:ext uri="{FF2B5EF4-FFF2-40B4-BE49-F238E27FC236}">
                  <a16:creationId xmlns:a16="http://schemas.microsoft.com/office/drawing/2014/main" id="{8A72BAA1-021F-450D-965B-F2941E81192D}"/>
                </a:ext>
              </a:extLst>
            </p:cNvPr>
            <p:cNvSpPr/>
            <p:nvPr userDrawn="1"/>
          </p:nvSpPr>
          <p:spPr>
            <a:xfrm>
              <a:off x="7234312" y="5309839"/>
              <a:ext cx="327082" cy="3270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0" name="Group 16">
            <a:extLst>
              <a:ext uri="{FF2B5EF4-FFF2-40B4-BE49-F238E27FC236}">
                <a16:creationId xmlns:a16="http://schemas.microsoft.com/office/drawing/2014/main" id="{3AE39F88-B071-46BA-A51A-B72A344B93E5}"/>
              </a:ext>
            </a:extLst>
          </p:cNvPr>
          <p:cNvGrpSpPr/>
          <p:nvPr/>
        </p:nvGrpSpPr>
        <p:grpSpPr>
          <a:xfrm>
            <a:off x="3998303" y="3796268"/>
            <a:ext cx="217986" cy="217984"/>
            <a:chOff x="7118555" y="5194083"/>
            <a:chExt cx="558596" cy="558592"/>
          </a:xfrm>
        </p:grpSpPr>
        <p:sp>
          <p:nvSpPr>
            <p:cNvPr id="181" name="Oval 17">
              <a:extLst>
                <a:ext uri="{FF2B5EF4-FFF2-40B4-BE49-F238E27FC236}">
                  <a16:creationId xmlns:a16="http://schemas.microsoft.com/office/drawing/2014/main" id="{20020362-DE5F-4B0D-8061-F6CAA82AD7CE}"/>
                </a:ext>
              </a:extLst>
            </p:cNvPr>
            <p:cNvSpPr/>
            <p:nvPr userDrawn="1"/>
          </p:nvSpPr>
          <p:spPr>
            <a:xfrm>
              <a:off x="7118555" y="5194083"/>
              <a:ext cx="558596" cy="558592"/>
            </a:xfrm>
            <a:prstGeom prst="ellipse">
              <a:avLst/>
            </a:prstGeom>
            <a:solidFill>
              <a:schemeClr val="accent2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val 18">
              <a:extLst>
                <a:ext uri="{FF2B5EF4-FFF2-40B4-BE49-F238E27FC236}">
                  <a16:creationId xmlns:a16="http://schemas.microsoft.com/office/drawing/2014/main" id="{5D2625EF-2966-49A2-A0B3-16B6D66A1E31}"/>
                </a:ext>
              </a:extLst>
            </p:cNvPr>
            <p:cNvSpPr/>
            <p:nvPr userDrawn="1"/>
          </p:nvSpPr>
          <p:spPr>
            <a:xfrm>
              <a:off x="7234312" y="5309839"/>
              <a:ext cx="327082" cy="3270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3" name="Group 19">
            <a:extLst>
              <a:ext uri="{FF2B5EF4-FFF2-40B4-BE49-F238E27FC236}">
                <a16:creationId xmlns:a16="http://schemas.microsoft.com/office/drawing/2014/main" id="{C541E993-2CBD-48B6-AB71-3AA244D0CB85}"/>
              </a:ext>
            </a:extLst>
          </p:cNvPr>
          <p:cNvGrpSpPr/>
          <p:nvPr/>
        </p:nvGrpSpPr>
        <p:grpSpPr>
          <a:xfrm>
            <a:off x="4906497" y="2168159"/>
            <a:ext cx="217986" cy="217984"/>
            <a:chOff x="7118555" y="5194083"/>
            <a:chExt cx="558596" cy="558592"/>
          </a:xfrm>
        </p:grpSpPr>
        <p:sp>
          <p:nvSpPr>
            <p:cNvPr id="184" name="Oval 20">
              <a:extLst>
                <a:ext uri="{FF2B5EF4-FFF2-40B4-BE49-F238E27FC236}">
                  <a16:creationId xmlns:a16="http://schemas.microsoft.com/office/drawing/2014/main" id="{C64CB636-A588-4ABD-8F6A-1EBC015E2BC4}"/>
                </a:ext>
              </a:extLst>
            </p:cNvPr>
            <p:cNvSpPr/>
            <p:nvPr userDrawn="1"/>
          </p:nvSpPr>
          <p:spPr>
            <a:xfrm>
              <a:off x="7118555" y="5194083"/>
              <a:ext cx="558596" cy="558592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val 21">
              <a:extLst>
                <a:ext uri="{FF2B5EF4-FFF2-40B4-BE49-F238E27FC236}">
                  <a16:creationId xmlns:a16="http://schemas.microsoft.com/office/drawing/2014/main" id="{C87FBCDB-3217-4F47-9958-6CEBBA8F7807}"/>
                </a:ext>
              </a:extLst>
            </p:cNvPr>
            <p:cNvSpPr/>
            <p:nvPr userDrawn="1"/>
          </p:nvSpPr>
          <p:spPr>
            <a:xfrm>
              <a:off x="7234312" y="5309839"/>
              <a:ext cx="327082" cy="3270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6" name="Group 22">
            <a:extLst>
              <a:ext uri="{FF2B5EF4-FFF2-40B4-BE49-F238E27FC236}">
                <a16:creationId xmlns:a16="http://schemas.microsoft.com/office/drawing/2014/main" id="{8BF0DAA0-0A8A-4CF6-AB65-580B4D35A9FE}"/>
              </a:ext>
            </a:extLst>
          </p:cNvPr>
          <p:cNvGrpSpPr/>
          <p:nvPr/>
        </p:nvGrpSpPr>
        <p:grpSpPr>
          <a:xfrm>
            <a:off x="4906497" y="5434708"/>
            <a:ext cx="217986" cy="217984"/>
            <a:chOff x="7118555" y="5194083"/>
            <a:chExt cx="558596" cy="558592"/>
          </a:xfrm>
        </p:grpSpPr>
        <p:sp>
          <p:nvSpPr>
            <p:cNvPr id="187" name="Oval 23">
              <a:extLst>
                <a:ext uri="{FF2B5EF4-FFF2-40B4-BE49-F238E27FC236}">
                  <a16:creationId xmlns:a16="http://schemas.microsoft.com/office/drawing/2014/main" id="{F69EE402-BD33-4E3D-8F70-EB057D941AEA}"/>
                </a:ext>
              </a:extLst>
            </p:cNvPr>
            <p:cNvSpPr/>
            <p:nvPr userDrawn="1"/>
          </p:nvSpPr>
          <p:spPr>
            <a:xfrm>
              <a:off x="7118555" y="5194083"/>
              <a:ext cx="558596" cy="558592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al 24">
              <a:extLst>
                <a:ext uri="{FF2B5EF4-FFF2-40B4-BE49-F238E27FC236}">
                  <a16:creationId xmlns:a16="http://schemas.microsoft.com/office/drawing/2014/main" id="{B5618DBE-74F6-40F8-8D76-7F309CB8F6EA}"/>
                </a:ext>
              </a:extLst>
            </p:cNvPr>
            <p:cNvSpPr/>
            <p:nvPr userDrawn="1"/>
          </p:nvSpPr>
          <p:spPr>
            <a:xfrm>
              <a:off x="7234312" y="5309839"/>
              <a:ext cx="327082" cy="3270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9" name="Group 27">
            <a:extLst>
              <a:ext uri="{FF2B5EF4-FFF2-40B4-BE49-F238E27FC236}">
                <a16:creationId xmlns:a16="http://schemas.microsoft.com/office/drawing/2014/main" id="{AFA008E3-800B-43CF-826F-ACE7FF2C95CE}"/>
              </a:ext>
            </a:extLst>
          </p:cNvPr>
          <p:cNvGrpSpPr/>
          <p:nvPr/>
        </p:nvGrpSpPr>
        <p:grpSpPr>
          <a:xfrm>
            <a:off x="7068438" y="2168159"/>
            <a:ext cx="217986" cy="217984"/>
            <a:chOff x="7118555" y="5194083"/>
            <a:chExt cx="558596" cy="558592"/>
          </a:xfrm>
        </p:grpSpPr>
        <p:sp>
          <p:nvSpPr>
            <p:cNvPr id="190" name="Oval 31">
              <a:extLst>
                <a:ext uri="{FF2B5EF4-FFF2-40B4-BE49-F238E27FC236}">
                  <a16:creationId xmlns:a16="http://schemas.microsoft.com/office/drawing/2014/main" id="{F51644C9-C0FE-4702-BFED-56C94EDCA2C7}"/>
                </a:ext>
              </a:extLst>
            </p:cNvPr>
            <p:cNvSpPr/>
            <p:nvPr userDrawn="1"/>
          </p:nvSpPr>
          <p:spPr>
            <a:xfrm>
              <a:off x="7118555" y="5194083"/>
              <a:ext cx="558596" cy="558592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val 32">
              <a:extLst>
                <a:ext uri="{FF2B5EF4-FFF2-40B4-BE49-F238E27FC236}">
                  <a16:creationId xmlns:a16="http://schemas.microsoft.com/office/drawing/2014/main" id="{4474B85A-49D0-40E3-B71E-A03D7ACAE8E2}"/>
                </a:ext>
              </a:extLst>
            </p:cNvPr>
            <p:cNvSpPr/>
            <p:nvPr userDrawn="1"/>
          </p:nvSpPr>
          <p:spPr>
            <a:xfrm>
              <a:off x="7234312" y="5309839"/>
              <a:ext cx="327082" cy="3270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2" name="Group 28">
            <a:extLst>
              <a:ext uri="{FF2B5EF4-FFF2-40B4-BE49-F238E27FC236}">
                <a16:creationId xmlns:a16="http://schemas.microsoft.com/office/drawing/2014/main" id="{8061A66C-6E78-4FBB-90A9-5C6DC15CA783}"/>
              </a:ext>
            </a:extLst>
          </p:cNvPr>
          <p:cNvGrpSpPr/>
          <p:nvPr/>
        </p:nvGrpSpPr>
        <p:grpSpPr>
          <a:xfrm>
            <a:off x="7068438" y="5434708"/>
            <a:ext cx="217986" cy="217984"/>
            <a:chOff x="7118555" y="5194083"/>
            <a:chExt cx="558596" cy="558592"/>
          </a:xfrm>
        </p:grpSpPr>
        <p:sp>
          <p:nvSpPr>
            <p:cNvPr id="193" name="Oval 29">
              <a:extLst>
                <a:ext uri="{FF2B5EF4-FFF2-40B4-BE49-F238E27FC236}">
                  <a16:creationId xmlns:a16="http://schemas.microsoft.com/office/drawing/2014/main" id="{2B2F8231-40A4-4D87-AD77-B7AC6A3E816A}"/>
                </a:ext>
              </a:extLst>
            </p:cNvPr>
            <p:cNvSpPr/>
            <p:nvPr userDrawn="1"/>
          </p:nvSpPr>
          <p:spPr>
            <a:xfrm>
              <a:off x="7118555" y="5194083"/>
              <a:ext cx="558596" cy="558592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val 30">
              <a:extLst>
                <a:ext uri="{FF2B5EF4-FFF2-40B4-BE49-F238E27FC236}">
                  <a16:creationId xmlns:a16="http://schemas.microsoft.com/office/drawing/2014/main" id="{12901216-3F17-4100-BC9C-2CD0CE332E66}"/>
                </a:ext>
              </a:extLst>
            </p:cNvPr>
            <p:cNvSpPr/>
            <p:nvPr userDrawn="1"/>
          </p:nvSpPr>
          <p:spPr>
            <a:xfrm>
              <a:off x="7234312" y="5309839"/>
              <a:ext cx="327082" cy="3270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6" name="Group 49">
            <a:extLst>
              <a:ext uri="{FF2B5EF4-FFF2-40B4-BE49-F238E27FC236}">
                <a16:creationId xmlns:a16="http://schemas.microsoft.com/office/drawing/2014/main" id="{E1A3AABF-BFA5-45D4-ADE0-8E779157D1F0}"/>
              </a:ext>
            </a:extLst>
          </p:cNvPr>
          <p:cNvGrpSpPr/>
          <p:nvPr/>
        </p:nvGrpSpPr>
        <p:grpSpPr>
          <a:xfrm flipH="1">
            <a:off x="7497003" y="1678514"/>
            <a:ext cx="2996384" cy="1042855"/>
            <a:chOff x="488731" y="1087821"/>
            <a:chExt cx="3458029" cy="1375852"/>
          </a:xfrm>
          <a:solidFill>
            <a:schemeClr val="bg1"/>
          </a:solidFill>
          <a:effectLst>
            <a:outerShdw blurRad="635000" dist="1181100" dir="9600000" sx="70000" sy="70000" algn="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04" name="Rectangle: Rounded Corners 50">
              <a:extLst>
                <a:ext uri="{FF2B5EF4-FFF2-40B4-BE49-F238E27FC236}">
                  <a16:creationId xmlns:a16="http://schemas.microsoft.com/office/drawing/2014/main" id="{3B776F53-7A01-4331-B49B-477C692BC41D}"/>
                </a:ext>
              </a:extLst>
            </p:cNvPr>
            <p:cNvSpPr/>
            <p:nvPr/>
          </p:nvSpPr>
          <p:spPr>
            <a:xfrm>
              <a:off x="488731" y="1087821"/>
              <a:ext cx="3294993" cy="13758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Isosceles Triangle 51">
              <a:extLst>
                <a:ext uri="{FF2B5EF4-FFF2-40B4-BE49-F238E27FC236}">
                  <a16:creationId xmlns:a16="http://schemas.microsoft.com/office/drawing/2014/main" id="{183B5966-3E0E-49AE-81E8-C1205286F2AD}"/>
                </a:ext>
              </a:extLst>
            </p:cNvPr>
            <p:cNvSpPr/>
            <p:nvPr/>
          </p:nvSpPr>
          <p:spPr>
            <a:xfrm rot="5400000">
              <a:off x="3745512" y="1694229"/>
              <a:ext cx="239460" cy="1630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7" name="Group 46">
            <a:extLst>
              <a:ext uri="{FF2B5EF4-FFF2-40B4-BE49-F238E27FC236}">
                <a16:creationId xmlns:a16="http://schemas.microsoft.com/office/drawing/2014/main" id="{3F71704E-9CB9-4DBC-9C4F-BAA4A78B7E95}"/>
              </a:ext>
            </a:extLst>
          </p:cNvPr>
          <p:cNvGrpSpPr/>
          <p:nvPr/>
        </p:nvGrpSpPr>
        <p:grpSpPr>
          <a:xfrm flipH="1">
            <a:off x="8362129" y="3383832"/>
            <a:ext cx="2996384" cy="1042855"/>
            <a:chOff x="488731" y="1087821"/>
            <a:chExt cx="3458029" cy="1375852"/>
          </a:xfrm>
          <a:solidFill>
            <a:schemeClr val="bg1"/>
          </a:solidFill>
          <a:effectLst>
            <a:outerShdw blurRad="635000" dist="1181100" dir="9600000" sx="70000" sy="70000" algn="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14" name="Rectangle: Rounded Corners 47">
              <a:extLst>
                <a:ext uri="{FF2B5EF4-FFF2-40B4-BE49-F238E27FC236}">
                  <a16:creationId xmlns:a16="http://schemas.microsoft.com/office/drawing/2014/main" id="{ABFCB88B-3972-4014-A769-CA81431539FD}"/>
                </a:ext>
              </a:extLst>
            </p:cNvPr>
            <p:cNvSpPr/>
            <p:nvPr/>
          </p:nvSpPr>
          <p:spPr>
            <a:xfrm>
              <a:off x="488731" y="1087821"/>
              <a:ext cx="3294993" cy="13758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Isosceles Triangle 48">
              <a:extLst>
                <a:ext uri="{FF2B5EF4-FFF2-40B4-BE49-F238E27FC236}">
                  <a16:creationId xmlns:a16="http://schemas.microsoft.com/office/drawing/2014/main" id="{188A77D2-CF28-4071-8033-B208041313B2}"/>
                </a:ext>
              </a:extLst>
            </p:cNvPr>
            <p:cNvSpPr/>
            <p:nvPr/>
          </p:nvSpPr>
          <p:spPr>
            <a:xfrm rot="5400000">
              <a:off x="3745512" y="1694229"/>
              <a:ext cx="239460" cy="1630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7" name="Group 52">
            <a:extLst>
              <a:ext uri="{FF2B5EF4-FFF2-40B4-BE49-F238E27FC236}">
                <a16:creationId xmlns:a16="http://schemas.microsoft.com/office/drawing/2014/main" id="{384B6597-E8D0-4E9A-A679-81651265B385}"/>
              </a:ext>
            </a:extLst>
          </p:cNvPr>
          <p:cNvGrpSpPr/>
          <p:nvPr/>
        </p:nvGrpSpPr>
        <p:grpSpPr>
          <a:xfrm flipH="1">
            <a:off x="7497003" y="5089149"/>
            <a:ext cx="2996384" cy="1042855"/>
            <a:chOff x="488731" y="1087821"/>
            <a:chExt cx="3458029" cy="1375852"/>
          </a:xfrm>
          <a:solidFill>
            <a:schemeClr val="bg1"/>
          </a:solidFill>
          <a:effectLst>
            <a:outerShdw blurRad="635000" dist="1181100" dir="9600000" sx="70000" sy="70000" algn="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22" name="Rectangle: Rounded Corners 53">
              <a:extLst>
                <a:ext uri="{FF2B5EF4-FFF2-40B4-BE49-F238E27FC236}">
                  <a16:creationId xmlns:a16="http://schemas.microsoft.com/office/drawing/2014/main" id="{87C6E12F-9038-44C8-A4DF-CF2D4023B9E0}"/>
                </a:ext>
              </a:extLst>
            </p:cNvPr>
            <p:cNvSpPr/>
            <p:nvPr/>
          </p:nvSpPr>
          <p:spPr>
            <a:xfrm>
              <a:off x="488731" y="1087821"/>
              <a:ext cx="3294993" cy="137585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Isosceles Triangle 54">
              <a:extLst>
                <a:ext uri="{FF2B5EF4-FFF2-40B4-BE49-F238E27FC236}">
                  <a16:creationId xmlns:a16="http://schemas.microsoft.com/office/drawing/2014/main" id="{0BB854E6-5982-4FE5-84EB-25EFA6D8E8DA}"/>
                </a:ext>
              </a:extLst>
            </p:cNvPr>
            <p:cNvSpPr/>
            <p:nvPr/>
          </p:nvSpPr>
          <p:spPr>
            <a:xfrm rot="5400000">
              <a:off x="3745512" y="1694229"/>
              <a:ext cx="239460" cy="16303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5" name="Group 37">
            <a:extLst>
              <a:ext uri="{FF2B5EF4-FFF2-40B4-BE49-F238E27FC236}">
                <a16:creationId xmlns:a16="http://schemas.microsoft.com/office/drawing/2014/main" id="{6F5419E6-CEE8-478B-8385-B13F5900D29A}"/>
              </a:ext>
            </a:extLst>
          </p:cNvPr>
          <p:cNvGrpSpPr/>
          <p:nvPr/>
        </p:nvGrpSpPr>
        <p:grpSpPr>
          <a:xfrm>
            <a:off x="1698613" y="1678513"/>
            <a:ext cx="2996385" cy="1042854"/>
            <a:chOff x="488731" y="1087821"/>
            <a:chExt cx="3458029" cy="1375852"/>
          </a:xfrm>
          <a:solidFill>
            <a:schemeClr val="bg1"/>
          </a:solidFill>
          <a:effectLst>
            <a:outerShdw blurRad="635000" dist="1181100" dir="1200000" sx="70000" sy="7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30" name="Rectangle: Rounded Corners 35">
              <a:extLst>
                <a:ext uri="{FF2B5EF4-FFF2-40B4-BE49-F238E27FC236}">
                  <a16:creationId xmlns:a16="http://schemas.microsoft.com/office/drawing/2014/main" id="{0381C175-5071-41F4-9B3F-68AFB8D1FE7D}"/>
                </a:ext>
              </a:extLst>
            </p:cNvPr>
            <p:cNvSpPr/>
            <p:nvPr/>
          </p:nvSpPr>
          <p:spPr>
            <a:xfrm>
              <a:off x="488731" y="1087821"/>
              <a:ext cx="3294993" cy="13758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Isosceles Triangle 36">
              <a:extLst>
                <a:ext uri="{FF2B5EF4-FFF2-40B4-BE49-F238E27FC236}">
                  <a16:creationId xmlns:a16="http://schemas.microsoft.com/office/drawing/2014/main" id="{FEF78992-30C6-46AA-A6AE-077C61815E20}"/>
                </a:ext>
              </a:extLst>
            </p:cNvPr>
            <p:cNvSpPr/>
            <p:nvPr/>
          </p:nvSpPr>
          <p:spPr>
            <a:xfrm rot="5400000">
              <a:off x="3745512" y="1694229"/>
              <a:ext cx="239460" cy="1630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3" name="Group 38">
            <a:extLst>
              <a:ext uri="{FF2B5EF4-FFF2-40B4-BE49-F238E27FC236}">
                <a16:creationId xmlns:a16="http://schemas.microsoft.com/office/drawing/2014/main" id="{90BB51EA-1388-40CD-A3DC-24DD2EC263B5}"/>
              </a:ext>
            </a:extLst>
          </p:cNvPr>
          <p:cNvGrpSpPr/>
          <p:nvPr/>
        </p:nvGrpSpPr>
        <p:grpSpPr>
          <a:xfrm>
            <a:off x="833487" y="3383832"/>
            <a:ext cx="2996384" cy="1042855"/>
            <a:chOff x="488731" y="1087821"/>
            <a:chExt cx="3458029" cy="1375852"/>
          </a:xfrm>
          <a:solidFill>
            <a:schemeClr val="bg1"/>
          </a:solidFill>
          <a:effectLst>
            <a:outerShdw blurRad="635000" dist="1181100" dir="1200000" sx="70000" sy="7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40" name="Rectangle: Rounded Corners 39">
              <a:extLst>
                <a:ext uri="{FF2B5EF4-FFF2-40B4-BE49-F238E27FC236}">
                  <a16:creationId xmlns:a16="http://schemas.microsoft.com/office/drawing/2014/main" id="{26E24165-6115-4344-A320-33E15A3EC6D9}"/>
                </a:ext>
              </a:extLst>
            </p:cNvPr>
            <p:cNvSpPr/>
            <p:nvPr/>
          </p:nvSpPr>
          <p:spPr>
            <a:xfrm>
              <a:off x="488731" y="1087821"/>
              <a:ext cx="3294993" cy="137585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Isosceles Triangle 40">
              <a:extLst>
                <a:ext uri="{FF2B5EF4-FFF2-40B4-BE49-F238E27FC236}">
                  <a16:creationId xmlns:a16="http://schemas.microsoft.com/office/drawing/2014/main" id="{D74D94E8-A4F5-40C3-997B-C51773812A23}"/>
                </a:ext>
              </a:extLst>
            </p:cNvPr>
            <p:cNvSpPr/>
            <p:nvPr/>
          </p:nvSpPr>
          <p:spPr>
            <a:xfrm rot="5400000">
              <a:off x="3745512" y="1694229"/>
              <a:ext cx="239460" cy="16303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3" name="Group 41">
            <a:extLst>
              <a:ext uri="{FF2B5EF4-FFF2-40B4-BE49-F238E27FC236}">
                <a16:creationId xmlns:a16="http://schemas.microsoft.com/office/drawing/2014/main" id="{F2B55C45-5E87-412A-8165-4BCD6E733E44}"/>
              </a:ext>
            </a:extLst>
          </p:cNvPr>
          <p:cNvGrpSpPr/>
          <p:nvPr/>
        </p:nvGrpSpPr>
        <p:grpSpPr>
          <a:xfrm>
            <a:off x="1698613" y="5089149"/>
            <a:ext cx="2996384" cy="1042855"/>
            <a:chOff x="488731" y="1087821"/>
            <a:chExt cx="3458029" cy="1375852"/>
          </a:xfrm>
          <a:solidFill>
            <a:schemeClr val="bg1"/>
          </a:solidFill>
          <a:effectLst>
            <a:outerShdw blurRad="635000" dist="1181100" dir="1200000" sx="70000" sy="7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50" name="Rectangle: Rounded Corners 42">
              <a:extLst>
                <a:ext uri="{FF2B5EF4-FFF2-40B4-BE49-F238E27FC236}">
                  <a16:creationId xmlns:a16="http://schemas.microsoft.com/office/drawing/2014/main" id="{2D489AC4-AF00-4339-AFB6-E544F5B29D81}"/>
                </a:ext>
              </a:extLst>
            </p:cNvPr>
            <p:cNvSpPr/>
            <p:nvPr/>
          </p:nvSpPr>
          <p:spPr>
            <a:xfrm>
              <a:off x="488731" y="1087821"/>
              <a:ext cx="3294993" cy="137585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Isosceles Triangle 43">
              <a:extLst>
                <a:ext uri="{FF2B5EF4-FFF2-40B4-BE49-F238E27FC236}">
                  <a16:creationId xmlns:a16="http://schemas.microsoft.com/office/drawing/2014/main" id="{F636BF7E-42FF-4BB0-B67C-9AA9163F94AC}"/>
                </a:ext>
              </a:extLst>
            </p:cNvPr>
            <p:cNvSpPr/>
            <p:nvPr/>
          </p:nvSpPr>
          <p:spPr>
            <a:xfrm rot="5400000">
              <a:off x="3745512" y="1694229"/>
              <a:ext cx="239460" cy="1630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3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858961" y="1994024"/>
            <a:ext cx="2499301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4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7967935" y="1782667"/>
            <a:ext cx="1274388" cy="276999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sz="1800" dirty="0"/>
              <a:t>01.</a:t>
            </a:r>
            <a:r>
              <a:rPr lang="zh-CN" altLang="en-US" sz="1800" dirty="0"/>
              <a:t>输入标题</a:t>
            </a:r>
            <a:endParaRPr lang="en-US" sz="1800" dirty="0"/>
          </a:p>
        </p:txBody>
      </p:sp>
      <p:sp>
        <p:nvSpPr>
          <p:cNvPr id="255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8755061" y="3699402"/>
            <a:ext cx="2499301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8864035" y="3488045"/>
            <a:ext cx="1274388" cy="276999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sz="1800" dirty="0"/>
              <a:t>02.</a:t>
            </a:r>
            <a:r>
              <a:rPr lang="zh-CN" altLang="en-US" sz="1800" dirty="0"/>
              <a:t>输入标题</a:t>
            </a:r>
            <a:endParaRPr lang="en-US" sz="1800" dirty="0"/>
          </a:p>
        </p:txBody>
      </p:sp>
      <p:sp>
        <p:nvSpPr>
          <p:cNvPr id="257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840605" y="5386540"/>
            <a:ext cx="2499301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8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7949579" y="5175183"/>
            <a:ext cx="1274388" cy="276999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03.</a:t>
            </a:r>
            <a:r>
              <a:rPr lang="zh-CN" altLang="en-US" sz="1800" dirty="0">
                <a:solidFill>
                  <a:schemeClr val="bg1"/>
                </a:solidFill>
              </a:rPr>
              <a:t>输入标题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9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1946945" y="5386540"/>
            <a:ext cx="2499301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0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2055919" y="5175183"/>
            <a:ext cx="1274388" cy="276999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sz="1800" dirty="0"/>
              <a:t>04.</a:t>
            </a:r>
            <a:r>
              <a:rPr lang="zh-CN" altLang="en-US" sz="1800" dirty="0"/>
              <a:t>输入标题</a:t>
            </a:r>
            <a:endParaRPr lang="en-US" sz="1800" dirty="0"/>
          </a:p>
        </p:txBody>
      </p:sp>
      <p:sp>
        <p:nvSpPr>
          <p:cNvPr id="261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954598" y="3699402"/>
            <a:ext cx="2499301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2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1063572" y="3488045"/>
            <a:ext cx="1274388" cy="276999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05.</a:t>
            </a:r>
            <a:r>
              <a:rPr lang="zh-CN" altLang="en-US" sz="1800" dirty="0">
                <a:solidFill>
                  <a:schemeClr val="bg1"/>
                </a:solidFill>
              </a:rPr>
              <a:t>输入标题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3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1919303" y="1969598"/>
            <a:ext cx="2499301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4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2028277" y="1758241"/>
            <a:ext cx="1274388" cy="276999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sz="1800" dirty="0"/>
              <a:t>06.</a:t>
            </a:r>
            <a:r>
              <a:rPr lang="zh-CN" altLang="en-US" sz="1800" dirty="0"/>
              <a:t>输入标题</a:t>
            </a:r>
            <a:endParaRPr lang="en-US" sz="1800" dirty="0"/>
          </a:p>
        </p:txBody>
      </p:sp>
      <p:sp>
        <p:nvSpPr>
          <p:cNvPr id="265" name="文本框 264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>
                <a:solidFill>
                  <a:schemeClr val="accent1"/>
                </a:solidFill>
              </a:rPr>
              <a:t>15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266" name="直接连接符 265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矩形 266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62" y="1820890"/>
            <a:ext cx="3904591" cy="39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8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70" y="270134"/>
            <a:ext cx="1593480" cy="212464"/>
          </a:xfrm>
          <a:prstGeom prst="rect">
            <a:avLst/>
          </a:prstGeom>
        </p:spPr>
      </p:pic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10707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1E7C8-3599-4036-9DD0-7C99E236E08D}"/>
              </a:ext>
            </a:extLst>
          </p:cNvPr>
          <p:cNvSpPr/>
          <p:nvPr/>
        </p:nvSpPr>
        <p:spPr>
          <a:xfrm>
            <a:off x="3806903" y="2556510"/>
            <a:ext cx="384745" cy="384745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1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" name="矩形: 对角圆角 39">
            <a:extLst>
              <a:ext uri="{FF2B5EF4-FFF2-40B4-BE49-F238E27FC236}">
                <a16:creationId xmlns:a16="http://schemas.microsoft.com/office/drawing/2014/main" id="{627CB69C-CDD7-4BF8-9AB1-421C915AEB55}"/>
              </a:ext>
            </a:extLst>
          </p:cNvPr>
          <p:cNvSpPr/>
          <p:nvPr/>
        </p:nvSpPr>
        <p:spPr>
          <a:xfrm>
            <a:off x="1240381" y="3480591"/>
            <a:ext cx="4653577" cy="394467"/>
          </a:xfrm>
          <a:prstGeom prst="round2DiagRect">
            <a:avLst>
              <a:gd name="adj1" fmla="val 2775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56032" y="3494861"/>
            <a:ext cx="418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</a:rPr>
              <a:t>守规则，知敬畏，做合规员工</a:t>
            </a:r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EFB93FF4-58E8-4493-9FAD-143EDCF27458}"/>
              </a:ext>
            </a:extLst>
          </p:cNvPr>
          <p:cNvSpPr/>
          <p:nvPr/>
        </p:nvSpPr>
        <p:spPr>
          <a:xfrm>
            <a:off x="5719112" y="372612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文本框 3"/>
          <p:cNvSpPr txBox="1"/>
          <p:nvPr/>
        </p:nvSpPr>
        <p:spPr>
          <a:xfrm>
            <a:off x="1128858" y="2561568"/>
            <a:ext cx="2946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accent1"/>
                </a:solidFill>
                <a:latin typeface="+mj-ea"/>
                <a:ea typeface="+mj-ea"/>
              </a:rPr>
              <a:t>谢谢大家</a:t>
            </a:r>
          </a:p>
        </p:txBody>
      </p:sp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7088048" y="6015728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11754111" y="-330667"/>
            <a:ext cx="603380" cy="6033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38E16E68-E7C6-4DED-B048-9658154A995A}"/>
              </a:ext>
            </a:extLst>
          </p:cNvPr>
          <p:cNvSpPr txBox="1"/>
          <p:nvPr/>
        </p:nvSpPr>
        <p:spPr>
          <a:xfrm rot="21083479">
            <a:off x="3952868" y="2759687"/>
            <a:ext cx="1863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EMPLOYEE TRAINING</a:t>
            </a:r>
            <a:endParaRPr lang="zh-CN" altLang="en-US" sz="1200" dirty="0">
              <a:solidFill>
                <a:schemeClr val="accent1"/>
              </a:solidFill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8A8B6021-FD8A-46A4-A699-D80AFC6FDCFB}"/>
              </a:ext>
            </a:extLst>
          </p:cNvPr>
          <p:cNvSpPr/>
          <p:nvPr/>
        </p:nvSpPr>
        <p:spPr>
          <a:xfrm>
            <a:off x="5567237" y="2376260"/>
            <a:ext cx="9525" cy="235839"/>
          </a:xfrm>
          <a:custGeom>
            <a:avLst/>
            <a:gdLst>
              <a:gd name="connsiteX0" fmla="*/ 0 w 9525"/>
              <a:gd name="connsiteY0" fmla="*/ 0 h 235839"/>
              <a:gd name="connsiteX1" fmla="*/ 0 w 9525"/>
              <a:gd name="connsiteY1" fmla="*/ 235839 h 2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235839">
                <a:moveTo>
                  <a:pt x="0" y="0"/>
                </a:moveTo>
                <a:lnTo>
                  <a:pt x="0" y="235839"/>
                </a:lnTo>
              </a:path>
            </a:pathLst>
          </a:custGeom>
          <a:solidFill>
            <a:schemeClr val="accent3"/>
          </a:solidFill>
          <a:ln w="254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88984493-C997-4AFB-B7BC-DC0523B8B9DB}"/>
              </a:ext>
            </a:extLst>
          </p:cNvPr>
          <p:cNvSpPr/>
          <p:nvPr/>
        </p:nvSpPr>
        <p:spPr>
          <a:xfrm>
            <a:off x="5668488" y="2494179"/>
            <a:ext cx="166782" cy="166782"/>
          </a:xfrm>
          <a:custGeom>
            <a:avLst/>
            <a:gdLst>
              <a:gd name="connsiteX0" fmla="*/ 166783 w 166782"/>
              <a:gd name="connsiteY0" fmla="*/ 0 h 166782"/>
              <a:gd name="connsiteX1" fmla="*/ 0 w 166782"/>
              <a:gd name="connsiteY1" fmla="*/ 166783 h 1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782" h="166782">
                <a:moveTo>
                  <a:pt x="166783" y="0"/>
                </a:moveTo>
                <a:lnTo>
                  <a:pt x="0" y="166783"/>
                </a:lnTo>
              </a:path>
            </a:pathLst>
          </a:custGeom>
          <a:solidFill>
            <a:schemeClr val="accent3"/>
          </a:solidFill>
          <a:ln w="254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44CCE90E-3258-40F0-9CC8-4B1DC05F2130}"/>
              </a:ext>
            </a:extLst>
          </p:cNvPr>
          <p:cNvSpPr/>
          <p:nvPr/>
        </p:nvSpPr>
        <p:spPr>
          <a:xfrm>
            <a:off x="5706493" y="2784596"/>
            <a:ext cx="235838" cy="9525"/>
          </a:xfrm>
          <a:custGeom>
            <a:avLst/>
            <a:gdLst>
              <a:gd name="connsiteX0" fmla="*/ 235839 w 235838"/>
              <a:gd name="connsiteY0" fmla="*/ 0 h 9525"/>
              <a:gd name="connsiteX1" fmla="*/ 0 w 235838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838" h="9525">
                <a:moveTo>
                  <a:pt x="235839" y="0"/>
                </a:moveTo>
                <a:lnTo>
                  <a:pt x="0" y="0"/>
                </a:lnTo>
              </a:path>
            </a:pathLst>
          </a:custGeom>
          <a:solidFill>
            <a:schemeClr val="accent3"/>
          </a:solidFill>
          <a:ln w="254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7" name="图形 96">
            <a:extLst>
              <a:ext uri="{FF2B5EF4-FFF2-40B4-BE49-F238E27FC236}">
                <a16:creationId xmlns:a16="http://schemas.microsoft.com/office/drawing/2014/main" id="{15E62654-71E7-4789-BCCB-3544D032D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5187" y="1265464"/>
            <a:ext cx="4762500" cy="476250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16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75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-US" altLang="zh-CN" dirty="0"/>
              <a:t>Arial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1.4</a:t>
            </a:r>
          </a:p>
          <a:p>
            <a:r>
              <a:rPr kumimoji="1" lang="en-US" altLang="zh-CN" dirty="0"/>
              <a:t>https://storyset.com/</a:t>
            </a:r>
            <a:r>
              <a:rPr kumimoji="1" lang="zh-CN" altLang="en-US" dirty="0"/>
              <a:t>（可商用）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山海</a:t>
            </a:r>
            <a:endParaRPr kumimoji="1" lang="en-US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91732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270134"/>
            <a:ext cx="1593480" cy="212464"/>
          </a:xfrm>
          <a:prstGeom prst="rect">
            <a:avLst/>
          </a:prstGeom>
        </p:spPr>
      </p:pic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1041335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33F02A9-6E81-4CCF-A65A-A0772EF3CD8F}"/>
              </a:ext>
            </a:extLst>
          </p:cNvPr>
          <p:cNvGrpSpPr/>
          <p:nvPr/>
        </p:nvGrpSpPr>
        <p:grpSpPr>
          <a:xfrm>
            <a:off x="1135651" y="1134950"/>
            <a:ext cx="9920699" cy="4623746"/>
            <a:chOff x="1389752" y="959757"/>
            <a:chExt cx="10596005" cy="4938486"/>
          </a:xfrm>
          <a:solidFill>
            <a:schemeClr val="accent1">
              <a:lumMod val="20000"/>
              <a:lumOff val="80000"/>
              <a:alpha val="54000"/>
            </a:schemeClr>
          </a:solidFill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F1B8912C-8868-45AD-A7F7-1895F23AC7BE}"/>
                </a:ext>
              </a:extLst>
            </p:cNvPr>
            <p:cNvSpPr/>
            <p:nvPr/>
          </p:nvSpPr>
          <p:spPr>
            <a:xfrm>
              <a:off x="138975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13041298-9124-4E3C-A334-A2E51CB626E1}"/>
                </a:ext>
              </a:extLst>
            </p:cNvPr>
            <p:cNvSpPr/>
            <p:nvPr/>
          </p:nvSpPr>
          <p:spPr>
            <a:xfrm>
              <a:off x="408334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C682D028-4108-4611-9455-3EF729CF8385}"/>
                </a:ext>
              </a:extLst>
            </p:cNvPr>
            <p:cNvSpPr/>
            <p:nvPr/>
          </p:nvSpPr>
          <p:spPr>
            <a:xfrm>
              <a:off x="677693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id="{1995FB19-B1E9-499B-AAB5-CA355DD0ABAB}"/>
                </a:ext>
              </a:extLst>
            </p:cNvPr>
            <p:cNvSpPr/>
            <p:nvPr/>
          </p:nvSpPr>
          <p:spPr>
            <a:xfrm>
              <a:off x="9470523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56" name="图片 55" descr="图片包含 图示&#10;&#10;描述已自动生成">
            <a:extLst>
              <a:ext uri="{FF2B5EF4-FFF2-40B4-BE49-F238E27FC236}">
                <a16:creationId xmlns:a16="http://schemas.microsoft.com/office/drawing/2014/main" id="{EE631CA2-B630-4A9A-8CAE-54D4C5E760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6924" y="-415469"/>
            <a:ext cx="12192000" cy="6858000"/>
          </a:xfrm>
          <a:prstGeom prst="rect">
            <a:avLst/>
          </a:prstGeom>
        </p:spPr>
      </p:pic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8B5E07A0-34CE-4528-B50E-F72ED335A21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7" y="1304394"/>
            <a:ext cx="2598925" cy="2598925"/>
          </a:xfrm>
          <a:prstGeom prst="rect">
            <a:avLst/>
          </a:prstGeom>
        </p:spPr>
      </p:pic>
      <p:pic>
        <p:nvPicPr>
          <p:cNvPr id="7" name="图片 6" descr="图示&#10;&#10;低可信度描述已自动生成">
            <a:extLst>
              <a:ext uri="{FF2B5EF4-FFF2-40B4-BE49-F238E27FC236}">
                <a16:creationId xmlns:a16="http://schemas.microsoft.com/office/drawing/2014/main" id="{0BA3C049-4131-4EF4-BBDE-867CAB03C48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89" y="1395677"/>
            <a:ext cx="2354934" cy="2354934"/>
          </a:xfrm>
          <a:prstGeom prst="rect">
            <a:avLst/>
          </a:prstGeom>
        </p:spPr>
      </p:pic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54786DB-539A-40E2-809B-632E51C39E1F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94" y="1468448"/>
            <a:ext cx="2332971" cy="23329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339AD7-D671-4222-A2BF-2A5010F417FB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22" y="1442897"/>
            <a:ext cx="2392747" cy="2392747"/>
          </a:xfrm>
          <a:prstGeom prst="rect">
            <a:avLst/>
          </a:prstGeom>
        </p:spPr>
      </p:pic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2EF59A44-ACF5-4EFE-B3F5-B24D44CB7E91}"/>
              </a:ext>
            </a:extLst>
          </p:cNvPr>
          <p:cNvSpPr/>
          <p:nvPr/>
        </p:nvSpPr>
        <p:spPr>
          <a:xfrm>
            <a:off x="5848453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3333911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E80C0C2C-B834-402A-85BC-9E83BB144B82}"/>
              </a:ext>
            </a:extLst>
          </p:cNvPr>
          <p:cNvSpPr/>
          <p:nvPr/>
        </p:nvSpPr>
        <p:spPr>
          <a:xfrm>
            <a:off x="10918283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98F2463B-26C3-4470-AA40-CF6C6A81E66E}"/>
              </a:ext>
            </a:extLst>
          </p:cNvPr>
          <p:cNvSpPr/>
          <p:nvPr/>
        </p:nvSpPr>
        <p:spPr>
          <a:xfrm>
            <a:off x="8403741" y="1032597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9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453898" y="4651806"/>
            <a:ext cx="1912874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公司简介</a:t>
            </a:r>
            <a:endParaRPr lang="en-US" altLang="zh-CN" sz="28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90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4003449" y="4651806"/>
            <a:ext cx="184481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企业文化</a:t>
            </a:r>
            <a:endParaRPr lang="en-US" altLang="zh-CN" sz="28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91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9088961" y="4651806"/>
            <a:ext cx="1844817" cy="36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行为准则</a:t>
            </a:r>
            <a:endParaRPr lang="en-US" altLang="zh-CN" sz="28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92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6503992" y="4651806"/>
            <a:ext cx="2043543" cy="31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企业精神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/>
        </p:nvSpPr>
        <p:spPr>
          <a:xfrm>
            <a:off x="1873393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3B585DD9-E8F8-42C5-A6D0-1A8B7FB2C436}"/>
              </a:ext>
            </a:extLst>
          </p:cNvPr>
          <p:cNvSpPr txBox="1"/>
          <p:nvPr/>
        </p:nvSpPr>
        <p:spPr>
          <a:xfrm>
            <a:off x="4419178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966DE52F-31B4-46C2-8FDF-1635EDC3A218}"/>
              </a:ext>
            </a:extLst>
          </p:cNvPr>
          <p:cNvSpPr txBox="1"/>
          <p:nvPr/>
        </p:nvSpPr>
        <p:spPr>
          <a:xfrm>
            <a:off x="6964963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8B82AB65-C8C7-4E96-B79C-FB6136630B53}"/>
              </a:ext>
            </a:extLst>
          </p:cNvPr>
          <p:cNvSpPr txBox="1"/>
          <p:nvPr/>
        </p:nvSpPr>
        <p:spPr>
          <a:xfrm>
            <a:off x="9510749" y="38053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04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035104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590156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7145208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9700261" y="4574786"/>
            <a:ext cx="4622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02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96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00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970" y="270134"/>
            <a:ext cx="1593480" cy="212464"/>
          </a:xfrm>
          <a:prstGeom prst="rect">
            <a:avLst/>
          </a:prstGeom>
        </p:spPr>
      </p:pic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896192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8B5E07A0-34CE-4528-B50E-F72ED335A21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5" y="717322"/>
            <a:ext cx="5558772" cy="5558772"/>
          </a:xfrm>
          <a:prstGeom prst="rect">
            <a:avLst/>
          </a:prstGeom>
        </p:spPr>
      </p:pic>
      <p:sp>
        <p:nvSpPr>
          <p:cNvPr id="89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493747" y="3152842"/>
            <a:ext cx="3384522" cy="10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公司简介</a:t>
            </a:r>
            <a:endParaRPr lang="en-US" altLang="zh-CN" sz="60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01</a:t>
            </a:r>
            <a:endParaRPr lang="zh-CN" altLang="en-US" sz="6000" dirty="0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7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03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08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701800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4372189" y="1161994"/>
            <a:ext cx="3490762" cy="650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企业历史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498288" y="1681864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32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: Rounded Corners 10">
            <a:extLst>
              <a:ext uri="{FF2B5EF4-FFF2-40B4-BE49-F238E27FC236}">
                <a16:creationId xmlns:a16="http://schemas.microsoft.com/office/drawing/2014/main" id="{5F3F5B1E-30C7-4845-9A29-D0D013ADDAE4}"/>
              </a:ext>
            </a:extLst>
          </p:cNvPr>
          <p:cNvSpPr/>
          <p:nvPr/>
        </p:nvSpPr>
        <p:spPr>
          <a:xfrm>
            <a:off x="1519640" y="1933570"/>
            <a:ext cx="4576360" cy="2035906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3180745" y="2142006"/>
            <a:ext cx="1117165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20</a:t>
            </a:r>
            <a:r>
              <a:rPr lang="en-US" altLang="zh-CN" dirty="0"/>
              <a:t>XX.XX</a:t>
            </a:r>
            <a:endParaRPr lang="en-US" dirty="0"/>
          </a:p>
        </p:txBody>
      </p:sp>
      <p:sp>
        <p:nvSpPr>
          <p:cNvPr id="40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6373524" y="1933569"/>
            <a:ext cx="2035905" cy="2035905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13">
            <a:extLst>
              <a:ext uri="{FF2B5EF4-FFF2-40B4-BE49-F238E27FC236}">
                <a16:creationId xmlns:a16="http://schemas.microsoft.com/office/drawing/2014/main" id="{A8446045-EE9F-450E-9F2F-D2D2E57BB14F}"/>
              </a:ext>
            </a:extLst>
          </p:cNvPr>
          <p:cNvSpPr/>
          <p:nvPr/>
        </p:nvSpPr>
        <p:spPr>
          <a:xfrm>
            <a:off x="8686952" y="1933569"/>
            <a:ext cx="2035905" cy="2035905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: Rounded Corners 26">
            <a:extLst>
              <a:ext uri="{FF2B5EF4-FFF2-40B4-BE49-F238E27FC236}">
                <a16:creationId xmlns:a16="http://schemas.microsoft.com/office/drawing/2014/main" id="{96B73021-E975-4FCE-A8FF-633741C2802B}"/>
              </a:ext>
            </a:extLst>
          </p:cNvPr>
          <p:cNvSpPr/>
          <p:nvPr/>
        </p:nvSpPr>
        <p:spPr>
          <a:xfrm>
            <a:off x="6096000" y="4198600"/>
            <a:ext cx="4626858" cy="2035905"/>
          </a:xfrm>
          <a:prstGeom prst="roundRect">
            <a:avLst>
              <a:gd name="adj" fmla="val 30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6640795" y="2454341"/>
            <a:ext cx="1530748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8939530" y="2454341"/>
            <a:ext cx="1530748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1866422" y="2454341"/>
            <a:ext cx="3882795" cy="1275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单击此处可以输入你想要输入的文字，文本框根据文字的长度可以自由拉伸。单击此处可以输入你想要输入的文字，文本框根据文字的长度可以自由拉伸。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743836" y="2142006"/>
            <a:ext cx="1117165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20</a:t>
            </a:r>
            <a:r>
              <a:rPr lang="en-US" altLang="zh-CN" dirty="0"/>
              <a:t>XX.XX</a:t>
            </a:r>
            <a:endParaRPr lang="en-US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9113012" y="2142006"/>
            <a:ext cx="1117165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20</a:t>
            </a:r>
            <a:r>
              <a:rPr lang="en-US" altLang="zh-CN" dirty="0"/>
              <a:t>XX.XX</a:t>
            </a:r>
            <a:endParaRPr lang="en-US" dirty="0"/>
          </a:p>
        </p:txBody>
      </p:sp>
      <p:sp>
        <p:nvSpPr>
          <p:cNvPr id="62" name="Rectangle: Rounded Corners 10">
            <a:extLst>
              <a:ext uri="{FF2B5EF4-FFF2-40B4-BE49-F238E27FC236}">
                <a16:creationId xmlns:a16="http://schemas.microsoft.com/office/drawing/2014/main" id="{5F3F5B1E-30C7-4845-9A29-D0D013ADDAE4}"/>
              </a:ext>
            </a:extLst>
          </p:cNvPr>
          <p:cNvSpPr/>
          <p:nvPr/>
        </p:nvSpPr>
        <p:spPr>
          <a:xfrm>
            <a:off x="1519640" y="4198600"/>
            <a:ext cx="4576360" cy="2035906"/>
          </a:xfrm>
          <a:prstGeom prst="roundRect">
            <a:avLst>
              <a:gd name="adj" fmla="val 14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67" y="2823272"/>
            <a:ext cx="4342715" cy="4342715"/>
          </a:xfrm>
          <a:prstGeom prst="rect">
            <a:avLst/>
          </a:prstGeom>
        </p:spPr>
      </p:pic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7821818" y="4332522"/>
            <a:ext cx="1117165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+mj-ea"/>
                <a:ea typeface="+mj-ea"/>
              </a:rPr>
              <a:t>20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XX.XX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4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6543941" y="4671922"/>
            <a:ext cx="3882795" cy="12754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单击此处可以输入你想要输入的文字，文本框根据文字的长度可以自由拉伸。单击此处可以输入你想要输入的文字，文本框根据文字的长度可以自由拉伸。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04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3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701800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4372189" y="1191021"/>
            <a:ext cx="3490762" cy="650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企业</a:t>
            </a: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</a:rPr>
              <a:t>主营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498288" y="1710891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32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id="{2188C4A7-5880-DB41-930D-F780AD93788D}"/>
              </a:ext>
            </a:extLst>
          </p:cNvPr>
          <p:cNvSpPr/>
          <p:nvPr/>
        </p:nvSpPr>
        <p:spPr>
          <a:xfrm>
            <a:off x="4759213" y="2693386"/>
            <a:ext cx="2673573" cy="2673574"/>
          </a:xfrm>
          <a:prstGeom prst="roundRect">
            <a:avLst>
              <a:gd name="adj" fmla="val 7801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115648" y="2313366"/>
            <a:ext cx="1088267" cy="1088267"/>
            <a:chOff x="4175613" y="2888689"/>
            <a:chExt cx="1088267" cy="1088267"/>
          </a:xfrm>
        </p:grpSpPr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7406149A-EF30-5C4C-AA23-145ACF2AA091}"/>
                </a:ext>
              </a:extLst>
            </p:cNvPr>
            <p:cNvSpPr/>
            <p:nvPr/>
          </p:nvSpPr>
          <p:spPr>
            <a:xfrm>
              <a:off x="4175613" y="2888689"/>
              <a:ext cx="1088267" cy="10882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098A634C-A817-F849-B81D-9EB864D8D089}"/>
                </a:ext>
              </a:extLst>
            </p:cNvPr>
            <p:cNvSpPr txBox="1"/>
            <p:nvPr/>
          </p:nvSpPr>
          <p:spPr>
            <a:xfrm>
              <a:off x="4379237" y="3062648"/>
              <a:ext cx="681019" cy="5952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01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34467" y="2276405"/>
            <a:ext cx="1088267" cy="1088267"/>
            <a:chOff x="5607080" y="2888689"/>
            <a:chExt cx="1088267" cy="1088267"/>
          </a:xfrm>
        </p:grpSpPr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D6A12353-6FF4-C142-9882-22CC0C79C86B}"/>
                </a:ext>
              </a:extLst>
            </p:cNvPr>
            <p:cNvSpPr/>
            <p:nvPr/>
          </p:nvSpPr>
          <p:spPr>
            <a:xfrm>
              <a:off x="5607080" y="2888689"/>
              <a:ext cx="1088267" cy="10882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41170953-DBF8-9B4A-9573-74797D910E14}"/>
                </a:ext>
              </a:extLst>
            </p:cNvPr>
            <p:cNvSpPr txBox="1"/>
            <p:nvPr/>
          </p:nvSpPr>
          <p:spPr>
            <a:xfrm>
              <a:off x="5810706" y="3062648"/>
              <a:ext cx="681019" cy="5952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02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15648" y="4449853"/>
            <a:ext cx="1088267" cy="1088267"/>
            <a:chOff x="4175613" y="4251947"/>
            <a:chExt cx="1088267" cy="1088267"/>
          </a:xfrm>
        </p:grpSpPr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1EE28884-6241-BD43-A925-C92608449F78}"/>
                </a:ext>
              </a:extLst>
            </p:cNvPr>
            <p:cNvSpPr/>
            <p:nvPr/>
          </p:nvSpPr>
          <p:spPr>
            <a:xfrm>
              <a:off x="4175613" y="4251947"/>
              <a:ext cx="1088267" cy="10882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1A0E7171-3E94-1A4C-A9FF-590C6699DB2D}"/>
                </a:ext>
              </a:extLst>
            </p:cNvPr>
            <p:cNvSpPr txBox="1"/>
            <p:nvPr/>
          </p:nvSpPr>
          <p:spPr>
            <a:xfrm>
              <a:off x="4370533" y="4406452"/>
              <a:ext cx="681019" cy="5952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04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34467" y="4442562"/>
            <a:ext cx="1088267" cy="1088267"/>
            <a:chOff x="5607080" y="4251947"/>
            <a:chExt cx="1088267" cy="1088267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id="{B8BD347E-228A-9846-8DDF-B75117D757F8}"/>
                </a:ext>
              </a:extLst>
            </p:cNvPr>
            <p:cNvSpPr/>
            <p:nvPr/>
          </p:nvSpPr>
          <p:spPr>
            <a:xfrm>
              <a:off x="5607080" y="4251947"/>
              <a:ext cx="1088267" cy="10882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7E8CC1D8-4092-5346-AB4A-7780A3E220D2}"/>
                </a:ext>
              </a:extLst>
            </p:cNvPr>
            <p:cNvSpPr txBox="1"/>
            <p:nvPr/>
          </p:nvSpPr>
          <p:spPr>
            <a:xfrm>
              <a:off x="5790388" y="4424908"/>
              <a:ext cx="681019" cy="59520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ea"/>
                  <a:ea typeface="+mj-ea"/>
                  <a:sym typeface="字魂105号-简雅黑" panose="00000500000000000000" pitchFamily="2" charset="-122"/>
                </a:rPr>
                <a:t>03</a:t>
              </a:r>
            </a:p>
          </p:txBody>
        </p:sp>
      </p:grpSp>
      <p:sp>
        <p:nvSpPr>
          <p:cNvPr id="52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>
            <a:spLocks/>
          </p:cNvSpPr>
          <p:nvPr/>
        </p:nvSpPr>
        <p:spPr>
          <a:xfrm>
            <a:off x="713717" y="2664358"/>
            <a:ext cx="3377031" cy="6775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844771E0-3C09-495C-A74D-4DE3FE7E49A6}"/>
              </a:ext>
            </a:extLst>
          </p:cNvPr>
          <p:cNvSpPr txBox="1">
            <a:spLocks/>
          </p:cNvSpPr>
          <p:nvPr/>
        </p:nvSpPr>
        <p:spPr>
          <a:xfrm>
            <a:off x="713717" y="4914577"/>
            <a:ext cx="3377031" cy="655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pPr algn="just"/>
            <a:r>
              <a:rPr lang="zh-CN" altLang="en-US" sz="1400" dirty="0">
                <a:sym typeface="+mn-lt"/>
              </a:rPr>
              <a:t>单击此处可以输入你想要输入的文字，文本框根据文字的长度可以自由拉伸</a:t>
            </a:r>
            <a:endParaRPr lang="en-US" sz="1400" dirty="0">
              <a:sym typeface="+mn-lt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164073CF-02FD-4272-A527-C5BAA8DABD01}"/>
              </a:ext>
            </a:extLst>
          </p:cNvPr>
          <p:cNvSpPr txBox="1">
            <a:spLocks/>
          </p:cNvSpPr>
          <p:nvPr/>
        </p:nvSpPr>
        <p:spPr>
          <a:xfrm>
            <a:off x="8357529" y="4914577"/>
            <a:ext cx="3377031" cy="655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pPr algn="just"/>
            <a:r>
              <a:rPr lang="zh-CN" altLang="en-US" sz="1400" dirty="0">
                <a:sym typeface="+mn-lt"/>
              </a:rPr>
              <a:t>单击此处可以输入你想要输入的文字，文本框根据文字的长度可以自由拉伸</a:t>
            </a:r>
            <a:endParaRPr lang="en-US" sz="1400" dirty="0">
              <a:sym typeface="+mn-lt"/>
            </a:endParaRP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7A04D146-ABF3-4361-9B2E-0CA0433F3D28}"/>
              </a:ext>
            </a:extLst>
          </p:cNvPr>
          <p:cNvSpPr txBox="1">
            <a:spLocks/>
          </p:cNvSpPr>
          <p:nvPr/>
        </p:nvSpPr>
        <p:spPr>
          <a:xfrm>
            <a:off x="8357530" y="2664465"/>
            <a:ext cx="3377031" cy="655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4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pPr algn="just"/>
            <a:r>
              <a:rPr lang="zh-CN" altLang="en-US" sz="1400" dirty="0">
                <a:sym typeface="+mn-lt"/>
              </a:rPr>
              <a:t>单击此处可以输入你想要输入的文字，文本框根据文字的长度可以自由拉伸</a:t>
            </a:r>
            <a:endParaRPr lang="en-US" sz="1400" dirty="0">
              <a:sym typeface="+mn-lt"/>
            </a:endParaRP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2819615" y="2356581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主营业务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2819615" y="4635429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主营业务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8426358" y="2356581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主营业务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8426358" y="4635429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主营业务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cxnSp>
        <p:nvCxnSpPr>
          <p:cNvPr id="17" name="直接连接符 16"/>
          <p:cNvCxnSpPr>
            <a:cxnSpLocks/>
          </p:cNvCxnSpPr>
          <p:nvPr/>
        </p:nvCxnSpPr>
        <p:spPr>
          <a:xfrm>
            <a:off x="771776" y="2693386"/>
            <a:ext cx="30301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cxnSpLocks/>
          </p:cNvCxnSpPr>
          <p:nvPr/>
        </p:nvCxnSpPr>
        <p:spPr>
          <a:xfrm>
            <a:off x="8426358" y="2693386"/>
            <a:ext cx="30301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cxnSpLocks/>
          </p:cNvCxnSpPr>
          <p:nvPr/>
        </p:nvCxnSpPr>
        <p:spPr>
          <a:xfrm>
            <a:off x="8426358" y="4958119"/>
            <a:ext cx="30301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14" y="2079691"/>
            <a:ext cx="3287269" cy="3287269"/>
          </a:xfrm>
          <a:prstGeom prst="rect">
            <a:avLst/>
          </a:prstGeom>
        </p:spPr>
      </p:pic>
      <p:cxnSp>
        <p:nvCxnSpPr>
          <p:cNvPr id="76" name="直接连接符 75"/>
          <p:cNvCxnSpPr>
            <a:cxnSpLocks/>
          </p:cNvCxnSpPr>
          <p:nvPr/>
        </p:nvCxnSpPr>
        <p:spPr>
          <a:xfrm>
            <a:off x="771776" y="4980874"/>
            <a:ext cx="303013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05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00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 flipV="1">
            <a:off x="0" y="4644570"/>
            <a:ext cx="12192000" cy="2213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701800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33F02A9-6E81-4CCF-A65A-A0772EF3CD8F}"/>
              </a:ext>
            </a:extLst>
          </p:cNvPr>
          <p:cNvGrpSpPr/>
          <p:nvPr/>
        </p:nvGrpSpPr>
        <p:grpSpPr>
          <a:xfrm>
            <a:off x="1701800" y="1981224"/>
            <a:ext cx="9039226" cy="4243793"/>
            <a:chOff x="1291904" y="959757"/>
            <a:chExt cx="8122572" cy="49384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矩形: 圆角 50">
              <a:extLst>
                <a:ext uri="{FF2B5EF4-FFF2-40B4-BE49-F238E27FC236}">
                  <a16:creationId xmlns:a16="http://schemas.microsoft.com/office/drawing/2014/main" id="{F1B8912C-8868-45AD-A7F7-1895F23AC7BE}"/>
                </a:ext>
              </a:extLst>
            </p:cNvPr>
            <p:cNvSpPr/>
            <p:nvPr/>
          </p:nvSpPr>
          <p:spPr>
            <a:xfrm>
              <a:off x="1291904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矩形: 圆角 51">
              <a:extLst>
                <a:ext uri="{FF2B5EF4-FFF2-40B4-BE49-F238E27FC236}">
                  <a16:creationId xmlns:a16="http://schemas.microsoft.com/office/drawing/2014/main" id="{13041298-9124-4E3C-A334-A2E51CB626E1}"/>
                </a:ext>
              </a:extLst>
            </p:cNvPr>
            <p:cNvSpPr/>
            <p:nvPr/>
          </p:nvSpPr>
          <p:spPr>
            <a:xfrm>
              <a:off x="4095573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矩形: 圆角 52">
              <a:extLst>
                <a:ext uri="{FF2B5EF4-FFF2-40B4-BE49-F238E27FC236}">
                  <a16:creationId xmlns:a16="http://schemas.microsoft.com/office/drawing/2014/main" id="{C682D028-4108-4611-9455-3EF729CF8385}"/>
                </a:ext>
              </a:extLst>
            </p:cNvPr>
            <p:cNvSpPr/>
            <p:nvPr/>
          </p:nvSpPr>
          <p:spPr>
            <a:xfrm>
              <a:off x="6899242" y="959757"/>
              <a:ext cx="2515234" cy="4938486"/>
            </a:xfrm>
            <a:prstGeom prst="roundRect">
              <a:avLst>
                <a:gd name="adj" fmla="val 339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4372189" y="1176506"/>
            <a:ext cx="3490762" cy="650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企业</a:t>
            </a:r>
            <a:r>
              <a:rPr lang="zh-CN" altLang="en-US" sz="2800" b="1" spc="300" dirty="0">
                <a:solidFill>
                  <a:schemeClr val="accent1"/>
                </a:solidFill>
                <a:latin typeface="+mj-ea"/>
                <a:ea typeface="+mj-ea"/>
              </a:rPr>
              <a:t>特色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89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5498288" y="1696376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90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96" y="1601158"/>
            <a:ext cx="3361993" cy="33619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37" y="1948984"/>
            <a:ext cx="2920152" cy="29201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59" y="2079325"/>
            <a:ext cx="2523472" cy="2523472"/>
          </a:xfrm>
          <a:prstGeom prst="rect">
            <a:avLst/>
          </a:prstGeom>
        </p:spPr>
      </p:pic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2583897" y="4657142"/>
            <a:ext cx="904094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01.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特色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5760846" y="4657142"/>
            <a:ext cx="904094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02.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特色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8889436" y="4657142"/>
            <a:ext cx="904094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03.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特色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95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2012199" y="5014854"/>
            <a:ext cx="2256586" cy="10538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5103151" y="5014854"/>
            <a:ext cx="2256586" cy="10538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8267231" y="5014854"/>
            <a:ext cx="2256586" cy="10538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06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96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11">
            <a:extLst>
              <a:ext uri="{FF2B5EF4-FFF2-40B4-BE49-F238E27FC236}">
                <a16:creationId xmlns:a16="http://schemas.microsoft.com/office/drawing/2014/main" id="{DB6C1D0E-2017-4DEA-A481-22748D0F76DC}"/>
              </a:ext>
            </a:extLst>
          </p:cNvPr>
          <p:cNvSpPr/>
          <p:nvPr/>
        </p:nvSpPr>
        <p:spPr>
          <a:xfrm rot="5688685">
            <a:off x="11208331" y="-948023"/>
            <a:ext cx="1468939" cy="1468939"/>
          </a:xfrm>
          <a:prstGeom prst="donut">
            <a:avLst>
              <a:gd name="adj" fmla="val 2151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19F2A09-B181-4A86-96A7-C862923C06EC}"/>
              </a:ext>
            </a:extLst>
          </p:cNvPr>
          <p:cNvSpPr/>
          <p:nvPr/>
        </p:nvSpPr>
        <p:spPr>
          <a:xfrm rot="20691996">
            <a:off x="-745315" y="-1182972"/>
            <a:ext cx="2627086" cy="262708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BA03C51A-9C27-4C31-BA92-6D20C9CA9CD9}"/>
              </a:ext>
            </a:extLst>
          </p:cNvPr>
          <p:cNvSpPr/>
          <p:nvPr/>
        </p:nvSpPr>
        <p:spPr>
          <a:xfrm>
            <a:off x="567403" y="684920"/>
            <a:ext cx="11057194" cy="5488161"/>
          </a:xfrm>
          <a:prstGeom prst="roundRect">
            <a:avLst>
              <a:gd name="adj" fmla="val 1081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OfficePLUS.cn-14">
            <a:hlinkClick r:id="rId2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00" y="270134"/>
            <a:ext cx="1593480" cy="212464"/>
          </a:xfrm>
          <a:prstGeom prst="rect">
            <a:avLst/>
          </a:prstGeom>
        </p:spPr>
      </p:pic>
      <p:grpSp>
        <p:nvGrpSpPr>
          <p:cNvPr id="20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881677" y="-133599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21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22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23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4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5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32E495F-6E06-4073-B659-252C7A228ED4}"/>
              </a:ext>
            </a:extLst>
          </p:cNvPr>
          <p:cNvGrpSpPr/>
          <p:nvPr/>
        </p:nvGrpSpPr>
        <p:grpSpPr>
          <a:xfrm>
            <a:off x="956832" y="681492"/>
            <a:ext cx="10243584" cy="5488161"/>
            <a:chOff x="1181793" y="617990"/>
            <a:chExt cx="10243584" cy="548816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647FF1F-4D42-4D74-969A-EFC488E16D9E}"/>
                </a:ext>
              </a:extLst>
            </p:cNvPr>
            <p:cNvCxnSpPr/>
            <p:nvPr/>
          </p:nvCxnSpPr>
          <p:spPr>
            <a:xfrm>
              <a:off x="118179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7BE4E4-E40C-4BBF-827B-A6B80E42F8B3}"/>
                </a:ext>
              </a:extLst>
            </p:cNvPr>
            <p:cNvCxnSpPr/>
            <p:nvPr/>
          </p:nvCxnSpPr>
          <p:spPr>
            <a:xfrm>
              <a:off x="172092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372E245E-81E6-4E8B-908F-2738782FA93A}"/>
                </a:ext>
              </a:extLst>
            </p:cNvPr>
            <p:cNvCxnSpPr/>
            <p:nvPr/>
          </p:nvCxnSpPr>
          <p:spPr>
            <a:xfrm>
              <a:off x="226006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54CC05A-D5A8-49AC-9B4A-2D605AA8764D}"/>
                </a:ext>
              </a:extLst>
            </p:cNvPr>
            <p:cNvCxnSpPr/>
            <p:nvPr/>
          </p:nvCxnSpPr>
          <p:spPr>
            <a:xfrm>
              <a:off x="279920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525B142-10E0-4981-9ADF-6C8192737EBF}"/>
                </a:ext>
              </a:extLst>
            </p:cNvPr>
            <p:cNvCxnSpPr/>
            <p:nvPr/>
          </p:nvCxnSpPr>
          <p:spPr>
            <a:xfrm>
              <a:off x="333833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0440BEE-F586-4573-84DF-32172773F543}"/>
                </a:ext>
              </a:extLst>
            </p:cNvPr>
            <p:cNvCxnSpPr/>
            <p:nvPr/>
          </p:nvCxnSpPr>
          <p:spPr>
            <a:xfrm>
              <a:off x="387747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18EF2A7-D2F3-498C-9275-AE64B3EF2759}"/>
                </a:ext>
              </a:extLst>
            </p:cNvPr>
            <p:cNvCxnSpPr/>
            <p:nvPr/>
          </p:nvCxnSpPr>
          <p:spPr>
            <a:xfrm>
              <a:off x="441660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48C8D9A-A5D8-4238-B958-FA57AAB5EF29}"/>
                </a:ext>
              </a:extLst>
            </p:cNvPr>
            <p:cNvCxnSpPr/>
            <p:nvPr/>
          </p:nvCxnSpPr>
          <p:spPr>
            <a:xfrm>
              <a:off x="495574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12D5F06E-AA6A-404B-AF92-D3688FA28224}"/>
                </a:ext>
              </a:extLst>
            </p:cNvPr>
            <p:cNvCxnSpPr/>
            <p:nvPr/>
          </p:nvCxnSpPr>
          <p:spPr>
            <a:xfrm>
              <a:off x="549488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093313C-DD55-4679-AF1E-34D7275D2948}"/>
                </a:ext>
              </a:extLst>
            </p:cNvPr>
            <p:cNvCxnSpPr/>
            <p:nvPr/>
          </p:nvCxnSpPr>
          <p:spPr>
            <a:xfrm>
              <a:off x="603401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666635F-425D-4453-9B3F-D57D439FF8C0}"/>
                </a:ext>
              </a:extLst>
            </p:cNvPr>
            <p:cNvCxnSpPr/>
            <p:nvPr/>
          </p:nvCxnSpPr>
          <p:spPr>
            <a:xfrm>
              <a:off x="657315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B657B85-99A6-41E3-827C-018A741B4A37}"/>
                </a:ext>
              </a:extLst>
            </p:cNvPr>
            <p:cNvCxnSpPr/>
            <p:nvPr/>
          </p:nvCxnSpPr>
          <p:spPr>
            <a:xfrm>
              <a:off x="711228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4505057-CDC7-4D2A-A2A6-97C2A693DF60}"/>
                </a:ext>
              </a:extLst>
            </p:cNvPr>
            <p:cNvCxnSpPr/>
            <p:nvPr/>
          </p:nvCxnSpPr>
          <p:spPr>
            <a:xfrm>
              <a:off x="765142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1B5B6CF-9102-4C17-B9A2-A223232C8110}"/>
                </a:ext>
              </a:extLst>
            </p:cNvPr>
            <p:cNvCxnSpPr/>
            <p:nvPr/>
          </p:nvCxnSpPr>
          <p:spPr>
            <a:xfrm>
              <a:off x="819056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F4B4EC84-B355-4497-90E2-77BA1A6483B3}"/>
                </a:ext>
              </a:extLst>
            </p:cNvPr>
            <p:cNvCxnSpPr/>
            <p:nvPr/>
          </p:nvCxnSpPr>
          <p:spPr>
            <a:xfrm>
              <a:off x="872969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6F724B68-06DB-4229-8F46-93EC6D7348FC}"/>
                </a:ext>
              </a:extLst>
            </p:cNvPr>
            <p:cNvCxnSpPr/>
            <p:nvPr/>
          </p:nvCxnSpPr>
          <p:spPr>
            <a:xfrm>
              <a:off x="9268833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9E4C5EAD-AF2C-49DE-B1A4-82BA83D2CC0A}"/>
                </a:ext>
              </a:extLst>
            </p:cNvPr>
            <p:cNvCxnSpPr/>
            <p:nvPr/>
          </p:nvCxnSpPr>
          <p:spPr>
            <a:xfrm>
              <a:off x="9807969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14203712-BE4E-46EA-B065-19D9DFE11D05}"/>
                </a:ext>
              </a:extLst>
            </p:cNvPr>
            <p:cNvCxnSpPr/>
            <p:nvPr/>
          </p:nvCxnSpPr>
          <p:spPr>
            <a:xfrm>
              <a:off x="10347105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ACF5DC99-D62C-408B-B33A-F8378713594F}"/>
                </a:ext>
              </a:extLst>
            </p:cNvPr>
            <p:cNvCxnSpPr/>
            <p:nvPr/>
          </p:nvCxnSpPr>
          <p:spPr>
            <a:xfrm>
              <a:off x="10886241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375D1CDE-A972-4F7B-8E26-23DDB192B117}"/>
                </a:ext>
              </a:extLst>
            </p:cNvPr>
            <p:cNvCxnSpPr/>
            <p:nvPr/>
          </p:nvCxnSpPr>
          <p:spPr>
            <a:xfrm>
              <a:off x="11425377" y="617990"/>
              <a:ext cx="0" cy="5488161"/>
            </a:xfrm>
            <a:prstGeom prst="line">
              <a:avLst/>
            </a:prstGeom>
            <a:ln>
              <a:solidFill>
                <a:schemeClr val="bg1">
                  <a:lumMod val="95000"/>
                  <a:alpha val="8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id="{1EE91AA1-CA2F-4B41-B271-C4558C71F950}"/>
              </a:ext>
            </a:extLst>
          </p:cNvPr>
          <p:cNvSpPr/>
          <p:nvPr/>
        </p:nvSpPr>
        <p:spPr>
          <a:xfrm rot="11581331">
            <a:off x="4197738" y="6003814"/>
            <a:ext cx="1286263" cy="128626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9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493747" y="3152842"/>
            <a:ext cx="3384522" cy="108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6000" b="1" spc="300" dirty="0">
                <a:solidFill>
                  <a:schemeClr val="accent1"/>
                </a:solidFill>
                <a:latin typeface="+mj-ea"/>
                <a:ea typeface="+mj-ea"/>
                <a:sym typeface="字魂105号-简雅黑" panose="00000500000000000000" pitchFamily="2" charset="-122"/>
              </a:rPr>
              <a:t>企业文化</a:t>
            </a:r>
            <a:endParaRPr lang="en-US" altLang="zh-CN" sz="6000" b="1" spc="300" dirty="0">
              <a:solidFill>
                <a:schemeClr val="accent1"/>
              </a:solidFill>
              <a:latin typeface="+mj-ea"/>
              <a:ea typeface="+mj-ea"/>
              <a:sym typeface="字魂105号-简雅黑" panose="00000500000000000000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47386" y="2985010"/>
            <a:ext cx="3074114" cy="2209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CDF5B0-2420-4988-A3C1-797D99E8B604}"/>
              </a:ext>
            </a:extLst>
          </p:cNvPr>
          <p:cNvSpPr txBox="1"/>
          <p:nvPr/>
        </p:nvSpPr>
        <p:spPr>
          <a:xfrm>
            <a:off x="1493747" y="2347153"/>
            <a:ext cx="3291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altLang="zh-CN" sz="6000" dirty="0"/>
              <a:t>PART 02</a:t>
            </a:r>
            <a:endParaRPr lang="zh-CN" altLang="en-US" sz="6000" dirty="0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4483434" y="3027059"/>
            <a:ext cx="276131" cy="276131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6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7" name="任意多边形: 形状 84">
            <a:extLst>
              <a:ext uri="{FF2B5EF4-FFF2-40B4-BE49-F238E27FC236}">
                <a16:creationId xmlns:a16="http://schemas.microsoft.com/office/drawing/2014/main" id="{1A068746-D420-4E2E-A483-97B6CFDC649C}"/>
              </a:ext>
            </a:extLst>
          </p:cNvPr>
          <p:cNvSpPr/>
          <p:nvPr/>
        </p:nvSpPr>
        <p:spPr>
          <a:xfrm>
            <a:off x="1550681" y="3958404"/>
            <a:ext cx="221976" cy="221976"/>
          </a:xfrm>
          <a:custGeom>
            <a:avLst/>
            <a:gdLst>
              <a:gd name="connsiteX0" fmla="*/ 457560 w 637689"/>
              <a:gd name="connsiteY0" fmla="*/ 637690 h 637689"/>
              <a:gd name="connsiteX1" fmla="*/ 457560 w 637689"/>
              <a:gd name="connsiteY1" fmla="*/ 637690 h 637689"/>
              <a:gd name="connsiteX2" fmla="*/ 0 w 637689"/>
              <a:gd name="connsiteY2" fmla="*/ 457560 h 637689"/>
              <a:gd name="connsiteX3" fmla="*/ 0 w 637689"/>
              <a:gd name="connsiteY3" fmla="*/ 457560 h 637689"/>
              <a:gd name="connsiteX4" fmla="*/ 180130 w 637689"/>
              <a:gd name="connsiteY4" fmla="*/ 0 h 637689"/>
              <a:gd name="connsiteX5" fmla="*/ 180130 w 637689"/>
              <a:gd name="connsiteY5" fmla="*/ 0 h 637689"/>
              <a:gd name="connsiteX6" fmla="*/ 637690 w 637689"/>
              <a:gd name="connsiteY6" fmla="*/ 180130 h 637689"/>
              <a:gd name="connsiteX7" fmla="*/ 637690 w 637689"/>
              <a:gd name="connsiteY7" fmla="*/ 180130 h 637689"/>
              <a:gd name="connsiteX8" fmla="*/ 457560 w 637689"/>
              <a:gd name="connsiteY8" fmla="*/ 637690 h 63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89" h="637689">
                <a:moveTo>
                  <a:pt x="457560" y="637690"/>
                </a:moveTo>
                <a:lnTo>
                  <a:pt x="457560" y="637690"/>
                </a:lnTo>
                <a:cubicBezTo>
                  <a:pt x="380989" y="461621"/>
                  <a:pt x="176069" y="380990"/>
                  <a:pt x="0" y="457560"/>
                </a:cubicBezTo>
                <a:lnTo>
                  <a:pt x="0" y="457560"/>
                </a:lnTo>
                <a:cubicBezTo>
                  <a:pt x="176069" y="380990"/>
                  <a:pt x="256700" y="176069"/>
                  <a:pt x="180130" y="0"/>
                </a:cubicBezTo>
                <a:lnTo>
                  <a:pt x="180130" y="0"/>
                </a:lnTo>
                <a:cubicBezTo>
                  <a:pt x="256700" y="176069"/>
                  <a:pt x="461621" y="256700"/>
                  <a:pt x="637690" y="180130"/>
                </a:cubicBezTo>
                <a:lnTo>
                  <a:pt x="637690" y="180130"/>
                </a:lnTo>
                <a:cubicBezTo>
                  <a:pt x="461536" y="256785"/>
                  <a:pt x="380905" y="461621"/>
                  <a:pt x="457560" y="637690"/>
                </a:cubicBezTo>
                <a:close/>
              </a:path>
            </a:pathLst>
          </a:custGeom>
          <a:solidFill>
            <a:schemeClr val="accent2"/>
          </a:solidFill>
          <a:ln w="25400" cap="rnd">
            <a:noFill/>
            <a:prstDash val="solid"/>
            <a:round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43" name="图片 42" descr="图示&#10;&#10;低可信度描述已自动生成">
            <a:extLst>
              <a:ext uri="{FF2B5EF4-FFF2-40B4-BE49-F238E27FC236}">
                <a16:creationId xmlns:a16="http://schemas.microsoft.com/office/drawing/2014/main" id="{0BA3C049-4131-4EF4-BBDE-867CAB03C48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50" y="988532"/>
            <a:ext cx="4930447" cy="4930447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07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212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 flipV="1">
            <a:off x="7010401" y="972456"/>
            <a:ext cx="2554514" cy="574765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907079" y="17895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3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4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5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6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7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sp>
        <p:nvSpPr>
          <p:cNvPr id="8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1609269" y="259523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3035944" y="259523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bg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5921854" y="256269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bg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4531353" y="259523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bg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pic>
        <p:nvPicPr>
          <p:cNvPr id="13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0" y="357351"/>
            <a:ext cx="1756290" cy="23417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153226" y="591523"/>
            <a:ext cx="1139314" cy="276131"/>
            <a:chOff x="1794700" y="1652195"/>
            <a:chExt cx="1139314" cy="27613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550591" y="2787212"/>
            <a:ext cx="3490762" cy="650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企业</a:t>
            </a:r>
            <a:r>
              <a:rPr lang="zh-CN" altLang="en-US" sz="2800" b="1" spc="300" noProof="0" dirty="0">
                <a:solidFill>
                  <a:schemeClr val="accent1"/>
                </a:solidFill>
                <a:latin typeface="+mj-ea"/>
                <a:ea typeface="+mj-ea"/>
              </a:rPr>
              <a:t>价值观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89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1371890" y="3307082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90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5780071" y="1614267"/>
            <a:ext cx="2232017" cy="2232017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8494548" y="1196983"/>
            <a:ext cx="2232017" cy="2232017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5780071" y="4094600"/>
            <a:ext cx="2232017" cy="2232017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8494548" y="3643028"/>
            <a:ext cx="2232017" cy="2232017"/>
          </a:xfrm>
          <a:prstGeom prst="roundRect">
            <a:avLst>
              <a:gd name="adj" fmla="val 3006"/>
            </a:avLst>
          </a:prstGeom>
          <a:solidFill>
            <a:schemeClr val="accent2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6178609" y="2499551"/>
            <a:ext cx="1530748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281650" y="2187216"/>
            <a:ext cx="1160574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01.</a:t>
            </a:r>
            <a:r>
              <a:rPr lang="zh-CN" altLang="en-US" dirty="0"/>
              <a:t>价值观</a:t>
            </a:r>
            <a:endParaRPr lang="en-US" dirty="0"/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8915910" y="2096598"/>
            <a:ext cx="1530748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9018951" y="1784263"/>
            <a:ext cx="1160574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02.</a:t>
            </a:r>
            <a:r>
              <a:rPr lang="zh-CN" altLang="en-US" dirty="0"/>
              <a:t>价值观</a:t>
            </a:r>
            <a:endParaRPr lang="en-US" dirty="0"/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6178609" y="4890014"/>
            <a:ext cx="1530748" cy="393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单击此处输入你想要输入的文字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281650" y="4577679"/>
            <a:ext cx="1160574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dirty="0"/>
              <a:t>03.</a:t>
            </a:r>
            <a:r>
              <a:rPr lang="zh-CN" altLang="en-US" dirty="0"/>
              <a:t>价值观</a:t>
            </a:r>
            <a:endParaRPr 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96" y="3497276"/>
            <a:ext cx="2523519" cy="2523519"/>
          </a:xfrm>
          <a:prstGeom prst="rect">
            <a:avLst/>
          </a:prstGeom>
        </p:spPr>
      </p:pic>
      <p:sp>
        <p:nvSpPr>
          <p:cNvPr id="49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1222774" y="3429000"/>
            <a:ext cx="3567572" cy="19359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单击此处可以输入你想要输入的文字，文本框根据文字的长度可以自由拉伸。单击此处可以输入你想要输入的文字，文本框根据文字的长度可以自由拉伸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08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33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5589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ïṣḷîḓe">
            <a:extLst>
              <a:ext uri="{FF2B5EF4-FFF2-40B4-BE49-F238E27FC236}">
                <a16:creationId xmlns:a16="http://schemas.microsoft.com/office/drawing/2014/main" id="{1DAFBC56-1ADF-4D4B-B597-E2B6A7C65B78}"/>
              </a:ext>
            </a:extLst>
          </p:cNvPr>
          <p:cNvSpPr/>
          <p:nvPr/>
        </p:nvSpPr>
        <p:spPr bwMode="auto">
          <a:xfrm>
            <a:off x="5854157" y="233749"/>
            <a:ext cx="1401832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公司简介</a:t>
            </a:r>
            <a:endParaRPr lang="en-US" altLang="zh-CN" sz="2000" b="1" spc="300" dirty="0">
              <a:solidFill>
                <a:schemeClr val="accent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ïSľíḑe">
            <a:extLst>
              <a:ext uri="{FF2B5EF4-FFF2-40B4-BE49-F238E27FC236}">
                <a16:creationId xmlns:a16="http://schemas.microsoft.com/office/drawing/2014/main" id="{98D90353-AD2E-4891-BE29-4938C1729DC8}"/>
              </a:ext>
            </a:extLst>
          </p:cNvPr>
          <p:cNvSpPr/>
          <p:nvPr/>
        </p:nvSpPr>
        <p:spPr bwMode="auto">
          <a:xfrm>
            <a:off x="7280832" y="233749"/>
            <a:ext cx="1470566" cy="47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1"/>
                </a:solidFill>
                <a:latin typeface="+mn-ea"/>
                <a:sym typeface="字魂105号-简雅黑" panose="00000500000000000000" pitchFamily="2" charset="-122"/>
              </a:rPr>
              <a:t>企业文化</a:t>
            </a:r>
            <a:endParaRPr lang="en-US" altLang="zh-CN" sz="2000" b="1" spc="300" dirty="0">
              <a:solidFill>
                <a:schemeClr val="accent1"/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1" name="îśļïḑè">
            <a:extLst>
              <a:ext uri="{FF2B5EF4-FFF2-40B4-BE49-F238E27FC236}">
                <a16:creationId xmlns:a16="http://schemas.microsoft.com/office/drawing/2014/main" id="{D9C1C79C-276D-40FC-BBAD-546C8F11B1BE}"/>
              </a:ext>
            </a:extLst>
          </p:cNvPr>
          <p:cNvSpPr/>
          <p:nvPr/>
        </p:nvSpPr>
        <p:spPr bwMode="auto">
          <a:xfrm>
            <a:off x="10166742" y="230495"/>
            <a:ext cx="1437883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行为准则</a:t>
            </a:r>
            <a:endParaRPr lang="en-US" altLang="zh-CN" sz="2000" b="1" spc="300" dirty="0">
              <a:solidFill>
                <a:schemeClr val="accent1">
                  <a:alpha val="38000"/>
                </a:schemeClr>
              </a:solidFill>
              <a:latin typeface="+mn-ea"/>
              <a:sym typeface="字魂105号-简雅黑" panose="00000500000000000000" pitchFamily="2" charset="-122"/>
            </a:endParaRPr>
          </a:p>
        </p:txBody>
      </p:sp>
      <p:sp>
        <p:nvSpPr>
          <p:cNvPr id="12" name="isļíḋe">
            <a:extLst>
              <a:ext uri="{FF2B5EF4-FFF2-40B4-BE49-F238E27FC236}">
                <a16:creationId xmlns:a16="http://schemas.microsoft.com/office/drawing/2014/main" id="{95FA10E2-7D41-42BF-887A-EBD97D448188}"/>
              </a:ext>
            </a:extLst>
          </p:cNvPr>
          <p:cNvSpPr/>
          <p:nvPr/>
        </p:nvSpPr>
        <p:spPr bwMode="auto">
          <a:xfrm>
            <a:off x="8776241" y="233749"/>
            <a:ext cx="1365657" cy="4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1">
                    <a:alpha val="38000"/>
                  </a:schemeClr>
                </a:solidFill>
                <a:latin typeface="+mn-ea"/>
                <a:sym typeface="字魂105号-简雅黑" panose="00000500000000000000" pitchFamily="2" charset="-122"/>
              </a:rPr>
              <a:t>企业精神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98114" y="565749"/>
            <a:ext cx="1139314" cy="276131"/>
            <a:chOff x="1794700" y="1652195"/>
            <a:chExt cx="1139314" cy="27613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794700" y="1802961"/>
              <a:ext cx="100124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84">
              <a:extLst>
                <a:ext uri="{FF2B5EF4-FFF2-40B4-BE49-F238E27FC236}">
                  <a16:creationId xmlns:a16="http://schemas.microsoft.com/office/drawing/2014/main" id="{1A068746-D420-4E2E-A483-97B6CFDC649C}"/>
                </a:ext>
              </a:extLst>
            </p:cNvPr>
            <p:cNvSpPr/>
            <p:nvPr/>
          </p:nvSpPr>
          <p:spPr>
            <a:xfrm>
              <a:off x="2657883" y="1652195"/>
              <a:ext cx="276131" cy="276131"/>
            </a:xfrm>
            <a:custGeom>
              <a:avLst/>
              <a:gdLst>
                <a:gd name="connsiteX0" fmla="*/ 457560 w 637689"/>
                <a:gd name="connsiteY0" fmla="*/ 637690 h 637689"/>
                <a:gd name="connsiteX1" fmla="*/ 457560 w 637689"/>
                <a:gd name="connsiteY1" fmla="*/ 637690 h 637689"/>
                <a:gd name="connsiteX2" fmla="*/ 0 w 637689"/>
                <a:gd name="connsiteY2" fmla="*/ 457560 h 637689"/>
                <a:gd name="connsiteX3" fmla="*/ 0 w 637689"/>
                <a:gd name="connsiteY3" fmla="*/ 457560 h 637689"/>
                <a:gd name="connsiteX4" fmla="*/ 180130 w 637689"/>
                <a:gd name="connsiteY4" fmla="*/ 0 h 637689"/>
                <a:gd name="connsiteX5" fmla="*/ 180130 w 637689"/>
                <a:gd name="connsiteY5" fmla="*/ 0 h 637689"/>
                <a:gd name="connsiteX6" fmla="*/ 637690 w 637689"/>
                <a:gd name="connsiteY6" fmla="*/ 180130 h 637689"/>
                <a:gd name="connsiteX7" fmla="*/ 637690 w 637689"/>
                <a:gd name="connsiteY7" fmla="*/ 180130 h 637689"/>
                <a:gd name="connsiteX8" fmla="*/ 457560 w 637689"/>
                <a:gd name="connsiteY8" fmla="*/ 637690 h 6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689" h="637689">
                  <a:moveTo>
                    <a:pt x="457560" y="637690"/>
                  </a:moveTo>
                  <a:lnTo>
                    <a:pt x="457560" y="637690"/>
                  </a:lnTo>
                  <a:cubicBezTo>
                    <a:pt x="380989" y="461621"/>
                    <a:pt x="176069" y="380990"/>
                    <a:pt x="0" y="457560"/>
                  </a:cubicBezTo>
                  <a:lnTo>
                    <a:pt x="0" y="457560"/>
                  </a:lnTo>
                  <a:cubicBezTo>
                    <a:pt x="176069" y="380990"/>
                    <a:pt x="256700" y="176069"/>
                    <a:pt x="180130" y="0"/>
                  </a:cubicBezTo>
                  <a:lnTo>
                    <a:pt x="180130" y="0"/>
                  </a:lnTo>
                  <a:cubicBezTo>
                    <a:pt x="256700" y="176069"/>
                    <a:pt x="461621" y="256700"/>
                    <a:pt x="637690" y="180130"/>
                  </a:cubicBezTo>
                  <a:lnTo>
                    <a:pt x="637690" y="180130"/>
                  </a:lnTo>
                  <a:cubicBezTo>
                    <a:pt x="461536" y="256785"/>
                    <a:pt x="380905" y="461621"/>
                    <a:pt x="457560" y="637690"/>
                  </a:cubicBezTo>
                  <a:close/>
                </a:path>
              </a:pathLst>
            </a:custGeom>
            <a:solidFill>
              <a:schemeClr val="accent2"/>
            </a:solidFill>
            <a:ln w="25400" cap="rnd">
              <a:noFill/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16" name="Group 1833_1">
            <a:extLst>
              <a:ext uri="{FF2B5EF4-FFF2-40B4-BE49-F238E27FC236}">
                <a16:creationId xmlns:a16="http://schemas.microsoft.com/office/drawing/2014/main" id="{FCE3ABCC-F291-4E03-B5A0-9B015DEC330D}"/>
              </a:ext>
            </a:extLst>
          </p:cNvPr>
          <p:cNvGrpSpPr/>
          <p:nvPr/>
        </p:nvGrpSpPr>
        <p:grpSpPr>
          <a:xfrm rot="5400000" flipH="1">
            <a:off x="4872749" y="-36870"/>
            <a:ext cx="292273" cy="938528"/>
            <a:chOff x="10985478" y="5050953"/>
            <a:chExt cx="292273" cy="938528"/>
          </a:xfrm>
          <a:solidFill>
            <a:srgbClr val="EDD533"/>
          </a:solidFill>
        </p:grpSpPr>
        <p:pic>
          <p:nvPicPr>
            <p:cNvPr id="17" name="图形 20">
              <a:extLst>
                <a:ext uri="{FF2B5EF4-FFF2-40B4-BE49-F238E27FC236}">
                  <a16:creationId xmlns:a16="http://schemas.microsoft.com/office/drawing/2014/main" id="{0B380973-FAA7-42CD-9058-B7E2B510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050953"/>
              <a:ext cx="292273" cy="163801"/>
            </a:xfrm>
            <a:prstGeom prst="rect">
              <a:avLst/>
            </a:prstGeom>
          </p:spPr>
        </p:pic>
        <p:pic>
          <p:nvPicPr>
            <p:cNvPr id="18" name="Graphic 1129_1">
              <a:extLst>
                <a:ext uri="{FF2B5EF4-FFF2-40B4-BE49-F238E27FC236}">
                  <a16:creationId xmlns:a16="http://schemas.microsoft.com/office/drawing/2014/main" id="{1E1FBA5B-2ED4-445F-A14E-05325B28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236036"/>
              <a:ext cx="292273" cy="163801"/>
            </a:xfrm>
            <a:prstGeom prst="rect">
              <a:avLst/>
            </a:prstGeom>
          </p:spPr>
        </p:pic>
        <p:pic>
          <p:nvPicPr>
            <p:cNvPr id="19" name="Graphic 1129_2">
              <a:extLst>
                <a:ext uri="{FF2B5EF4-FFF2-40B4-BE49-F238E27FC236}">
                  <a16:creationId xmlns:a16="http://schemas.microsoft.com/office/drawing/2014/main" id="{733956A2-8F07-4866-AC7C-44AD6A811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431642"/>
              <a:ext cx="292273" cy="163801"/>
            </a:xfrm>
            <a:prstGeom prst="rect">
              <a:avLst/>
            </a:prstGeom>
          </p:spPr>
        </p:pic>
        <p:pic>
          <p:nvPicPr>
            <p:cNvPr id="20" name="Graphic 1129_1_1">
              <a:extLst>
                <a:ext uri="{FF2B5EF4-FFF2-40B4-BE49-F238E27FC236}">
                  <a16:creationId xmlns:a16="http://schemas.microsoft.com/office/drawing/2014/main" id="{1EF87091-ADBA-4730-95E9-8470A090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637856"/>
              <a:ext cx="292273" cy="163801"/>
            </a:xfrm>
            <a:prstGeom prst="rect">
              <a:avLst/>
            </a:prstGeom>
          </p:spPr>
        </p:pic>
        <p:pic>
          <p:nvPicPr>
            <p:cNvPr id="21" name="Graphic 1129_2_1">
              <a:extLst>
                <a:ext uri="{FF2B5EF4-FFF2-40B4-BE49-F238E27FC236}">
                  <a16:creationId xmlns:a16="http://schemas.microsoft.com/office/drawing/2014/main" id="{BCE86F1C-70FB-4930-9FF4-74B4C2CD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85478" y="5825680"/>
              <a:ext cx="292273" cy="163801"/>
            </a:xfrm>
            <a:prstGeom prst="rect">
              <a:avLst/>
            </a:prstGeom>
          </p:spPr>
        </p:pic>
      </p:grpSp>
      <p:pic>
        <p:nvPicPr>
          <p:cNvPr id="22" name="OfficePLUS.cn-14">
            <a:hlinkClick r:id="rId4"/>
            <a:extLst>
              <a:ext uri="{FF2B5EF4-FFF2-40B4-BE49-F238E27FC236}">
                <a16:creationId xmlns:a16="http://schemas.microsoft.com/office/drawing/2014/main" id="{1F658B92-0963-490E-83F3-8AAB8DB45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4" y="314809"/>
            <a:ext cx="1756290" cy="2341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98" y="977654"/>
            <a:ext cx="6195155" cy="6195155"/>
          </a:xfrm>
          <a:prstGeom prst="rect">
            <a:avLst/>
          </a:prstGeom>
        </p:spPr>
      </p:pic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5854157" y="1077239"/>
            <a:ext cx="5452472" cy="1675965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5854157" y="2877772"/>
            <a:ext cx="5452472" cy="1675965"/>
          </a:xfrm>
          <a:prstGeom prst="roundRect">
            <a:avLst>
              <a:gd name="adj" fmla="val 3006"/>
            </a:avLst>
          </a:prstGeom>
          <a:solidFill>
            <a:schemeClr val="accent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C34C3B38-91E7-4C25-A338-2FF4F3A1AD95}"/>
              </a:ext>
            </a:extLst>
          </p:cNvPr>
          <p:cNvSpPr/>
          <p:nvPr/>
        </p:nvSpPr>
        <p:spPr>
          <a:xfrm>
            <a:off x="5854157" y="4678305"/>
            <a:ext cx="5452472" cy="1675965"/>
          </a:xfrm>
          <a:prstGeom prst="roundRect">
            <a:avLst>
              <a:gd name="adj" fmla="val 3006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5400000" sx="99000" sy="99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EC4044B-4605-4DE3-8039-7B6E848E83CE}"/>
              </a:ext>
            </a:extLst>
          </p:cNvPr>
          <p:cNvSpPr txBox="1">
            <a:spLocks/>
          </p:cNvSpPr>
          <p:nvPr/>
        </p:nvSpPr>
        <p:spPr>
          <a:xfrm>
            <a:off x="986287" y="1186706"/>
            <a:ext cx="3490762" cy="650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60754" rtl="0" eaLnBrk="1" fontAlgn="auto" latinLnBrk="0" hangingPunct="1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企业处事方式</a:t>
            </a:r>
            <a:endParaRPr kumimoji="0" lang="id-ID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30" name="Group 6">
            <a:extLst>
              <a:ext uri="{FF2B5EF4-FFF2-40B4-BE49-F238E27FC236}">
                <a16:creationId xmlns:a16="http://schemas.microsoft.com/office/drawing/2014/main" id="{9817AAAF-B9E4-45C0-99D3-934533893BC3}"/>
              </a:ext>
            </a:extLst>
          </p:cNvPr>
          <p:cNvGrpSpPr/>
          <p:nvPr/>
        </p:nvGrpSpPr>
        <p:grpSpPr>
          <a:xfrm>
            <a:off x="2086295" y="1767702"/>
            <a:ext cx="1195424" cy="55320"/>
            <a:chOff x="986240" y="4803818"/>
            <a:chExt cx="1195424" cy="45719"/>
          </a:xfrm>
          <a:solidFill>
            <a:schemeClr val="accent2"/>
          </a:solidFill>
        </p:grpSpPr>
        <p:sp>
          <p:nvSpPr>
            <p:cNvPr id="31" name="Rectangle: Rounded Corners 7">
              <a:extLst>
                <a:ext uri="{FF2B5EF4-FFF2-40B4-BE49-F238E27FC236}">
                  <a16:creationId xmlns:a16="http://schemas.microsoft.com/office/drawing/2014/main" id="{479CA103-5D15-4F8E-B79C-CC9E55B075C8}"/>
                </a:ext>
              </a:extLst>
            </p:cNvPr>
            <p:cNvSpPr/>
            <p:nvPr/>
          </p:nvSpPr>
          <p:spPr>
            <a:xfrm flipV="1">
              <a:off x="1220026" y="4803818"/>
              <a:ext cx="961638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: Rounded Corners 8">
              <a:extLst>
                <a:ext uri="{FF2B5EF4-FFF2-40B4-BE49-F238E27FC236}">
                  <a16:creationId xmlns:a16="http://schemas.microsoft.com/office/drawing/2014/main" id="{F6772FE8-4561-4F1A-B4A1-014914B408C3}"/>
                </a:ext>
              </a:extLst>
            </p:cNvPr>
            <p:cNvSpPr/>
            <p:nvPr/>
          </p:nvSpPr>
          <p:spPr>
            <a:xfrm flipV="1">
              <a:off x="986240" y="4803818"/>
              <a:ext cx="157235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30107">
                      <a:srgbClr val="7DC3EF">
                        <a:alpha val="40000"/>
                      </a:srgbClr>
                    </a:gs>
                    <a:gs pos="77000">
                      <a:srgbClr val="7DC3EF"/>
                    </a:gs>
                    <a:gs pos="0">
                      <a:srgbClr val="7DC3EF">
                        <a:alpha val="0"/>
                      </a:srgbClr>
                    </a:gs>
                    <a:gs pos="100000">
                      <a:srgbClr val="F7AD19"/>
                    </a:gs>
                  </a:gsLst>
                  <a:lin ang="108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000692" y="1256645"/>
            <a:ext cx="1266372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01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000692" y="3022614"/>
            <a:ext cx="1266372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02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6000692" y="4926263"/>
            <a:ext cx="1266372" cy="1231106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03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184816" y="1681902"/>
            <a:ext cx="3928537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7297026" y="1446543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/>
              <a:t>处事方式</a:t>
            </a:r>
            <a:endParaRPr lang="en-US" dirty="0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242872" y="3484944"/>
            <a:ext cx="3928537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7355082" y="3249585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处事方式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5F237756-E4A9-497D-93DB-AD4032DA9D32}"/>
              </a:ext>
            </a:extLst>
          </p:cNvPr>
          <p:cNvSpPr txBox="1"/>
          <p:nvPr/>
        </p:nvSpPr>
        <p:spPr>
          <a:xfrm>
            <a:off x="7184816" y="5394513"/>
            <a:ext cx="3928537" cy="677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单击此处可以输入你想要输入的文字，文本框根据文字的长度可以自由拉伸。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2045CD9E-2CBF-4E10-A4D8-EB3E868677D1}"/>
              </a:ext>
            </a:extLst>
          </p:cNvPr>
          <p:cNvSpPr txBox="1">
            <a:spLocks/>
          </p:cNvSpPr>
          <p:nvPr/>
        </p:nvSpPr>
        <p:spPr>
          <a:xfrm>
            <a:off x="7297026" y="5159154"/>
            <a:ext cx="1025922" cy="307777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ea"/>
                <a:ea typeface="+mj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dirty="0"/>
              <a:t>处事方式</a:t>
            </a:r>
            <a:endParaRPr 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01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A484FCA8-9DE5-4220-9DCD-6DB643D6B7DE}"/>
              </a:ext>
            </a:extLst>
          </p:cNvPr>
          <p:cNvSpPr txBox="1"/>
          <p:nvPr/>
        </p:nvSpPr>
        <p:spPr>
          <a:xfrm>
            <a:off x="11310451" y="6326617"/>
            <a:ext cx="38343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</a:rPr>
              <a:t>09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EFE1FAA2-B27B-4E66-8588-47A70A4EF5B5}"/>
              </a:ext>
            </a:extLst>
          </p:cNvPr>
          <p:cNvCxnSpPr>
            <a:cxnSpLocks/>
          </p:cNvCxnSpPr>
          <p:nvPr/>
        </p:nvCxnSpPr>
        <p:spPr>
          <a:xfrm flipH="1">
            <a:off x="10490200" y="6480505"/>
            <a:ext cx="8583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B8335ADB-3441-4CFC-807F-2CFC058DDC42}"/>
              </a:ext>
            </a:extLst>
          </p:cNvPr>
          <p:cNvSpPr/>
          <p:nvPr/>
        </p:nvSpPr>
        <p:spPr>
          <a:xfrm>
            <a:off x="487617" y="6355645"/>
            <a:ext cx="1691525" cy="2154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DATE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：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阿里巴巴普惠体 L" panose="00020600040101010101" pitchFamily="18" charset="-122"/>
              </a:rPr>
              <a:t>20XX.XX.XX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阿里巴巴普惠体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标准商务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1137</Words>
  <Application>Microsoft Office PowerPoint</Application>
  <PresentationFormat>宽屏</PresentationFormat>
  <Paragraphs>200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Microsoft YaHei Light</vt:lpstr>
      <vt:lpstr>微软雅黑</vt:lpstr>
      <vt:lpstr>微软雅黑</vt:lpstr>
      <vt:lpstr>微软雅黑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张 鑫</cp:lastModifiedBy>
  <cp:revision>34</cp:revision>
  <dcterms:created xsi:type="dcterms:W3CDTF">2022-03-02T07:31:24Z</dcterms:created>
  <dcterms:modified xsi:type="dcterms:W3CDTF">2022-03-14T06:04:47Z</dcterms:modified>
</cp:coreProperties>
</file>