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60" r:id="rId2"/>
    <p:sldId id="261" r:id="rId3"/>
    <p:sldId id="262" r:id="rId4"/>
    <p:sldId id="263" r:id="rId5"/>
    <p:sldId id="272" r:id="rId6"/>
    <p:sldId id="264" r:id="rId7"/>
    <p:sldId id="265" r:id="rId8"/>
    <p:sldId id="266" r:id="rId9"/>
    <p:sldId id="273" r:id="rId10"/>
    <p:sldId id="274" r:id="rId11"/>
    <p:sldId id="275" r:id="rId12"/>
    <p:sldId id="267" r:id="rId13"/>
    <p:sldId id="268" r:id="rId14"/>
    <p:sldId id="269" r:id="rId15"/>
    <p:sldId id="270" r:id="rId16"/>
    <p:sldId id="276" r:id="rId17"/>
    <p:sldId id="271" r:id="rId18"/>
    <p:sldId id="290" r:id="rId19"/>
    <p:sldId id="277" r:id="rId20"/>
    <p:sldId id="278" r:id="rId21"/>
    <p:sldId id="279" r:id="rId22"/>
    <p:sldId id="280" r:id="rId23"/>
    <p:sldId id="284" r:id="rId24"/>
    <p:sldId id="286" r:id="rId25"/>
    <p:sldId id="285" r:id="rId26"/>
    <p:sldId id="282" r:id="rId27"/>
    <p:sldId id="283" r:id="rId28"/>
    <p:sldId id="287" r:id="rId29"/>
    <p:sldId id="288" r:id="rId30"/>
    <p:sldId id="289" r:id="rId31"/>
    <p:sldId id="319" r:id="rId32"/>
  </p:sldIdLst>
  <p:sldSz cx="12192000" cy="6858000"/>
  <p:notesSz cx="6858000" cy="9144000"/>
  <p:embeddedFontLst>
    <p:embeddedFont>
      <p:font typeface="等线" panose="02010600030101010101" pitchFamily="2" charset="-122"/>
      <p:regular r:id="rId33"/>
      <p:bold r:id="rId34"/>
    </p:embeddedFont>
    <p:embeddedFont>
      <p:font typeface="等线 Light" panose="02010600030101010101" pitchFamily="2" charset="-122"/>
      <p:regular r:id="rId35"/>
    </p:embeddedFont>
    <p:embeddedFont>
      <p:font typeface="思源黑体 CN Medium" panose="020B0600000000000000" pitchFamily="34" charset="-122"/>
      <p:regular r:id="rId36"/>
    </p:embeddedFont>
    <p:embeddedFont>
      <p:font typeface="微软雅黑" panose="020B0503020204020204" pitchFamily="34" charset="-122"/>
      <p:regular r:id="rId37"/>
      <p:bold r:id="rId38"/>
    </p:embeddedFont>
    <p:embeddedFont>
      <p:font typeface="微软雅黑 Light" panose="020B0502040204020203" pitchFamily="34" charset="-122"/>
      <p:regular r:id="rId39"/>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1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2DCB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700" autoAdjust="0"/>
    <p:restoredTop sz="94696" autoAdjust="0"/>
  </p:normalViewPr>
  <p:slideViewPr>
    <p:cSldViewPr snapToGrid="0" showGuides="1">
      <p:cViewPr varScale="1">
        <p:scale>
          <a:sx n="92" d="100"/>
          <a:sy n="92" d="100"/>
        </p:scale>
        <p:origin x="72" y="164"/>
      </p:cViewPr>
      <p:guideLst>
        <p:guide orient="horz" pos="2160"/>
        <p:guide pos="3817"/>
      </p:guideLst>
    </p:cSldViewPr>
  </p:slideViewPr>
  <p:notesTextViewPr>
    <p:cViewPr>
      <p:scale>
        <a:sx n="1" d="1"/>
        <a:sy n="1" d="1"/>
      </p:scale>
      <p:origin x="0" y="0"/>
    </p:cViewPr>
  </p:notesTextViewPr>
  <p:sorterViewPr>
    <p:cViewPr varScale="1">
      <p:scale>
        <a:sx n="100" d="100"/>
        <a:sy n="100" d="100"/>
      </p:scale>
      <p:origin x="0" y="-657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7.fntdata"/><Relationship Id="rId21" Type="http://schemas.openxmlformats.org/officeDocument/2006/relationships/slide" Target="slides/slide20.xml"/><Relationship Id="rId34" Type="http://schemas.openxmlformats.org/officeDocument/2006/relationships/font" Target="fonts/font2.fntdata"/><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5.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font" Target="fonts/font6.fntdata"/></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spc="0" baseline="0">
                <a:solidFill>
                  <a:schemeClr val="accent2"/>
                </a:solidFill>
                <a:latin typeface="+mj-ea"/>
                <a:ea typeface="+mj-ea"/>
                <a:cs typeface="+mn-cs"/>
              </a:defRPr>
            </a:pPr>
            <a:r>
              <a:rPr lang="en-US" altLang="zh-CN" sz="2000" b="1" dirty="0">
                <a:solidFill>
                  <a:schemeClr val="accent2"/>
                </a:solidFill>
                <a:latin typeface="+mj-ea"/>
                <a:ea typeface="+mj-ea"/>
              </a:rPr>
              <a:t>20XX</a:t>
            </a:r>
            <a:r>
              <a:rPr lang="zh-CN" altLang="en-US" sz="2000" b="1" dirty="0">
                <a:solidFill>
                  <a:schemeClr val="accent2"/>
                </a:solidFill>
                <a:latin typeface="+mj-ea"/>
                <a:ea typeface="+mj-ea"/>
              </a:rPr>
              <a:t>年发展状况</a:t>
            </a:r>
          </a:p>
        </c:rich>
      </c:tx>
      <c:overlay val="0"/>
      <c:spPr>
        <a:noFill/>
        <a:ln>
          <a:noFill/>
        </a:ln>
        <a:effectLst/>
      </c:spPr>
      <c:txPr>
        <a:bodyPr rot="0" spcFirstLastPara="1" vertOverflow="ellipsis" vert="horz" wrap="square" anchor="ctr" anchorCtr="1"/>
        <a:lstStyle/>
        <a:p>
          <a:pPr>
            <a:defRPr sz="2000" b="1" i="0" u="none" strike="noStrike" kern="1200" spc="0" baseline="0">
              <a:solidFill>
                <a:schemeClr val="accent2"/>
              </a:solidFill>
              <a:latin typeface="+mj-ea"/>
              <a:ea typeface="+mj-ea"/>
              <a:cs typeface="+mn-cs"/>
            </a:defRPr>
          </a:pPr>
          <a:endParaRPr lang="zh-CN"/>
        </a:p>
      </c:txPr>
    </c:title>
    <c:autoTitleDeleted val="0"/>
    <c:plotArea>
      <c:layout/>
      <c:barChart>
        <c:barDir val="col"/>
        <c:grouping val="clustered"/>
        <c:varyColors val="0"/>
        <c:ser>
          <c:idx val="0"/>
          <c:order val="0"/>
          <c:tx>
            <c:strRef>
              <c:f>Sheet1!$B$1</c:f>
              <c:strCache>
                <c:ptCount val="1"/>
                <c:pt idx="0">
                  <c:v>20XX</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zh-CN"/>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项目一</c:v>
                </c:pt>
                <c:pt idx="1">
                  <c:v>项目二</c:v>
                </c:pt>
                <c:pt idx="2">
                  <c:v>项目三</c:v>
                </c:pt>
                <c:pt idx="3">
                  <c:v>项目四</c:v>
                </c:pt>
              </c:strCache>
            </c:strRef>
          </c:cat>
          <c:val>
            <c:numRef>
              <c:f>Sheet1!$B$2:$B$5</c:f>
              <c:numCache>
                <c:formatCode>General</c:formatCode>
                <c:ptCount val="4"/>
                <c:pt idx="0">
                  <c:v>4.3</c:v>
                </c:pt>
                <c:pt idx="1">
                  <c:v>2.5</c:v>
                </c:pt>
                <c:pt idx="2">
                  <c:v>3.5</c:v>
                </c:pt>
                <c:pt idx="3">
                  <c:v>3</c:v>
                </c:pt>
              </c:numCache>
            </c:numRef>
          </c:val>
          <c:extLst>
            <c:ext xmlns:c16="http://schemas.microsoft.com/office/drawing/2014/chart" uri="{C3380CC4-5D6E-409C-BE32-E72D297353CC}">
              <c16:uniqueId val="{00000000-1464-4E2F-A779-A0AAE3E5D851}"/>
            </c:ext>
          </c:extLst>
        </c:ser>
        <c:ser>
          <c:idx val="1"/>
          <c:order val="1"/>
          <c:tx>
            <c:strRef>
              <c:f>Sheet1!$C$1</c:f>
              <c:strCache>
                <c:ptCount val="1"/>
                <c:pt idx="0">
                  <c:v>2Xxx</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zh-CN"/>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项目一</c:v>
                </c:pt>
                <c:pt idx="1">
                  <c:v>项目二</c:v>
                </c:pt>
                <c:pt idx="2">
                  <c:v>项目三</c:v>
                </c:pt>
                <c:pt idx="3">
                  <c:v>项目四</c:v>
                </c:pt>
              </c:strCache>
            </c:strRef>
          </c:cat>
          <c:val>
            <c:numRef>
              <c:f>Sheet1!$C$2:$C$5</c:f>
              <c:numCache>
                <c:formatCode>General</c:formatCode>
                <c:ptCount val="4"/>
                <c:pt idx="0">
                  <c:v>2.4</c:v>
                </c:pt>
                <c:pt idx="1">
                  <c:v>3.5</c:v>
                </c:pt>
                <c:pt idx="2">
                  <c:v>1.8</c:v>
                </c:pt>
                <c:pt idx="3">
                  <c:v>2.8</c:v>
                </c:pt>
              </c:numCache>
            </c:numRef>
          </c:val>
          <c:extLst>
            <c:ext xmlns:c16="http://schemas.microsoft.com/office/drawing/2014/chart" uri="{C3380CC4-5D6E-409C-BE32-E72D297353CC}">
              <c16:uniqueId val="{00000001-1464-4E2F-A779-A0AAE3E5D851}"/>
            </c:ext>
          </c:extLst>
        </c:ser>
        <c:dLbls>
          <c:dLblPos val="inEnd"/>
          <c:showLegendKey val="0"/>
          <c:showVal val="1"/>
          <c:showCatName val="0"/>
          <c:showSerName val="0"/>
          <c:showPercent val="0"/>
          <c:showBubbleSize val="0"/>
        </c:dLbls>
        <c:gapWidth val="219"/>
        <c:overlap val="-27"/>
        <c:axId val="1695892495"/>
        <c:axId val="1695881263"/>
      </c:barChart>
      <c:catAx>
        <c:axId val="169589249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zh-CN"/>
          </a:p>
        </c:txPr>
        <c:crossAx val="1695881263"/>
        <c:crosses val="autoZero"/>
        <c:auto val="1"/>
        <c:lblAlgn val="ctr"/>
        <c:lblOffset val="100"/>
        <c:noMultiLvlLbl val="0"/>
      </c:catAx>
      <c:valAx>
        <c:axId val="1695881263"/>
        <c:scaling>
          <c:orientation val="minMax"/>
        </c:scaling>
        <c:delete val="1"/>
        <c:axPos val="l"/>
        <c:numFmt formatCode="General" sourceLinked="1"/>
        <c:majorTickMark val="none"/>
        <c:minorTickMark val="none"/>
        <c:tickLblPos val="nextTo"/>
        <c:crossAx val="169589249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zh-C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8.138943623596287E-2"/>
          <c:y val="0.2502748912050301"/>
          <c:w val="0.81178692870433589"/>
          <c:h val="0.68214403094612475"/>
        </c:manualLayout>
      </c:layout>
      <c:pie3DChart>
        <c:varyColors val="1"/>
        <c:ser>
          <c:idx val="0"/>
          <c:order val="0"/>
          <c:tx>
            <c:strRef>
              <c:f>Sheet1!$B$1</c:f>
              <c:strCache>
                <c:ptCount val="1"/>
                <c:pt idx="0">
                  <c:v>销售额</c:v>
                </c:pt>
              </c:strCache>
            </c:strRef>
          </c:tx>
          <c:dPt>
            <c:idx val="0"/>
            <c:bubble3D val="0"/>
            <c:spPr>
              <a:solidFill>
                <a:schemeClr val="accent1"/>
              </a:solidFill>
              <a:ln w="25400">
                <a:solidFill>
                  <a:schemeClr val="accent1"/>
                </a:solidFill>
              </a:ln>
              <a:effectLst/>
              <a:sp3d contourW="25400">
                <a:contourClr>
                  <a:schemeClr val="accent1"/>
                </a:contourClr>
              </a:sp3d>
            </c:spPr>
            <c:extLst>
              <c:ext xmlns:c16="http://schemas.microsoft.com/office/drawing/2014/chart" uri="{C3380CC4-5D6E-409C-BE32-E72D297353CC}">
                <c16:uniqueId val="{00000001-92D6-423B-AFD3-F32AF917DE15}"/>
              </c:ext>
            </c:extLst>
          </c:dPt>
          <c:dPt>
            <c:idx val="1"/>
            <c:bubble3D val="0"/>
            <c:spPr>
              <a:solidFill>
                <a:schemeClr val="accent2"/>
              </a:solidFill>
              <a:ln w="25400">
                <a:solidFill>
                  <a:schemeClr val="accent2"/>
                </a:solidFill>
              </a:ln>
              <a:effectLst/>
              <a:sp3d contourW="25400">
                <a:contourClr>
                  <a:schemeClr val="accent2"/>
                </a:contourClr>
              </a:sp3d>
            </c:spPr>
            <c:extLst>
              <c:ext xmlns:c16="http://schemas.microsoft.com/office/drawing/2014/chart" uri="{C3380CC4-5D6E-409C-BE32-E72D297353CC}">
                <c16:uniqueId val="{00000003-92D6-423B-AFD3-F32AF917DE15}"/>
              </c:ext>
            </c:extLst>
          </c:dPt>
          <c:dPt>
            <c:idx val="2"/>
            <c:bubble3D val="0"/>
            <c:spPr>
              <a:solidFill>
                <a:schemeClr val="accent3"/>
              </a:solidFill>
              <a:ln w="25400">
                <a:solidFill>
                  <a:schemeClr val="accent3"/>
                </a:solidFill>
              </a:ln>
              <a:effectLst/>
              <a:sp3d contourW="25400">
                <a:contourClr>
                  <a:schemeClr val="accent3"/>
                </a:contourClr>
              </a:sp3d>
            </c:spPr>
            <c:extLst>
              <c:ext xmlns:c16="http://schemas.microsoft.com/office/drawing/2014/chart" uri="{C3380CC4-5D6E-409C-BE32-E72D297353CC}">
                <c16:uniqueId val="{00000005-92D6-423B-AFD3-F32AF917DE15}"/>
              </c:ext>
            </c:extLst>
          </c:dPt>
          <c:dPt>
            <c:idx val="3"/>
            <c:bubble3D val="0"/>
            <c:spPr>
              <a:solidFill>
                <a:schemeClr val="accent2">
                  <a:lumMod val="40000"/>
                  <a:lumOff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7-92D6-423B-AFD3-F32AF917DE15}"/>
              </c:ext>
            </c:extLst>
          </c:dPt>
          <c:cat>
            <c:strRef>
              <c:f>Sheet1!$A$2:$A$5</c:f>
              <c:strCache>
                <c:ptCount val="4"/>
                <c:pt idx="0">
                  <c:v>项目一</c:v>
                </c:pt>
                <c:pt idx="1">
                  <c:v>项目二</c:v>
                </c:pt>
                <c:pt idx="2">
                  <c:v>项目三</c:v>
                </c:pt>
                <c:pt idx="3">
                  <c:v>项目四</c:v>
                </c:pt>
              </c:strCache>
            </c:strRef>
          </c:cat>
          <c:val>
            <c:numRef>
              <c:f>Sheet1!$B$2:$B$5</c:f>
              <c:numCache>
                <c:formatCode>0%</c:formatCode>
                <c:ptCount val="4"/>
                <c:pt idx="0">
                  <c:v>0.4</c:v>
                </c:pt>
                <c:pt idx="1">
                  <c:v>0.3</c:v>
                </c:pt>
                <c:pt idx="2">
                  <c:v>0.11</c:v>
                </c:pt>
                <c:pt idx="3">
                  <c:v>0.19</c:v>
                </c:pt>
              </c:numCache>
            </c:numRef>
          </c:val>
          <c:extLst>
            <c:ext xmlns:c16="http://schemas.microsoft.com/office/drawing/2014/chart" uri="{C3380CC4-5D6E-409C-BE32-E72D297353CC}">
              <c16:uniqueId val="{00000008-92D6-423B-AFD3-F32AF917DE15}"/>
            </c:ext>
          </c:extLst>
        </c:ser>
        <c:dLbls>
          <c:showLegendKey val="0"/>
          <c:showVal val="0"/>
          <c:showCatName val="0"/>
          <c:showSerName val="0"/>
          <c:showPercent val="0"/>
          <c:showBubbleSize val="0"/>
          <c:showLeaderLines val="1"/>
        </c:dLbls>
      </c:pie3DChart>
      <c:spPr>
        <a:noFill/>
        <a:ln>
          <a:noFill/>
        </a:ln>
        <a:effectLst/>
      </c:spPr>
    </c:plotArea>
    <c:legend>
      <c:legendPos val="b"/>
      <c:layout>
        <c:manualLayout>
          <c:xMode val="edge"/>
          <c:yMode val="edge"/>
          <c:x val="9.4411946302999011E-2"/>
          <c:y val="6.6270433292780789E-2"/>
          <c:w val="0.76539454951127284"/>
          <c:h val="0.10594403226464251"/>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zh-C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封面页">
    <p:spTree>
      <p:nvGrpSpPr>
        <p:cNvPr id="1" name=""/>
        <p:cNvGrpSpPr/>
        <p:nvPr/>
      </p:nvGrpSpPr>
      <p:grpSpPr>
        <a:xfrm>
          <a:off x="0" y="0"/>
          <a:ext cx="0" cy="0"/>
          <a:chOff x="0" y="0"/>
          <a:chExt cx="0" cy="0"/>
        </a:xfrm>
      </p:grpSpPr>
      <p:sp>
        <p:nvSpPr>
          <p:cNvPr id="21" name="矩形 1">
            <a:extLst>
              <a:ext uri="{FF2B5EF4-FFF2-40B4-BE49-F238E27FC236}">
                <a16:creationId xmlns:a16="http://schemas.microsoft.com/office/drawing/2014/main" id="{C51495A2-5A8E-B3B4-5146-02637B5B4E08}"/>
              </a:ext>
            </a:extLst>
          </p:cNvPr>
          <p:cNvSpPr/>
          <p:nvPr userDrawn="1"/>
        </p:nvSpPr>
        <p:spPr>
          <a:xfrm>
            <a:off x="5436513" y="-7210"/>
            <a:ext cx="6751965" cy="6910427"/>
          </a:xfrm>
          <a:custGeom>
            <a:avLst/>
            <a:gdLst>
              <a:gd name="connsiteX0" fmla="*/ 0 w 6284573"/>
              <a:gd name="connsiteY0" fmla="*/ 0 h 6880609"/>
              <a:gd name="connsiteX1" fmla="*/ 6284573 w 6284573"/>
              <a:gd name="connsiteY1" fmla="*/ 0 h 6880609"/>
              <a:gd name="connsiteX2" fmla="*/ 6284573 w 6284573"/>
              <a:gd name="connsiteY2" fmla="*/ 6880609 h 6880609"/>
              <a:gd name="connsiteX3" fmla="*/ 0 w 6284573"/>
              <a:gd name="connsiteY3" fmla="*/ 6880609 h 6880609"/>
              <a:gd name="connsiteX4" fmla="*/ 0 w 6284573"/>
              <a:gd name="connsiteY4" fmla="*/ 0 h 6880609"/>
              <a:gd name="connsiteX0" fmla="*/ 0 w 6284573"/>
              <a:gd name="connsiteY0" fmla="*/ 0 h 6880609"/>
              <a:gd name="connsiteX1" fmla="*/ 6284573 w 6284573"/>
              <a:gd name="connsiteY1" fmla="*/ 0 h 6880609"/>
              <a:gd name="connsiteX2" fmla="*/ 6284573 w 6284573"/>
              <a:gd name="connsiteY2" fmla="*/ 6880609 h 6880609"/>
              <a:gd name="connsiteX3" fmla="*/ 0 w 6284573"/>
              <a:gd name="connsiteY3" fmla="*/ 6880609 h 6880609"/>
              <a:gd name="connsiteX4" fmla="*/ 0 w 6284573"/>
              <a:gd name="connsiteY4" fmla="*/ 0 h 6880609"/>
              <a:gd name="connsiteX0" fmla="*/ 113074 w 6397647"/>
              <a:gd name="connsiteY0" fmla="*/ 0 h 6880609"/>
              <a:gd name="connsiteX1" fmla="*/ 6397647 w 6397647"/>
              <a:gd name="connsiteY1" fmla="*/ 0 h 6880609"/>
              <a:gd name="connsiteX2" fmla="*/ 6397647 w 6397647"/>
              <a:gd name="connsiteY2" fmla="*/ 6880609 h 6880609"/>
              <a:gd name="connsiteX3" fmla="*/ 113074 w 6397647"/>
              <a:gd name="connsiteY3" fmla="*/ 6880609 h 6880609"/>
              <a:gd name="connsiteX4" fmla="*/ 113074 w 6397647"/>
              <a:gd name="connsiteY4" fmla="*/ 0 h 6880609"/>
              <a:gd name="connsiteX0" fmla="*/ 94643 w 6379216"/>
              <a:gd name="connsiteY0" fmla="*/ 0 h 6880609"/>
              <a:gd name="connsiteX1" fmla="*/ 6379216 w 6379216"/>
              <a:gd name="connsiteY1" fmla="*/ 0 h 6880609"/>
              <a:gd name="connsiteX2" fmla="*/ 6379216 w 6379216"/>
              <a:gd name="connsiteY2" fmla="*/ 6880609 h 6880609"/>
              <a:gd name="connsiteX3" fmla="*/ 94643 w 6379216"/>
              <a:gd name="connsiteY3" fmla="*/ 6880609 h 6880609"/>
              <a:gd name="connsiteX4" fmla="*/ 94643 w 6379216"/>
              <a:gd name="connsiteY4" fmla="*/ 0 h 6880609"/>
              <a:gd name="connsiteX0" fmla="*/ 539092 w 6823665"/>
              <a:gd name="connsiteY0" fmla="*/ 0 h 6880609"/>
              <a:gd name="connsiteX1" fmla="*/ 6823665 w 6823665"/>
              <a:gd name="connsiteY1" fmla="*/ 0 h 6880609"/>
              <a:gd name="connsiteX2" fmla="*/ 6823665 w 6823665"/>
              <a:gd name="connsiteY2" fmla="*/ 6880609 h 6880609"/>
              <a:gd name="connsiteX3" fmla="*/ 81892 w 6823665"/>
              <a:gd name="connsiteY3" fmla="*/ 6860730 h 6880609"/>
              <a:gd name="connsiteX4" fmla="*/ 539092 w 6823665"/>
              <a:gd name="connsiteY4" fmla="*/ 0 h 6880609"/>
              <a:gd name="connsiteX0" fmla="*/ 460542 w 6745115"/>
              <a:gd name="connsiteY0" fmla="*/ 0 h 6880609"/>
              <a:gd name="connsiteX1" fmla="*/ 6745115 w 6745115"/>
              <a:gd name="connsiteY1" fmla="*/ 0 h 6880609"/>
              <a:gd name="connsiteX2" fmla="*/ 6745115 w 6745115"/>
              <a:gd name="connsiteY2" fmla="*/ 6880609 h 6880609"/>
              <a:gd name="connsiteX3" fmla="*/ 3342 w 6745115"/>
              <a:gd name="connsiteY3" fmla="*/ 6860730 h 6880609"/>
              <a:gd name="connsiteX4" fmla="*/ 460542 w 6745115"/>
              <a:gd name="connsiteY4" fmla="*/ 0 h 6880609"/>
              <a:gd name="connsiteX0" fmla="*/ 457200 w 6741773"/>
              <a:gd name="connsiteY0" fmla="*/ 0 h 6880609"/>
              <a:gd name="connsiteX1" fmla="*/ 6741773 w 6741773"/>
              <a:gd name="connsiteY1" fmla="*/ 0 h 6880609"/>
              <a:gd name="connsiteX2" fmla="*/ 6741773 w 6741773"/>
              <a:gd name="connsiteY2" fmla="*/ 6880609 h 6880609"/>
              <a:gd name="connsiteX3" fmla="*/ 0 w 6741773"/>
              <a:gd name="connsiteY3" fmla="*/ 6860730 h 6880609"/>
              <a:gd name="connsiteX4" fmla="*/ 457200 w 6741773"/>
              <a:gd name="connsiteY4" fmla="*/ 0 h 6880609"/>
              <a:gd name="connsiteX0" fmla="*/ 468718 w 6753291"/>
              <a:gd name="connsiteY0" fmla="*/ 0 h 6880609"/>
              <a:gd name="connsiteX1" fmla="*/ 6753291 w 6753291"/>
              <a:gd name="connsiteY1" fmla="*/ 0 h 6880609"/>
              <a:gd name="connsiteX2" fmla="*/ 6753291 w 6753291"/>
              <a:gd name="connsiteY2" fmla="*/ 6880609 h 6880609"/>
              <a:gd name="connsiteX3" fmla="*/ 11518 w 6753291"/>
              <a:gd name="connsiteY3" fmla="*/ 6860730 h 6880609"/>
              <a:gd name="connsiteX4" fmla="*/ 468718 w 6753291"/>
              <a:gd name="connsiteY4" fmla="*/ 0 h 6880609"/>
              <a:gd name="connsiteX0" fmla="*/ 112594 w 6397167"/>
              <a:gd name="connsiteY0" fmla="*/ 0 h 6880609"/>
              <a:gd name="connsiteX1" fmla="*/ 6397167 w 6397167"/>
              <a:gd name="connsiteY1" fmla="*/ 0 h 6880609"/>
              <a:gd name="connsiteX2" fmla="*/ 6397167 w 6397167"/>
              <a:gd name="connsiteY2" fmla="*/ 6880609 h 6880609"/>
              <a:gd name="connsiteX3" fmla="*/ 13203 w 6397167"/>
              <a:gd name="connsiteY3" fmla="*/ 6860730 h 6880609"/>
              <a:gd name="connsiteX4" fmla="*/ 112594 w 6397167"/>
              <a:gd name="connsiteY4" fmla="*/ 0 h 6880609"/>
              <a:gd name="connsiteX0" fmla="*/ 320276 w 6604849"/>
              <a:gd name="connsiteY0" fmla="*/ 0 h 6880609"/>
              <a:gd name="connsiteX1" fmla="*/ 6604849 w 6604849"/>
              <a:gd name="connsiteY1" fmla="*/ 0 h 6880609"/>
              <a:gd name="connsiteX2" fmla="*/ 6604849 w 6604849"/>
              <a:gd name="connsiteY2" fmla="*/ 6880609 h 6880609"/>
              <a:gd name="connsiteX3" fmla="*/ 12164 w 6604849"/>
              <a:gd name="connsiteY3" fmla="*/ 6870669 h 6880609"/>
              <a:gd name="connsiteX4" fmla="*/ 320276 w 6604849"/>
              <a:gd name="connsiteY4" fmla="*/ 0 h 6880609"/>
              <a:gd name="connsiteX0" fmla="*/ 323731 w 6608304"/>
              <a:gd name="connsiteY0" fmla="*/ 0 h 6880609"/>
              <a:gd name="connsiteX1" fmla="*/ 6608304 w 6608304"/>
              <a:gd name="connsiteY1" fmla="*/ 0 h 6880609"/>
              <a:gd name="connsiteX2" fmla="*/ 6608304 w 6608304"/>
              <a:gd name="connsiteY2" fmla="*/ 6880609 h 6880609"/>
              <a:gd name="connsiteX3" fmla="*/ 15619 w 6608304"/>
              <a:gd name="connsiteY3" fmla="*/ 6870669 h 6880609"/>
              <a:gd name="connsiteX4" fmla="*/ 323731 w 6608304"/>
              <a:gd name="connsiteY4" fmla="*/ 0 h 6880609"/>
              <a:gd name="connsiteX0" fmla="*/ 314255 w 6608359"/>
              <a:gd name="connsiteY0" fmla="*/ 0 h 6920366"/>
              <a:gd name="connsiteX1" fmla="*/ 6608359 w 6608359"/>
              <a:gd name="connsiteY1" fmla="*/ 39757 h 6920366"/>
              <a:gd name="connsiteX2" fmla="*/ 6608359 w 6608359"/>
              <a:gd name="connsiteY2" fmla="*/ 6920366 h 6920366"/>
              <a:gd name="connsiteX3" fmla="*/ 15674 w 6608359"/>
              <a:gd name="connsiteY3" fmla="*/ 6910426 h 6920366"/>
              <a:gd name="connsiteX4" fmla="*/ 314255 w 6608359"/>
              <a:gd name="connsiteY4" fmla="*/ 0 h 6920366"/>
              <a:gd name="connsiteX0" fmla="*/ 446949 w 6607620"/>
              <a:gd name="connsiteY0" fmla="*/ 0 h 6900488"/>
              <a:gd name="connsiteX1" fmla="*/ 6607620 w 6607620"/>
              <a:gd name="connsiteY1" fmla="*/ 19879 h 6900488"/>
              <a:gd name="connsiteX2" fmla="*/ 6607620 w 6607620"/>
              <a:gd name="connsiteY2" fmla="*/ 6900488 h 6900488"/>
              <a:gd name="connsiteX3" fmla="*/ 14935 w 6607620"/>
              <a:gd name="connsiteY3" fmla="*/ 6890548 h 6900488"/>
              <a:gd name="connsiteX4" fmla="*/ 446949 w 6607620"/>
              <a:gd name="connsiteY4" fmla="*/ 0 h 6900488"/>
              <a:gd name="connsiteX0" fmla="*/ 494356 w 6607372"/>
              <a:gd name="connsiteY0" fmla="*/ 0 h 6910427"/>
              <a:gd name="connsiteX1" fmla="*/ 6607372 w 6607372"/>
              <a:gd name="connsiteY1" fmla="*/ 29818 h 6910427"/>
              <a:gd name="connsiteX2" fmla="*/ 6607372 w 6607372"/>
              <a:gd name="connsiteY2" fmla="*/ 6910427 h 6910427"/>
              <a:gd name="connsiteX3" fmla="*/ 14687 w 6607372"/>
              <a:gd name="connsiteY3" fmla="*/ 6900487 h 6910427"/>
              <a:gd name="connsiteX4" fmla="*/ 494356 w 6607372"/>
              <a:gd name="connsiteY4" fmla="*/ 0 h 6910427"/>
              <a:gd name="connsiteX0" fmla="*/ 361639 w 6474655"/>
              <a:gd name="connsiteY0" fmla="*/ 0 h 6910427"/>
              <a:gd name="connsiteX1" fmla="*/ 6474655 w 6474655"/>
              <a:gd name="connsiteY1" fmla="*/ 29818 h 6910427"/>
              <a:gd name="connsiteX2" fmla="*/ 6474655 w 6474655"/>
              <a:gd name="connsiteY2" fmla="*/ 6910427 h 6910427"/>
              <a:gd name="connsiteX3" fmla="*/ 15402 w 6474655"/>
              <a:gd name="connsiteY3" fmla="*/ 6900487 h 6910427"/>
              <a:gd name="connsiteX4" fmla="*/ 361639 w 6474655"/>
              <a:gd name="connsiteY4" fmla="*/ 0 h 6910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4655" h="6910427">
                <a:moveTo>
                  <a:pt x="361639" y="0"/>
                </a:moveTo>
                <a:lnTo>
                  <a:pt x="6474655" y="29818"/>
                </a:lnTo>
                <a:lnTo>
                  <a:pt x="6474655" y="6910427"/>
                </a:lnTo>
                <a:lnTo>
                  <a:pt x="15402" y="6900487"/>
                </a:lnTo>
                <a:cubicBezTo>
                  <a:pt x="-223137" y="4080177"/>
                  <a:pt x="2419038" y="2512197"/>
                  <a:pt x="361639" y="0"/>
                </a:cubicBezTo>
                <a:close/>
              </a:path>
            </a:pathLst>
          </a:custGeom>
          <a:solidFill>
            <a:schemeClr val="accent2">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圆角 24">
            <a:extLst>
              <a:ext uri="{FF2B5EF4-FFF2-40B4-BE49-F238E27FC236}">
                <a16:creationId xmlns:a16="http://schemas.microsoft.com/office/drawing/2014/main" id="{6944B438-5CC0-07BD-6E83-C817F8F0964E}"/>
              </a:ext>
            </a:extLst>
          </p:cNvPr>
          <p:cNvSpPr/>
          <p:nvPr userDrawn="1"/>
        </p:nvSpPr>
        <p:spPr>
          <a:xfrm>
            <a:off x="678493" y="5468555"/>
            <a:ext cx="2993618" cy="550201"/>
          </a:xfrm>
          <a:prstGeom prst="roundRect">
            <a:avLst>
              <a:gd name="adj" fmla="val 50000"/>
            </a:avLst>
          </a:prstGeom>
          <a:gradFill>
            <a:gsLst>
              <a:gs pos="0">
                <a:schemeClr val="accent1"/>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7" name="直接连接符 26">
            <a:extLst>
              <a:ext uri="{FF2B5EF4-FFF2-40B4-BE49-F238E27FC236}">
                <a16:creationId xmlns:a16="http://schemas.microsoft.com/office/drawing/2014/main" id="{586E815F-6304-E735-BB20-D49CEF449CB8}"/>
              </a:ext>
            </a:extLst>
          </p:cNvPr>
          <p:cNvCxnSpPr/>
          <p:nvPr userDrawn="1"/>
        </p:nvCxnSpPr>
        <p:spPr>
          <a:xfrm>
            <a:off x="802505" y="3791824"/>
            <a:ext cx="0" cy="1484851"/>
          </a:xfrm>
          <a:prstGeom prst="line">
            <a:avLst/>
          </a:prstGeom>
          <a:ln w="12700" cap="rnd">
            <a:solidFill>
              <a:schemeClr val="accent2"/>
            </a:solidFill>
          </a:ln>
        </p:spPr>
        <p:style>
          <a:lnRef idx="1">
            <a:schemeClr val="accent1"/>
          </a:lnRef>
          <a:fillRef idx="0">
            <a:schemeClr val="accent1"/>
          </a:fillRef>
          <a:effectRef idx="0">
            <a:schemeClr val="accent1"/>
          </a:effectRef>
          <a:fontRef idx="minor">
            <a:schemeClr val="tx1"/>
          </a:fontRef>
        </p:style>
      </p:cxnSp>
      <p:sp>
        <p:nvSpPr>
          <p:cNvPr id="29" name="文本框 28">
            <a:extLst>
              <a:ext uri="{FF2B5EF4-FFF2-40B4-BE49-F238E27FC236}">
                <a16:creationId xmlns:a16="http://schemas.microsoft.com/office/drawing/2014/main" id="{F064D703-AE35-9C4E-2C79-042E50540F85}"/>
              </a:ext>
            </a:extLst>
          </p:cNvPr>
          <p:cNvSpPr txBox="1"/>
          <p:nvPr userDrawn="1"/>
        </p:nvSpPr>
        <p:spPr>
          <a:xfrm>
            <a:off x="5881809" y="5893078"/>
            <a:ext cx="6230859" cy="738664"/>
          </a:xfrm>
          <a:prstGeom prst="rect">
            <a:avLst/>
          </a:prstGeom>
          <a:noFill/>
        </p:spPr>
        <p:txBody>
          <a:bodyPr wrap="square" rtlCol="0">
            <a:spAutoFit/>
          </a:bodyPr>
          <a:lstStyle/>
          <a:p>
            <a:r>
              <a:rPr lang="en-US" altLang="zh-CN" sz="1400" dirty="0">
                <a:solidFill>
                  <a:schemeClr val="bg1">
                    <a:lumMod val="65000"/>
                  </a:schemeClr>
                </a:solidFill>
                <a:latin typeface="+mn-ea"/>
              </a:rPr>
              <a:t>Lorem ipsum dolor sit amet, consectetuer adipiscing elit. Maecenas porttitor congue massa. Fusce posuere, magna sed pulvinar ultricies, purus lectus malesuada libero, sit amet commodo magna eros quis </a:t>
            </a:r>
            <a:r>
              <a:rPr lang="en-US" altLang="zh-CN" sz="1400" dirty="0" err="1">
                <a:solidFill>
                  <a:schemeClr val="bg1">
                    <a:lumMod val="65000"/>
                  </a:schemeClr>
                </a:solidFill>
                <a:latin typeface="+mn-ea"/>
              </a:rPr>
              <a:t>urna</a:t>
            </a:r>
            <a:r>
              <a:rPr lang="en-US" altLang="zh-CN" sz="1400" dirty="0">
                <a:solidFill>
                  <a:schemeClr val="bg1">
                    <a:lumMod val="65000"/>
                  </a:schemeClr>
                </a:solidFill>
                <a:latin typeface="+mn-ea"/>
              </a:rPr>
              <a:t>.</a:t>
            </a:r>
          </a:p>
        </p:txBody>
      </p:sp>
      <p:sp>
        <p:nvSpPr>
          <p:cNvPr id="30" name="矩形 29">
            <a:extLst>
              <a:ext uri="{FF2B5EF4-FFF2-40B4-BE49-F238E27FC236}">
                <a16:creationId xmlns:a16="http://schemas.microsoft.com/office/drawing/2014/main" id="{29692972-13F5-8F20-269A-4B737CACC54F}"/>
              </a:ext>
            </a:extLst>
          </p:cNvPr>
          <p:cNvSpPr/>
          <p:nvPr userDrawn="1"/>
        </p:nvSpPr>
        <p:spPr>
          <a:xfrm>
            <a:off x="-1" y="0"/>
            <a:ext cx="7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2" name="矩形 1">
            <a:extLst>
              <a:ext uri="{FF2B5EF4-FFF2-40B4-BE49-F238E27FC236}">
                <a16:creationId xmlns:a16="http://schemas.microsoft.com/office/drawing/2014/main" id="{A5950111-D645-EEA6-DAEA-900BEFED9771}"/>
              </a:ext>
            </a:extLst>
          </p:cNvPr>
          <p:cNvSpPr/>
          <p:nvPr userDrawn="1"/>
        </p:nvSpPr>
        <p:spPr>
          <a:xfrm>
            <a:off x="5595967" y="0"/>
            <a:ext cx="6608304" cy="6880609"/>
          </a:xfrm>
          <a:custGeom>
            <a:avLst/>
            <a:gdLst>
              <a:gd name="connsiteX0" fmla="*/ 0 w 6284573"/>
              <a:gd name="connsiteY0" fmla="*/ 0 h 6880609"/>
              <a:gd name="connsiteX1" fmla="*/ 6284573 w 6284573"/>
              <a:gd name="connsiteY1" fmla="*/ 0 h 6880609"/>
              <a:gd name="connsiteX2" fmla="*/ 6284573 w 6284573"/>
              <a:gd name="connsiteY2" fmla="*/ 6880609 h 6880609"/>
              <a:gd name="connsiteX3" fmla="*/ 0 w 6284573"/>
              <a:gd name="connsiteY3" fmla="*/ 6880609 h 6880609"/>
              <a:gd name="connsiteX4" fmla="*/ 0 w 6284573"/>
              <a:gd name="connsiteY4" fmla="*/ 0 h 6880609"/>
              <a:gd name="connsiteX0" fmla="*/ 0 w 6284573"/>
              <a:gd name="connsiteY0" fmla="*/ 0 h 6880609"/>
              <a:gd name="connsiteX1" fmla="*/ 6284573 w 6284573"/>
              <a:gd name="connsiteY1" fmla="*/ 0 h 6880609"/>
              <a:gd name="connsiteX2" fmla="*/ 6284573 w 6284573"/>
              <a:gd name="connsiteY2" fmla="*/ 6880609 h 6880609"/>
              <a:gd name="connsiteX3" fmla="*/ 0 w 6284573"/>
              <a:gd name="connsiteY3" fmla="*/ 6880609 h 6880609"/>
              <a:gd name="connsiteX4" fmla="*/ 0 w 6284573"/>
              <a:gd name="connsiteY4" fmla="*/ 0 h 6880609"/>
              <a:gd name="connsiteX0" fmla="*/ 113074 w 6397647"/>
              <a:gd name="connsiteY0" fmla="*/ 0 h 6880609"/>
              <a:gd name="connsiteX1" fmla="*/ 6397647 w 6397647"/>
              <a:gd name="connsiteY1" fmla="*/ 0 h 6880609"/>
              <a:gd name="connsiteX2" fmla="*/ 6397647 w 6397647"/>
              <a:gd name="connsiteY2" fmla="*/ 6880609 h 6880609"/>
              <a:gd name="connsiteX3" fmla="*/ 113074 w 6397647"/>
              <a:gd name="connsiteY3" fmla="*/ 6880609 h 6880609"/>
              <a:gd name="connsiteX4" fmla="*/ 113074 w 6397647"/>
              <a:gd name="connsiteY4" fmla="*/ 0 h 6880609"/>
              <a:gd name="connsiteX0" fmla="*/ 94643 w 6379216"/>
              <a:gd name="connsiteY0" fmla="*/ 0 h 6880609"/>
              <a:gd name="connsiteX1" fmla="*/ 6379216 w 6379216"/>
              <a:gd name="connsiteY1" fmla="*/ 0 h 6880609"/>
              <a:gd name="connsiteX2" fmla="*/ 6379216 w 6379216"/>
              <a:gd name="connsiteY2" fmla="*/ 6880609 h 6880609"/>
              <a:gd name="connsiteX3" fmla="*/ 94643 w 6379216"/>
              <a:gd name="connsiteY3" fmla="*/ 6880609 h 6880609"/>
              <a:gd name="connsiteX4" fmla="*/ 94643 w 6379216"/>
              <a:gd name="connsiteY4" fmla="*/ 0 h 6880609"/>
              <a:gd name="connsiteX0" fmla="*/ 539092 w 6823665"/>
              <a:gd name="connsiteY0" fmla="*/ 0 h 6880609"/>
              <a:gd name="connsiteX1" fmla="*/ 6823665 w 6823665"/>
              <a:gd name="connsiteY1" fmla="*/ 0 h 6880609"/>
              <a:gd name="connsiteX2" fmla="*/ 6823665 w 6823665"/>
              <a:gd name="connsiteY2" fmla="*/ 6880609 h 6880609"/>
              <a:gd name="connsiteX3" fmla="*/ 81892 w 6823665"/>
              <a:gd name="connsiteY3" fmla="*/ 6860730 h 6880609"/>
              <a:gd name="connsiteX4" fmla="*/ 539092 w 6823665"/>
              <a:gd name="connsiteY4" fmla="*/ 0 h 6880609"/>
              <a:gd name="connsiteX0" fmla="*/ 460542 w 6745115"/>
              <a:gd name="connsiteY0" fmla="*/ 0 h 6880609"/>
              <a:gd name="connsiteX1" fmla="*/ 6745115 w 6745115"/>
              <a:gd name="connsiteY1" fmla="*/ 0 h 6880609"/>
              <a:gd name="connsiteX2" fmla="*/ 6745115 w 6745115"/>
              <a:gd name="connsiteY2" fmla="*/ 6880609 h 6880609"/>
              <a:gd name="connsiteX3" fmla="*/ 3342 w 6745115"/>
              <a:gd name="connsiteY3" fmla="*/ 6860730 h 6880609"/>
              <a:gd name="connsiteX4" fmla="*/ 460542 w 6745115"/>
              <a:gd name="connsiteY4" fmla="*/ 0 h 6880609"/>
              <a:gd name="connsiteX0" fmla="*/ 457200 w 6741773"/>
              <a:gd name="connsiteY0" fmla="*/ 0 h 6880609"/>
              <a:gd name="connsiteX1" fmla="*/ 6741773 w 6741773"/>
              <a:gd name="connsiteY1" fmla="*/ 0 h 6880609"/>
              <a:gd name="connsiteX2" fmla="*/ 6741773 w 6741773"/>
              <a:gd name="connsiteY2" fmla="*/ 6880609 h 6880609"/>
              <a:gd name="connsiteX3" fmla="*/ 0 w 6741773"/>
              <a:gd name="connsiteY3" fmla="*/ 6860730 h 6880609"/>
              <a:gd name="connsiteX4" fmla="*/ 457200 w 6741773"/>
              <a:gd name="connsiteY4" fmla="*/ 0 h 6880609"/>
              <a:gd name="connsiteX0" fmla="*/ 468718 w 6753291"/>
              <a:gd name="connsiteY0" fmla="*/ 0 h 6880609"/>
              <a:gd name="connsiteX1" fmla="*/ 6753291 w 6753291"/>
              <a:gd name="connsiteY1" fmla="*/ 0 h 6880609"/>
              <a:gd name="connsiteX2" fmla="*/ 6753291 w 6753291"/>
              <a:gd name="connsiteY2" fmla="*/ 6880609 h 6880609"/>
              <a:gd name="connsiteX3" fmla="*/ 11518 w 6753291"/>
              <a:gd name="connsiteY3" fmla="*/ 6860730 h 6880609"/>
              <a:gd name="connsiteX4" fmla="*/ 468718 w 6753291"/>
              <a:gd name="connsiteY4" fmla="*/ 0 h 6880609"/>
              <a:gd name="connsiteX0" fmla="*/ 112594 w 6397167"/>
              <a:gd name="connsiteY0" fmla="*/ 0 h 6880609"/>
              <a:gd name="connsiteX1" fmla="*/ 6397167 w 6397167"/>
              <a:gd name="connsiteY1" fmla="*/ 0 h 6880609"/>
              <a:gd name="connsiteX2" fmla="*/ 6397167 w 6397167"/>
              <a:gd name="connsiteY2" fmla="*/ 6880609 h 6880609"/>
              <a:gd name="connsiteX3" fmla="*/ 13203 w 6397167"/>
              <a:gd name="connsiteY3" fmla="*/ 6860730 h 6880609"/>
              <a:gd name="connsiteX4" fmla="*/ 112594 w 6397167"/>
              <a:gd name="connsiteY4" fmla="*/ 0 h 6880609"/>
              <a:gd name="connsiteX0" fmla="*/ 320276 w 6604849"/>
              <a:gd name="connsiteY0" fmla="*/ 0 h 6880609"/>
              <a:gd name="connsiteX1" fmla="*/ 6604849 w 6604849"/>
              <a:gd name="connsiteY1" fmla="*/ 0 h 6880609"/>
              <a:gd name="connsiteX2" fmla="*/ 6604849 w 6604849"/>
              <a:gd name="connsiteY2" fmla="*/ 6880609 h 6880609"/>
              <a:gd name="connsiteX3" fmla="*/ 12164 w 6604849"/>
              <a:gd name="connsiteY3" fmla="*/ 6870669 h 6880609"/>
              <a:gd name="connsiteX4" fmla="*/ 320276 w 6604849"/>
              <a:gd name="connsiteY4" fmla="*/ 0 h 6880609"/>
              <a:gd name="connsiteX0" fmla="*/ 323731 w 6608304"/>
              <a:gd name="connsiteY0" fmla="*/ 0 h 6880609"/>
              <a:gd name="connsiteX1" fmla="*/ 6608304 w 6608304"/>
              <a:gd name="connsiteY1" fmla="*/ 0 h 6880609"/>
              <a:gd name="connsiteX2" fmla="*/ 6608304 w 6608304"/>
              <a:gd name="connsiteY2" fmla="*/ 6880609 h 6880609"/>
              <a:gd name="connsiteX3" fmla="*/ 15619 w 6608304"/>
              <a:gd name="connsiteY3" fmla="*/ 6870669 h 6880609"/>
              <a:gd name="connsiteX4" fmla="*/ 323731 w 6608304"/>
              <a:gd name="connsiteY4" fmla="*/ 0 h 6880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8304" h="6880609">
                <a:moveTo>
                  <a:pt x="323731" y="0"/>
                </a:moveTo>
                <a:lnTo>
                  <a:pt x="6608304" y="0"/>
                </a:lnTo>
                <a:lnTo>
                  <a:pt x="6608304" y="6880609"/>
                </a:lnTo>
                <a:lnTo>
                  <a:pt x="15619" y="6870669"/>
                </a:lnTo>
                <a:cubicBezTo>
                  <a:pt x="-222920" y="4050359"/>
                  <a:pt x="2381130" y="2512197"/>
                  <a:pt x="323731" y="0"/>
                </a:cubicBezTo>
                <a:close/>
              </a:path>
            </a:pathLst>
          </a:custGeom>
          <a:blipFill dpi="0" rotWithShape="1">
            <a:blip r:embed="rId2"/>
            <a:srcRect/>
            <a:tile tx="-190500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矩形 1">
            <a:extLst>
              <a:ext uri="{FF2B5EF4-FFF2-40B4-BE49-F238E27FC236}">
                <a16:creationId xmlns:a16="http://schemas.microsoft.com/office/drawing/2014/main" id="{FB6C6CB9-156F-C93A-C832-4645CF9E3921}"/>
              </a:ext>
            </a:extLst>
          </p:cNvPr>
          <p:cNvSpPr/>
          <p:nvPr userDrawn="1"/>
        </p:nvSpPr>
        <p:spPr>
          <a:xfrm>
            <a:off x="5595967" y="7698"/>
            <a:ext cx="6608304" cy="6880609"/>
          </a:xfrm>
          <a:custGeom>
            <a:avLst/>
            <a:gdLst>
              <a:gd name="connsiteX0" fmla="*/ 0 w 6284573"/>
              <a:gd name="connsiteY0" fmla="*/ 0 h 6880609"/>
              <a:gd name="connsiteX1" fmla="*/ 6284573 w 6284573"/>
              <a:gd name="connsiteY1" fmla="*/ 0 h 6880609"/>
              <a:gd name="connsiteX2" fmla="*/ 6284573 w 6284573"/>
              <a:gd name="connsiteY2" fmla="*/ 6880609 h 6880609"/>
              <a:gd name="connsiteX3" fmla="*/ 0 w 6284573"/>
              <a:gd name="connsiteY3" fmla="*/ 6880609 h 6880609"/>
              <a:gd name="connsiteX4" fmla="*/ 0 w 6284573"/>
              <a:gd name="connsiteY4" fmla="*/ 0 h 6880609"/>
              <a:gd name="connsiteX0" fmla="*/ 0 w 6284573"/>
              <a:gd name="connsiteY0" fmla="*/ 0 h 6880609"/>
              <a:gd name="connsiteX1" fmla="*/ 6284573 w 6284573"/>
              <a:gd name="connsiteY1" fmla="*/ 0 h 6880609"/>
              <a:gd name="connsiteX2" fmla="*/ 6284573 w 6284573"/>
              <a:gd name="connsiteY2" fmla="*/ 6880609 h 6880609"/>
              <a:gd name="connsiteX3" fmla="*/ 0 w 6284573"/>
              <a:gd name="connsiteY3" fmla="*/ 6880609 h 6880609"/>
              <a:gd name="connsiteX4" fmla="*/ 0 w 6284573"/>
              <a:gd name="connsiteY4" fmla="*/ 0 h 6880609"/>
              <a:gd name="connsiteX0" fmla="*/ 113074 w 6397647"/>
              <a:gd name="connsiteY0" fmla="*/ 0 h 6880609"/>
              <a:gd name="connsiteX1" fmla="*/ 6397647 w 6397647"/>
              <a:gd name="connsiteY1" fmla="*/ 0 h 6880609"/>
              <a:gd name="connsiteX2" fmla="*/ 6397647 w 6397647"/>
              <a:gd name="connsiteY2" fmla="*/ 6880609 h 6880609"/>
              <a:gd name="connsiteX3" fmla="*/ 113074 w 6397647"/>
              <a:gd name="connsiteY3" fmla="*/ 6880609 h 6880609"/>
              <a:gd name="connsiteX4" fmla="*/ 113074 w 6397647"/>
              <a:gd name="connsiteY4" fmla="*/ 0 h 6880609"/>
              <a:gd name="connsiteX0" fmla="*/ 94643 w 6379216"/>
              <a:gd name="connsiteY0" fmla="*/ 0 h 6880609"/>
              <a:gd name="connsiteX1" fmla="*/ 6379216 w 6379216"/>
              <a:gd name="connsiteY1" fmla="*/ 0 h 6880609"/>
              <a:gd name="connsiteX2" fmla="*/ 6379216 w 6379216"/>
              <a:gd name="connsiteY2" fmla="*/ 6880609 h 6880609"/>
              <a:gd name="connsiteX3" fmla="*/ 94643 w 6379216"/>
              <a:gd name="connsiteY3" fmla="*/ 6880609 h 6880609"/>
              <a:gd name="connsiteX4" fmla="*/ 94643 w 6379216"/>
              <a:gd name="connsiteY4" fmla="*/ 0 h 6880609"/>
              <a:gd name="connsiteX0" fmla="*/ 539092 w 6823665"/>
              <a:gd name="connsiteY0" fmla="*/ 0 h 6880609"/>
              <a:gd name="connsiteX1" fmla="*/ 6823665 w 6823665"/>
              <a:gd name="connsiteY1" fmla="*/ 0 h 6880609"/>
              <a:gd name="connsiteX2" fmla="*/ 6823665 w 6823665"/>
              <a:gd name="connsiteY2" fmla="*/ 6880609 h 6880609"/>
              <a:gd name="connsiteX3" fmla="*/ 81892 w 6823665"/>
              <a:gd name="connsiteY3" fmla="*/ 6860730 h 6880609"/>
              <a:gd name="connsiteX4" fmla="*/ 539092 w 6823665"/>
              <a:gd name="connsiteY4" fmla="*/ 0 h 6880609"/>
              <a:gd name="connsiteX0" fmla="*/ 460542 w 6745115"/>
              <a:gd name="connsiteY0" fmla="*/ 0 h 6880609"/>
              <a:gd name="connsiteX1" fmla="*/ 6745115 w 6745115"/>
              <a:gd name="connsiteY1" fmla="*/ 0 h 6880609"/>
              <a:gd name="connsiteX2" fmla="*/ 6745115 w 6745115"/>
              <a:gd name="connsiteY2" fmla="*/ 6880609 h 6880609"/>
              <a:gd name="connsiteX3" fmla="*/ 3342 w 6745115"/>
              <a:gd name="connsiteY3" fmla="*/ 6860730 h 6880609"/>
              <a:gd name="connsiteX4" fmla="*/ 460542 w 6745115"/>
              <a:gd name="connsiteY4" fmla="*/ 0 h 6880609"/>
              <a:gd name="connsiteX0" fmla="*/ 457200 w 6741773"/>
              <a:gd name="connsiteY0" fmla="*/ 0 h 6880609"/>
              <a:gd name="connsiteX1" fmla="*/ 6741773 w 6741773"/>
              <a:gd name="connsiteY1" fmla="*/ 0 h 6880609"/>
              <a:gd name="connsiteX2" fmla="*/ 6741773 w 6741773"/>
              <a:gd name="connsiteY2" fmla="*/ 6880609 h 6880609"/>
              <a:gd name="connsiteX3" fmla="*/ 0 w 6741773"/>
              <a:gd name="connsiteY3" fmla="*/ 6860730 h 6880609"/>
              <a:gd name="connsiteX4" fmla="*/ 457200 w 6741773"/>
              <a:gd name="connsiteY4" fmla="*/ 0 h 6880609"/>
              <a:gd name="connsiteX0" fmla="*/ 468718 w 6753291"/>
              <a:gd name="connsiteY0" fmla="*/ 0 h 6880609"/>
              <a:gd name="connsiteX1" fmla="*/ 6753291 w 6753291"/>
              <a:gd name="connsiteY1" fmla="*/ 0 h 6880609"/>
              <a:gd name="connsiteX2" fmla="*/ 6753291 w 6753291"/>
              <a:gd name="connsiteY2" fmla="*/ 6880609 h 6880609"/>
              <a:gd name="connsiteX3" fmla="*/ 11518 w 6753291"/>
              <a:gd name="connsiteY3" fmla="*/ 6860730 h 6880609"/>
              <a:gd name="connsiteX4" fmla="*/ 468718 w 6753291"/>
              <a:gd name="connsiteY4" fmla="*/ 0 h 6880609"/>
              <a:gd name="connsiteX0" fmla="*/ 112594 w 6397167"/>
              <a:gd name="connsiteY0" fmla="*/ 0 h 6880609"/>
              <a:gd name="connsiteX1" fmla="*/ 6397167 w 6397167"/>
              <a:gd name="connsiteY1" fmla="*/ 0 h 6880609"/>
              <a:gd name="connsiteX2" fmla="*/ 6397167 w 6397167"/>
              <a:gd name="connsiteY2" fmla="*/ 6880609 h 6880609"/>
              <a:gd name="connsiteX3" fmla="*/ 13203 w 6397167"/>
              <a:gd name="connsiteY3" fmla="*/ 6860730 h 6880609"/>
              <a:gd name="connsiteX4" fmla="*/ 112594 w 6397167"/>
              <a:gd name="connsiteY4" fmla="*/ 0 h 6880609"/>
              <a:gd name="connsiteX0" fmla="*/ 320276 w 6604849"/>
              <a:gd name="connsiteY0" fmla="*/ 0 h 6880609"/>
              <a:gd name="connsiteX1" fmla="*/ 6604849 w 6604849"/>
              <a:gd name="connsiteY1" fmla="*/ 0 h 6880609"/>
              <a:gd name="connsiteX2" fmla="*/ 6604849 w 6604849"/>
              <a:gd name="connsiteY2" fmla="*/ 6880609 h 6880609"/>
              <a:gd name="connsiteX3" fmla="*/ 12164 w 6604849"/>
              <a:gd name="connsiteY3" fmla="*/ 6870669 h 6880609"/>
              <a:gd name="connsiteX4" fmla="*/ 320276 w 6604849"/>
              <a:gd name="connsiteY4" fmla="*/ 0 h 6880609"/>
              <a:gd name="connsiteX0" fmla="*/ 323731 w 6608304"/>
              <a:gd name="connsiteY0" fmla="*/ 0 h 6880609"/>
              <a:gd name="connsiteX1" fmla="*/ 6608304 w 6608304"/>
              <a:gd name="connsiteY1" fmla="*/ 0 h 6880609"/>
              <a:gd name="connsiteX2" fmla="*/ 6608304 w 6608304"/>
              <a:gd name="connsiteY2" fmla="*/ 6880609 h 6880609"/>
              <a:gd name="connsiteX3" fmla="*/ 15619 w 6608304"/>
              <a:gd name="connsiteY3" fmla="*/ 6870669 h 6880609"/>
              <a:gd name="connsiteX4" fmla="*/ 323731 w 6608304"/>
              <a:gd name="connsiteY4" fmla="*/ 0 h 6880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8304" h="6880609">
                <a:moveTo>
                  <a:pt x="323731" y="0"/>
                </a:moveTo>
                <a:lnTo>
                  <a:pt x="6608304" y="0"/>
                </a:lnTo>
                <a:lnTo>
                  <a:pt x="6608304" y="6880609"/>
                </a:lnTo>
                <a:lnTo>
                  <a:pt x="15619" y="6870669"/>
                </a:lnTo>
                <a:cubicBezTo>
                  <a:pt x="-222920" y="4050359"/>
                  <a:pt x="2381130" y="2512197"/>
                  <a:pt x="323731" y="0"/>
                </a:cubicBezTo>
                <a:close/>
              </a:path>
            </a:pathLst>
          </a:custGeom>
          <a:solidFill>
            <a:schemeClr val="accent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sp>
        <p:nvSpPr>
          <p:cNvPr id="45" name="文本占位符 44">
            <a:extLst>
              <a:ext uri="{FF2B5EF4-FFF2-40B4-BE49-F238E27FC236}">
                <a16:creationId xmlns:a16="http://schemas.microsoft.com/office/drawing/2014/main" id="{E3E239E2-D7C1-6CA8-F375-DF107E4C028C}"/>
              </a:ext>
            </a:extLst>
          </p:cNvPr>
          <p:cNvSpPr>
            <a:spLocks noGrp="1"/>
          </p:cNvSpPr>
          <p:nvPr>
            <p:ph type="body" sz="quarter" idx="12" hasCustomPrompt="1"/>
          </p:nvPr>
        </p:nvSpPr>
        <p:spPr>
          <a:xfrm>
            <a:off x="550864" y="1347194"/>
            <a:ext cx="2233157" cy="662866"/>
          </a:xfrm>
          <a:prstGeom prst="rect">
            <a:avLst/>
          </a:prstGeom>
        </p:spPr>
        <p:txBody>
          <a:bodyPr/>
          <a:lstStyle>
            <a:lvl1pPr marL="0" indent="0">
              <a:buNone/>
              <a:defRPr sz="4400" b="0">
                <a:solidFill>
                  <a:schemeClr val="accent2"/>
                </a:solidFill>
                <a:latin typeface="+mj-ea"/>
                <a:ea typeface="+mj-ea"/>
              </a:defRPr>
            </a:lvl1pPr>
          </a:lstStyle>
          <a:p>
            <a:pPr lvl="0"/>
            <a:r>
              <a:rPr lang="en-US" altLang="zh-CN" dirty="0"/>
              <a:t>20XX</a:t>
            </a:r>
            <a:r>
              <a:rPr lang="zh-CN" altLang="en-US" dirty="0"/>
              <a:t>年</a:t>
            </a:r>
          </a:p>
        </p:txBody>
      </p:sp>
      <p:sp>
        <p:nvSpPr>
          <p:cNvPr id="47" name="文本占位符 46">
            <a:extLst>
              <a:ext uri="{FF2B5EF4-FFF2-40B4-BE49-F238E27FC236}">
                <a16:creationId xmlns:a16="http://schemas.microsoft.com/office/drawing/2014/main" id="{7640DC1F-33E7-D1EA-A075-1256F0642F14}"/>
              </a:ext>
            </a:extLst>
          </p:cNvPr>
          <p:cNvSpPr>
            <a:spLocks noGrp="1"/>
          </p:cNvSpPr>
          <p:nvPr>
            <p:ph type="body" sz="quarter" idx="13" hasCustomPrompt="1"/>
          </p:nvPr>
        </p:nvSpPr>
        <p:spPr>
          <a:xfrm>
            <a:off x="558800" y="2238375"/>
            <a:ext cx="4789920" cy="844550"/>
          </a:xfrm>
          <a:prstGeom prst="rect">
            <a:avLst/>
          </a:prstGeom>
          <a:effectLst/>
        </p:spPr>
        <p:txBody>
          <a:bodyPr/>
          <a:lstStyle>
            <a:lvl1pPr marL="0" indent="0">
              <a:buNone/>
              <a:defRPr sz="6000" b="1">
                <a:gradFill>
                  <a:gsLst>
                    <a:gs pos="8000">
                      <a:schemeClr val="accent1"/>
                    </a:gs>
                    <a:gs pos="100000">
                      <a:schemeClr val="accent2">
                        <a:lumMod val="94000"/>
                        <a:lumOff val="6000"/>
                      </a:schemeClr>
                    </a:gs>
                  </a:gsLst>
                  <a:lin ang="2700000" scaled="0"/>
                </a:gradFill>
                <a:effectLst>
                  <a:outerShdw blurRad="190500" dist="76200" dir="5400000" algn="t" rotWithShape="0">
                    <a:schemeClr val="accent4">
                      <a:alpha val="26000"/>
                    </a:schemeClr>
                  </a:outerShdw>
                </a:effectLst>
                <a:latin typeface="+mj-ea"/>
                <a:ea typeface="+mj-ea"/>
              </a:defRPr>
            </a:lvl1pPr>
          </a:lstStyle>
          <a:p>
            <a:pPr lvl="0"/>
            <a:r>
              <a:rPr lang="zh-CN" altLang="en-US" dirty="0"/>
              <a:t>在此输入标题</a:t>
            </a:r>
          </a:p>
        </p:txBody>
      </p:sp>
      <p:sp>
        <p:nvSpPr>
          <p:cNvPr id="51" name="文本占位符 50">
            <a:extLst>
              <a:ext uri="{FF2B5EF4-FFF2-40B4-BE49-F238E27FC236}">
                <a16:creationId xmlns:a16="http://schemas.microsoft.com/office/drawing/2014/main" id="{49989CAA-610D-5FE8-BAA6-11C3E5272C3E}"/>
              </a:ext>
            </a:extLst>
          </p:cNvPr>
          <p:cNvSpPr>
            <a:spLocks noGrp="1"/>
          </p:cNvSpPr>
          <p:nvPr>
            <p:ph type="body" sz="quarter" idx="14"/>
          </p:nvPr>
        </p:nvSpPr>
        <p:spPr>
          <a:xfrm>
            <a:off x="677863" y="3275014"/>
            <a:ext cx="2280566" cy="369332"/>
          </a:xfrm>
          <a:prstGeom prst="rect">
            <a:avLst/>
          </a:prstGeom>
        </p:spPr>
        <p:txBody>
          <a:bodyPr/>
          <a:lstStyle>
            <a:lvl1pPr marL="0" indent="0">
              <a:buNone/>
              <a:defRPr sz="2000">
                <a:solidFill>
                  <a:schemeClr val="accent2"/>
                </a:solidFill>
                <a:latin typeface="+mj-ea"/>
                <a:ea typeface="+mj-ea"/>
              </a:defRPr>
            </a:lvl1pPr>
          </a:lstStyle>
          <a:p>
            <a:pPr lvl="0"/>
            <a:endParaRPr lang="zh-CN" altLang="en-US" dirty="0"/>
          </a:p>
        </p:txBody>
      </p:sp>
      <p:sp>
        <p:nvSpPr>
          <p:cNvPr id="53" name="文本占位符 52">
            <a:extLst>
              <a:ext uri="{FF2B5EF4-FFF2-40B4-BE49-F238E27FC236}">
                <a16:creationId xmlns:a16="http://schemas.microsoft.com/office/drawing/2014/main" id="{A2EA5141-220E-CFA7-88F4-01BBB0D837B0}"/>
              </a:ext>
            </a:extLst>
          </p:cNvPr>
          <p:cNvSpPr>
            <a:spLocks noGrp="1"/>
          </p:cNvSpPr>
          <p:nvPr>
            <p:ph type="body" sz="quarter" idx="15" hasCustomPrompt="1"/>
          </p:nvPr>
        </p:nvSpPr>
        <p:spPr>
          <a:xfrm>
            <a:off x="802505" y="5542836"/>
            <a:ext cx="2540000" cy="401638"/>
          </a:xfrm>
          <a:prstGeom prst="rect">
            <a:avLst/>
          </a:prstGeom>
        </p:spPr>
        <p:txBody>
          <a:bodyPr/>
          <a:lstStyle>
            <a:lvl1pPr marL="0" indent="0">
              <a:buNone/>
              <a:defRPr sz="2000">
                <a:solidFill>
                  <a:schemeClr val="bg1"/>
                </a:solidFill>
                <a:latin typeface="+mj-ea"/>
                <a:ea typeface="+mj-ea"/>
              </a:defRPr>
            </a:lvl1pPr>
          </a:lstStyle>
          <a:p>
            <a:pPr lvl="0"/>
            <a:r>
              <a:rPr lang="zh-CN" altLang="en-US" dirty="0"/>
              <a:t>汇报人：</a:t>
            </a:r>
          </a:p>
        </p:txBody>
      </p:sp>
    </p:spTree>
    <p:extLst>
      <p:ext uri="{BB962C8B-B14F-4D97-AF65-F5344CB8AC3E}">
        <p14:creationId xmlns:p14="http://schemas.microsoft.com/office/powerpoint/2010/main" val="76733662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1979" userDrawn="1">
          <p15:clr>
            <a:srgbClr val="FBAE40"/>
          </p15:clr>
        </p15:guide>
        <p15:guide id="4" pos="347"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
        <p:nvSpPr>
          <p:cNvPr id="3" name="矩形 11">
            <a:extLst>
              <a:ext uri="{FF2B5EF4-FFF2-40B4-BE49-F238E27FC236}">
                <a16:creationId xmlns:a16="http://schemas.microsoft.com/office/drawing/2014/main" id="{F9A1E52C-23DC-A9DE-509E-27EBF16497BF}"/>
              </a:ext>
            </a:extLst>
          </p:cNvPr>
          <p:cNvSpPr/>
          <p:nvPr userDrawn="1"/>
        </p:nvSpPr>
        <p:spPr>
          <a:xfrm>
            <a:off x="0" y="0"/>
            <a:ext cx="5656986" cy="6959600"/>
          </a:xfrm>
          <a:custGeom>
            <a:avLst/>
            <a:gdLst>
              <a:gd name="connsiteX0" fmla="*/ 0 w 5394560"/>
              <a:gd name="connsiteY0" fmla="*/ 0 h 6959600"/>
              <a:gd name="connsiteX1" fmla="*/ 5394560 w 5394560"/>
              <a:gd name="connsiteY1" fmla="*/ 0 h 6959600"/>
              <a:gd name="connsiteX2" fmla="*/ 5394560 w 5394560"/>
              <a:gd name="connsiteY2" fmla="*/ 6959600 h 6959600"/>
              <a:gd name="connsiteX3" fmla="*/ 0 w 5394560"/>
              <a:gd name="connsiteY3" fmla="*/ 6959600 h 6959600"/>
              <a:gd name="connsiteX4" fmla="*/ 0 w 5394560"/>
              <a:gd name="connsiteY4" fmla="*/ 0 h 6959600"/>
              <a:gd name="connsiteX0" fmla="*/ 0 w 5394560"/>
              <a:gd name="connsiteY0" fmla="*/ 0 h 6959600"/>
              <a:gd name="connsiteX1" fmla="*/ 5394560 w 5394560"/>
              <a:gd name="connsiteY1" fmla="*/ 0 h 6959600"/>
              <a:gd name="connsiteX2" fmla="*/ 5394560 w 5394560"/>
              <a:gd name="connsiteY2" fmla="*/ 6959600 h 6959600"/>
              <a:gd name="connsiteX3" fmla="*/ 0 w 5394560"/>
              <a:gd name="connsiteY3" fmla="*/ 6959600 h 6959600"/>
              <a:gd name="connsiteX4" fmla="*/ 0 w 5394560"/>
              <a:gd name="connsiteY4" fmla="*/ 0 h 6959600"/>
              <a:gd name="connsiteX0" fmla="*/ 0 w 5394560"/>
              <a:gd name="connsiteY0" fmla="*/ 0 h 6959600"/>
              <a:gd name="connsiteX1" fmla="*/ 5394560 w 5394560"/>
              <a:gd name="connsiteY1" fmla="*/ 0 h 6959600"/>
              <a:gd name="connsiteX2" fmla="*/ 5394560 w 5394560"/>
              <a:gd name="connsiteY2" fmla="*/ 6959600 h 6959600"/>
              <a:gd name="connsiteX3" fmla="*/ 0 w 5394560"/>
              <a:gd name="connsiteY3" fmla="*/ 6959600 h 6959600"/>
              <a:gd name="connsiteX4" fmla="*/ 0 w 5394560"/>
              <a:gd name="connsiteY4" fmla="*/ 0 h 6959600"/>
              <a:gd name="connsiteX0" fmla="*/ 0 w 5394717"/>
              <a:gd name="connsiteY0" fmla="*/ 0 h 6959600"/>
              <a:gd name="connsiteX1" fmla="*/ 5394560 w 5394717"/>
              <a:gd name="connsiteY1" fmla="*/ 0 h 6959600"/>
              <a:gd name="connsiteX2" fmla="*/ 5394560 w 5394717"/>
              <a:gd name="connsiteY2" fmla="*/ 6959600 h 6959600"/>
              <a:gd name="connsiteX3" fmla="*/ 0 w 5394717"/>
              <a:gd name="connsiteY3" fmla="*/ 6959600 h 6959600"/>
              <a:gd name="connsiteX4" fmla="*/ 0 w 5394717"/>
              <a:gd name="connsiteY4" fmla="*/ 0 h 6959600"/>
              <a:gd name="connsiteX0" fmla="*/ 0 w 5394662"/>
              <a:gd name="connsiteY0" fmla="*/ 0 h 6959600"/>
              <a:gd name="connsiteX1" fmla="*/ 5394560 w 5394662"/>
              <a:gd name="connsiteY1" fmla="*/ 0 h 6959600"/>
              <a:gd name="connsiteX2" fmla="*/ 5394560 w 5394662"/>
              <a:gd name="connsiteY2" fmla="*/ 6959600 h 6959600"/>
              <a:gd name="connsiteX3" fmla="*/ 0 w 5394662"/>
              <a:gd name="connsiteY3" fmla="*/ 6959600 h 6959600"/>
              <a:gd name="connsiteX4" fmla="*/ 0 w 5394662"/>
              <a:gd name="connsiteY4" fmla="*/ 0 h 6959600"/>
              <a:gd name="connsiteX0" fmla="*/ 0 w 5478324"/>
              <a:gd name="connsiteY0" fmla="*/ 0 h 6959600"/>
              <a:gd name="connsiteX1" fmla="*/ 5394560 w 5478324"/>
              <a:gd name="connsiteY1" fmla="*/ 0 h 6959600"/>
              <a:gd name="connsiteX2" fmla="*/ 5394560 w 5478324"/>
              <a:gd name="connsiteY2" fmla="*/ 6959600 h 6959600"/>
              <a:gd name="connsiteX3" fmla="*/ 0 w 5478324"/>
              <a:gd name="connsiteY3" fmla="*/ 6959600 h 6959600"/>
              <a:gd name="connsiteX4" fmla="*/ 0 w 5478324"/>
              <a:gd name="connsiteY4" fmla="*/ 0 h 6959600"/>
              <a:gd name="connsiteX0" fmla="*/ 0 w 5531669"/>
              <a:gd name="connsiteY0" fmla="*/ 0 h 6959600"/>
              <a:gd name="connsiteX1" fmla="*/ 5394560 w 5531669"/>
              <a:gd name="connsiteY1" fmla="*/ 0 h 6959600"/>
              <a:gd name="connsiteX2" fmla="*/ 5394560 w 5531669"/>
              <a:gd name="connsiteY2" fmla="*/ 6959600 h 6959600"/>
              <a:gd name="connsiteX3" fmla="*/ 0 w 5531669"/>
              <a:gd name="connsiteY3" fmla="*/ 6959600 h 6959600"/>
              <a:gd name="connsiteX4" fmla="*/ 0 w 5531669"/>
              <a:gd name="connsiteY4" fmla="*/ 0 h 6959600"/>
              <a:gd name="connsiteX0" fmla="*/ 0 w 5532868"/>
              <a:gd name="connsiteY0" fmla="*/ 0 h 6959600"/>
              <a:gd name="connsiteX1" fmla="*/ 5394560 w 5532868"/>
              <a:gd name="connsiteY1" fmla="*/ 0 h 6959600"/>
              <a:gd name="connsiteX2" fmla="*/ 5416332 w 5532868"/>
              <a:gd name="connsiteY2" fmla="*/ 6879771 h 6959600"/>
              <a:gd name="connsiteX3" fmla="*/ 0 w 5532868"/>
              <a:gd name="connsiteY3" fmla="*/ 6959600 h 6959600"/>
              <a:gd name="connsiteX4" fmla="*/ 0 w 5532868"/>
              <a:gd name="connsiteY4" fmla="*/ 0 h 6959600"/>
              <a:gd name="connsiteX0" fmla="*/ 0 w 5530882"/>
              <a:gd name="connsiteY0" fmla="*/ 0 h 6959600"/>
              <a:gd name="connsiteX1" fmla="*/ 5394560 w 5530882"/>
              <a:gd name="connsiteY1" fmla="*/ 0 h 6959600"/>
              <a:gd name="connsiteX2" fmla="*/ 5380046 w 5530882"/>
              <a:gd name="connsiteY2" fmla="*/ 6850742 h 6959600"/>
              <a:gd name="connsiteX3" fmla="*/ 0 w 5530882"/>
              <a:gd name="connsiteY3" fmla="*/ 6959600 h 6959600"/>
              <a:gd name="connsiteX4" fmla="*/ 0 w 5530882"/>
              <a:gd name="connsiteY4" fmla="*/ 0 h 6959600"/>
              <a:gd name="connsiteX0" fmla="*/ 0 w 5530711"/>
              <a:gd name="connsiteY0" fmla="*/ 0 h 6959600"/>
              <a:gd name="connsiteX1" fmla="*/ 5394560 w 5530711"/>
              <a:gd name="connsiteY1" fmla="*/ 0 h 6959600"/>
              <a:gd name="connsiteX2" fmla="*/ 5376871 w 5530711"/>
              <a:gd name="connsiteY2" fmla="*/ 6860267 h 6959600"/>
              <a:gd name="connsiteX3" fmla="*/ 0 w 5530711"/>
              <a:gd name="connsiteY3" fmla="*/ 6959600 h 6959600"/>
              <a:gd name="connsiteX4" fmla="*/ 0 w 5530711"/>
              <a:gd name="connsiteY4" fmla="*/ 0 h 6959600"/>
              <a:gd name="connsiteX0" fmla="*/ 0 w 5530711"/>
              <a:gd name="connsiteY0" fmla="*/ 0 h 6959600"/>
              <a:gd name="connsiteX1" fmla="*/ 5394560 w 5530711"/>
              <a:gd name="connsiteY1" fmla="*/ 0 h 6959600"/>
              <a:gd name="connsiteX2" fmla="*/ 5376871 w 5530711"/>
              <a:gd name="connsiteY2" fmla="*/ 6850742 h 6959600"/>
              <a:gd name="connsiteX3" fmla="*/ 0 w 5530711"/>
              <a:gd name="connsiteY3" fmla="*/ 6959600 h 6959600"/>
              <a:gd name="connsiteX4" fmla="*/ 0 w 5530711"/>
              <a:gd name="connsiteY4" fmla="*/ 0 h 6959600"/>
              <a:gd name="connsiteX0" fmla="*/ 0 w 5530711"/>
              <a:gd name="connsiteY0" fmla="*/ 0 h 6959600"/>
              <a:gd name="connsiteX1" fmla="*/ 5394560 w 5530711"/>
              <a:gd name="connsiteY1" fmla="*/ 0 h 6959600"/>
              <a:gd name="connsiteX2" fmla="*/ 5376871 w 5530711"/>
              <a:gd name="connsiteY2" fmla="*/ 6860267 h 6959600"/>
              <a:gd name="connsiteX3" fmla="*/ 0 w 5530711"/>
              <a:gd name="connsiteY3" fmla="*/ 6959600 h 6959600"/>
              <a:gd name="connsiteX4" fmla="*/ 0 w 5530711"/>
              <a:gd name="connsiteY4" fmla="*/ 0 h 6959600"/>
              <a:gd name="connsiteX0" fmla="*/ 0 w 5523003"/>
              <a:gd name="connsiteY0" fmla="*/ 0 h 6959600"/>
              <a:gd name="connsiteX1" fmla="*/ 5394560 w 5523003"/>
              <a:gd name="connsiteY1" fmla="*/ 0 h 6959600"/>
              <a:gd name="connsiteX2" fmla="*/ 5224564 w 5523003"/>
              <a:gd name="connsiteY2" fmla="*/ 6860267 h 6959600"/>
              <a:gd name="connsiteX3" fmla="*/ 0 w 5523003"/>
              <a:gd name="connsiteY3" fmla="*/ 6959600 h 6959600"/>
              <a:gd name="connsiteX4" fmla="*/ 0 w 5523003"/>
              <a:gd name="connsiteY4" fmla="*/ 0 h 6959600"/>
              <a:gd name="connsiteX0" fmla="*/ 0 w 5470315"/>
              <a:gd name="connsiteY0" fmla="*/ 0 h 6959600"/>
              <a:gd name="connsiteX1" fmla="*/ 5339176 w 5470315"/>
              <a:gd name="connsiteY1" fmla="*/ 21771 h 6959600"/>
              <a:gd name="connsiteX2" fmla="*/ 5224564 w 5470315"/>
              <a:gd name="connsiteY2" fmla="*/ 6860267 h 6959600"/>
              <a:gd name="connsiteX3" fmla="*/ 0 w 5470315"/>
              <a:gd name="connsiteY3" fmla="*/ 6959600 h 6959600"/>
              <a:gd name="connsiteX4" fmla="*/ 0 w 5470315"/>
              <a:gd name="connsiteY4" fmla="*/ 0 h 6959600"/>
              <a:gd name="connsiteX0" fmla="*/ 0 w 5384956"/>
              <a:gd name="connsiteY0" fmla="*/ 0 h 6959600"/>
              <a:gd name="connsiteX1" fmla="*/ 5249176 w 5384956"/>
              <a:gd name="connsiteY1" fmla="*/ 7257 h 6959600"/>
              <a:gd name="connsiteX2" fmla="*/ 5224564 w 5384956"/>
              <a:gd name="connsiteY2" fmla="*/ 6860267 h 6959600"/>
              <a:gd name="connsiteX3" fmla="*/ 0 w 5384956"/>
              <a:gd name="connsiteY3" fmla="*/ 6959600 h 6959600"/>
              <a:gd name="connsiteX4" fmla="*/ 0 w 5384956"/>
              <a:gd name="connsiteY4" fmla="*/ 0 h 6959600"/>
              <a:gd name="connsiteX0" fmla="*/ 0 w 5393644"/>
              <a:gd name="connsiteY0" fmla="*/ 0 h 6959600"/>
              <a:gd name="connsiteX1" fmla="*/ 5249176 w 5393644"/>
              <a:gd name="connsiteY1" fmla="*/ 7257 h 6959600"/>
              <a:gd name="connsiteX2" fmla="*/ 5376872 w 5393644"/>
              <a:gd name="connsiteY2" fmla="*/ 6838495 h 6959600"/>
              <a:gd name="connsiteX3" fmla="*/ 0 w 5393644"/>
              <a:gd name="connsiteY3" fmla="*/ 6959600 h 6959600"/>
              <a:gd name="connsiteX4" fmla="*/ 0 w 5393644"/>
              <a:gd name="connsiteY4" fmla="*/ 0 h 6959600"/>
              <a:gd name="connsiteX0" fmla="*/ 0 w 5389018"/>
              <a:gd name="connsiteY0" fmla="*/ 0 h 6959600"/>
              <a:gd name="connsiteX1" fmla="*/ 5249176 w 5389018"/>
              <a:gd name="connsiteY1" fmla="*/ 7257 h 6959600"/>
              <a:gd name="connsiteX2" fmla="*/ 5376872 w 5389018"/>
              <a:gd name="connsiteY2" fmla="*/ 6838495 h 6959600"/>
              <a:gd name="connsiteX3" fmla="*/ 0 w 5389018"/>
              <a:gd name="connsiteY3" fmla="*/ 6959600 h 6959600"/>
              <a:gd name="connsiteX4" fmla="*/ 0 w 5389018"/>
              <a:gd name="connsiteY4" fmla="*/ 0 h 6959600"/>
              <a:gd name="connsiteX0" fmla="*/ 0 w 5404564"/>
              <a:gd name="connsiteY0" fmla="*/ 0 h 6959600"/>
              <a:gd name="connsiteX1" fmla="*/ 5249176 w 5404564"/>
              <a:gd name="connsiteY1" fmla="*/ 7257 h 6959600"/>
              <a:gd name="connsiteX2" fmla="*/ 5404564 w 5404564"/>
              <a:gd name="connsiteY2" fmla="*/ 6853010 h 6959600"/>
              <a:gd name="connsiteX3" fmla="*/ 0 w 5404564"/>
              <a:gd name="connsiteY3" fmla="*/ 6959600 h 6959600"/>
              <a:gd name="connsiteX4" fmla="*/ 0 w 5404564"/>
              <a:gd name="connsiteY4" fmla="*/ 0 h 6959600"/>
              <a:gd name="connsiteX0" fmla="*/ 0 w 5396585"/>
              <a:gd name="connsiteY0" fmla="*/ 0 h 6959600"/>
              <a:gd name="connsiteX1" fmla="*/ 5249176 w 5396585"/>
              <a:gd name="connsiteY1" fmla="*/ 7257 h 6959600"/>
              <a:gd name="connsiteX2" fmla="*/ 5396585 w 5396585"/>
              <a:gd name="connsiteY2" fmla="*/ 6858586 h 6959600"/>
              <a:gd name="connsiteX3" fmla="*/ 0 w 5396585"/>
              <a:gd name="connsiteY3" fmla="*/ 6959600 h 6959600"/>
              <a:gd name="connsiteX4" fmla="*/ 0 w 5396585"/>
              <a:gd name="connsiteY4" fmla="*/ 0 h 6959600"/>
              <a:gd name="connsiteX0" fmla="*/ 0 w 5396585"/>
              <a:gd name="connsiteY0" fmla="*/ 0 h 6959600"/>
              <a:gd name="connsiteX1" fmla="*/ 5193327 w 5396585"/>
              <a:gd name="connsiteY1" fmla="*/ 1681 h 6959600"/>
              <a:gd name="connsiteX2" fmla="*/ 5396585 w 5396585"/>
              <a:gd name="connsiteY2" fmla="*/ 6858586 h 6959600"/>
              <a:gd name="connsiteX3" fmla="*/ 0 w 5396585"/>
              <a:gd name="connsiteY3" fmla="*/ 6959600 h 6959600"/>
              <a:gd name="connsiteX4" fmla="*/ 0 w 5396585"/>
              <a:gd name="connsiteY4" fmla="*/ 0 h 695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6585" h="6959600">
                <a:moveTo>
                  <a:pt x="0" y="0"/>
                </a:moveTo>
                <a:lnTo>
                  <a:pt x="5193327" y="1681"/>
                </a:lnTo>
                <a:cubicBezTo>
                  <a:pt x="5882754" y="2858576"/>
                  <a:pt x="3789507" y="2898605"/>
                  <a:pt x="5396585" y="6858586"/>
                </a:cubicBezTo>
                <a:lnTo>
                  <a:pt x="0" y="6959600"/>
                </a:lnTo>
                <a:lnTo>
                  <a:pt x="0" y="0"/>
                </a:lnTo>
                <a:close/>
              </a:path>
            </a:pathLst>
          </a:custGeom>
          <a:solidFill>
            <a:schemeClr val="accent2">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4" name="矩形 11">
            <a:extLst>
              <a:ext uri="{FF2B5EF4-FFF2-40B4-BE49-F238E27FC236}">
                <a16:creationId xmlns:a16="http://schemas.microsoft.com/office/drawing/2014/main" id="{76ED071F-EF97-BDD6-E291-F726F38B911D}"/>
              </a:ext>
            </a:extLst>
          </p:cNvPr>
          <p:cNvSpPr/>
          <p:nvPr userDrawn="1"/>
        </p:nvSpPr>
        <p:spPr>
          <a:xfrm>
            <a:off x="0" y="0"/>
            <a:ext cx="5530711" cy="6959600"/>
          </a:xfrm>
          <a:custGeom>
            <a:avLst/>
            <a:gdLst>
              <a:gd name="connsiteX0" fmla="*/ 0 w 5394560"/>
              <a:gd name="connsiteY0" fmla="*/ 0 h 6959600"/>
              <a:gd name="connsiteX1" fmla="*/ 5394560 w 5394560"/>
              <a:gd name="connsiteY1" fmla="*/ 0 h 6959600"/>
              <a:gd name="connsiteX2" fmla="*/ 5394560 w 5394560"/>
              <a:gd name="connsiteY2" fmla="*/ 6959600 h 6959600"/>
              <a:gd name="connsiteX3" fmla="*/ 0 w 5394560"/>
              <a:gd name="connsiteY3" fmla="*/ 6959600 h 6959600"/>
              <a:gd name="connsiteX4" fmla="*/ 0 w 5394560"/>
              <a:gd name="connsiteY4" fmla="*/ 0 h 6959600"/>
              <a:gd name="connsiteX0" fmla="*/ 0 w 5394560"/>
              <a:gd name="connsiteY0" fmla="*/ 0 h 6959600"/>
              <a:gd name="connsiteX1" fmla="*/ 5394560 w 5394560"/>
              <a:gd name="connsiteY1" fmla="*/ 0 h 6959600"/>
              <a:gd name="connsiteX2" fmla="*/ 5394560 w 5394560"/>
              <a:gd name="connsiteY2" fmla="*/ 6959600 h 6959600"/>
              <a:gd name="connsiteX3" fmla="*/ 0 w 5394560"/>
              <a:gd name="connsiteY3" fmla="*/ 6959600 h 6959600"/>
              <a:gd name="connsiteX4" fmla="*/ 0 w 5394560"/>
              <a:gd name="connsiteY4" fmla="*/ 0 h 6959600"/>
              <a:gd name="connsiteX0" fmla="*/ 0 w 5394560"/>
              <a:gd name="connsiteY0" fmla="*/ 0 h 6959600"/>
              <a:gd name="connsiteX1" fmla="*/ 5394560 w 5394560"/>
              <a:gd name="connsiteY1" fmla="*/ 0 h 6959600"/>
              <a:gd name="connsiteX2" fmla="*/ 5394560 w 5394560"/>
              <a:gd name="connsiteY2" fmla="*/ 6959600 h 6959600"/>
              <a:gd name="connsiteX3" fmla="*/ 0 w 5394560"/>
              <a:gd name="connsiteY3" fmla="*/ 6959600 h 6959600"/>
              <a:gd name="connsiteX4" fmla="*/ 0 w 5394560"/>
              <a:gd name="connsiteY4" fmla="*/ 0 h 6959600"/>
              <a:gd name="connsiteX0" fmla="*/ 0 w 5394717"/>
              <a:gd name="connsiteY0" fmla="*/ 0 h 6959600"/>
              <a:gd name="connsiteX1" fmla="*/ 5394560 w 5394717"/>
              <a:gd name="connsiteY1" fmla="*/ 0 h 6959600"/>
              <a:gd name="connsiteX2" fmla="*/ 5394560 w 5394717"/>
              <a:gd name="connsiteY2" fmla="*/ 6959600 h 6959600"/>
              <a:gd name="connsiteX3" fmla="*/ 0 w 5394717"/>
              <a:gd name="connsiteY3" fmla="*/ 6959600 h 6959600"/>
              <a:gd name="connsiteX4" fmla="*/ 0 w 5394717"/>
              <a:gd name="connsiteY4" fmla="*/ 0 h 6959600"/>
              <a:gd name="connsiteX0" fmla="*/ 0 w 5394662"/>
              <a:gd name="connsiteY0" fmla="*/ 0 h 6959600"/>
              <a:gd name="connsiteX1" fmla="*/ 5394560 w 5394662"/>
              <a:gd name="connsiteY1" fmla="*/ 0 h 6959600"/>
              <a:gd name="connsiteX2" fmla="*/ 5394560 w 5394662"/>
              <a:gd name="connsiteY2" fmla="*/ 6959600 h 6959600"/>
              <a:gd name="connsiteX3" fmla="*/ 0 w 5394662"/>
              <a:gd name="connsiteY3" fmla="*/ 6959600 h 6959600"/>
              <a:gd name="connsiteX4" fmla="*/ 0 w 5394662"/>
              <a:gd name="connsiteY4" fmla="*/ 0 h 6959600"/>
              <a:gd name="connsiteX0" fmla="*/ 0 w 5478324"/>
              <a:gd name="connsiteY0" fmla="*/ 0 h 6959600"/>
              <a:gd name="connsiteX1" fmla="*/ 5394560 w 5478324"/>
              <a:gd name="connsiteY1" fmla="*/ 0 h 6959600"/>
              <a:gd name="connsiteX2" fmla="*/ 5394560 w 5478324"/>
              <a:gd name="connsiteY2" fmla="*/ 6959600 h 6959600"/>
              <a:gd name="connsiteX3" fmla="*/ 0 w 5478324"/>
              <a:gd name="connsiteY3" fmla="*/ 6959600 h 6959600"/>
              <a:gd name="connsiteX4" fmla="*/ 0 w 5478324"/>
              <a:gd name="connsiteY4" fmla="*/ 0 h 6959600"/>
              <a:gd name="connsiteX0" fmla="*/ 0 w 5531669"/>
              <a:gd name="connsiteY0" fmla="*/ 0 h 6959600"/>
              <a:gd name="connsiteX1" fmla="*/ 5394560 w 5531669"/>
              <a:gd name="connsiteY1" fmla="*/ 0 h 6959600"/>
              <a:gd name="connsiteX2" fmla="*/ 5394560 w 5531669"/>
              <a:gd name="connsiteY2" fmla="*/ 6959600 h 6959600"/>
              <a:gd name="connsiteX3" fmla="*/ 0 w 5531669"/>
              <a:gd name="connsiteY3" fmla="*/ 6959600 h 6959600"/>
              <a:gd name="connsiteX4" fmla="*/ 0 w 5531669"/>
              <a:gd name="connsiteY4" fmla="*/ 0 h 6959600"/>
              <a:gd name="connsiteX0" fmla="*/ 0 w 5532868"/>
              <a:gd name="connsiteY0" fmla="*/ 0 h 6959600"/>
              <a:gd name="connsiteX1" fmla="*/ 5394560 w 5532868"/>
              <a:gd name="connsiteY1" fmla="*/ 0 h 6959600"/>
              <a:gd name="connsiteX2" fmla="*/ 5416332 w 5532868"/>
              <a:gd name="connsiteY2" fmla="*/ 6879771 h 6959600"/>
              <a:gd name="connsiteX3" fmla="*/ 0 w 5532868"/>
              <a:gd name="connsiteY3" fmla="*/ 6959600 h 6959600"/>
              <a:gd name="connsiteX4" fmla="*/ 0 w 5532868"/>
              <a:gd name="connsiteY4" fmla="*/ 0 h 6959600"/>
              <a:gd name="connsiteX0" fmla="*/ 0 w 5530882"/>
              <a:gd name="connsiteY0" fmla="*/ 0 h 6959600"/>
              <a:gd name="connsiteX1" fmla="*/ 5394560 w 5530882"/>
              <a:gd name="connsiteY1" fmla="*/ 0 h 6959600"/>
              <a:gd name="connsiteX2" fmla="*/ 5380046 w 5530882"/>
              <a:gd name="connsiteY2" fmla="*/ 6850742 h 6959600"/>
              <a:gd name="connsiteX3" fmla="*/ 0 w 5530882"/>
              <a:gd name="connsiteY3" fmla="*/ 6959600 h 6959600"/>
              <a:gd name="connsiteX4" fmla="*/ 0 w 5530882"/>
              <a:gd name="connsiteY4" fmla="*/ 0 h 6959600"/>
              <a:gd name="connsiteX0" fmla="*/ 0 w 5530711"/>
              <a:gd name="connsiteY0" fmla="*/ 0 h 6959600"/>
              <a:gd name="connsiteX1" fmla="*/ 5394560 w 5530711"/>
              <a:gd name="connsiteY1" fmla="*/ 0 h 6959600"/>
              <a:gd name="connsiteX2" fmla="*/ 5376871 w 5530711"/>
              <a:gd name="connsiteY2" fmla="*/ 6860267 h 6959600"/>
              <a:gd name="connsiteX3" fmla="*/ 0 w 5530711"/>
              <a:gd name="connsiteY3" fmla="*/ 6959600 h 6959600"/>
              <a:gd name="connsiteX4" fmla="*/ 0 w 5530711"/>
              <a:gd name="connsiteY4" fmla="*/ 0 h 6959600"/>
              <a:gd name="connsiteX0" fmla="*/ 0 w 5530711"/>
              <a:gd name="connsiteY0" fmla="*/ 0 h 6959600"/>
              <a:gd name="connsiteX1" fmla="*/ 5394560 w 5530711"/>
              <a:gd name="connsiteY1" fmla="*/ 0 h 6959600"/>
              <a:gd name="connsiteX2" fmla="*/ 5376871 w 5530711"/>
              <a:gd name="connsiteY2" fmla="*/ 6850742 h 6959600"/>
              <a:gd name="connsiteX3" fmla="*/ 0 w 5530711"/>
              <a:gd name="connsiteY3" fmla="*/ 6959600 h 6959600"/>
              <a:gd name="connsiteX4" fmla="*/ 0 w 5530711"/>
              <a:gd name="connsiteY4" fmla="*/ 0 h 6959600"/>
              <a:gd name="connsiteX0" fmla="*/ 0 w 5530711"/>
              <a:gd name="connsiteY0" fmla="*/ 0 h 6959600"/>
              <a:gd name="connsiteX1" fmla="*/ 5394560 w 5530711"/>
              <a:gd name="connsiteY1" fmla="*/ 0 h 6959600"/>
              <a:gd name="connsiteX2" fmla="*/ 5376871 w 5530711"/>
              <a:gd name="connsiteY2" fmla="*/ 6860267 h 6959600"/>
              <a:gd name="connsiteX3" fmla="*/ 0 w 5530711"/>
              <a:gd name="connsiteY3" fmla="*/ 6959600 h 6959600"/>
              <a:gd name="connsiteX4" fmla="*/ 0 w 5530711"/>
              <a:gd name="connsiteY4" fmla="*/ 0 h 695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0711" h="6959600">
                <a:moveTo>
                  <a:pt x="0" y="0"/>
                </a:moveTo>
                <a:lnTo>
                  <a:pt x="5394560" y="0"/>
                </a:lnTo>
                <a:cubicBezTo>
                  <a:pt x="6083987" y="2856895"/>
                  <a:pt x="3852870" y="2864000"/>
                  <a:pt x="5376871" y="6860267"/>
                </a:cubicBezTo>
                <a:lnTo>
                  <a:pt x="0" y="6959600"/>
                </a:lnTo>
                <a:lnTo>
                  <a:pt x="0" y="0"/>
                </a:lnTo>
                <a:close/>
              </a:path>
            </a:pathLst>
          </a:cu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11">
            <a:extLst>
              <a:ext uri="{FF2B5EF4-FFF2-40B4-BE49-F238E27FC236}">
                <a16:creationId xmlns:a16="http://schemas.microsoft.com/office/drawing/2014/main" id="{C30B51A1-8E04-9328-7BEA-7AD5E80C044F}"/>
              </a:ext>
            </a:extLst>
          </p:cNvPr>
          <p:cNvSpPr/>
          <p:nvPr userDrawn="1"/>
        </p:nvSpPr>
        <p:spPr>
          <a:xfrm>
            <a:off x="0" y="0"/>
            <a:ext cx="5530711" cy="6959600"/>
          </a:xfrm>
          <a:custGeom>
            <a:avLst/>
            <a:gdLst>
              <a:gd name="connsiteX0" fmla="*/ 0 w 5394560"/>
              <a:gd name="connsiteY0" fmla="*/ 0 h 6959600"/>
              <a:gd name="connsiteX1" fmla="*/ 5394560 w 5394560"/>
              <a:gd name="connsiteY1" fmla="*/ 0 h 6959600"/>
              <a:gd name="connsiteX2" fmla="*/ 5394560 w 5394560"/>
              <a:gd name="connsiteY2" fmla="*/ 6959600 h 6959600"/>
              <a:gd name="connsiteX3" fmla="*/ 0 w 5394560"/>
              <a:gd name="connsiteY3" fmla="*/ 6959600 h 6959600"/>
              <a:gd name="connsiteX4" fmla="*/ 0 w 5394560"/>
              <a:gd name="connsiteY4" fmla="*/ 0 h 6959600"/>
              <a:gd name="connsiteX0" fmla="*/ 0 w 5394560"/>
              <a:gd name="connsiteY0" fmla="*/ 0 h 6959600"/>
              <a:gd name="connsiteX1" fmla="*/ 5394560 w 5394560"/>
              <a:gd name="connsiteY1" fmla="*/ 0 h 6959600"/>
              <a:gd name="connsiteX2" fmla="*/ 5394560 w 5394560"/>
              <a:gd name="connsiteY2" fmla="*/ 6959600 h 6959600"/>
              <a:gd name="connsiteX3" fmla="*/ 0 w 5394560"/>
              <a:gd name="connsiteY3" fmla="*/ 6959600 h 6959600"/>
              <a:gd name="connsiteX4" fmla="*/ 0 w 5394560"/>
              <a:gd name="connsiteY4" fmla="*/ 0 h 6959600"/>
              <a:gd name="connsiteX0" fmla="*/ 0 w 5394560"/>
              <a:gd name="connsiteY0" fmla="*/ 0 h 6959600"/>
              <a:gd name="connsiteX1" fmla="*/ 5394560 w 5394560"/>
              <a:gd name="connsiteY1" fmla="*/ 0 h 6959600"/>
              <a:gd name="connsiteX2" fmla="*/ 5394560 w 5394560"/>
              <a:gd name="connsiteY2" fmla="*/ 6959600 h 6959600"/>
              <a:gd name="connsiteX3" fmla="*/ 0 w 5394560"/>
              <a:gd name="connsiteY3" fmla="*/ 6959600 h 6959600"/>
              <a:gd name="connsiteX4" fmla="*/ 0 w 5394560"/>
              <a:gd name="connsiteY4" fmla="*/ 0 h 6959600"/>
              <a:gd name="connsiteX0" fmla="*/ 0 w 5394717"/>
              <a:gd name="connsiteY0" fmla="*/ 0 h 6959600"/>
              <a:gd name="connsiteX1" fmla="*/ 5394560 w 5394717"/>
              <a:gd name="connsiteY1" fmla="*/ 0 h 6959600"/>
              <a:gd name="connsiteX2" fmla="*/ 5394560 w 5394717"/>
              <a:gd name="connsiteY2" fmla="*/ 6959600 h 6959600"/>
              <a:gd name="connsiteX3" fmla="*/ 0 w 5394717"/>
              <a:gd name="connsiteY3" fmla="*/ 6959600 h 6959600"/>
              <a:gd name="connsiteX4" fmla="*/ 0 w 5394717"/>
              <a:gd name="connsiteY4" fmla="*/ 0 h 6959600"/>
              <a:gd name="connsiteX0" fmla="*/ 0 w 5394662"/>
              <a:gd name="connsiteY0" fmla="*/ 0 h 6959600"/>
              <a:gd name="connsiteX1" fmla="*/ 5394560 w 5394662"/>
              <a:gd name="connsiteY1" fmla="*/ 0 h 6959600"/>
              <a:gd name="connsiteX2" fmla="*/ 5394560 w 5394662"/>
              <a:gd name="connsiteY2" fmla="*/ 6959600 h 6959600"/>
              <a:gd name="connsiteX3" fmla="*/ 0 w 5394662"/>
              <a:gd name="connsiteY3" fmla="*/ 6959600 h 6959600"/>
              <a:gd name="connsiteX4" fmla="*/ 0 w 5394662"/>
              <a:gd name="connsiteY4" fmla="*/ 0 h 6959600"/>
              <a:gd name="connsiteX0" fmla="*/ 0 w 5478324"/>
              <a:gd name="connsiteY0" fmla="*/ 0 h 6959600"/>
              <a:gd name="connsiteX1" fmla="*/ 5394560 w 5478324"/>
              <a:gd name="connsiteY1" fmla="*/ 0 h 6959600"/>
              <a:gd name="connsiteX2" fmla="*/ 5394560 w 5478324"/>
              <a:gd name="connsiteY2" fmla="*/ 6959600 h 6959600"/>
              <a:gd name="connsiteX3" fmla="*/ 0 w 5478324"/>
              <a:gd name="connsiteY3" fmla="*/ 6959600 h 6959600"/>
              <a:gd name="connsiteX4" fmla="*/ 0 w 5478324"/>
              <a:gd name="connsiteY4" fmla="*/ 0 h 6959600"/>
              <a:gd name="connsiteX0" fmla="*/ 0 w 5531669"/>
              <a:gd name="connsiteY0" fmla="*/ 0 h 6959600"/>
              <a:gd name="connsiteX1" fmla="*/ 5394560 w 5531669"/>
              <a:gd name="connsiteY1" fmla="*/ 0 h 6959600"/>
              <a:gd name="connsiteX2" fmla="*/ 5394560 w 5531669"/>
              <a:gd name="connsiteY2" fmla="*/ 6959600 h 6959600"/>
              <a:gd name="connsiteX3" fmla="*/ 0 w 5531669"/>
              <a:gd name="connsiteY3" fmla="*/ 6959600 h 6959600"/>
              <a:gd name="connsiteX4" fmla="*/ 0 w 5531669"/>
              <a:gd name="connsiteY4" fmla="*/ 0 h 6959600"/>
              <a:gd name="connsiteX0" fmla="*/ 0 w 5532868"/>
              <a:gd name="connsiteY0" fmla="*/ 0 h 6959600"/>
              <a:gd name="connsiteX1" fmla="*/ 5394560 w 5532868"/>
              <a:gd name="connsiteY1" fmla="*/ 0 h 6959600"/>
              <a:gd name="connsiteX2" fmla="*/ 5416332 w 5532868"/>
              <a:gd name="connsiteY2" fmla="*/ 6879771 h 6959600"/>
              <a:gd name="connsiteX3" fmla="*/ 0 w 5532868"/>
              <a:gd name="connsiteY3" fmla="*/ 6959600 h 6959600"/>
              <a:gd name="connsiteX4" fmla="*/ 0 w 5532868"/>
              <a:gd name="connsiteY4" fmla="*/ 0 h 6959600"/>
              <a:gd name="connsiteX0" fmla="*/ 0 w 5530882"/>
              <a:gd name="connsiteY0" fmla="*/ 0 h 6959600"/>
              <a:gd name="connsiteX1" fmla="*/ 5394560 w 5530882"/>
              <a:gd name="connsiteY1" fmla="*/ 0 h 6959600"/>
              <a:gd name="connsiteX2" fmla="*/ 5380046 w 5530882"/>
              <a:gd name="connsiteY2" fmla="*/ 6850742 h 6959600"/>
              <a:gd name="connsiteX3" fmla="*/ 0 w 5530882"/>
              <a:gd name="connsiteY3" fmla="*/ 6959600 h 6959600"/>
              <a:gd name="connsiteX4" fmla="*/ 0 w 5530882"/>
              <a:gd name="connsiteY4" fmla="*/ 0 h 6959600"/>
              <a:gd name="connsiteX0" fmla="*/ 0 w 5530711"/>
              <a:gd name="connsiteY0" fmla="*/ 0 h 6959600"/>
              <a:gd name="connsiteX1" fmla="*/ 5394560 w 5530711"/>
              <a:gd name="connsiteY1" fmla="*/ 0 h 6959600"/>
              <a:gd name="connsiteX2" fmla="*/ 5376871 w 5530711"/>
              <a:gd name="connsiteY2" fmla="*/ 6860267 h 6959600"/>
              <a:gd name="connsiteX3" fmla="*/ 0 w 5530711"/>
              <a:gd name="connsiteY3" fmla="*/ 6959600 h 6959600"/>
              <a:gd name="connsiteX4" fmla="*/ 0 w 5530711"/>
              <a:gd name="connsiteY4" fmla="*/ 0 h 6959600"/>
              <a:gd name="connsiteX0" fmla="*/ 0 w 5530711"/>
              <a:gd name="connsiteY0" fmla="*/ 0 h 6959600"/>
              <a:gd name="connsiteX1" fmla="*/ 5394560 w 5530711"/>
              <a:gd name="connsiteY1" fmla="*/ 0 h 6959600"/>
              <a:gd name="connsiteX2" fmla="*/ 5376871 w 5530711"/>
              <a:gd name="connsiteY2" fmla="*/ 6850742 h 6959600"/>
              <a:gd name="connsiteX3" fmla="*/ 0 w 5530711"/>
              <a:gd name="connsiteY3" fmla="*/ 6959600 h 6959600"/>
              <a:gd name="connsiteX4" fmla="*/ 0 w 5530711"/>
              <a:gd name="connsiteY4" fmla="*/ 0 h 6959600"/>
              <a:gd name="connsiteX0" fmla="*/ 0 w 5530711"/>
              <a:gd name="connsiteY0" fmla="*/ 0 h 6959600"/>
              <a:gd name="connsiteX1" fmla="*/ 5394560 w 5530711"/>
              <a:gd name="connsiteY1" fmla="*/ 0 h 6959600"/>
              <a:gd name="connsiteX2" fmla="*/ 5376871 w 5530711"/>
              <a:gd name="connsiteY2" fmla="*/ 6860267 h 6959600"/>
              <a:gd name="connsiteX3" fmla="*/ 0 w 5530711"/>
              <a:gd name="connsiteY3" fmla="*/ 6959600 h 6959600"/>
              <a:gd name="connsiteX4" fmla="*/ 0 w 5530711"/>
              <a:gd name="connsiteY4" fmla="*/ 0 h 695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0711" h="6959600">
                <a:moveTo>
                  <a:pt x="0" y="0"/>
                </a:moveTo>
                <a:lnTo>
                  <a:pt x="5394560" y="0"/>
                </a:lnTo>
                <a:cubicBezTo>
                  <a:pt x="6083987" y="2856895"/>
                  <a:pt x="3852870" y="2864000"/>
                  <a:pt x="5376871" y="6860267"/>
                </a:cubicBezTo>
                <a:lnTo>
                  <a:pt x="0" y="6959600"/>
                </a:lnTo>
                <a:lnTo>
                  <a:pt x="0" y="0"/>
                </a:lnTo>
                <a:close/>
              </a:path>
            </a:pathLst>
          </a:custGeom>
          <a:solidFill>
            <a:schemeClr val="accent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8" name="直接连接符 7">
            <a:extLst>
              <a:ext uri="{FF2B5EF4-FFF2-40B4-BE49-F238E27FC236}">
                <a16:creationId xmlns:a16="http://schemas.microsoft.com/office/drawing/2014/main" id="{4A3C6F10-A33F-A752-511C-A3D6C5C3907A}"/>
              </a:ext>
            </a:extLst>
          </p:cNvPr>
          <p:cNvCxnSpPr>
            <a:cxnSpLocks/>
          </p:cNvCxnSpPr>
          <p:nvPr userDrawn="1"/>
        </p:nvCxnSpPr>
        <p:spPr>
          <a:xfrm>
            <a:off x="739287" y="2001429"/>
            <a:ext cx="1930399" cy="0"/>
          </a:xfrm>
          <a:prstGeom prst="line">
            <a:avLst/>
          </a:prstGeom>
          <a:ln w="12700">
            <a:gradFill>
              <a:gsLst>
                <a:gs pos="0">
                  <a:schemeClr val="accent2">
                    <a:alpha val="0"/>
                  </a:schemeClr>
                </a:gs>
                <a:gs pos="56000">
                  <a:schemeClr val="accent2"/>
                </a:gs>
                <a:gs pos="100000">
                  <a:schemeClr val="accent2">
                    <a:alpha val="0"/>
                  </a:schemeClr>
                </a:gs>
              </a:gsLst>
              <a:lin ang="0" scaled="0"/>
            </a:gradFill>
          </a:ln>
        </p:spPr>
        <p:style>
          <a:lnRef idx="1">
            <a:schemeClr val="accent1"/>
          </a:lnRef>
          <a:fillRef idx="0">
            <a:schemeClr val="accent1"/>
          </a:fillRef>
          <a:effectRef idx="0">
            <a:schemeClr val="accent1"/>
          </a:effectRef>
          <a:fontRef idx="minor">
            <a:schemeClr val="tx1"/>
          </a:fontRef>
        </p:style>
      </p:cxnSp>
      <p:sp>
        <p:nvSpPr>
          <p:cNvPr id="9" name="矩形 8">
            <a:extLst>
              <a:ext uri="{FF2B5EF4-FFF2-40B4-BE49-F238E27FC236}">
                <a16:creationId xmlns:a16="http://schemas.microsoft.com/office/drawing/2014/main" id="{23A41F38-7CB1-29AB-9804-B3889D73D2BF}"/>
              </a:ext>
            </a:extLst>
          </p:cNvPr>
          <p:cNvSpPr/>
          <p:nvPr userDrawn="1"/>
        </p:nvSpPr>
        <p:spPr>
          <a:xfrm>
            <a:off x="6096000" y="1717041"/>
            <a:ext cx="4640902" cy="651857"/>
          </a:xfrm>
          <a:prstGeom prst="rect">
            <a:avLst/>
          </a:prstGeom>
          <a:solidFill>
            <a:schemeClr val="bg1"/>
          </a:solidFill>
          <a:ln w="3175">
            <a:solidFill>
              <a:schemeClr val="accent2"/>
            </a:solidFill>
          </a:ln>
          <a:effectLst>
            <a:outerShdw blurRad="177800" dist="127000" dir="2700000" algn="tl" rotWithShape="0">
              <a:schemeClr val="accent1">
                <a:lumMod val="75000"/>
                <a:alpha val="1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solidFill>
            </a:endParaRPr>
          </a:p>
        </p:txBody>
      </p:sp>
      <p:sp>
        <p:nvSpPr>
          <p:cNvPr id="13" name="矩形 12">
            <a:extLst>
              <a:ext uri="{FF2B5EF4-FFF2-40B4-BE49-F238E27FC236}">
                <a16:creationId xmlns:a16="http://schemas.microsoft.com/office/drawing/2014/main" id="{874982FC-DEE7-3DF0-92F5-FCED0A2B30A1}"/>
              </a:ext>
            </a:extLst>
          </p:cNvPr>
          <p:cNvSpPr/>
          <p:nvPr userDrawn="1"/>
        </p:nvSpPr>
        <p:spPr>
          <a:xfrm>
            <a:off x="6096000" y="2910322"/>
            <a:ext cx="4640902" cy="651857"/>
          </a:xfrm>
          <a:prstGeom prst="rect">
            <a:avLst/>
          </a:prstGeom>
          <a:solidFill>
            <a:schemeClr val="bg1"/>
          </a:solidFill>
          <a:ln w="3175">
            <a:solidFill>
              <a:schemeClr val="accent2"/>
            </a:solidFill>
          </a:ln>
          <a:effectLst>
            <a:outerShdw blurRad="177800" dist="127000" dir="2700000" algn="tl" rotWithShape="0">
              <a:schemeClr val="accent1">
                <a:lumMod val="75000"/>
                <a:alpha val="1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a:extLst>
              <a:ext uri="{FF2B5EF4-FFF2-40B4-BE49-F238E27FC236}">
                <a16:creationId xmlns:a16="http://schemas.microsoft.com/office/drawing/2014/main" id="{90943677-3A72-26A6-4D03-9AE9607E7CAA}"/>
              </a:ext>
            </a:extLst>
          </p:cNvPr>
          <p:cNvSpPr/>
          <p:nvPr userDrawn="1"/>
        </p:nvSpPr>
        <p:spPr>
          <a:xfrm>
            <a:off x="6096000" y="4103602"/>
            <a:ext cx="4640902" cy="651857"/>
          </a:xfrm>
          <a:prstGeom prst="rect">
            <a:avLst/>
          </a:prstGeom>
          <a:solidFill>
            <a:schemeClr val="bg1"/>
          </a:solidFill>
          <a:ln w="3175">
            <a:solidFill>
              <a:schemeClr val="accent2"/>
            </a:solidFill>
          </a:ln>
          <a:effectLst>
            <a:outerShdw blurRad="177800" dist="127000" dir="2700000" algn="tl" rotWithShape="0">
              <a:schemeClr val="accent1">
                <a:lumMod val="75000"/>
                <a:alpha val="1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a:extLst>
              <a:ext uri="{FF2B5EF4-FFF2-40B4-BE49-F238E27FC236}">
                <a16:creationId xmlns:a16="http://schemas.microsoft.com/office/drawing/2014/main" id="{AF167559-D334-528B-37B5-97E2ABD7703F}"/>
              </a:ext>
            </a:extLst>
          </p:cNvPr>
          <p:cNvSpPr/>
          <p:nvPr userDrawn="1"/>
        </p:nvSpPr>
        <p:spPr>
          <a:xfrm>
            <a:off x="6096000" y="5296885"/>
            <a:ext cx="4640902" cy="651857"/>
          </a:xfrm>
          <a:prstGeom prst="rect">
            <a:avLst/>
          </a:prstGeom>
          <a:solidFill>
            <a:schemeClr val="bg1"/>
          </a:solidFill>
          <a:ln w="3175">
            <a:solidFill>
              <a:schemeClr val="accent2"/>
            </a:solidFill>
          </a:ln>
          <a:effectLst>
            <a:outerShdw blurRad="177800" dist="127000" dir="2700000" algn="tl" rotWithShape="0">
              <a:schemeClr val="accent1">
                <a:lumMod val="75000"/>
                <a:alpha val="1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矩形 28">
            <a:extLst>
              <a:ext uri="{FF2B5EF4-FFF2-40B4-BE49-F238E27FC236}">
                <a16:creationId xmlns:a16="http://schemas.microsoft.com/office/drawing/2014/main" id="{833E5615-65BE-12A3-C76A-15E14ECDBD93}"/>
              </a:ext>
            </a:extLst>
          </p:cNvPr>
          <p:cNvSpPr/>
          <p:nvPr userDrawn="1"/>
        </p:nvSpPr>
        <p:spPr>
          <a:xfrm>
            <a:off x="12139485" y="0"/>
            <a:ext cx="5251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1" name="文本占位符 40">
            <a:extLst>
              <a:ext uri="{FF2B5EF4-FFF2-40B4-BE49-F238E27FC236}">
                <a16:creationId xmlns:a16="http://schemas.microsoft.com/office/drawing/2014/main" id="{9888B779-E355-F9D6-6AB6-C18345B4FE16}"/>
              </a:ext>
            </a:extLst>
          </p:cNvPr>
          <p:cNvSpPr>
            <a:spLocks noGrp="1"/>
          </p:cNvSpPr>
          <p:nvPr>
            <p:ph type="body" sz="quarter" idx="11"/>
          </p:nvPr>
        </p:nvSpPr>
        <p:spPr>
          <a:xfrm>
            <a:off x="6180138" y="1842400"/>
            <a:ext cx="2686276" cy="404928"/>
          </a:xfrm>
          <a:prstGeom prst="rect">
            <a:avLst/>
          </a:prstGeom>
        </p:spPr>
        <p:txBody>
          <a:bodyPr/>
          <a:lstStyle>
            <a:lvl1pPr marL="0" indent="0">
              <a:buNone/>
              <a:defRPr sz="2400">
                <a:solidFill>
                  <a:schemeClr val="accent1"/>
                </a:solidFill>
                <a:latin typeface="+mj-ea"/>
                <a:ea typeface="+mj-ea"/>
              </a:defRPr>
            </a:lvl1pPr>
          </a:lstStyle>
          <a:p>
            <a:pPr lvl="0"/>
            <a:endParaRPr lang="zh-CN" altLang="en-US" dirty="0"/>
          </a:p>
        </p:txBody>
      </p:sp>
      <p:sp>
        <p:nvSpPr>
          <p:cNvPr id="44" name="文本占位符 43">
            <a:extLst>
              <a:ext uri="{FF2B5EF4-FFF2-40B4-BE49-F238E27FC236}">
                <a16:creationId xmlns:a16="http://schemas.microsoft.com/office/drawing/2014/main" id="{75EC4458-C7A5-E7F4-993A-082C38BA29FD}"/>
              </a:ext>
            </a:extLst>
          </p:cNvPr>
          <p:cNvSpPr>
            <a:spLocks noGrp="1"/>
          </p:cNvSpPr>
          <p:nvPr>
            <p:ph type="body" sz="quarter" idx="12" hasCustomPrompt="1"/>
          </p:nvPr>
        </p:nvSpPr>
        <p:spPr>
          <a:xfrm>
            <a:off x="9968323" y="1828625"/>
            <a:ext cx="749742" cy="418703"/>
          </a:xfrm>
          <a:prstGeom prst="rect">
            <a:avLst/>
          </a:prstGeom>
        </p:spPr>
        <p:txBody>
          <a:bodyPr/>
          <a:lstStyle>
            <a:lvl1pPr marL="0" indent="0">
              <a:buNone/>
              <a:defRPr sz="3600">
                <a:solidFill>
                  <a:schemeClr val="accent1"/>
                </a:solidFill>
                <a:latin typeface="+mj-ea"/>
                <a:ea typeface="+mj-ea"/>
              </a:defRPr>
            </a:lvl1pPr>
          </a:lstStyle>
          <a:p>
            <a:pPr lvl="0"/>
            <a:r>
              <a:rPr lang="en-US" altLang="zh-CN" dirty="0"/>
              <a:t>01</a:t>
            </a:r>
            <a:endParaRPr lang="zh-CN" altLang="en-US" dirty="0"/>
          </a:p>
        </p:txBody>
      </p:sp>
      <p:sp>
        <p:nvSpPr>
          <p:cNvPr id="45" name="文本占位符 40">
            <a:extLst>
              <a:ext uri="{FF2B5EF4-FFF2-40B4-BE49-F238E27FC236}">
                <a16:creationId xmlns:a16="http://schemas.microsoft.com/office/drawing/2014/main" id="{9C9E6E64-5258-10EE-1BF3-AD5FAB56D0F8}"/>
              </a:ext>
            </a:extLst>
          </p:cNvPr>
          <p:cNvSpPr>
            <a:spLocks noGrp="1"/>
          </p:cNvSpPr>
          <p:nvPr>
            <p:ph type="body" sz="quarter" idx="13"/>
          </p:nvPr>
        </p:nvSpPr>
        <p:spPr>
          <a:xfrm>
            <a:off x="6180138" y="3037134"/>
            <a:ext cx="2686276" cy="404928"/>
          </a:xfrm>
          <a:prstGeom prst="rect">
            <a:avLst/>
          </a:prstGeom>
        </p:spPr>
        <p:txBody>
          <a:bodyPr/>
          <a:lstStyle>
            <a:lvl1pPr marL="0" indent="0">
              <a:buNone/>
              <a:defRPr sz="2400">
                <a:solidFill>
                  <a:schemeClr val="accent1"/>
                </a:solidFill>
                <a:latin typeface="+mj-ea"/>
                <a:ea typeface="+mj-ea"/>
              </a:defRPr>
            </a:lvl1pPr>
          </a:lstStyle>
          <a:p>
            <a:pPr lvl="0"/>
            <a:endParaRPr lang="zh-CN" altLang="en-US" dirty="0"/>
          </a:p>
        </p:txBody>
      </p:sp>
      <p:sp>
        <p:nvSpPr>
          <p:cNvPr id="46" name="文本占位符 43">
            <a:extLst>
              <a:ext uri="{FF2B5EF4-FFF2-40B4-BE49-F238E27FC236}">
                <a16:creationId xmlns:a16="http://schemas.microsoft.com/office/drawing/2014/main" id="{7CEB1E20-0B8F-6452-47F4-EBA01042B97E}"/>
              </a:ext>
            </a:extLst>
          </p:cNvPr>
          <p:cNvSpPr>
            <a:spLocks noGrp="1"/>
          </p:cNvSpPr>
          <p:nvPr>
            <p:ph type="body" sz="quarter" idx="14" hasCustomPrompt="1"/>
          </p:nvPr>
        </p:nvSpPr>
        <p:spPr>
          <a:xfrm>
            <a:off x="9968323" y="3023359"/>
            <a:ext cx="749742" cy="418703"/>
          </a:xfrm>
          <a:prstGeom prst="rect">
            <a:avLst/>
          </a:prstGeom>
        </p:spPr>
        <p:txBody>
          <a:bodyPr/>
          <a:lstStyle>
            <a:lvl1pPr marL="0" indent="0">
              <a:buNone/>
              <a:defRPr sz="3600">
                <a:solidFill>
                  <a:schemeClr val="accent1"/>
                </a:solidFill>
                <a:latin typeface="+mj-ea"/>
                <a:ea typeface="+mj-ea"/>
              </a:defRPr>
            </a:lvl1pPr>
          </a:lstStyle>
          <a:p>
            <a:pPr lvl="0"/>
            <a:r>
              <a:rPr lang="en-US" altLang="zh-CN" dirty="0"/>
              <a:t>02</a:t>
            </a:r>
            <a:endParaRPr lang="zh-CN" altLang="en-US" dirty="0"/>
          </a:p>
        </p:txBody>
      </p:sp>
      <p:sp>
        <p:nvSpPr>
          <p:cNvPr id="47" name="文本占位符 40">
            <a:extLst>
              <a:ext uri="{FF2B5EF4-FFF2-40B4-BE49-F238E27FC236}">
                <a16:creationId xmlns:a16="http://schemas.microsoft.com/office/drawing/2014/main" id="{EBF302AA-9264-2CAA-EA7C-670A5319825C}"/>
              </a:ext>
            </a:extLst>
          </p:cNvPr>
          <p:cNvSpPr>
            <a:spLocks noGrp="1"/>
          </p:cNvSpPr>
          <p:nvPr>
            <p:ph type="body" sz="quarter" idx="15"/>
          </p:nvPr>
        </p:nvSpPr>
        <p:spPr>
          <a:xfrm>
            <a:off x="6180138" y="4229472"/>
            <a:ext cx="2686276" cy="404928"/>
          </a:xfrm>
          <a:prstGeom prst="rect">
            <a:avLst/>
          </a:prstGeom>
        </p:spPr>
        <p:txBody>
          <a:bodyPr/>
          <a:lstStyle>
            <a:lvl1pPr marL="0" indent="0">
              <a:buNone/>
              <a:defRPr sz="2400">
                <a:solidFill>
                  <a:schemeClr val="accent1"/>
                </a:solidFill>
                <a:latin typeface="+mj-ea"/>
                <a:ea typeface="+mj-ea"/>
              </a:defRPr>
            </a:lvl1pPr>
          </a:lstStyle>
          <a:p>
            <a:pPr lvl="0"/>
            <a:endParaRPr lang="zh-CN" altLang="en-US" dirty="0"/>
          </a:p>
        </p:txBody>
      </p:sp>
      <p:sp>
        <p:nvSpPr>
          <p:cNvPr id="48" name="文本占位符 43">
            <a:extLst>
              <a:ext uri="{FF2B5EF4-FFF2-40B4-BE49-F238E27FC236}">
                <a16:creationId xmlns:a16="http://schemas.microsoft.com/office/drawing/2014/main" id="{BC2F3FC6-DF0E-36E9-9639-F5B69C8F778F}"/>
              </a:ext>
            </a:extLst>
          </p:cNvPr>
          <p:cNvSpPr>
            <a:spLocks noGrp="1"/>
          </p:cNvSpPr>
          <p:nvPr>
            <p:ph type="body" sz="quarter" idx="16" hasCustomPrompt="1"/>
          </p:nvPr>
        </p:nvSpPr>
        <p:spPr>
          <a:xfrm>
            <a:off x="9968323" y="4215697"/>
            <a:ext cx="749742" cy="418703"/>
          </a:xfrm>
          <a:prstGeom prst="rect">
            <a:avLst/>
          </a:prstGeom>
        </p:spPr>
        <p:txBody>
          <a:bodyPr/>
          <a:lstStyle>
            <a:lvl1pPr marL="0" indent="0">
              <a:buNone/>
              <a:defRPr sz="3600">
                <a:solidFill>
                  <a:schemeClr val="accent1"/>
                </a:solidFill>
                <a:latin typeface="+mj-ea"/>
                <a:ea typeface="+mj-ea"/>
              </a:defRPr>
            </a:lvl1pPr>
          </a:lstStyle>
          <a:p>
            <a:pPr lvl="0"/>
            <a:r>
              <a:rPr lang="en-US" altLang="zh-CN" dirty="0"/>
              <a:t>03</a:t>
            </a:r>
            <a:endParaRPr lang="zh-CN" altLang="en-US" dirty="0"/>
          </a:p>
        </p:txBody>
      </p:sp>
      <p:sp>
        <p:nvSpPr>
          <p:cNvPr id="49" name="文本占位符 40">
            <a:extLst>
              <a:ext uri="{FF2B5EF4-FFF2-40B4-BE49-F238E27FC236}">
                <a16:creationId xmlns:a16="http://schemas.microsoft.com/office/drawing/2014/main" id="{F583FB9B-AA28-976E-ECB5-4E3747B2B556}"/>
              </a:ext>
            </a:extLst>
          </p:cNvPr>
          <p:cNvSpPr>
            <a:spLocks noGrp="1"/>
          </p:cNvSpPr>
          <p:nvPr>
            <p:ph type="body" sz="quarter" idx="17"/>
          </p:nvPr>
        </p:nvSpPr>
        <p:spPr>
          <a:xfrm>
            <a:off x="6180138" y="5432608"/>
            <a:ext cx="2686276" cy="404928"/>
          </a:xfrm>
          <a:prstGeom prst="rect">
            <a:avLst/>
          </a:prstGeom>
        </p:spPr>
        <p:txBody>
          <a:bodyPr/>
          <a:lstStyle>
            <a:lvl1pPr marL="0" indent="0">
              <a:buNone/>
              <a:defRPr sz="2400">
                <a:solidFill>
                  <a:schemeClr val="accent1"/>
                </a:solidFill>
                <a:latin typeface="+mj-ea"/>
                <a:ea typeface="+mj-ea"/>
              </a:defRPr>
            </a:lvl1pPr>
          </a:lstStyle>
          <a:p>
            <a:pPr lvl="0"/>
            <a:endParaRPr lang="zh-CN" altLang="en-US" dirty="0"/>
          </a:p>
        </p:txBody>
      </p:sp>
      <p:sp>
        <p:nvSpPr>
          <p:cNvPr id="50" name="文本占位符 43">
            <a:extLst>
              <a:ext uri="{FF2B5EF4-FFF2-40B4-BE49-F238E27FC236}">
                <a16:creationId xmlns:a16="http://schemas.microsoft.com/office/drawing/2014/main" id="{D93DF10E-0863-9DC6-DC0F-C116126B69BC}"/>
              </a:ext>
            </a:extLst>
          </p:cNvPr>
          <p:cNvSpPr>
            <a:spLocks noGrp="1"/>
          </p:cNvSpPr>
          <p:nvPr>
            <p:ph type="body" sz="quarter" idx="18" hasCustomPrompt="1"/>
          </p:nvPr>
        </p:nvSpPr>
        <p:spPr>
          <a:xfrm>
            <a:off x="9968323" y="5418833"/>
            <a:ext cx="749742" cy="418703"/>
          </a:xfrm>
          <a:prstGeom prst="rect">
            <a:avLst/>
          </a:prstGeom>
        </p:spPr>
        <p:txBody>
          <a:bodyPr/>
          <a:lstStyle>
            <a:lvl1pPr marL="0" indent="0">
              <a:buNone/>
              <a:defRPr sz="3600">
                <a:solidFill>
                  <a:schemeClr val="accent1"/>
                </a:solidFill>
                <a:latin typeface="+mj-ea"/>
                <a:ea typeface="+mj-ea"/>
              </a:defRPr>
            </a:lvl1pPr>
          </a:lstStyle>
          <a:p>
            <a:pPr lvl="0"/>
            <a:r>
              <a:rPr lang="en-US" altLang="zh-CN" dirty="0"/>
              <a:t>04</a:t>
            </a:r>
            <a:endParaRPr lang="zh-CN" altLang="en-US" dirty="0"/>
          </a:p>
        </p:txBody>
      </p:sp>
      <p:sp>
        <p:nvSpPr>
          <p:cNvPr id="51" name="文本框 50">
            <a:extLst>
              <a:ext uri="{FF2B5EF4-FFF2-40B4-BE49-F238E27FC236}">
                <a16:creationId xmlns:a16="http://schemas.microsoft.com/office/drawing/2014/main" id="{5CD57D4D-93C2-909E-5BF0-BDD7F027AB21}"/>
              </a:ext>
            </a:extLst>
          </p:cNvPr>
          <p:cNvSpPr txBox="1"/>
          <p:nvPr userDrawn="1"/>
        </p:nvSpPr>
        <p:spPr>
          <a:xfrm>
            <a:off x="739287" y="1024999"/>
            <a:ext cx="1868435" cy="923330"/>
          </a:xfrm>
          <a:prstGeom prst="rect">
            <a:avLst/>
          </a:prstGeom>
        </p:spPr>
        <p:txBody>
          <a:bodyPr/>
          <a:lstStyle>
            <a:lvl1pPr lvl="0" indent="0" algn="dist">
              <a:lnSpc>
                <a:spcPct val="90000"/>
              </a:lnSpc>
              <a:spcBef>
                <a:spcPts val="1000"/>
              </a:spcBef>
              <a:buFont typeface="Arial" panose="020B0604020202020204" pitchFamily="34" charset="0"/>
              <a:buNone/>
              <a:defRPr sz="6000" b="1">
                <a:gradFill>
                  <a:gsLst>
                    <a:gs pos="70000">
                      <a:schemeClr val="bg1"/>
                    </a:gs>
                    <a:gs pos="97000">
                      <a:schemeClr val="accent2"/>
                    </a:gs>
                  </a:gsLst>
                  <a:lin ang="5400000" scaled="0"/>
                </a:gradFill>
                <a:latin typeface="+mj-ea"/>
                <a:ea typeface="+mj-ea"/>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r>
              <a:rPr lang="zh-CN" altLang="en-US" dirty="0"/>
              <a:t>目录</a:t>
            </a:r>
          </a:p>
        </p:txBody>
      </p:sp>
      <p:sp>
        <p:nvSpPr>
          <p:cNvPr id="52" name="文本框 51">
            <a:extLst>
              <a:ext uri="{FF2B5EF4-FFF2-40B4-BE49-F238E27FC236}">
                <a16:creationId xmlns:a16="http://schemas.microsoft.com/office/drawing/2014/main" id="{EBAAE1B5-6F03-9970-3C64-F355261C1B04}"/>
              </a:ext>
            </a:extLst>
          </p:cNvPr>
          <p:cNvSpPr txBox="1"/>
          <p:nvPr userDrawn="1"/>
        </p:nvSpPr>
        <p:spPr>
          <a:xfrm>
            <a:off x="661230" y="2034085"/>
            <a:ext cx="2104125" cy="523220"/>
          </a:xfrm>
          <a:prstGeom prst="rect">
            <a:avLst/>
          </a:prstGeom>
          <a:noFill/>
        </p:spPr>
        <p:txBody>
          <a:bodyPr wrap="square" rtlCol="0">
            <a:spAutoFit/>
          </a:bodyPr>
          <a:lstStyle/>
          <a:p>
            <a:r>
              <a:rPr lang="en-US" altLang="zh-CN" sz="2800" kern="1200" dirty="0">
                <a:solidFill>
                  <a:schemeClr val="bg1"/>
                </a:solidFill>
                <a:latin typeface="+mn-ea"/>
                <a:ea typeface="+mn-ea"/>
                <a:cs typeface="+mn-cs"/>
              </a:rPr>
              <a:t>CONTENTS</a:t>
            </a:r>
            <a:endParaRPr lang="zh-CN" altLang="en-US" sz="2800" kern="1200" dirty="0">
              <a:solidFill>
                <a:schemeClr val="bg1"/>
              </a:solidFill>
              <a:latin typeface="+mn-ea"/>
              <a:ea typeface="+mn-ea"/>
              <a:cs typeface="+mn-cs"/>
            </a:endParaRPr>
          </a:p>
        </p:txBody>
      </p:sp>
    </p:spTree>
    <p:extLst>
      <p:ext uri="{BB962C8B-B14F-4D97-AF65-F5344CB8AC3E}">
        <p14:creationId xmlns:p14="http://schemas.microsoft.com/office/powerpoint/2010/main" val="5194931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
        <p:nvSpPr>
          <p:cNvPr id="4" name="矩形 11">
            <a:extLst>
              <a:ext uri="{FF2B5EF4-FFF2-40B4-BE49-F238E27FC236}">
                <a16:creationId xmlns:a16="http://schemas.microsoft.com/office/drawing/2014/main" id="{B3D44F80-9BE0-0D29-F44A-05ACA421AAE5}"/>
              </a:ext>
            </a:extLst>
          </p:cNvPr>
          <p:cNvSpPr/>
          <p:nvPr userDrawn="1"/>
        </p:nvSpPr>
        <p:spPr>
          <a:xfrm>
            <a:off x="0" y="0"/>
            <a:ext cx="5656986" cy="6959600"/>
          </a:xfrm>
          <a:custGeom>
            <a:avLst/>
            <a:gdLst>
              <a:gd name="connsiteX0" fmla="*/ 0 w 5394560"/>
              <a:gd name="connsiteY0" fmla="*/ 0 h 6959600"/>
              <a:gd name="connsiteX1" fmla="*/ 5394560 w 5394560"/>
              <a:gd name="connsiteY1" fmla="*/ 0 h 6959600"/>
              <a:gd name="connsiteX2" fmla="*/ 5394560 w 5394560"/>
              <a:gd name="connsiteY2" fmla="*/ 6959600 h 6959600"/>
              <a:gd name="connsiteX3" fmla="*/ 0 w 5394560"/>
              <a:gd name="connsiteY3" fmla="*/ 6959600 h 6959600"/>
              <a:gd name="connsiteX4" fmla="*/ 0 w 5394560"/>
              <a:gd name="connsiteY4" fmla="*/ 0 h 6959600"/>
              <a:gd name="connsiteX0" fmla="*/ 0 w 5394560"/>
              <a:gd name="connsiteY0" fmla="*/ 0 h 6959600"/>
              <a:gd name="connsiteX1" fmla="*/ 5394560 w 5394560"/>
              <a:gd name="connsiteY1" fmla="*/ 0 h 6959600"/>
              <a:gd name="connsiteX2" fmla="*/ 5394560 w 5394560"/>
              <a:gd name="connsiteY2" fmla="*/ 6959600 h 6959600"/>
              <a:gd name="connsiteX3" fmla="*/ 0 w 5394560"/>
              <a:gd name="connsiteY3" fmla="*/ 6959600 h 6959600"/>
              <a:gd name="connsiteX4" fmla="*/ 0 w 5394560"/>
              <a:gd name="connsiteY4" fmla="*/ 0 h 6959600"/>
              <a:gd name="connsiteX0" fmla="*/ 0 w 5394560"/>
              <a:gd name="connsiteY0" fmla="*/ 0 h 6959600"/>
              <a:gd name="connsiteX1" fmla="*/ 5394560 w 5394560"/>
              <a:gd name="connsiteY1" fmla="*/ 0 h 6959600"/>
              <a:gd name="connsiteX2" fmla="*/ 5394560 w 5394560"/>
              <a:gd name="connsiteY2" fmla="*/ 6959600 h 6959600"/>
              <a:gd name="connsiteX3" fmla="*/ 0 w 5394560"/>
              <a:gd name="connsiteY3" fmla="*/ 6959600 h 6959600"/>
              <a:gd name="connsiteX4" fmla="*/ 0 w 5394560"/>
              <a:gd name="connsiteY4" fmla="*/ 0 h 6959600"/>
              <a:gd name="connsiteX0" fmla="*/ 0 w 5394717"/>
              <a:gd name="connsiteY0" fmla="*/ 0 h 6959600"/>
              <a:gd name="connsiteX1" fmla="*/ 5394560 w 5394717"/>
              <a:gd name="connsiteY1" fmla="*/ 0 h 6959600"/>
              <a:gd name="connsiteX2" fmla="*/ 5394560 w 5394717"/>
              <a:gd name="connsiteY2" fmla="*/ 6959600 h 6959600"/>
              <a:gd name="connsiteX3" fmla="*/ 0 w 5394717"/>
              <a:gd name="connsiteY3" fmla="*/ 6959600 h 6959600"/>
              <a:gd name="connsiteX4" fmla="*/ 0 w 5394717"/>
              <a:gd name="connsiteY4" fmla="*/ 0 h 6959600"/>
              <a:gd name="connsiteX0" fmla="*/ 0 w 5394662"/>
              <a:gd name="connsiteY0" fmla="*/ 0 h 6959600"/>
              <a:gd name="connsiteX1" fmla="*/ 5394560 w 5394662"/>
              <a:gd name="connsiteY1" fmla="*/ 0 h 6959600"/>
              <a:gd name="connsiteX2" fmla="*/ 5394560 w 5394662"/>
              <a:gd name="connsiteY2" fmla="*/ 6959600 h 6959600"/>
              <a:gd name="connsiteX3" fmla="*/ 0 w 5394662"/>
              <a:gd name="connsiteY3" fmla="*/ 6959600 h 6959600"/>
              <a:gd name="connsiteX4" fmla="*/ 0 w 5394662"/>
              <a:gd name="connsiteY4" fmla="*/ 0 h 6959600"/>
              <a:gd name="connsiteX0" fmla="*/ 0 w 5478324"/>
              <a:gd name="connsiteY0" fmla="*/ 0 h 6959600"/>
              <a:gd name="connsiteX1" fmla="*/ 5394560 w 5478324"/>
              <a:gd name="connsiteY1" fmla="*/ 0 h 6959600"/>
              <a:gd name="connsiteX2" fmla="*/ 5394560 w 5478324"/>
              <a:gd name="connsiteY2" fmla="*/ 6959600 h 6959600"/>
              <a:gd name="connsiteX3" fmla="*/ 0 w 5478324"/>
              <a:gd name="connsiteY3" fmla="*/ 6959600 h 6959600"/>
              <a:gd name="connsiteX4" fmla="*/ 0 w 5478324"/>
              <a:gd name="connsiteY4" fmla="*/ 0 h 6959600"/>
              <a:gd name="connsiteX0" fmla="*/ 0 w 5531669"/>
              <a:gd name="connsiteY0" fmla="*/ 0 h 6959600"/>
              <a:gd name="connsiteX1" fmla="*/ 5394560 w 5531669"/>
              <a:gd name="connsiteY1" fmla="*/ 0 h 6959600"/>
              <a:gd name="connsiteX2" fmla="*/ 5394560 w 5531669"/>
              <a:gd name="connsiteY2" fmla="*/ 6959600 h 6959600"/>
              <a:gd name="connsiteX3" fmla="*/ 0 w 5531669"/>
              <a:gd name="connsiteY3" fmla="*/ 6959600 h 6959600"/>
              <a:gd name="connsiteX4" fmla="*/ 0 w 5531669"/>
              <a:gd name="connsiteY4" fmla="*/ 0 h 6959600"/>
              <a:gd name="connsiteX0" fmla="*/ 0 w 5532868"/>
              <a:gd name="connsiteY0" fmla="*/ 0 h 6959600"/>
              <a:gd name="connsiteX1" fmla="*/ 5394560 w 5532868"/>
              <a:gd name="connsiteY1" fmla="*/ 0 h 6959600"/>
              <a:gd name="connsiteX2" fmla="*/ 5416332 w 5532868"/>
              <a:gd name="connsiteY2" fmla="*/ 6879771 h 6959600"/>
              <a:gd name="connsiteX3" fmla="*/ 0 w 5532868"/>
              <a:gd name="connsiteY3" fmla="*/ 6959600 h 6959600"/>
              <a:gd name="connsiteX4" fmla="*/ 0 w 5532868"/>
              <a:gd name="connsiteY4" fmla="*/ 0 h 6959600"/>
              <a:gd name="connsiteX0" fmla="*/ 0 w 5530882"/>
              <a:gd name="connsiteY0" fmla="*/ 0 h 6959600"/>
              <a:gd name="connsiteX1" fmla="*/ 5394560 w 5530882"/>
              <a:gd name="connsiteY1" fmla="*/ 0 h 6959600"/>
              <a:gd name="connsiteX2" fmla="*/ 5380046 w 5530882"/>
              <a:gd name="connsiteY2" fmla="*/ 6850742 h 6959600"/>
              <a:gd name="connsiteX3" fmla="*/ 0 w 5530882"/>
              <a:gd name="connsiteY3" fmla="*/ 6959600 h 6959600"/>
              <a:gd name="connsiteX4" fmla="*/ 0 w 5530882"/>
              <a:gd name="connsiteY4" fmla="*/ 0 h 6959600"/>
              <a:gd name="connsiteX0" fmla="*/ 0 w 5530711"/>
              <a:gd name="connsiteY0" fmla="*/ 0 h 6959600"/>
              <a:gd name="connsiteX1" fmla="*/ 5394560 w 5530711"/>
              <a:gd name="connsiteY1" fmla="*/ 0 h 6959600"/>
              <a:gd name="connsiteX2" fmla="*/ 5376871 w 5530711"/>
              <a:gd name="connsiteY2" fmla="*/ 6860267 h 6959600"/>
              <a:gd name="connsiteX3" fmla="*/ 0 w 5530711"/>
              <a:gd name="connsiteY3" fmla="*/ 6959600 h 6959600"/>
              <a:gd name="connsiteX4" fmla="*/ 0 w 5530711"/>
              <a:gd name="connsiteY4" fmla="*/ 0 h 6959600"/>
              <a:gd name="connsiteX0" fmla="*/ 0 w 5530711"/>
              <a:gd name="connsiteY0" fmla="*/ 0 h 6959600"/>
              <a:gd name="connsiteX1" fmla="*/ 5394560 w 5530711"/>
              <a:gd name="connsiteY1" fmla="*/ 0 h 6959600"/>
              <a:gd name="connsiteX2" fmla="*/ 5376871 w 5530711"/>
              <a:gd name="connsiteY2" fmla="*/ 6850742 h 6959600"/>
              <a:gd name="connsiteX3" fmla="*/ 0 w 5530711"/>
              <a:gd name="connsiteY3" fmla="*/ 6959600 h 6959600"/>
              <a:gd name="connsiteX4" fmla="*/ 0 w 5530711"/>
              <a:gd name="connsiteY4" fmla="*/ 0 h 6959600"/>
              <a:gd name="connsiteX0" fmla="*/ 0 w 5530711"/>
              <a:gd name="connsiteY0" fmla="*/ 0 h 6959600"/>
              <a:gd name="connsiteX1" fmla="*/ 5394560 w 5530711"/>
              <a:gd name="connsiteY1" fmla="*/ 0 h 6959600"/>
              <a:gd name="connsiteX2" fmla="*/ 5376871 w 5530711"/>
              <a:gd name="connsiteY2" fmla="*/ 6860267 h 6959600"/>
              <a:gd name="connsiteX3" fmla="*/ 0 w 5530711"/>
              <a:gd name="connsiteY3" fmla="*/ 6959600 h 6959600"/>
              <a:gd name="connsiteX4" fmla="*/ 0 w 5530711"/>
              <a:gd name="connsiteY4" fmla="*/ 0 h 6959600"/>
              <a:gd name="connsiteX0" fmla="*/ 0 w 5523003"/>
              <a:gd name="connsiteY0" fmla="*/ 0 h 6959600"/>
              <a:gd name="connsiteX1" fmla="*/ 5394560 w 5523003"/>
              <a:gd name="connsiteY1" fmla="*/ 0 h 6959600"/>
              <a:gd name="connsiteX2" fmla="*/ 5224564 w 5523003"/>
              <a:gd name="connsiteY2" fmla="*/ 6860267 h 6959600"/>
              <a:gd name="connsiteX3" fmla="*/ 0 w 5523003"/>
              <a:gd name="connsiteY3" fmla="*/ 6959600 h 6959600"/>
              <a:gd name="connsiteX4" fmla="*/ 0 w 5523003"/>
              <a:gd name="connsiteY4" fmla="*/ 0 h 6959600"/>
              <a:gd name="connsiteX0" fmla="*/ 0 w 5470315"/>
              <a:gd name="connsiteY0" fmla="*/ 0 h 6959600"/>
              <a:gd name="connsiteX1" fmla="*/ 5339176 w 5470315"/>
              <a:gd name="connsiteY1" fmla="*/ 21771 h 6959600"/>
              <a:gd name="connsiteX2" fmla="*/ 5224564 w 5470315"/>
              <a:gd name="connsiteY2" fmla="*/ 6860267 h 6959600"/>
              <a:gd name="connsiteX3" fmla="*/ 0 w 5470315"/>
              <a:gd name="connsiteY3" fmla="*/ 6959600 h 6959600"/>
              <a:gd name="connsiteX4" fmla="*/ 0 w 5470315"/>
              <a:gd name="connsiteY4" fmla="*/ 0 h 6959600"/>
              <a:gd name="connsiteX0" fmla="*/ 0 w 5384956"/>
              <a:gd name="connsiteY0" fmla="*/ 0 h 6959600"/>
              <a:gd name="connsiteX1" fmla="*/ 5249176 w 5384956"/>
              <a:gd name="connsiteY1" fmla="*/ 7257 h 6959600"/>
              <a:gd name="connsiteX2" fmla="*/ 5224564 w 5384956"/>
              <a:gd name="connsiteY2" fmla="*/ 6860267 h 6959600"/>
              <a:gd name="connsiteX3" fmla="*/ 0 w 5384956"/>
              <a:gd name="connsiteY3" fmla="*/ 6959600 h 6959600"/>
              <a:gd name="connsiteX4" fmla="*/ 0 w 5384956"/>
              <a:gd name="connsiteY4" fmla="*/ 0 h 6959600"/>
              <a:gd name="connsiteX0" fmla="*/ 0 w 5393644"/>
              <a:gd name="connsiteY0" fmla="*/ 0 h 6959600"/>
              <a:gd name="connsiteX1" fmla="*/ 5249176 w 5393644"/>
              <a:gd name="connsiteY1" fmla="*/ 7257 h 6959600"/>
              <a:gd name="connsiteX2" fmla="*/ 5376872 w 5393644"/>
              <a:gd name="connsiteY2" fmla="*/ 6838495 h 6959600"/>
              <a:gd name="connsiteX3" fmla="*/ 0 w 5393644"/>
              <a:gd name="connsiteY3" fmla="*/ 6959600 h 6959600"/>
              <a:gd name="connsiteX4" fmla="*/ 0 w 5393644"/>
              <a:gd name="connsiteY4" fmla="*/ 0 h 6959600"/>
              <a:gd name="connsiteX0" fmla="*/ 0 w 5389018"/>
              <a:gd name="connsiteY0" fmla="*/ 0 h 6959600"/>
              <a:gd name="connsiteX1" fmla="*/ 5249176 w 5389018"/>
              <a:gd name="connsiteY1" fmla="*/ 7257 h 6959600"/>
              <a:gd name="connsiteX2" fmla="*/ 5376872 w 5389018"/>
              <a:gd name="connsiteY2" fmla="*/ 6838495 h 6959600"/>
              <a:gd name="connsiteX3" fmla="*/ 0 w 5389018"/>
              <a:gd name="connsiteY3" fmla="*/ 6959600 h 6959600"/>
              <a:gd name="connsiteX4" fmla="*/ 0 w 5389018"/>
              <a:gd name="connsiteY4" fmla="*/ 0 h 6959600"/>
              <a:gd name="connsiteX0" fmla="*/ 0 w 5404564"/>
              <a:gd name="connsiteY0" fmla="*/ 0 h 6959600"/>
              <a:gd name="connsiteX1" fmla="*/ 5249176 w 5404564"/>
              <a:gd name="connsiteY1" fmla="*/ 7257 h 6959600"/>
              <a:gd name="connsiteX2" fmla="*/ 5404564 w 5404564"/>
              <a:gd name="connsiteY2" fmla="*/ 6853010 h 6959600"/>
              <a:gd name="connsiteX3" fmla="*/ 0 w 5404564"/>
              <a:gd name="connsiteY3" fmla="*/ 6959600 h 6959600"/>
              <a:gd name="connsiteX4" fmla="*/ 0 w 5404564"/>
              <a:gd name="connsiteY4" fmla="*/ 0 h 6959600"/>
              <a:gd name="connsiteX0" fmla="*/ 0 w 5396585"/>
              <a:gd name="connsiteY0" fmla="*/ 0 h 6959600"/>
              <a:gd name="connsiteX1" fmla="*/ 5249176 w 5396585"/>
              <a:gd name="connsiteY1" fmla="*/ 7257 h 6959600"/>
              <a:gd name="connsiteX2" fmla="*/ 5396585 w 5396585"/>
              <a:gd name="connsiteY2" fmla="*/ 6858586 h 6959600"/>
              <a:gd name="connsiteX3" fmla="*/ 0 w 5396585"/>
              <a:gd name="connsiteY3" fmla="*/ 6959600 h 6959600"/>
              <a:gd name="connsiteX4" fmla="*/ 0 w 5396585"/>
              <a:gd name="connsiteY4" fmla="*/ 0 h 6959600"/>
              <a:gd name="connsiteX0" fmla="*/ 0 w 5396585"/>
              <a:gd name="connsiteY0" fmla="*/ 0 h 6959600"/>
              <a:gd name="connsiteX1" fmla="*/ 5193327 w 5396585"/>
              <a:gd name="connsiteY1" fmla="*/ 1681 h 6959600"/>
              <a:gd name="connsiteX2" fmla="*/ 5396585 w 5396585"/>
              <a:gd name="connsiteY2" fmla="*/ 6858586 h 6959600"/>
              <a:gd name="connsiteX3" fmla="*/ 0 w 5396585"/>
              <a:gd name="connsiteY3" fmla="*/ 6959600 h 6959600"/>
              <a:gd name="connsiteX4" fmla="*/ 0 w 5396585"/>
              <a:gd name="connsiteY4" fmla="*/ 0 h 695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6585" h="6959600">
                <a:moveTo>
                  <a:pt x="0" y="0"/>
                </a:moveTo>
                <a:lnTo>
                  <a:pt x="5193327" y="1681"/>
                </a:lnTo>
                <a:cubicBezTo>
                  <a:pt x="5882754" y="2858576"/>
                  <a:pt x="3789507" y="2898605"/>
                  <a:pt x="5396585" y="6858586"/>
                </a:cubicBezTo>
                <a:lnTo>
                  <a:pt x="0" y="6959600"/>
                </a:lnTo>
                <a:lnTo>
                  <a:pt x="0" y="0"/>
                </a:lnTo>
                <a:close/>
              </a:path>
            </a:pathLst>
          </a:custGeom>
          <a:solidFill>
            <a:schemeClr val="accent2">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5" name="矩形 11">
            <a:extLst>
              <a:ext uri="{FF2B5EF4-FFF2-40B4-BE49-F238E27FC236}">
                <a16:creationId xmlns:a16="http://schemas.microsoft.com/office/drawing/2014/main" id="{5CD407DD-265F-6D32-CD89-50892CEF4A0B}"/>
              </a:ext>
            </a:extLst>
          </p:cNvPr>
          <p:cNvSpPr/>
          <p:nvPr userDrawn="1"/>
        </p:nvSpPr>
        <p:spPr>
          <a:xfrm>
            <a:off x="0" y="0"/>
            <a:ext cx="5530711" cy="6959600"/>
          </a:xfrm>
          <a:custGeom>
            <a:avLst/>
            <a:gdLst>
              <a:gd name="connsiteX0" fmla="*/ 0 w 5394560"/>
              <a:gd name="connsiteY0" fmla="*/ 0 h 6959600"/>
              <a:gd name="connsiteX1" fmla="*/ 5394560 w 5394560"/>
              <a:gd name="connsiteY1" fmla="*/ 0 h 6959600"/>
              <a:gd name="connsiteX2" fmla="*/ 5394560 w 5394560"/>
              <a:gd name="connsiteY2" fmla="*/ 6959600 h 6959600"/>
              <a:gd name="connsiteX3" fmla="*/ 0 w 5394560"/>
              <a:gd name="connsiteY3" fmla="*/ 6959600 h 6959600"/>
              <a:gd name="connsiteX4" fmla="*/ 0 w 5394560"/>
              <a:gd name="connsiteY4" fmla="*/ 0 h 6959600"/>
              <a:gd name="connsiteX0" fmla="*/ 0 w 5394560"/>
              <a:gd name="connsiteY0" fmla="*/ 0 h 6959600"/>
              <a:gd name="connsiteX1" fmla="*/ 5394560 w 5394560"/>
              <a:gd name="connsiteY1" fmla="*/ 0 h 6959600"/>
              <a:gd name="connsiteX2" fmla="*/ 5394560 w 5394560"/>
              <a:gd name="connsiteY2" fmla="*/ 6959600 h 6959600"/>
              <a:gd name="connsiteX3" fmla="*/ 0 w 5394560"/>
              <a:gd name="connsiteY3" fmla="*/ 6959600 h 6959600"/>
              <a:gd name="connsiteX4" fmla="*/ 0 w 5394560"/>
              <a:gd name="connsiteY4" fmla="*/ 0 h 6959600"/>
              <a:gd name="connsiteX0" fmla="*/ 0 w 5394560"/>
              <a:gd name="connsiteY0" fmla="*/ 0 h 6959600"/>
              <a:gd name="connsiteX1" fmla="*/ 5394560 w 5394560"/>
              <a:gd name="connsiteY1" fmla="*/ 0 h 6959600"/>
              <a:gd name="connsiteX2" fmla="*/ 5394560 w 5394560"/>
              <a:gd name="connsiteY2" fmla="*/ 6959600 h 6959600"/>
              <a:gd name="connsiteX3" fmla="*/ 0 w 5394560"/>
              <a:gd name="connsiteY3" fmla="*/ 6959600 h 6959600"/>
              <a:gd name="connsiteX4" fmla="*/ 0 w 5394560"/>
              <a:gd name="connsiteY4" fmla="*/ 0 h 6959600"/>
              <a:gd name="connsiteX0" fmla="*/ 0 w 5394717"/>
              <a:gd name="connsiteY0" fmla="*/ 0 h 6959600"/>
              <a:gd name="connsiteX1" fmla="*/ 5394560 w 5394717"/>
              <a:gd name="connsiteY1" fmla="*/ 0 h 6959600"/>
              <a:gd name="connsiteX2" fmla="*/ 5394560 w 5394717"/>
              <a:gd name="connsiteY2" fmla="*/ 6959600 h 6959600"/>
              <a:gd name="connsiteX3" fmla="*/ 0 w 5394717"/>
              <a:gd name="connsiteY3" fmla="*/ 6959600 h 6959600"/>
              <a:gd name="connsiteX4" fmla="*/ 0 w 5394717"/>
              <a:gd name="connsiteY4" fmla="*/ 0 h 6959600"/>
              <a:gd name="connsiteX0" fmla="*/ 0 w 5394662"/>
              <a:gd name="connsiteY0" fmla="*/ 0 h 6959600"/>
              <a:gd name="connsiteX1" fmla="*/ 5394560 w 5394662"/>
              <a:gd name="connsiteY1" fmla="*/ 0 h 6959600"/>
              <a:gd name="connsiteX2" fmla="*/ 5394560 w 5394662"/>
              <a:gd name="connsiteY2" fmla="*/ 6959600 h 6959600"/>
              <a:gd name="connsiteX3" fmla="*/ 0 w 5394662"/>
              <a:gd name="connsiteY3" fmla="*/ 6959600 h 6959600"/>
              <a:gd name="connsiteX4" fmla="*/ 0 w 5394662"/>
              <a:gd name="connsiteY4" fmla="*/ 0 h 6959600"/>
              <a:gd name="connsiteX0" fmla="*/ 0 w 5478324"/>
              <a:gd name="connsiteY0" fmla="*/ 0 h 6959600"/>
              <a:gd name="connsiteX1" fmla="*/ 5394560 w 5478324"/>
              <a:gd name="connsiteY1" fmla="*/ 0 h 6959600"/>
              <a:gd name="connsiteX2" fmla="*/ 5394560 w 5478324"/>
              <a:gd name="connsiteY2" fmla="*/ 6959600 h 6959600"/>
              <a:gd name="connsiteX3" fmla="*/ 0 w 5478324"/>
              <a:gd name="connsiteY3" fmla="*/ 6959600 h 6959600"/>
              <a:gd name="connsiteX4" fmla="*/ 0 w 5478324"/>
              <a:gd name="connsiteY4" fmla="*/ 0 h 6959600"/>
              <a:gd name="connsiteX0" fmla="*/ 0 w 5531669"/>
              <a:gd name="connsiteY0" fmla="*/ 0 h 6959600"/>
              <a:gd name="connsiteX1" fmla="*/ 5394560 w 5531669"/>
              <a:gd name="connsiteY1" fmla="*/ 0 h 6959600"/>
              <a:gd name="connsiteX2" fmla="*/ 5394560 w 5531669"/>
              <a:gd name="connsiteY2" fmla="*/ 6959600 h 6959600"/>
              <a:gd name="connsiteX3" fmla="*/ 0 w 5531669"/>
              <a:gd name="connsiteY3" fmla="*/ 6959600 h 6959600"/>
              <a:gd name="connsiteX4" fmla="*/ 0 w 5531669"/>
              <a:gd name="connsiteY4" fmla="*/ 0 h 6959600"/>
              <a:gd name="connsiteX0" fmla="*/ 0 w 5532868"/>
              <a:gd name="connsiteY0" fmla="*/ 0 h 6959600"/>
              <a:gd name="connsiteX1" fmla="*/ 5394560 w 5532868"/>
              <a:gd name="connsiteY1" fmla="*/ 0 h 6959600"/>
              <a:gd name="connsiteX2" fmla="*/ 5416332 w 5532868"/>
              <a:gd name="connsiteY2" fmla="*/ 6879771 h 6959600"/>
              <a:gd name="connsiteX3" fmla="*/ 0 w 5532868"/>
              <a:gd name="connsiteY3" fmla="*/ 6959600 h 6959600"/>
              <a:gd name="connsiteX4" fmla="*/ 0 w 5532868"/>
              <a:gd name="connsiteY4" fmla="*/ 0 h 6959600"/>
              <a:gd name="connsiteX0" fmla="*/ 0 w 5530882"/>
              <a:gd name="connsiteY0" fmla="*/ 0 h 6959600"/>
              <a:gd name="connsiteX1" fmla="*/ 5394560 w 5530882"/>
              <a:gd name="connsiteY1" fmla="*/ 0 h 6959600"/>
              <a:gd name="connsiteX2" fmla="*/ 5380046 w 5530882"/>
              <a:gd name="connsiteY2" fmla="*/ 6850742 h 6959600"/>
              <a:gd name="connsiteX3" fmla="*/ 0 w 5530882"/>
              <a:gd name="connsiteY3" fmla="*/ 6959600 h 6959600"/>
              <a:gd name="connsiteX4" fmla="*/ 0 w 5530882"/>
              <a:gd name="connsiteY4" fmla="*/ 0 h 6959600"/>
              <a:gd name="connsiteX0" fmla="*/ 0 w 5530711"/>
              <a:gd name="connsiteY0" fmla="*/ 0 h 6959600"/>
              <a:gd name="connsiteX1" fmla="*/ 5394560 w 5530711"/>
              <a:gd name="connsiteY1" fmla="*/ 0 h 6959600"/>
              <a:gd name="connsiteX2" fmla="*/ 5376871 w 5530711"/>
              <a:gd name="connsiteY2" fmla="*/ 6860267 h 6959600"/>
              <a:gd name="connsiteX3" fmla="*/ 0 w 5530711"/>
              <a:gd name="connsiteY3" fmla="*/ 6959600 h 6959600"/>
              <a:gd name="connsiteX4" fmla="*/ 0 w 5530711"/>
              <a:gd name="connsiteY4" fmla="*/ 0 h 6959600"/>
              <a:gd name="connsiteX0" fmla="*/ 0 w 5530711"/>
              <a:gd name="connsiteY0" fmla="*/ 0 h 6959600"/>
              <a:gd name="connsiteX1" fmla="*/ 5394560 w 5530711"/>
              <a:gd name="connsiteY1" fmla="*/ 0 h 6959600"/>
              <a:gd name="connsiteX2" fmla="*/ 5376871 w 5530711"/>
              <a:gd name="connsiteY2" fmla="*/ 6850742 h 6959600"/>
              <a:gd name="connsiteX3" fmla="*/ 0 w 5530711"/>
              <a:gd name="connsiteY3" fmla="*/ 6959600 h 6959600"/>
              <a:gd name="connsiteX4" fmla="*/ 0 w 5530711"/>
              <a:gd name="connsiteY4" fmla="*/ 0 h 6959600"/>
              <a:gd name="connsiteX0" fmla="*/ 0 w 5530711"/>
              <a:gd name="connsiteY0" fmla="*/ 0 h 6959600"/>
              <a:gd name="connsiteX1" fmla="*/ 5394560 w 5530711"/>
              <a:gd name="connsiteY1" fmla="*/ 0 h 6959600"/>
              <a:gd name="connsiteX2" fmla="*/ 5376871 w 5530711"/>
              <a:gd name="connsiteY2" fmla="*/ 6860267 h 6959600"/>
              <a:gd name="connsiteX3" fmla="*/ 0 w 5530711"/>
              <a:gd name="connsiteY3" fmla="*/ 6959600 h 6959600"/>
              <a:gd name="connsiteX4" fmla="*/ 0 w 5530711"/>
              <a:gd name="connsiteY4" fmla="*/ 0 h 695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0711" h="6959600">
                <a:moveTo>
                  <a:pt x="0" y="0"/>
                </a:moveTo>
                <a:lnTo>
                  <a:pt x="5394560" y="0"/>
                </a:lnTo>
                <a:cubicBezTo>
                  <a:pt x="6083987" y="2856895"/>
                  <a:pt x="3852870" y="2864000"/>
                  <a:pt x="5376871" y="6860267"/>
                </a:cubicBezTo>
                <a:lnTo>
                  <a:pt x="0" y="6959600"/>
                </a:lnTo>
                <a:lnTo>
                  <a:pt x="0" y="0"/>
                </a:lnTo>
                <a:close/>
              </a:path>
            </a:pathLst>
          </a:cu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11">
            <a:extLst>
              <a:ext uri="{FF2B5EF4-FFF2-40B4-BE49-F238E27FC236}">
                <a16:creationId xmlns:a16="http://schemas.microsoft.com/office/drawing/2014/main" id="{12ED4D9A-0178-5933-7C5C-1B7EFDE9DFD9}"/>
              </a:ext>
            </a:extLst>
          </p:cNvPr>
          <p:cNvSpPr/>
          <p:nvPr userDrawn="1"/>
        </p:nvSpPr>
        <p:spPr>
          <a:xfrm>
            <a:off x="-1" y="0"/>
            <a:ext cx="5530711" cy="6959600"/>
          </a:xfrm>
          <a:custGeom>
            <a:avLst/>
            <a:gdLst>
              <a:gd name="connsiteX0" fmla="*/ 0 w 5394560"/>
              <a:gd name="connsiteY0" fmla="*/ 0 h 6959600"/>
              <a:gd name="connsiteX1" fmla="*/ 5394560 w 5394560"/>
              <a:gd name="connsiteY1" fmla="*/ 0 h 6959600"/>
              <a:gd name="connsiteX2" fmla="*/ 5394560 w 5394560"/>
              <a:gd name="connsiteY2" fmla="*/ 6959600 h 6959600"/>
              <a:gd name="connsiteX3" fmla="*/ 0 w 5394560"/>
              <a:gd name="connsiteY3" fmla="*/ 6959600 h 6959600"/>
              <a:gd name="connsiteX4" fmla="*/ 0 w 5394560"/>
              <a:gd name="connsiteY4" fmla="*/ 0 h 6959600"/>
              <a:gd name="connsiteX0" fmla="*/ 0 w 5394560"/>
              <a:gd name="connsiteY0" fmla="*/ 0 h 6959600"/>
              <a:gd name="connsiteX1" fmla="*/ 5394560 w 5394560"/>
              <a:gd name="connsiteY1" fmla="*/ 0 h 6959600"/>
              <a:gd name="connsiteX2" fmla="*/ 5394560 w 5394560"/>
              <a:gd name="connsiteY2" fmla="*/ 6959600 h 6959600"/>
              <a:gd name="connsiteX3" fmla="*/ 0 w 5394560"/>
              <a:gd name="connsiteY3" fmla="*/ 6959600 h 6959600"/>
              <a:gd name="connsiteX4" fmla="*/ 0 w 5394560"/>
              <a:gd name="connsiteY4" fmla="*/ 0 h 6959600"/>
              <a:gd name="connsiteX0" fmla="*/ 0 w 5394560"/>
              <a:gd name="connsiteY0" fmla="*/ 0 h 6959600"/>
              <a:gd name="connsiteX1" fmla="*/ 5394560 w 5394560"/>
              <a:gd name="connsiteY1" fmla="*/ 0 h 6959600"/>
              <a:gd name="connsiteX2" fmla="*/ 5394560 w 5394560"/>
              <a:gd name="connsiteY2" fmla="*/ 6959600 h 6959600"/>
              <a:gd name="connsiteX3" fmla="*/ 0 w 5394560"/>
              <a:gd name="connsiteY3" fmla="*/ 6959600 h 6959600"/>
              <a:gd name="connsiteX4" fmla="*/ 0 w 5394560"/>
              <a:gd name="connsiteY4" fmla="*/ 0 h 6959600"/>
              <a:gd name="connsiteX0" fmla="*/ 0 w 5394717"/>
              <a:gd name="connsiteY0" fmla="*/ 0 h 6959600"/>
              <a:gd name="connsiteX1" fmla="*/ 5394560 w 5394717"/>
              <a:gd name="connsiteY1" fmla="*/ 0 h 6959600"/>
              <a:gd name="connsiteX2" fmla="*/ 5394560 w 5394717"/>
              <a:gd name="connsiteY2" fmla="*/ 6959600 h 6959600"/>
              <a:gd name="connsiteX3" fmla="*/ 0 w 5394717"/>
              <a:gd name="connsiteY3" fmla="*/ 6959600 h 6959600"/>
              <a:gd name="connsiteX4" fmla="*/ 0 w 5394717"/>
              <a:gd name="connsiteY4" fmla="*/ 0 h 6959600"/>
              <a:gd name="connsiteX0" fmla="*/ 0 w 5394662"/>
              <a:gd name="connsiteY0" fmla="*/ 0 h 6959600"/>
              <a:gd name="connsiteX1" fmla="*/ 5394560 w 5394662"/>
              <a:gd name="connsiteY1" fmla="*/ 0 h 6959600"/>
              <a:gd name="connsiteX2" fmla="*/ 5394560 w 5394662"/>
              <a:gd name="connsiteY2" fmla="*/ 6959600 h 6959600"/>
              <a:gd name="connsiteX3" fmla="*/ 0 w 5394662"/>
              <a:gd name="connsiteY3" fmla="*/ 6959600 h 6959600"/>
              <a:gd name="connsiteX4" fmla="*/ 0 w 5394662"/>
              <a:gd name="connsiteY4" fmla="*/ 0 h 6959600"/>
              <a:gd name="connsiteX0" fmla="*/ 0 w 5478324"/>
              <a:gd name="connsiteY0" fmla="*/ 0 h 6959600"/>
              <a:gd name="connsiteX1" fmla="*/ 5394560 w 5478324"/>
              <a:gd name="connsiteY1" fmla="*/ 0 h 6959600"/>
              <a:gd name="connsiteX2" fmla="*/ 5394560 w 5478324"/>
              <a:gd name="connsiteY2" fmla="*/ 6959600 h 6959600"/>
              <a:gd name="connsiteX3" fmla="*/ 0 w 5478324"/>
              <a:gd name="connsiteY3" fmla="*/ 6959600 h 6959600"/>
              <a:gd name="connsiteX4" fmla="*/ 0 w 5478324"/>
              <a:gd name="connsiteY4" fmla="*/ 0 h 6959600"/>
              <a:gd name="connsiteX0" fmla="*/ 0 w 5531669"/>
              <a:gd name="connsiteY0" fmla="*/ 0 h 6959600"/>
              <a:gd name="connsiteX1" fmla="*/ 5394560 w 5531669"/>
              <a:gd name="connsiteY1" fmla="*/ 0 h 6959600"/>
              <a:gd name="connsiteX2" fmla="*/ 5394560 w 5531669"/>
              <a:gd name="connsiteY2" fmla="*/ 6959600 h 6959600"/>
              <a:gd name="connsiteX3" fmla="*/ 0 w 5531669"/>
              <a:gd name="connsiteY3" fmla="*/ 6959600 h 6959600"/>
              <a:gd name="connsiteX4" fmla="*/ 0 w 5531669"/>
              <a:gd name="connsiteY4" fmla="*/ 0 h 6959600"/>
              <a:gd name="connsiteX0" fmla="*/ 0 w 5532868"/>
              <a:gd name="connsiteY0" fmla="*/ 0 h 6959600"/>
              <a:gd name="connsiteX1" fmla="*/ 5394560 w 5532868"/>
              <a:gd name="connsiteY1" fmla="*/ 0 h 6959600"/>
              <a:gd name="connsiteX2" fmla="*/ 5416332 w 5532868"/>
              <a:gd name="connsiteY2" fmla="*/ 6879771 h 6959600"/>
              <a:gd name="connsiteX3" fmla="*/ 0 w 5532868"/>
              <a:gd name="connsiteY3" fmla="*/ 6959600 h 6959600"/>
              <a:gd name="connsiteX4" fmla="*/ 0 w 5532868"/>
              <a:gd name="connsiteY4" fmla="*/ 0 h 6959600"/>
              <a:gd name="connsiteX0" fmla="*/ 0 w 5530882"/>
              <a:gd name="connsiteY0" fmla="*/ 0 h 6959600"/>
              <a:gd name="connsiteX1" fmla="*/ 5394560 w 5530882"/>
              <a:gd name="connsiteY1" fmla="*/ 0 h 6959600"/>
              <a:gd name="connsiteX2" fmla="*/ 5380046 w 5530882"/>
              <a:gd name="connsiteY2" fmla="*/ 6850742 h 6959600"/>
              <a:gd name="connsiteX3" fmla="*/ 0 w 5530882"/>
              <a:gd name="connsiteY3" fmla="*/ 6959600 h 6959600"/>
              <a:gd name="connsiteX4" fmla="*/ 0 w 5530882"/>
              <a:gd name="connsiteY4" fmla="*/ 0 h 6959600"/>
              <a:gd name="connsiteX0" fmla="*/ 0 w 5530711"/>
              <a:gd name="connsiteY0" fmla="*/ 0 h 6959600"/>
              <a:gd name="connsiteX1" fmla="*/ 5394560 w 5530711"/>
              <a:gd name="connsiteY1" fmla="*/ 0 h 6959600"/>
              <a:gd name="connsiteX2" fmla="*/ 5376871 w 5530711"/>
              <a:gd name="connsiteY2" fmla="*/ 6860267 h 6959600"/>
              <a:gd name="connsiteX3" fmla="*/ 0 w 5530711"/>
              <a:gd name="connsiteY3" fmla="*/ 6959600 h 6959600"/>
              <a:gd name="connsiteX4" fmla="*/ 0 w 5530711"/>
              <a:gd name="connsiteY4" fmla="*/ 0 h 6959600"/>
              <a:gd name="connsiteX0" fmla="*/ 0 w 5530711"/>
              <a:gd name="connsiteY0" fmla="*/ 0 h 6959600"/>
              <a:gd name="connsiteX1" fmla="*/ 5394560 w 5530711"/>
              <a:gd name="connsiteY1" fmla="*/ 0 h 6959600"/>
              <a:gd name="connsiteX2" fmla="*/ 5376871 w 5530711"/>
              <a:gd name="connsiteY2" fmla="*/ 6850742 h 6959600"/>
              <a:gd name="connsiteX3" fmla="*/ 0 w 5530711"/>
              <a:gd name="connsiteY3" fmla="*/ 6959600 h 6959600"/>
              <a:gd name="connsiteX4" fmla="*/ 0 w 5530711"/>
              <a:gd name="connsiteY4" fmla="*/ 0 h 6959600"/>
              <a:gd name="connsiteX0" fmla="*/ 0 w 5530711"/>
              <a:gd name="connsiteY0" fmla="*/ 0 h 6959600"/>
              <a:gd name="connsiteX1" fmla="*/ 5394560 w 5530711"/>
              <a:gd name="connsiteY1" fmla="*/ 0 h 6959600"/>
              <a:gd name="connsiteX2" fmla="*/ 5376871 w 5530711"/>
              <a:gd name="connsiteY2" fmla="*/ 6860267 h 6959600"/>
              <a:gd name="connsiteX3" fmla="*/ 0 w 5530711"/>
              <a:gd name="connsiteY3" fmla="*/ 6959600 h 6959600"/>
              <a:gd name="connsiteX4" fmla="*/ 0 w 5530711"/>
              <a:gd name="connsiteY4" fmla="*/ 0 h 695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0711" h="6959600">
                <a:moveTo>
                  <a:pt x="0" y="0"/>
                </a:moveTo>
                <a:lnTo>
                  <a:pt x="5394560" y="0"/>
                </a:lnTo>
                <a:cubicBezTo>
                  <a:pt x="6083987" y="2856895"/>
                  <a:pt x="3852870" y="2864000"/>
                  <a:pt x="5376871" y="6860267"/>
                </a:cubicBezTo>
                <a:lnTo>
                  <a:pt x="0" y="6959600"/>
                </a:lnTo>
                <a:lnTo>
                  <a:pt x="0" y="0"/>
                </a:lnTo>
                <a:close/>
              </a:path>
            </a:pathLst>
          </a:custGeom>
          <a:solidFill>
            <a:schemeClr val="accent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 name="矩形 6">
            <a:extLst>
              <a:ext uri="{FF2B5EF4-FFF2-40B4-BE49-F238E27FC236}">
                <a16:creationId xmlns:a16="http://schemas.microsoft.com/office/drawing/2014/main" id="{CE4A12AD-C80F-35E8-AED2-342585723C73}"/>
              </a:ext>
            </a:extLst>
          </p:cNvPr>
          <p:cNvSpPr/>
          <p:nvPr userDrawn="1"/>
        </p:nvSpPr>
        <p:spPr>
          <a:xfrm>
            <a:off x="12139485" y="0"/>
            <a:ext cx="5251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7" name="文本占位符 16">
            <a:extLst>
              <a:ext uri="{FF2B5EF4-FFF2-40B4-BE49-F238E27FC236}">
                <a16:creationId xmlns:a16="http://schemas.microsoft.com/office/drawing/2014/main" id="{0D431FD4-3C6E-6C32-FA92-1F83BDB285EA}"/>
              </a:ext>
            </a:extLst>
          </p:cNvPr>
          <p:cNvSpPr>
            <a:spLocks noGrp="1"/>
          </p:cNvSpPr>
          <p:nvPr>
            <p:ph type="body" sz="quarter" idx="10"/>
          </p:nvPr>
        </p:nvSpPr>
        <p:spPr>
          <a:xfrm>
            <a:off x="1798651" y="1231692"/>
            <a:ext cx="1698420" cy="3310137"/>
          </a:xfrm>
          <a:prstGeom prst="rect">
            <a:avLst/>
          </a:prstGeom>
          <a:noFill/>
          <a:effectLst/>
        </p:spPr>
        <p:txBody>
          <a:bodyPr wrap="square" lIns="0" tIns="0" rIns="0" bIns="0" rtlCol="0">
            <a:spAutoFit/>
          </a:bodyPr>
          <a:lstStyle>
            <a:lvl1pPr marL="0" indent="0">
              <a:buNone/>
              <a:defRPr lang="zh-CN" altLang="en-US" sz="23900" dirty="0">
                <a:solidFill>
                  <a:schemeClr val="bg1"/>
                </a:solidFill>
                <a:effectLst>
                  <a:outerShdw blurRad="114300" dist="50800" sx="102000" sy="102000" algn="ctr" rotWithShape="0">
                    <a:schemeClr val="accent1">
                      <a:lumMod val="75000"/>
                      <a:alpha val="30000"/>
                    </a:schemeClr>
                  </a:outerShdw>
                  <a:reflection blurRad="38100" stA="40000" endPos="44000" dir="5400000" sy="-100000" algn="bl" rotWithShape="0"/>
                </a:effectLst>
                <a:latin typeface="+mj-ea"/>
                <a:ea typeface="+mj-ea"/>
              </a:defRPr>
            </a:lvl1pPr>
          </a:lstStyle>
          <a:p>
            <a:pPr marL="0" lvl="0"/>
            <a:endParaRPr lang="zh-CN" altLang="en-US" dirty="0"/>
          </a:p>
        </p:txBody>
      </p:sp>
      <p:sp>
        <p:nvSpPr>
          <p:cNvPr id="19" name="文本占位符 18">
            <a:extLst>
              <a:ext uri="{FF2B5EF4-FFF2-40B4-BE49-F238E27FC236}">
                <a16:creationId xmlns:a16="http://schemas.microsoft.com/office/drawing/2014/main" id="{B085E46C-E331-1C1B-DF60-18D297426029}"/>
              </a:ext>
            </a:extLst>
          </p:cNvPr>
          <p:cNvSpPr>
            <a:spLocks noGrp="1"/>
          </p:cNvSpPr>
          <p:nvPr>
            <p:ph type="body" sz="quarter" idx="11"/>
          </p:nvPr>
        </p:nvSpPr>
        <p:spPr>
          <a:xfrm>
            <a:off x="1365942" y="4541829"/>
            <a:ext cx="2471272" cy="849312"/>
          </a:xfrm>
          <a:prstGeom prst="rect">
            <a:avLst/>
          </a:prstGeom>
        </p:spPr>
        <p:txBody>
          <a:bodyPr/>
          <a:lstStyle>
            <a:lvl1pPr marL="0" indent="0">
              <a:buNone/>
              <a:defRPr kumimoji="0" lang="zh-CN" altLang="en-US" sz="2800" b="0" i="0" u="none" strike="noStrike" kern="1200" cap="none" spc="0" normalizeH="0" baseline="0" dirty="0">
                <a:ln>
                  <a:noFill/>
                </a:ln>
                <a:solidFill>
                  <a:schemeClr val="bg1"/>
                </a:solidFill>
                <a:effectLst/>
                <a:uLnTx/>
                <a:uFillTx/>
                <a:latin typeface="+mj-ea"/>
                <a:ea typeface="+mj-ea"/>
                <a:cs typeface="+mn-cs"/>
              </a:defRPr>
            </a:lvl1pPr>
          </a:lstStyle>
          <a:p>
            <a:pPr lvl="0"/>
            <a:endParaRPr lang="zh-CN" altLang="en-US" dirty="0"/>
          </a:p>
        </p:txBody>
      </p:sp>
      <p:sp>
        <p:nvSpPr>
          <p:cNvPr id="21" name="文本占位符 20">
            <a:extLst>
              <a:ext uri="{FF2B5EF4-FFF2-40B4-BE49-F238E27FC236}">
                <a16:creationId xmlns:a16="http://schemas.microsoft.com/office/drawing/2014/main" id="{D532C22D-34F2-EF18-F40C-2376323A4204}"/>
              </a:ext>
            </a:extLst>
          </p:cNvPr>
          <p:cNvSpPr>
            <a:spLocks noGrp="1"/>
          </p:cNvSpPr>
          <p:nvPr>
            <p:ph type="body" sz="quarter" idx="12"/>
          </p:nvPr>
        </p:nvSpPr>
        <p:spPr>
          <a:xfrm>
            <a:off x="6000285" y="2783568"/>
            <a:ext cx="4735513" cy="1031875"/>
          </a:xfrm>
          <a:prstGeom prst="rect">
            <a:avLst/>
          </a:prstGeom>
        </p:spPr>
        <p:txBody>
          <a:bodyPr/>
          <a:lstStyle>
            <a:lvl1pPr marL="0" indent="0">
              <a:buNone/>
              <a:defRPr lang="zh-CN" altLang="en-US" sz="9600" kern="1200" dirty="0">
                <a:solidFill>
                  <a:schemeClr val="accent1"/>
                </a:solidFill>
                <a:effectLst>
                  <a:reflection blurRad="177800" stA="55000" endA="300" endPos="45500" dist="25400" dir="5400000" sy="-100000" algn="bl" rotWithShape="0"/>
                </a:effectLst>
                <a:latin typeface="+mj-ea"/>
                <a:ea typeface="+mj-ea"/>
                <a:cs typeface="+mn-cs"/>
              </a:defRPr>
            </a:lvl1pPr>
          </a:lstStyle>
          <a:p>
            <a:pPr lvl="0"/>
            <a:endParaRPr lang="zh-CN" altLang="en-US" dirty="0"/>
          </a:p>
        </p:txBody>
      </p:sp>
      <p:sp>
        <p:nvSpPr>
          <p:cNvPr id="23" name="文本占位符 22">
            <a:extLst>
              <a:ext uri="{FF2B5EF4-FFF2-40B4-BE49-F238E27FC236}">
                <a16:creationId xmlns:a16="http://schemas.microsoft.com/office/drawing/2014/main" id="{5D92A78B-531D-AF00-EF95-46640D46A9E1}"/>
              </a:ext>
            </a:extLst>
          </p:cNvPr>
          <p:cNvSpPr>
            <a:spLocks noGrp="1"/>
          </p:cNvSpPr>
          <p:nvPr>
            <p:ph type="body" sz="quarter" idx="13"/>
          </p:nvPr>
        </p:nvSpPr>
        <p:spPr>
          <a:xfrm>
            <a:off x="6067893" y="1886240"/>
            <a:ext cx="1608137" cy="461665"/>
          </a:xfrm>
          <a:prstGeom prst="rect">
            <a:avLst/>
          </a:prstGeom>
          <a:noFill/>
        </p:spPr>
        <p:txBody>
          <a:bodyPr wrap="square">
            <a:spAutoFit/>
          </a:bodyPr>
          <a:lstStyle>
            <a:lvl1pPr>
              <a:defRPr kumimoji="0" lang="zh-CN" altLang="en-US" sz="2400" b="0" i="0" u="none" strike="noStrike" cap="none" spc="0" normalizeH="0" baseline="0" dirty="0">
                <a:ln>
                  <a:noFill/>
                </a:ln>
                <a:solidFill>
                  <a:schemeClr val="accent1"/>
                </a:solidFill>
                <a:effectLst/>
                <a:uLnTx/>
                <a:uFillTx/>
                <a:latin typeface="+mj-ea"/>
                <a:ea typeface="+mj-ea"/>
              </a:defRPr>
            </a:lvl1pPr>
          </a:lstStyle>
          <a:p>
            <a:pPr marL="0" marR="0" lvl="0" indent="0" fontAlgn="auto">
              <a:lnSpc>
                <a:spcPct val="100000"/>
              </a:lnSpc>
              <a:spcBef>
                <a:spcPts val="0"/>
              </a:spcBef>
              <a:spcAft>
                <a:spcPts val="0"/>
              </a:spcAft>
              <a:buClrTx/>
              <a:buSzTx/>
              <a:buFontTx/>
              <a:buNone/>
              <a:tabLst/>
            </a:pPr>
            <a:endParaRPr lang="zh-CN" altLang="en-US" dirty="0"/>
          </a:p>
        </p:txBody>
      </p:sp>
    </p:spTree>
    <p:extLst>
      <p:ext uri="{BB962C8B-B14F-4D97-AF65-F5344CB8AC3E}">
        <p14:creationId xmlns:p14="http://schemas.microsoft.com/office/powerpoint/2010/main" val="23645316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sp>
        <p:nvSpPr>
          <p:cNvPr id="3" name="手动输入 21">
            <a:extLst>
              <a:ext uri="{FF2B5EF4-FFF2-40B4-BE49-F238E27FC236}">
                <a16:creationId xmlns:a16="http://schemas.microsoft.com/office/drawing/2014/main" id="{2E354FFA-B536-713C-D472-3D3F609C6914}"/>
              </a:ext>
            </a:extLst>
          </p:cNvPr>
          <p:cNvSpPr/>
          <p:nvPr userDrawn="1"/>
        </p:nvSpPr>
        <p:spPr>
          <a:xfrm rot="16200000" flipV="1">
            <a:off x="146693" y="206875"/>
            <a:ext cx="585216" cy="878601"/>
          </a:xfrm>
          <a:prstGeom prst="flowChartManualInput">
            <a:avLst/>
          </a:pr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 name="手动输入 3">
            <a:extLst>
              <a:ext uri="{FF2B5EF4-FFF2-40B4-BE49-F238E27FC236}">
                <a16:creationId xmlns:a16="http://schemas.microsoft.com/office/drawing/2014/main" id="{C21F9839-22F2-19D7-62AD-E5E29C905EA0}"/>
              </a:ext>
            </a:extLst>
          </p:cNvPr>
          <p:cNvSpPr/>
          <p:nvPr userDrawn="1"/>
        </p:nvSpPr>
        <p:spPr>
          <a:xfrm rot="16200000" flipV="1">
            <a:off x="114300" y="169164"/>
            <a:ext cx="585216" cy="813816"/>
          </a:xfrm>
          <a:prstGeom prst="flowChartManualInpu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任意形状 23">
            <a:extLst>
              <a:ext uri="{FF2B5EF4-FFF2-40B4-BE49-F238E27FC236}">
                <a16:creationId xmlns:a16="http://schemas.microsoft.com/office/drawing/2014/main" id="{FEF3291B-2490-D079-9BB0-26C67D841F2C}"/>
              </a:ext>
            </a:extLst>
          </p:cNvPr>
          <p:cNvSpPr/>
          <p:nvPr userDrawn="1"/>
        </p:nvSpPr>
        <p:spPr>
          <a:xfrm>
            <a:off x="0" y="6457950"/>
            <a:ext cx="12192000" cy="400050"/>
          </a:xfrm>
          <a:custGeom>
            <a:avLst/>
            <a:gdLst>
              <a:gd name="connsiteX0" fmla="*/ 12192000 w 12192000"/>
              <a:gd name="connsiteY0" fmla="*/ 0 h 329410"/>
              <a:gd name="connsiteX1" fmla="*/ 12192000 w 12192000"/>
              <a:gd name="connsiteY1" fmla="*/ 329410 h 329410"/>
              <a:gd name="connsiteX2" fmla="*/ 0 w 12192000"/>
              <a:gd name="connsiteY2" fmla="*/ 329410 h 329410"/>
              <a:gd name="connsiteX3" fmla="*/ 0 w 12192000"/>
              <a:gd name="connsiteY3" fmla="*/ 29375 h 329410"/>
              <a:gd name="connsiteX4" fmla="*/ 577089 w 12192000"/>
              <a:gd name="connsiteY4" fmla="*/ 49593 h 329410"/>
              <a:gd name="connsiteX5" fmla="*/ 5704114 w 12192000"/>
              <a:gd name="connsiteY5" fmla="*/ 124873 h 329410"/>
              <a:gd name="connsiteX6" fmla="*/ 11982536 w 12192000"/>
              <a:gd name="connsiteY6" fmla="*/ 9255 h 329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329410">
                <a:moveTo>
                  <a:pt x="12192000" y="0"/>
                </a:moveTo>
                <a:lnTo>
                  <a:pt x="12192000" y="329410"/>
                </a:lnTo>
                <a:lnTo>
                  <a:pt x="0" y="329410"/>
                </a:lnTo>
                <a:lnTo>
                  <a:pt x="0" y="29375"/>
                </a:lnTo>
                <a:lnTo>
                  <a:pt x="577089" y="49593"/>
                </a:lnTo>
                <a:cubicBezTo>
                  <a:pt x="2152931" y="98068"/>
                  <a:pt x="3885480" y="124873"/>
                  <a:pt x="5704114" y="124873"/>
                </a:cubicBezTo>
                <a:cubicBezTo>
                  <a:pt x="7977407" y="124873"/>
                  <a:pt x="10116192" y="82990"/>
                  <a:pt x="11982536" y="9255"/>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a:p>
        </p:txBody>
      </p:sp>
      <p:sp>
        <p:nvSpPr>
          <p:cNvPr id="8" name="任意形状 24">
            <a:extLst>
              <a:ext uri="{FF2B5EF4-FFF2-40B4-BE49-F238E27FC236}">
                <a16:creationId xmlns:a16="http://schemas.microsoft.com/office/drawing/2014/main" id="{65CB3091-1EE0-BD74-8004-C0D8F279994A}"/>
              </a:ext>
            </a:extLst>
          </p:cNvPr>
          <p:cNvSpPr/>
          <p:nvPr userDrawn="1"/>
        </p:nvSpPr>
        <p:spPr>
          <a:xfrm flipH="1">
            <a:off x="0" y="6355758"/>
            <a:ext cx="12192000" cy="502242"/>
          </a:xfrm>
          <a:custGeom>
            <a:avLst/>
            <a:gdLst>
              <a:gd name="connsiteX0" fmla="*/ 12192000 w 12192000"/>
              <a:gd name="connsiteY0" fmla="*/ 0 h 329410"/>
              <a:gd name="connsiteX1" fmla="*/ 12192000 w 12192000"/>
              <a:gd name="connsiteY1" fmla="*/ 329410 h 329410"/>
              <a:gd name="connsiteX2" fmla="*/ 0 w 12192000"/>
              <a:gd name="connsiteY2" fmla="*/ 329410 h 329410"/>
              <a:gd name="connsiteX3" fmla="*/ 0 w 12192000"/>
              <a:gd name="connsiteY3" fmla="*/ 29375 h 329410"/>
              <a:gd name="connsiteX4" fmla="*/ 577089 w 12192000"/>
              <a:gd name="connsiteY4" fmla="*/ 49593 h 329410"/>
              <a:gd name="connsiteX5" fmla="*/ 5704114 w 12192000"/>
              <a:gd name="connsiteY5" fmla="*/ 124873 h 329410"/>
              <a:gd name="connsiteX6" fmla="*/ 11982536 w 12192000"/>
              <a:gd name="connsiteY6" fmla="*/ 9255 h 329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329410">
                <a:moveTo>
                  <a:pt x="12192000" y="0"/>
                </a:moveTo>
                <a:lnTo>
                  <a:pt x="12192000" y="329410"/>
                </a:lnTo>
                <a:lnTo>
                  <a:pt x="0" y="329410"/>
                </a:lnTo>
                <a:lnTo>
                  <a:pt x="0" y="29375"/>
                </a:lnTo>
                <a:lnTo>
                  <a:pt x="577089" y="49593"/>
                </a:lnTo>
                <a:cubicBezTo>
                  <a:pt x="2152931" y="98068"/>
                  <a:pt x="3885480" y="124873"/>
                  <a:pt x="5704114" y="124873"/>
                </a:cubicBezTo>
                <a:cubicBezTo>
                  <a:pt x="7977407" y="124873"/>
                  <a:pt x="10116192" y="82990"/>
                  <a:pt x="11982536" y="9255"/>
                </a:cubicBezTo>
                <a:close/>
              </a:path>
            </a:pathLst>
          </a:custGeom>
          <a:solidFill>
            <a:schemeClr val="accent2">
              <a:alpha val="1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a:p>
        </p:txBody>
      </p:sp>
      <p:sp>
        <p:nvSpPr>
          <p:cNvPr id="12" name="文本占位符 11">
            <a:extLst>
              <a:ext uri="{FF2B5EF4-FFF2-40B4-BE49-F238E27FC236}">
                <a16:creationId xmlns:a16="http://schemas.microsoft.com/office/drawing/2014/main" id="{5AA40CD8-55DA-BBD6-671F-759DBB4ACE12}"/>
              </a:ext>
            </a:extLst>
          </p:cNvPr>
          <p:cNvSpPr>
            <a:spLocks noGrp="1"/>
          </p:cNvSpPr>
          <p:nvPr>
            <p:ph type="body" sz="quarter" idx="10" hasCustomPrompt="1"/>
          </p:nvPr>
        </p:nvSpPr>
        <p:spPr>
          <a:xfrm>
            <a:off x="965811" y="437134"/>
            <a:ext cx="3524546" cy="431547"/>
          </a:xfrm>
          <a:prstGeom prst="rect">
            <a:avLst/>
          </a:prstGeom>
        </p:spPr>
        <p:txBody>
          <a:bodyPr/>
          <a:lstStyle>
            <a:lvl1pPr marL="0" indent="0">
              <a:buNone/>
              <a:defRPr kumimoji="1" lang="zh-CN" altLang="en-US" sz="3200" b="1" kern="1200" dirty="0">
                <a:gradFill>
                  <a:gsLst>
                    <a:gs pos="0">
                      <a:schemeClr val="accent1"/>
                    </a:gs>
                    <a:gs pos="100000">
                      <a:schemeClr val="accent2"/>
                    </a:gs>
                  </a:gsLst>
                  <a:lin ang="0" scaled="0"/>
                </a:gradFill>
                <a:latin typeface="微软雅黑" panose="020B0503020204020204" charset="-122"/>
                <a:ea typeface="微软雅黑" panose="020B0503020204020204" charset="-122"/>
                <a:cs typeface="+mn-cs"/>
              </a:defRPr>
            </a:lvl1pPr>
          </a:lstStyle>
          <a:p>
            <a:pPr lvl="0"/>
            <a:r>
              <a:rPr lang="zh-CN" altLang="en-US" dirty="0"/>
              <a:t>在此输入你的标题</a:t>
            </a:r>
          </a:p>
        </p:txBody>
      </p:sp>
    </p:spTree>
    <p:extLst>
      <p:ext uri="{BB962C8B-B14F-4D97-AF65-F5344CB8AC3E}">
        <p14:creationId xmlns:p14="http://schemas.microsoft.com/office/powerpoint/2010/main" val="5809195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内容页1">
    <p:spTree>
      <p:nvGrpSpPr>
        <p:cNvPr id="1" name=""/>
        <p:cNvGrpSpPr/>
        <p:nvPr/>
      </p:nvGrpSpPr>
      <p:grpSpPr>
        <a:xfrm>
          <a:off x="0" y="0"/>
          <a:ext cx="0" cy="0"/>
          <a:chOff x="0" y="0"/>
          <a:chExt cx="0" cy="0"/>
        </a:xfrm>
      </p:grpSpPr>
      <p:pic>
        <p:nvPicPr>
          <p:cNvPr id="6" name="图片 5" descr="图片包含 灯, 灯光, 交通, 沙滩&#10;&#10;描述已自动生成">
            <a:extLst>
              <a:ext uri="{FF2B5EF4-FFF2-40B4-BE49-F238E27FC236}">
                <a16:creationId xmlns:a16="http://schemas.microsoft.com/office/drawing/2014/main" id="{A6A1B827-6202-C2DD-20AB-4140A6D8DACC}"/>
              </a:ext>
            </a:extLst>
          </p:cNvPr>
          <p:cNvPicPr>
            <a:picLocks noChangeAspect="1"/>
          </p:cNvPicPr>
          <p:nvPr userDrawn="1"/>
        </p:nvPicPr>
        <p:blipFill rotWithShape="1">
          <a:blip r:embed="rId2">
            <a:alphaModFix amt="34000"/>
            <a:extLst>
              <a:ext uri="{28A0092B-C50C-407E-A947-70E740481C1C}">
                <a14:useLocalDpi xmlns:a14="http://schemas.microsoft.com/office/drawing/2010/main" val="0"/>
              </a:ext>
            </a:extLst>
          </a:blip>
          <a:srcRect t="11804" b="3828"/>
          <a:stretch/>
        </p:blipFill>
        <p:spPr>
          <a:xfrm>
            <a:off x="0" y="22609"/>
            <a:ext cx="12192000" cy="6858000"/>
          </a:xfrm>
          <a:prstGeom prst="rect">
            <a:avLst/>
          </a:prstGeom>
        </p:spPr>
      </p:pic>
      <p:sp>
        <p:nvSpPr>
          <p:cNvPr id="3" name="手动输入 21">
            <a:extLst>
              <a:ext uri="{FF2B5EF4-FFF2-40B4-BE49-F238E27FC236}">
                <a16:creationId xmlns:a16="http://schemas.microsoft.com/office/drawing/2014/main" id="{443B3FFA-8A50-FFD9-DA08-759436828648}"/>
              </a:ext>
            </a:extLst>
          </p:cNvPr>
          <p:cNvSpPr/>
          <p:nvPr userDrawn="1"/>
        </p:nvSpPr>
        <p:spPr>
          <a:xfrm rot="16200000" flipV="1">
            <a:off x="146693" y="206875"/>
            <a:ext cx="585216" cy="878601"/>
          </a:xfrm>
          <a:prstGeom prst="flowChartManualInput">
            <a:avLst/>
          </a:prstGeom>
          <a:solidFill>
            <a:schemeClr val="accent2">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 name="手动输入 3">
            <a:extLst>
              <a:ext uri="{FF2B5EF4-FFF2-40B4-BE49-F238E27FC236}">
                <a16:creationId xmlns:a16="http://schemas.microsoft.com/office/drawing/2014/main" id="{6E667550-6093-3A0E-40F7-59AE46CA53F5}"/>
              </a:ext>
            </a:extLst>
          </p:cNvPr>
          <p:cNvSpPr/>
          <p:nvPr userDrawn="1"/>
        </p:nvSpPr>
        <p:spPr>
          <a:xfrm rot="16200000" flipV="1">
            <a:off x="114300" y="169164"/>
            <a:ext cx="585216" cy="813816"/>
          </a:xfrm>
          <a:prstGeom prst="flowChartManualInpu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文本占位符 11">
            <a:extLst>
              <a:ext uri="{FF2B5EF4-FFF2-40B4-BE49-F238E27FC236}">
                <a16:creationId xmlns:a16="http://schemas.microsoft.com/office/drawing/2014/main" id="{68C0CEC7-3C45-70D5-1949-A2C778AB350C}"/>
              </a:ext>
            </a:extLst>
          </p:cNvPr>
          <p:cNvSpPr>
            <a:spLocks noGrp="1"/>
          </p:cNvSpPr>
          <p:nvPr>
            <p:ph type="body" sz="quarter" idx="10" hasCustomPrompt="1"/>
          </p:nvPr>
        </p:nvSpPr>
        <p:spPr>
          <a:xfrm>
            <a:off x="965811" y="437134"/>
            <a:ext cx="3241901" cy="431547"/>
          </a:xfrm>
          <a:prstGeom prst="rect">
            <a:avLst/>
          </a:prstGeom>
        </p:spPr>
        <p:txBody>
          <a:bodyPr/>
          <a:lstStyle>
            <a:lvl1pPr marL="0" indent="0">
              <a:buNone/>
              <a:defRPr kumimoji="1" lang="zh-CN" altLang="en-US" sz="2800" b="1" kern="1200" dirty="0">
                <a:solidFill>
                  <a:schemeClr val="accent2"/>
                </a:solidFill>
                <a:latin typeface="微软雅黑" panose="020B0503020204020204" charset="-122"/>
                <a:ea typeface="微软雅黑" panose="020B0503020204020204" charset="-122"/>
                <a:cs typeface="+mn-cs"/>
              </a:defRPr>
            </a:lvl1pPr>
          </a:lstStyle>
          <a:p>
            <a:pPr lvl="0"/>
            <a:r>
              <a:rPr lang="zh-CN" altLang="en-US" dirty="0"/>
              <a:t>在此输入你的标题</a:t>
            </a:r>
          </a:p>
        </p:txBody>
      </p:sp>
    </p:spTree>
    <p:extLst>
      <p:ext uri="{BB962C8B-B14F-4D97-AF65-F5344CB8AC3E}">
        <p14:creationId xmlns:p14="http://schemas.microsoft.com/office/powerpoint/2010/main" val="14389393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空白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71982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尾页">
    <p:spTree>
      <p:nvGrpSpPr>
        <p:cNvPr id="1" name=""/>
        <p:cNvGrpSpPr/>
        <p:nvPr/>
      </p:nvGrpSpPr>
      <p:grpSpPr>
        <a:xfrm>
          <a:off x="0" y="0"/>
          <a:ext cx="0" cy="0"/>
          <a:chOff x="0" y="0"/>
          <a:chExt cx="0" cy="0"/>
        </a:xfrm>
      </p:grpSpPr>
      <p:sp>
        <p:nvSpPr>
          <p:cNvPr id="4" name="矩形 1">
            <a:extLst>
              <a:ext uri="{FF2B5EF4-FFF2-40B4-BE49-F238E27FC236}">
                <a16:creationId xmlns:a16="http://schemas.microsoft.com/office/drawing/2014/main" id="{5AE41C2D-C661-8C8F-67C9-F2FDFFB6A922}"/>
              </a:ext>
            </a:extLst>
          </p:cNvPr>
          <p:cNvSpPr/>
          <p:nvPr userDrawn="1"/>
        </p:nvSpPr>
        <p:spPr>
          <a:xfrm>
            <a:off x="5436513" y="-7210"/>
            <a:ext cx="6751965" cy="6910427"/>
          </a:xfrm>
          <a:custGeom>
            <a:avLst/>
            <a:gdLst>
              <a:gd name="connsiteX0" fmla="*/ 0 w 6284573"/>
              <a:gd name="connsiteY0" fmla="*/ 0 h 6880609"/>
              <a:gd name="connsiteX1" fmla="*/ 6284573 w 6284573"/>
              <a:gd name="connsiteY1" fmla="*/ 0 h 6880609"/>
              <a:gd name="connsiteX2" fmla="*/ 6284573 w 6284573"/>
              <a:gd name="connsiteY2" fmla="*/ 6880609 h 6880609"/>
              <a:gd name="connsiteX3" fmla="*/ 0 w 6284573"/>
              <a:gd name="connsiteY3" fmla="*/ 6880609 h 6880609"/>
              <a:gd name="connsiteX4" fmla="*/ 0 w 6284573"/>
              <a:gd name="connsiteY4" fmla="*/ 0 h 6880609"/>
              <a:gd name="connsiteX0" fmla="*/ 0 w 6284573"/>
              <a:gd name="connsiteY0" fmla="*/ 0 h 6880609"/>
              <a:gd name="connsiteX1" fmla="*/ 6284573 w 6284573"/>
              <a:gd name="connsiteY1" fmla="*/ 0 h 6880609"/>
              <a:gd name="connsiteX2" fmla="*/ 6284573 w 6284573"/>
              <a:gd name="connsiteY2" fmla="*/ 6880609 h 6880609"/>
              <a:gd name="connsiteX3" fmla="*/ 0 w 6284573"/>
              <a:gd name="connsiteY3" fmla="*/ 6880609 h 6880609"/>
              <a:gd name="connsiteX4" fmla="*/ 0 w 6284573"/>
              <a:gd name="connsiteY4" fmla="*/ 0 h 6880609"/>
              <a:gd name="connsiteX0" fmla="*/ 113074 w 6397647"/>
              <a:gd name="connsiteY0" fmla="*/ 0 h 6880609"/>
              <a:gd name="connsiteX1" fmla="*/ 6397647 w 6397647"/>
              <a:gd name="connsiteY1" fmla="*/ 0 h 6880609"/>
              <a:gd name="connsiteX2" fmla="*/ 6397647 w 6397647"/>
              <a:gd name="connsiteY2" fmla="*/ 6880609 h 6880609"/>
              <a:gd name="connsiteX3" fmla="*/ 113074 w 6397647"/>
              <a:gd name="connsiteY3" fmla="*/ 6880609 h 6880609"/>
              <a:gd name="connsiteX4" fmla="*/ 113074 w 6397647"/>
              <a:gd name="connsiteY4" fmla="*/ 0 h 6880609"/>
              <a:gd name="connsiteX0" fmla="*/ 94643 w 6379216"/>
              <a:gd name="connsiteY0" fmla="*/ 0 h 6880609"/>
              <a:gd name="connsiteX1" fmla="*/ 6379216 w 6379216"/>
              <a:gd name="connsiteY1" fmla="*/ 0 h 6880609"/>
              <a:gd name="connsiteX2" fmla="*/ 6379216 w 6379216"/>
              <a:gd name="connsiteY2" fmla="*/ 6880609 h 6880609"/>
              <a:gd name="connsiteX3" fmla="*/ 94643 w 6379216"/>
              <a:gd name="connsiteY3" fmla="*/ 6880609 h 6880609"/>
              <a:gd name="connsiteX4" fmla="*/ 94643 w 6379216"/>
              <a:gd name="connsiteY4" fmla="*/ 0 h 6880609"/>
              <a:gd name="connsiteX0" fmla="*/ 539092 w 6823665"/>
              <a:gd name="connsiteY0" fmla="*/ 0 h 6880609"/>
              <a:gd name="connsiteX1" fmla="*/ 6823665 w 6823665"/>
              <a:gd name="connsiteY1" fmla="*/ 0 h 6880609"/>
              <a:gd name="connsiteX2" fmla="*/ 6823665 w 6823665"/>
              <a:gd name="connsiteY2" fmla="*/ 6880609 h 6880609"/>
              <a:gd name="connsiteX3" fmla="*/ 81892 w 6823665"/>
              <a:gd name="connsiteY3" fmla="*/ 6860730 h 6880609"/>
              <a:gd name="connsiteX4" fmla="*/ 539092 w 6823665"/>
              <a:gd name="connsiteY4" fmla="*/ 0 h 6880609"/>
              <a:gd name="connsiteX0" fmla="*/ 460542 w 6745115"/>
              <a:gd name="connsiteY0" fmla="*/ 0 h 6880609"/>
              <a:gd name="connsiteX1" fmla="*/ 6745115 w 6745115"/>
              <a:gd name="connsiteY1" fmla="*/ 0 h 6880609"/>
              <a:gd name="connsiteX2" fmla="*/ 6745115 w 6745115"/>
              <a:gd name="connsiteY2" fmla="*/ 6880609 h 6880609"/>
              <a:gd name="connsiteX3" fmla="*/ 3342 w 6745115"/>
              <a:gd name="connsiteY3" fmla="*/ 6860730 h 6880609"/>
              <a:gd name="connsiteX4" fmla="*/ 460542 w 6745115"/>
              <a:gd name="connsiteY4" fmla="*/ 0 h 6880609"/>
              <a:gd name="connsiteX0" fmla="*/ 457200 w 6741773"/>
              <a:gd name="connsiteY0" fmla="*/ 0 h 6880609"/>
              <a:gd name="connsiteX1" fmla="*/ 6741773 w 6741773"/>
              <a:gd name="connsiteY1" fmla="*/ 0 h 6880609"/>
              <a:gd name="connsiteX2" fmla="*/ 6741773 w 6741773"/>
              <a:gd name="connsiteY2" fmla="*/ 6880609 h 6880609"/>
              <a:gd name="connsiteX3" fmla="*/ 0 w 6741773"/>
              <a:gd name="connsiteY3" fmla="*/ 6860730 h 6880609"/>
              <a:gd name="connsiteX4" fmla="*/ 457200 w 6741773"/>
              <a:gd name="connsiteY4" fmla="*/ 0 h 6880609"/>
              <a:gd name="connsiteX0" fmla="*/ 468718 w 6753291"/>
              <a:gd name="connsiteY0" fmla="*/ 0 h 6880609"/>
              <a:gd name="connsiteX1" fmla="*/ 6753291 w 6753291"/>
              <a:gd name="connsiteY1" fmla="*/ 0 h 6880609"/>
              <a:gd name="connsiteX2" fmla="*/ 6753291 w 6753291"/>
              <a:gd name="connsiteY2" fmla="*/ 6880609 h 6880609"/>
              <a:gd name="connsiteX3" fmla="*/ 11518 w 6753291"/>
              <a:gd name="connsiteY3" fmla="*/ 6860730 h 6880609"/>
              <a:gd name="connsiteX4" fmla="*/ 468718 w 6753291"/>
              <a:gd name="connsiteY4" fmla="*/ 0 h 6880609"/>
              <a:gd name="connsiteX0" fmla="*/ 112594 w 6397167"/>
              <a:gd name="connsiteY0" fmla="*/ 0 h 6880609"/>
              <a:gd name="connsiteX1" fmla="*/ 6397167 w 6397167"/>
              <a:gd name="connsiteY1" fmla="*/ 0 h 6880609"/>
              <a:gd name="connsiteX2" fmla="*/ 6397167 w 6397167"/>
              <a:gd name="connsiteY2" fmla="*/ 6880609 h 6880609"/>
              <a:gd name="connsiteX3" fmla="*/ 13203 w 6397167"/>
              <a:gd name="connsiteY3" fmla="*/ 6860730 h 6880609"/>
              <a:gd name="connsiteX4" fmla="*/ 112594 w 6397167"/>
              <a:gd name="connsiteY4" fmla="*/ 0 h 6880609"/>
              <a:gd name="connsiteX0" fmla="*/ 320276 w 6604849"/>
              <a:gd name="connsiteY0" fmla="*/ 0 h 6880609"/>
              <a:gd name="connsiteX1" fmla="*/ 6604849 w 6604849"/>
              <a:gd name="connsiteY1" fmla="*/ 0 h 6880609"/>
              <a:gd name="connsiteX2" fmla="*/ 6604849 w 6604849"/>
              <a:gd name="connsiteY2" fmla="*/ 6880609 h 6880609"/>
              <a:gd name="connsiteX3" fmla="*/ 12164 w 6604849"/>
              <a:gd name="connsiteY3" fmla="*/ 6870669 h 6880609"/>
              <a:gd name="connsiteX4" fmla="*/ 320276 w 6604849"/>
              <a:gd name="connsiteY4" fmla="*/ 0 h 6880609"/>
              <a:gd name="connsiteX0" fmla="*/ 323731 w 6608304"/>
              <a:gd name="connsiteY0" fmla="*/ 0 h 6880609"/>
              <a:gd name="connsiteX1" fmla="*/ 6608304 w 6608304"/>
              <a:gd name="connsiteY1" fmla="*/ 0 h 6880609"/>
              <a:gd name="connsiteX2" fmla="*/ 6608304 w 6608304"/>
              <a:gd name="connsiteY2" fmla="*/ 6880609 h 6880609"/>
              <a:gd name="connsiteX3" fmla="*/ 15619 w 6608304"/>
              <a:gd name="connsiteY3" fmla="*/ 6870669 h 6880609"/>
              <a:gd name="connsiteX4" fmla="*/ 323731 w 6608304"/>
              <a:gd name="connsiteY4" fmla="*/ 0 h 6880609"/>
              <a:gd name="connsiteX0" fmla="*/ 314255 w 6608359"/>
              <a:gd name="connsiteY0" fmla="*/ 0 h 6920366"/>
              <a:gd name="connsiteX1" fmla="*/ 6608359 w 6608359"/>
              <a:gd name="connsiteY1" fmla="*/ 39757 h 6920366"/>
              <a:gd name="connsiteX2" fmla="*/ 6608359 w 6608359"/>
              <a:gd name="connsiteY2" fmla="*/ 6920366 h 6920366"/>
              <a:gd name="connsiteX3" fmla="*/ 15674 w 6608359"/>
              <a:gd name="connsiteY3" fmla="*/ 6910426 h 6920366"/>
              <a:gd name="connsiteX4" fmla="*/ 314255 w 6608359"/>
              <a:gd name="connsiteY4" fmla="*/ 0 h 6920366"/>
              <a:gd name="connsiteX0" fmla="*/ 446949 w 6607620"/>
              <a:gd name="connsiteY0" fmla="*/ 0 h 6900488"/>
              <a:gd name="connsiteX1" fmla="*/ 6607620 w 6607620"/>
              <a:gd name="connsiteY1" fmla="*/ 19879 h 6900488"/>
              <a:gd name="connsiteX2" fmla="*/ 6607620 w 6607620"/>
              <a:gd name="connsiteY2" fmla="*/ 6900488 h 6900488"/>
              <a:gd name="connsiteX3" fmla="*/ 14935 w 6607620"/>
              <a:gd name="connsiteY3" fmla="*/ 6890548 h 6900488"/>
              <a:gd name="connsiteX4" fmla="*/ 446949 w 6607620"/>
              <a:gd name="connsiteY4" fmla="*/ 0 h 6900488"/>
              <a:gd name="connsiteX0" fmla="*/ 494356 w 6607372"/>
              <a:gd name="connsiteY0" fmla="*/ 0 h 6910427"/>
              <a:gd name="connsiteX1" fmla="*/ 6607372 w 6607372"/>
              <a:gd name="connsiteY1" fmla="*/ 29818 h 6910427"/>
              <a:gd name="connsiteX2" fmla="*/ 6607372 w 6607372"/>
              <a:gd name="connsiteY2" fmla="*/ 6910427 h 6910427"/>
              <a:gd name="connsiteX3" fmla="*/ 14687 w 6607372"/>
              <a:gd name="connsiteY3" fmla="*/ 6900487 h 6910427"/>
              <a:gd name="connsiteX4" fmla="*/ 494356 w 6607372"/>
              <a:gd name="connsiteY4" fmla="*/ 0 h 6910427"/>
              <a:gd name="connsiteX0" fmla="*/ 361639 w 6474655"/>
              <a:gd name="connsiteY0" fmla="*/ 0 h 6910427"/>
              <a:gd name="connsiteX1" fmla="*/ 6474655 w 6474655"/>
              <a:gd name="connsiteY1" fmla="*/ 29818 h 6910427"/>
              <a:gd name="connsiteX2" fmla="*/ 6474655 w 6474655"/>
              <a:gd name="connsiteY2" fmla="*/ 6910427 h 6910427"/>
              <a:gd name="connsiteX3" fmla="*/ 15402 w 6474655"/>
              <a:gd name="connsiteY3" fmla="*/ 6900487 h 6910427"/>
              <a:gd name="connsiteX4" fmla="*/ 361639 w 6474655"/>
              <a:gd name="connsiteY4" fmla="*/ 0 h 6910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4655" h="6910427">
                <a:moveTo>
                  <a:pt x="361639" y="0"/>
                </a:moveTo>
                <a:lnTo>
                  <a:pt x="6474655" y="29818"/>
                </a:lnTo>
                <a:lnTo>
                  <a:pt x="6474655" y="6910427"/>
                </a:lnTo>
                <a:lnTo>
                  <a:pt x="15402" y="6900487"/>
                </a:lnTo>
                <a:cubicBezTo>
                  <a:pt x="-223137" y="4080177"/>
                  <a:pt x="2419038" y="2512197"/>
                  <a:pt x="361639" y="0"/>
                </a:cubicBezTo>
                <a:close/>
              </a:path>
            </a:pathLst>
          </a:custGeom>
          <a:solidFill>
            <a:schemeClr val="accent2">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8" name="矩形: 圆角 7">
            <a:extLst>
              <a:ext uri="{FF2B5EF4-FFF2-40B4-BE49-F238E27FC236}">
                <a16:creationId xmlns:a16="http://schemas.microsoft.com/office/drawing/2014/main" id="{E0124C35-64C3-DF60-1A74-A159DE2ACD25}"/>
              </a:ext>
            </a:extLst>
          </p:cNvPr>
          <p:cNvSpPr/>
          <p:nvPr userDrawn="1"/>
        </p:nvSpPr>
        <p:spPr>
          <a:xfrm>
            <a:off x="678493" y="5468555"/>
            <a:ext cx="2993618" cy="550201"/>
          </a:xfrm>
          <a:prstGeom prst="roundRect">
            <a:avLst>
              <a:gd name="adj" fmla="val 50000"/>
            </a:avLst>
          </a:prstGeom>
          <a:gradFill>
            <a:gsLst>
              <a:gs pos="0">
                <a:schemeClr val="accent1"/>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0" name="直接连接符 9">
            <a:extLst>
              <a:ext uri="{FF2B5EF4-FFF2-40B4-BE49-F238E27FC236}">
                <a16:creationId xmlns:a16="http://schemas.microsoft.com/office/drawing/2014/main" id="{C5ED65CD-A609-88B5-B184-4CABE9688030}"/>
              </a:ext>
            </a:extLst>
          </p:cNvPr>
          <p:cNvCxnSpPr/>
          <p:nvPr userDrawn="1"/>
        </p:nvCxnSpPr>
        <p:spPr>
          <a:xfrm>
            <a:off x="837478" y="3571388"/>
            <a:ext cx="0" cy="1484851"/>
          </a:xfrm>
          <a:prstGeom prst="line">
            <a:avLst/>
          </a:prstGeom>
          <a:ln w="12700" cap="rnd">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文本框 10">
            <a:extLst>
              <a:ext uri="{FF2B5EF4-FFF2-40B4-BE49-F238E27FC236}">
                <a16:creationId xmlns:a16="http://schemas.microsoft.com/office/drawing/2014/main" id="{1F9E0106-7234-7877-D9E4-D56F773C5B3B}"/>
              </a:ext>
            </a:extLst>
          </p:cNvPr>
          <p:cNvSpPr txBox="1"/>
          <p:nvPr userDrawn="1"/>
        </p:nvSpPr>
        <p:spPr>
          <a:xfrm>
            <a:off x="3394080" y="510094"/>
            <a:ext cx="1568740" cy="707886"/>
          </a:xfrm>
          <a:prstGeom prst="rect">
            <a:avLst/>
          </a:prstGeom>
          <a:noFill/>
        </p:spPr>
        <p:txBody>
          <a:bodyPr wrap="square" rtlCol="0">
            <a:spAutoFit/>
          </a:bodyPr>
          <a:lstStyle/>
          <a:p>
            <a:r>
              <a:rPr lang="en-US" altLang="zh-CN" sz="4000" dirty="0">
                <a:solidFill>
                  <a:schemeClr val="bg1"/>
                </a:solidFill>
                <a:latin typeface="+mn-ea"/>
              </a:rPr>
              <a:t>LOGO</a:t>
            </a:r>
            <a:endParaRPr lang="zh-CN" altLang="en-US" sz="4000" dirty="0">
              <a:solidFill>
                <a:schemeClr val="bg1"/>
              </a:solidFill>
              <a:latin typeface="+mn-ea"/>
            </a:endParaRPr>
          </a:p>
        </p:txBody>
      </p:sp>
      <p:sp>
        <p:nvSpPr>
          <p:cNvPr id="12" name="文本框 11">
            <a:extLst>
              <a:ext uri="{FF2B5EF4-FFF2-40B4-BE49-F238E27FC236}">
                <a16:creationId xmlns:a16="http://schemas.microsoft.com/office/drawing/2014/main" id="{6E2051F6-DC79-5688-CB29-2FEA04FFB887}"/>
              </a:ext>
            </a:extLst>
          </p:cNvPr>
          <p:cNvSpPr txBox="1"/>
          <p:nvPr userDrawn="1"/>
        </p:nvSpPr>
        <p:spPr>
          <a:xfrm>
            <a:off x="5881809" y="5893078"/>
            <a:ext cx="6230859" cy="738664"/>
          </a:xfrm>
          <a:prstGeom prst="rect">
            <a:avLst/>
          </a:prstGeom>
          <a:noFill/>
        </p:spPr>
        <p:txBody>
          <a:bodyPr wrap="square" rtlCol="0">
            <a:spAutoFit/>
          </a:bodyPr>
          <a:lstStyle/>
          <a:p>
            <a:r>
              <a:rPr lang="en-US" altLang="zh-CN" sz="1400" dirty="0">
                <a:solidFill>
                  <a:schemeClr val="bg1">
                    <a:lumMod val="65000"/>
                  </a:schemeClr>
                </a:solidFill>
                <a:latin typeface="+mn-ea"/>
              </a:rPr>
              <a:t>Lorem ipsum dolor sit amet, consectetuer adipiscing elit. Maecenas porttitor congue massa. Fusce posuere, magna sed pulvinar ultricies, purus lectus malesuada libero, sit amet commodo magna eros quis </a:t>
            </a:r>
            <a:r>
              <a:rPr lang="en-US" altLang="zh-CN" sz="1400" dirty="0" err="1">
                <a:solidFill>
                  <a:schemeClr val="bg1">
                    <a:lumMod val="65000"/>
                  </a:schemeClr>
                </a:solidFill>
                <a:latin typeface="+mn-ea"/>
              </a:rPr>
              <a:t>urna</a:t>
            </a:r>
            <a:r>
              <a:rPr lang="en-US" altLang="zh-CN" sz="1400" dirty="0">
                <a:solidFill>
                  <a:schemeClr val="bg1">
                    <a:lumMod val="65000"/>
                  </a:schemeClr>
                </a:solidFill>
                <a:latin typeface="+mn-ea"/>
              </a:rPr>
              <a:t>.</a:t>
            </a:r>
          </a:p>
        </p:txBody>
      </p:sp>
      <p:sp>
        <p:nvSpPr>
          <p:cNvPr id="13" name="矩形 12">
            <a:extLst>
              <a:ext uri="{FF2B5EF4-FFF2-40B4-BE49-F238E27FC236}">
                <a16:creationId xmlns:a16="http://schemas.microsoft.com/office/drawing/2014/main" id="{BF393527-0F57-DBB9-FCBA-02449EA479A3}"/>
              </a:ext>
            </a:extLst>
          </p:cNvPr>
          <p:cNvSpPr/>
          <p:nvPr userDrawn="1"/>
        </p:nvSpPr>
        <p:spPr>
          <a:xfrm>
            <a:off x="-1" y="0"/>
            <a:ext cx="7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矩形 1">
            <a:extLst>
              <a:ext uri="{FF2B5EF4-FFF2-40B4-BE49-F238E27FC236}">
                <a16:creationId xmlns:a16="http://schemas.microsoft.com/office/drawing/2014/main" id="{1964C136-7F26-2735-44EE-52C5B554FD88}"/>
              </a:ext>
            </a:extLst>
          </p:cNvPr>
          <p:cNvSpPr/>
          <p:nvPr userDrawn="1"/>
        </p:nvSpPr>
        <p:spPr>
          <a:xfrm>
            <a:off x="5595967" y="0"/>
            <a:ext cx="6608304" cy="6880609"/>
          </a:xfrm>
          <a:custGeom>
            <a:avLst/>
            <a:gdLst>
              <a:gd name="connsiteX0" fmla="*/ 0 w 6284573"/>
              <a:gd name="connsiteY0" fmla="*/ 0 h 6880609"/>
              <a:gd name="connsiteX1" fmla="*/ 6284573 w 6284573"/>
              <a:gd name="connsiteY1" fmla="*/ 0 h 6880609"/>
              <a:gd name="connsiteX2" fmla="*/ 6284573 w 6284573"/>
              <a:gd name="connsiteY2" fmla="*/ 6880609 h 6880609"/>
              <a:gd name="connsiteX3" fmla="*/ 0 w 6284573"/>
              <a:gd name="connsiteY3" fmla="*/ 6880609 h 6880609"/>
              <a:gd name="connsiteX4" fmla="*/ 0 w 6284573"/>
              <a:gd name="connsiteY4" fmla="*/ 0 h 6880609"/>
              <a:gd name="connsiteX0" fmla="*/ 0 w 6284573"/>
              <a:gd name="connsiteY0" fmla="*/ 0 h 6880609"/>
              <a:gd name="connsiteX1" fmla="*/ 6284573 w 6284573"/>
              <a:gd name="connsiteY1" fmla="*/ 0 h 6880609"/>
              <a:gd name="connsiteX2" fmla="*/ 6284573 w 6284573"/>
              <a:gd name="connsiteY2" fmla="*/ 6880609 h 6880609"/>
              <a:gd name="connsiteX3" fmla="*/ 0 w 6284573"/>
              <a:gd name="connsiteY3" fmla="*/ 6880609 h 6880609"/>
              <a:gd name="connsiteX4" fmla="*/ 0 w 6284573"/>
              <a:gd name="connsiteY4" fmla="*/ 0 h 6880609"/>
              <a:gd name="connsiteX0" fmla="*/ 113074 w 6397647"/>
              <a:gd name="connsiteY0" fmla="*/ 0 h 6880609"/>
              <a:gd name="connsiteX1" fmla="*/ 6397647 w 6397647"/>
              <a:gd name="connsiteY1" fmla="*/ 0 h 6880609"/>
              <a:gd name="connsiteX2" fmla="*/ 6397647 w 6397647"/>
              <a:gd name="connsiteY2" fmla="*/ 6880609 h 6880609"/>
              <a:gd name="connsiteX3" fmla="*/ 113074 w 6397647"/>
              <a:gd name="connsiteY3" fmla="*/ 6880609 h 6880609"/>
              <a:gd name="connsiteX4" fmla="*/ 113074 w 6397647"/>
              <a:gd name="connsiteY4" fmla="*/ 0 h 6880609"/>
              <a:gd name="connsiteX0" fmla="*/ 94643 w 6379216"/>
              <a:gd name="connsiteY0" fmla="*/ 0 h 6880609"/>
              <a:gd name="connsiteX1" fmla="*/ 6379216 w 6379216"/>
              <a:gd name="connsiteY1" fmla="*/ 0 h 6880609"/>
              <a:gd name="connsiteX2" fmla="*/ 6379216 w 6379216"/>
              <a:gd name="connsiteY2" fmla="*/ 6880609 h 6880609"/>
              <a:gd name="connsiteX3" fmla="*/ 94643 w 6379216"/>
              <a:gd name="connsiteY3" fmla="*/ 6880609 h 6880609"/>
              <a:gd name="connsiteX4" fmla="*/ 94643 w 6379216"/>
              <a:gd name="connsiteY4" fmla="*/ 0 h 6880609"/>
              <a:gd name="connsiteX0" fmla="*/ 539092 w 6823665"/>
              <a:gd name="connsiteY0" fmla="*/ 0 h 6880609"/>
              <a:gd name="connsiteX1" fmla="*/ 6823665 w 6823665"/>
              <a:gd name="connsiteY1" fmla="*/ 0 h 6880609"/>
              <a:gd name="connsiteX2" fmla="*/ 6823665 w 6823665"/>
              <a:gd name="connsiteY2" fmla="*/ 6880609 h 6880609"/>
              <a:gd name="connsiteX3" fmla="*/ 81892 w 6823665"/>
              <a:gd name="connsiteY3" fmla="*/ 6860730 h 6880609"/>
              <a:gd name="connsiteX4" fmla="*/ 539092 w 6823665"/>
              <a:gd name="connsiteY4" fmla="*/ 0 h 6880609"/>
              <a:gd name="connsiteX0" fmla="*/ 460542 w 6745115"/>
              <a:gd name="connsiteY0" fmla="*/ 0 h 6880609"/>
              <a:gd name="connsiteX1" fmla="*/ 6745115 w 6745115"/>
              <a:gd name="connsiteY1" fmla="*/ 0 h 6880609"/>
              <a:gd name="connsiteX2" fmla="*/ 6745115 w 6745115"/>
              <a:gd name="connsiteY2" fmla="*/ 6880609 h 6880609"/>
              <a:gd name="connsiteX3" fmla="*/ 3342 w 6745115"/>
              <a:gd name="connsiteY3" fmla="*/ 6860730 h 6880609"/>
              <a:gd name="connsiteX4" fmla="*/ 460542 w 6745115"/>
              <a:gd name="connsiteY4" fmla="*/ 0 h 6880609"/>
              <a:gd name="connsiteX0" fmla="*/ 457200 w 6741773"/>
              <a:gd name="connsiteY0" fmla="*/ 0 h 6880609"/>
              <a:gd name="connsiteX1" fmla="*/ 6741773 w 6741773"/>
              <a:gd name="connsiteY1" fmla="*/ 0 h 6880609"/>
              <a:gd name="connsiteX2" fmla="*/ 6741773 w 6741773"/>
              <a:gd name="connsiteY2" fmla="*/ 6880609 h 6880609"/>
              <a:gd name="connsiteX3" fmla="*/ 0 w 6741773"/>
              <a:gd name="connsiteY3" fmla="*/ 6860730 h 6880609"/>
              <a:gd name="connsiteX4" fmla="*/ 457200 w 6741773"/>
              <a:gd name="connsiteY4" fmla="*/ 0 h 6880609"/>
              <a:gd name="connsiteX0" fmla="*/ 468718 w 6753291"/>
              <a:gd name="connsiteY0" fmla="*/ 0 h 6880609"/>
              <a:gd name="connsiteX1" fmla="*/ 6753291 w 6753291"/>
              <a:gd name="connsiteY1" fmla="*/ 0 h 6880609"/>
              <a:gd name="connsiteX2" fmla="*/ 6753291 w 6753291"/>
              <a:gd name="connsiteY2" fmla="*/ 6880609 h 6880609"/>
              <a:gd name="connsiteX3" fmla="*/ 11518 w 6753291"/>
              <a:gd name="connsiteY3" fmla="*/ 6860730 h 6880609"/>
              <a:gd name="connsiteX4" fmla="*/ 468718 w 6753291"/>
              <a:gd name="connsiteY4" fmla="*/ 0 h 6880609"/>
              <a:gd name="connsiteX0" fmla="*/ 112594 w 6397167"/>
              <a:gd name="connsiteY0" fmla="*/ 0 h 6880609"/>
              <a:gd name="connsiteX1" fmla="*/ 6397167 w 6397167"/>
              <a:gd name="connsiteY1" fmla="*/ 0 h 6880609"/>
              <a:gd name="connsiteX2" fmla="*/ 6397167 w 6397167"/>
              <a:gd name="connsiteY2" fmla="*/ 6880609 h 6880609"/>
              <a:gd name="connsiteX3" fmla="*/ 13203 w 6397167"/>
              <a:gd name="connsiteY3" fmla="*/ 6860730 h 6880609"/>
              <a:gd name="connsiteX4" fmla="*/ 112594 w 6397167"/>
              <a:gd name="connsiteY4" fmla="*/ 0 h 6880609"/>
              <a:gd name="connsiteX0" fmla="*/ 320276 w 6604849"/>
              <a:gd name="connsiteY0" fmla="*/ 0 h 6880609"/>
              <a:gd name="connsiteX1" fmla="*/ 6604849 w 6604849"/>
              <a:gd name="connsiteY1" fmla="*/ 0 h 6880609"/>
              <a:gd name="connsiteX2" fmla="*/ 6604849 w 6604849"/>
              <a:gd name="connsiteY2" fmla="*/ 6880609 h 6880609"/>
              <a:gd name="connsiteX3" fmla="*/ 12164 w 6604849"/>
              <a:gd name="connsiteY3" fmla="*/ 6870669 h 6880609"/>
              <a:gd name="connsiteX4" fmla="*/ 320276 w 6604849"/>
              <a:gd name="connsiteY4" fmla="*/ 0 h 6880609"/>
              <a:gd name="connsiteX0" fmla="*/ 323731 w 6608304"/>
              <a:gd name="connsiteY0" fmla="*/ 0 h 6880609"/>
              <a:gd name="connsiteX1" fmla="*/ 6608304 w 6608304"/>
              <a:gd name="connsiteY1" fmla="*/ 0 h 6880609"/>
              <a:gd name="connsiteX2" fmla="*/ 6608304 w 6608304"/>
              <a:gd name="connsiteY2" fmla="*/ 6880609 h 6880609"/>
              <a:gd name="connsiteX3" fmla="*/ 15619 w 6608304"/>
              <a:gd name="connsiteY3" fmla="*/ 6870669 h 6880609"/>
              <a:gd name="connsiteX4" fmla="*/ 323731 w 6608304"/>
              <a:gd name="connsiteY4" fmla="*/ 0 h 6880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8304" h="6880609">
                <a:moveTo>
                  <a:pt x="323731" y="0"/>
                </a:moveTo>
                <a:lnTo>
                  <a:pt x="6608304" y="0"/>
                </a:lnTo>
                <a:lnTo>
                  <a:pt x="6608304" y="6880609"/>
                </a:lnTo>
                <a:lnTo>
                  <a:pt x="15619" y="6870669"/>
                </a:lnTo>
                <a:cubicBezTo>
                  <a:pt x="-222920" y="4050359"/>
                  <a:pt x="2381130" y="2512197"/>
                  <a:pt x="323731" y="0"/>
                </a:cubicBezTo>
                <a:close/>
              </a:path>
            </a:pathLst>
          </a:custGeom>
          <a:blipFill dpi="0" rotWithShape="1">
            <a:blip r:embed="rId2"/>
            <a:srcRect/>
            <a:tile tx="-190500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
            <a:extLst>
              <a:ext uri="{FF2B5EF4-FFF2-40B4-BE49-F238E27FC236}">
                <a16:creationId xmlns:a16="http://schemas.microsoft.com/office/drawing/2014/main" id="{85480E1F-016D-24B1-818E-09BE3EDFB1F1}"/>
              </a:ext>
            </a:extLst>
          </p:cNvPr>
          <p:cNvSpPr/>
          <p:nvPr userDrawn="1"/>
        </p:nvSpPr>
        <p:spPr>
          <a:xfrm>
            <a:off x="5595967" y="7698"/>
            <a:ext cx="6608304" cy="6880609"/>
          </a:xfrm>
          <a:custGeom>
            <a:avLst/>
            <a:gdLst>
              <a:gd name="connsiteX0" fmla="*/ 0 w 6284573"/>
              <a:gd name="connsiteY0" fmla="*/ 0 h 6880609"/>
              <a:gd name="connsiteX1" fmla="*/ 6284573 w 6284573"/>
              <a:gd name="connsiteY1" fmla="*/ 0 h 6880609"/>
              <a:gd name="connsiteX2" fmla="*/ 6284573 w 6284573"/>
              <a:gd name="connsiteY2" fmla="*/ 6880609 h 6880609"/>
              <a:gd name="connsiteX3" fmla="*/ 0 w 6284573"/>
              <a:gd name="connsiteY3" fmla="*/ 6880609 h 6880609"/>
              <a:gd name="connsiteX4" fmla="*/ 0 w 6284573"/>
              <a:gd name="connsiteY4" fmla="*/ 0 h 6880609"/>
              <a:gd name="connsiteX0" fmla="*/ 0 w 6284573"/>
              <a:gd name="connsiteY0" fmla="*/ 0 h 6880609"/>
              <a:gd name="connsiteX1" fmla="*/ 6284573 w 6284573"/>
              <a:gd name="connsiteY1" fmla="*/ 0 h 6880609"/>
              <a:gd name="connsiteX2" fmla="*/ 6284573 w 6284573"/>
              <a:gd name="connsiteY2" fmla="*/ 6880609 h 6880609"/>
              <a:gd name="connsiteX3" fmla="*/ 0 w 6284573"/>
              <a:gd name="connsiteY3" fmla="*/ 6880609 h 6880609"/>
              <a:gd name="connsiteX4" fmla="*/ 0 w 6284573"/>
              <a:gd name="connsiteY4" fmla="*/ 0 h 6880609"/>
              <a:gd name="connsiteX0" fmla="*/ 113074 w 6397647"/>
              <a:gd name="connsiteY0" fmla="*/ 0 h 6880609"/>
              <a:gd name="connsiteX1" fmla="*/ 6397647 w 6397647"/>
              <a:gd name="connsiteY1" fmla="*/ 0 h 6880609"/>
              <a:gd name="connsiteX2" fmla="*/ 6397647 w 6397647"/>
              <a:gd name="connsiteY2" fmla="*/ 6880609 h 6880609"/>
              <a:gd name="connsiteX3" fmla="*/ 113074 w 6397647"/>
              <a:gd name="connsiteY3" fmla="*/ 6880609 h 6880609"/>
              <a:gd name="connsiteX4" fmla="*/ 113074 w 6397647"/>
              <a:gd name="connsiteY4" fmla="*/ 0 h 6880609"/>
              <a:gd name="connsiteX0" fmla="*/ 94643 w 6379216"/>
              <a:gd name="connsiteY0" fmla="*/ 0 h 6880609"/>
              <a:gd name="connsiteX1" fmla="*/ 6379216 w 6379216"/>
              <a:gd name="connsiteY1" fmla="*/ 0 h 6880609"/>
              <a:gd name="connsiteX2" fmla="*/ 6379216 w 6379216"/>
              <a:gd name="connsiteY2" fmla="*/ 6880609 h 6880609"/>
              <a:gd name="connsiteX3" fmla="*/ 94643 w 6379216"/>
              <a:gd name="connsiteY3" fmla="*/ 6880609 h 6880609"/>
              <a:gd name="connsiteX4" fmla="*/ 94643 w 6379216"/>
              <a:gd name="connsiteY4" fmla="*/ 0 h 6880609"/>
              <a:gd name="connsiteX0" fmla="*/ 539092 w 6823665"/>
              <a:gd name="connsiteY0" fmla="*/ 0 h 6880609"/>
              <a:gd name="connsiteX1" fmla="*/ 6823665 w 6823665"/>
              <a:gd name="connsiteY1" fmla="*/ 0 h 6880609"/>
              <a:gd name="connsiteX2" fmla="*/ 6823665 w 6823665"/>
              <a:gd name="connsiteY2" fmla="*/ 6880609 h 6880609"/>
              <a:gd name="connsiteX3" fmla="*/ 81892 w 6823665"/>
              <a:gd name="connsiteY3" fmla="*/ 6860730 h 6880609"/>
              <a:gd name="connsiteX4" fmla="*/ 539092 w 6823665"/>
              <a:gd name="connsiteY4" fmla="*/ 0 h 6880609"/>
              <a:gd name="connsiteX0" fmla="*/ 460542 w 6745115"/>
              <a:gd name="connsiteY0" fmla="*/ 0 h 6880609"/>
              <a:gd name="connsiteX1" fmla="*/ 6745115 w 6745115"/>
              <a:gd name="connsiteY1" fmla="*/ 0 h 6880609"/>
              <a:gd name="connsiteX2" fmla="*/ 6745115 w 6745115"/>
              <a:gd name="connsiteY2" fmla="*/ 6880609 h 6880609"/>
              <a:gd name="connsiteX3" fmla="*/ 3342 w 6745115"/>
              <a:gd name="connsiteY3" fmla="*/ 6860730 h 6880609"/>
              <a:gd name="connsiteX4" fmla="*/ 460542 w 6745115"/>
              <a:gd name="connsiteY4" fmla="*/ 0 h 6880609"/>
              <a:gd name="connsiteX0" fmla="*/ 457200 w 6741773"/>
              <a:gd name="connsiteY0" fmla="*/ 0 h 6880609"/>
              <a:gd name="connsiteX1" fmla="*/ 6741773 w 6741773"/>
              <a:gd name="connsiteY1" fmla="*/ 0 h 6880609"/>
              <a:gd name="connsiteX2" fmla="*/ 6741773 w 6741773"/>
              <a:gd name="connsiteY2" fmla="*/ 6880609 h 6880609"/>
              <a:gd name="connsiteX3" fmla="*/ 0 w 6741773"/>
              <a:gd name="connsiteY3" fmla="*/ 6860730 h 6880609"/>
              <a:gd name="connsiteX4" fmla="*/ 457200 w 6741773"/>
              <a:gd name="connsiteY4" fmla="*/ 0 h 6880609"/>
              <a:gd name="connsiteX0" fmla="*/ 468718 w 6753291"/>
              <a:gd name="connsiteY0" fmla="*/ 0 h 6880609"/>
              <a:gd name="connsiteX1" fmla="*/ 6753291 w 6753291"/>
              <a:gd name="connsiteY1" fmla="*/ 0 h 6880609"/>
              <a:gd name="connsiteX2" fmla="*/ 6753291 w 6753291"/>
              <a:gd name="connsiteY2" fmla="*/ 6880609 h 6880609"/>
              <a:gd name="connsiteX3" fmla="*/ 11518 w 6753291"/>
              <a:gd name="connsiteY3" fmla="*/ 6860730 h 6880609"/>
              <a:gd name="connsiteX4" fmla="*/ 468718 w 6753291"/>
              <a:gd name="connsiteY4" fmla="*/ 0 h 6880609"/>
              <a:gd name="connsiteX0" fmla="*/ 112594 w 6397167"/>
              <a:gd name="connsiteY0" fmla="*/ 0 h 6880609"/>
              <a:gd name="connsiteX1" fmla="*/ 6397167 w 6397167"/>
              <a:gd name="connsiteY1" fmla="*/ 0 h 6880609"/>
              <a:gd name="connsiteX2" fmla="*/ 6397167 w 6397167"/>
              <a:gd name="connsiteY2" fmla="*/ 6880609 h 6880609"/>
              <a:gd name="connsiteX3" fmla="*/ 13203 w 6397167"/>
              <a:gd name="connsiteY3" fmla="*/ 6860730 h 6880609"/>
              <a:gd name="connsiteX4" fmla="*/ 112594 w 6397167"/>
              <a:gd name="connsiteY4" fmla="*/ 0 h 6880609"/>
              <a:gd name="connsiteX0" fmla="*/ 320276 w 6604849"/>
              <a:gd name="connsiteY0" fmla="*/ 0 h 6880609"/>
              <a:gd name="connsiteX1" fmla="*/ 6604849 w 6604849"/>
              <a:gd name="connsiteY1" fmla="*/ 0 h 6880609"/>
              <a:gd name="connsiteX2" fmla="*/ 6604849 w 6604849"/>
              <a:gd name="connsiteY2" fmla="*/ 6880609 h 6880609"/>
              <a:gd name="connsiteX3" fmla="*/ 12164 w 6604849"/>
              <a:gd name="connsiteY3" fmla="*/ 6870669 h 6880609"/>
              <a:gd name="connsiteX4" fmla="*/ 320276 w 6604849"/>
              <a:gd name="connsiteY4" fmla="*/ 0 h 6880609"/>
              <a:gd name="connsiteX0" fmla="*/ 323731 w 6608304"/>
              <a:gd name="connsiteY0" fmla="*/ 0 h 6880609"/>
              <a:gd name="connsiteX1" fmla="*/ 6608304 w 6608304"/>
              <a:gd name="connsiteY1" fmla="*/ 0 h 6880609"/>
              <a:gd name="connsiteX2" fmla="*/ 6608304 w 6608304"/>
              <a:gd name="connsiteY2" fmla="*/ 6880609 h 6880609"/>
              <a:gd name="connsiteX3" fmla="*/ 15619 w 6608304"/>
              <a:gd name="connsiteY3" fmla="*/ 6870669 h 6880609"/>
              <a:gd name="connsiteX4" fmla="*/ 323731 w 6608304"/>
              <a:gd name="connsiteY4" fmla="*/ 0 h 6880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8304" h="6880609">
                <a:moveTo>
                  <a:pt x="323731" y="0"/>
                </a:moveTo>
                <a:lnTo>
                  <a:pt x="6608304" y="0"/>
                </a:lnTo>
                <a:lnTo>
                  <a:pt x="6608304" y="6880609"/>
                </a:lnTo>
                <a:lnTo>
                  <a:pt x="15619" y="6870669"/>
                </a:lnTo>
                <a:cubicBezTo>
                  <a:pt x="-222920" y="4050359"/>
                  <a:pt x="2381130" y="2512197"/>
                  <a:pt x="323731" y="0"/>
                </a:cubicBezTo>
                <a:close/>
              </a:path>
            </a:pathLst>
          </a:custGeom>
          <a:solidFill>
            <a:schemeClr val="accent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sp>
        <p:nvSpPr>
          <p:cNvPr id="18" name="文本占位符 17">
            <a:extLst>
              <a:ext uri="{FF2B5EF4-FFF2-40B4-BE49-F238E27FC236}">
                <a16:creationId xmlns:a16="http://schemas.microsoft.com/office/drawing/2014/main" id="{151528E2-F825-D4EE-5D0C-F7976EDD8FC2}"/>
              </a:ext>
            </a:extLst>
          </p:cNvPr>
          <p:cNvSpPr>
            <a:spLocks noGrp="1"/>
          </p:cNvSpPr>
          <p:nvPr>
            <p:ph type="body" sz="quarter" idx="10"/>
          </p:nvPr>
        </p:nvSpPr>
        <p:spPr>
          <a:xfrm>
            <a:off x="981170" y="2033133"/>
            <a:ext cx="5248179" cy="1183595"/>
          </a:xfrm>
          <a:prstGeom prst="rect">
            <a:avLst/>
          </a:prstGeom>
        </p:spPr>
        <p:txBody>
          <a:bodyPr/>
          <a:lstStyle>
            <a:lvl1pPr marL="0" indent="0">
              <a:buNone/>
              <a:defRPr lang="zh-CN" altLang="en-US" sz="9600" kern="1200" dirty="0">
                <a:gradFill>
                  <a:gsLst>
                    <a:gs pos="97000">
                      <a:schemeClr val="accent1"/>
                    </a:gs>
                    <a:gs pos="0">
                      <a:schemeClr val="accent4"/>
                    </a:gs>
                  </a:gsLst>
                  <a:path path="circle">
                    <a:fillToRect l="100000" t="100000"/>
                  </a:path>
                </a:gradFill>
                <a:effectLst>
                  <a:reflection blurRad="203200" stA="55000" endA="300" endPos="36000" dir="5400000" sy="-100000" algn="bl" rotWithShape="0"/>
                </a:effectLst>
                <a:latin typeface="+mj-ea"/>
                <a:ea typeface="+mj-ea"/>
                <a:cs typeface="+mn-cs"/>
              </a:defRPr>
            </a:lvl1pPr>
          </a:lstStyle>
          <a:p>
            <a:pPr lvl="0"/>
            <a:endParaRPr lang="zh-CN" altLang="en-US" dirty="0"/>
          </a:p>
        </p:txBody>
      </p:sp>
      <p:sp>
        <p:nvSpPr>
          <p:cNvPr id="21" name="文本占位符 52">
            <a:extLst>
              <a:ext uri="{FF2B5EF4-FFF2-40B4-BE49-F238E27FC236}">
                <a16:creationId xmlns:a16="http://schemas.microsoft.com/office/drawing/2014/main" id="{A6FABB6D-C3BE-8879-9831-5CAF340117DA}"/>
              </a:ext>
            </a:extLst>
          </p:cNvPr>
          <p:cNvSpPr>
            <a:spLocks noGrp="1"/>
          </p:cNvSpPr>
          <p:nvPr>
            <p:ph type="body" sz="quarter" idx="15" hasCustomPrompt="1"/>
          </p:nvPr>
        </p:nvSpPr>
        <p:spPr>
          <a:xfrm>
            <a:off x="802505" y="5542836"/>
            <a:ext cx="2540000" cy="401638"/>
          </a:xfrm>
          <a:prstGeom prst="rect">
            <a:avLst/>
          </a:prstGeom>
        </p:spPr>
        <p:txBody>
          <a:bodyPr/>
          <a:lstStyle>
            <a:lvl1pPr marL="0" indent="0">
              <a:buNone/>
              <a:defRPr sz="2000">
                <a:solidFill>
                  <a:schemeClr val="bg1"/>
                </a:solidFill>
                <a:latin typeface="+mj-ea"/>
                <a:ea typeface="+mj-ea"/>
              </a:defRPr>
            </a:lvl1pPr>
          </a:lstStyle>
          <a:p>
            <a:pPr lvl="0"/>
            <a:r>
              <a:rPr lang="zh-CN" altLang="en-US" dirty="0"/>
              <a:t>汇报人：</a:t>
            </a:r>
          </a:p>
        </p:txBody>
      </p:sp>
    </p:spTree>
    <p:extLst>
      <p:ext uri="{BB962C8B-B14F-4D97-AF65-F5344CB8AC3E}">
        <p14:creationId xmlns:p14="http://schemas.microsoft.com/office/powerpoint/2010/main" val="14905097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标注页">
    <p:bg>
      <p:bgPr>
        <a:solidFill>
          <a:schemeClr val="bg1"/>
        </a:solidFill>
        <a:effectLst/>
      </p:bgPr>
    </p:bg>
    <p:spTree>
      <p:nvGrpSpPr>
        <p:cNvPr id="1" name=""/>
        <p:cNvGrpSpPr/>
        <p:nvPr/>
      </p:nvGrpSpPr>
      <p:grpSpPr>
        <a:xfrm>
          <a:off x="0" y="0"/>
          <a:ext cx="0" cy="0"/>
          <a:chOff x="0" y="0"/>
          <a:chExt cx="0" cy="0"/>
        </a:xfrm>
      </p:grpSpPr>
      <p:pic>
        <p:nvPicPr>
          <p:cNvPr id="4" name="图片 3" descr="形状&#10;&#10;描述已自动生成">
            <a:extLst>
              <a:ext uri="{FF2B5EF4-FFF2-40B4-BE49-F238E27FC236}">
                <a16:creationId xmlns:a16="http://schemas.microsoft.com/office/drawing/2014/main" id="{2B6B1E38-92E7-264B-8E89-41E6E84A3B2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文本占位符 2">
            <a:extLst>
              <a:ext uri="{FF2B5EF4-FFF2-40B4-BE49-F238E27FC236}">
                <a16:creationId xmlns:a16="http://schemas.microsoft.com/office/drawing/2014/main" id="{8FD8A64B-6AD0-3A41-814C-1B63096892A1}"/>
              </a:ext>
            </a:extLst>
          </p:cNvPr>
          <p:cNvSpPr>
            <a:spLocks noGrp="1"/>
          </p:cNvSpPr>
          <p:nvPr>
            <p:ph type="body" sz="quarter" idx="11" hasCustomPrompt="1"/>
          </p:nvPr>
        </p:nvSpPr>
        <p:spPr>
          <a:xfrm>
            <a:off x="440603" y="182445"/>
            <a:ext cx="1657138" cy="287259"/>
          </a:xfrm>
          <a:prstGeom prst="rect">
            <a:avLst/>
          </a:prstGeom>
        </p:spPr>
        <p:txBody>
          <a:bodyPr/>
          <a:lstStyle>
            <a:lvl1pPr marL="0" indent="0">
              <a:lnSpc>
                <a:spcPct val="100000"/>
              </a:lnSpc>
              <a:buNone/>
              <a:defRPr sz="1100" b="0" i="0" baseline="0">
                <a:solidFill>
                  <a:schemeClr val="bg1"/>
                </a:solidFill>
                <a:latin typeface="+mn-ea"/>
                <a:ea typeface="+mn-ea"/>
                <a:cs typeface="Segoe UI Light" charset="0"/>
              </a:defRPr>
            </a:lvl1pPr>
          </a:lstStyle>
          <a:p>
            <a:pPr lvl="0"/>
            <a:r>
              <a:rPr kumimoji="1" lang="en-US" altLang="zh-CN" dirty="0" err="1"/>
              <a:t>OfficePLUS</a:t>
            </a:r>
            <a:endParaRPr kumimoji="1" lang="zh-CN" altLang="en-US" dirty="0"/>
          </a:p>
        </p:txBody>
      </p:sp>
      <p:sp>
        <p:nvSpPr>
          <p:cNvPr id="9" name="文本占位符 2">
            <a:extLst>
              <a:ext uri="{FF2B5EF4-FFF2-40B4-BE49-F238E27FC236}">
                <a16:creationId xmlns:a16="http://schemas.microsoft.com/office/drawing/2014/main" id="{54EE1A10-8007-A34C-90EC-12BF9C0AED67}"/>
              </a:ext>
            </a:extLst>
          </p:cNvPr>
          <p:cNvSpPr>
            <a:spLocks noGrp="1"/>
          </p:cNvSpPr>
          <p:nvPr>
            <p:ph type="body" sz="quarter" idx="13" hasCustomPrompt="1"/>
          </p:nvPr>
        </p:nvSpPr>
        <p:spPr>
          <a:xfrm>
            <a:off x="4153012" y="759876"/>
            <a:ext cx="7074345" cy="5399189"/>
          </a:xfrm>
          <a:prstGeom prst="rect">
            <a:avLst/>
          </a:prstGeom>
        </p:spPr>
        <p:txBody>
          <a:bodyPr/>
          <a:lstStyle>
            <a:lvl1pPr marL="0" indent="0">
              <a:lnSpc>
                <a:spcPct val="150000"/>
              </a:lnSpc>
              <a:buNone/>
              <a:defRPr sz="1200" b="0" i="0" baseline="0">
                <a:solidFill>
                  <a:schemeClr val="bg1"/>
                </a:solidFill>
                <a:latin typeface="+mn-ea"/>
                <a:ea typeface="+mn-ea"/>
                <a:cs typeface="OPPOSans R" panose="00020600040101010101" pitchFamily="18" charset="-122"/>
              </a:defRPr>
            </a:lvl1pPr>
          </a:lstStyle>
          <a:p>
            <a:pPr lvl="0"/>
            <a:r>
              <a:rPr kumimoji="1" lang="en-US" altLang="zh-CN" dirty="0" err="1"/>
              <a:t>OfficePLUS</a:t>
            </a:r>
            <a:endParaRPr kumimoji="1" lang="zh-CN" altLang="en-US" dirty="0"/>
          </a:p>
        </p:txBody>
      </p:sp>
      <p:sp>
        <p:nvSpPr>
          <p:cNvPr id="10" name="文本占位符 2">
            <a:extLst>
              <a:ext uri="{FF2B5EF4-FFF2-40B4-BE49-F238E27FC236}">
                <a16:creationId xmlns:a16="http://schemas.microsoft.com/office/drawing/2014/main" id="{FCC17F7B-0108-144F-8488-1E2862B90648}"/>
              </a:ext>
            </a:extLst>
          </p:cNvPr>
          <p:cNvSpPr>
            <a:spLocks noGrp="1"/>
          </p:cNvSpPr>
          <p:nvPr>
            <p:ph type="body" sz="quarter" idx="14" hasCustomPrompt="1"/>
          </p:nvPr>
        </p:nvSpPr>
        <p:spPr>
          <a:xfrm>
            <a:off x="4153012" y="182445"/>
            <a:ext cx="2259871" cy="287259"/>
          </a:xfrm>
          <a:prstGeom prst="rect">
            <a:avLst/>
          </a:prstGeom>
        </p:spPr>
        <p:txBody>
          <a:bodyPr/>
          <a:lstStyle>
            <a:lvl1pPr marL="0" indent="0">
              <a:lnSpc>
                <a:spcPct val="100000"/>
              </a:lnSpc>
              <a:buNone/>
              <a:defRPr sz="1100" b="0" i="0" baseline="0">
                <a:solidFill>
                  <a:schemeClr val="bg1"/>
                </a:solidFill>
                <a:latin typeface="+mn-ea"/>
                <a:ea typeface="+mn-ea"/>
                <a:cs typeface="Segoe UI Light" charset="0"/>
              </a:defRPr>
            </a:lvl1pPr>
          </a:lstStyle>
          <a:p>
            <a:pPr lvl="0"/>
            <a:r>
              <a:rPr kumimoji="1" lang="en-US" altLang="zh-CN" dirty="0" err="1"/>
              <a:t>OfficePLUS</a:t>
            </a:r>
            <a:endParaRPr kumimoji="1" lang="zh-CN" altLang="en-US" dirty="0"/>
          </a:p>
        </p:txBody>
      </p:sp>
      <p:sp>
        <p:nvSpPr>
          <p:cNvPr id="11" name="文本占位符 2">
            <a:extLst>
              <a:ext uri="{FF2B5EF4-FFF2-40B4-BE49-F238E27FC236}">
                <a16:creationId xmlns:a16="http://schemas.microsoft.com/office/drawing/2014/main" id="{30BB9E0B-0189-FE49-A78C-FE753F2AA793}"/>
              </a:ext>
            </a:extLst>
          </p:cNvPr>
          <p:cNvSpPr>
            <a:spLocks noGrp="1"/>
          </p:cNvSpPr>
          <p:nvPr>
            <p:ph type="body" sz="quarter" idx="10" hasCustomPrompt="1"/>
          </p:nvPr>
        </p:nvSpPr>
        <p:spPr>
          <a:xfrm>
            <a:off x="440603" y="759873"/>
            <a:ext cx="1657138" cy="440267"/>
          </a:xfrm>
          <a:prstGeom prst="rect">
            <a:avLst/>
          </a:prstGeom>
        </p:spPr>
        <p:txBody>
          <a:bodyPr/>
          <a:lstStyle>
            <a:lvl1pPr marL="0" marR="0" indent="0" algn="l" defTabSz="914354" rtl="0" eaLnBrk="1" fontAlgn="auto" latinLnBrk="0" hangingPunct="1">
              <a:lnSpc>
                <a:spcPct val="100000"/>
              </a:lnSpc>
              <a:spcBef>
                <a:spcPts val="1000"/>
              </a:spcBef>
              <a:spcAft>
                <a:spcPts val="0"/>
              </a:spcAft>
              <a:buClrTx/>
              <a:buSzTx/>
              <a:buFont typeface="Arial" panose="020B0604020202020204" pitchFamily="34" charset="0"/>
              <a:buNone/>
              <a:tabLst/>
              <a:defRPr sz="1867" b="0" i="0">
                <a:solidFill>
                  <a:schemeClr val="bg1"/>
                </a:solidFill>
                <a:latin typeface="+mn-ea"/>
                <a:ea typeface="+mn-ea"/>
                <a:cs typeface="OPPOSans R" panose="00020600040101010101" pitchFamily="18" charset="-122"/>
              </a:defRPr>
            </a:lvl1pPr>
          </a:lstStyle>
          <a:p>
            <a:pPr marL="0" marR="0" lvl="0" indent="0" algn="l" defTabSz="914354"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1" lang="en-US" altLang="zh-CN" dirty="0" err="1"/>
              <a:t>OfficePLUS</a:t>
            </a:r>
            <a:endParaRPr kumimoji="1" lang="zh-CN" altLang="en-US" dirty="0"/>
          </a:p>
        </p:txBody>
      </p:sp>
      <p:sp>
        <p:nvSpPr>
          <p:cNvPr id="6" name="文本占位符 2">
            <a:extLst>
              <a:ext uri="{FF2B5EF4-FFF2-40B4-BE49-F238E27FC236}">
                <a16:creationId xmlns:a16="http://schemas.microsoft.com/office/drawing/2014/main" id="{0794DEC1-0DDB-5444-9DA7-6EDC75F3C898}"/>
              </a:ext>
            </a:extLst>
          </p:cNvPr>
          <p:cNvSpPr>
            <a:spLocks noGrp="1"/>
          </p:cNvSpPr>
          <p:nvPr>
            <p:ph type="body" sz="quarter" idx="15" hasCustomPrompt="1"/>
          </p:nvPr>
        </p:nvSpPr>
        <p:spPr>
          <a:xfrm>
            <a:off x="440603" y="1490309"/>
            <a:ext cx="1657138" cy="4607818"/>
          </a:xfrm>
          <a:prstGeom prst="rect">
            <a:avLst/>
          </a:prstGeom>
        </p:spPr>
        <p:txBody>
          <a:bodyPr/>
          <a:lstStyle>
            <a:lvl1pPr marL="0" indent="0">
              <a:lnSpc>
                <a:spcPct val="150000"/>
              </a:lnSpc>
              <a:buNone/>
              <a:defRPr sz="1100" b="0" i="0" baseline="0">
                <a:solidFill>
                  <a:schemeClr val="bg1"/>
                </a:solidFill>
                <a:latin typeface="+mn-ea"/>
                <a:ea typeface="+mn-ea"/>
                <a:cs typeface="Segoe UI Light" charset="0"/>
              </a:defRPr>
            </a:lvl1pPr>
          </a:lstStyle>
          <a:p>
            <a:pPr lvl="0"/>
            <a:r>
              <a:rPr kumimoji="1" lang="en-US" altLang="zh-CN" dirty="0" err="1"/>
              <a:t>OfficePLUS</a:t>
            </a:r>
            <a:endParaRPr kumimoji="1" lang="zh-CN" altLang="en-US" dirty="0"/>
          </a:p>
        </p:txBody>
      </p:sp>
      <p:sp>
        <p:nvSpPr>
          <p:cNvPr id="8" name="文本占位符 2">
            <a:extLst>
              <a:ext uri="{FF2B5EF4-FFF2-40B4-BE49-F238E27FC236}">
                <a16:creationId xmlns:a16="http://schemas.microsoft.com/office/drawing/2014/main" id="{2E329B3E-8E5D-6C4F-8355-071113D7373A}"/>
              </a:ext>
            </a:extLst>
          </p:cNvPr>
          <p:cNvSpPr>
            <a:spLocks noGrp="1"/>
          </p:cNvSpPr>
          <p:nvPr>
            <p:ph type="body" sz="quarter" idx="16" hasCustomPrompt="1"/>
          </p:nvPr>
        </p:nvSpPr>
        <p:spPr>
          <a:xfrm>
            <a:off x="2377999" y="182445"/>
            <a:ext cx="1494754" cy="287259"/>
          </a:xfrm>
          <a:prstGeom prst="rect">
            <a:avLst/>
          </a:prstGeom>
        </p:spPr>
        <p:txBody>
          <a:bodyPr/>
          <a:lstStyle>
            <a:lvl1pPr marL="0" indent="0">
              <a:lnSpc>
                <a:spcPct val="100000"/>
              </a:lnSpc>
              <a:buNone/>
              <a:defRPr sz="1100" b="0" i="0" baseline="0">
                <a:solidFill>
                  <a:schemeClr val="bg1"/>
                </a:solidFill>
                <a:latin typeface="+mn-ea"/>
                <a:ea typeface="+mn-ea"/>
                <a:cs typeface="Segoe UI Light" charset="0"/>
              </a:defRPr>
            </a:lvl1pPr>
          </a:lstStyle>
          <a:p>
            <a:pPr lvl="0"/>
            <a:r>
              <a:rPr kumimoji="1" lang="en-US" altLang="zh-CN" dirty="0" err="1"/>
              <a:t>OfficePLUS</a:t>
            </a:r>
            <a:endParaRPr kumimoji="1" lang="zh-CN" altLang="en-US" dirty="0"/>
          </a:p>
        </p:txBody>
      </p:sp>
      <p:sp>
        <p:nvSpPr>
          <p:cNvPr id="14" name="文本占位符 2">
            <a:extLst>
              <a:ext uri="{FF2B5EF4-FFF2-40B4-BE49-F238E27FC236}">
                <a16:creationId xmlns:a16="http://schemas.microsoft.com/office/drawing/2014/main" id="{EE8BE598-6F23-D84B-ABD3-65A6F031CF37}"/>
              </a:ext>
            </a:extLst>
          </p:cNvPr>
          <p:cNvSpPr>
            <a:spLocks noGrp="1"/>
          </p:cNvSpPr>
          <p:nvPr>
            <p:ph type="body" sz="quarter" idx="17" hasCustomPrompt="1"/>
          </p:nvPr>
        </p:nvSpPr>
        <p:spPr>
          <a:xfrm>
            <a:off x="2378000" y="759876"/>
            <a:ext cx="1494754" cy="5399189"/>
          </a:xfrm>
          <a:prstGeom prst="rect">
            <a:avLst/>
          </a:prstGeom>
        </p:spPr>
        <p:txBody>
          <a:bodyPr/>
          <a:lstStyle>
            <a:lvl1pPr marL="0" indent="0">
              <a:lnSpc>
                <a:spcPct val="150000"/>
              </a:lnSpc>
              <a:buNone/>
              <a:defRPr sz="1200" b="0" i="0" baseline="0">
                <a:solidFill>
                  <a:schemeClr val="bg1"/>
                </a:solidFill>
                <a:latin typeface="+mn-ea"/>
                <a:ea typeface="+mn-ea"/>
                <a:cs typeface="OPPOSans R" panose="00020600040101010101" pitchFamily="18" charset="-122"/>
              </a:defRPr>
            </a:lvl1pPr>
          </a:lstStyle>
          <a:p>
            <a:pPr lvl="0"/>
            <a:r>
              <a:rPr kumimoji="1" lang="en-US" altLang="zh-CN" dirty="0" err="1"/>
              <a:t>OfficePLUS</a:t>
            </a:r>
            <a:endParaRPr kumimoji="1" lang="zh-CN" altLang="en-US" dirty="0"/>
          </a:p>
        </p:txBody>
      </p:sp>
    </p:spTree>
    <p:extLst>
      <p:ext uri="{BB962C8B-B14F-4D97-AF65-F5344CB8AC3E}">
        <p14:creationId xmlns:p14="http://schemas.microsoft.com/office/powerpoint/2010/main" val="34005957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descr="图片包含 灯, 灯光, 交通, 沙滩&#10;&#10;描述已自动生成">
            <a:extLst>
              <a:ext uri="{FF2B5EF4-FFF2-40B4-BE49-F238E27FC236}">
                <a16:creationId xmlns:a16="http://schemas.microsoft.com/office/drawing/2014/main" id="{DCC4C4B1-7CFC-200E-FD17-EF0EAB35AB15}"/>
              </a:ext>
            </a:extLst>
          </p:cNvPr>
          <p:cNvPicPr>
            <a:picLocks noChangeAspect="1"/>
          </p:cNvPicPr>
          <p:nvPr userDrawn="1"/>
        </p:nvPicPr>
        <p:blipFill rotWithShape="1">
          <a:blip r:embed="rId10">
            <a:alphaModFix amt="34000"/>
            <a:extLst>
              <a:ext uri="{28A0092B-C50C-407E-A947-70E740481C1C}">
                <a14:useLocalDpi xmlns:a14="http://schemas.microsoft.com/office/drawing/2010/main" val="0"/>
              </a:ext>
            </a:extLst>
          </a:blip>
          <a:srcRect t="11804" b="3828"/>
          <a:stretch/>
        </p:blipFill>
        <p:spPr>
          <a:xfrm>
            <a:off x="0" y="22609"/>
            <a:ext cx="12192000" cy="6858000"/>
          </a:xfrm>
          <a:prstGeom prst="rect">
            <a:avLst/>
          </a:prstGeom>
        </p:spPr>
      </p:pic>
    </p:spTree>
    <p:extLst>
      <p:ext uri="{BB962C8B-B14F-4D97-AF65-F5344CB8AC3E}">
        <p14:creationId xmlns:p14="http://schemas.microsoft.com/office/powerpoint/2010/main" val="3103443142"/>
      </p:ext>
    </p:extLst>
  </p:cSld>
  <p:clrMap bg1="lt1" tx1="dk1" bg2="lt2" tx2="dk2" accent1="accent1" accent2="accent2" accent3="accent3" accent4="accent4" accent5="accent5" accent6="accent6" hlink="hlink" folHlink="folHlink"/>
  <p:sldLayoutIdLst>
    <p:sldLayoutId id="2147483655" r:id="rId1"/>
    <p:sldLayoutId id="2147483656" r:id="rId2"/>
    <p:sldLayoutId id="2147483659" r:id="rId3"/>
    <p:sldLayoutId id="2147483657" r:id="rId4"/>
    <p:sldLayoutId id="2147483658" r:id="rId5"/>
    <p:sldLayoutId id="2147483662" r:id="rId6"/>
    <p:sldLayoutId id="2147483660" r:id="rId7"/>
    <p:sldLayoutId id="2147483664"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www.officeplus.cn/Template/Home.shtml"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www.officeplus.cn/Template/Home.shtml" TargetMode="Externa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hyperlink" Target="https://www.officeplus.cn/Template/Home.shtml" TargetMode="External"/><Relationship Id="rId2" Type="http://schemas.openxmlformats.org/officeDocument/2006/relationships/image" Target="../media/image3.jpeg"/><Relationship Id="rId1" Type="http://schemas.openxmlformats.org/officeDocument/2006/relationships/slideLayout" Target="../slideLayouts/slideLayout5.xm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tags" Target="../tags/tag3.xml"/><Relationship Id="rId7" Type="http://schemas.openxmlformats.org/officeDocument/2006/relationships/image" Target="../media/image5.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hyperlink" Target="https://www.officeplus.cn/Template/Home.shtml" TargetMode="External"/><Relationship Id="rId5" Type="http://schemas.openxmlformats.org/officeDocument/2006/relationships/image" Target="../media/image21.jpeg"/><Relationship Id="rId4"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www.officeplus.cn/Template/Home.shtml" TargetMode="Externa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8" Type="http://schemas.openxmlformats.org/officeDocument/2006/relationships/hyperlink" Target="https://www.officeplus.cn/Template/Home.shtml" TargetMode="External"/><Relationship Id="rId3" Type="http://schemas.openxmlformats.org/officeDocument/2006/relationships/image" Target="../media/image23.svg"/><Relationship Id="rId7" Type="http://schemas.openxmlformats.org/officeDocument/2006/relationships/image" Target="../media/image27.svg"/><Relationship Id="rId2" Type="http://schemas.openxmlformats.org/officeDocument/2006/relationships/image" Target="../media/image22.png"/><Relationship Id="rId1" Type="http://schemas.openxmlformats.org/officeDocument/2006/relationships/slideLayout" Target="../slideLayouts/slideLayout4.xml"/><Relationship Id="rId6" Type="http://schemas.openxmlformats.org/officeDocument/2006/relationships/image" Target="../media/image26.png"/><Relationship Id="rId5" Type="http://schemas.openxmlformats.org/officeDocument/2006/relationships/image" Target="../media/image25.svg"/><Relationship Id="rId4" Type="http://schemas.openxmlformats.org/officeDocument/2006/relationships/image" Target="../media/image24.png"/><Relationship Id="rId9" Type="http://schemas.openxmlformats.org/officeDocument/2006/relationships/image" Target="../media/image5.png"/></Relationships>
</file>

<file path=ppt/slides/_rels/slide1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svg"/><Relationship Id="rId7" Type="http://schemas.openxmlformats.org/officeDocument/2006/relationships/image" Target="../media/image33.svg"/><Relationship Id="rId2" Type="http://schemas.openxmlformats.org/officeDocument/2006/relationships/image" Target="../media/image28.png"/><Relationship Id="rId1" Type="http://schemas.openxmlformats.org/officeDocument/2006/relationships/slideLayout" Target="../slideLayouts/slideLayout4.xml"/><Relationship Id="rId6" Type="http://schemas.openxmlformats.org/officeDocument/2006/relationships/image" Target="../media/image32.png"/><Relationship Id="rId11" Type="http://schemas.openxmlformats.org/officeDocument/2006/relationships/image" Target="../media/image5.png"/><Relationship Id="rId5" Type="http://schemas.openxmlformats.org/officeDocument/2006/relationships/image" Target="../media/image31.svg"/><Relationship Id="rId10" Type="http://schemas.openxmlformats.org/officeDocument/2006/relationships/hyperlink" Target="https://www.officeplus.cn/Template/Home.shtml" TargetMode="External"/><Relationship Id="rId4" Type="http://schemas.openxmlformats.org/officeDocument/2006/relationships/image" Target="../media/image30.png"/><Relationship Id="rId9" Type="http://schemas.openxmlformats.org/officeDocument/2006/relationships/image" Target="../media/image35.sv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www.officeplus.cn/Template/Home.shtml" TargetMode="Externa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hyperlink" Target="https://www.officeplus.cn/Template/Home.shtml" TargetMode="External"/><Relationship Id="rId2" Type="http://schemas.openxmlformats.org/officeDocument/2006/relationships/image" Target="../media/image36.jpeg"/><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hyperlink" Target="https://www.officeplus.cn/Template/Home.shtml" TargetMode="External"/><Relationship Id="rId2" Type="http://schemas.openxmlformats.org/officeDocument/2006/relationships/image" Target="../media/image37.jpeg"/><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hyperlink" Target="https://www.officeplus.cn/Template/Home.shtml" TargetMode="External"/><Relationship Id="rId2" Type="http://schemas.openxmlformats.org/officeDocument/2006/relationships/image" Target="../media/image38.jpeg"/><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www.officeplus.cn/Template/Home.shtml"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png"/><Relationship Id="rId3" Type="http://schemas.openxmlformats.org/officeDocument/2006/relationships/image" Target="../media/image40.svg"/><Relationship Id="rId7" Type="http://schemas.openxmlformats.org/officeDocument/2006/relationships/image" Target="../media/image44.svg"/><Relationship Id="rId12" Type="http://schemas.openxmlformats.org/officeDocument/2006/relationships/hyperlink" Target="https://www.officeplus.cn/Template/Home.shtml" TargetMode="External"/><Relationship Id="rId2" Type="http://schemas.openxmlformats.org/officeDocument/2006/relationships/image" Target="../media/image39.png"/><Relationship Id="rId1" Type="http://schemas.openxmlformats.org/officeDocument/2006/relationships/slideLayout" Target="../slideLayouts/slideLayout4.xml"/><Relationship Id="rId6" Type="http://schemas.openxmlformats.org/officeDocument/2006/relationships/image" Target="../media/image43.png"/><Relationship Id="rId11" Type="http://schemas.openxmlformats.org/officeDocument/2006/relationships/image" Target="../media/image48.svg"/><Relationship Id="rId5" Type="http://schemas.openxmlformats.org/officeDocument/2006/relationships/image" Target="../media/image42.sv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svg"/></Relationships>
</file>

<file path=ppt/slides/_rels/slide21.xml.rels><?xml version="1.0" encoding="UTF-8" standalone="yes"?>
<Relationships xmlns="http://schemas.openxmlformats.org/package/2006/relationships"><Relationship Id="rId3" Type="http://schemas.openxmlformats.org/officeDocument/2006/relationships/hyperlink" Target="https://www.officeplus.cn/Template/Home.shtml" TargetMode="External"/><Relationship Id="rId2" Type="http://schemas.openxmlformats.org/officeDocument/2006/relationships/image" Target="../media/image49.jpeg"/><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8" Type="http://schemas.openxmlformats.org/officeDocument/2006/relationships/image" Target="../media/image55.sv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3.jpeg"/><Relationship Id="rId1" Type="http://schemas.openxmlformats.org/officeDocument/2006/relationships/slideLayout" Target="../slideLayouts/slideLayout4.xml"/><Relationship Id="rId6" Type="http://schemas.openxmlformats.org/officeDocument/2006/relationships/image" Target="../media/image53.svg"/><Relationship Id="rId5" Type="http://schemas.openxmlformats.org/officeDocument/2006/relationships/image" Target="../media/image52.png"/><Relationship Id="rId10" Type="http://schemas.openxmlformats.org/officeDocument/2006/relationships/image" Target="../media/image5.png"/><Relationship Id="rId4" Type="http://schemas.openxmlformats.org/officeDocument/2006/relationships/image" Target="../media/image51.svg"/><Relationship Id="rId9" Type="http://schemas.openxmlformats.org/officeDocument/2006/relationships/hyperlink" Target="https://www.officeplus.cn/Template/Home.shtml"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www.officeplus.cn/Template/Home.shtml" TargetMode="Externa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hyperlink" Target="https://www.officeplus.cn/Template/Home.shtml" TargetMode="External"/><Relationship Id="rId2" Type="http://schemas.openxmlformats.org/officeDocument/2006/relationships/chart" Target="../charts/chart2.xml"/><Relationship Id="rId1" Type="http://schemas.openxmlformats.org/officeDocument/2006/relationships/slideLayout" Target="../slideLayouts/slideLayout5.xml"/><Relationship Id="rId5" Type="http://schemas.openxmlformats.org/officeDocument/2006/relationships/image" Target="../media/image56.jpeg"/><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57.png"/><Relationship Id="rId7" Type="http://schemas.openxmlformats.org/officeDocument/2006/relationships/hyperlink" Target="https://www.officeplus.cn/Template/Home.shtml" TargetMode="External"/><Relationship Id="rId2" Type="http://schemas.openxmlformats.org/officeDocument/2006/relationships/image" Target="../media/image3.jpeg"/><Relationship Id="rId1" Type="http://schemas.openxmlformats.org/officeDocument/2006/relationships/slideLayout" Target="../slideLayouts/slideLayout5.xml"/><Relationship Id="rId6" Type="http://schemas.openxmlformats.org/officeDocument/2006/relationships/image" Target="../media/image60.svg"/><Relationship Id="rId5" Type="http://schemas.openxmlformats.org/officeDocument/2006/relationships/image" Target="../media/image59.png"/><Relationship Id="rId4" Type="http://schemas.openxmlformats.org/officeDocument/2006/relationships/image" Target="../media/image58.svg"/></Relationships>
</file>

<file path=ppt/slides/_rels/slide26.xml.rels><?xml version="1.0" encoding="UTF-8" standalone="yes"?>
<Relationships xmlns="http://schemas.openxmlformats.org/package/2006/relationships"><Relationship Id="rId8" Type="http://schemas.openxmlformats.org/officeDocument/2006/relationships/image" Target="../media/image67.svg"/><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image" Target="../media/image61.jpeg"/><Relationship Id="rId1" Type="http://schemas.openxmlformats.org/officeDocument/2006/relationships/slideLayout" Target="../slideLayouts/slideLayout4.xml"/><Relationship Id="rId6" Type="http://schemas.openxmlformats.org/officeDocument/2006/relationships/image" Target="../media/image65.svg"/><Relationship Id="rId5" Type="http://schemas.openxmlformats.org/officeDocument/2006/relationships/image" Target="../media/image64.png"/><Relationship Id="rId10" Type="http://schemas.openxmlformats.org/officeDocument/2006/relationships/image" Target="../media/image5.png"/><Relationship Id="rId4" Type="http://schemas.openxmlformats.org/officeDocument/2006/relationships/image" Target="../media/image63.svg"/><Relationship Id="rId9" Type="http://schemas.openxmlformats.org/officeDocument/2006/relationships/hyperlink" Target="https://www.officeplus.cn/Template/Home.shtml"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69.svg"/><Relationship Id="rId2" Type="http://schemas.openxmlformats.org/officeDocument/2006/relationships/image" Target="../media/image68.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www.officeplus.cn/Template/Home.shtml" TargetMode="Externa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hyperlink" Target="https://www.officeplus.cn/Template/Home.shtml" TargetMode="External"/><Relationship Id="rId2" Type="http://schemas.openxmlformats.org/officeDocument/2006/relationships/image" Target="../media/image70.jpeg"/><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www.officeplus.cn/Template/Home.shtml" TargetMode="Externa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www.officeplus.cn/Template/Home.shtml" TargetMode="Externa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hyperlink" Target="http://www.pexels.com/" TargetMode="Externa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hyperlink" Target="https://www.officeplus.cn/Template/Home.shtml" TargetMode="External"/><Relationship Id="rId7" Type="http://schemas.openxmlformats.org/officeDocument/2006/relationships/image" Target="../media/image9.png"/><Relationship Id="rId12" Type="http://schemas.openxmlformats.org/officeDocument/2006/relationships/image" Target="../media/image14.svg"/><Relationship Id="rId2" Type="http://schemas.openxmlformats.org/officeDocument/2006/relationships/image" Target="../media/image6.jpeg"/><Relationship Id="rId1" Type="http://schemas.openxmlformats.org/officeDocument/2006/relationships/slideLayout" Target="../slideLayouts/slideLayout4.xml"/><Relationship Id="rId6" Type="http://schemas.openxmlformats.org/officeDocument/2006/relationships/image" Target="../media/image8.sv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svg"/><Relationship Id="rId4" Type="http://schemas.openxmlformats.org/officeDocument/2006/relationships/image" Target="../media/image5.png"/><Relationship Id="rId9"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3.jpeg"/><Relationship Id="rId1" Type="http://schemas.openxmlformats.org/officeDocument/2006/relationships/slideLayout" Target="../slideLayouts/slideLayout4.xml"/><Relationship Id="rId5" Type="http://schemas.openxmlformats.org/officeDocument/2006/relationships/image" Target="../media/image5.png"/><Relationship Id="rId4" Type="http://schemas.openxmlformats.org/officeDocument/2006/relationships/hyperlink" Target="https://www.officeplus.cn/Template/Home.shtml"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www.officeplus.cn/Template/Home.shtml" TargetMode="External"/><Relationship Id="rId2" Type="http://schemas.openxmlformats.org/officeDocument/2006/relationships/image" Target="../media/image15.jpeg"/><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4.xml"/><Relationship Id="rId5" Type="http://schemas.openxmlformats.org/officeDocument/2006/relationships/image" Target="../media/image5.png"/><Relationship Id="rId4" Type="http://schemas.openxmlformats.org/officeDocument/2006/relationships/hyperlink" Target="https://www.officeplus.cn/Template/Home.shtml"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www.officeplus.cn/Template/Home.shtml" TargetMode="External"/><Relationship Id="rId2" Type="http://schemas.openxmlformats.org/officeDocument/2006/relationships/image" Target="../media/image18.jpeg"/><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hyperlink" Target="https://www.officeplus.cn/Template/Home.shtml" TargetMode="External"/><Relationship Id="rId2" Type="http://schemas.openxmlformats.org/officeDocument/2006/relationships/image" Target="../media/image19.png"/><Relationship Id="rId1" Type="http://schemas.openxmlformats.org/officeDocument/2006/relationships/slideLayout" Target="../slideLayouts/slideLayout5.xml"/><Relationship Id="rId5" Type="http://schemas.openxmlformats.org/officeDocument/2006/relationships/image" Target="../media/image20.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F1E790EA-FC3D-E746-9903-52F030759DE5}"/>
              </a:ext>
            </a:extLst>
          </p:cNvPr>
          <p:cNvSpPr>
            <a:spLocks noGrp="1"/>
          </p:cNvSpPr>
          <p:nvPr>
            <p:ph type="body" sz="quarter" idx="12"/>
          </p:nvPr>
        </p:nvSpPr>
        <p:spPr>
          <a:xfrm>
            <a:off x="550863" y="1392226"/>
            <a:ext cx="2233157" cy="662866"/>
          </a:xfrm>
        </p:spPr>
        <p:txBody>
          <a:bodyPr/>
          <a:lstStyle/>
          <a:p>
            <a:r>
              <a:rPr lang="en-US" altLang="zh-CN" dirty="0"/>
              <a:t>20XX</a:t>
            </a:r>
            <a:r>
              <a:rPr lang="zh-CN" altLang="en-US" dirty="0"/>
              <a:t>年</a:t>
            </a:r>
          </a:p>
        </p:txBody>
      </p:sp>
      <p:sp>
        <p:nvSpPr>
          <p:cNvPr id="3" name="文本占位符 2">
            <a:extLst>
              <a:ext uri="{FF2B5EF4-FFF2-40B4-BE49-F238E27FC236}">
                <a16:creationId xmlns:a16="http://schemas.microsoft.com/office/drawing/2014/main" id="{C421A969-6EF6-B9C2-5217-7FAC69B8A8E8}"/>
              </a:ext>
            </a:extLst>
          </p:cNvPr>
          <p:cNvSpPr>
            <a:spLocks noGrp="1"/>
          </p:cNvSpPr>
          <p:nvPr>
            <p:ph type="body" sz="quarter" idx="13"/>
          </p:nvPr>
        </p:nvSpPr>
        <p:spPr>
          <a:xfrm>
            <a:off x="558800" y="2287359"/>
            <a:ext cx="6078764" cy="844550"/>
          </a:xfrm>
        </p:spPr>
        <p:txBody>
          <a:bodyPr/>
          <a:lstStyle/>
          <a:p>
            <a:r>
              <a:rPr lang="zh-CN" altLang="en-US" sz="5400" dirty="0">
                <a:gradFill>
                  <a:gsLst>
                    <a:gs pos="0">
                      <a:schemeClr val="accent1"/>
                    </a:gs>
                    <a:gs pos="100000">
                      <a:schemeClr val="accent1">
                        <a:lumMod val="60000"/>
                        <a:lumOff val="40000"/>
                      </a:schemeClr>
                    </a:gs>
                  </a:gsLst>
                  <a:lin ang="2700000" scaled="0"/>
                </a:gradFill>
                <a:effectLst>
                  <a:outerShdw blurRad="127000" dist="76200" dir="5400000" algn="t" rotWithShape="0">
                    <a:schemeClr val="accent1">
                      <a:lumMod val="75000"/>
                      <a:alpha val="22000"/>
                    </a:schemeClr>
                  </a:outerShdw>
                </a:effectLst>
              </a:rPr>
              <a:t>不忘初心 砥砺前行</a:t>
            </a:r>
          </a:p>
          <a:p>
            <a:endParaRPr lang="zh-CN" altLang="en-US" sz="5400" dirty="0"/>
          </a:p>
        </p:txBody>
      </p:sp>
      <p:sp>
        <p:nvSpPr>
          <p:cNvPr id="4" name="文本占位符 3">
            <a:extLst>
              <a:ext uri="{FF2B5EF4-FFF2-40B4-BE49-F238E27FC236}">
                <a16:creationId xmlns:a16="http://schemas.microsoft.com/office/drawing/2014/main" id="{5EBCCB03-4983-AAA6-41C3-CF4730B408EC}"/>
              </a:ext>
            </a:extLst>
          </p:cNvPr>
          <p:cNvSpPr>
            <a:spLocks noGrp="1"/>
          </p:cNvSpPr>
          <p:nvPr>
            <p:ph type="body" sz="quarter" idx="14"/>
          </p:nvPr>
        </p:nvSpPr>
        <p:spPr>
          <a:xfrm>
            <a:off x="677862" y="3275014"/>
            <a:ext cx="2767467" cy="369332"/>
          </a:xfrm>
        </p:spPr>
        <p:txBody>
          <a:bodyPr/>
          <a:lstStyle/>
          <a:p>
            <a:r>
              <a:rPr lang="zh-CN" altLang="en-US" sz="2000" dirty="0">
                <a:solidFill>
                  <a:schemeClr val="accent1">
                    <a:lumMod val="60000"/>
                    <a:lumOff val="40000"/>
                  </a:schemeClr>
                </a:solidFill>
                <a:latin typeface="+mj-ea"/>
                <a:ea typeface="+mj-ea"/>
              </a:rPr>
              <a:t>商务年中总结通用模板</a:t>
            </a:r>
          </a:p>
          <a:p>
            <a:endParaRPr lang="zh-CN" altLang="en-US" dirty="0"/>
          </a:p>
        </p:txBody>
      </p:sp>
      <p:sp>
        <p:nvSpPr>
          <p:cNvPr id="5" name="文本占位符 4">
            <a:extLst>
              <a:ext uri="{FF2B5EF4-FFF2-40B4-BE49-F238E27FC236}">
                <a16:creationId xmlns:a16="http://schemas.microsoft.com/office/drawing/2014/main" id="{A79FA6AE-2FCB-29F5-C1A8-0A8AEF5381D7}"/>
              </a:ext>
            </a:extLst>
          </p:cNvPr>
          <p:cNvSpPr>
            <a:spLocks noGrp="1"/>
          </p:cNvSpPr>
          <p:nvPr>
            <p:ph type="body" sz="quarter" idx="15"/>
          </p:nvPr>
        </p:nvSpPr>
        <p:spPr>
          <a:xfrm>
            <a:off x="810669" y="5567594"/>
            <a:ext cx="2540000" cy="401638"/>
          </a:xfrm>
        </p:spPr>
        <p:txBody>
          <a:bodyPr/>
          <a:lstStyle/>
          <a:p>
            <a:r>
              <a:rPr lang="zh-CN" altLang="en-US" dirty="0"/>
              <a:t>汇报人：</a:t>
            </a:r>
            <a:r>
              <a:rPr lang="en-US" altLang="zh-CN" dirty="0" err="1"/>
              <a:t>OfficePLUS</a:t>
            </a:r>
            <a:endParaRPr lang="zh-CN" altLang="en-US" dirty="0"/>
          </a:p>
        </p:txBody>
      </p:sp>
      <p:sp>
        <p:nvSpPr>
          <p:cNvPr id="6" name="文本框 5">
            <a:extLst>
              <a:ext uri="{FF2B5EF4-FFF2-40B4-BE49-F238E27FC236}">
                <a16:creationId xmlns:a16="http://schemas.microsoft.com/office/drawing/2014/main" id="{43208B62-0CB2-4661-E338-6B73470ABD84}"/>
              </a:ext>
            </a:extLst>
          </p:cNvPr>
          <p:cNvSpPr txBox="1"/>
          <p:nvPr/>
        </p:nvSpPr>
        <p:spPr>
          <a:xfrm>
            <a:off x="5881809" y="5893078"/>
            <a:ext cx="6230859" cy="738664"/>
          </a:xfrm>
          <a:prstGeom prst="rect">
            <a:avLst/>
          </a:prstGeom>
          <a:noFill/>
        </p:spPr>
        <p:txBody>
          <a:bodyPr wrap="square" rtlCol="0">
            <a:spAutoFit/>
          </a:bodyPr>
          <a:lstStyle/>
          <a:p>
            <a:r>
              <a:rPr lang="en-US" altLang="zh-CN" sz="1400" dirty="0">
                <a:solidFill>
                  <a:schemeClr val="bg1">
                    <a:alpha val="14000"/>
                  </a:schemeClr>
                </a:solidFill>
                <a:latin typeface="+mn-ea"/>
              </a:rPr>
              <a:t>Lorem ipsum dolor sit amet, consectetuer adipiscing elit. Maecenas porttitor congue massa. Fusce posuere, magna sed pulvinar ultricies, purus lectus malesuada libero, sit amet commodo magna eros quis </a:t>
            </a:r>
            <a:r>
              <a:rPr lang="en-US" altLang="zh-CN" sz="1400" dirty="0" err="1">
                <a:solidFill>
                  <a:schemeClr val="bg1">
                    <a:alpha val="14000"/>
                  </a:schemeClr>
                </a:solidFill>
                <a:latin typeface="+mn-ea"/>
              </a:rPr>
              <a:t>urna</a:t>
            </a:r>
            <a:r>
              <a:rPr lang="en-US" altLang="zh-CN" sz="1400" dirty="0">
                <a:solidFill>
                  <a:schemeClr val="bg1">
                    <a:alpha val="14000"/>
                  </a:schemeClr>
                </a:solidFill>
                <a:latin typeface="+mn-ea"/>
              </a:rPr>
              <a:t>.</a:t>
            </a:r>
          </a:p>
        </p:txBody>
      </p:sp>
      <p:pic>
        <p:nvPicPr>
          <p:cNvPr id="7" name="Picture 2">
            <a:hlinkClick r:id="rId2"/>
            <a:extLst>
              <a:ext uri="{FF2B5EF4-FFF2-40B4-BE49-F238E27FC236}">
                <a16:creationId xmlns:a16="http://schemas.microsoft.com/office/drawing/2014/main" id="{8EFE836A-7025-503C-EFE0-C75A346815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743" y="515242"/>
            <a:ext cx="1758709" cy="2344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19357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E9DDF40E-5B64-33B2-3058-65A91275B788}"/>
              </a:ext>
            </a:extLst>
          </p:cNvPr>
          <p:cNvSpPr>
            <a:spLocks noGrp="1"/>
          </p:cNvSpPr>
          <p:nvPr>
            <p:ph type="body" sz="quarter" idx="10"/>
          </p:nvPr>
        </p:nvSpPr>
        <p:spPr/>
        <p:txBody>
          <a:bodyPr>
            <a:noAutofit/>
          </a:bodyPr>
          <a:lstStyle/>
          <a:p>
            <a:r>
              <a:rPr lang="en-US" altLang="zh-CN" dirty="0"/>
              <a:t>2</a:t>
            </a:r>
            <a:endParaRPr lang="zh-CN" altLang="en-US" dirty="0"/>
          </a:p>
        </p:txBody>
      </p:sp>
      <p:sp>
        <p:nvSpPr>
          <p:cNvPr id="3" name="文本占位符 2">
            <a:extLst>
              <a:ext uri="{FF2B5EF4-FFF2-40B4-BE49-F238E27FC236}">
                <a16:creationId xmlns:a16="http://schemas.microsoft.com/office/drawing/2014/main" id="{7A63FE28-8F0B-2036-6DEB-0AD27FF5DBB2}"/>
              </a:ext>
            </a:extLst>
          </p:cNvPr>
          <p:cNvSpPr>
            <a:spLocks noGrp="1"/>
          </p:cNvSpPr>
          <p:nvPr>
            <p:ph type="body" sz="quarter" idx="11"/>
          </p:nvPr>
        </p:nvSpPr>
        <p:spPr>
          <a:xfrm>
            <a:off x="1578213" y="4419364"/>
            <a:ext cx="2210016" cy="523220"/>
          </a:xfrm>
        </p:spPr>
        <p:txBody>
          <a:bodyPr>
            <a:noAutofit/>
          </a:bodyPr>
          <a:lstStyle/>
          <a:p>
            <a:r>
              <a:rPr kumimoji="0" lang="en-US" altLang="zh-CN" sz="2800" b="0" i="0" u="none" strike="noStrike" kern="1200" cap="none" spc="0" normalizeH="0" baseline="0" noProof="0" dirty="0">
                <a:ln>
                  <a:noFill/>
                </a:ln>
                <a:solidFill>
                  <a:schemeClr val="bg1"/>
                </a:solidFill>
                <a:effectLst/>
                <a:uLnTx/>
                <a:uFillTx/>
                <a:latin typeface="+mj-ea"/>
                <a:ea typeface="+mj-ea"/>
              </a:rPr>
              <a:t>PART  TWO</a:t>
            </a:r>
            <a:endParaRPr lang="zh-CN" altLang="en-US" sz="2800" dirty="0">
              <a:solidFill>
                <a:schemeClr val="bg1"/>
              </a:solidFill>
              <a:latin typeface="+mj-ea"/>
              <a:ea typeface="+mj-ea"/>
            </a:endParaRPr>
          </a:p>
        </p:txBody>
      </p:sp>
      <p:sp>
        <p:nvSpPr>
          <p:cNvPr id="4" name="文本占位符 3">
            <a:extLst>
              <a:ext uri="{FF2B5EF4-FFF2-40B4-BE49-F238E27FC236}">
                <a16:creationId xmlns:a16="http://schemas.microsoft.com/office/drawing/2014/main" id="{E919F12A-0C59-F813-4B75-FF887FCD10DF}"/>
              </a:ext>
            </a:extLst>
          </p:cNvPr>
          <p:cNvSpPr>
            <a:spLocks noGrp="1"/>
          </p:cNvSpPr>
          <p:nvPr>
            <p:ph type="body" sz="quarter" idx="12"/>
          </p:nvPr>
        </p:nvSpPr>
        <p:spPr>
          <a:xfrm>
            <a:off x="5428984" y="2751467"/>
            <a:ext cx="6531894" cy="1379662"/>
          </a:xfrm>
        </p:spPr>
        <p:txBody>
          <a:bodyPr>
            <a:noAutofit/>
          </a:bodyPr>
          <a:lstStyle/>
          <a:p>
            <a:r>
              <a:rPr lang="zh-CN" altLang="en-US" sz="9600" dirty="0">
                <a:solidFill>
                  <a:schemeClr val="accent1"/>
                </a:solidFill>
                <a:effectLst>
                  <a:reflection blurRad="177800" stA="55000" endA="300" endPos="45500" dist="25400" dir="5400000" sy="-100000" algn="bl" rotWithShape="0"/>
                </a:effectLst>
                <a:latin typeface="+mj-ea"/>
                <a:ea typeface="+mj-ea"/>
              </a:rPr>
              <a:t>成绩与不足</a:t>
            </a:r>
          </a:p>
          <a:p>
            <a:endParaRPr lang="zh-CN" altLang="en-US" dirty="0"/>
          </a:p>
        </p:txBody>
      </p:sp>
      <p:sp>
        <p:nvSpPr>
          <p:cNvPr id="5" name="文本占位符 4">
            <a:extLst>
              <a:ext uri="{FF2B5EF4-FFF2-40B4-BE49-F238E27FC236}">
                <a16:creationId xmlns:a16="http://schemas.microsoft.com/office/drawing/2014/main" id="{E2CF5E20-B229-23AA-2CDD-5EFFD4577EE4}"/>
              </a:ext>
            </a:extLst>
          </p:cNvPr>
          <p:cNvSpPr>
            <a:spLocks noGrp="1"/>
          </p:cNvSpPr>
          <p:nvPr>
            <p:ph type="body" sz="quarter" idx="13"/>
          </p:nvPr>
        </p:nvSpPr>
        <p:spPr>
          <a:xfrm>
            <a:off x="5453260" y="1886241"/>
            <a:ext cx="1851464" cy="461665"/>
          </a:xfrm>
        </p:spPr>
        <p:txBody>
          <a:bodyPr>
            <a:noAutofit/>
          </a:bodyPr>
          <a:lstStyle/>
          <a:p>
            <a:pPr marL="0" indent="0">
              <a:buNone/>
            </a:pPr>
            <a:r>
              <a:rPr kumimoji="0" lang="en-US" altLang="zh-CN" sz="2400" b="0" i="0" u="none" strike="noStrike" kern="1200" cap="none" spc="0" normalizeH="0" baseline="0" noProof="0" dirty="0">
                <a:ln>
                  <a:noFill/>
                </a:ln>
                <a:solidFill>
                  <a:schemeClr val="accent1"/>
                </a:solidFill>
                <a:effectLst/>
                <a:uLnTx/>
                <a:uFillTx/>
                <a:latin typeface="思源黑体 CN Medium"/>
                <a:ea typeface="思源黑体 CN Medium"/>
                <a:cs typeface="+mn-cs"/>
              </a:rPr>
              <a:t>PART TWO</a:t>
            </a:r>
          </a:p>
          <a:p>
            <a:endParaRPr lang="zh-CN" altLang="en-US" dirty="0"/>
          </a:p>
        </p:txBody>
      </p:sp>
      <p:sp>
        <p:nvSpPr>
          <p:cNvPr id="6" name="文本框 5">
            <a:extLst>
              <a:ext uri="{FF2B5EF4-FFF2-40B4-BE49-F238E27FC236}">
                <a16:creationId xmlns:a16="http://schemas.microsoft.com/office/drawing/2014/main" id="{E360A8DC-DE15-D2C2-9605-BE59DD9B00F9}"/>
              </a:ext>
            </a:extLst>
          </p:cNvPr>
          <p:cNvSpPr txBox="1"/>
          <p:nvPr/>
        </p:nvSpPr>
        <p:spPr>
          <a:xfrm>
            <a:off x="8694931" y="956356"/>
            <a:ext cx="3518912" cy="1282852"/>
          </a:xfrm>
          <a:prstGeom prst="rect">
            <a:avLst/>
          </a:prstGeom>
          <a:noFill/>
        </p:spPr>
        <p:txBody>
          <a:bodyPr wrap="none" rtlCol="0">
            <a:noAutofit/>
          </a:bodyPr>
          <a:lstStyle/>
          <a:p>
            <a:pPr marL="0" marR="0" lvl="0" indent="0" algn="ctr" defTabSz="914400" rtl="0" eaLnBrk="1" fontAlgn="auto" latinLnBrk="0" hangingPunct="1">
              <a:lnSpc>
                <a:spcPct val="125000"/>
              </a:lnSpc>
              <a:spcBef>
                <a:spcPts val="100"/>
              </a:spcBef>
              <a:spcAft>
                <a:spcPts val="100"/>
              </a:spcAft>
              <a:buClrTx/>
              <a:buSzTx/>
              <a:buFontTx/>
              <a:buNone/>
              <a:tabLst/>
              <a:defRPr/>
            </a:pPr>
            <a:endParaRPr lang="zh-CN" altLang="en-US" sz="9600" dirty="0">
              <a:solidFill>
                <a:schemeClr val="accent1"/>
              </a:solidFill>
              <a:effectLst>
                <a:reflection blurRad="177800" stA="55000" endA="300" endPos="45500" dist="25400" dir="5400000" sy="-100000" algn="bl" rotWithShape="0"/>
              </a:effectLst>
              <a:latin typeface="+mj-ea"/>
              <a:ea typeface="+mj-ea"/>
            </a:endParaRPr>
          </a:p>
        </p:txBody>
      </p:sp>
      <p:pic>
        <p:nvPicPr>
          <p:cNvPr id="10" name="Picture 2">
            <a:hlinkClick r:id="rId2"/>
            <a:extLst>
              <a:ext uri="{FF2B5EF4-FFF2-40B4-BE49-F238E27FC236}">
                <a16:creationId xmlns:a16="http://schemas.microsoft.com/office/drawing/2014/main" id="{4FE1EBEA-FAE3-AE45-A1BE-3017E92F11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37966" y="629542"/>
            <a:ext cx="1758709" cy="234495"/>
          </a:xfrm>
          <a:prstGeom prst="rect">
            <a:avLst/>
          </a:prstGeom>
          <a:noFill/>
          <a:extLst>
            <a:ext uri="{909E8E84-426E-40DD-AFC4-6F175D3DCCD1}">
              <a14:hiddenFill xmlns:a14="http://schemas.microsoft.com/office/drawing/2010/main">
                <a:solidFill>
                  <a:srgbClr val="FFFFFF"/>
                </a:solidFill>
              </a14:hiddenFill>
            </a:ext>
          </a:extLst>
        </p:spPr>
      </p:pic>
      <p:grpSp>
        <p:nvGrpSpPr>
          <p:cNvPr id="8" name="组合 7">
            <a:extLst>
              <a:ext uri="{FF2B5EF4-FFF2-40B4-BE49-F238E27FC236}">
                <a16:creationId xmlns:a16="http://schemas.microsoft.com/office/drawing/2014/main" id="{EB78B6ED-1E11-D878-7DD1-7AB712A769C8}"/>
              </a:ext>
            </a:extLst>
          </p:cNvPr>
          <p:cNvGrpSpPr/>
          <p:nvPr/>
        </p:nvGrpSpPr>
        <p:grpSpPr>
          <a:xfrm>
            <a:off x="5566548" y="2485506"/>
            <a:ext cx="5867498" cy="72000"/>
            <a:chOff x="5606626" y="2485506"/>
            <a:chExt cx="5867498" cy="72000"/>
          </a:xfrm>
        </p:grpSpPr>
        <p:cxnSp>
          <p:nvCxnSpPr>
            <p:cNvPr id="9" name="直接连接符 8">
              <a:extLst>
                <a:ext uri="{FF2B5EF4-FFF2-40B4-BE49-F238E27FC236}">
                  <a16:creationId xmlns:a16="http://schemas.microsoft.com/office/drawing/2014/main" id="{4E2304F8-89FC-B44F-5FDC-039B16502EF0}"/>
                </a:ext>
              </a:extLst>
            </p:cNvPr>
            <p:cNvCxnSpPr>
              <a:cxnSpLocks/>
            </p:cNvCxnSpPr>
            <p:nvPr/>
          </p:nvCxnSpPr>
          <p:spPr>
            <a:xfrm>
              <a:off x="5656986" y="2515042"/>
              <a:ext cx="5817138"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矩形 10">
              <a:extLst>
                <a:ext uri="{FF2B5EF4-FFF2-40B4-BE49-F238E27FC236}">
                  <a16:creationId xmlns:a16="http://schemas.microsoft.com/office/drawing/2014/main" id="{2A523EAC-36E3-06F7-B05C-D853FB481BA3}"/>
                </a:ext>
              </a:extLst>
            </p:cNvPr>
            <p:cNvSpPr/>
            <p:nvPr/>
          </p:nvSpPr>
          <p:spPr>
            <a:xfrm>
              <a:off x="5606626" y="2485506"/>
              <a:ext cx="972000" cy="7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26506740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496F9329-5857-0C3A-F245-CE80D8B110CC}"/>
              </a:ext>
            </a:extLst>
          </p:cNvPr>
          <p:cNvSpPr>
            <a:spLocks noGrp="1"/>
          </p:cNvSpPr>
          <p:nvPr>
            <p:ph type="body" sz="quarter" idx="10"/>
          </p:nvPr>
        </p:nvSpPr>
        <p:spPr/>
        <p:txBody>
          <a:bodyPr/>
          <a:lstStyle/>
          <a:p>
            <a:endParaRPr lang="zh-CN" altLang="en-US"/>
          </a:p>
        </p:txBody>
      </p:sp>
      <p:sp>
        <p:nvSpPr>
          <p:cNvPr id="3" name="矩形 11">
            <a:extLst>
              <a:ext uri="{FF2B5EF4-FFF2-40B4-BE49-F238E27FC236}">
                <a16:creationId xmlns:a16="http://schemas.microsoft.com/office/drawing/2014/main" id="{5EE981B3-1126-5284-1C5B-F761D77FF7AC}"/>
              </a:ext>
            </a:extLst>
          </p:cNvPr>
          <p:cNvSpPr/>
          <p:nvPr/>
        </p:nvSpPr>
        <p:spPr>
          <a:xfrm>
            <a:off x="0" y="0"/>
            <a:ext cx="5656986" cy="6959600"/>
          </a:xfrm>
          <a:custGeom>
            <a:avLst/>
            <a:gdLst>
              <a:gd name="connsiteX0" fmla="*/ 0 w 5394560"/>
              <a:gd name="connsiteY0" fmla="*/ 0 h 6959600"/>
              <a:gd name="connsiteX1" fmla="*/ 5394560 w 5394560"/>
              <a:gd name="connsiteY1" fmla="*/ 0 h 6959600"/>
              <a:gd name="connsiteX2" fmla="*/ 5394560 w 5394560"/>
              <a:gd name="connsiteY2" fmla="*/ 6959600 h 6959600"/>
              <a:gd name="connsiteX3" fmla="*/ 0 w 5394560"/>
              <a:gd name="connsiteY3" fmla="*/ 6959600 h 6959600"/>
              <a:gd name="connsiteX4" fmla="*/ 0 w 5394560"/>
              <a:gd name="connsiteY4" fmla="*/ 0 h 6959600"/>
              <a:gd name="connsiteX0" fmla="*/ 0 w 5394560"/>
              <a:gd name="connsiteY0" fmla="*/ 0 h 6959600"/>
              <a:gd name="connsiteX1" fmla="*/ 5394560 w 5394560"/>
              <a:gd name="connsiteY1" fmla="*/ 0 h 6959600"/>
              <a:gd name="connsiteX2" fmla="*/ 5394560 w 5394560"/>
              <a:gd name="connsiteY2" fmla="*/ 6959600 h 6959600"/>
              <a:gd name="connsiteX3" fmla="*/ 0 w 5394560"/>
              <a:gd name="connsiteY3" fmla="*/ 6959600 h 6959600"/>
              <a:gd name="connsiteX4" fmla="*/ 0 w 5394560"/>
              <a:gd name="connsiteY4" fmla="*/ 0 h 6959600"/>
              <a:gd name="connsiteX0" fmla="*/ 0 w 5394560"/>
              <a:gd name="connsiteY0" fmla="*/ 0 h 6959600"/>
              <a:gd name="connsiteX1" fmla="*/ 5394560 w 5394560"/>
              <a:gd name="connsiteY1" fmla="*/ 0 h 6959600"/>
              <a:gd name="connsiteX2" fmla="*/ 5394560 w 5394560"/>
              <a:gd name="connsiteY2" fmla="*/ 6959600 h 6959600"/>
              <a:gd name="connsiteX3" fmla="*/ 0 w 5394560"/>
              <a:gd name="connsiteY3" fmla="*/ 6959600 h 6959600"/>
              <a:gd name="connsiteX4" fmla="*/ 0 w 5394560"/>
              <a:gd name="connsiteY4" fmla="*/ 0 h 6959600"/>
              <a:gd name="connsiteX0" fmla="*/ 0 w 5394717"/>
              <a:gd name="connsiteY0" fmla="*/ 0 h 6959600"/>
              <a:gd name="connsiteX1" fmla="*/ 5394560 w 5394717"/>
              <a:gd name="connsiteY1" fmla="*/ 0 h 6959600"/>
              <a:gd name="connsiteX2" fmla="*/ 5394560 w 5394717"/>
              <a:gd name="connsiteY2" fmla="*/ 6959600 h 6959600"/>
              <a:gd name="connsiteX3" fmla="*/ 0 w 5394717"/>
              <a:gd name="connsiteY3" fmla="*/ 6959600 h 6959600"/>
              <a:gd name="connsiteX4" fmla="*/ 0 w 5394717"/>
              <a:gd name="connsiteY4" fmla="*/ 0 h 6959600"/>
              <a:gd name="connsiteX0" fmla="*/ 0 w 5394662"/>
              <a:gd name="connsiteY0" fmla="*/ 0 h 6959600"/>
              <a:gd name="connsiteX1" fmla="*/ 5394560 w 5394662"/>
              <a:gd name="connsiteY1" fmla="*/ 0 h 6959600"/>
              <a:gd name="connsiteX2" fmla="*/ 5394560 w 5394662"/>
              <a:gd name="connsiteY2" fmla="*/ 6959600 h 6959600"/>
              <a:gd name="connsiteX3" fmla="*/ 0 w 5394662"/>
              <a:gd name="connsiteY3" fmla="*/ 6959600 h 6959600"/>
              <a:gd name="connsiteX4" fmla="*/ 0 w 5394662"/>
              <a:gd name="connsiteY4" fmla="*/ 0 h 6959600"/>
              <a:gd name="connsiteX0" fmla="*/ 0 w 5478324"/>
              <a:gd name="connsiteY0" fmla="*/ 0 h 6959600"/>
              <a:gd name="connsiteX1" fmla="*/ 5394560 w 5478324"/>
              <a:gd name="connsiteY1" fmla="*/ 0 h 6959600"/>
              <a:gd name="connsiteX2" fmla="*/ 5394560 w 5478324"/>
              <a:gd name="connsiteY2" fmla="*/ 6959600 h 6959600"/>
              <a:gd name="connsiteX3" fmla="*/ 0 w 5478324"/>
              <a:gd name="connsiteY3" fmla="*/ 6959600 h 6959600"/>
              <a:gd name="connsiteX4" fmla="*/ 0 w 5478324"/>
              <a:gd name="connsiteY4" fmla="*/ 0 h 6959600"/>
              <a:gd name="connsiteX0" fmla="*/ 0 w 5531669"/>
              <a:gd name="connsiteY0" fmla="*/ 0 h 6959600"/>
              <a:gd name="connsiteX1" fmla="*/ 5394560 w 5531669"/>
              <a:gd name="connsiteY1" fmla="*/ 0 h 6959600"/>
              <a:gd name="connsiteX2" fmla="*/ 5394560 w 5531669"/>
              <a:gd name="connsiteY2" fmla="*/ 6959600 h 6959600"/>
              <a:gd name="connsiteX3" fmla="*/ 0 w 5531669"/>
              <a:gd name="connsiteY3" fmla="*/ 6959600 h 6959600"/>
              <a:gd name="connsiteX4" fmla="*/ 0 w 5531669"/>
              <a:gd name="connsiteY4" fmla="*/ 0 h 6959600"/>
              <a:gd name="connsiteX0" fmla="*/ 0 w 5532868"/>
              <a:gd name="connsiteY0" fmla="*/ 0 h 6959600"/>
              <a:gd name="connsiteX1" fmla="*/ 5394560 w 5532868"/>
              <a:gd name="connsiteY1" fmla="*/ 0 h 6959600"/>
              <a:gd name="connsiteX2" fmla="*/ 5416332 w 5532868"/>
              <a:gd name="connsiteY2" fmla="*/ 6879771 h 6959600"/>
              <a:gd name="connsiteX3" fmla="*/ 0 w 5532868"/>
              <a:gd name="connsiteY3" fmla="*/ 6959600 h 6959600"/>
              <a:gd name="connsiteX4" fmla="*/ 0 w 5532868"/>
              <a:gd name="connsiteY4" fmla="*/ 0 h 6959600"/>
              <a:gd name="connsiteX0" fmla="*/ 0 w 5530882"/>
              <a:gd name="connsiteY0" fmla="*/ 0 h 6959600"/>
              <a:gd name="connsiteX1" fmla="*/ 5394560 w 5530882"/>
              <a:gd name="connsiteY1" fmla="*/ 0 h 6959600"/>
              <a:gd name="connsiteX2" fmla="*/ 5380046 w 5530882"/>
              <a:gd name="connsiteY2" fmla="*/ 6850742 h 6959600"/>
              <a:gd name="connsiteX3" fmla="*/ 0 w 5530882"/>
              <a:gd name="connsiteY3" fmla="*/ 6959600 h 6959600"/>
              <a:gd name="connsiteX4" fmla="*/ 0 w 5530882"/>
              <a:gd name="connsiteY4" fmla="*/ 0 h 6959600"/>
              <a:gd name="connsiteX0" fmla="*/ 0 w 5530711"/>
              <a:gd name="connsiteY0" fmla="*/ 0 h 6959600"/>
              <a:gd name="connsiteX1" fmla="*/ 5394560 w 5530711"/>
              <a:gd name="connsiteY1" fmla="*/ 0 h 6959600"/>
              <a:gd name="connsiteX2" fmla="*/ 5376871 w 5530711"/>
              <a:gd name="connsiteY2" fmla="*/ 6860267 h 6959600"/>
              <a:gd name="connsiteX3" fmla="*/ 0 w 5530711"/>
              <a:gd name="connsiteY3" fmla="*/ 6959600 h 6959600"/>
              <a:gd name="connsiteX4" fmla="*/ 0 w 5530711"/>
              <a:gd name="connsiteY4" fmla="*/ 0 h 6959600"/>
              <a:gd name="connsiteX0" fmla="*/ 0 w 5530711"/>
              <a:gd name="connsiteY0" fmla="*/ 0 h 6959600"/>
              <a:gd name="connsiteX1" fmla="*/ 5394560 w 5530711"/>
              <a:gd name="connsiteY1" fmla="*/ 0 h 6959600"/>
              <a:gd name="connsiteX2" fmla="*/ 5376871 w 5530711"/>
              <a:gd name="connsiteY2" fmla="*/ 6850742 h 6959600"/>
              <a:gd name="connsiteX3" fmla="*/ 0 w 5530711"/>
              <a:gd name="connsiteY3" fmla="*/ 6959600 h 6959600"/>
              <a:gd name="connsiteX4" fmla="*/ 0 w 5530711"/>
              <a:gd name="connsiteY4" fmla="*/ 0 h 6959600"/>
              <a:gd name="connsiteX0" fmla="*/ 0 w 5530711"/>
              <a:gd name="connsiteY0" fmla="*/ 0 h 6959600"/>
              <a:gd name="connsiteX1" fmla="*/ 5394560 w 5530711"/>
              <a:gd name="connsiteY1" fmla="*/ 0 h 6959600"/>
              <a:gd name="connsiteX2" fmla="*/ 5376871 w 5530711"/>
              <a:gd name="connsiteY2" fmla="*/ 6860267 h 6959600"/>
              <a:gd name="connsiteX3" fmla="*/ 0 w 5530711"/>
              <a:gd name="connsiteY3" fmla="*/ 6959600 h 6959600"/>
              <a:gd name="connsiteX4" fmla="*/ 0 w 5530711"/>
              <a:gd name="connsiteY4" fmla="*/ 0 h 6959600"/>
              <a:gd name="connsiteX0" fmla="*/ 0 w 5523003"/>
              <a:gd name="connsiteY0" fmla="*/ 0 h 6959600"/>
              <a:gd name="connsiteX1" fmla="*/ 5394560 w 5523003"/>
              <a:gd name="connsiteY1" fmla="*/ 0 h 6959600"/>
              <a:gd name="connsiteX2" fmla="*/ 5224564 w 5523003"/>
              <a:gd name="connsiteY2" fmla="*/ 6860267 h 6959600"/>
              <a:gd name="connsiteX3" fmla="*/ 0 w 5523003"/>
              <a:gd name="connsiteY3" fmla="*/ 6959600 h 6959600"/>
              <a:gd name="connsiteX4" fmla="*/ 0 w 5523003"/>
              <a:gd name="connsiteY4" fmla="*/ 0 h 6959600"/>
              <a:gd name="connsiteX0" fmla="*/ 0 w 5470315"/>
              <a:gd name="connsiteY0" fmla="*/ 0 h 6959600"/>
              <a:gd name="connsiteX1" fmla="*/ 5339176 w 5470315"/>
              <a:gd name="connsiteY1" fmla="*/ 21771 h 6959600"/>
              <a:gd name="connsiteX2" fmla="*/ 5224564 w 5470315"/>
              <a:gd name="connsiteY2" fmla="*/ 6860267 h 6959600"/>
              <a:gd name="connsiteX3" fmla="*/ 0 w 5470315"/>
              <a:gd name="connsiteY3" fmla="*/ 6959600 h 6959600"/>
              <a:gd name="connsiteX4" fmla="*/ 0 w 5470315"/>
              <a:gd name="connsiteY4" fmla="*/ 0 h 6959600"/>
              <a:gd name="connsiteX0" fmla="*/ 0 w 5384956"/>
              <a:gd name="connsiteY0" fmla="*/ 0 h 6959600"/>
              <a:gd name="connsiteX1" fmla="*/ 5249176 w 5384956"/>
              <a:gd name="connsiteY1" fmla="*/ 7257 h 6959600"/>
              <a:gd name="connsiteX2" fmla="*/ 5224564 w 5384956"/>
              <a:gd name="connsiteY2" fmla="*/ 6860267 h 6959600"/>
              <a:gd name="connsiteX3" fmla="*/ 0 w 5384956"/>
              <a:gd name="connsiteY3" fmla="*/ 6959600 h 6959600"/>
              <a:gd name="connsiteX4" fmla="*/ 0 w 5384956"/>
              <a:gd name="connsiteY4" fmla="*/ 0 h 6959600"/>
              <a:gd name="connsiteX0" fmla="*/ 0 w 5393644"/>
              <a:gd name="connsiteY0" fmla="*/ 0 h 6959600"/>
              <a:gd name="connsiteX1" fmla="*/ 5249176 w 5393644"/>
              <a:gd name="connsiteY1" fmla="*/ 7257 h 6959600"/>
              <a:gd name="connsiteX2" fmla="*/ 5376872 w 5393644"/>
              <a:gd name="connsiteY2" fmla="*/ 6838495 h 6959600"/>
              <a:gd name="connsiteX3" fmla="*/ 0 w 5393644"/>
              <a:gd name="connsiteY3" fmla="*/ 6959600 h 6959600"/>
              <a:gd name="connsiteX4" fmla="*/ 0 w 5393644"/>
              <a:gd name="connsiteY4" fmla="*/ 0 h 6959600"/>
              <a:gd name="connsiteX0" fmla="*/ 0 w 5389018"/>
              <a:gd name="connsiteY0" fmla="*/ 0 h 6959600"/>
              <a:gd name="connsiteX1" fmla="*/ 5249176 w 5389018"/>
              <a:gd name="connsiteY1" fmla="*/ 7257 h 6959600"/>
              <a:gd name="connsiteX2" fmla="*/ 5376872 w 5389018"/>
              <a:gd name="connsiteY2" fmla="*/ 6838495 h 6959600"/>
              <a:gd name="connsiteX3" fmla="*/ 0 w 5389018"/>
              <a:gd name="connsiteY3" fmla="*/ 6959600 h 6959600"/>
              <a:gd name="connsiteX4" fmla="*/ 0 w 5389018"/>
              <a:gd name="connsiteY4" fmla="*/ 0 h 6959600"/>
              <a:gd name="connsiteX0" fmla="*/ 0 w 5404564"/>
              <a:gd name="connsiteY0" fmla="*/ 0 h 6959600"/>
              <a:gd name="connsiteX1" fmla="*/ 5249176 w 5404564"/>
              <a:gd name="connsiteY1" fmla="*/ 7257 h 6959600"/>
              <a:gd name="connsiteX2" fmla="*/ 5404564 w 5404564"/>
              <a:gd name="connsiteY2" fmla="*/ 6853010 h 6959600"/>
              <a:gd name="connsiteX3" fmla="*/ 0 w 5404564"/>
              <a:gd name="connsiteY3" fmla="*/ 6959600 h 6959600"/>
              <a:gd name="connsiteX4" fmla="*/ 0 w 5404564"/>
              <a:gd name="connsiteY4" fmla="*/ 0 h 6959600"/>
              <a:gd name="connsiteX0" fmla="*/ 0 w 5396585"/>
              <a:gd name="connsiteY0" fmla="*/ 0 h 6959600"/>
              <a:gd name="connsiteX1" fmla="*/ 5249176 w 5396585"/>
              <a:gd name="connsiteY1" fmla="*/ 7257 h 6959600"/>
              <a:gd name="connsiteX2" fmla="*/ 5396585 w 5396585"/>
              <a:gd name="connsiteY2" fmla="*/ 6858586 h 6959600"/>
              <a:gd name="connsiteX3" fmla="*/ 0 w 5396585"/>
              <a:gd name="connsiteY3" fmla="*/ 6959600 h 6959600"/>
              <a:gd name="connsiteX4" fmla="*/ 0 w 5396585"/>
              <a:gd name="connsiteY4" fmla="*/ 0 h 6959600"/>
              <a:gd name="connsiteX0" fmla="*/ 0 w 5396585"/>
              <a:gd name="connsiteY0" fmla="*/ 0 h 6959600"/>
              <a:gd name="connsiteX1" fmla="*/ 5193327 w 5396585"/>
              <a:gd name="connsiteY1" fmla="*/ 1681 h 6959600"/>
              <a:gd name="connsiteX2" fmla="*/ 5396585 w 5396585"/>
              <a:gd name="connsiteY2" fmla="*/ 6858586 h 6959600"/>
              <a:gd name="connsiteX3" fmla="*/ 0 w 5396585"/>
              <a:gd name="connsiteY3" fmla="*/ 6959600 h 6959600"/>
              <a:gd name="connsiteX4" fmla="*/ 0 w 5396585"/>
              <a:gd name="connsiteY4" fmla="*/ 0 h 695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6585" h="6959600">
                <a:moveTo>
                  <a:pt x="0" y="0"/>
                </a:moveTo>
                <a:lnTo>
                  <a:pt x="5193327" y="1681"/>
                </a:lnTo>
                <a:cubicBezTo>
                  <a:pt x="5882754" y="2858576"/>
                  <a:pt x="3789507" y="2898605"/>
                  <a:pt x="5396585" y="6858586"/>
                </a:cubicBezTo>
                <a:lnTo>
                  <a:pt x="0" y="6959600"/>
                </a:lnTo>
                <a:lnTo>
                  <a:pt x="0" y="0"/>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11">
            <a:extLst>
              <a:ext uri="{FF2B5EF4-FFF2-40B4-BE49-F238E27FC236}">
                <a16:creationId xmlns:a16="http://schemas.microsoft.com/office/drawing/2014/main" id="{F24A0386-56C4-5542-F3B9-ED6D5E415592}"/>
              </a:ext>
            </a:extLst>
          </p:cNvPr>
          <p:cNvSpPr/>
          <p:nvPr/>
        </p:nvSpPr>
        <p:spPr>
          <a:xfrm>
            <a:off x="0" y="0"/>
            <a:ext cx="5530711" cy="6959600"/>
          </a:xfrm>
          <a:custGeom>
            <a:avLst/>
            <a:gdLst>
              <a:gd name="connsiteX0" fmla="*/ 0 w 5394560"/>
              <a:gd name="connsiteY0" fmla="*/ 0 h 6959600"/>
              <a:gd name="connsiteX1" fmla="*/ 5394560 w 5394560"/>
              <a:gd name="connsiteY1" fmla="*/ 0 h 6959600"/>
              <a:gd name="connsiteX2" fmla="*/ 5394560 w 5394560"/>
              <a:gd name="connsiteY2" fmla="*/ 6959600 h 6959600"/>
              <a:gd name="connsiteX3" fmla="*/ 0 w 5394560"/>
              <a:gd name="connsiteY3" fmla="*/ 6959600 h 6959600"/>
              <a:gd name="connsiteX4" fmla="*/ 0 w 5394560"/>
              <a:gd name="connsiteY4" fmla="*/ 0 h 6959600"/>
              <a:gd name="connsiteX0" fmla="*/ 0 w 5394560"/>
              <a:gd name="connsiteY0" fmla="*/ 0 h 6959600"/>
              <a:gd name="connsiteX1" fmla="*/ 5394560 w 5394560"/>
              <a:gd name="connsiteY1" fmla="*/ 0 h 6959600"/>
              <a:gd name="connsiteX2" fmla="*/ 5394560 w 5394560"/>
              <a:gd name="connsiteY2" fmla="*/ 6959600 h 6959600"/>
              <a:gd name="connsiteX3" fmla="*/ 0 w 5394560"/>
              <a:gd name="connsiteY3" fmla="*/ 6959600 h 6959600"/>
              <a:gd name="connsiteX4" fmla="*/ 0 w 5394560"/>
              <a:gd name="connsiteY4" fmla="*/ 0 h 6959600"/>
              <a:gd name="connsiteX0" fmla="*/ 0 w 5394560"/>
              <a:gd name="connsiteY0" fmla="*/ 0 h 6959600"/>
              <a:gd name="connsiteX1" fmla="*/ 5394560 w 5394560"/>
              <a:gd name="connsiteY1" fmla="*/ 0 h 6959600"/>
              <a:gd name="connsiteX2" fmla="*/ 5394560 w 5394560"/>
              <a:gd name="connsiteY2" fmla="*/ 6959600 h 6959600"/>
              <a:gd name="connsiteX3" fmla="*/ 0 w 5394560"/>
              <a:gd name="connsiteY3" fmla="*/ 6959600 h 6959600"/>
              <a:gd name="connsiteX4" fmla="*/ 0 w 5394560"/>
              <a:gd name="connsiteY4" fmla="*/ 0 h 6959600"/>
              <a:gd name="connsiteX0" fmla="*/ 0 w 5394717"/>
              <a:gd name="connsiteY0" fmla="*/ 0 h 6959600"/>
              <a:gd name="connsiteX1" fmla="*/ 5394560 w 5394717"/>
              <a:gd name="connsiteY1" fmla="*/ 0 h 6959600"/>
              <a:gd name="connsiteX2" fmla="*/ 5394560 w 5394717"/>
              <a:gd name="connsiteY2" fmla="*/ 6959600 h 6959600"/>
              <a:gd name="connsiteX3" fmla="*/ 0 w 5394717"/>
              <a:gd name="connsiteY3" fmla="*/ 6959600 h 6959600"/>
              <a:gd name="connsiteX4" fmla="*/ 0 w 5394717"/>
              <a:gd name="connsiteY4" fmla="*/ 0 h 6959600"/>
              <a:gd name="connsiteX0" fmla="*/ 0 w 5394662"/>
              <a:gd name="connsiteY0" fmla="*/ 0 h 6959600"/>
              <a:gd name="connsiteX1" fmla="*/ 5394560 w 5394662"/>
              <a:gd name="connsiteY1" fmla="*/ 0 h 6959600"/>
              <a:gd name="connsiteX2" fmla="*/ 5394560 w 5394662"/>
              <a:gd name="connsiteY2" fmla="*/ 6959600 h 6959600"/>
              <a:gd name="connsiteX3" fmla="*/ 0 w 5394662"/>
              <a:gd name="connsiteY3" fmla="*/ 6959600 h 6959600"/>
              <a:gd name="connsiteX4" fmla="*/ 0 w 5394662"/>
              <a:gd name="connsiteY4" fmla="*/ 0 h 6959600"/>
              <a:gd name="connsiteX0" fmla="*/ 0 w 5478324"/>
              <a:gd name="connsiteY0" fmla="*/ 0 h 6959600"/>
              <a:gd name="connsiteX1" fmla="*/ 5394560 w 5478324"/>
              <a:gd name="connsiteY1" fmla="*/ 0 h 6959600"/>
              <a:gd name="connsiteX2" fmla="*/ 5394560 w 5478324"/>
              <a:gd name="connsiteY2" fmla="*/ 6959600 h 6959600"/>
              <a:gd name="connsiteX3" fmla="*/ 0 w 5478324"/>
              <a:gd name="connsiteY3" fmla="*/ 6959600 h 6959600"/>
              <a:gd name="connsiteX4" fmla="*/ 0 w 5478324"/>
              <a:gd name="connsiteY4" fmla="*/ 0 h 6959600"/>
              <a:gd name="connsiteX0" fmla="*/ 0 w 5531669"/>
              <a:gd name="connsiteY0" fmla="*/ 0 h 6959600"/>
              <a:gd name="connsiteX1" fmla="*/ 5394560 w 5531669"/>
              <a:gd name="connsiteY1" fmla="*/ 0 h 6959600"/>
              <a:gd name="connsiteX2" fmla="*/ 5394560 w 5531669"/>
              <a:gd name="connsiteY2" fmla="*/ 6959600 h 6959600"/>
              <a:gd name="connsiteX3" fmla="*/ 0 w 5531669"/>
              <a:gd name="connsiteY3" fmla="*/ 6959600 h 6959600"/>
              <a:gd name="connsiteX4" fmla="*/ 0 w 5531669"/>
              <a:gd name="connsiteY4" fmla="*/ 0 h 6959600"/>
              <a:gd name="connsiteX0" fmla="*/ 0 w 5532868"/>
              <a:gd name="connsiteY0" fmla="*/ 0 h 6959600"/>
              <a:gd name="connsiteX1" fmla="*/ 5394560 w 5532868"/>
              <a:gd name="connsiteY1" fmla="*/ 0 h 6959600"/>
              <a:gd name="connsiteX2" fmla="*/ 5416332 w 5532868"/>
              <a:gd name="connsiteY2" fmla="*/ 6879771 h 6959600"/>
              <a:gd name="connsiteX3" fmla="*/ 0 w 5532868"/>
              <a:gd name="connsiteY3" fmla="*/ 6959600 h 6959600"/>
              <a:gd name="connsiteX4" fmla="*/ 0 w 5532868"/>
              <a:gd name="connsiteY4" fmla="*/ 0 h 6959600"/>
              <a:gd name="connsiteX0" fmla="*/ 0 w 5530882"/>
              <a:gd name="connsiteY0" fmla="*/ 0 h 6959600"/>
              <a:gd name="connsiteX1" fmla="*/ 5394560 w 5530882"/>
              <a:gd name="connsiteY1" fmla="*/ 0 h 6959600"/>
              <a:gd name="connsiteX2" fmla="*/ 5380046 w 5530882"/>
              <a:gd name="connsiteY2" fmla="*/ 6850742 h 6959600"/>
              <a:gd name="connsiteX3" fmla="*/ 0 w 5530882"/>
              <a:gd name="connsiteY3" fmla="*/ 6959600 h 6959600"/>
              <a:gd name="connsiteX4" fmla="*/ 0 w 5530882"/>
              <a:gd name="connsiteY4" fmla="*/ 0 h 6959600"/>
              <a:gd name="connsiteX0" fmla="*/ 0 w 5530711"/>
              <a:gd name="connsiteY0" fmla="*/ 0 h 6959600"/>
              <a:gd name="connsiteX1" fmla="*/ 5394560 w 5530711"/>
              <a:gd name="connsiteY1" fmla="*/ 0 h 6959600"/>
              <a:gd name="connsiteX2" fmla="*/ 5376871 w 5530711"/>
              <a:gd name="connsiteY2" fmla="*/ 6860267 h 6959600"/>
              <a:gd name="connsiteX3" fmla="*/ 0 w 5530711"/>
              <a:gd name="connsiteY3" fmla="*/ 6959600 h 6959600"/>
              <a:gd name="connsiteX4" fmla="*/ 0 w 5530711"/>
              <a:gd name="connsiteY4" fmla="*/ 0 h 6959600"/>
              <a:gd name="connsiteX0" fmla="*/ 0 w 5530711"/>
              <a:gd name="connsiteY0" fmla="*/ 0 h 6959600"/>
              <a:gd name="connsiteX1" fmla="*/ 5394560 w 5530711"/>
              <a:gd name="connsiteY1" fmla="*/ 0 h 6959600"/>
              <a:gd name="connsiteX2" fmla="*/ 5376871 w 5530711"/>
              <a:gd name="connsiteY2" fmla="*/ 6850742 h 6959600"/>
              <a:gd name="connsiteX3" fmla="*/ 0 w 5530711"/>
              <a:gd name="connsiteY3" fmla="*/ 6959600 h 6959600"/>
              <a:gd name="connsiteX4" fmla="*/ 0 w 5530711"/>
              <a:gd name="connsiteY4" fmla="*/ 0 h 6959600"/>
              <a:gd name="connsiteX0" fmla="*/ 0 w 5530711"/>
              <a:gd name="connsiteY0" fmla="*/ 0 h 6959600"/>
              <a:gd name="connsiteX1" fmla="*/ 5394560 w 5530711"/>
              <a:gd name="connsiteY1" fmla="*/ 0 h 6959600"/>
              <a:gd name="connsiteX2" fmla="*/ 5376871 w 5530711"/>
              <a:gd name="connsiteY2" fmla="*/ 6860267 h 6959600"/>
              <a:gd name="connsiteX3" fmla="*/ 0 w 5530711"/>
              <a:gd name="connsiteY3" fmla="*/ 6959600 h 6959600"/>
              <a:gd name="connsiteX4" fmla="*/ 0 w 5530711"/>
              <a:gd name="connsiteY4" fmla="*/ 0 h 695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0711" h="6959600">
                <a:moveTo>
                  <a:pt x="0" y="0"/>
                </a:moveTo>
                <a:lnTo>
                  <a:pt x="5394560" y="0"/>
                </a:lnTo>
                <a:cubicBezTo>
                  <a:pt x="6083987" y="2856895"/>
                  <a:pt x="3852870" y="2864000"/>
                  <a:pt x="5376871" y="6860267"/>
                </a:cubicBezTo>
                <a:lnTo>
                  <a:pt x="0" y="6959600"/>
                </a:lnTo>
                <a:lnTo>
                  <a:pt x="0" y="0"/>
                </a:lnTo>
                <a:close/>
              </a:path>
            </a:pathLst>
          </a:cu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11">
            <a:extLst>
              <a:ext uri="{FF2B5EF4-FFF2-40B4-BE49-F238E27FC236}">
                <a16:creationId xmlns:a16="http://schemas.microsoft.com/office/drawing/2014/main" id="{237DE925-1FDD-C5CA-A194-7F2A06162F1A}"/>
              </a:ext>
            </a:extLst>
          </p:cNvPr>
          <p:cNvSpPr/>
          <p:nvPr/>
        </p:nvSpPr>
        <p:spPr>
          <a:xfrm>
            <a:off x="0" y="0"/>
            <a:ext cx="5530711" cy="6959600"/>
          </a:xfrm>
          <a:custGeom>
            <a:avLst/>
            <a:gdLst>
              <a:gd name="connsiteX0" fmla="*/ 0 w 5394560"/>
              <a:gd name="connsiteY0" fmla="*/ 0 h 6959600"/>
              <a:gd name="connsiteX1" fmla="*/ 5394560 w 5394560"/>
              <a:gd name="connsiteY1" fmla="*/ 0 h 6959600"/>
              <a:gd name="connsiteX2" fmla="*/ 5394560 w 5394560"/>
              <a:gd name="connsiteY2" fmla="*/ 6959600 h 6959600"/>
              <a:gd name="connsiteX3" fmla="*/ 0 w 5394560"/>
              <a:gd name="connsiteY3" fmla="*/ 6959600 h 6959600"/>
              <a:gd name="connsiteX4" fmla="*/ 0 w 5394560"/>
              <a:gd name="connsiteY4" fmla="*/ 0 h 6959600"/>
              <a:gd name="connsiteX0" fmla="*/ 0 w 5394560"/>
              <a:gd name="connsiteY0" fmla="*/ 0 h 6959600"/>
              <a:gd name="connsiteX1" fmla="*/ 5394560 w 5394560"/>
              <a:gd name="connsiteY1" fmla="*/ 0 h 6959600"/>
              <a:gd name="connsiteX2" fmla="*/ 5394560 w 5394560"/>
              <a:gd name="connsiteY2" fmla="*/ 6959600 h 6959600"/>
              <a:gd name="connsiteX3" fmla="*/ 0 w 5394560"/>
              <a:gd name="connsiteY3" fmla="*/ 6959600 h 6959600"/>
              <a:gd name="connsiteX4" fmla="*/ 0 w 5394560"/>
              <a:gd name="connsiteY4" fmla="*/ 0 h 6959600"/>
              <a:gd name="connsiteX0" fmla="*/ 0 w 5394560"/>
              <a:gd name="connsiteY0" fmla="*/ 0 h 6959600"/>
              <a:gd name="connsiteX1" fmla="*/ 5394560 w 5394560"/>
              <a:gd name="connsiteY1" fmla="*/ 0 h 6959600"/>
              <a:gd name="connsiteX2" fmla="*/ 5394560 w 5394560"/>
              <a:gd name="connsiteY2" fmla="*/ 6959600 h 6959600"/>
              <a:gd name="connsiteX3" fmla="*/ 0 w 5394560"/>
              <a:gd name="connsiteY3" fmla="*/ 6959600 h 6959600"/>
              <a:gd name="connsiteX4" fmla="*/ 0 w 5394560"/>
              <a:gd name="connsiteY4" fmla="*/ 0 h 6959600"/>
              <a:gd name="connsiteX0" fmla="*/ 0 w 5394717"/>
              <a:gd name="connsiteY0" fmla="*/ 0 h 6959600"/>
              <a:gd name="connsiteX1" fmla="*/ 5394560 w 5394717"/>
              <a:gd name="connsiteY1" fmla="*/ 0 h 6959600"/>
              <a:gd name="connsiteX2" fmla="*/ 5394560 w 5394717"/>
              <a:gd name="connsiteY2" fmla="*/ 6959600 h 6959600"/>
              <a:gd name="connsiteX3" fmla="*/ 0 w 5394717"/>
              <a:gd name="connsiteY3" fmla="*/ 6959600 h 6959600"/>
              <a:gd name="connsiteX4" fmla="*/ 0 w 5394717"/>
              <a:gd name="connsiteY4" fmla="*/ 0 h 6959600"/>
              <a:gd name="connsiteX0" fmla="*/ 0 w 5394662"/>
              <a:gd name="connsiteY0" fmla="*/ 0 h 6959600"/>
              <a:gd name="connsiteX1" fmla="*/ 5394560 w 5394662"/>
              <a:gd name="connsiteY1" fmla="*/ 0 h 6959600"/>
              <a:gd name="connsiteX2" fmla="*/ 5394560 w 5394662"/>
              <a:gd name="connsiteY2" fmla="*/ 6959600 h 6959600"/>
              <a:gd name="connsiteX3" fmla="*/ 0 w 5394662"/>
              <a:gd name="connsiteY3" fmla="*/ 6959600 h 6959600"/>
              <a:gd name="connsiteX4" fmla="*/ 0 w 5394662"/>
              <a:gd name="connsiteY4" fmla="*/ 0 h 6959600"/>
              <a:gd name="connsiteX0" fmla="*/ 0 w 5478324"/>
              <a:gd name="connsiteY0" fmla="*/ 0 h 6959600"/>
              <a:gd name="connsiteX1" fmla="*/ 5394560 w 5478324"/>
              <a:gd name="connsiteY1" fmla="*/ 0 h 6959600"/>
              <a:gd name="connsiteX2" fmla="*/ 5394560 w 5478324"/>
              <a:gd name="connsiteY2" fmla="*/ 6959600 h 6959600"/>
              <a:gd name="connsiteX3" fmla="*/ 0 w 5478324"/>
              <a:gd name="connsiteY3" fmla="*/ 6959600 h 6959600"/>
              <a:gd name="connsiteX4" fmla="*/ 0 w 5478324"/>
              <a:gd name="connsiteY4" fmla="*/ 0 h 6959600"/>
              <a:gd name="connsiteX0" fmla="*/ 0 w 5531669"/>
              <a:gd name="connsiteY0" fmla="*/ 0 h 6959600"/>
              <a:gd name="connsiteX1" fmla="*/ 5394560 w 5531669"/>
              <a:gd name="connsiteY1" fmla="*/ 0 h 6959600"/>
              <a:gd name="connsiteX2" fmla="*/ 5394560 w 5531669"/>
              <a:gd name="connsiteY2" fmla="*/ 6959600 h 6959600"/>
              <a:gd name="connsiteX3" fmla="*/ 0 w 5531669"/>
              <a:gd name="connsiteY3" fmla="*/ 6959600 h 6959600"/>
              <a:gd name="connsiteX4" fmla="*/ 0 w 5531669"/>
              <a:gd name="connsiteY4" fmla="*/ 0 h 6959600"/>
              <a:gd name="connsiteX0" fmla="*/ 0 w 5532868"/>
              <a:gd name="connsiteY0" fmla="*/ 0 h 6959600"/>
              <a:gd name="connsiteX1" fmla="*/ 5394560 w 5532868"/>
              <a:gd name="connsiteY1" fmla="*/ 0 h 6959600"/>
              <a:gd name="connsiteX2" fmla="*/ 5416332 w 5532868"/>
              <a:gd name="connsiteY2" fmla="*/ 6879771 h 6959600"/>
              <a:gd name="connsiteX3" fmla="*/ 0 w 5532868"/>
              <a:gd name="connsiteY3" fmla="*/ 6959600 h 6959600"/>
              <a:gd name="connsiteX4" fmla="*/ 0 w 5532868"/>
              <a:gd name="connsiteY4" fmla="*/ 0 h 6959600"/>
              <a:gd name="connsiteX0" fmla="*/ 0 w 5530882"/>
              <a:gd name="connsiteY0" fmla="*/ 0 h 6959600"/>
              <a:gd name="connsiteX1" fmla="*/ 5394560 w 5530882"/>
              <a:gd name="connsiteY1" fmla="*/ 0 h 6959600"/>
              <a:gd name="connsiteX2" fmla="*/ 5380046 w 5530882"/>
              <a:gd name="connsiteY2" fmla="*/ 6850742 h 6959600"/>
              <a:gd name="connsiteX3" fmla="*/ 0 w 5530882"/>
              <a:gd name="connsiteY3" fmla="*/ 6959600 h 6959600"/>
              <a:gd name="connsiteX4" fmla="*/ 0 w 5530882"/>
              <a:gd name="connsiteY4" fmla="*/ 0 h 6959600"/>
              <a:gd name="connsiteX0" fmla="*/ 0 w 5530711"/>
              <a:gd name="connsiteY0" fmla="*/ 0 h 6959600"/>
              <a:gd name="connsiteX1" fmla="*/ 5394560 w 5530711"/>
              <a:gd name="connsiteY1" fmla="*/ 0 h 6959600"/>
              <a:gd name="connsiteX2" fmla="*/ 5376871 w 5530711"/>
              <a:gd name="connsiteY2" fmla="*/ 6860267 h 6959600"/>
              <a:gd name="connsiteX3" fmla="*/ 0 w 5530711"/>
              <a:gd name="connsiteY3" fmla="*/ 6959600 h 6959600"/>
              <a:gd name="connsiteX4" fmla="*/ 0 w 5530711"/>
              <a:gd name="connsiteY4" fmla="*/ 0 h 6959600"/>
              <a:gd name="connsiteX0" fmla="*/ 0 w 5530711"/>
              <a:gd name="connsiteY0" fmla="*/ 0 h 6959600"/>
              <a:gd name="connsiteX1" fmla="*/ 5394560 w 5530711"/>
              <a:gd name="connsiteY1" fmla="*/ 0 h 6959600"/>
              <a:gd name="connsiteX2" fmla="*/ 5376871 w 5530711"/>
              <a:gd name="connsiteY2" fmla="*/ 6850742 h 6959600"/>
              <a:gd name="connsiteX3" fmla="*/ 0 w 5530711"/>
              <a:gd name="connsiteY3" fmla="*/ 6959600 h 6959600"/>
              <a:gd name="connsiteX4" fmla="*/ 0 w 5530711"/>
              <a:gd name="connsiteY4" fmla="*/ 0 h 6959600"/>
              <a:gd name="connsiteX0" fmla="*/ 0 w 5530711"/>
              <a:gd name="connsiteY0" fmla="*/ 0 h 6959600"/>
              <a:gd name="connsiteX1" fmla="*/ 5394560 w 5530711"/>
              <a:gd name="connsiteY1" fmla="*/ 0 h 6959600"/>
              <a:gd name="connsiteX2" fmla="*/ 5376871 w 5530711"/>
              <a:gd name="connsiteY2" fmla="*/ 6860267 h 6959600"/>
              <a:gd name="connsiteX3" fmla="*/ 0 w 5530711"/>
              <a:gd name="connsiteY3" fmla="*/ 6959600 h 6959600"/>
              <a:gd name="connsiteX4" fmla="*/ 0 w 5530711"/>
              <a:gd name="connsiteY4" fmla="*/ 0 h 695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0711" h="6959600">
                <a:moveTo>
                  <a:pt x="0" y="0"/>
                </a:moveTo>
                <a:lnTo>
                  <a:pt x="5394560" y="0"/>
                </a:lnTo>
                <a:cubicBezTo>
                  <a:pt x="6083987" y="2856895"/>
                  <a:pt x="3852870" y="2864000"/>
                  <a:pt x="5376871" y="6860267"/>
                </a:cubicBezTo>
                <a:lnTo>
                  <a:pt x="0" y="6959600"/>
                </a:lnTo>
                <a:lnTo>
                  <a:pt x="0" y="0"/>
                </a:lnTo>
                <a:close/>
              </a:path>
            </a:pathLst>
          </a:custGeom>
          <a:solidFill>
            <a:schemeClr val="accent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圆角 5">
            <a:extLst>
              <a:ext uri="{FF2B5EF4-FFF2-40B4-BE49-F238E27FC236}">
                <a16:creationId xmlns:a16="http://schemas.microsoft.com/office/drawing/2014/main" id="{ED855637-D66F-C6A2-EB3A-F264EC832E98}"/>
              </a:ext>
            </a:extLst>
          </p:cNvPr>
          <p:cNvSpPr/>
          <p:nvPr/>
        </p:nvSpPr>
        <p:spPr>
          <a:xfrm>
            <a:off x="2451529" y="1564984"/>
            <a:ext cx="7903923" cy="4054557"/>
          </a:xfrm>
          <a:prstGeom prst="roundRect">
            <a:avLst>
              <a:gd name="adj" fmla="val 1159"/>
            </a:avLst>
          </a:prstGeom>
          <a:solidFill>
            <a:schemeClr val="bg1"/>
          </a:solidFill>
          <a:ln w="3175">
            <a:solidFill>
              <a:schemeClr val="accent2"/>
            </a:solidFill>
          </a:ln>
          <a:effectLst>
            <a:outerShdw blurRad="228600" dist="177800" sx="99000" sy="99000" algn="l" rotWithShape="0">
              <a:schemeClr val="accent1">
                <a:lumMod val="75000"/>
                <a:alpha val="2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a:extLst>
              <a:ext uri="{FF2B5EF4-FFF2-40B4-BE49-F238E27FC236}">
                <a16:creationId xmlns:a16="http://schemas.microsoft.com/office/drawing/2014/main" id="{CD595C3E-EA40-9CB5-746A-E8478C692CAC}"/>
              </a:ext>
            </a:extLst>
          </p:cNvPr>
          <p:cNvSpPr txBox="1"/>
          <p:nvPr/>
        </p:nvSpPr>
        <p:spPr>
          <a:xfrm>
            <a:off x="804014" y="338857"/>
            <a:ext cx="4283301" cy="589970"/>
          </a:xfrm>
          <a:prstGeom prst="rect">
            <a:avLst/>
          </a:prstGeom>
          <a:noFill/>
        </p:spPr>
        <p:txBody>
          <a:bodyPr wrap="square" rtlCol="0">
            <a:noAutofit/>
          </a:bodyPr>
          <a:lstStyle/>
          <a:p>
            <a:pPr>
              <a:lnSpc>
                <a:spcPct val="125000"/>
              </a:lnSpc>
              <a:spcBef>
                <a:spcPts val="100"/>
              </a:spcBef>
              <a:spcAft>
                <a:spcPts val="100"/>
              </a:spcAft>
            </a:pPr>
            <a:r>
              <a:rPr kumimoji="1" lang="zh-CN" altLang="en-US" sz="3200" b="1" dirty="0">
                <a:solidFill>
                  <a:schemeClr val="bg1"/>
                </a:solidFill>
                <a:latin typeface="+mj-lt"/>
                <a:ea typeface="+mj-ea"/>
              </a:rPr>
              <a:t>年度重大项目完成情况</a:t>
            </a:r>
          </a:p>
        </p:txBody>
      </p:sp>
      <p:sp>
        <p:nvSpPr>
          <p:cNvPr id="8" name="矩形 7">
            <a:extLst>
              <a:ext uri="{FF2B5EF4-FFF2-40B4-BE49-F238E27FC236}">
                <a16:creationId xmlns:a16="http://schemas.microsoft.com/office/drawing/2014/main" id="{4E77903F-24B1-7030-C21A-10EE830ED4F4}"/>
              </a:ext>
            </a:extLst>
          </p:cNvPr>
          <p:cNvSpPr/>
          <p:nvPr/>
        </p:nvSpPr>
        <p:spPr>
          <a:xfrm>
            <a:off x="12139485" y="0"/>
            <a:ext cx="5251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 name="文本框 8">
            <a:extLst>
              <a:ext uri="{FF2B5EF4-FFF2-40B4-BE49-F238E27FC236}">
                <a16:creationId xmlns:a16="http://schemas.microsoft.com/office/drawing/2014/main" id="{012755BF-CF39-FF92-D479-D35584A43C3C}"/>
              </a:ext>
            </a:extLst>
          </p:cNvPr>
          <p:cNvSpPr txBox="1"/>
          <p:nvPr/>
        </p:nvSpPr>
        <p:spPr>
          <a:xfrm>
            <a:off x="5338969" y="2180251"/>
            <a:ext cx="2167515" cy="452303"/>
          </a:xfrm>
          <a:prstGeom prst="rect">
            <a:avLst/>
          </a:prstGeom>
          <a:noFill/>
        </p:spPr>
        <p:txBody>
          <a:bodyPr wrap="none" rtlCol="0">
            <a:noAutofit/>
          </a:bodyPr>
          <a:lstStyle/>
          <a:p>
            <a:pPr algn="ctr">
              <a:lnSpc>
                <a:spcPct val="125000"/>
              </a:lnSpc>
              <a:spcBef>
                <a:spcPts val="100"/>
              </a:spcBef>
              <a:spcAft>
                <a:spcPts val="100"/>
              </a:spcAft>
            </a:pPr>
            <a:r>
              <a:rPr lang="zh-CN" altLang="en-US" sz="2000" b="1" dirty="0">
                <a:solidFill>
                  <a:schemeClr val="accent1"/>
                </a:solidFill>
                <a:latin typeface="+mj-ea"/>
                <a:ea typeface="+mj-ea"/>
              </a:rPr>
              <a:t>出色完成各项任务</a:t>
            </a:r>
            <a:endParaRPr lang="zh-CN" altLang="en-US" sz="2000" b="1" dirty="0">
              <a:solidFill>
                <a:schemeClr val="accent3"/>
              </a:solidFill>
              <a:latin typeface="+mj-ea"/>
              <a:ea typeface="+mj-ea"/>
            </a:endParaRPr>
          </a:p>
        </p:txBody>
      </p:sp>
      <p:sp>
        <p:nvSpPr>
          <p:cNvPr id="10" name="文本框 9">
            <a:extLst>
              <a:ext uri="{FF2B5EF4-FFF2-40B4-BE49-F238E27FC236}">
                <a16:creationId xmlns:a16="http://schemas.microsoft.com/office/drawing/2014/main" id="{D32D3627-2AF6-2D58-AC3E-95ACD3CE7541}"/>
              </a:ext>
            </a:extLst>
          </p:cNvPr>
          <p:cNvSpPr txBox="1"/>
          <p:nvPr/>
        </p:nvSpPr>
        <p:spPr>
          <a:xfrm>
            <a:off x="3003198" y="3127989"/>
            <a:ext cx="6800587" cy="1549203"/>
          </a:xfrm>
          <a:prstGeom prst="rect">
            <a:avLst/>
          </a:prstGeom>
          <a:noFill/>
        </p:spPr>
        <p:txBody>
          <a:bodyPr wrap="square" rtlCol="0">
            <a:noAutofit/>
          </a:bodyPr>
          <a:lstStyle/>
          <a:p>
            <a:pPr algn="ctr">
              <a:lnSpc>
                <a:spcPct val="150000"/>
              </a:lnSpc>
            </a:pPr>
            <a:r>
              <a:rPr lang="zh-CN" altLang="en-US" sz="1600" dirty="0">
                <a:solidFill>
                  <a:schemeClr val="tx1">
                    <a:lumMod val="50000"/>
                    <a:lumOff val="50000"/>
                  </a:schemeClr>
                </a:solidFill>
              </a:rPr>
              <a:t>在公司领导的的正确领导下，以优化投资发展服务环境为重点，以创新思维、服务企业为举措，深入解决影响我公司工业经济发展的实际问题，突出了工业经济结构调整、转变经济发展方式和服务企业等工作，较好地完成了各项工作任务。</a:t>
            </a:r>
          </a:p>
        </p:txBody>
      </p:sp>
      <p:cxnSp>
        <p:nvCxnSpPr>
          <p:cNvPr id="11" name="直接连接符 10">
            <a:extLst>
              <a:ext uri="{FF2B5EF4-FFF2-40B4-BE49-F238E27FC236}">
                <a16:creationId xmlns:a16="http://schemas.microsoft.com/office/drawing/2014/main" id="{01E941B2-A1BA-6717-2546-4F1D58BD3365}"/>
              </a:ext>
            </a:extLst>
          </p:cNvPr>
          <p:cNvCxnSpPr>
            <a:cxnSpLocks/>
          </p:cNvCxnSpPr>
          <p:nvPr/>
        </p:nvCxnSpPr>
        <p:spPr>
          <a:xfrm>
            <a:off x="5948127" y="2953656"/>
            <a:ext cx="910728" cy="0"/>
          </a:xfrm>
          <a:prstGeom prst="line">
            <a:avLst/>
          </a:prstGeom>
          <a:ln w="15875" cap="rnd"/>
        </p:spPr>
        <p:style>
          <a:lnRef idx="1">
            <a:schemeClr val="accent1"/>
          </a:lnRef>
          <a:fillRef idx="0">
            <a:schemeClr val="accent1"/>
          </a:fillRef>
          <a:effectRef idx="0">
            <a:schemeClr val="accent1"/>
          </a:effectRef>
          <a:fontRef idx="minor">
            <a:schemeClr val="tx1"/>
          </a:fontRef>
        </p:style>
      </p:cxnSp>
      <p:sp>
        <p:nvSpPr>
          <p:cNvPr id="12" name="矩形 11">
            <a:extLst>
              <a:ext uri="{FF2B5EF4-FFF2-40B4-BE49-F238E27FC236}">
                <a16:creationId xmlns:a16="http://schemas.microsoft.com/office/drawing/2014/main" id="{00CAC36C-EA1C-3216-6FA2-1F54A254137B}"/>
              </a:ext>
            </a:extLst>
          </p:cNvPr>
          <p:cNvSpPr/>
          <p:nvPr/>
        </p:nvSpPr>
        <p:spPr>
          <a:xfrm flipV="1">
            <a:off x="2451529" y="5573822"/>
            <a:ext cx="7903923"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文本框 16">
            <a:extLst>
              <a:ext uri="{FF2B5EF4-FFF2-40B4-BE49-F238E27FC236}">
                <a16:creationId xmlns:a16="http://schemas.microsoft.com/office/drawing/2014/main" id="{66292942-2CA4-F3EC-3D73-9EE06A07594E}"/>
              </a:ext>
            </a:extLst>
          </p:cNvPr>
          <p:cNvSpPr txBox="1"/>
          <p:nvPr/>
        </p:nvSpPr>
        <p:spPr>
          <a:xfrm>
            <a:off x="3518624" y="2402778"/>
            <a:ext cx="653709" cy="495421"/>
          </a:xfrm>
          <a:custGeom>
            <a:avLst/>
            <a:gdLst/>
            <a:ahLst/>
            <a:cxnLst/>
            <a:rect l="l" t="t" r="r" b="b"/>
            <a:pathLst>
              <a:path w="653709" h="495421">
                <a:moveTo>
                  <a:pt x="513922" y="0"/>
                </a:moveTo>
                <a:lnTo>
                  <a:pt x="653709" y="0"/>
                </a:lnTo>
                <a:lnTo>
                  <a:pt x="533451" y="495421"/>
                </a:lnTo>
                <a:lnTo>
                  <a:pt x="351523" y="495421"/>
                </a:lnTo>
                <a:close/>
                <a:moveTo>
                  <a:pt x="162399" y="0"/>
                </a:moveTo>
                <a:lnTo>
                  <a:pt x="302186" y="0"/>
                </a:lnTo>
                <a:lnTo>
                  <a:pt x="181928" y="495421"/>
                </a:lnTo>
                <a:lnTo>
                  <a:pt x="0" y="495421"/>
                </a:lnTo>
                <a:close/>
              </a:path>
            </a:pathLst>
          </a:custGeom>
          <a:solidFill>
            <a:schemeClr val="accent1">
              <a:alpha val="13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CN" altLang="en-US" sz="16600" dirty="0">
              <a:solidFill>
                <a:schemeClr val="accent1">
                  <a:alpha val="13000"/>
                </a:schemeClr>
              </a:solidFill>
              <a:latin typeface="+mj-lt"/>
              <a:ea typeface="+mj-ea"/>
            </a:endParaRPr>
          </a:p>
        </p:txBody>
      </p:sp>
      <p:sp>
        <p:nvSpPr>
          <p:cNvPr id="19" name="文本框 18">
            <a:extLst>
              <a:ext uri="{FF2B5EF4-FFF2-40B4-BE49-F238E27FC236}">
                <a16:creationId xmlns:a16="http://schemas.microsoft.com/office/drawing/2014/main" id="{1190A870-F07D-DE38-763C-533AD42F0794}"/>
              </a:ext>
            </a:extLst>
          </p:cNvPr>
          <p:cNvSpPr txBox="1"/>
          <p:nvPr/>
        </p:nvSpPr>
        <p:spPr>
          <a:xfrm rot="210999" flipV="1">
            <a:off x="8808955" y="4376974"/>
            <a:ext cx="653709" cy="495421"/>
          </a:xfrm>
          <a:custGeom>
            <a:avLst/>
            <a:gdLst/>
            <a:ahLst/>
            <a:cxnLst/>
            <a:rect l="l" t="t" r="r" b="b"/>
            <a:pathLst>
              <a:path w="653709" h="495421">
                <a:moveTo>
                  <a:pt x="471781" y="495421"/>
                </a:moveTo>
                <a:lnTo>
                  <a:pt x="653709" y="495421"/>
                </a:lnTo>
                <a:lnTo>
                  <a:pt x="491310" y="0"/>
                </a:lnTo>
                <a:lnTo>
                  <a:pt x="351523" y="0"/>
                </a:lnTo>
                <a:close/>
                <a:moveTo>
                  <a:pt x="120258" y="495421"/>
                </a:moveTo>
                <a:lnTo>
                  <a:pt x="302187" y="495421"/>
                </a:lnTo>
                <a:lnTo>
                  <a:pt x="139787" y="0"/>
                </a:lnTo>
                <a:lnTo>
                  <a:pt x="0" y="0"/>
                </a:lnTo>
                <a:close/>
              </a:path>
            </a:pathLst>
          </a:custGeom>
          <a:solidFill>
            <a:schemeClr val="accent1">
              <a:alpha val="13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CN" altLang="en-US" sz="16600" dirty="0">
              <a:solidFill>
                <a:schemeClr val="accent1">
                  <a:alpha val="13000"/>
                </a:schemeClr>
              </a:solidFill>
              <a:latin typeface="+mj-lt"/>
              <a:ea typeface="+mj-ea"/>
            </a:endParaRPr>
          </a:p>
        </p:txBody>
      </p:sp>
      <p:pic>
        <p:nvPicPr>
          <p:cNvPr id="15" name="Picture 2">
            <a:hlinkClick r:id="rId3"/>
            <a:extLst>
              <a:ext uri="{FF2B5EF4-FFF2-40B4-BE49-F238E27FC236}">
                <a16:creationId xmlns:a16="http://schemas.microsoft.com/office/drawing/2014/main" id="{67632953-273F-394B-C1C1-ED33746CF7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37966" y="629542"/>
            <a:ext cx="1758709" cy="234495"/>
          </a:xfrm>
          <a:prstGeom prst="rect">
            <a:avLst/>
          </a:prstGeom>
          <a:noFill/>
          <a:extLst>
            <a:ext uri="{909E8E84-426E-40DD-AFC4-6F175D3DCCD1}">
              <a14:hiddenFill xmlns:a14="http://schemas.microsoft.com/office/drawing/2010/main">
                <a:solidFill>
                  <a:srgbClr val="FFFFFF"/>
                </a:solidFill>
              </a14:hiddenFill>
            </a:ext>
          </a:extLst>
        </p:spPr>
      </p:pic>
      <p:sp>
        <p:nvSpPr>
          <p:cNvPr id="16" name="手动输入 21">
            <a:extLst>
              <a:ext uri="{FF2B5EF4-FFF2-40B4-BE49-F238E27FC236}">
                <a16:creationId xmlns:a16="http://schemas.microsoft.com/office/drawing/2014/main" id="{A7256EA4-2832-50D4-8092-ECC2EE897A07}"/>
              </a:ext>
            </a:extLst>
          </p:cNvPr>
          <p:cNvSpPr/>
          <p:nvPr/>
        </p:nvSpPr>
        <p:spPr>
          <a:xfrm rot="16200000" flipV="1">
            <a:off x="146693" y="206875"/>
            <a:ext cx="585216" cy="878601"/>
          </a:xfrm>
          <a:prstGeom prst="flowChartManualInput">
            <a:avLst/>
          </a:pr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bg1"/>
              </a:solidFill>
            </a:endParaRPr>
          </a:p>
        </p:txBody>
      </p:sp>
      <p:sp>
        <p:nvSpPr>
          <p:cNvPr id="18" name="手动输入 3">
            <a:extLst>
              <a:ext uri="{FF2B5EF4-FFF2-40B4-BE49-F238E27FC236}">
                <a16:creationId xmlns:a16="http://schemas.microsoft.com/office/drawing/2014/main" id="{3F9DA8B6-3456-FC62-E234-932DDFAE9917}"/>
              </a:ext>
            </a:extLst>
          </p:cNvPr>
          <p:cNvSpPr/>
          <p:nvPr/>
        </p:nvSpPr>
        <p:spPr>
          <a:xfrm rot="16200000" flipV="1">
            <a:off x="114300" y="169164"/>
            <a:ext cx="585216" cy="813816"/>
          </a:xfrm>
          <a:prstGeom prst="flowChartManualInpu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bg1"/>
              </a:solidFill>
            </a:endParaRPr>
          </a:p>
        </p:txBody>
      </p:sp>
    </p:spTree>
    <p:extLst>
      <p:ext uri="{BB962C8B-B14F-4D97-AF65-F5344CB8AC3E}">
        <p14:creationId xmlns:p14="http://schemas.microsoft.com/office/powerpoint/2010/main" val="36650657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DC4041F7-70F2-65F5-F9D9-FB084404915B}"/>
              </a:ext>
            </a:extLst>
          </p:cNvPr>
          <p:cNvSpPr>
            <a:spLocks noGrp="1"/>
          </p:cNvSpPr>
          <p:nvPr>
            <p:ph type="body" sz="quarter" idx="10"/>
          </p:nvPr>
        </p:nvSpPr>
        <p:spPr>
          <a:xfrm>
            <a:off x="965811" y="437134"/>
            <a:ext cx="2713718" cy="431547"/>
          </a:xfrm>
        </p:spPr>
        <p:txBody>
          <a:bodyPr/>
          <a:lstStyle/>
          <a:p>
            <a:r>
              <a:rPr lang="zh-CN" altLang="en-US" dirty="0">
                <a:gradFill>
                  <a:gsLst>
                    <a:gs pos="0">
                      <a:schemeClr val="accent1"/>
                    </a:gs>
                    <a:gs pos="100000">
                      <a:schemeClr val="accent2"/>
                    </a:gs>
                  </a:gsLst>
                  <a:lin ang="2700000" scaled="0"/>
                </a:gradFill>
                <a:latin typeface="+mj-lt"/>
                <a:ea typeface="+mj-ea"/>
              </a:rPr>
              <a:t>年中业绩情况</a:t>
            </a:r>
          </a:p>
        </p:txBody>
      </p:sp>
      <p:sp>
        <p:nvSpPr>
          <p:cNvPr id="26" name="矩形 25">
            <a:extLst>
              <a:ext uri="{FF2B5EF4-FFF2-40B4-BE49-F238E27FC236}">
                <a16:creationId xmlns:a16="http://schemas.microsoft.com/office/drawing/2014/main" id="{BFAD4111-6168-9C06-5BCF-916106D9F30E}"/>
              </a:ext>
            </a:extLst>
          </p:cNvPr>
          <p:cNvSpPr/>
          <p:nvPr/>
        </p:nvSpPr>
        <p:spPr>
          <a:xfrm>
            <a:off x="4552882" y="1282150"/>
            <a:ext cx="6943793" cy="2567014"/>
          </a:xfrm>
          <a:prstGeom prst="rect">
            <a:avLst/>
          </a:prstGeom>
          <a:solidFill>
            <a:schemeClr val="bg1"/>
          </a:solidFill>
          <a:ln w="3175">
            <a:solidFill>
              <a:schemeClr val="accent2"/>
            </a:solidFill>
          </a:ln>
          <a:effectLst>
            <a:outerShdw blurRad="228600" dist="177800" sx="99000" sy="99000" algn="l" rotWithShape="0">
              <a:schemeClr val="accent1">
                <a:lumMod val="75000"/>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文本框 26">
            <a:extLst>
              <a:ext uri="{FF2B5EF4-FFF2-40B4-BE49-F238E27FC236}">
                <a16:creationId xmlns:a16="http://schemas.microsoft.com/office/drawing/2014/main" id="{30A04791-5BB3-9EEF-53F4-E4DD17132D4A}"/>
              </a:ext>
            </a:extLst>
          </p:cNvPr>
          <p:cNvSpPr txBox="1"/>
          <p:nvPr>
            <p:custDataLst>
              <p:tags r:id="rId1"/>
            </p:custDataLst>
          </p:nvPr>
        </p:nvSpPr>
        <p:spPr>
          <a:xfrm>
            <a:off x="4729386" y="2583271"/>
            <a:ext cx="5228162" cy="707296"/>
          </a:xfrm>
          <a:prstGeom prst="rect">
            <a:avLst/>
          </a:prstGeom>
          <a:noFill/>
        </p:spPr>
        <p:txBody>
          <a:bodyPr vert="horz" wrap="square" lIns="0" tIns="0" rIns="0" bIns="0" rtlCol="0">
            <a:noAutofit/>
          </a:bodyPr>
          <a:lstStyle/>
          <a:p>
            <a:pPr>
              <a:lnSpc>
                <a:spcPct val="120000"/>
              </a:lnSpc>
            </a:pPr>
            <a:r>
              <a:rPr lang="zh-CN" altLang="en-US" sz="1600" dirty="0">
                <a:latin typeface="+mn-ea"/>
                <a:cs typeface="OPPOSans R" panose="00020600040101010101" pitchFamily="18" charset="-122"/>
              </a:rPr>
              <a:t>在通过各位员工半年的努力，虽有不足但总体发展向好大部分业务完成了目标，取得了不错的成绩。</a:t>
            </a:r>
          </a:p>
        </p:txBody>
      </p:sp>
      <p:sp>
        <p:nvSpPr>
          <p:cNvPr id="28" name="文本框 27">
            <a:extLst>
              <a:ext uri="{FF2B5EF4-FFF2-40B4-BE49-F238E27FC236}">
                <a16:creationId xmlns:a16="http://schemas.microsoft.com/office/drawing/2014/main" id="{B7A10410-3C50-725B-3E46-AD5C4D832F93}"/>
              </a:ext>
            </a:extLst>
          </p:cNvPr>
          <p:cNvSpPr txBox="1"/>
          <p:nvPr>
            <p:custDataLst>
              <p:tags r:id="rId2"/>
            </p:custDataLst>
          </p:nvPr>
        </p:nvSpPr>
        <p:spPr>
          <a:xfrm>
            <a:off x="3935929" y="4389442"/>
            <a:ext cx="4088849" cy="338554"/>
          </a:xfrm>
          <a:prstGeom prst="rect">
            <a:avLst/>
          </a:prstGeom>
          <a:noFill/>
        </p:spPr>
        <p:txBody>
          <a:bodyPr vert="horz" rtlCol="0">
            <a:noAutofit/>
          </a:bodyPr>
          <a:lstStyle/>
          <a:p>
            <a:r>
              <a:rPr lang="zh-CN" altLang="en-US" sz="2000" dirty="0">
                <a:solidFill>
                  <a:schemeClr val="accent1"/>
                </a:solidFill>
                <a:latin typeface="+mj-ea"/>
                <a:ea typeface="+mj-ea"/>
              </a:rPr>
              <a:t>公司经营状态良好，营收再创新高</a:t>
            </a:r>
          </a:p>
        </p:txBody>
      </p:sp>
      <p:sp>
        <p:nvSpPr>
          <p:cNvPr id="29" name="文本框 28">
            <a:extLst>
              <a:ext uri="{FF2B5EF4-FFF2-40B4-BE49-F238E27FC236}">
                <a16:creationId xmlns:a16="http://schemas.microsoft.com/office/drawing/2014/main" id="{E9A771E8-C061-167A-1F4E-4D1690557675}"/>
              </a:ext>
            </a:extLst>
          </p:cNvPr>
          <p:cNvSpPr txBox="1"/>
          <p:nvPr>
            <p:custDataLst>
              <p:tags r:id="rId3"/>
            </p:custDataLst>
          </p:nvPr>
        </p:nvSpPr>
        <p:spPr>
          <a:xfrm>
            <a:off x="4729386" y="1819914"/>
            <a:ext cx="1848387" cy="345244"/>
          </a:xfrm>
          <a:prstGeom prst="rect">
            <a:avLst/>
          </a:prstGeom>
          <a:noFill/>
        </p:spPr>
        <p:txBody>
          <a:bodyPr vert="horz" lIns="0" tIns="0" rIns="0" bIns="0" rtlCol="0">
            <a:noAutofit/>
          </a:bodyPr>
          <a:lstStyle/>
          <a:p>
            <a:r>
              <a:rPr lang="zh-CN" altLang="en-US" sz="2000" dirty="0">
                <a:solidFill>
                  <a:schemeClr val="accent2"/>
                </a:solidFill>
                <a:latin typeface="+mj-ea"/>
                <a:ea typeface="+mj-ea"/>
              </a:rPr>
              <a:t>现阶段业绩展示</a:t>
            </a:r>
          </a:p>
        </p:txBody>
      </p:sp>
      <p:sp>
        <p:nvSpPr>
          <p:cNvPr id="32" name="文本框 31">
            <a:extLst>
              <a:ext uri="{FF2B5EF4-FFF2-40B4-BE49-F238E27FC236}">
                <a16:creationId xmlns:a16="http://schemas.microsoft.com/office/drawing/2014/main" id="{8CCC8027-917E-6D0E-7C4C-B21776995AD5}"/>
              </a:ext>
            </a:extLst>
          </p:cNvPr>
          <p:cNvSpPr txBox="1"/>
          <p:nvPr/>
        </p:nvSpPr>
        <p:spPr>
          <a:xfrm>
            <a:off x="1242330" y="5205997"/>
            <a:ext cx="1583346" cy="369332"/>
          </a:xfrm>
          <a:prstGeom prst="rect">
            <a:avLst/>
          </a:prstGeom>
          <a:noFill/>
        </p:spPr>
        <p:txBody>
          <a:bodyPr wrap="square" rtlCol="0">
            <a:noAutofit/>
          </a:bodyPr>
          <a:lstStyle/>
          <a:p>
            <a:r>
              <a:rPr lang="zh-CN" altLang="en-US" dirty="0">
                <a:latin typeface="+mj-ea"/>
                <a:ea typeface="+mj-ea"/>
              </a:rPr>
              <a:t>总营收人名币</a:t>
            </a:r>
          </a:p>
        </p:txBody>
      </p:sp>
      <p:sp>
        <p:nvSpPr>
          <p:cNvPr id="33" name="文本框 32">
            <a:extLst>
              <a:ext uri="{FF2B5EF4-FFF2-40B4-BE49-F238E27FC236}">
                <a16:creationId xmlns:a16="http://schemas.microsoft.com/office/drawing/2014/main" id="{28556695-E92F-D378-4C7F-5D2AED889B6D}"/>
              </a:ext>
            </a:extLst>
          </p:cNvPr>
          <p:cNvSpPr txBox="1"/>
          <p:nvPr/>
        </p:nvSpPr>
        <p:spPr>
          <a:xfrm>
            <a:off x="1227676" y="5590651"/>
            <a:ext cx="842899" cy="523220"/>
          </a:xfrm>
          <a:prstGeom prst="rect">
            <a:avLst/>
          </a:prstGeom>
          <a:noFill/>
        </p:spPr>
        <p:txBody>
          <a:bodyPr wrap="square" rtlCol="0">
            <a:noAutofit/>
          </a:bodyPr>
          <a:lstStyle/>
          <a:p>
            <a:r>
              <a:rPr lang="en-US" altLang="zh-CN" sz="2800" dirty="0">
                <a:solidFill>
                  <a:schemeClr val="accent1"/>
                </a:solidFill>
                <a:latin typeface="+mj-ea"/>
                <a:ea typeface="+mj-ea"/>
              </a:rPr>
              <a:t>700</a:t>
            </a:r>
            <a:endParaRPr lang="zh-CN" altLang="en-US" sz="2800" dirty="0">
              <a:solidFill>
                <a:schemeClr val="accent1"/>
              </a:solidFill>
              <a:latin typeface="+mj-ea"/>
              <a:ea typeface="+mj-ea"/>
            </a:endParaRPr>
          </a:p>
        </p:txBody>
      </p:sp>
      <p:sp>
        <p:nvSpPr>
          <p:cNvPr id="34" name="文本框 33">
            <a:extLst>
              <a:ext uri="{FF2B5EF4-FFF2-40B4-BE49-F238E27FC236}">
                <a16:creationId xmlns:a16="http://schemas.microsoft.com/office/drawing/2014/main" id="{C4F7CB1A-E58A-240F-7819-5F9A648B8B36}"/>
              </a:ext>
            </a:extLst>
          </p:cNvPr>
          <p:cNvSpPr txBox="1"/>
          <p:nvPr/>
        </p:nvSpPr>
        <p:spPr>
          <a:xfrm>
            <a:off x="1868613" y="5757877"/>
            <a:ext cx="590932" cy="307777"/>
          </a:xfrm>
          <a:prstGeom prst="rect">
            <a:avLst/>
          </a:prstGeom>
          <a:noFill/>
        </p:spPr>
        <p:txBody>
          <a:bodyPr wrap="square" rtlCol="0">
            <a:noAutofit/>
          </a:bodyPr>
          <a:lstStyle/>
          <a:p>
            <a:r>
              <a:rPr lang="zh-CN" altLang="en-US" sz="1400" dirty="0"/>
              <a:t>亿元</a:t>
            </a:r>
          </a:p>
        </p:txBody>
      </p:sp>
      <p:sp>
        <p:nvSpPr>
          <p:cNvPr id="36" name="文本框 35">
            <a:extLst>
              <a:ext uri="{FF2B5EF4-FFF2-40B4-BE49-F238E27FC236}">
                <a16:creationId xmlns:a16="http://schemas.microsoft.com/office/drawing/2014/main" id="{4C0D0DD4-B9CC-D034-3296-42D699BA0539}"/>
              </a:ext>
            </a:extLst>
          </p:cNvPr>
          <p:cNvSpPr txBox="1"/>
          <p:nvPr/>
        </p:nvSpPr>
        <p:spPr>
          <a:xfrm>
            <a:off x="3860440" y="5205997"/>
            <a:ext cx="1583346" cy="369332"/>
          </a:xfrm>
          <a:prstGeom prst="rect">
            <a:avLst/>
          </a:prstGeom>
          <a:noFill/>
        </p:spPr>
        <p:txBody>
          <a:bodyPr wrap="square" rtlCol="0">
            <a:noAutofit/>
          </a:bodyPr>
          <a:lstStyle/>
          <a:p>
            <a:r>
              <a:rPr lang="zh-CN" altLang="en-US" dirty="0">
                <a:latin typeface="+mj-ea"/>
                <a:ea typeface="+mj-ea"/>
              </a:rPr>
              <a:t>净利润人民币</a:t>
            </a:r>
          </a:p>
        </p:txBody>
      </p:sp>
      <p:sp>
        <p:nvSpPr>
          <p:cNvPr id="37" name="文本框 36">
            <a:extLst>
              <a:ext uri="{FF2B5EF4-FFF2-40B4-BE49-F238E27FC236}">
                <a16:creationId xmlns:a16="http://schemas.microsoft.com/office/drawing/2014/main" id="{8F8B4634-1DCC-2299-C93D-9CFF2CFA7D89}"/>
              </a:ext>
            </a:extLst>
          </p:cNvPr>
          <p:cNvSpPr txBox="1"/>
          <p:nvPr/>
        </p:nvSpPr>
        <p:spPr>
          <a:xfrm>
            <a:off x="3860440" y="5590651"/>
            <a:ext cx="679075" cy="523220"/>
          </a:xfrm>
          <a:prstGeom prst="rect">
            <a:avLst/>
          </a:prstGeom>
          <a:noFill/>
        </p:spPr>
        <p:txBody>
          <a:bodyPr wrap="square" rtlCol="0">
            <a:noAutofit/>
          </a:bodyPr>
          <a:lstStyle/>
          <a:p>
            <a:r>
              <a:rPr lang="en-US" altLang="zh-CN" sz="2800" dirty="0">
                <a:solidFill>
                  <a:schemeClr val="accent1"/>
                </a:solidFill>
                <a:latin typeface="+mj-ea"/>
                <a:ea typeface="+mj-ea"/>
              </a:rPr>
              <a:t>50</a:t>
            </a:r>
            <a:endParaRPr lang="zh-CN" altLang="en-US" sz="2800" dirty="0">
              <a:solidFill>
                <a:schemeClr val="accent1"/>
              </a:solidFill>
              <a:latin typeface="+mj-ea"/>
              <a:ea typeface="+mj-ea"/>
            </a:endParaRPr>
          </a:p>
        </p:txBody>
      </p:sp>
      <p:sp>
        <p:nvSpPr>
          <p:cNvPr id="38" name="文本框 37">
            <a:extLst>
              <a:ext uri="{FF2B5EF4-FFF2-40B4-BE49-F238E27FC236}">
                <a16:creationId xmlns:a16="http://schemas.microsoft.com/office/drawing/2014/main" id="{5FA9FBB7-6D29-8859-969F-3AE008030C95}"/>
              </a:ext>
            </a:extLst>
          </p:cNvPr>
          <p:cNvSpPr txBox="1"/>
          <p:nvPr/>
        </p:nvSpPr>
        <p:spPr>
          <a:xfrm>
            <a:off x="4268871" y="5757877"/>
            <a:ext cx="568022" cy="307777"/>
          </a:xfrm>
          <a:prstGeom prst="rect">
            <a:avLst/>
          </a:prstGeom>
          <a:noFill/>
        </p:spPr>
        <p:txBody>
          <a:bodyPr wrap="square" rtlCol="0">
            <a:noAutofit/>
          </a:bodyPr>
          <a:lstStyle/>
          <a:p>
            <a:r>
              <a:rPr lang="zh-CN" altLang="en-US" sz="1400" dirty="0"/>
              <a:t>亿元</a:t>
            </a:r>
          </a:p>
        </p:txBody>
      </p:sp>
      <p:sp>
        <p:nvSpPr>
          <p:cNvPr id="40" name="文本框 39">
            <a:extLst>
              <a:ext uri="{FF2B5EF4-FFF2-40B4-BE49-F238E27FC236}">
                <a16:creationId xmlns:a16="http://schemas.microsoft.com/office/drawing/2014/main" id="{4F108CB4-FDB9-C76A-48FC-DE17B0CE124F}"/>
              </a:ext>
            </a:extLst>
          </p:cNvPr>
          <p:cNvSpPr txBox="1"/>
          <p:nvPr/>
        </p:nvSpPr>
        <p:spPr>
          <a:xfrm>
            <a:off x="6519497" y="5205997"/>
            <a:ext cx="1797783" cy="369332"/>
          </a:xfrm>
          <a:prstGeom prst="rect">
            <a:avLst/>
          </a:prstGeom>
          <a:noFill/>
        </p:spPr>
        <p:txBody>
          <a:bodyPr wrap="square" rtlCol="0">
            <a:noAutofit/>
          </a:bodyPr>
          <a:lstStyle/>
          <a:p>
            <a:r>
              <a:rPr lang="zh-CN" altLang="en-US" dirty="0">
                <a:latin typeface="+mj-ea"/>
                <a:ea typeface="+mj-ea"/>
              </a:rPr>
              <a:t>总营收同比增长</a:t>
            </a:r>
          </a:p>
        </p:txBody>
      </p:sp>
      <p:sp>
        <p:nvSpPr>
          <p:cNvPr id="41" name="文本框 40">
            <a:extLst>
              <a:ext uri="{FF2B5EF4-FFF2-40B4-BE49-F238E27FC236}">
                <a16:creationId xmlns:a16="http://schemas.microsoft.com/office/drawing/2014/main" id="{543D9D6D-AE83-BA8E-0C92-5CDD62E2CFBC}"/>
              </a:ext>
            </a:extLst>
          </p:cNvPr>
          <p:cNvSpPr txBox="1"/>
          <p:nvPr/>
        </p:nvSpPr>
        <p:spPr>
          <a:xfrm>
            <a:off x="6519497" y="5590651"/>
            <a:ext cx="679075" cy="523220"/>
          </a:xfrm>
          <a:prstGeom prst="rect">
            <a:avLst/>
          </a:prstGeom>
          <a:noFill/>
        </p:spPr>
        <p:txBody>
          <a:bodyPr wrap="square" rtlCol="0">
            <a:noAutofit/>
          </a:bodyPr>
          <a:lstStyle/>
          <a:p>
            <a:r>
              <a:rPr lang="en-US" altLang="zh-CN" sz="2800" dirty="0">
                <a:solidFill>
                  <a:schemeClr val="accent1"/>
                </a:solidFill>
                <a:latin typeface="+mj-ea"/>
                <a:ea typeface="+mj-ea"/>
              </a:rPr>
              <a:t>35</a:t>
            </a:r>
            <a:endParaRPr lang="zh-CN" altLang="en-US" sz="2800" dirty="0">
              <a:solidFill>
                <a:schemeClr val="accent1"/>
              </a:solidFill>
              <a:latin typeface="+mj-ea"/>
              <a:ea typeface="+mj-ea"/>
            </a:endParaRPr>
          </a:p>
        </p:txBody>
      </p:sp>
      <p:sp>
        <p:nvSpPr>
          <p:cNvPr id="42" name="文本框 41">
            <a:extLst>
              <a:ext uri="{FF2B5EF4-FFF2-40B4-BE49-F238E27FC236}">
                <a16:creationId xmlns:a16="http://schemas.microsoft.com/office/drawing/2014/main" id="{42DD8596-A545-EEE6-0400-8766E051AEE2}"/>
              </a:ext>
            </a:extLst>
          </p:cNvPr>
          <p:cNvSpPr txBox="1"/>
          <p:nvPr/>
        </p:nvSpPr>
        <p:spPr>
          <a:xfrm>
            <a:off x="6942415" y="5703579"/>
            <a:ext cx="436035" cy="369332"/>
          </a:xfrm>
          <a:prstGeom prst="rect">
            <a:avLst/>
          </a:prstGeom>
          <a:noFill/>
        </p:spPr>
        <p:txBody>
          <a:bodyPr wrap="square" rtlCol="0">
            <a:noAutofit/>
          </a:bodyPr>
          <a:lstStyle/>
          <a:p>
            <a:r>
              <a:rPr lang="en-US" altLang="zh-CN" sz="1600" dirty="0">
                <a:latin typeface="+mn-ea"/>
              </a:rPr>
              <a:t>%</a:t>
            </a:r>
            <a:endParaRPr lang="zh-CN" altLang="en-US" sz="1600" dirty="0">
              <a:latin typeface="+mn-ea"/>
            </a:endParaRPr>
          </a:p>
        </p:txBody>
      </p:sp>
      <p:sp>
        <p:nvSpPr>
          <p:cNvPr id="44" name="文本框 43">
            <a:extLst>
              <a:ext uri="{FF2B5EF4-FFF2-40B4-BE49-F238E27FC236}">
                <a16:creationId xmlns:a16="http://schemas.microsoft.com/office/drawing/2014/main" id="{D4EC2552-3851-76EA-5C58-F4F6D9114172}"/>
              </a:ext>
            </a:extLst>
          </p:cNvPr>
          <p:cNvSpPr txBox="1"/>
          <p:nvPr/>
        </p:nvSpPr>
        <p:spPr>
          <a:xfrm>
            <a:off x="9171071" y="5205997"/>
            <a:ext cx="1851832" cy="369332"/>
          </a:xfrm>
          <a:prstGeom prst="rect">
            <a:avLst/>
          </a:prstGeom>
          <a:noFill/>
        </p:spPr>
        <p:txBody>
          <a:bodyPr wrap="square" rtlCol="0">
            <a:noAutofit/>
          </a:bodyPr>
          <a:lstStyle/>
          <a:p>
            <a:r>
              <a:rPr lang="zh-CN" altLang="en-US" dirty="0">
                <a:latin typeface="+mj-ea"/>
                <a:ea typeface="+mj-ea"/>
              </a:rPr>
              <a:t>净利润同比增长</a:t>
            </a:r>
          </a:p>
        </p:txBody>
      </p:sp>
      <p:sp>
        <p:nvSpPr>
          <p:cNvPr id="45" name="文本框 44">
            <a:extLst>
              <a:ext uri="{FF2B5EF4-FFF2-40B4-BE49-F238E27FC236}">
                <a16:creationId xmlns:a16="http://schemas.microsoft.com/office/drawing/2014/main" id="{42379FA4-76A8-51B2-1AC4-ADD417AC065E}"/>
              </a:ext>
            </a:extLst>
          </p:cNvPr>
          <p:cNvSpPr txBox="1"/>
          <p:nvPr/>
        </p:nvSpPr>
        <p:spPr>
          <a:xfrm>
            <a:off x="9171071" y="5590651"/>
            <a:ext cx="679075" cy="523220"/>
          </a:xfrm>
          <a:prstGeom prst="rect">
            <a:avLst/>
          </a:prstGeom>
          <a:noFill/>
        </p:spPr>
        <p:txBody>
          <a:bodyPr wrap="square" rtlCol="0">
            <a:noAutofit/>
          </a:bodyPr>
          <a:lstStyle/>
          <a:p>
            <a:r>
              <a:rPr lang="en-US" altLang="zh-CN" sz="2800" dirty="0">
                <a:solidFill>
                  <a:schemeClr val="accent1"/>
                </a:solidFill>
                <a:latin typeface="+mj-ea"/>
                <a:ea typeface="+mj-ea"/>
              </a:rPr>
              <a:t>35</a:t>
            </a:r>
            <a:endParaRPr lang="zh-CN" altLang="en-US" sz="2800" dirty="0">
              <a:solidFill>
                <a:schemeClr val="accent1"/>
              </a:solidFill>
              <a:latin typeface="+mj-ea"/>
              <a:ea typeface="+mj-ea"/>
            </a:endParaRPr>
          </a:p>
        </p:txBody>
      </p:sp>
      <p:sp>
        <p:nvSpPr>
          <p:cNvPr id="46" name="文本框 45">
            <a:extLst>
              <a:ext uri="{FF2B5EF4-FFF2-40B4-BE49-F238E27FC236}">
                <a16:creationId xmlns:a16="http://schemas.microsoft.com/office/drawing/2014/main" id="{29DF367D-6071-3498-95C1-84574B3DAF1E}"/>
              </a:ext>
            </a:extLst>
          </p:cNvPr>
          <p:cNvSpPr txBox="1"/>
          <p:nvPr/>
        </p:nvSpPr>
        <p:spPr>
          <a:xfrm>
            <a:off x="9585460" y="5703579"/>
            <a:ext cx="436035" cy="369332"/>
          </a:xfrm>
          <a:prstGeom prst="rect">
            <a:avLst/>
          </a:prstGeom>
          <a:noFill/>
        </p:spPr>
        <p:txBody>
          <a:bodyPr wrap="square" rtlCol="0">
            <a:noAutofit/>
          </a:bodyPr>
          <a:lstStyle/>
          <a:p>
            <a:r>
              <a:rPr lang="en-US" altLang="zh-CN" sz="1600" dirty="0">
                <a:latin typeface="+mn-ea"/>
              </a:rPr>
              <a:t>%</a:t>
            </a:r>
            <a:endParaRPr lang="zh-CN" altLang="en-US" sz="1600" dirty="0">
              <a:latin typeface="+mn-ea"/>
            </a:endParaRPr>
          </a:p>
        </p:txBody>
      </p:sp>
      <p:cxnSp>
        <p:nvCxnSpPr>
          <p:cNvPr id="47" name="直接连接符 46">
            <a:extLst>
              <a:ext uri="{FF2B5EF4-FFF2-40B4-BE49-F238E27FC236}">
                <a16:creationId xmlns:a16="http://schemas.microsoft.com/office/drawing/2014/main" id="{D21E4E66-FB7F-4119-5102-586406F2A0E9}"/>
              </a:ext>
            </a:extLst>
          </p:cNvPr>
          <p:cNvCxnSpPr>
            <a:cxnSpLocks/>
          </p:cNvCxnSpPr>
          <p:nvPr/>
        </p:nvCxnSpPr>
        <p:spPr>
          <a:xfrm>
            <a:off x="4743900" y="2364172"/>
            <a:ext cx="481031" cy="0"/>
          </a:xfrm>
          <a:prstGeom prst="line">
            <a:avLst/>
          </a:prstGeom>
          <a:ln w="158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48" name="矩形 47">
            <a:extLst>
              <a:ext uri="{FF2B5EF4-FFF2-40B4-BE49-F238E27FC236}">
                <a16:creationId xmlns:a16="http://schemas.microsoft.com/office/drawing/2014/main" id="{97F90127-1890-FA62-676A-CC5B84AB50E7}"/>
              </a:ext>
            </a:extLst>
          </p:cNvPr>
          <p:cNvSpPr/>
          <p:nvPr/>
        </p:nvSpPr>
        <p:spPr>
          <a:xfrm>
            <a:off x="4552881" y="3803445"/>
            <a:ext cx="6943793" cy="4571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49" name="图片 48">
            <a:extLst>
              <a:ext uri="{FF2B5EF4-FFF2-40B4-BE49-F238E27FC236}">
                <a16:creationId xmlns:a16="http://schemas.microsoft.com/office/drawing/2014/main" id="{56ECB8E2-B0BF-6315-AF31-09DF9197E0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1741" y="1279557"/>
            <a:ext cx="3652113" cy="2549993"/>
          </a:xfrm>
          <a:prstGeom prst="rect">
            <a:avLst/>
          </a:prstGeom>
        </p:spPr>
      </p:pic>
      <p:cxnSp>
        <p:nvCxnSpPr>
          <p:cNvPr id="50" name="直接连接符 49">
            <a:extLst>
              <a:ext uri="{FF2B5EF4-FFF2-40B4-BE49-F238E27FC236}">
                <a16:creationId xmlns:a16="http://schemas.microsoft.com/office/drawing/2014/main" id="{744912E7-FD7B-F0A0-4FC1-6BBC743AFF2C}"/>
              </a:ext>
            </a:extLst>
          </p:cNvPr>
          <p:cNvCxnSpPr/>
          <p:nvPr/>
        </p:nvCxnSpPr>
        <p:spPr>
          <a:xfrm>
            <a:off x="3279775" y="5269592"/>
            <a:ext cx="0" cy="800727"/>
          </a:xfrm>
          <a:prstGeom prst="line">
            <a:avLst/>
          </a:prstGeom>
          <a:ln w="2540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1" name="直接连接符 50">
            <a:extLst>
              <a:ext uri="{FF2B5EF4-FFF2-40B4-BE49-F238E27FC236}">
                <a16:creationId xmlns:a16="http://schemas.microsoft.com/office/drawing/2014/main" id="{28E8BB98-533F-F7DF-099B-CA722A1B3B54}"/>
              </a:ext>
            </a:extLst>
          </p:cNvPr>
          <p:cNvCxnSpPr/>
          <p:nvPr/>
        </p:nvCxnSpPr>
        <p:spPr>
          <a:xfrm>
            <a:off x="6022975" y="5269592"/>
            <a:ext cx="0" cy="800727"/>
          </a:xfrm>
          <a:prstGeom prst="line">
            <a:avLst/>
          </a:prstGeom>
          <a:ln w="2540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2" name="直接连接符 51">
            <a:extLst>
              <a:ext uri="{FF2B5EF4-FFF2-40B4-BE49-F238E27FC236}">
                <a16:creationId xmlns:a16="http://schemas.microsoft.com/office/drawing/2014/main" id="{8B24CC8A-68C0-7C17-5E17-194A0AF18610}"/>
              </a:ext>
            </a:extLst>
          </p:cNvPr>
          <p:cNvCxnSpPr/>
          <p:nvPr/>
        </p:nvCxnSpPr>
        <p:spPr>
          <a:xfrm>
            <a:off x="8780689" y="5269592"/>
            <a:ext cx="0" cy="800727"/>
          </a:xfrm>
          <a:prstGeom prst="line">
            <a:avLst/>
          </a:prstGeom>
          <a:ln w="25400" cap="rnd">
            <a:solidFill>
              <a:schemeClr val="accent2"/>
            </a:solidFill>
          </a:ln>
        </p:spPr>
        <p:style>
          <a:lnRef idx="1">
            <a:schemeClr val="accent1"/>
          </a:lnRef>
          <a:fillRef idx="0">
            <a:schemeClr val="accent1"/>
          </a:fillRef>
          <a:effectRef idx="0">
            <a:schemeClr val="accent1"/>
          </a:effectRef>
          <a:fontRef idx="minor">
            <a:schemeClr val="tx1"/>
          </a:fontRef>
        </p:style>
      </p:cxnSp>
      <p:pic>
        <p:nvPicPr>
          <p:cNvPr id="53" name="Picture 2">
            <a:hlinkClick r:id="rId6"/>
            <a:extLst>
              <a:ext uri="{FF2B5EF4-FFF2-40B4-BE49-F238E27FC236}">
                <a16:creationId xmlns:a16="http://schemas.microsoft.com/office/drawing/2014/main" id="{3FF24860-C884-54A4-BC47-A5CE6C3FA33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37966" y="629542"/>
            <a:ext cx="1758709" cy="2344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34344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圆角 11">
            <a:extLst>
              <a:ext uri="{FF2B5EF4-FFF2-40B4-BE49-F238E27FC236}">
                <a16:creationId xmlns:a16="http://schemas.microsoft.com/office/drawing/2014/main" id="{874432B7-011F-0142-25FE-5B789AC4CC96}"/>
              </a:ext>
            </a:extLst>
          </p:cNvPr>
          <p:cNvSpPr/>
          <p:nvPr/>
        </p:nvSpPr>
        <p:spPr>
          <a:xfrm>
            <a:off x="511161" y="3501621"/>
            <a:ext cx="2714298" cy="502287"/>
          </a:xfrm>
          <a:prstGeom prst="roundRect">
            <a:avLst>
              <a:gd name="adj" fmla="val 50000"/>
            </a:avLst>
          </a:prstGeom>
          <a:gradFill>
            <a:gsLst>
              <a:gs pos="12000">
                <a:schemeClr val="accent1"/>
              </a:gs>
              <a:gs pos="100000">
                <a:schemeClr val="accent2"/>
              </a:gs>
            </a:gsLst>
            <a:lin ang="2700000" scaled="0"/>
          </a:gradFill>
          <a:ln>
            <a:noFill/>
          </a:ln>
          <a:effectLst>
            <a:outerShdw blurRad="254000" dist="63500" dir="5400000" sx="95000" sy="95000" algn="t" rotWithShape="0">
              <a:schemeClr val="accent1">
                <a:lumMod val="75000"/>
                <a:alpha val="3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圆角 14">
            <a:extLst>
              <a:ext uri="{FF2B5EF4-FFF2-40B4-BE49-F238E27FC236}">
                <a16:creationId xmlns:a16="http://schemas.microsoft.com/office/drawing/2014/main" id="{800B695E-716A-3692-B35A-FDAC759F7240}"/>
              </a:ext>
            </a:extLst>
          </p:cNvPr>
          <p:cNvSpPr/>
          <p:nvPr/>
        </p:nvSpPr>
        <p:spPr>
          <a:xfrm>
            <a:off x="511162" y="1625269"/>
            <a:ext cx="1908357" cy="502287"/>
          </a:xfrm>
          <a:prstGeom prst="roundRect">
            <a:avLst>
              <a:gd name="adj" fmla="val 50000"/>
            </a:avLst>
          </a:prstGeom>
          <a:gradFill>
            <a:gsLst>
              <a:gs pos="12000">
                <a:schemeClr val="accent1"/>
              </a:gs>
              <a:gs pos="100000">
                <a:schemeClr val="accent2"/>
              </a:gs>
            </a:gsLst>
            <a:lin ang="2700000" scaled="0"/>
          </a:gradFill>
          <a:ln>
            <a:noFill/>
          </a:ln>
          <a:effectLst>
            <a:outerShdw blurRad="254000" dist="63500" dir="5400000" sx="95000" sy="95000" algn="t" rotWithShape="0">
              <a:schemeClr val="accent1">
                <a:lumMod val="75000"/>
                <a:alpha val="3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占位符 1">
            <a:extLst>
              <a:ext uri="{FF2B5EF4-FFF2-40B4-BE49-F238E27FC236}">
                <a16:creationId xmlns:a16="http://schemas.microsoft.com/office/drawing/2014/main" id="{D66DAB50-7903-8740-6A34-0943DB9043C7}"/>
              </a:ext>
            </a:extLst>
          </p:cNvPr>
          <p:cNvSpPr>
            <a:spLocks noGrp="1"/>
          </p:cNvSpPr>
          <p:nvPr>
            <p:ph type="body" sz="quarter" idx="10"/>
          </p:nvPr>
        </p:nvSpPr>
        <p:spPr/>
        <p:txBody>
          <a:bodyPr/>
          <a:lstStyle/>
          <a:p>
            <a:r>
              <a:rPr lang="zh-CN" altLang="en-US" dirty="0">
                <a:gradFill>
                  <a:gsLst>
                    <a:gs pos="0">
                      <a:schemeClr val="accent1"/>
                    </a:gs>
                    <a:gs pos="100000">
                      <a:schemeClr val="accent2"/>
                    </a:gs>
                  </a:gsLst>
                  <a:lin ang="2700000" scaled="0"/>
                </a:gradFill>
                <a:latin typeface="+mj-lt"/>
                <a:ea typeface="+mj-ea"/>
              </a:rPr>
              <a:t>工作项目盈利情况</a:t>
            </a:r>
          </a:p>
        </p:txBody>
      </p:sp>
      <p:graphicFrame>
        <p:nvGraphicFramePr>
          <p:cNvPr id="4" name="表格 9">
            <a:extLst>
              <a:ext uri="{FF2B5EF4-FFF2-40B4-BE49-F238E27FC236}">
                <a16:creationId xmlns:a16="http://schemas.microsoft.com/office/drawing/2014/main" id="{F7CF7E68-4551-C028-4DEB-3B632706456D}"/>
              </a:ext>
            </a:extLst>
          </p:cNvPr>
          <p:cNvGraphicFramePr>
            <a:graphicFrameLocks noGrp="1"/>
          </p:cNvGraphicFramePr>
          <p:nvPr>
            <p:extLst>
              <p:ext uri="{D42A27DB-BD31-4B8C-83A1-F6EECF244321}">
                <p14:modId xmlns:p14="http://schemas.microsoft.com/office/powerpoint/2010/main" val="1192148235"/>
              </p:ext>
            </p:extLst>
          </p:nvPr>
        </p:nvGraphicFramePr>
        <p:xfrm>
          <a:off x="4486956" y="1647370"/>
          <a:ext cx="7002464" cy="3910692"/>
        </p:xfrm>
        <a:graphic>
          <a:graphicData uri="http://schemas.openxmlformats.org/drawingml/2006/table">
            <a:tbl>
              <a:tblPr firstRow="1" bandRow="1">
                <a:effectLst>
                  <a:outerShdw blurRad="279400" dir="13500000" sy="23000" kx="1200000" algn="br" rotWithShape="0">
                    <a:schemeClr val="accent1">
                      <a:alpha val="26000"/>
                    </a:schemeClr>
                  </a:outerShdw>
                </a:effectLst>
                <a:tableStyleId>{21E4AEA4-8DFA-4A89-87EB-49C32662AFE0}</a:tableStyleId>
              </a:tblPr>
              <a:tblGrid>
                <a:gridCol w="1750616">
                  <a:extLst>
                    <a:ext uri="{9D8B030D-6E8A-4147-A177-3AD203B41FA5}">
                      <a16:colId xmlns:a16="http://schemas.microsoft.com/office/drawing/2014/main" val="20000"/>
                    </a:ext>
                  </a:extLst>
                </a:gridCol>
                <a:gridCol w="1750616">
                  <a:extLst>
                    <a:ext uri="{9D8B030D-6E8A-4147-A177-3AD203B41FA5}">
                      <a16:colId xmlns:a16="http://schemas.microsoft.com/office/drawing/2014/main" val="20001"/>
                    </a:ext>
                  </a:extLst>
                </a:gridCol>
                <a:gridCol w="1750616">
                  <a:extLst>
                    <a:ext uri="{9D8B030D-6E8A-4147-A177-3AD203B41FA5}">
                      <a16:colId xmlns:a16="http://schemas.microsoft.com/office/drawing/2014/main" val="20002"/>
                    </a:ext>
                  </a:extLst>
                </a:gridCol>
                <a:gridCol w="1750616">
                  <a:extLst>
                    <a:ext uri="{9D8B030D-6E8A-4147-A177-3AD203B41FA5}">
                      <a16:colId xmlns:a16="http://schemas.microsoft.com/office/drawing/2014/main" val="20003"/>
                    </a:ext>
                  </a:extLst>
                </a:gridCol>
              </a:tblGrid>
              <a:tr h="651782">
                <a:tc>
                  <a:txBody>
                    <a:bodyPr/>
                    <a:lstStyle/>
                    <a:p>
                      <a:pPr algn="ctr">
                        <a:lnSpc>
                          <a:spcPct val="125000"/>
                        </a:lnSpc>
                        <a:spcBef>
                          <a:spcPts val="100"/>
                        </a:spcBef>
                        <a:spcAft>
                          <a:spcPts val="100"/>
                        </a:spcAft>
                      </a:pPr>
                      <a:r>
                        <a:rPr lang="zh-CN" altLang="en-US" dirty="0">
                          <a:latin typeface="+mj-ea"/>
                          <a:ea typeface="+mj-ea"/>
                        </a:rPr>
                        <a:t>名称</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lnSpc>
                          <a:spcPct val="125000"/>
                        </a:lnSpc>
                        <a:spcBef>
                          <a:spcPts val="100"/>
                        </a:spcBef>
                        <a:spcAft>
                          <a:spcPts val="100"/>
                        </a:spcAft>
                      </a:pPr>
                      <a:r>
                        <a:rPr lang="zh-CN" altLang="en-US" dirty="0">
                          <a:latin typeface="+mj-ea"/>
                          <a:ea typeface="+mj-ea"/>
                        </a:rPr>
                        <a:t>总营收</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lnSpc>
                          <a:spcPct val="125000"/>
                        </a:lnSpc>
                        <a:spcBef>
                          <a:spcPts val="100"/>
                        </a:spcBef>
                        <a:spcAft>
                          <a:spcPts val="100"/>
                        </a:spcAft>
                      </a:pPr>
                      <a:r>
                        <a:rPr lang="zh-CN" altLang="en-US" dirty="0">
                          <a:latin typeface="+mj-ea"/>
                          <a:ea typeface="+mj-ea"/>
                        </a:rPr>
                        <a:t>净利润</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lnSpc>
                          <a:spcPct val="125000"/>
                        </a:lnSpc>
                        <a:spcBef>
                          <a:spcPts val="100"/>
                        </a:spcBef>
                        <a:spcAft>
                          <a:spcPts val="100"/>
                        </a:spcAft>
                      </a:pPr>
                      <a:r>
                        <a:rPr lang="zh-CN" altLang="en-US" dirty="0">
                          <a:latin typeface="+mj-ea"/>
                          <a:ea typeface="+mj-ea"/>
                        </a:rPr>
                        <a:t>排名</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0000"/>
                  </a:ext>
                </a:extLst>
              </a:tr>
              <a:tr h="651782">
                <a:tc>
                  <a:txBody>
                    <a:bodyPr/>
                    <a:lstStyle/>
                    <a:p>
                      <a:pPr algn="ctr">
                        <a:lnSpc>
                          <a:spcPct val="125000"/>
                        </a:lnSpc>
                        <a:spcBef>
                          <a:spcPts val="100"/>
                        </a:spcBef>
                        <a:spcAft>
                          <a:spcPts val="100"/>
                        </a:spcAft>
                      </a:pPr>
                      <a:r>
                        <a:rPr lang="zh-CN" altLang="en-US" dirty="0">
                          <a:solidFill>
                            <a:schemeClr val="accent2">
                              <a:lumMod val="50000"/>
                            </a:schemeClr>
                          </a:solidFill>
                          <a:latin typeface="+mj-ea"/>
                          <a:ea typeface="+mj-ea"/>
                        </a:rPr>
                        <a:t>项目一</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lnSpc>
                          <a:spcPct val="125000"/>
                        </a:lnSpc>
                        <a:spcBef>
                          <a:spcPts val="100"/>
                        </a:spcBef>
                        <a:spcAft>
                          <a:spcPts val="100"/>
                        </a:spcAft>
                      </a:pPr>
                      <a:r>
                        <a:rPr lang="en-US" altLang="zh-CN" sz="1600" dirty="0">
                          <a:latin typeface="+mn-ea"/>
                          <a:ea typeface="+mn-ea"/>
                        </a:rPr>
                        <a:t>300</a:t>
                      </a:r>
                      <a:endParaRPr lang="zh-CN" altLang="en-US" sz="1600" dirty="0">
                        <a:latin typeface="+mn-ea"/>
                        <a:ea typeface="+mn-ea"/>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lnSpc>
                          <a:spcPct val="125000"/>
                        </a:lnSpc>
                        <a:spcBef>
                          <a:spcPts val="100"/>
                        </a:spcBef>
                        <a:spcAft>
                          <a:spcPts val="100"/>
                        </a:spcAft>
                      </a:pPr>
                      <a:r>
                        <a:rPr lang="en-US" altLang="zh-CN" sz="1600" dirty="0">
                          <a:latin typeface="+mn-ea"/>
                          <a:ea typeface="+mn-ea"/>
                        </a:rPr>
                        <a:t>35</a:t>
                      </a:r>
                      <a:endParaRPr lang="zh-CN" altLang="en-US" sz="1600" dirty="0">
                        <a:latin typeface="+mn-ea"/>
                        <a:ea typeface="+mn-ea"/>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lnSpc>
                          <a:spcPct val="125000"/>
                        </a:lnSpc>
                        <a:spcBef>
                          <a:spcPts val="100"/>
                        </a:spcBef>
                        <a:spcAft>
                          <a:spcPts val="100"/>
                        </a:spcAft>
                      </a:pPr>
                      <a:r>
                        <a:rPr lang="en-US" altLang="zh-CN" sz="1600" dirty="0">
                          <a:latin typeface="+mn-ea"/>
                          <a:ea typeface="+mn-ea"/>
                        </a:rPr>
                        <a:t>1</a:t>
                      </a:r>
                      <a:endParaRPr lang="zh-CN" altLang="en-US" sz="1600" dirty="0">
                        <a:latin typeface="+mn-ea"/>
                        <a:ea typeface="+mn-ea"/>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001"/>
                  </a:ext>
                </a:extLst>
              </a:tr>
              <a:tr h="651782">
                <a:tc>
                  <a:txBody>
                    <a:bodyPr/>
                    <a:lstStyle/>
                    <a:p>
                      <a:pPr algn="ctr">
                        <a:lnSpc>
                          <a:spcPct val="125000"/>
                        </a:lnSpc>
                        <a:spcBef>
                          <a:spcPts val="100"/>
                        </a:spcBef>
                        <a:spcAft>
                          <a:spcPts val="100"/>
                        </a:spcAft>
                      </a:pPr>
                      <a:r>
                        <a:rPr lang="zh-CN" altLang="en-US" dirty="0">
                          <a:solidFill>
                            <a:schemeClr val="accent2">
                              <a:lumMod val="50000"/>
                            </a:schemeClr>
                          </a:solidFill>
                          <a:latin typeface="+mj-ea"/>
                          <a:ea typeface="+mj-ea"/>
                        </a:rPr>
                        <a:t>项目二</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lnSpc>
                          <a:spcPct val="125000"/>
                        </a:lnSpc>
                        <a:spcBef>
                          <a:spcPts val="100"/>
                        </a:spcBef>
                        <a:spcAft>
                          <a:spcPts val="100"/>
                        </a:spcAft>
                      </a:pPr>
                      <a:r>
                        <a:rPr lang="en-US" altLang="zh-CN" sz="1600" dirty="0">
                          <a:latin typeface="+mn-ea"/>
                          <a:ea typeface="+mn-ea"/>
                        </a:rPr>
                        <a:t>150</a:t>
                      </a:r>
                      <a:endParaRPr lang="zh-CN" altLang="en-US" sz="1600" dirty="0">
                        <a:latin typeface="+mn-ea"/>
                        <a:ea typeface="+mn-ea"/>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lnSpc>
                          <a:spcPct val="125000"/>
                        </a:lnSpc>
                        <a:spcBef>
                          <a:spcPts val="100"/>
                        </a:spcBef>
                        <a:spcAft>
                          <a:spcPts val="100"/>
                        </a:spcAft>
                      </a:pPr>
                      <a:r>
                        <a:rPr lang="en-US" altLang="zh-CN" sz="1600" dirty="0">
                          <a:latin typeface="+mn-ea"/>
                          <a:ea typeface="+mn-ea"/>
                        </a:rPr>
                        <a:t>15</a:t>
                      </a:r>
                      <a:endParaRPr lang="zh-CN" altLang="en-US" sz="1600" dirty="0">
                        <a:latin typeface="+mn-ea"/>
                        <a:ea typeface="+mn-ea"/>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lnSpc>
                          <a:spcPct val="125000"/>
                        </a:lnSpc>
                        <a:spcBef>
                          <a:spcPts val="100"/>
                        </a:spcBef>
                        <a:spcAft>
                          <a:spcPts val="100"/>
                        </a:spcAft>
                      </a:pPr>
                      <a:r>
                        <a:rPr lang="en-US" altLang="zh-CN" sz="1600" dirty="0">
                          <a:latin typeface="+mn-ea"/>
                          <a:ea typeface="+mn-ea"/>
                        </a:rPr>
                        <a:t>2</a:t>
                      </a:r>
                      <a:endParaRPr lang="zh-CN" altLang="en-US" sz="1600" dirty="0">
                        <a:latin typeface="+mn-ea"/>
                        <a:ea typeface="+mn-ea"/>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0002"/>
                  </a:ext>
                </a:extLst>
              </a:tr>
              <a:tr h="651782">
                <a:tc>
                  <a:txBody>
                    <a:bodyPr/>
                    <a:lstStyle/>
                    <a:p>
                      <a:pPr algn="ctr">
                        <a:lnSpc>
                          <a:spcPct val="125000"/>
                        </a:lnSpc>
                        <a:spcBef>
                          <a:spcPts val="100"/>
                        </a:spcBef>
                        <a:spcAft>
                          <a:spcPts val="100"/>
                        </a:spcAft>
                      </a:pPr>
                      <a:r>
                        <a:rPr lang="zh-CN" altLang="en-US" dirty="0">
                          <a:solidFill>
                            <a:schemeClr val="accent2">
                              <a:lumMod val="50000"/>
                            </a:schemeClr>
                          </a:solidFill>
                          <a:latin typeface="+mj-ea"/>
                          <a:ea typeface="+mj-ea"/>
                        </a:rPr>
                        <a:t>项目三</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lnSpc>
                          <a:spcPct val="125000"/>
                        </a:lnSpc>
                        <a:spcBef>
                          <a:spcPts val="100"/>
                        </a:spcBef>
                        <a:spcAft>
                          <a:spcPts val="100"/>
                        </a:spcAft>
                      </a:pPr>
                      <a:r>
                        <a:rPr lang="en-US" altLang="zh-CN" sz="1600" dirty="0">
                          <a:latin typeface="+mn-ea"/>
                          <a:ea typeface="+mn-ea"/>
                        </a:rPr>
                        <a:t>120</a:t>
                      </a:r>
                      <a:endParaRPr lang="zh-CN" altLang="en-US" sz="1600" dirty="0">
                        <a:latin typeface="+mn-ea"/>
                        <a:ea typeface="+mn-ea"/>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lnSpc>
                          <a:spcPct val="125000"/>
                        </a:lnSpc>
                        <a:spcBef>
                          <a:spcPts val="100"/>
                        </a:spcBef>
                        <a:spcAft>
                          <a:spcPts val="100"/>
                        </a:spcAft>
                      </a:pPr>
                      <a:r>
                        <a:rPr lang="en-US" altLang="zh-CN" sz="1600" dirty="0">
                          <a:latin typeface="+mn-ea"/>
                          <a:ea typeface="+mn-ea"/>
                        </a:rPr>
                        <a:t>5</a:t>
                      </a:r>
                      <a:endParaRPr lang="zh-CN" altLang="en-US" sz="1600" dirty="0">
                        <a:latin typeface="+mn-ea"/>
                        <a:ea typeface="+mn-ea"/>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lnSpc>
                          <a:spcPct val="125000"/>
                        </a:lnSpc>
                        <a:spcBef>
                          <a:spcPts val="100"/>
                        </a:spcBef>
                        <a:spcAft>
                          <a:spcPts val="100"/>
                        </a:spcAft>
                      </a:pPr>
                      <a:r>
                        <a:rPr lang="en-US" altLang="zh-CN" sz="1600" dirty="0">
                          <a:latin typeface="+mn-ea"/>
                          <a:ea typeface="+mn-ea"/>
                        </a:rPr>
                        <a:t>3</a:t>
                      </a:r>
                      <a:endParaRPr lang="zh-CN" altLang="en-US" sz="1600" dirty="0">
                        <a:latin typeface="+mn-ea"/>
                        <a:ea typeface="+mn-ea"/>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003"/>
                  </a:ext>
                </a:extLst>
              </a:tr>
              <a:tr h="651782">
                <a:tc>
                  <a:txBody>
                    <a:bodyPr/>
                    <a:lstStyle/>
                    <a:p>
                      <a:pPr algn="ctr">
                        <a:lnSpc>
                          <a:spcPct val="125000"/>
                        </a:lnSpc>
                        <a:spcBef>
                          <a:spcPts val="100"/>
                        </a:spcBef>
                        <a:spcAft>
                          <a:spcPts val="100"/>
                        </a:spcAft>
                      </a:pPr>
                      <a:r>
                        <a:rPr lang="zh-CN" altLang="en-US" dirty="0">
                          <a:solidFill>
                            <a:schemeClr val="accent2">
                              <a:lumMod val="50000"/>
                            </a:schemeClr>
                          </a:solidFill>
                          <a:latin typeface="+mj-ea"/>
                          <a:ea typeface="+mj-ea"/>
                        </a:rPr>
                        <a:t>项目四</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lnSpc>
                          <a:spcPct val="125000"/>
                        </a:lnSpc>
                        <a:spcBef>
                          <a:spcPts val="100"/>
                        </a:spcBef>
                        <a:spcAft>
                          <a:spcPts val="100"/>
                        </a:spcAft>
                      </a:pPr>
                      <a:r>
                        <a:rPr lang="en-US" altLang="zh-CN" sz="1600" dirty="0">
                          <a:latin typeface="+mn-ea"/>
                          <a:ea typeface="+mn-ea"/>
                        </a:rPr>
                        <a:t>80</a:t>
                      </a:r>
                      <a:endParaRPr lang="zh-CN" altLang="en-US" sz="1600" dirty="0">
                        <a:latin typeface="+mn-ea"/>
                        <a:ea typeface="+mn-ea"/>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lnSpc>
                          <a:spcPct val="125000"/>
                        </a:lnSpc>
                        <a:spcBef>
                          <a:spcPts val="100"/>
                        </a:spcBef>
                        <a:spcAft>
                          <a:spcPts val="100"/>
                        </a:spcAft>
                      </a:pPr>
                      <a:r>
                        <a:rPr lang="en-US" altLang="zh-CN" sz="1600" dirty="0">
                          <a:latin typeface="+mn-ea"/>
                          <a:ea typeface="+mn-ea"/>
                        </a:rPr>
                        <a:t>5</a:t>
                      </a:r>
                      <a:endParaRPr lang="zh-CN" altLang="en-US" sz="1600" dirty="0">
                        <a:latin typeface="+mn-ea"/>
                        <a:ea typeface="+mn-ea"/>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lnSpc>
                          <a:spcPct val="125000"/>
                        </a:lnSpc>
                        <a:spcBef>
                          <a:spcPts val="100"/>
                        </a:spcBef>
                        <a:spcAft>
                          <a:spcPts val="100"/>
                        </a:spcAft>
                      </a:pPr>
                      <a:r>
                        <a:rPr lang="en-US" altLang="zh-CN" sz="1600" dirty="0">
                          <a:latin typeface="+mn-ea"/>
                          <a:ea typeface="+mn-ea"/>
                        </a:rPr>
                        <a:t>4</a:t>
                      </a:r>
                      <a:endParaRPr lang="zh-CN" altLang="en-US" sz="1600" dirty="0">
                        <a:latin typeface="+mn-ea"/>
                        <a:ea typeface="+mn-ea"/>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0004"/>
                  </a:ext>
                </a:extLst>
              </a:tr>
              <a:tr h="651782">
                <a:tc>
                  <a:txBody>
                    <a:bodyPr/>
                    <a:lstStyle/>
                    <a:p>
                      <a:pPr algn="ctr">
                        <a:lnSpc>
                          <a:spcPct val="125000"/>
                        </a:lnSpc>
                        <a:spcBef>
                          <a:spcPts val="100"/>
                        </a:spcBef>
                        <a:spcAft>
                          <a:spcPts val="100"/>
                        </a:spcAft>
                      </a:pPr>
                      <a:r>
                        <a:rPr lang="zh-CN" altLang="en-US" dirty="0">
                          <a:solidFill>
                            <a:schemeClr val="accent2">
                              <a:lumMod val="50000"/>
                            </a:schemeClr>
                          </a:solidFill>
                          <a:latin typeface="+mj-ea"/>
                          <a:ea typeface="+mj-ea"/>
                        </a:rPr>
                        <a:t>项目五</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lnSpc>
                          <a:spcPct val="125000"/>
                        </a:lnSpc>
                        <a:spcBef>
                          <a:spcPts val="100"/>
                        </a:spcBef>
                        <a:spcAft>
                          <a:spcPts val="100"/>
                        </a:spcAft>
                      </a:pPr>
                      <a:r>
                        <a:rPr lang="en-US" altLang="zh-CN" sz="1600" dirty="0">
                          <a:latin typeface="+mn-ea"/>
                          <a:ea typeface="+mn-ea"/>
                        </a:rPr>
                        <a:t>50</a:t>
                      </a:r>
                      <a:endParaRPr lang="zh-CN" altLang="en-US" sz="1600" dirty="0">
                        <a:latin typeface="+mn-ea"/>
                        <a:ea typeface="+mn-ea"/>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lnSpc>
                          <a:spcPct val="125000"/>
                        </a:lnSpc>
                        <a:spcBef>
                          <a:spcPts val="100"/>
                        </a:spcBef>
                        <a:spcAft>
                          <a:spcPts val="100"/>
                        </a:spcAft>
                      </a:pPr>
                      <a:r>
                        <a:rPr lang="en-US" altLang="zh-CN" sz="1600" dirty="0">
                          <a:latin typeface="+mn-ea"/>
                          <a:ea typeface="+mn-ea"/>
                        </a:rPr>
                        <a:t>-10</a:t>
                      </a:r>
                      <a:endParaRPr lang="zh-CN" altLang="en-US" sz="1600" dirty="0">
                        <a:latin typeface="+mn-ea"/>
                        <a:ea typeface="+mn-ea"/>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lnSpc>
                          <a:spcPct val="125000"/>
                        </a:lnSpc>
                        <a:spcBef>
                          <a:spcPts val="100"/>
                        </a:spcBef>
                        <a:spcAft>
                          <a:spcPts val="100"/>
                        </a:spcAft>
                      </a:pPr>
                      <a:r>
                        <a:rPr lang="en-US" altLang="zh-CN" sz="1600" dirty="0">
                          <a:latin typeface="+mn-ea"/>
                          <a:ea typeface="+mn-ea"/>
                        </a:rPr>
                        <a:t>5</a:t>
                      </a:r>
                      <a:endParaRPr lang="zh-CN" altLang="en-US" sz="1600" dirty="0">
                        <a:latin typeface="+mn-ea"/>
                        <a:ea typeface="+mn-ea"/>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005"/>
                  </a:ext>
                </a:extLst>
              </a:tr>
            </a:tbl>
          </a:graphicData>
        </a:graphic>
      </p:graphicFrame>
      <p:sp>
        <p:nvSpPr>
          <p:cNvPr id="6" name="文本框 5">
            <a:extLst>
              <a:ext uri="{FF2B5EF4-FFF2-40B4-BE49-F238E27FC236}">
                <a16:creationId xmlns:a16="http://schemas.microsoft.com/office/drawing/2014/main" id="{90BE1787-82BE-31A8-C02F-85238D3D51B5}"/>
              </a:ext>
            </a:extLst>
          </p:cNvPr>
          <p:cNvSpPr txBox="1"/>
          <p:nvPr/>
        </p:nvSpPr>
        <p:spPr>
          <a:xfrm>
            <a:off x="658813" y="2230455"/>
            <a:ext cx="3524546" cy="828209"/>
          </a:xfrm>
          <a:prstGeom prst="rect">
            <a:avLst/>
          </a:prstGeom>
          <a:noFill/>
        </p:spPr>
        <p:txBody>
          <a:bodyPr vert="horz" wrap="square" lIns="0" tIns="0" rIns="0" bIns="0" rtlCol="0">
            <a:noAutofit/>
          </a:bodyPr>
          <a:lstStyle/>
          <a:p>
            <a:pPr>
              <a:lnSpc>
                <a:spcPct val="120000"/>
              </a:lnSpc>
            </a:pPr>
            <a:r>
              <a:rPr lang="zh-CN" altLang="en-US" sz="1600" dirty="0">
                <a:solidFill>
                  <a:schemeClr val="tx1">
                    <a:lumMod val="65000"/>
                    <a:lumOff val="35000"/>
                  </a:schemeClr>
                </a:solidFill>
                <a:latin typeface="+mn-ea"/>
                <a:cs typeface="OPPOSans R" panose="00020600040101010101" pitchFamily="18" charset="-122"/>
              </a:rPr>
              <a:t>在主要业务中，整体上是盈利的。主要的五个项目其中有四个项目盈利。交往期整体发展态势向好。</a:t>
            </a:r>
          </a:p>
        </p:txBody>
      </p:sp>
      <p:sp>
        <p:nvSpPr>
          <p:cNvPr id="7" name="文本框 6">
            <a:extLst>
              <a:ext uri="{FF2B5EF4-FFF2-40B4-BE49-F238E27FC236}">
                <a16:creationId xmlns:a16="http://schemas.microsoft.com/office/drawing/2014/main" id="{D93B4047-C951-0631-D67A-7851CAE62E09}"/>
              </a:ext>
            </a:extLst>
          </p:cNvPr>
          <p:cNvSpPr txBox="1"/>
          <p:nvPr/>
        </p:nvSpPr>
        <p:spPr>
          <a:xfrm>
            <a:off x="575898" y="1630489"/>
            <a:ext cx="1786976" cy="421452"/>
          </a:xfrm>
          <a:prstGeom prst="rect">
            <a:avLst/>
          </a:prstGeom>
          <a:noFill/>
        </p:spPr>
        <p:txBody>
          <a:bodyPr wrap="none" rtlCol="0">
            <a:noAutofit/>
          </a:bodyPr>
          <a:lstStyle>
            <a:defPPr>
              <a:defRPr lang="zh-CN"/>
            </a:defPPr>
            <a:lvl1pPr algn="r">
              <a:lnSpc>
                <a:spcPct val="125000"/>
              </a:lnSpc>
              <a:spcBef>
                <a:spcPts val="100"/>
              </a:spcBef>
              <a:spcAft>
                <a:spcPts val="100"/>
              </a:spcAft>
              <a:defRPr sz="2000" b="1">
                <a:solidFill>
                  <a:schemeClr val="accent1"/>
                </a:solidFill>
              </a:defRPr>
            </a:lvl1pPr>
          </a:lstStyle>
          <a:p>
            <a:pPr algn="l"/>
            <a:r>
              <a:rPr lang="zh-CN" altLang="en-US" dirty="0">
                <a:solidFill>
                  <a:schemeClr val="bg1"/>
                </a:solidFill>
                <a:latin typeface="+mj-ea"/>
                <a:ea typeface="+mj-ea"/>
              </a:rPr>
              <a:t>整体发展向好</a:t>
            </a:r>
          </a:p>
        </p:txBody>
      </p:sp>
      <p:sp>
        <p:nvSpPr>
          <p:cNvPr id="9" name="文本框 8">
            <a:extLst>
              <a:ext uri="{FF2B5EF4-FFF2-40B4-BE49-F238E27FC236}">
                <a16:creationId xmlns:a16="http://schemas.microsoft.com/office/drawing/2014/main" id="{A5D62CFE-CE19-2CD2-0F72-670798D46255}"/>
              </a:ext>
            </a:extLst>
          </p:cNvPr>
          <p:cNvSpPr txBox="1"/>
          <p:nvPr/>
        </p:nvSpPr>
        <p:spPr>
          <a:xfrm>
            <a:off x="658813" y="4081027"/>
            <a:ext cx="3524546" cy="1631516"/>
          </a:xfrm>
          <a:prstGeom prst="rect">
            <a:avLst/>
          </a:prstGeom>
          <a:noFill/>
        </p:spPr>
        <p:txBody>
          <a:bodyPr vert="horz" wrap="square" lIns="0" tIns="0" rIns="0" bIns="0" rtlCol="0">
            <a:noAutofit/>
          </a:bodyPr>
          <a:lstStyle/>
          <a:p>
            <a:pPr>
              <a:lnSpc>
                <a:spcPct val="120000"/>
              </a:lnSpc>
            </a:pPr>
            <a:r>
              <a:rPr lang="zh-CN" altLang="en-US" sz="1600" dirty="0">
                <a:solidFill>
                  <a:schemeClr val="tx1">
                    <a:lumMod val="65000"/>
                    <a:lumOff val="35000"/>
                  </a:schemeClr>
                </a:solidFill>
                <a:latin typeface="+mn-ea"/>
                <a:cs typeface="OPPOSans R" panose="00020600040101010101" pitchFamily="18" charset="-122"/>
              </a:rPr>
              <a:t>在所有项目中还是比较依赖传统的项目一，发展不平衡，不均匀。新兴项目还有很高的发展空间，未来要加大对新产业的培养，减少对传统产业的依赖。</a:t>
            </a:r>
          </a:p>
        </p:txBody>
      </p:sp>
      <p:sp>
        <p:nvSpPr>
          <p:cNvPr id="10" name="文本框 9">
            <a:extLst>
              <a:ext uri="{FF2B5EF4-FFF2-40B4-BE49-F238E27FC236}">
                <a16:creationId xmlns:a16="http://schemas.microsoft.com/office/drawing/2014/main" id="{2702BA4C-6517-1708-46F5-B7AD2429FF55}"/>
              </a:ext>
            </a:extLst>
          </p:cNvPr>
          <p:cNvSpPr txBox="1"/>
          <p:nvPr/>
        </p:nvSpPr>
        <p:spPr>
          <a:xfrm>
            <a:off x="575897" y="3505337"/>
            <a:ext cx="2410701" cy="421452"/>
          </a:xfrm>
          <a:prstGeom prst="rect">
            <a:avLst/>
          </a:prstGeom>
          <a:noFill/>
        </p:spPr>
        <p:txBody>
          <a:bodyPr wrap="none" rtlCol="0">
            <a:noAutofit/>
          </a:bodyPr>
          <a:lstStyle>
            <a:defPPr>
              <a:defRPr lang="zh-CN"/>
            </a:defPPr>
            <a:lvl1pPr algn="r">
              <a:lnSpc>
                <a:spcPct val="125000"/>
              </a:lnSpc>
              <a:spcBef>
                <a:spcPts val="100"/>
              </a:spcBef>
              <a:spcAft>
                <a:spcPts val="100"/>
              </a:spcAft>
              <a:defRPr sz="2000" b="1">
                <a:solidFill>
                  <a:schemeClr val="accent1"/>
                </a:solidFill>
              </a:defRPr>
            </a:lvl1pPr>
          </a:lstStyle>
          <a:p>
            <a:pPr algn="l"/>
            <a:r>
              <a:rPr lang="zh-CN" altLang="en-US" dirty="0">
                <a:solidFill>
                  <a:schemeClr val="bg1"/>
                </a:solidFill>
                <a:latin typeface="+mj-ea"/>
                <a:ea typeface="+mj-ea"/>
              </a:rPr>
              <a:t>发展不平衡，依赖强</a:t>
            </a:r>
          </a:p>
        </p:txBody>
      </p:sp>
      <p:sp>
        <p:nvSpPr>
          <p:cNvPr id="13" name="文本框 12">
            <a:extLst>
              <a:ext uri="{FF2B5EF4-FFF2-40B4-BE49-F238E27FC236}">
                <a16:creationId xmlns:a16="http://schemas.microsoft.com/office/drawing/2014/main" id="{F42E697F-579A-2D2E-C54D-9879C45566C7}"/>
              </a:ext>
            </a:extLst>
          </p:cNvPr>
          <p:cNvSpPr txBox="1"/>
          <p:nvPr/>
        </p:nvSpPr>
        <p:spPr>
          <a:xfrm>
            <a:off x="10515068" y="1363659"/>
            <a:ext cx="888088" cy="261610"/>
          </a:xfrm>
          <a:prstGeom prst="rect">
            <a:avLst/>
          </a:prstGeom>
          <a:noFill/>
        </p:spPr>
        <p:txBody>
          <a:bodyPr wrap="square" rtlCol="0">
            <a:noAutofit/>
          </a:bodyPr>
          <a:lstStyle/>
          <a:p>
            <a:r>
              <a:rPr lang="zh-CN" altLang="en-US" sz="1100" dirty="0"/>
              <a:t>单位：亿元</a:t>
            </a:r>
          </a:p>
        </p:txBody>
      </p:sp>
      <p:pic>
        <p:nvPicPr>
          <p:cNvPr id="14" name="Picture 2">
            <a:hlinkClick r:id="rId2"/>
            <a:extLst>
              <a:ext uri="{FF2B5EF4-FFF2-40B4-BE49-F238E27FC236}">
                <a16:creationId xmlns:a16="http://schemas.microsoft.com/office/drawing/2014/main" id="{AF1167BC-5E4E-C9CD-C3E9-932C33C315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37966" y="629542"/>
            <a:ext cx="1758709" cy="2344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18070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矩形: 圆角 25">
            <a:extLst>
              <a:ext uri="{FF2B5EF4-FFF2-40B4-BE49-F238E27FC236}">
                <a16:creationId xmlns:a16="http://schemas.microsoft.com/office/drawing/2014/main" id="{B8AAF3BE-39F7-EB77-7880-07F382DCFAFA}"/>
              </a:ext>
            </a:extLst>
          </p:cNvPr>
          <p:cNvSpPr/>
          <p:nvPr/>
        </p:nvSpPr>
        <p:spPr>
          <a:xfrm>
            <a:off x="1671740" y="3655388"/>
            <a:ext cx="2128792" cy="502287"/>
          </a:xfrm>
          <a:prstGeom prst="roundRect">
            <a:avLst>
              <a:gd name="adj" fmla="val 50000"/>
            </a:avLst>
          </a:prstGeom>
          <a:gradFill>
            <a:gsLst>
              <a:gs pos="12000">
                <a:schemeClr val="accent1"/>
              </a:gs>
              <a:gs pos="100000">
                <a:schemeClr val="accent2"/>
              </a:gs>
            </a:gsLst>
            <a:lin ang="2700000" scaled="0"/>
          </a:gradFill>
          <a:ln>
            <a:noFill/>
          </a:ln>
          <a:effectLst>
            <a:outerShdw blurRad="254000" dist="63500" dir="5400000" sx="95000" sy="95000" algn="t" rotWithShape="0">
              <a:schemeClr val="accent1">
                <a:lumMod val="75000"/>
                <a:alpha val="3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圆角 26">
            <a:extLst>
              <a:ext uri="{FF2B5EF4-FFF2-40B4-BE49-F238E27FC236}">
                <a16:creationId xmlns:a16="http://schemas.microsoft.com/office/drawing/2014/main" id="{876CCEFF-E5A8-DD2D-B200-76BCE11ACCD7}"/>
              </a:ext>
            </a:extLst>
          </p:cNvPr>
          <p:cNvSpPr/>
          <p:nvPr/>
        </p:nvSpPr>
        <p:spPr>
          <a:xfrm>
            <a:off x="4849096" y="3655388"/>
            <a:ext cx="2487631" cy="502287"/>
          </a:xfrm>
          <a:prstGeom prst="roundRect">
            <a:avLst>
              <a:gd name="adj" fmla="val 50000"/>
            </a:avLst>
          </a:prstGeom>
          <a:gradFill>
            <a:gsLst>
              <a:gs pos="12000">
                <a:schemeClr val="accent1"/>
              </a:gs>
              <a:gs pos="100000">
                <a:schemeClr val="accent2"/>
              </a:gs>
            </a:gsLst>
            <a:lin ang="2700000" scaled="0"/>
          </a:gradFill>
          <a:ln>
            <a:noFill/>
          </a:ln>
          <a:effectLst>
            <a:outerShdw blurRad="254000" dist="63500" dir="5400000" sx="95000" sy="95000" algn="t" rotWithShape="0">
              <a:schemeClr val="accent1">
                <a:lumMod val="75000"/>
                <a:alpha val="3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圆角 27">
            <a:extLst>
              <a:ext uri="{FF2B5EF4-FFF2-40B4-BE49-F238E27FC236}">
                <a16:creationId xmlns:a16="http://schemas.microsoft.com/office/drawing/2014/main" id="{EE650A47-4DAD-A344-38D2-A039BAFDD51B}"/>
              </a:ext>
            </a:extLst>
          </p:cNvPr>
          <p:cNvSpPr/>
          <p:nvPr/>
        </p:nvSpPr>
        <p:spPr>
          <a:xfrm>
            <a:off x="8170232" y="3655388"/>
            <a:ext cx="2394175" cy="502287"/>
          </a:xfrm>
          <a:prstGeom prst="roundRect">
            <a:avLst>
              <a:gd name="adj" fmla="val 50000"/>
            </a:avLst>
          </a:prstGeom>
          <a:gradFill>
            <a:gsLst>
              <a:gs pos="12000">
                <a:schemeClr val="accent1"/>
              </a:gs>
              <a:gs pos="100000">
                <a:schemeClr val="accent2"/>
              </a:gs>
            </a:gsLst>
            <a:lin ang="2700000" scaled="0"/>
          </a:gradFill>
          <a:ln>
            <a:noFill/>
          </a:ln>
          <a:effectLst>
            <a:outerShdw blurRad="254000" dist="63500" dir="5400000" sx="95000" sy="95000" algn="t" rotWithShape="0">
              <a:schemeClr val="accent1">
                <a:lumMod val="75000"/>
                <a:alpha val="3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占位符 1">
            <a:extLst>
              <a:ext uri="{FF2B5EF4-FFF2-40B4-BE49-F238E27FC236}">
                <a16:creationId xmlns:a16="http://schemas.microsoft.com/office/drawing/2014/main" id="{0113E18D-4B64-527B-2B3A-D717BBD73A59}"/>
              </a:ext>
            </a:extLst>
          </p:cNvPr>
          <p:cNvSpPr>
            <a:spLocks noGrp="1"/>
          </p:cNvSpPr>
          <p:nvPr>
            <p:ph type="body" sz="quarter" idx="10"/>
          </p:nvPr>
        </p:nvSpPr>
        <p:spPr/>
        <p:txBody>
          <a:bodyPr/>
          <a:lstStyle/>
          <a:p>
            <a:r>
              <a:rPr lang="zh-CN" altLang="en-US" dirty="0">
                <a:latin typeface="+mj-ea"/>
                <a:ea typeface="+mj-ea"/>
              </a:rPr>
              <a:t>现阶段工作问题</a:t>
            </a:r>
          </a:p>
        </p:txBody>
      </p:sp>
      <p:sp>
        <p:nvSpPr>
          <p:cNvPr id="3" name="文本框 2">
            <a:extLst>
              <a:ext uri="{FF2B5EF4-FFF2-40B4-BE49-F238E27FC236}">
                <a16:creationId xmlns:a16="http://schemas.microsoft.com/office/drawing/2014/main" id="{67F1F3CF-4D0F-4434-35BA-D85676CD6AD8}"/>
              </a:ext>
            </a:extLst>
          </p:cNvPr>
          <p:cNvSpPr txBox="1"/>
          <p:nvPr/>
        </p:nvSpPr>
        <p:spPr>
          <a:xfrm>
            <a:off x="5015420" y="3655388"/>
            <a:ext cx="2128792" cy="476254"/>
          </a:xfrm>
          <a:prstGeom prst="rect">
            <a:avLst/>
          </a:prstGeom>
          <a:noFill/>
        </p:spPr>
        <p:txBody>
          <a:bodyPr wrap="none" rtlCol="0">
            <a:noAutofit/>
          </a:bodyPr>
          <a:lstStyle>
            <a:defPPr>
              <a:defRPr lang="zh-CN"/>
            </a:defPPr>
            <a:lvl1pPr algn="r">
              <a:lnSpc>
                <a:spcPct val="125000"/>
              </a:lnSpc>
              <a:spcBef>
                <a:spcPts val="100"/>
              </a:spcBef>
              <a:spcAft>
                <a:spcPts val="100"/>
              </a:spcAft>
              <a:defRPr sz="2000" b="1">
                <a:solidFill>
                  <a:schemeClr val="accent1"/>
                </a:solidFill>
              </a:defRPr>
            </a:lvl1pPr>
          </a:lstStyle>
          <a:p>
            <a:pPr algn="ctr"/>
            <a:r>
              <a:rPr lang="zh-CN" altLang="en-US" dirty="0">
                <a:solidFill>
                  <a:schemeClr val="bg1"/>
                </a:solidFill>
                <a:latin typeface="+mj-ea"/>
                <a:ea typeface="+mj-ea"/>
              </a:rPr>
              <a:t>部分员工能力不足</a:t>
            </a:r>
          </a:p>
        </p:txBody>
      </p:sp>
      <p:sp>
        <p:nvSpPr>
          <p:cNvPr id="4" name="文本框 3">
            <a:extLst>
              <a:ext uri="{FF2B5EF4-FFF2-40B4-BE49-F238E27FC236}">
                <a16:creationId xmlns:a16="http://schemas.microsoft.com/office/drawing/2014/main" id="{A41CFA1E-602C-65CB-546C-7A5DE4AA3E0A}"/>
              </a:ext>
            </a:extLst>
          </p:cNvPr>
          <p:cNvSpPr txBox="1"/>
          <p:nvPr/>
        </p:nvSpPr>
        <p:spPr>
          <a:xfrm>
            <a:off x="4933105" y="4313421"/>
            <a:ext cx="2319613" cy="1349960"/>
          </a:xfrm>
          <a:prstGeom prst="rect">
            <a:avLst/>
          </a:prstGeom>
          <a:noFill/>
        </p:spPr>
        <p:txBody>
          <a:bodyPr vert="horz" wrap="square" lIns="0" tIns="0" rIns="0" bIns="0" rtlCol="0">
            <a:noAutofit/>
          </a:bodyPr>
          <a:lstStyle/>
          <a:p>
            <a:pPr algn="ctr">
              <a:lnSpc>
                <a:spcPct val="120000"/>
              </a:lnSpc>
            </a:pPr>
            <a:r>
              <a:rPr lang="zh-CN" altLang="en-US" sz="1600" dirty="0">
                <a:solidFill>
                  <a:schemeClr val="tx1">
                    <a:lumMod val="50000"/>
                    <a:lumOff val="50000"/>
                  </a:schemeClr>
                </a:solidFill>
                <a:latin typeface="+mn-ea"/>
                <a:cs typeface="OPPOSans R" panose="00020600040101010101" pitchFamily="18" charset="-122"/>
              </a:rPr>
              <a:t>在通过考查发现，很多员工在能力上还达不到要求。对执行方法理解模糊，行动起来不够灵活变通。</a:t>
            </a:r>
          </a:p>
        </p:txBody>
      </p:sp>
      <p:sp>
        <p:nvSpPr>
          <p:cNvPr id="5" name="文本框 4">
            <a:extLst>
              <a:ext uri="{FF2B5EF4-FFF2-40B4-BE49-F238E27FC236}">
                <a16:creationId xmlns:a16="http://schemas.microsoft.com/office/drawing/2014/main" id="{A7BBC912-DEE1-520B-EEEF-775FF207596B}"/>
              </a:ext>
            </a:extLst>
          </p:cNvPr>
          <p:cNvSpPr txBox="1"/>
          <p:nvPr/>
        </p:nvSpPr>
        <p:spPr>
          <a:xfrm>
            <a:off x="1576329" y="4313420"/>
            <a:ext cx="2319614" cy="1349961"/>
          </a:xfrm>
          <a:prstGeom prst="rect">
            <a:avLst/>
          </a:prstGeom>
          <a:noFill/>
        </p:spPr>
        <p:txBody>
          <a:bodyPr vert="horz" wrap="square" lIns="0" tIns="0" rIns="0" bIns="0" rtlCol="0">
            <a:noAutofit/>
          </a:bodyPr>
          <a:lstStyle/>
          <a:p>
            <a:pPr algn="ctr">
              <a:lnSpc>
                <a:spcPct val="120000"/>
              </a:lnSpc>
            </a:pPr>
            <a:r>
              <a:rPr lang="zh-CN" altLang="en-US" sz="1600" dirty="0">
                <a:solidFill>
                  <a:schemeClr val="tx1">
                    <a:lumMod val="50000"/>
                    <a:lumOff val="50000"/>
                  </a:schemeClr>
                </a:solidFill>
                <a:latin typeface="+mn-ea"/>
                <a:cs typeface="OPPOSans R" panose="00020600040101010101" pitchFamily="18" charset="-122"/>
              </a:rPr>
              <a:t>员工对自己的业绩指标摇摆不定，不够明确。不能很好的完成自己的目标，严重影响公司效率。</a:t>
            </a:r>
          </a:p>
        </p:txBody>
      </p:sp>
      <p:sp>
        <p:nvSpPr>
          <p:cNvPr id="6" name="文本框 5">
            <a:extLst>
              <a:ext uri="{FF2B5EF4-FFF2-40B4-BE49-F238E27FC236}">
                <a16:creationId xmlns:a16="http://schemas.microsoft.com/office/drawing/2014/main" id="{11441D40-29FA-C580-A306-66D3EF9EDEEE}"/>
              </a:ext>
            </a:extLst>
          </p:cNvPr>
          <p:cNvSpPr txBox="1"/>
          <p:nvPr/>
        </p:nvSpPr>
        <p:spPr>
          <a:xfrm>
            <a:off x="1746303" y="3655388"/>
            <a:ext cx="1979666" cy="431547"/>
          </a:xfrm>
          <a:prstGeom prst="rect">
            <a:avLst/>
          </a:prstGeom>
          <a:noFill/>
        </p:spPr>
        <p:txBody>
          <a:bodyPr wrap="none" rtlCol="0">
            <a:noAutofit/>
          </a:bodyPr>
          <a:lstStyle>
            <a:defPPr>
              <a:defRPr lang="zh-CN"/>
            </a:defPPr>
            <a:lvl1pPr algn="r">
              <a:lnSpc>
                <a:spcPct val="125000"/>
              </a:lnSpc>
              <a:spcBef>
                <a:spcPts val="100"/>
              </a:spcBef>
              <a:spcAft>
                <a:spcPts val="100"/>
              </a:spcAft>
              <a:defRPr sz="2000" b="1">
                <a:solidFill>
                  <a:schemeClr val="accent1"/>
                </a:solidFill>
              </a:defRPr>
            </a:lvl1pPr>
          </a:lstStyle>
          <a:p>
            <a:pPr algn="ctr"/>
            <a:r>
              <a:rPr lang="zh-CN" altLang="en-US" dirty="0">
                <a:solidFill>
                  <a:schemeClr val="bg1"/>
                </a:solidFill>
                <a:latin typeface="+mj-ea"/>
                <a:ea typeface="+mj-ea"/>
              </a:rPr>
              <a:t>业绩指标不明确</a:t>
            </a:r>
          </a:p>
        </p:txBody>
      </p:sp>
      <p:sp>
        <p:nvSpPr>
          <p:cNvPr id="7" name="文本框 6">
            <a:extLst>
              <a:ext uri="{FF2B5EF4-FFF2-40B4-BE49-F238E27FC236}">
                <a16:creationId xmlns:a16="http://schemas.microsoft.com/office/drawing/2014/main" id="{5156C2B2-1A9A-F1C6-51AD-41E292E187B5}"/>
              </a:ext>
            </a:extLst>
          </p:cNvPr>
          <p:cNvSpPr txBox="1"/>
          <p:nvPr/>
        </p:nvSpPr>
        <p:spPr>
          <a:xfrm>
            <a:off x="8207513" y="4313421"/>
            <a:ext cx="2319613" cy="1570725"/>
          </a:xfrm>
          <a:prstGeom prst="rect">
            <a:avLst/>
          </a:prstGeom>
          <a:noFill/>
        </p:spPr>
        <p:txBody>
          <a:bodyPr vert="horz" wrap="square" lIns="0" tIns="0" rIns="0" bIns="0" rtlCol="0">
            <a:noAutofit/>
          </a:bodyPr>
          <a:lstStyle/>
          <a:p>
            <a:pPr algn="ctr">
              <a:lnSpc>
                <a:spcPct val="120000"/>
              </a:lnSpc>
            </a:pPr>
            <a:r>
              <a:rPr lang="zh-CN" altLang="en-US" sz="1600" dirty="0">
                <a:solidFill>
                  <a:schemeClr val="tx1">
                    <a:lumMod val="50000"/>
                    <a:lumOff val="50000"/>
                  </a:schemeClr>
                </a:solidFill>
                <a:latin typeface="+mn-ea"/>
                <a:cs typeface="OPPOSans R" panose="00020600040101010101" pitchFamily="18" charset="-122"/>
              </a:rPr>
              <a:t>考查发现，各个部门之间相互阻隔，使得交流和信息传达不及时，任务落实不及时，导致项目执行缺乏动力，效率低下。</a:t>
            </a:r>
          </a:p>
        </p:txBody>
      </p:sp>
      <p:sp>
        <p:nvSpPr>
          <p:cNvPr id="8" name="文本框 7">
            <a:extLst>
              <a:ext uri="{FF2B5EF4-FFF2-40B4-BE49-F238E27FC236}">
                <a16:creationId xmlns:a16="http://schemas.microsoft.com/office/drawing/2014/main" id="{D95F6F83-B95F-7F0B-3117-F59A77992D4D}"/>
              </a:ext>
            </a:extLst>
          </p:cNvPr>
          <p:cNvSpPr txBox="1"/>
          <p:nvPr/>
        </p:nvSpPr>
        <p:spPr>
          <a:xfrm>
            <a:off x="8244794" y="3655388"/>
            <a:ext cx="2319613" cy="496193"/>
          </a:xfrm>
          <a:prstGeom prst="rect">
            <a:avLst/>
          </a:prstGeom>
          <a:noFill/>
        </p:spPr>
        <p:txBody>
          <a:bodyPr wrap="none" rtlCol="0">
            <a:noAutofit/>
          </a:bodyPr>
          <a:lstStyle>
            <a:defPPr>
              <a:defRPr lang="zh-CN"/>
            </a:defPPr>
            <a:lvl1pPr algn="r">
              <a:lnSpc>
                <a:spcPct val="125000"/>
              </a:lnSpc>
              <a:spcBef>
                <a:spcPts val="100"/>
              </a:spcBef>
              <a:spcAft>
                <a:spcPts val="100"/>
              </a:spcAft>
              <a:defRPr sz="2000" b="1">
                <a:solidFill>
                  <a:schemeClr val="accent1"/>
                </a:solidFill>
              </a:defRPr>
            </a:lvl1pPr>
          </a:lstStyle>
          <a:p>
            <a:pPr algn="ctr"/>
            <a:r>
              <a:rPr lang="zh-CN" altLang="en-US" dirty="0">
                <a:solidFill>
                  <a:schemeClr val="bg1"/>
                </a:solidFill>
                <a:latin typeface="+mj-ea"/>
                <a:ea typeface="+mj-ea"/>
              </a:rPr>
              <a:t>项目执行缺乏动力</a:t>
            </a:r>
          </a:p>
        </p:txBody>
      </p:sp>
      <p:grpSp>
        <p:nvGrpSpPr>
          <p:cNvPr id="25" name="组合 24">
            <a:extLst>
              <a:ext uri="{FF2B5EF4-FFF2-40B4-BE49-F238E27FC236}">
                <a16:creationId xmlns:a16="http://schemas.microsoft.com/office/drawing/2014/main" id="{1FA82D60-6565-6EB1-65F8-A14B967AD053}"/>
              </a:ext>
            </a:extLst>
          </p:cNvPr>
          <p:cNvGrpSpPr/>
          <p:nvPr/>
        </p:nvGrpSpPr>
        <p:grpSpPr>
          <a:xfrm>
            <a:off x="8616415" y="1931218"/>
            <a:ext cx="1501808" cy="1501808"/>
            <a:chOff x="8837600" y="2309330"/>
            <a:chExt cx="1134000" cy="1134000"/>
          </a:xfrm>
        </p:grpSpPr>
        <p:grpSp>
          <p:nvGrpSpPr>
            <p:cNvPr id="17" name="组合 16">
              <a:extLst>
                <a:ext uri="{FF2B5EF4-FFF2-40B4-BE49-F238E27FC236}">
                  <a16:creationId xmlns:a16="http://schemas.microsoft.com/office/drawing/2014/main" id="{8EF72EE9-5FFA-BBE0-0FA2-81C594C146DC}"/>
                </a:ext>
              </a:extLst>
            </p:cNvPr>
            <p:cNvGrpSpPr/>
            <p:nvPr/>
          </p:nvGrpSpPr>
          <p:grpSpPr>
            <a:xfrm>
              <a:off x="8837600" y="2309330"/>
              <a:ext cx="1134000" cy="1134000"/>
              <a:chOff x="1583802" y="2614092"/>
              <a:chExt cx="1134000" cy="1134000"/>
            </a:xfrm>
          </p:grpSpPr>
          <p:sp>
            <p:nvSpPr>
              <p:cNvPr id="18" name="椭圆 17">
                <a:extLst>
                  <a:ext uri="{FF2B5EF4-FFF2-40B4-BE49-F238E27FC236}">
                    <a16:creationId xmlns:a16="http://schemas.microsoft.com/office/drawing/2014/main" id="{76EF5EA5-B919-9C1B-C06A-5431F56F2705}"/>
                  </a:ext>
                </a:extLst>
              </p:cNvPr>
              <p:cNvSpPr/>
              <p:nvPr/>
            </p:nvSpPr>
            <p:spPr>
              <a:xfrm>
                <a:off x="1583802" y="2614092"/>
                <a:ext cx="1134000" cy="1134000"/>
              </a:xfrm>
              <a:prstGeom prst="ellipse">
                <a:avLst/>
              </a:prstGeom>
              <a:solidFill>
                <a:schemeClr val="accent1">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椭圆 18">
                <a:extLst>
                  <a:ext uri="{FF2B5EF4-FFF2-40B4-BE49-F238E27FC236}">
                    <a16:creationId xmlns:a16="http://schemas.microsoft.com/office/drawing/2014/main" id="{DFDCE697-E35B-52AF-F837-85D00BD0B5D6}"/>
                  </a:ext>
                </a:extLst>
              </p:cNvPr>
              <p:cNvSpPr/>
              <p:nvPr/>
            </p:nvSpPr>
            <p:spPr>
              <a:xfrm>
                <a:off x="1645719" y="2676009"/>
                <a:ext cx="1010166" cy="1010166"/>
              </a:xfrm>
              <a:prstGeom prst="ellipse">
                <a:avLst/>
              </a:prstGeom>
              <a:gradFill flip="none" rotWithShape="1">
                <a:gsLst>
                  <a:gs pos="0">
                    <a:schemeClr val="accent1"/>
                  </a:gs>
                  <a:gs pos="100000">
                    <a:schemeClr val="accent1">
                      <a:lumMod val="75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0" name="图形 19" descr="宇航员">
              <a:extLst>
                <a:ext uri="{FF2B5EF4-FFF2-40B4-BE49-F238E27FC236}">
                  <a16:creationId xmlns:a16="http://schemas.microsoft.com/office/drawing/2014/main" id="{48F94BDF-BF2E-2C3B-B315-711E8B0ED9E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046622" y="2470469"/>
              <a:ext cx="715956" cy="715956"/>
            </a:xfrm>
            <a:prstGeom prst="rect">
              <a:avLst/>
            </a:prstGeom>
          </p:spPr>
        </p:pic>
      </p:grpSp>
      <p:grpSp>
        <p:nvGrpSpPr>
          <p:cNvPr id="24" name="组合 23">
            <a:extLst>
              <a:ext uri="{FF2B5EF4-FFF2-40B4-BE49-F238E27FC236}">
                <a16:creationId xmlns:a16="http://schemas.microsoft.com/office/drawing/2014/main" id="{80471230-4823-A589-932F-D1628F258608}"/>
              </a:ext>
            </a:extLst>
          </p:cNvPr>
          <p:cNvGrpSpPr/>
          <p:nvPr/>
        </p:nvGrpSpPr>
        <p:grpSpPr>
          <a:xfrm>
            <a:off x="5342007" y="1931218"/>
            <a:ext cx="1501808" cy="1501808"/>
            <a:chOff x="5529000" y="2309330"/>
            <a:chExt cx="1134000" cy="1134000"/>
          </a:xfrm>
        </p:grpSpPr>
        <p:grpSp>
          <p:nvGrpSpPr>
            <p:cNvPr id="14" name="组合 13">
              <a:extLst>
                <a:ext uri="{FF2B5EF4-FFF2-40B4-BE49-F238E27FC236}">
                  <a16:creationId xmlns:a16="http://schemas.microsoft.com/office/drawing/2014/main" id="{88EA538B-B963-ED82-AD89-031037B77E23}"/>
                </a:ext>
              </a:extLst>
            </p:cNvPr>
            <p:cNvGrpSpPr/>
            <p:nvPr/>
          </p:nvGrpSpPr>
          <p:grpSpPr>
            <a:xfrm>
              <a:off x="5529000" y="2309330"/>
              <a:ext cx="1134000" cy="1134000"/>
              <a:chOff x="1583802" y="2614092"/>
              <a:chExt cx="1134000" cy="1134000"/>
            </a:xfrm>
          </p:grpSpPr>
          <p:sp>
            <p:nvSpPr>
              <p:cNvPr id="15" name="椭圆 14">
                <a:extLst>
                  <a:ext uri="{FF2B5EF4-FFF2-40B4-BE49-F238E27FC236}">
                    <a16:creationId xmlns:a16="http://schemas.microsoft.com/office/drawing/2014/main" id="{36011F37-A5E6-8D49-1451-77D4ED69C8A7}"/>
                  </a:ext>
                </a:extLst>
              </p:cNvPr>
              <p:cNvSpPr/>
              <p:nvPr/>
            </p:nvSpPr>
            <p:spPr>
              <a:xfrm>
                <a:off x="1583802" y="2614092"/>
                <a:ext cx="1134000" cy="1134000"/>
              </a:xfrm>
              <a:prstGeom prst="ellipse">
                <a:avLst/>
              </a:prstGeom>
              <a:solidFill>
                <a:schemeClr val="accent1">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a:extLst>
                  <a:ext uri="{FF2B5EF4-FFF2-40B4-BE49-F238E27FC236}">
                    <a16:creationId xmlns:a16="http://schemas.microsoft.com/office/drawing/2014/main" id="{EEE5A427-2DAD-630F-A384-9AC6C4A90832}"/>
                  </a:ext>
                </a:extLst>
              </p:cNvPr>
              <p:cNvSpPr/>
              <p:nvPr/>
            </p:nvSpPr>
            <p:spPr>
              <a:xfrm>
                <a:off x="1645719" y="2676009"/>
                <a:ext cx="1010166" cy="1010166"/>
              </a:xfrm>
              <a:prstGeom prst="ellipse">
                <a:avLst/>
              </a:prstGeom>
              <a:gradFill flip="none" rotWithShape="1">
                <a:gsLst>
                  <a:gs pos="0">
                    <a:schemeClr val="accent1"/>
                  </a:gs>
                  <a:gs pos="100000">
                    <a:schemeClr val="accent1">
                      <a:lumMod val="75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1" name="图形 20" descr="兽医">
              <a:extLst>
                <a:ext uri="{FF2B5EF4-FFF2-40B4-BE49-F238E27FC236}">
                  <a16:creationId xmlns:a16="http://schemas.microsoft.com/office/drawing/2014/main" id="{9D29C968-259A-D875-96A8-19118D5F358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738022" y="2484431"/>
              <a:ext cx="715956" cy="715956"/>
            </a:xfrm>
            <a:prstGeom prst="rect">
              <a:avLst/>
            </a:prstGeom>
          </p:spPr>
        </p:pic>
      </p:grpSp>
      <p:grpSp>
        <p:nvGrpSpPr>
          <p:cNvPr id="9" name="组合 8">
            <a:extLst>
              <a:ext uri="{FF2B5EF4-FFF2-40B4-BE49-F238E27FC236}">
                <a16:creationId xmlns:a16="http://schemas.microsoft.com/office/drawing/2014/main" id="{F822B15D-A61B-21DF-929A-77515C50EB03}"/>
              </a:ext>
            </a:extLst>
          </p:cNvPr>
          <p:cNvGrpSpPr/>
          <p:nvPr/>
        </p:nvGrpSpPr>
        <p:grpSpPr>
          <a:xfrm>
            <a:off x="1985232" y="1931218"/>
            <a:ext cx="1501808" cy="1501808"/>
            <a:chOff x="2169136" y="2309330"/>
            <a:chExt cx="1134000" cy="1134000"/>
          </a:xfrm>
        </p:grpSpPr>
        <p:grpSp>
          <p:nvGrpSpPr>
            <p:cNvPr id="11" name="组合 10">
              <a:extLst>
                <a:ext uri="{FF2B5EF4-FFF2-40B4-BE49-F238E27FC236}">
                  <a16:creationId xmlns:a16="http://schemas.microsoft.com/office/drawing/2014/main" id="{1C129309-086C-6D5E-573D-C7A0F14AC1EA}"/>
                </a:ext>
              </a:extLst>
            </p:cNvPr>
            <p:cNvGrpSpPr/>
            <p:nvPr/>
          </p:nvGrpSpPr>
          <p:grpSpPr>
            <a:xfrm>
              <a:off x="2169136" y="2309330"/>
              <a:ext cx="1134000" cy="1134000"/>
              <a:chOff x="1583802" y="2614092"/>
              <a:chExt cx="1134000" cy="1134000"/>
            </a:xfrm>
          </p:grpSpPr>
          <p:sp>
            <p:nvSpPr>
              <p:cNvPr id="12" name="椭圆 11">
                <a:extLst>
                  <a:ext uri="{FF2B5EF4-FFF2-40B4-BE49-F238E27FC236}">
                    <a16:creationId xmlns:a16="http://schemas.microsoft.com/office/drawing/2014/main" id="{C1C22D62-5761-2978-474E-01D9A0B22589}"/>
                  </a:ext>
                </a:extLst>
              </p:cNvPr>
              <p:cNvSpPr/>
              <p:nvPr/>
            </p:nvSpPr>
            <p:spPr>
              <a:xfrm>
                <a:off x="1583802" y="2614092"/>
                <a:ext cx="1134000" cy="1134000"/>
              </a:xfrm>
              <a:prstGeom prst="ellipse">
                <a:avLst/>
              </a:prstGeom>
              <a:solidFill>
                <a:schemeClr val="accent1">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a:extLst>
                  <a:ext uri="{FF2B5EF4-FFF2-40B4-BE49-F238E27FC236}">
                    <a16:creationId xmlns:a16="http://schemas.microsoft.com/office/drawing/2014/main" id="{72172ADD-5DC1-CF10-2598-B6F5B77657DA}"/>
                  </a:ext>
                </a:extLst>
              </p:cNvPr>
              <p:cNvSpPr/>
              <p:nvPr/>
            </p:nvSpPr>
            <p:spPr>
              <a:xfrm>
                <a:off x="1645719" y="2676009"/>
                <a:ext cx="1010166" cy="1010166"/>
              </a:xfrm>
              <a:prstGeom prst="ellipse">
                <a:avLst/>
              </a:prstGeom>
              <a:gradFill flip="none" rotWithShape="1">
                <a:gsLst>
                  <a:gs pos="0">
                    <a:schemeClr val="accent1"/>
                  </a:gs>
                  <a:gs pos="100000">
                    <a:schemeClr val="accent1">
                      <a:lumMod val="75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2" name="图形 21" descr="教授">
              <a:extLst>
                <a:ext uri="{FF2B5EF4-FFF2-40B4-BE49-F238E27FC236}">
                  <a16:creationId xmlns:a16="http://schemas.microsoft.com/office/drawing/2014/main" id="{DE386E20-66C0-B209-882E-9256B7319F1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378158" y="2470469"/>
              <a:ext cx="715956" cy="715956"/>
            </a:xfrm>
            <a:prstGeom prst="rect">
              <a:avLst/>
            </a:prstGeom>
          </p:spPr>
        </p:pic>
      </p:grpSp>
      <p:pic>
        <p:nvPicPr>
          <p:cNvPr id="23" name="Picture 2">
            <a:hlinkClick r:id="rId8"/>
            <a:extLst>
              <a:ext uri="{FF2B5EF4-FFF2-40B4-BE49-F238E27FC236}">
                <a16:creationId xmlns:a16="http://schemas.microsoft.com/office/drawing/2014/main" id="{78A2F307-BFD4-BB75-F58A-FC30753764D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737966" y="629542"/>
            <a:ext cx="1758709" cy="2344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14978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0933170A-22C2-9BB7-53A6-E2784EE88C4C}"/>
              </a:ext>
            </a:extLst>
          </p:cNvPr>
          <p:cNvSpPr>
            <a:spLocks noGrp="1"/>
          </p:cNvSpPr>
          <p:nvPr>
            <p:ph type="body" sz="quarter" idx="10"/>
          </p:nvPr>
        </p:nvSpPr>
        <p:spPr/>
        <p:txBody>
          <a:bodyPr/>
          <a:lstStyle/>
          <a:p>
            <a:r>
              <a:rPr lang="zh-CN" altLang="en-US" sz="3200" dirty="0">
                <a:solidFill>
                  <a:schemeClr val="accent1"/>
                </a:solidFill>
                <a:latin typeface="+mj-ea"/>
                <a:ea typeface="+mj-ea"/>
              </a:rPr>
              <a:t>工作场景问题展示</a:t>
            </a:r>
          </a:p>
        </p:txBody>
      </p:sp>
      <p:sp>
        <p:nvSpPr>
          <p:cNvPr id="3" name="矩形: 圆角 2">
            <a:extLst>
              <a:ext uri="{FF2B5EF4-FFF2-40B4-BE49-F238E27FC236}">
                <a16:creationId xmlns:a16="http://schemas.microsoft.com/office/drawing/2014/main" id="{652F60EB-7C0C-E1B6-0FE2-D8FE6E9C29AE}"/>
              </a:ext>
            </a:extLst>
          </p:cNvPr>
          <p:cNvSpPr/>
          <p:nvPr/>
        </p:nvSpPr>
        <p:spPr>
          <a:xfrm>
            <a:off x="6206648" y="1829965"/>
            <a:ext cx="4979372" cy="1424911"/>
          </a:xfrm>
          <a:prstGeom prst="roundRect">
            <a:avLst>
              <a:gd name="adj" fmla="val 4879"/>
            </a:avLst>
          </a:prstGeom>
          <a:solidFill>
            <a:schemeClr val="bg1"/>
          </a:solidFill>
          <a:ln w="6350">
            <a:solidFill>
              <a:schemeClr val="accent1"/>
            </a:solidFill>
          </a:ln>
          <a:effectLst>
            <a:outerShdw blurRad="254000" dist="177800" sx="99000" sy="99000" algn="l" rotWithShape="0">
              <a:schemeClr val="accent1">
                <a:lumMod val="75000"/>
                <a:alpha val="1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圆角 3">
            <a:extLst>
              <a:ext uri="{FF2B5EF4-FFF2-40B4-BE49-F238E27FC236}">
                <a16:creationId xmlns:a16="http://schemas.microsoft.com/office/drawing/2014/main" id="{7CB2C7E7-D5B3-A1D6-0400-0C49C0B61DA9}"/>
              </a:ext>
            </a:extLst>
          </p:cNvPr>
          <p:cNvSpPr/>
          <p:nvPr/>
        </p:nvSpPr>
        <p:spPr>
          <a:xfrm>
            <a:off x="6206648" y="3760055"/>
            <a:ext cx="4979372" cy="1424911"/>
          </a:xfrm>
          <a:prstGeom prst="roundRect">
            <a:avLst>
              <a:gd name="adj" fmla="val 4879"/>
            </a:avLst>
          </a:prstGeom>
          <a:solidFill>
            <a:schemeClr val="bg1"/>
          </a:solidFill>
          <a:ln w="6350">
            <a:solidFill>
              <a:schemeClr val="accent1"/>
            </a:solidFill>
          </a:ln>
          <a:effectLst>
            <a:outerShdw blurRad="254000" dist="177800" sx="99000" sy="99000" algn="l" rotWithShape="0">
              <a:schemeClr val="accent1">
                <a:lumMod val="75000"/>
                <a:alpha val="1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圆角 4">
            <a:extLst>
              <a:ext uri="{FF2B5EF4-FFF2-40B4-BE49-F238E27FC236}">
                <a16:creationId xmlns:a16="http://schemas.microsoft.com/office/drawing/2014/main" id="{E6E8C448-6DCA-FD8A-DA56-69D32E38B902}"/>
              </a:ext>
            </a:extLst>
          </p:cNvPr>
          <p:cNvSpPr/>
          <p:nvPr/>
        </p:nvSpPr>
        <p:spPr>
          <a:xfrm>
            <a:off x="883086" y="1845946"/>
            <a:ext cx="4979372" cy="1424911"/>
          </a:xfrm>
          <a:prstGeom prst="roundRect">
            <a:avLst>
              <a:gd name="adj" fmla="val 4879"/>
            </a:avLst>
          </a:prstGeom>
          <a:solidFill>
            <a:schemeClr val="bg1"/>
          </a:solidFill>
          <a:ln w="6350">
            <a:solidFill>
              <a:schemeClr val="accent1"/>
            </a:solidFill>
          </a:ln>
          <a:effectLst>
            <a:outerShdw blurRad="254000" dist="177800" sx="99000" sy="99000" algn="l" rotWithShape="0">
              <a:schemeClr val="accent1">
                <a:lumMod val="75000"/>
                <a:alpha val="1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圆角 5">
            <a:extLst>
              <a:ext uri="{FF2B5EF4-FFF2-40B4-BE49-F238E27FC236}">
                <a16:creationId xmlns:a16="http://schemas.microsoft.com/office/drawing/2014/main" id="{F16EF686-5D99-C53C-BB70-511D97965B4B}"/>
              </a:ext>
            </a:extLst>
          </p:cNvPr>
          <p:cNvSpPr/>
          <p:nvPr/>
        </p:nvSpPr>
        <p:spPr>
          <a:xfrm>
            <a:off x="883086" y="3776036"/>
            <a:ext cx="4979372" cy="1424911"/>
          </a:xfrm>
          <a:prstGeom prst="roundRect">
            <a:avLst>
              <a:gd name="adj" fmla="val 4879"/>
            </a:avLst>
          </a:prstGeom>
          <a:solidFill>
            <a:schemeClr val="bg1"/>
          </a:solidFill>
          <a:ln w="6350">
            <a:solidFill>
              <a:schemeClr val="accent1"/>
            </a:solidFill>
          </a:ln>
          <a:effectLst>
            <a:outerShdw blurRad="254000" dist="177800" sx="99000" sy="99000" algn="l" rotWithShape="0">
              <a:schemeClr val="accent1">
                <a:lumMod val="75000"/>
                <a:alpha val="1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形 6" descr="牛仔">
            <a:extLst>
              <a:ext uri="{FF2B5EF4-FFF2-40B4-BE49-F238E27FC236}">
                <a16:creationId xmlns:a16="http://schemas.microsoft.com/office/drawing/2014/main" id="{EA380C22-035F-0548-D8BA-92C39B1BFA1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733009" y="4225401"/>
            <a:ext cx="1136604" cy="1136604"/>
          </a:xfrm>
          <a:prstGeom prst="rect">
            <a:avLst/>
          </a:prstGeom>
        </p:spPr>
      </p:pic>
      <p:pic>
        <p:nvPicPr>
          <p:cNvPr id="8" name="图形 7" descr="指挥">
            <a:extLst>
              <a:ext uri="{FF2B5EF4-FFF2-40B4-BE49-F238E27FC236}">
                <a16:creationId xmlns:a16="http://schemas.microsoft.com/office/drawing/2014/main" id="{C43F595F-7C8E-B68B-567E-8805E84F51E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047472" y="4225401"/>
            <a:ext cx="1136604" cy="1136604"/>
          </a:xfrm>
          <a:prstGeom prst="rect">
            <a:avLst/>
          </a:prstGeom>
        </p:spPr>
      </p:pic>
      <p:pic>
        <p:nvPicPr>
          <p:cNvPr id="9" name="图形 8" descr="办公室职员">
            <a:extLst>
              <a:ext uri="{FF2B5EF4-FFF2-40B4-BE49-F238E27FC236}">
                <a16:creationId xmlns:a16="http://schemas.microsoft.com/office/drawing/2014/main" id="{CC322531-8D0D-E8AB-9F47-4123B993E87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976421" y="2303161"/>
            <a:ext cx="1136604" cy="1136604"/>
          </a:xfrm>
          <a:prstGeom prst="rect">
            <a:avLst/>
          </a:prstGeom>
        </p:spPr>
      </p:pic>
      <p:pic>
        <p:nvPicPr>
          <p:cNvPr id="10" name="图形 9" descr="医生">
            <a:extLst>
              <a:ext uri="{FF2B5EF4-FFF2-40B4-BE49-F238E27FC236}">
                <a16:creationId xmlns:a16="http://schemas.microsoft.com/office/drawing/2014/main" id="{28CD0B81-EC7C-EE28-ED34-B2D732BA623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734844" y="2287180"/>
            <a:ext cx="1136604" cy="1136604"/>
          </a:xfrm>
          <a:prstGeom prst="rect">
            <a:avLst/>
          </a:prstGeom>
        </p:spPr>
      </p:pic>
      <p:sp>
        <p:nvSpPr>
          <p:cNvPr id="12" name="Rectangle 11">
            <a:extLst>
              <a:ext uri="{FF2B5EF4-FFF2-40B4-BE49-F238E27FC236}">
                <a16:creationId xmlns:a16="http://schemas.microsoft.com/office/drawing/2014/main" id="{1295A2F4-8DE1-B54A-8ADA-BD0675A620AB}"/>
              </a:ext>
            </a:extLst>
          </p:cNvPr>
          <p:cNvSpPr>
            <a:spLocks noChangeArrowheads="1"/>
          </p:cNvSpPr>
          <p:nvPr/>
        </p:nvSpPr>
        <p:spPr bwMode="auto">
          <a:xfrm>
            <a:off x="1181562" y="1983102"/>
            <a:ext cx="1862264" cy="4206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lnSpc>
                <a:spcPct val="150000"/>
              </a:lnSpc>
            </a:pPr>
            <a:r>
              <a:rPr lang="zh-CN" altLang="en-US" sz="2000" dirty="0">
                <a:solidFill>
                  <a:schemeClr val="accent1"/>
                </a:solidFill>
                <a:latin typeface="+mj-ea"/>
                <a:ea typeface="+mj-ea"/>
                <a:cs typeface="+mn-ea"/>
                <a:sym typeface="+mn-lt"/>
              </a:rPr>
              <a:t>员工积极性不足</a:t>
            </a:r>
          </a:p>
        </p:txBody>
      </p:sp>
      <p:sp>
        <p:nvSpPr>
          <p:cNvPr id="13" name="Text Box 12">
            <a:extLst>
              <a:ext uri="{FF2B5EF4-FFF2-40B4-BE49-F238E27FC236}">
                <a16:creationId xmlns:a16="http://schemas.microsoft.com/office/drawing/2014/main" id="{99113360-1B02-3B2D-4853-9E9FC5C648DF}"/>
              </a:ext>
            </a:extLst>
          </p:cNvPr>
          <p:cNvSpPr txBox="1">
            <a:spLocks noChangeArrowheads="1"/>
          </p:cNvSpPr>
          <p:nvPr/>
        </p:nvSpPr>
        <p:spPr bwMode="auto">
          <a:xfrm>
            <a:off x="1181561" y="2498877"/>
            <a:ext cx="3846628" cy="6422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defTabSz="1219094" eaLnBrk="1" hangingPunct="1">
              <a:lnSpc>
                <a:spcPct val="120000"/>
              </a:lnSpc>
              <a:spcBef>
                <a:spcPct val="20000"/>
              </a:spcBef>
              <a:defRPr/>
            </a:pPr>
            <a:r>
              <a:rPr lang="zh-CN" altLang="en-US" sz="1600" dirty="0">
                <a:solidFill>
                  <a:schemeClr val="tx1">
                    <a:lumMod val="50000"/>
                    <a:lumOff val="50000"/>
                  </a:schemeClr>
                </a:solidFill>
                <a:latin typeface="+mn-ea"/>
                <a:ea typeface="+mn-ea"/>
                <a:cs typeface="+mn-ea"/>
                <a:sym typeface="+mn-lt"/>
              </a:rPr>
              <a:t>很多员工对自己所要做的工作不清楚，对自己的认知不足，很多对工作缺乏积极性。</a:t>
            </a:r>
          </a:p>
        </p:txBody>
      </p:sp>
      <p:sp>
        <p:nvSpPr>
          <p:cNvPr id="14" name="Rectangle 11">
            <a:extLst>
              <a:ext uri="{FF2B5EF4-FFF2-40B4-BE49-F238E27FC236}">
                <a16:creationId xmlns:a16="http://schemas.microsoft.com/office/drawing/2014/main" id="{ED8FE4A5-466F-008A-2DA5-28B61CE09776}"/>
              </a:ext>
            </a:extLst>
          </p:cNvPr>
          <p:cNvSpPr>
            <a:spLocks noChangeArrowheads="1"/>
          </p:cNvSpPr>
          <p:nvPr/>
        </p:nvSpPr>
        <p:spPr bwMode="auto">
          <a:xfrm>
            <a:off x="1206637" y="3942653"/>
            <a:ext cx="1386251" cy="4206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lnSpc>
                <a:spcPct val="150000"/>
              </a:lnSpc>
            </a:pPr>
            <a:r>
              <a:rPr lang="zh-CN" altLang="en-US" sz="2000" dirty="0">
                <a:solidFill>
                  <a:schemeClr val="accent1"/>
                </a:solidFill>
                <a:latin typeface="+mj-ea"/>
                <a:ea typeface="+mj-ea"/>
                <a:cs typeface="+mn-ea"/>
                <a:sym typeface="+mn-lt"/>
              </a:rPr>
              <a:t>执行力不足</a:t>
            </a:r>
          </a:p>
        </p:txBody>
      </p:sp>
      <p:sp>
        <p:nvSpPr>
          <p:cNvPr id="15" name="Text Box 12">
            <a:extLst>
              <a:ext uri="{FF2B5EF4-FFF2-40B4-BE49-F238E27FC236}">
                <a16:creationId xmlns:a16="http://schemas.microsoft.com/office/drawing/2014/main" id="{75039B0C-6282-09AA-D374-DB9428A57F9D}"/>
              </a:ext>
            </a:extLst>
          </p:cNvPr>
          <p:cNvSpPr txBox="1">
            <a:spLocks noChangeArrowheads="1"/>
          </p:cNvSpPr>
          <p:nvPr/>
        </p:nvSpPr>
        <p:spPr bwMode="auto">
          <a:xfrm>
            <a:off x="1206636" y="4455336"/>
            <a:ext cx="3729157" cy="5058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defTabSz="1219094" eaLnBrk="1" hangingPunct="1">
              <a:lnSpc>
                <a:spcPct val="120000"/>
              </a:lnSpc>
              <a:spcBef>
                <a:spcPct val="20000"/>
              </a:spcBef>
              <a:defRPr/>
            </a:pPr>
            <a:r>
              <a:rPr lang="zh-CN" altLang="en-US" sz="1600" dirty="0">
                <a:solidFill>
                  <a:schemeClr val="tx1">
                    <a:lumMod val="50000"/>
                    <a:lumOff val="50000"/>
                  </a:schemeClr>
                </a:solidFill>
                <a:latin typeface="+mn-ea"/>
                <a:ea typeface="+mn-ea"/>
                <a:cs typeface="+mn-ea"/>
                <a:sym typeface="+mn-lt"/>
              </a:rPr>
              <a:t>任务流程太多，使得在任务的实行上缺乏动力，不能很好的完成任务。</a:t>
            </a:r>
          </a:p>
        </p:txBody>
      </p:sp>
      <p:sp>
        <p:nvSpPr>
          <p:cNvPr id="16" name="Rectangle 11">
            <a:extLst>
              <a:ext uri="{FF2B5EF4-FFF2-40B4-BE49-F238E27FC236}">
                <a16:creationId xmlns:a16="http://schemas.microsoft.com/office/drawing/2014/main" id="{E0A15118-EEBE-8488-FB1D-BF8C3A63D351}"/>
              </a:ext>
            </a:extLst>
          </p:cNvPr>
          <p:cNvSpPr>
            <a:spLocks noChangeArrowheads="1"/>
          </p:cNvSpPr>
          <p:nvPr/>
        </p:nvSpPr>
        <p:spPr bwMode="auto">
          <a:xfrm>
            <a:off x="6480934" y="1983102"/>
            <a:ext cx="3175754" cy="4206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lnSpc>
                <a:spcPct val="150000"/>
              </a:lnSpc>
            </a:pPr>
            <a:r>
              <a:rPr lang="zh-CN" altLang="en-US" sz="2000" dirty="0">
                <a:solidFill>
                  <a:schemeClr val="accent1"/>
                </a:solidFill>
                <a:latin typeface="+mj-ea"/>
                <a:ea typeface="+mj-ea"/>
                <a:cs typeface="+mn-ea"/>
                <a:sym typeface="+mn-lt"/>
              </a:rPr>
              <a:t>部门流程有进一步优化空间</a:t>
            </a:r>
          </a:p>
        </p:txBody>
      </p:sp>
      <p:sp>
        <p:nvSpPr>
          <p:cNvPr id="17" name="Text Box 12">
            <a:extLst>
              <a:ext uri="{FF2B5EF4-FFF2-40B4-BE49-F238E27FC236}">
                <a16:creationId xmlns:a16="http://schemas.microsoft.com/office/drawing/2014/main" id="{646AF808-1EA9-EF1C-4039-8B65C21D7866}"/>
              </a:ext>
            </a:extLst>
          </p:cNvPr>
          <p:cNvSpPr txBox="1">
            <a:spLocks noChangeArrowheads="1"/>
          </p:cNvSpPr>
          <p:nvPr/>
        </p:nvSpPr>
        <p:spPr bwMode="auto">
          <a:xfrm>
            <a:off x="6485209" y="2516020"/>
            <a:ext cx="3802442" cy="6509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defTabSz="1219094" eaLnBrk="1" hangingPunct="1">
              <a:lnSpc>
                <a:spcPct val="120000"/>
              </a:lnSpc>
              <a:spcBef>
                <a:spcPct val="20000"/>
              </a:spcBef>
              <a:defRPr/>
            </a:pPr>
            <a:r>
              <a:rPr lang="zh-CN" altLang="en-US" sz="1600" dirty="0">
                <a:solidFill>
                  <a:schemeClr val="tx1">
                    <a:lumMod val="50000"/>
                    <a:lumOff val="50000"/>
                  </a:schemeClr>
                </a:solidFill>
                <a:latin typeface="+mn-ea"/>
                <a:ea typeface="+mn-ea"/>
                <a:cs typeface="+mn-ea"/>
                <a:sym typeface="+mn-lt"/>
              </a:rPr>
              <a:t>各个部门之间存在工作盲区，使得部门相互推脱，影响任务的完成，有优化空间。</a:t>
            </a:r>
          </a:p>
        </p:txBody>
      </p:sp>
      <p:sp>
        <p:nvSpPr>
          <p:cNvPr id="18" name="Rectangle 11">
            <a:extLst>
              <a:ext uri="{FF2B5EF4-FFF2-40B4-BE49-F238E27FC236}">
                <a16:creationId xmlns:a16="http://schemas.microsoft.com/office/drawing/2014/main" id="{469B5814-8718-99C7-7BD4-9313A14784A8}"/>
              </a:ext>
            </a:extLst>
          </p:cNvPr>
          <p:cNvSpPr>
            <a:spLocks noChangeArrowheads="1"/>
          </p:cNvSpPr>
          <p:nvPr/>
        </p:nvSpPr>
        <p:spPr bwMode="auto">
          <a:xfrm>
            <a:off x="6480934" y="3942183"/>
            <a:ext cx="2907897" cy="4206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lnSpc>
                <a:spcPct val="150000"/>
              </a:lnSpc>
            </a:pPr>
            <a:r>
              <a:rPr lang="zh-CN" altLang="en-US" sz="2000" dirty="0">
                <a:solidFill>
                  <a:schemeClr val="accent1"/>
                </a:solidFill>
                <a:latin typeface="+mj-ea"/>
                <a:ea typeface="+mj-ea"/>
                <a:cs typeface="+mn-ea"/>
                <a:sym typeface="+mn-lt"/>
              </a:rPr>
              <a:t>各部门间的沟通协同不足</a:t>
            </a:r>
          </a:p>
        </p:txBody>
      </p:sp>
      <p:sp>
        <p:nvSpPr>
          <p:cNvPr id="19" name="Text Box 12">
            <a:extLst>
              <a:ext uri="{FF2B5EF4-FFF2-40B4-BE49-F238E27FC236}">
                <a16:creationId xmlns:a16="http://schemas.microsoft.com/office/drawing/2014/main" id="{8B1835D4-F237-411B-D539-56808FC2530B}"/>
              </a:ext>
            </a:extLst>
          </p:cNvPr>
          <p:cNvSpPr txBox="1">
            <a:spLocks noChangeArrowheads="1"/>
          </p:cNvSpPr>
          <p:nvPr/>
        </p:nvSpPr>
        <p:spPr bwMode="auto">
          <a:xfrm>
            <a:off x="6483071" y="4455336"/>
            <a:ext cx="3806717" cy="640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defTabSz="1219094" eaLnBrk="1" hangingPunct="1">
              <a:lnSpc>
                <a:spcPct val="120000"/>
              </a:lnSpc>
              <a:spcBef>
                <a:spcPct val="20000"/>
              </a:spcBef>
              <a:defRPr/>
            </a:pPr>
            <a:r>
              <a:rPr lang="zh-CN" altLang="en-US" sz="1600" dirty="0">
                <a:solidFill>
                  <a:schemeClr val="tx1">
                    <a:lumMod val="50000"/>
                    <a:lumOff val="50000"/>
                  </a:schemeClr>
                </a:solidFill>
                <a:latin typeface="+mn-ea"/>
                <a:ea typeface="+mn-ea"/>
                <a:cs typeface="+mn-ea"/>
                <a:sym typeface="+mn-lt"/>
              </a:rPr>
              <a:t>部门设计不科学，不能够很好的完成任务，部门间沟通困难且流程繁多。</a:t>
            </a:r>
          </a:p>
        </p:txBody>
      </p:sp>
      <p:cxnSp>
        <p:nvCxnSpPr>
          <p:cNvPr id="20" name="直接连接符 19">
            <a:extLst>
              <a:ext uri="{FF2B5EF4-FFF2-40B4-BE49-F238E27FC236}">
                <a16:creationId xmlns:a16="http://schemas.microsoft.com/office/drawing/2014/main" id="{BD33B601-9131-748B-BEB4-80B6E3672CD5}"/>
              </a:ext>
            </a:extLst>
          </p:cNvPr>
          <p:cNvCxnSpPr/>
          <p:nvPr/>
        </p:nvCxnSpPr>
        <p:spPr>
          <a:xfrm>
            <a:off x="1206637" y="2461851"/>
            <a:ext cx="868911" cy="0"/>
          </a:xfrm>
          <a:prstGeom prst="line">
            <a:avLst/>
          </a:prstGeom>
          <a:ln w="3175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1" name="直接连接符 20">
            <a:extLst>
              <a:ext uri="{FF2B5EF4-FFF2-40B4-BE49-F238E27FC236}">
                <a16:creationId xmlns:a16="http://schemas.microsoft.com/office/drawing/2014/main" id="{405149A2-6817-2DF2-F85E-A94EC522F317}"/>
              </a:ext>
            </a:extLst>
          </p:cNvPr>
          <p:cNvCxnSpPr/>
          <p:nvPr/>
        </p:nvCxnSpPr>
        <p:spPr>
          <a:xfrm>
            <a:off x="1206637" y="4421158"/>
            <a:ext cx="868911" cy="0"/>
          </a:xfrm>
          <a:prstGeom prst="line">
            <a:avLst/>
          </a:prstGeom>
          <a:ln w="3175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2" name="直接连接符 21">
            <a:extLst>
              <a:ext uri="{FF2B5EF4-FFF2-40B4-BE49-F238E27FC236}">
                <a16:creationId xmlns:a16="http://schemas.microsoft.com/office/drawing/2014/main" id="{34DEC662-7E9A-B424-19AF-6655D61EA8FE}"/>
              </a:ext>
            </a:extLst>
          </p:cNvPr>
          <p:cNvCxnSpPr/>
          <p:nvPr/>
        </p:nvCxnSpPr>
        <p:spPr>
          <a:xfrm>
            <a:off x="6555151" y="2461851"/>
            <a:ext cx="868911" cy="0"/>
          </a:xfrm>
          <a:prstGeom prst="line">
            <a:avLst/>
          </a:prstGeom>
          <a:ln w="3175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3" name="直接连接符 22">
            <a:extLst>
              <a:ext uri="{FF2B5EF4-FFF2-40B4-BE49-F238E27FC236}">
                <a16:creationId xmlns:a16="http://schemas.microsoft.com/office/drawing/2014/main" id="{13D8B480-ADE5-7A51-E01C-F4ED5B176935}"/>
              </a:ext>
            </a:extLst>
          </p:cNvPr>
          <p:cNvCxnSpPr/>
          <p:nvPr/>
        </p:nvCxnSpPr>
        <p:spPr>
          <a:xfrm>
            <a:off x="6555151" y="4421158"/>
            <a:ext cx="868911" cy="0"/>
          </a:xfrm>
          <a:prstGeom prst="line">
            <a:avLst/>
          </a:prstGeom>
          <a:ln w="31750" cap="rnd">
            <a:solidFill>
              <a:schemeClr val="accent2"/>
            </a:solidFill>
          </a:ln>
        </p:spPr>
        <p:style>
          <a:lnRef idx="1">
            <a:schemeClr val="accent1"/>
          </a:lnRef>
          <a:fillRef idx="0">
            <a:schemeClr val="accent1"/>
          </a:fillRef>
          <a:effectRef idx="0">
            <a:schemeClr val="accent1"/>
          </a:effectRef>
          <a:fontRef idx="minor">
            <a:schemeClr val="tx1"/>
          </a:fontRef>
        </p:style>
      </p:cxnSp>
      <p:pic>
        <p:nvPicPr>
          <p:cNvPr id="24" name="Picture 2">
            <a:hlinkClick r:id="rId10"/>
            <a:extLst>
              <a:ext uri="{FF2B5EF4-FFF2-40B4-BE49-F238E27FC236}">
                <a16:creationId xmlns:a16="http://schemas.microsoft.com/office/drawing/2014/main" id="{D7C337C4-AA4C-0875-3970-DD921725270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737966" y="629542"/>
            <a:ext cx="1758709" cy="2344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93552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44E8421A-88C1-445C-72AF-1DE3333E98A4}"/>
              </a:ext>
            </a:extLst>
          </p:cNvPr>
          <p:cNvSpPr>
            <a:spLocks noGrp="1"/>
          </p:cNvSpPr>
          <p:nvPr>
            <p:ph type="body" sz="quarter" idx="10"/>
          </p:nvPr>
        </p:nvSpPr>
        <p:spPr/>
        <p:txBody>
          <a:bodyPr>
            <a:noAutofit/>
          </a:bodyPr>
          <a:lstStyle/>
          <a:p>
            <a:r>
              <a:rPr lang="en-US" altLang="zh-CN" dirty="0"/>
              <a:t>3</a:t>
            </a:r>
            <a:endParaRPr lang="zh-CN" altLang="en-US" dirty="0"/>
          </a:p>
        </p:txBody>
      </p:sp>
      <p:sp>
        <p:nvSpPr>
          <p:cNvPr id="3" name="文本占位符 2">
            <a:extLst>
              <a:ext uri="{FF2B5EF4-FFF2-40B4-BE49-F238E27FC236}">
                <a16:creationId xmlns:a16="http://schemas.microsoft.com/office/drawing/2014/main" id="{C5F3636D-83CB-CA98-EE33-60D4E16E5FE4}"/>
              </a:ext>
            </a:extLst>
          </p:cNvPr>
          <p:cNvSpPr>
            <a:spLocks noGrp="1"/>
          </p:cNvSpPr>
          <p:nvPr>
            <p:ph type="body" sz="quarter" idx="11"/>
          </p:nvPr>
        </p:nvSpPr>
        <p:spPr>
          <a:xfrm>
            <a:off x="1365942" y="4541829"/>
            <a:ext cx="2471272" cy="552685"/>
          </a:xfrm>
        </p:spPr>
        <p:txBody>
          <a:bodyPr>
            <a:noAutofit/>
          </a:bodyPr>
          <a:lstStyle/>
          <a:p>
            <a:r>
              <a:rPr kumimoji="0" lang="en-US" altLang="zh-CN" sz="2800" b="0" i="0" u="none" strike="noStrike" kern="1200" cap="none" spc="0" normalizeH="0" baseline="0" noProof="0" dirty="0">
                <a:ln>
                  <a:noFill/>
                </a:ln>
                <a:solidFill>
                  <a:schemeClr val="bg1"/>
                </a:solidFill>
                <a:effectLst/>
                <a:uLnTx/>
                <a:uFillTx/>
                <a:latin typeface="+mj-ea"/>
                <a:ea typeface="+mj-ea"/>
              </a:rPr>
              <a:t>PART  THREE</a:t>
            </a:r>
            <a:endParaRPr lang="zh-CN" altLang="en-US" sz="2800" dirty="0">
              <a:solidFill>
                <a:schemeClr val="bg1"/>
              </a:solidFill>
              <a:latin typeface="+mj-ea"/>
              <a:ea typeface="+mj-ea"/>
            </a:endParaRPr>
          </a:p>
        </p:txBody>
      </p:sp>
      <p:sp>
        <p:nvSpPr>
          <p:cNvPr id="4" name="文本占位符 3">
            <a:extLst>
              <a:ext uri="{FF2B5EF4-FFF2-40B4-BE49-F238E27FC236}">
                <a16:creationId xmlns:a16="http://schemas.microsoft.com/office/drawing/2014/main" id="{A500BB98-9B0C-AF0B-0378-3B58D99FEE30}"/>
              </a:ext>
            </a:extLst>
          </p:cNvPr>
          <p:cNvSpPr>
            <a:spLocks noGrp="1"/>
          </p:cNvSpPr>
          <p:nvPr>
            <p:ph type="body" sz="quarter" idx="12"/>
          </p:nvPr>
        </p:nvSpPr>
        <p:spPr>
          <a:xfrm>
            <a:off x="6000285" y="2783568"/>
            <a:ext cx="5094979" cy="1339396"/>
          </a:xfrm>
        </p:spPr>
        <p:txBody>
          <a:bodyPr>
            <a:noAutofit/>
          </a:bodyPr>
          <a:lstStyle/>
          <a:p>
            <a:r>
              <a:rPr lang="zh-CN" altLang="en-US" sz="9600" dirty="0">
                <a:solidFill>
                  <a:schemeClr val="accent1"/>
                </a:solidFill>
                <a:effectLst>
                  <a:reflection blurRad="177800" stA="55000" endA="300" endPos="45500" dist="25400" dir="5400000" sy="-100000" algn="bl" rotWithShape="0"/>
                </a:effectLst>
                <a:latin typeface="+mj-ea"/>
                <a:ea typeface="+mj-ea"/>
              </a:rPr>
              <a:t>改进措施</a:t>
            </a:r>
          </a:p>
          <a:p>
            <a:endParaRPr lang="zh-CN" altLang="en-US" dirty="0"/>
          </a:p>
        </p:txBody>
      </p:sp>
      <p:sp>
        <p:nvSpPr>
          <p:cNvPr id="5" name="文本占位符 4">
            <a:extLst>
              <a:ext uri="{FF2B5EF4-FFF2-40B4-BE49-F238E27FC236}">
                <a16:creationId xmlns:a16="http://schemas.microsoft.com/office/drawing/2014/main" id="{B796EDD8-3C4C-36EC-4707-48A9AC2100C9}"/>
              </a:ext>
            </a:extLst>
          </p:cNvPr>
          <p:cNvSpPr>
            <a:spLocks noGrp="1"/>
          </p:cNvSpPr>
          <p:nvPr>
            <p:ph type="body" sz="quarter" idx="13"/>
          </p:nvPr>
        </p:nvSpPr>
        <p:spPr>
          <a:xfrm>
            <a:off x="5978881" y="1886241"/>
            <a:ext cx="2153543" cy="369332"/>
          </a:xfrm>
        </p:spPr>
        <p:txBody>
          <a:bodyPr>
            <a:noAutofit/>
          </a:bodyPr>
          <a:lstStyle/>
          <a:p>
            <a:pPr marL="0" indent="0">
              <a:buNone/>
            </a:pPr>
            <a:r>
              <a:rPr kumimoji="0" lang="en-US" altLang="zh-CN" b="0" i="0" u="none" strike="noStrike" kern="1200" cap="none" spc="0" normalizeH="0" baseline="0" noProof="0" dirty="0">
                <a:ln>
                  <a:noFill/>
                </a:ln>
                <a:effectLst/>
                <a:uLnTx/>
                <a:uFillTx/>
                <a:cs typeface="+mn-cs"/>
              </a:rPr>
              <a:t>PART THREE</a:t>
            </a:r>
            <a:endParaRPr lang="zh-CN" altLang="en-US" dirty="0"/>
          </a:p>
          <a:p>
            <a:pPr marL="0" indent="0">
              <a:buNone/>
            </a:pPr>
            <a:endParaRPr lang="zh-CN" altLang="en-US" dirty="0"/>
          </a:p>
        </p:txBody>
      </p:sp>
      <p:pic>
        <p:nvPicPr>
          <p:cNvPr id="10" name="Picture 2">
            <a:hlinkClick r:id="rId2"/>
            <a:extLst>
              <a:ext uri="{FF2B5EF4-FFF2-40B4-BE49-F238E27FC236}">
                <a16:creationId xmlns:a16="http://schemas.microsoft.com/office/drawing/2014/main" id="{1897B527-6AF0-E87C-DF31-78C8A8187F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37966" y="629542"/>
            <a:ext cx="1758709" cy="234495"/>
          </a:xfrm>
          <a:prstGeom prst="rect">
            <a:avLst/>
          </a:prstGeom>
          <a:noFill/>
          <a:extLst>
            <a:ext uri="{909E8E84-426E-40DD-AFC4-6F175D3DCCD1}">
              <a14:hiddenFill xmlns:a14="http://schemas.microsoft.com/office/drawing/2010/main">
                <a:solidFill>
                  <a:srgbClr val="FFFFFF"/>
                </a:solidFill>
              </a14:hiddenFill>
            </a:ext>
          </a:extLst>
        </p:spPr>
      </p:pic>
      <p:grpSp>
        <p:nvGrpSpPr>
          <p:cNvPr id="7" name="组合 6">
            <a:extLst>
              <a:ext uri="{FF2B5EF4-FFF2-40B4-BE49-F238E27FC236}">
                <a16:creationId xmlns:a16="http://schemas.microsoft.com/office/drawing/2014/main" id="{FF861D23-557E-7B38-49C5-F17E5820FFD8}"/>
              </a:ext>
            </a:extLst>
          </p:cNvPr>
          <p:cNvGrpSpPr/>
          <p:nvPr/>
        </p:nvGrpSpPr>
        <p:grpSpPr>
          <a:xfrm>
            <a:off x="6096000" y="2485506"/>
            <a:ext cx="4702233" cy="72000"/>
            <a:chOff x="5606626" y="2485506"/>
            <a:chExt cx="4702233" cy="72000"/>
          </a:xfrm>
        </p:grpSpPr>
        <p:cxnSp>
          <p:nvCxnSpPr>
            <p:cNvPr id="8" name="直接连接符 7">
              <a:extLst>
                <a:ext uri="{FF2B5EF4-FFF2-40B4-BE49-F238E27FC236}">
                  <a16:creationId xmlns:a16="http://schemas.microsoft.com/office/drawing/2014/main" id="{EB5D0745-D4EA-3C25-1B75-83BBF9F44B83}"/>
                </a:ext>
              </a:extLst>
            </p:cNvPr>
            <p:cNvCxnSpPr>
              <a:cxnSpLocks/>
            </p:cNvCxnSpPr>
            <p:nvPr/>
          </p:nvCxnSpPr>
          <p:spPr>
            <a:xfrm>
              <a:off x="5656986" y="2515042"/>
              <a:ext cx="4651873"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矩形 8">
              <a:extLst>
                <a:ext uri="{FF2B5EF4-FFF2-40B4-BE49-F238E27FC236}">
                  <a16:creationId xmlns:a16="http://schemas.microsoft.com/office/drawing/2014/main" id="{7A1E9444-31A9-C417-411D-DF0ED876A35C}"/>
                </a:ext>
              </a:extLst>
            </p:cNvPr>
            <p:cNvSpPr/>
            <p:nvPr/>
          </p:nvSpPr>
          <p:spPr>
            <a:xfrm>
              <a:off x="5606626" y="2485506"/>
              <a:ext cx="972000" cy="7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7259646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0DE70C63-6C0F-6C17-635B-34048CAFFA04}"/>
              </a:ext>
            </a:extLst>
          </p:cNvPr>
          <p:cNvSpPr>
            <a:spLocks noGrp="1"/>
          </p:cNvSpPr>
          <p:nvPr>
            <p:ph type="body" sz="quarter" idx="10"/>
          </p:nvPr>
        </p:nvSpPr>
        <p:spPr>
          <a:xfrm>
            <a:off x="965811" y="437134"/>
            <a:ext cx="2740775" cy="431547"/>
          </a:xfrm>
        </p:spPr>
        <p:txBody>
          <a:bodyPr/>
          <a:lstStyle/>
          <a:p>
            <a:r>
              <a:rPr lang="zh-CN" altLang="en-US" dirty="0">
                <a:gradFill>
                  <a:gsLst>
                    <a:gs pos="0">
                      <a:schemeClr val="accent1"/>
                    </a:gs>
                    <a:gs pos="100000">
                      <a:schemeClr val="accent2"/>
                    </a:gs>
                  </a:gsLst>
                  <a:lin ang="2700000" scaled="0"/>
                </a:gradFill>
                <a:latin typeface="+mj-lt"/>
                <a:ea typeface="+mj-ea"/>
              </a:rPr>
              <a:t>优化管理团队</a:t>
            </a:r>
          </a:p>
        </p:txBody>
      </p:sp>
      <p:sp>
        <p:nvSpPr>
          <p:cNvPr id="3" name="矩形: 圆角 2">
            <a:extLst>
              <a:ext uri="{FF2B5EF4-FFF2-40B4-BE49-F238E27FC236}">
                <a16:creationId xmlns:a16="http://schemas.microsoft.com/office/drawing/2014/main" id="{7EB01FA3-3B1A-07EE-CD97-F4B36AC7BF9E}"/>
              </a:ext>
            </a:extLst>
          </p:cNvPr>
          <p:cNvSpPr/>
          <p:nvPr/>
        </p:nvSpPr>
        <p:spPr>
          <a:xfrm>
            <a:off x="658813" y="1124857"/>
            <a:ext cx="10837861" cy="4967968"/>
          </a:xfrm>
          <a:prstGeom prst="roundRect">
            <a:avLst>
              <a:gd name="adj" fmla="val 3175"/>
            </a:avLst>
          </a:prstGeom>
          <a:solidFill>
            <a:schemeClr val="bg1"/>
          </a:solidFill>
          <a:ln w="6350">
            <a:solidFill>
              <a:schemeClr val="accent1"/>
            </a:solidFill>
          </a:ln>
          <a:effectLst>
            <a:outerShdw blurRad="254000" dist="177800" sx="99000" sy="99000" algn="l" rotWithShape="0">
              <a:schemeClr val="accent1">
                <a:lumMod val="75000"/>
                <a:alpha val="1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圆角 3">
            <a:extLst>
              <a:ext uri="{FF2B5EF4-FFF2-40B4-BE49-F238E27FC236}">
                <a16:creationId xmlns:a16="http://schemas.microsoft.com/office/drawing/2014/main" id="{07BFBABD-7DDA-FE57-BE52-F743C38AD5E9}"/>
              </a:ext>
            </a:extLst>
          </p:cNvPr>
          <p:cNvSpPr/>
          <p:nvPr/>
        </p:nvSpPr>
        <p:spPr>
          <a:xfrm>
            <a:off x="4462480" y="2586825"/>
            <a:ext cx="1881170" cy="401655"/>
          </a:xfrm>
          <a:prstGeom prst="roundRect">
            <a:avLst>
              <a:gd name="adj" fmla="val 11377"/>
            </a:avLst>
          </a:prstGeom>
          <a:gradFill>
            <a:gsLst>
              <a:gs pos="0">
                <a:schemeClr val="accent1"/>
              </a:gs>
              <a:gs pos="100000">
                <a:schemeClr val="accent2"/>
              </a:gs>
            </a:gsLst>
            <a:lin ang="2700000" scaled="0"/>
          </a:gradFill>
          <a:ln>
            <a:noFill/>
          </a:ln>
          <a:effectLst>
            <a:outerShdw blurRad="152400" dir="3000000" sx="102000" sy="102000" algn="ctr" rotWithShape="0">
              <a:schemeClr val="accent1">
                <a:lumMod val="75000"/>
                <a:alpha val="2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a:extLst>
              <a:ext uri="{FF2B5EF4-FFF2-40B4-BE49-F238E27FC236}">
                <a16:creationId xmlns:a16="http://schemas.microsoft.com/office/drawing/2014/main" id="{4B4580B2-95E1-7EF7-5332-E3514FF1361C}"/>
              </a:ext>
            </a:extLst>
          </p:cNvPr>
          <p:cNvSpPr txBox="1"/>
          <p:nvPr/>
        </p:nvSpPr>
        <p:spPr>
          <a:xfrm>
            <a:off x="4371693" y="1660405"/>
            <a:ext cx="3181501" cy="654325"/>
          </a:xfrm>
          <a:prstGeom prst="rect">
            <a:avLst/>
          </a:prstGeom>
          <a:noFill/>
        </p:spPr>
        <p:txBody>
          <a:bodyPr wrap="none" rtlCol="0">
            <a:noAutofit/>
          </a:bodyPr>
          <a:lstStyle/>
          <a:p>
            <a:pPr>
              <a:lnSpc>
                <a:spcPct val="125000"/>
              </a:lnSpc>
              <a:spcBef>
                <a:spcPts val="100"/>
              </a:spcBef>
              <a:spcAft>
                <a:spcPts val="100"/>
              </a:spcAft>
            </a:pPr>
            <a:r>
              <a:rPr lang="zh-CN" altLang="en-US" sz="3200" dirty="0">
                <a:solidFill>
                  <a:schemeClr val="accent1"/>
                </a:solidFill>
                <a:latin typeface="+mj-ea"/>
                <a:ea typeface="+mj-ea"/>
              </a:rPr>
              <a:t>姓名：</a:t>
            </a:r>
            <a:r>
              <a:rPr lang="en-US" altLang="zh-CN" sz="3200" dirty="0">
                <a:solidFill>
                  <a:schemeClr val="accent1"/>
                </a:solidFill>
                <a:latin typeface="+mj-ea"/>
                <a:ea typeface="+mj-ea"/>
              </a:rPr>
              <a:t> </a:t>
            </a:r>
            <a:r>
              <a:rPr lang="en-US" altLang="zh-CN" sz="2400" dirty="0" err="1">
                <a:solidFill>
                  <a:schemeClr val="accent1"/>
                </a:solidFill>
                <a:latin typeface="+mj-ea"/>
                <a:ea typeface="+mj-ea"/>
              </a:rPr>
              <a:t>OfficePLUS</a:t>
            </a:r>
            <a:endParaRPr lang="zh-CN" altLang="en-US" sz="3200" dirty="0">
              <a:solidFill>
                <a:schemeClr val="accent1"/>
              </a:solidFill>
              <a:latin typeface="+mj-ea"/>
              <a:ea typeface="+mj-ea"/>
            </a:endParaRPr>
          </a:p>
        </p:txBody>
      </p:sp>
      <p:sp>
        <p:nvSpPr>
          <p:cNvPr id="7" name="文本框 6">
            <a:extLst>
              <a:ext uri="{FF2B5EF4-FFF2-40B4-BE49-F238E27FC236}">
                <a16:creationId xmlns:a16="http://schemas.microsoft.com/office/drawing/2014/main" id="{6319F883-AC48-5D65-CAFC-44CD36AF2D54}"/>
              </a:ext>
            </a:extLst>
          </p:cNvPr>
          <p:cNvSpPr txBox="1"/>
          <p:nvPr/>
        </p:nvSpPr>
        <p:spPr>
          <a:xfrm>
            <a:off x="8811012" y="1877566"/>
            <a:ext cx="1934119" cy="416268"/>
          </a:xfrm>
          <a:prstGeom prst="rect">
            <a:avLst/>
          </a:prstGeom>
          <a:noFill/>
        </p:spPr>
        <p:txBody>
          <a:bodyPr wrap="none" rtlCol="0">
            <a:noAutofit/>
          </a:bodyPr>
          <a:lstStyle/>
          <a:p>
            <a:pPr>
              <a:lnSpc>
                <a:spcPct val="125000"/>
              </a:lnSpc>
              <a:spcBef>
                <a:spcPts val="100"/>
              </a:spcBef>
              <a:spcAft>
                <a:spcPts val="100"/>
              </a:spcAft>
            </a:pPr>
            <a:r>
              <a:rPr lang="zh-CN" altLang="en-US" sz="2000" dirty="0">
                <a:solidFill>
                  <a:schemeClr val="accent1"/>
                </a:solidFill>
                <a:latin typeface="+mj-ea"/>
                <a:ea typeface="+mj-ea"/>
              </a:rPr>
              <a:t>职位：项目经理</a:t>
            </a:r>
          </a:p>
        </p:txBody>
      </p:sp>
      <p:sp>
        <p:nvSpPr>
          <p:cNvPr id="8" name="文本框 7">
            <a:extLst>
              <a:ext uri="{FF2B5EF4-FFF2-40B4-BE49-F238E27FC236}">
                <a16:creationId xmlns:a16="http://schemas.microsoft.com/office/drawing/2014/main" id="{83FBFD39-2680-52B4-1473-74FCAA91A537}"/>
              </a:ext>
            </a:extLst>
          </p:cNvPr>
          <p:cNvSpPr txBox="1"/>
          <p:nvPr/>
        </p:nvSpPr>
        <p:spPr>
          <a:xfrm>
            <a:off x="4559818" y="2544418"/>
            <a:ext cx="1527525" cy="366374"/>
          </a:xfrm>
          <a:prstGeom prst="rect">
            <a:avLst/>
          </a:prstGeom>
          <a:noFill/>
        </p:spPr>
        <p:txBody>
          <a:bodyPr wrap="none" rtlCol="0">
            <a:noAutofit/>
          </a:bodyPr>
          <a:lstStyle/>
          <a:p>
            <a:pPr>
              <a:lnSpc>
                <a:spcPct val="125000"/>
              </a:lnSpc>
              <a:spcBef>
                <a:spcPts val="100"/>
              </a:spcBef>
              <a:spcAft>
                <a:spcPts val="100"/>
              </a:spcAft>
            </a:pPr>
            <a:r>
              <a:rPr lang="zh-CN" altLang="en-US" sz="2000" dirty="0">
                <a:solidFill>
                  <a:schemeClr val="bg1"/>
                </a:solidFill>
                <a:latin typeface="+mj-ea"/>
                <a:ea typeface="+mj-ea"/>
              </a:rPr>
              <a:t>主要负责工作</a:t>
            </a:r>
            <a:endParaRPr lang="en-US" altLang="zh-CN" sz="2000" dirty="0">
              <a:solidFill>
                <a:schemeClr val="bg1"/>
              </a:solidFill>
              <a:latin typeface="+mj-ea"/>
              <a:ea typeface="+mj-ea"/>
            </a:endParaRPr>
          </a:p>
        </p:txBody>
      </p:sp>
      <p:sp>
        <p:nvSpPr>
          <p:cNvPr id="9" name="矩形: 圆角 8">
            <a:extLst>
              <a:ext uri="{FF2B5EF4-FFF2-40B4-BE49-F238E27FC236}">
                <a16:creationId xmlns:a16="http://schemas.microsoft.com/office/drawing/2014/main" id="{06B811D8-0A25-3BEF-E746-8D67C995CF80}"/>
              </a:ext>
            </a:extLst>
          </p:cNvPr>
          <p:cNvSpPr/>
          <p:nvPr/>
        </p:nvSpPr>
        <p:spPr>
          <a:xfrm>
            <a:off x="1020871" y="1478071"/>
            <a:ext cx="2949880" cy="4340269"/>
          </a:xfrm>
          <a:prstGeom prst="roundRect">
            <a:avLst>
              <a:gd name="adj" fmla="val 3047"/>
            </a:avLst>
          </a:prstGeom>
          <a:blipFill dpi="0" rotWithShape="1">
            <a:blip r:embed="rId2"/>
            <a:srcRect/>
            <a:tile tx="-114300" ty="6350" sx="100000" sy="100000" flip="none" algn="tl"/>
          </a:blipFill>
          <a:ln w="6350">
            <a:solidFill>
              <a:schemeClr val="accent3"/>
            </a:solidFill>
          </a:ln>
          <a:effectLst>
            <a:outerShdw blurRad="152400" dist="139700" dir="2700000" algn="tl" rotWithShape="0">
              <a:schemeClr val="accent1">
                <a:lumMod val="75000"/>
                <a:alpha val="1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Rectangle 11">
            <a:extLst>
              <a:ext uri="{FF2B5EF4-FFF2-40B4-BE49-F238E27FC236}">
                <a16:creationId xmlns:a16="http://schemas.microsoft.com/office/drawing/2014/main" id="{F1671B4E-09F5-9961-CAEA-ECB757A7F110}"/>
              </a:ext>
            </a:extLst>
          </p:cNvPr>
          <p:cNvSpPr>
            <a:spLocks noChangeArrowheads="1"/>
          </p:cNvSpPr>
          <p:nvPr/>
        </p:nvSpPr>
        <p:spPr bwMode="auto">
          <a:xfrm>
            <a:off x="4462481" y="4483233"/>
            <a:ext cx="1174672" cy="4206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lnSpc>
                <a:spcPct val="150000"/>
              </a:lnSpc>
            </a:pPr>
            <a:r>
              <a:rPr lang="zh-CN" altLang="en-US" sz="1600" dirty="0">
                <a:solidFill>
                  <a:schemeClr val="tx1">
                    <a:lumMod val="50000"/>
                    <a:lumOff val="50000"/>
                  </a:schemeClr>
                </a:solidFill>
                <a:latin typeface="+mn-lt"/>
                <a:ea typeface="+mj-ea"/>
                <a:cs typeface="+mn-ea"/>
                <a:sym typeface="+mn-lt"/>
              </a:rPr>
              <a:t>项目一员工</a:t>
            </a:r>
          </a:p>
        </p:txBody>
      </p:sp>
      <p:sp>
        <p:nvSpPr>
          <p:cNvPr id="11" name="文本框 10">
            <a:extLst>
              <a:ext uri="{FF2B5EF4-FFF2-40B4-BE49-F238E27FC236}">
                <a16:creationId xmlns:a16="http://schemas.microsoft.com/office/drawing/2014/main" id="{D379AC94-1CFA-CAFA-AF7C-5AD7DCF2F0B2}"/>
              </a:ext>
            </a:extLst>
          </p:cNvPr>
          <p:cNvSpPr txBox="1"/>
          <p:nvPr/>
        </p:nvSpPr>
        <p:spPr>
          <a:xfrm>
            <a:off x="4357605" y="4223871"/>
            <a:ext cx="909619" cy="369332"/>
          </a:xfrm>
          <a:prstGeom prst="rect">
            <a:avLst/>
          </a:prstGeom>
          <a:noFill/>
        </p:spPr>
        <p:txBody>
          <a:bodyPr wrap="square" rtlCol="0">
            <a:noAutofit/>
          </a:bodyPr>
          <a:lstStyle/>
          <a:p>
            <a:r>
              <a:rPr lang="en-US" altLang="zh-CN" dirty="0">
                <a:solidFill>
                  <a:schemeClr val="tx1">
                    <a:lumMod val="50000"/>
                    <a:lumOff val="50000"/>
                  </a:schemeClr>
                </a:solidFill>
                <a:latin typeface="+mn-ea"/>
              </a:rPr>
              <a:t>20xx</a:t>
            </a:r>
            <a:r>
              <a:rPr lang="zh-CN" altLang="en-US" dirty="0">
                <a:solidFill>
                  <a:schemeClr val="tx1">
                    <a:lumMod val="50000"/>
                    <a:lumOff val="50000"/>
                  </a:schemeClr>
                </a:solidFill>
                <a:latin typeface="+mn-ea"/>
              </a:rPr>
              <a:t>年</a:t>
            </a:r>
          </a:p>
        </p:txBody>
      </p:sp>
      <p:sp>
        <p:nvSpPr>
          <p:cNvPr id="12" name="Rectangle 11">
            <a:extLst>
              <a:ext uri="{FF2B5EF4-FFF2-40B4-BE49-F238E27FC236}">
                <a16:creationId xmlns:a16="http://schemas.microsoft.com/office/drawing/2014/main" id="{F91E51F8-924B-095F-39C7-C08D62E0E019}"/>
              </a:ext>
            </a:extLst>
          </p:cNvPr>
          <p:cNvSpPr>
            <a:spLocks noChangeArrowheads="1"/>
          </p:cNvSpPr>
          <p:nvPr/>
        </p:nvSpPr>
        <p:spPr bwMode="auto">
          <a:xfrm>
            <a:off x="6250283" y="4483233"/>
            <a:ext cx="941050" cy="4206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lnSpc>
                <a:spcPct val="150000"/>
              </a:lnSpc>
            </a:pPr>
            <a:r>
              <a:rPr lang="zh-CN" altLang="en-US" sz="1600" dirty="0">
                <a:solidFill>
                  <a:schemeClr val="tx1">
                    <a:lumMod val="50000"/>
                    <a:lumOff val="50000"/>
                  </a:schemeClr>
                </a:solidFill>
                <a:latin typeface="+mn-lt"/>
                <a:ea typeface="+mj-ea"/>
                <a:cs typeface="+mn-ea"/>
                <a:sym typeface="+mn-lt"/>
              </a:rPr>
              <a:t>团队组长</a:t>
            </a:r>
          </a:p>
        </p:txBody>
      </p:sp>
      <p:sp>
        <p:nvSpPr>
          <p:cNvPr id="13" name="文本框 12">
            <a:extLst>
              <a:ext uri="{FF2B5EF4-FFF2-40B4-BE49-F238E27FC236}">
                <a16:creationId xmlns:a16="http://schemas.microsoft.com/office/drawing/2014/main" id="{497D4AE0-54FA-8C59-097F-93B0AE138566}"/>
              </a:ext>
            </a:extLst>
          </p:cNvPr>
          <p:cNvSpPr txBox="1"/>
          <p:nvPr/>
        </p:nvSpPr>
        <p:spPr>
          <a:xfrm>
            <a:off x="6175887" y="4223871"/>
            <a:ext cx="909619" cy="369332"/>
          </a:xfrm>
          <a:prstGeom prst="rect">
            <a:avLst/>
          </a:prstGeom>
          <a:noFill/>
        </p:spPr>
        <p:txBody>
          <a:bodyPr wrap="square" rtlCol="0">
            <a:noAutofit/>
          </a:bodyPr>
          <a:lstStyle/>
          <a:p>
            <a:r>
              <a:rPr lang="en-US" altLang="zh-CN" dirty="0">
                <a:solidFill>
                  <a:schemeClr val="tx1">
                    <a:lumMod val="50000"/>
                    <a:lumOff val="50000"/>
                  </a:schemeClr>
                </a:solidFill>
                <a:latin typeface="+mn-ea"/>
              </a:rPr>
              <a:t>20xx</a:t>
            </a:r>
            <a:r>
              <a:rPr lang="zh-CN" altLang="en-US" dirty="0">
                <a:solidFill>
                  <a:schemeClr val="tx1">
                    <a:lumMod val="50000"/>
                    <a:lumOff val="50000"/>
                  </a:schemeClr>
                </a:solidFill>
                <a:latin typeface="+mn-ea"/>
              </a:rPr>
              <a:t>年</a:t>
            </a:r>
          </a:p>
        </p:txBody>
      </p:sp>
      <p:sp>
        <p:nvSpPr>
          <p:cNvPr id="14" name="Rectangle 11">
            <a:extLst>
              <a:ext uri="{FF2B5EF4-FFF2-40B4-BE49-F238E27FC236}">
                <a16:creationId xmlns:a16="http://schemas.microsoft.com/office/drawing/2014/main" id="{E927B574-4092-18DE-2D8E-17781FECB9B4}"/>
              </a:ext>
            </a:extLst>
          </p:cNvPr>
          <p:cNvSpPr>
            <a:spLocks noChangeArrowheads="1"/>
          </p:cNvSpPr>
          <p:nvPr/>
        </p:nvSpPr>
        <p:spPr bwMode="auto">
          <a:xfrm>
            <a:off x="8023571" y="4483233"/>
            <a:ext cx="1120429" cy="4206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lnSpc>
                <a:spcPct val="150000"/>
              </a:lnSpc>
            </a:pPr>
            <a:r>
              <a:rPr lang="zh-CN" altLang="en-US" sz="1600" dirty="0">
                <a:solidFill>
                  <a:schemeClr val="tx1">
                    <a:lumMod val="50000"/>
                    <a:lumOff val="50000"/>
                  </a:schemeClr>
                </a:solidFill>
                <a:latin typeface="+mn-lt"/>
                <a:ea typeface="+mj-ea"/>
                <a:cs typeface="+mn-ea"/>
                <a:sym typeface="+mn-lt"/>
              </a:rPr>
              <a:t>销售部组长</a:t>
            </a:r>
          </a:p>
        </p:txBody>
      </p:sp>
      <p:sp>
        <p:nvSpPr>
          <p:cNvPr id="15" name="文本框 14">
            <a:extLst>
              <a:ext uri="{FF2B5EF4-FFF2-40B4-BE49-F238E27FC236}">
                <a16:creationId xmlns:a16="http://schemas.microsoft.com/office/drawing/2014/main" id="{DF40D648-CC65-945E-88CA-636F48B091A5}"/>
              </a:ext>
            </a:extLst>
          </p:cNvPr>
          <p:cNvSpPr txBox="1"/>
          <p:nvPr/>
        </p:nvSpPr>
        <p:spPr>
          <a:xfrm>
            <a:off x="7917745" y="4223871"/>
            <a:ext cx="893267" cy="369332"/>
          </a:xfrm>
          <a:prstGeom prst="rect">
            <a:avLst/>
          </a:prstGeom>
          <a:noFill/>
        </p:spPr>
        <p:txBody>
          <a:bodyPr wrap="square" rtlCol="0">
            <a:noAutofit/>
          </a:bodyPr>
          <a:lstStyle/>
          <a:p>
            <a:r>
              <a:rPr lang="en-US" altLang="zh-CN" dirty="0">
                <a:solidFill>
                  <a:schemeClr val="tx1">
                    <a:lumMod val="50000"/>
                    <a:lumOff val="50000"/>
                  </a:schemeClr>
                </a:solidFill>
                <a:latin typeface="+mn-ea"/>
              </a:rPr>
              <a:t>20xx</a:t>
            </a:r>
            <a:r>
              <a:rPr lang="zh-CN" altLang="en-US" dirty="0">
                <a:solidFill>
                  <a:schemeClr val="tx1">
                    <a:lumMod val="50000"/>
                    <a:lumOff val="50000"/>
                  </a:schemeClr>
                </a:solidFill>
                <a:latin typeface="+mn-ea"/>
              </a:rPr>
              <a:t>年</a:t>
            </a:r>
          </a:p>
        </p:txBody>
      </p:sp>
      <p:sp>
        <p:nvSpPr>
          <p:cNvPr id="16" name="Rectangle 11">
            <a:extLst>
              <a:ext uri="{FF2B5EF4-FFF2-40B4-BE49-F238E27FC236}">
                <a16:creationId xmlns:a16="http://schemas.microsoft.com/office/drawing/2014/main" id="{1342FE4B-2743-08A2-1B68-31FEFA2A8BA7}"/>
              </a:ext>
            </a:extLst>
          </p:cNvPr>
          <p:cNvSpPr>
            <a:spLocks noChangeArrowheads="1"/>
          </p:cNvSpPr>
          <p:nvPr/>
        </p:nvSpPr>
        <p:spPr bwMode="auto">
          <a:xfrm>
            <a:off x="9771748" y="4483233"/>
            <a:ext cx="893267" cy="4206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lnSpc>
                <a:spcPct val="150000"/>
              </a:lnSpc>
            </a:pPr>
            <a:r>
              <a:rPr lang="zh-CN" altLang="en-US" sz="1600" dirty="0">
                <a:solidFill>
                  <a:schemeClr val="tx1">
                    <a:lumMod val="50000"/>
                    <a:lumOff val="50000"/>
                  </a:schemeClr>
                </a:solidFill>
                <a:latin typeface="+mn-lt"/>
                <a:ea typeface="+mj-ea"/>
                <a:cs typeface="+mn-ea"/>
                <a:sym typeface="+mn-lt"/>
              </a:rPr>
              <a:t>销售主管</a:t>
            </a:r>
          </a:p>
        </p:txBody>
      </p:sp>
      <p:sp>
        <p:nvSpPr>
          <p:cNvPr id="17" name="文本框 16">
            <a:extLst>
              <a:ext uri="{FF2B5EF4-FFF2-40B4-BE49-F238E27FC236}">
                <a16:creationId xmlns:a16="http://schemas.microsoft.com/office/drawing/2014/main" id="{5670710B-16B2-56B7-5102-757C835BB9FE}"/>
              </a:ext>
            </a:extLst>
          </p:cNvPr>
          <p:cNvSpPr txBox="1"/>
          <p:nvPr/>
        </p:nvSpPr>
        <p:spPr>
          <a:xfrm>
            <a:off x="9665344" y="4223871"/>
            <a:ext cx="893267" cy="369332"/>
          </a:xfrm>
          <a:prstGeom prst="rect">
            <a:avLst/>
          </a:prstGeom>
          <a:noFill/>
        </p:spPr>
        <p:txBody>
          <a:bodyPr wrap="square" rtlCol="0">
            <a:noAutofit/>
          </a:bodyPr>
          <a:lstStyle/>
          <a:p>
            <a:r>
              <a:rPr lang="en-US" altLang="zh-CN" dirty="0">
                <a:solidFill>
                  <a:schemeClr val="tx1">
                    <a:lumMod val="50000"/>
                    <a:lumOff val="50000"/>
                  </a:schemeClr>
                </a:solidFill>
                <a:latin typeface="+mn-ea"/>
              </a:rPr>
              <a:t>20xx</a:t>
            </a:r>
            <a:r>
              <a:rPr lang="zh-CN" altLang="en-US" dirty="0">
                <a:solidFill>
                  <a:schemeClr val="tx1">
                    <a:lumMod val="50000"/>
                    <a:lumOff val="50000"/>
                  </a:schemeClr>
                </a:solidFill>
                <a:latin typeface="+mn-ea"/>
              </a:rPr>
              <a:t>年</a:t>
            </a:r>
          </a:p>
        </p:txBody>
      </p:sp>
      <p:sp>
        <p:nvSpPr>
          <p:cNvPr id="18" name="Text Box 12">
            <a:extLst>
              <a:ext uri="{FF2B5EF4-FFF2-40B4-BE49-F238E27FC236}">
                <a16:creationId xmlns:a16="http://schemas.microsoft.com/office/drawing/2014/main" id="{6A5E7E64-B093-180A-34F3-48AECB590E92}"/>
              </a:ext>
            </a:extLst>
          </p:cNvPr>
          <p:cNvSpPr txBox="1">
            <a:spLocks noChangeArrowheads="1"/>
          </p:cNvSpPr>
          <p:nvPr/>
        </p:nvSpPr>
        <p:spPr bwMode="auto">
          <a:xfrm>
            <a:off x="4494080" y="5129972"/>
            <a:ext cx="3423665" cy="4949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defTabSz="1219094" eaLnBrk="1" hangingPunct="1">
              <a:lnSpc>
                <a:spcPct val="150000"/>
              </a:lnSpc>
              <a:spcBef>
                <a:spcPct val="20000"/>
              </a:spcBef>
              <a:defRPr/>
            </a:pPr>
            <a:r>
              <a:rPr lang="zh-CN" altLang="en-US" sz="1600" dirty="0">
                <a:solidFill>
                  <a:schemeClr val="tx1">
                    <a:lumMod val="50000"/>
                    <a:lumOff val="50000"/>
                  </a:schemeClr>
                </a:solidFill>
                <a:latin typeface="+mn-ea"/>
                <a:ea typeface="+mn-ea"/>
                <a:cs typeface="+mn-ea"/>
                <a:sym typeface="+mn-lt"/>
              </a:rPr>
              <a:t>对工作负责，思维缜密、学习能力强。</a:t>
            </a:r>
          </a:p>
        </p:txBody>
      </p:sp>
      <p:sp>
        <p:nvSpPr>
          <p:cNvPr id="19" name="文本框 18">
            <a:extLst>
              <a:ext uri="{FF2B5EF4-FFF2-40B4-BE49-F238E27FC236}">
                <a16:creationId xmlns:a16="http://schemas.microsoft.com/office/drawing/2014/main" id="{9838982F-8D63-7961-62B0-ACB2D8527BC7}"/>
              </a:ext>
            </a:extLst>
          </p:cNvPr>
          <p:cNvSpPr txBox="1"/>
          <p:nvPr/>
        </p:nvSpPr>
        <p:spPr>
          <a:xfrm>
            <a:off x="4380923" y="3046543"/>
            <a:ext cx="4976019" cy="376129"/>
          </a:xfrm>
          <a:prstGeom prst="rect">
            <a:avLst/>
          </a:prstGeom>
          <a:noFill/>
        </p:spPr>
        <p:txBody>
          <a:bodyPr wrap="square">
            <a:noAutofit/>
          </a:bodyPr>
          <a:lstStyle/>
          <a:p>
            <a:pPr>
              <a:lnSpc>
                <a:spcPct val="125000"/>
              </a:lnSpc>
              <a:spcBef>
                <a:spcPts val="100"/>
              </a:spcBef>
              <a:spcAft>
                <a:spcPts val="100"/>
              </a:spcAft>
            </a:pPr>
            <a:r>
              <a:rPr lang="zh-CN" altLang="en-US" sz="1600" dirty="0">
                <a:solidFill>
                  <a:schemeClr val="tx1">
                    <a:lumMod val="50000"/>
                    <a:lumOff val="50000"/>
                  </a:schemeClr>
                </a:solidFill>
              </a:rPr>
              <a:t>负责该项目中所有事情的管理，对该项目负主要责任。</a:t>
            </a:r>
          </a:p>
        </p:txBody>
      </p:sp>
      <p:sp>
        <p:nvSpPr>
          <p:cNvPr id="20" name="矩形: 圆角 19">
            <a:extLst>
              <a:ext uri="{FF2B5EF4-FFF2-40B4-BE49-F238E27FC236}">
                <a16:creationId xmlns:a16="http://schemas.microsoft.com/office/drawing/2014/main" id="{E9939128-388D-B815-3200-929653593974}"/>
              </a:ext>
            </a:extLst>
          </p:cNvPr>
          <p:cNvSpPr/>
          <p:nvPr/>
        </p:nvSpPr>
        <p:spPr>
          <a:xfrm>
            <a:off x="4462479" y="3686523"/>
            <a:ext cx="1365283" cy="401655"/>
          </a:xfrm>
          <a:prstGeom prst="roundRect">
            <a:avLst>
              <a:gd name="adj" fmla="val 11377"/>
            </a:avLst>
          </a:prstGeom>
          <a:gradFill>
            <a:gsLst>
              <a:gs pos="0">
                <a:schemeClr val="accent1"/>
              </a:gs>
              <a:gs pos="100000">
                <a:schemeClr val="accent2"/>
              </a:gs>
            </a:gsLst>
            <a:lin ang="2700000" scaled="0"/>
          </a:gradFill>
          <a:ln>
            <a:noFill/>
          </a:ln>
          <a:effectLst>
            <a:outerShdw blurRad="152400" dir="3000000" sx="102000" sy="102000" algn="ctr" rotWithShape="0">
              <a:schemeClr val="accent1">
                <a:lumMod val="75000"/>
                <a:alpha val="2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文本框 20">
            <a:extLst>
              <a:ext uri="{FF2B5EF4-FFF2-40B4-BE49-F238E27FC236}">
                <a16:creationId xmlns:a16="http://schemas.microsoft.com/office/drawing/2014/main" id="{118FE80C-0A41-B732-EFFE-1B25B301B04C}"/>
              </a:ext>
            </a:extLst>
          </p:cNvPr>
          <p:cNvSpPr txBox="1"/>
          <p:nvPr/>
        </p:nvSpPr>
        <p:spPr>
          <a:xfrm>
            <a:off x="4540841" y="3652517"/>
            <a:ext cx="1185548" cy="366374"/>
          </a:xfrm>
          <a:prstGeom prst="rect">
            <a:avLst/>
          </a:prstGeom>
          <a:noFill/>
        </p:spPr>
        <p:txBody>
          <a:bodyPr wrap="none" rtlCol="0">
            <a:noAutofit/>
          </a:bodyPr>
          <a:lstStyle/>
          <a:p>
            <a:pPr>
              <a:lnSpc>
                <a:spcPct val="125000"/>
              </a:lnSpc>
              <a:spcBef>
                <a:spcPts val="100"/>
              </a:spcBef>
              <a:spcAft>
                <a:spcPts val="100"/>
              </a:spcAft>
            </a:pPr>
            <a:r>
              <a:rPr lang="zh-CN" altLang="en-US" sz="2000" dirty="0">
                <a:solidFill>
                  <a:schemeClr val="bg1"/>
                </a:solidFill>
                <a:latin typeface="+mj-ea"/>
                <a:ea typeface="+mj-ea"/>
              </a:rPr>
              <a:t>工作经历</a:t>
            </a:r>
            <a:endParaRPr lang="en-US" altLang="zh-CN" sz="2000" dirty="0">
              <a:solidFill>
                <a:schemeClr val="bg1"/>
              </a:solidFill>
              <a:latin typeface="+mj-ea"/>
              <a:ea typeface="+mj-ea"/>
            </a:endParaRPr>
          </a:p>
        </p:txBody>
      </p:sp>
      <p:cxnSp>
        <p:nvCxnSpPr>
          <p:cNvPr id="22" name="直接连接符 21">
            <a:extLst>
              <a:ext uri="{FF2B5EF4-FFF2-40B4-BE49-F238E27FC236}">
                <a16:creationId xmlns:a16="http://schemas.microsoft.com/office/drawing/2014/main" id="{FDF8B8D0-06DF-0662-A384-0FDB062A4E2F}"/>
              </a:ext>
            </a:extLst>
          </p:cNvPr>
          <p:cNvCxnSpPr>
            <a:cxnSpLocks/>
          </p:cNvCxnSpPr>
          <p:nvPr/>
        </p:nvCxnSpPr>
        <p:spPr>
          <a:xfrm>
            <a:off x="4462480" y="5058229"/>
            <a:ext cx="6561120" cy="0"/>
          </a:xfrm>
          <a:prstGeom prst="line">
            <a:avLst/>
          </a:prstGeom>
        </p:spPr>
        <p:style>
          <a:lnRef idx="1">
            <a:schemeClr val="accent1"/>
          </a:lnRef>
          <a:fillRef idx="0">
            <a:schemeClr val="accent1"/>
          </a:fillRef>
          <a:effectRef idx="0">
            <a:schemeClr val="accent1"/>
          </a:effectRef>
          <a:fontRef idx="minor">
            <a:schemeClr val="tx1"/>
          </a:fontRef>
        </p:style>
      </p:cxnSp>
      <p:pic>
        <p:nvPicPr>
          <p:cNvPr id="23" name="Picture 2">
            <a:hlinkClick r:id="rId3"/>
            <a:extLst>
              <a:ext uri="{FF2B5EF4-FFF2-40B4-BE49-F238E27FC236}">
                <a16:creationId xmlns:a16="http://schemas.microsoft.com/office/drawing/2014/main" id="{34497A59-34F1-1A5F-6D91-846BBEECA2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37966" y="629542"/>
            <a:ext cx="1758709" cy="2344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16717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7D192785-80CE-34F1-5C0D-F4857520BDDC}"/>
              </a:ext>
            </a:extLst>
          </p:cNvPr>
          <p:cNvSpPr>
            <a:spLocks noGrp="1"/>
          </p:cNvSpPr>
          <p:nvPr>
            <p:ph type="body" sz="quarter" idx="10"/>
          </p:nvPr>
        </p:nvSpPr>
        <p:spPr>
          <a:xfrm>
            <a:off x="965811" y="437134"/>
            <a:ext cx="2788771" cy="431547"/>
          </a:xfrm>
        </p:spPr>
        <p:txBody>
          <a:bodyPr/>
          <a:lstStyle/>
          <a:p>
            <a:r>
              <a:rPr lang="zh-CN" altLang="en-US" dirty="0">
                <a:gradFill>
                  <a:gsLst>
                    <a:gs pos="0">
                      <a:schemeClr val="accent1"/>
                    </a:gs>
                    <a:gs pos="100000">
                      <a:schemeClr val="accent2"/>
                    </a:gs>
                  </a:gsLst>
                  <a:lin ang="2700000" scaled="0"/>
                </a:gradFill>
                <a:latin typeface="+mj-lt"/>
                <a:ea typeface="+mj-ea"/>
              </a:rPr>
              <a:t>优化管理团队</a:t>
            </a:r>
          </a:p>
        </p:txBody>
      </p:sp>
      <p:sp>
        <p:nvSpPr>
          <p:cNvPr id="3" name="矩形: 圆角 2">
            <a:extLst>
              <a:ext uri="{FF2B5EF4-FFF2-40B4-BE49-F238E27FC236}">
                <a16:creationId xmlns:a16="http://schemas.microsoft.com/office/drawing/2014/main" id="{31FE7952-4232-FD9B-5CE0-5428D73FE15D}"/>
              </a:ext>
            </a:extLst>
          </p:cNvPr>
          <p:cNvSpPr/>
          <p:nvPr/>
        </p:nvSpPr>
        <p:spPr>
          <a:xfrm>
            <a:off x="6291945" y="3666960"/>
            <a:ext cx="5206778" cy="2090053"/>
          </a:xfrm>
          <a:prstGeom prst="roundRect">
            <a:avLst>
              <a:gd name="adj" fmla="val 3175"/>
            </a:avLst>
          </a:prstGeom>
          <a:solidFill>
            <a:schemeClr val="bg1"/>
          </a:solidFill>
          <a:ln w="6350">
            <a:solidFill>
              <a:schemeClr val="accent1"/>
            </a:solidFill>
          </a:ln>
          <a:effectLst>
            <a:outerShdw blurRad="254000" dist="177800" sx="99000" sy="99000" algn="l" rotWithShape="0">
              <a:schemeClr val="accent1">
                <a:lumMod val="75000"/>
                <a:alpha val="1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 name="矩形: 圆角 3">
            <a:extLst>
              <a:ext uri="{FF2B5EF4-FFF2-40B4-BE49-F238E27FC236}">
                <a16:creationId xmlns:a16="http://schemas.microsoft.com/office/drawing/2014/main" id="{ECCE9ED4-FA39-0D3A-1E43-81F881559C7E}"/>
              </a:ext>
            </a:extLst>
          </p:cNvPr>
          <p:cNvSpPr/>
          <p:nvPr/>
        </p:nvSpPr>
        <p:spPr>
          <a:xfrm>
            <a:off x="6276231" y="1403328"/>
            <a:ext cx="5206778" cy="2090053"/>
          </a:xfrm>
          <a:prstGeom prst="roundRect">
            <a:avLst>
              <a:gd name="adj" fmla="val 3175"/>
            </a:avLst>
          </a:prstGeom>
          <a:solidFill>
            <a:schemeClr val="bg1"/>
          </a:solidFill>
          <a:ln w="6350">
            <a:solidFill>
              <a:schemeClr val="accent1"/>
            </a:solidFill>
          </a:ln>
          <a:effectLst>
            <a:outerShdw blurRad="254000" dist="177800" sx="99000" sy="99000" algn="l" rotWithShape="0">
              <a:schemeClr val="accent1">
                <a:lumMod val="75000"/>
                <a:alpha val="1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 name="矩形: 圆角 4">
            <a:extLst>
              <a:ext uri="{FF2B5EF4-FFF2-40B4-BE49-F238E27FC236}">
                <a16:creationId xmlns:a16="http://schemas.microsoft.com/office/drawing/2014/main" id="{73C20A40-17F0-B15C-06D5-9424F7A451AA}"/>
              </a:ext>
            </a:extLst>
          </p:cNvPr>
          <p:cNvSpPr/>
          <p:nvPr/>
        </p:nvSpPr>
        <p:spPr>
          <a:xfrm>
            <a:off x="693279" y="3666960"/>
            <a:ext cx="5206778" cy="2090053"/>
          </a:xfrm>
          <a:prstGeom prst="roundRect">
            <a:avLst>
              <a:gd name="adj" fmla="val 3175"/>
            </a:avLst>
          </a:prstGeom>
          <a:solidFill>
            <a:schemeClr val="bg1"/>
          </a:solidFill>
          <a:ln w="6350">
            <a:solidFill>
              <a:schemeClr val="accent1"/>
            </a:solidFill>
          </a:ln>
          <a:effectLst>
            <a:outerShdw blurRad="254000" dist="177800" sx="99000" sy="99000" algn="l" rotWithShape="0">
              <a:schemeClr val="accent1">
                <a:lumMod val="75000"/>
                <a:alpha val="1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 name="矩形: 圆角 5">
            <a:extLst>
              <a:ext uri="{FF2B5EF4-FFF2-40B4-BE49-F238E27FC236}">
                <a16:creationId xmlns:a16="http://schemas.microsoft.com/office/drawing/2014/main" id="{A71F460B-013C-82DB-CD6A-6E93A0C8D9B8}"/>
              </a:ext>
            </a:extLst>
          </p:cNvPr>
          <p:cNvSpPr/>
          <p:nvPr/>
        </p:nvSpPr>
        <p:spPr>
          <a:xfrm>
            <a:off x="677565" y="1403328"/>
            <a:ext cx="5206778" cy="2090053"/>
          </a:xfrm>
          <a:prstGeom prst="roundRect">
            <a:avLst>
              <a:gd name="adj" fmla="val 3175"/>
            </a:avLst>
          </a:prstGeom>
          <a:solidFill>
            <a:schemeClr val="bg1"/>
          </a:solidFill>
          <a:ln w="6350">
            <a:solidFill>
              <a:schemeClr val="accent1"/>
            </a:solidFill>
          </a:ln>
          <a:effectLst>
            <a:outerShdw blurRad="254000" dist="177800" sx="99000" sy="99000" algn="l" rotWithShape="0">
              <a:schemeClr val="accent1">
                <a:lumMod val="75000"/>
                <a:alpha val="1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矩形: 圆角 7">
            <a:extLst>
              <a:ext uri="{FF2B5EF4-FFF2-40B4-BE49-F238E27FC236}">
                <a16:creationId xmlns:a16="http://schemas.microsoft.com/office/drawing/2014/main" id="{C4502AEB-F0CC-9BE1-E7AA-6312FEF39F9D}"/>
              </a:ext>
            </a:extLst>
          </p:cNvPr>
          <p:cNvSpPr/>
          <p:nvPr/>
        </p:nvSpPr>
        <p:spPr>
          <a:xfrm>
            <a:off x="826041" y="1559490"/>
            <a:ext cx="1496860" cy="1810010"/>
          </a:xfrm>
          <a:prstGeom prst="roundRect">
            <a:avLst>
              <a:gd name="adj" fmla="val 3246"/>
            </a:avLst>
          </a:prstGeom>
          <a:blipFill dpi="0" rotWithShape="1">
            <a:blip r:embed="rId2"/>
            <a:srcRect/>
            <a:tile tx="0" ty="0" sx="100000" sy="100000" flip="none" algn="tl"/>
          </a:blipFill>
          <a:ln w="6350">
            <a:solidFill>
              <a:schemeClr val="accent2"/>
            </a:solidFill>
          </a:ln>
          <a:effectLst>
            <a:outerShdw blurRad="88900" dist="63500" dir="2700000" algn="tl" rotWithShape="0">
              <a:schemeClr val="accent1">
                <a:lumMod val="75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 name="文本框 8">
            <a:extLst>
              <a:ext uri="{FF2B5EF4-FFF2-40B4-BE49-F238E27FC236}">
                <a16:creationId xmlns:a16="http://schemas.microsoft.com/office/drawing/2014/main" id="{4D131684-6726-596C-23CB-F21699F97715}"/>
              </a:ext>
            </a:extLst>
          </p:cNvPr>
          <p:cNvSpPr txBox="1"/>
          <p:nvPr/>
        </p:nvSpPr>
        <p:spPr>
          <a:xfrm>
            <a:off x="2581672" y="1657588"/>
            <a:ext cx="2556770" cy="416268"/>
          </a:xfrm>
          <a:prstGeom prst="rect">
            <a:avLst/>
          </a:prstGeom>
          <a:noFill/>
        </p:spPr>
        <p:txBody>
          <a:bodyPr wrap="none" rtlCol="0">
            <a:noAutofit/>
          </a:bodyPr>
          <a:lstStyle/>
          <a:p>
            <a:pPr>
              <a:lnSpc>
                <a:spcPct val="125000"/>
              </a:lnSpc>
              <a:spcBef>
                <a:spcPts val="100"/>
              </a:spcBef>
              <a:spcAft>
                <a:spcPts val="100"/>
              </a:spcAft>
            </a:pPr>
            <a:r>
              <a:rPr lang="zh-CN" altLang="en-US" sz="2400" b="1" dirty="0">
                <a:solidFill>
                  <a:schemeClr val="accent1"/>
                </a:solidFill>
                <a:latin typeface="+mj-ea"/>
                <a:ea typeface="+mj-ea"/>
              </a:rPr>
              <a:t>姓名：</a:t>
            </a:r>
            <a:r>
              <a:rPr lang="en-US" altLang="zh-CN" sz="2400" dirty="0" err="1">
                <a:solidFill>
                  <a:schemeClr val="accent1"/>
                </a:solidFill>
                <a:latin typeface="+mj-ea"/>
                <a:ea typeface="+mj-ea"/>
              </a:rPr>
              <a:t>OfficePLUS</a:t>
            </a:r>
            <a:endParaRPr lang="zh-CN" altLang="en-US" sz="2400" b="1" dirty="0">
              <a:solidFill>
                <a:schemeClr val="accent1"/>
              </a:solidFill>
              <a:latin typeface="+mj-ea"/>
              <a:ea typeface="+mj-ea"/>
            </a:endParaRPr>
          </a:p>
        </p:txBody>
      </p:sp>
      <p:sp>
        <p:nvSpPr>
          <p:cNvPr id="10" name="文本框 9">
            <a:extLst>
              <a:ext uri="{FF2B5EF4-FFF2-40B4-BE49-F238E27FC236}">
                <a16:creationId xmlns:a16="http://schemas.microsoft.com/office/drawing/2014/main" id="{6126FB7C-2232-1AE1-A7AD-5415E1692F9B}"/>
              </a:ext>
            </a:extLst>
          </p:cNvPr>
          <p:cNvSpPr txBox="1"/>
          <p:nvPr/>
        </p:nvSpPr>
        <p:spPr>
          <a:xfrm>
            <a:off x="2581672" y="2179208"/>
            <a:ext cx="1490673" cy="416268"/>
          </a:xfrm>
          <a:prstGeom prst="rect">
            <a:avLst/>
          </a:prstGeom>
          <a:noFill/>
        </p:spPr>
        <p:txBody>
          <a:bodyPr wrap="none" rtlCol="0">
            <a:noAutofit/>
          </a:bodyPr>
          <a:lstStyle/>
          <a:p>
            <a:pPr>
              <a:lnSpc>
                <a:spcPct val="125000"/>
              </a:lnSpc>
              <a:spcBef>
                <a:spcPts val="100"/>
              </a:spcBef>
              <a:spcAft>
                <a:spcPts val="100"/>
              </a:spcAft>
            </a:pPr>
            <a:r>
              <a:rPr lang="zh-CN" altLang="en-US" sz="1600" dirty="0">
                <a:solidFill>
                  <a:schemeClr val="accent2"/>
                </a:solidFill>
              </a:rPr>
              <a:t>职位：项目主管</a:t>
            </a:r>
          </a:p>
        </p:txBody>
      </p:sp>
      <p:sp>
        <p:nvSpPr>
          <p:cNvPr id="11" name="文本框 10">
            <a:extLst>
              <a:ext uri="{FF2B5EF4-FFF2-40B4-BE49-F238E27FC236}">
                <a16:creationId xmlns:a16="http://schemas.microsoft.com/office/drawing/2014/main" id="{E79CA45B-6ACA-4A31-07A0-BC1AB550C3F0}"/>
              </a:ext>
            </a:extLst>
          </p:cNvPr>
          <p:cNvSpPr txBox="1"/>
          <p:nvPr/>
        </p:nvSpPr>
        <p:spPr>
          <a:xfrm>
            <a:off x="2581672" y="2700829"/>
            <a:ext cx="3095757" cy="713657"/>
          </a:xfrm>
          <a:prstGeom prst="rect">
            <a:avLst/>
          </a:prstGeom>
          <a:noFill/>
        </p:spPr>
        <p:txBody>
          <a:bodyPr wrap="none" rtlCol="0">
            <a:noAutofit/>
          </a:bodyPr>
          <a:lstStyle/>
          <a:p>
            <a:pPr>
              <a:lnSpc>
                <a:spcPct val="125000"/>
              </a:lnSpc>
              <a:spcBef>
                <a:spcPts val="100"/>
              </a:spcBef>
              <a:spcAft>
                <a:spcPts val="100"/>
              </a:spcAft>
            </a:pPr>
            <a:r>
              <a:rPr lang="zh-CN" altLang="en-US" sz="1600" dirty="0">
                <a:solidFill>
                  <a:schemeClr val="tx1">
                    <a:lumMod val="75000"/>
                    <a:lumOff val="25000"/>
                  </a:schemeClr>
                </a:solidFill>
              </a:rPr>
              <a:t>主要负责工作：</a:t>
            </a:r>
            <a:endParaRPr lang="en-US" altLang="zh-CN" sz="1600" dirty="0">
              <a:solidFill>
                <a:schemeClr val="tx1">
                  <a:lumMod val="75000"/>
                  <a:lumOff val="25000"/>
                </a:schemeClr>
              </a:solidFill>
            </a:endParaRPr>
          </a:p>
          <a:p>
            <a:pPr>
              <a:lnSpc>
                <a:spcPct val="125000"/>
              </a:lnSpc>
              <a:spcBef>
                <a:spcPts val="100"/>
              </a:spcBef>
              <a:spcAft>
                <a:spcPts val="100"/>
              </a:spcAft>
            </a:pPr>
            <a:r>
              <a:rPr lang="zh-CN" altLang="en-US" sz="1600" dirty="0">
                <a:solidFill>
                  <a:schemeClr val="tx1">
                    <a:lumMod val="50000"/>
                    <a:lumOff val="50000"/>
                  </a:schemeClr>
                </a:solidFill>
              </a:rPr>
              <a:t>负责执行经理下达的任务和管理。</a:t>
            </a:r>
            <a:endParaRPr lang="en-US" altLang="zh-CN" dirty="0">
              <a:solidFill>
                <a:schemeClr val="tx1">
                  <a:lumMod val="75000"/>
                  <a:lumOff val="25000"/>
                </a:schemeClr>
              </a:solidFill>
            </a:endParaRPr>
          </a:p>
        </p:txBody>
      </p:sp>
      <p:sp>
        <p:nvSpPr>
          <p:cNvPr id="12" name="文本框 11">
            <a:extLst>
              <a:ext uri="{FF2B5EF4-FFF2-40B4-BE49-F238E27FC236}">
                <a16:creationId xmlns:a16="http://schemas.microsoft.com/office/drawing/2014/main" id="{370A40DB-1912-3DE1-9E5C-4C836C04C3E0}"/>
              </a:ext>
            </a:extLst>
          </p:cNvPr>
          <p:cNvSpPr txBox="1"/>
          <p:nvPr/>
        </p:nvSpPr>
        <p:spPr>
          <a:xfrm>
            <a:off x="4215158" y="1229152"/>
            <a:ext cx="1490673" cy="1525840"/>
          </a:xfrm>
          <a:prstGeom prst="rect">
            <a:avLst/>
          </a:prstGeom>
          <a:noFill/>
        </p:spPr>
        <p:txBody>
          <a:bodyPr wrap="none" rtlCol="0">
            <a:noAutofit/>
          </a:bodyPr>
          <a:lstStyle/>
          <a:p>
            <a:pPr>
              <a:lnSpc>
                <a:spcPct val="125000"/>
              </a:lnSpc>
              <a:spcBef>
                <a:spcPts val="100"/>
              </a:spcBef>
              <a:spcAft>
                <a:spcPts val="100"/>
              </a:spcAft>
            </a:pPr>
            <a:r>
              <a:rPr lang="en-US" altLang="zh-CN" sz="8800" dirty="0">
                <a:ln w="9525">
                  <a:gradFill>
                    <a:gsLst>
                      <a:gs pos="0">
                        <a:schemeClr val="accent1">
                          <a:alpha val="6000"/>
                        </a:schemeClr>
                      </a:gs>
                      <a:gs pos="100000">
                        <a:schemeClr val="accent2">
                          <a:alpha val="20000"/>
                        </a:schemeClr>
                      </a:gs>
                    </a:gsLst>
                    <a:lin ang="2700000" scaled="0"/>
                  </a:gradFill>
                </a:ln>
                <a:noFill/>
                <a:latin typeface="+mj-ea"/>
                <a:ea typeface="+mj-ea"/>
              </a:rPr>
              <a:t>01</a:t>
            </a:r>
            <a:endParaRPr lang="zh-CN" altLang="en-US" sz="8800" dirty="0">
              <a:ln w="9525">
                <a:gradFill>
                  <a:gsLst>
                    <a:gs pos="0">
                      <a:schemeClr val="accent1">
                        <a:alpha val="6000"/>
                      </a:schemeClr>
                    </a:gs>
                    <a:gs pos="100000">
                      <a:schemeClr val="accent2">
                        <a:alpha val="20000"/>
                      </a:schemeClr>
                    </a:gs>
                  </a:gsLst>
                  <a:lin ang="2700000" scaled="0"/>
                </a:gradFill>
              </a:ln>
              <a:noFill/>
              <a:latin typeface="+mj-ea"/>
              <a:ea typeface="+mj-ea"/>
            </a:endParaRPr>
          </a:p>
        </p:txBody>
      </p:sp>
      <p:cxnSp>
        <p:nvCxnSpPr>
          <p:cNvPr id="13" name="直接连接符 12">
            <a:extLst>
              <a:ext uri="{FF2B5EF4-FFF2-40B4-BE49-F238E27FC236}">
                <a16:creationId xmlns:a16="http://schemas.microsoft.com/office/drawing/2014/main" id="{B63CD734-F7E4-CD66-9609-2186C226DBEA}"/>
              </a:ext>
            </a:extLst>
          </p:cNvPr>
          <p:cNvCxnSpPr>
            <a:cxnSpLocks/>
          </p:cNvCxnSpPr>
          <p:nvPr/>
        </p:nvCxnSpPr>
        <p:spPr>
          <a:xfrm>
            <a:off x="2688912" y="2656678"/>
            <a:ext cx="2688550"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14" name="矩形: 圆角 13">
            <a:extLst>
              <a:ext uri="{FF2B5EF4-FFF2-40B4-BE49-F238E27FC236}">
                <a16:creationId xmlns:a16="http://schemas.microsoft.com/office/drawing/2014/main" id="{8F78A251-56BE-20F0-3C3C-765E3A686EC8}"/>
              </a:ext>
            </a:extLst>
          </p:cNvPr>
          <p:cNvSpPr/>
          <p:nvPr/>
        </p:nvSpPr>
        <p:spPr>
          <a:xfrm>
            <a:off x="6437170" y="1559490"/>
            <a:ext cx="1496860" cy="1810010"/>
          </a:xfrm>
          <a:prstGeom prst="roundRect">
            <a:avLst>
              <a:gd name="adj" fmla="val 3709"/>
            </a:avLst>
          </a:prstGeom>
          <a:blipFill dpi="0" rotWithShape="1">
            <a:blip r:embed="rId2"/>
            <a:srcRect/>
            <a:tile tx="0" ty="0" sx="100000" sy="100000" flip="none" algn="tl"/>
          </a:blipFill>
          <a:ln w="6350">
            <a:solidFill>
              <a:schemeClr val="accent2"/>
            </a:solidFill>
          </a:ln>
          <a:effectLst>
            <a:outerShdw blurRad="88900" dist="63500" dir="2700000" algn="tl" rotWithShape="0">
              <a:schemeClr val="accent1">
                <a:lumMod val="75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4">
            <a:extLst>
              <a:ext uri="{FF2B5EF4-FFF2-40B4-BE49-F238E27FC236}">
                <a16:creationId xmlns:a16="http://schemas.microsoft.com/office/drawing/2014/main" id="{8598597C-8B20-B339-1CFB-FCFAA087A225}"/>
              </a:ext>
            </a:extLst>
          </p:cNvPr>
          <p:cNvSpPr txBox="1"/>
          <p:nvPr/>
        </p:nvSpPr>
        <p:spPr>
          <a:xfrm>
            <a:off x="8152829" y="1657588"/>
            <a:ext cx="2593393" cy="416268"/>
          </a:xfrm>
          <a:prstGeom prst="rect">
            <a:avLst/>
          </a:prstGeom>
          <a:noFill/>
        </p:spPr>
        <p:txBody>
          <a:bodyPr wrap="none" rtlCol="0">
            <a:noAutofit/>
          </a:bodyPr>
          <a:lstStyle/>
          <a:p>
            <a:pPr>
              <a:lnSpc>
                <a:spcPct val="125000"/>
              </a:lnSpc>
              <a:spcBef>
                <a:spcPts val="100"/>
              </a:spcBef>
              <a:spcAft>
                <a:spcPts val="100"/>
              </a:spcAft>
            </a:pPr>
            <a:r>
              <a:rPr lang="zh-CN" altLang="en-US" sz="2400" b="1" dirty="0">
                <a:solidFill>
                  <a:schemeClr val="accent1"/>
                </a:solidFill>
                <a:latin typeface="+mj-ea"/>
                <a:ea typeface="+mj-ea"/>
              </a:rPr>
              <a:t>姓名：</a:t>
            </a:r>
            <a:r>
              <a:rPr lang="en-US" altLang="zh-CN" sz="2400" dirty="0">
                <a:solidFill>
                  <a:schemeClr val="accent1"/>
                </a:solidFill>
              </a:rPr>
              <a:t> </a:t>
            </a:r>
            <a:r>
              <a:rPr lang="en-US" altLang="zh-CN" sz="2400" dirty="0" err="1">
                <a:solidFill>
                  <a:schemeClr val="accent1"/>
                </a:solidFill>
              </a:rPr>
              <a:t>OfficePLUS</a:t>
            </a:r>
            <a:endParaRPr lang="zh-CN" altLang="en-US" sz="2400" b="1" dirty="0">
              <a:solidFill>
                <a:schemeClr val="accent1"/>
              </a:solidFill>
              <a:latin typeface="+mj-ea"/>
              <a:ea typeface="+mj-ea"/>
            </a:endParaRPr>
          </a:p>
        </p:txBody>
      </p:sp>
      <p:sp>
        <p:nvSpPr>
          <p:cNvPr id="16" name="文本框 15">
            <a:extLst>
              <a:ext uri="{FF2B5EF4-FFF2-40B4-BE49-F238E27FC236}">
                <a16:creationId xmlns:a16="http://schemas.microsoft.com/office/drawing/2014/main" id="{DA5A80A3-DD88-FEC7-AD99-AEF5430DCAE5}"/>
              </a:ext>
            </a:extLst>
          </p:cNvPr>
          <p:cNvSpPr txBox="1"/>
          <p:nvPr/>
        </p:nvSpPr>
        <p:spPr>
          <a:xfrm>
            <a:off x="8152830" y="2179208"/>
            <a:ext cx="1496860" cy="416268"/>
          </a:xfrm>
          <a:prstGeom prst="rect">
            <a:avLst/>
          </a:prstGeom>
          <a:noFill/>
        </p:spPr>
        <p:txBody>
          <a:bodyPr wrap="none" rtlCol="0">
            <a:noAutofit/>
          </a:bodyPr>
          <a:lstStyle/>
          <a:p>
            <a:pPr>
              <a:lnSpc>
                <a:spcPct val="125000"/>
              </a:lnSpc>
              <a:spcBef>
                <a:spcPts val="100"/>
              </a:spcBef>
              <a:spcAft>
                <a:spcPts val="100"/>
              </a:spcAft>
            </a:pPr>
            <a:r>
              <a:rPr lang="zh-CN" altLang="en-US" sz="1600" dirty="0">
                <a:solidFill>
                  <a:schemeClr val="accent2"/>
                </a:solidFill>
              </a:rPr>
              <a:t>职位：项目组长</a:t>
            </a:r>
          </a:p>
        </p:txBody>
      </p:sp>
      <p:sp>
        <p:nvSpPr>
          <p:cNvPr id="17" name="文本框 16">
            <a:extLst>
              <a:ext uri="{FF2B5EF4-FFF2-40B4-BE49-F238E27FC236}">
                <a16:creationId xmlns:a16="http://schemas.microsoft.com/office/drawing/2014/main" id="{5A6BA685-1703-2103-C3B0-DBA98ABDD721}"/>
              </a:ext>
            </a:extLst>
          </p:cNvPr>
          <p:cNvSpPr txBox="1"/>
          <p:nvPr/>
        </p:nvSpPr>
        <p:spPr>
          <a:xfrm>
            <a:off x="8152830" y="2700829"/>
            <a:ext cx="3213129" cy="713657"/>
          </a:xfrm>
          <a:prstGeom prst="rect">
            <a:avLst/>
          </a:prstGeom>
          <a:noFill/>
        </p:spPr>
        <p:txBody>
          <a:bodyPr wrap="none" rtlCol="0">
            <a:noAutofit/>
          </a:bodyPr>
          <a:lstStyle/>
          <a:p>
            <a:pPr>
              <a:lnSpc>
                <a:spcPct val="125000"/>
              </a:lnSpc>
              <a:spcBef>
                <a:spcPts val="100"/>
              </a:spcBef>
              <a:spcAft>
                <a:spcPts val="100"/>
              </a:spcAft>
            </a:pPr>
            <a:r>
              <a:rPr lang="zh-CN" altLang="en-US" sz="1600" dirty="0">
                <a:solidFill>
                  <a:schemeClr val="tx1">
                    <a:lumMod val="75000"/>
                    <a:lumOff val="25000"/>
                  </a:schemeClr>
                </a:solidFill>
              </a:rPr>
              <a:t>主要负责工作：</a:t>
            </a:r>
            <a:endParaRPr lang="en-US" altLang="zh-CN" sz="1600" dirty="0">
              <a:solidFill>
                <a:schemeClr val="tx1">
                  <a:lumMod val="75000"/>
                  <a:lumOff val="25000"/>
                </a:schemeClr>
              </a:solidFill>
            </a:endParaRPr>
          </a:p>
          <a:p>
            <a:pPr>
              <a:lnSpc>
                <a:spcPct val="125000"/>
              </a:lnSpc>
              <a:spcBef>
                <a:spcPts val="100"/>
              </a:spcBef>
              <a:spcAft>
                <a:spcPts val="100"/>
              </a:spcAft>
            </a:pPr>
            <a:r>
              <a:rPr lang="zh-CN" altLang="en-US" sz="1600" dirty="0">
                <a:solidFill>
                  <a:schemeClr val="tx1">
                    <a:lumMod val="50000"/>
                    <a:lumOff val="50000"/>
                  </a:schemeClr>
                </a:solidFill>
              </a:rPr>
              <a:t>对项目五负责，并负责工作的落实。</a:t>
            </a:r>
          </a:p>
        </p:txBody>
      </p:sp>
      <p:sp>
        <p:nvSpPr>
          <p:cNvPr id="18" name="文本框 17">
            <a:extLst>
              <a:ext uri="{FF2B5EF4-FFF2-40B4-BE49-F238E27FC236}">
                <a16:creationId xmlns:a16="http://schemas.microsoft.com/office/drawing/2014/main" id="{812AFB3A-F279-9499-FCF2-63B6C3C02D93}"/>
              </a:ext>
            </a:extLst>
          </p:cNvPr>
          <p:cNvSpPr txBox="1"/>
          <p:nvPr/>
        </p:nvSpPr>
        <p:spPr>
          <a:xfrm>
            <a:off x="9826287" y="1229152"/>
            <a:ext cx="1490673" cy="1525840"/>
          </a:xfrm>
          <a:prstGeom prst="rect">
            <a:avLst/>
          </a:prstGeom>
          <a:noFill/>
        </p:spPr>
        <p:txBody>
          <a:bodyPr wrap="none" rtlCol="0">
            <a:noAutofit/>
          </a:bodyPr>
          <a:lstStyle/>
          <a:p>
            <a:pPr>
              <a:lnSpc>
                <a:spcPct val="125000"/>
              </a:lnSpc>
              <a:spcBef>
                <a:spcPts val="100"/>
              </a:spcBef>
              <a:spcAft>
                <a:spcPts val="100"/>
              </a:spcAft>
            </a:pPr>
            <a:r>
              <a:rPr lang="en-US" altLang="zh-CN" sz="8800" dirty="0">
                <a:ln w="9525">
                  <a:gradFill>
                    <a:gsLst>
                      <a:gs pos="0">
                        <a:schemeClr val="accent1">
                          <a:alpha val="6000"/>
                        </a:schemeClr>
                      </a:gs>
                      <a:gs pos="100000">
                        <a:schemeClr val="accent2">
                          <a:alpha val="20000"/>
                        </a:schemeClr>
                      </a:gs>
                    </a:gsLst>
                    <a:lin ang="2700000" scaled="0"/>
                  </a:gradFill>
                </a:ln>
                <a:noFill/>
                <a:latin typeface="+mj-ea"/>
                <a:ea typeface="+mj-ea"/>
              </a:rPr>
              <a:t>02</a:t>
            </a:r>
            <a:endParaRPr lang="zh-CN" altLang="en-US" sz="8800" dirty="0">
              <a:ln w="9525">
                <a:gradFill>
                  <a:gsLst>
                    <a:gs pos="0">
                      <a:schemeClr val="accent1">
                        <a:alpha val="6000"/>
                      </a:schemeClr>
                    </a:gs>
                    <a:gs pos="100000">
                      <a:schemeClr val="accent2">
                        <a:alpha val="20000"/>
                      </a:schemeClr>
                    </a:gs>
                  </a:gsLst>
                  <a:lin ang="2700000" scaled="0"/>
                </a:gradFill>
              </a:ln>
              <a:noFill/>
              <a:latin typeface="+mj-ea"/>
              <a:ea typeface="+mj-ea"/>
            </a:endParaRPr>
          </a:p>
        </p:txBody>
      </p:sp>
      <p:cxnSp>
        <p:nvCxnSpPr>
          <p:cNvPr id="19" name="直接连接符 18">
            <a:extLst>
              <a:ext uri="{FF2B5EF4-FFF2-40B4-BE49-F238E27FC236}">
                <a16:creationId xmlns:a16="http://schemas.microsoft.com/office/drawing/2014/main" id="{B4DB0BB6-4CB5-BB53-D531-023B8611D2D8}"/>
              </a:ext>
            </a:extLst>
          </p:cNvPr>
          <p:cNvCxnSpPr>
            <a:cxnSpLocks/>
          </p:cNvCxnSpPr>
          <p:nvPr/>
        </p:nvCxnSpPr>
        <p:spPr>
          <a:xfrm>
            <a:off x="8300041" y="2656678"/>
            <a:ext cx="2688550"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0" name="矩形: 圆角 19">
            <a:extLst>
              <a:ext uri="{FF2B5EF4-FFF2-40B4-BE49-F238E27FC236}">
                <a16:creationId xmlns:a16="http://schemas.microsoft.com/office/drawing/2014/main" id="{721E2739-CC90-2E49-2333-0073DD06C5CB}"/>
              </a:ext>
            </a:extLst>
          </p:cNvPr>
          <p:cNvSpPr/>
          <p:nvPr/>
        </p:nvSpPr>
        <p:spPr>
          <a:xfrm>
            <a:off x="826041" y="3823719"/>
            <a:ext cx="1496860" cy="1810010"/>
          </a:xfrm>
          <a:prstGeom prst="roundRect">
            <a:avLst>
              <a:gd name="adj" fmla="val 3709"/>
            </a:avLst>
          </a:prstGeom>
          <a:blipFill dpi="0" rotWithShape="1">
            <a:blip r:embed="rId2"/>
            <a:srcRect/>
            <a:tile tx="0" ty="0" sx="100000" sy="100000" flip="none" algn="tl"/>
          </a:blipFill>
          <a:ln w="6350">
            <a:solidFill>
              <a:schemeClr val="accent2"/>
            </a:solidFill>
          </a:ln>
          <a:effectLst>
            <a:outerShdw blurRad="88900" dist="63500" dir="2700000" algn="tl" rotWithShape="0">
              <a:schemeClr val="accent1">
                <a:lumMod val="75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文本框 20">
            <a:extLst>
              <a:ext uri="{FF2B5EF4-FFF2-40B4-BE49-F238E27FC236}">
                <a16:creationId xmlns:a16="http://schemas.microsoft.com/office/drawing/2014/main" id="{4FC2299C-8077-0BA4-C3FD-7C7F7DA5C341}"/>
              </a:ext>
            </a:extLst>
          </p:cNvPr>
          <p:cNvSpPr txBox="1"/>
          <p:nvPr/>
        </p:nvSpPr>
        <p:spPr>
          <a:xfrm>
            <a:off x="2581672" y="3937298"/>
            <a:ext cx="2556770" cy="416268"/>
          </a:xfrm>
          <a:prstGeom prst="rect">
            <a:avLst/>
          </a:prstGeom>
          <a:noFill/>
        </p:spPr>
        <p:txBody>
          <a:bodyPr wrap="none" rtlCol="0">
            <a:noAutofit/>
          </a:bodyPr>
          <a:lstStyle/>
          <a:p>
            <a:pPr>
              <a:lnSpc>
                <a:spcPct val="125000"/>
              </a:lnSpc>
              <a:spcBef>
                <a:spcPts val="100"/>
              </a:spcBef>
              <a:spcAft>
                <a:spcPts val="100"/>
              </a:spcAft>
            </a:pPr>
            <a:r>
              <a:rPr lang="zh-CN" altLang="en-US" sz="2400" b="1" dirty="0">
                <a:solidFill>
                  <a:schemeClr val="accent1"/>
                </a:solidFill>
                <a:latin typeface="+mj-ea"/>
                <a:ea typeface="+mj-ea"/>
              </a:rPr>
              <a:t>姓名：</a:t>
            </a:r>
            <a:r>
              <a:rPr lang="en-US" altLang="zh-CN" sz="2400" dirty="0">
                <a:solidFill>
                  <a:schemeClr val="accent1"/>
                </a:solidFill>
              </a:rPr>
              <a:t> </a:t>
            </a:r>
            <a:r>
              <a:rPr lang="en-US" altLang="zh-CN" sz="2400" dirty="0" err="1">
                <a:solidFill>
                  <a:schemeClr val="accent1"/>
                </a:solidFill>
              </a:rPr>
              <a:t>OfficePLUS</a:t>
            </a:r>
            <a:endParaRPr lang="zh-CN" altLang="en-US" sz="2400" b="1" dirty="0">
              <a:solidFill>
                <a:schemeClr val="accent1"/>
              </a:solidFill>
              <a:latin typeface="+mj-ea"/>
              <a:ea typeface="+mj-ea"/>
            </a:endParaRPr>
          </a:p>
        </p:txBody>
      </p:sp>
      <p:sp>
        <p:nvSpPr>
          <p:cNvPr id="22" name="文本框 21">
            <a:extLst>
              <a:ext uri="{FF2B5EF4-FFF2-40B4-BE49-F238E27FC236}">
                <a16:creationId xmlns:a16="http://schemas.microsoft.com/office/drawing/2014/main" id="{D7090AD0-6CD8-7CFD-1EA6-E31C949E17EC}"/>
              </a:ext>
            </a:extLst>
          </p:cNvPr>
          <p:cNvSpPr txBox="1"/>
          <p:nvPr/>
        </p:nvSpPr>
        <p:spPr>
          <a:xfrm>
            <a:off x="2581672" y="4426341"/>
            <a:ext cx="1571143" cy="416268"/>
          </a:xfrm>
          <a:prstGeom prst="rect">
            <a:avLst/>
          </a:prstGeom>
          <a:noFill/>
        </p:spPr>
        <p:txBody>
          <a:bodyPr wrap="none" rtlCol="0">
            <a:noAutofit/>
          </a:bodyPr>
          <a:lstStyle/>
          <a:p>
            <a:pPr>
              <a:lnSpc>
                <a:spcPct val="125000"/>
              </a:lnSpc>
              <a:spcBef>
                <a:spcPts val="100"/>
              </a:spcBef>
              <a:spcAft>
                <a:spcPts val="100"/>
              </a:spcAft>
            </a:pPr>
            <a:r>
              <a:rPr lang="zh-CN" altLang="en-US" sz="1600" dirty="0">
                <a:solidFill>
                  <a:schemeClr val="accent2"/>
                </a:solidFill>
              </a:rPr>
              <a:t>职位：项目组长</a:t>
            </a:r>
          </a:p>
        </p:txBody>
      </p:sp>
      <p:sp>
        <p:nvSpPr>
          <p:cNvPr id="23" name="文本框 22">
            <a:extLst>
              <a:ext uri="{FF2B5EF4-FFF2-40B4-BE49-F238E27FC236}">
                <a16:creationId xmlns:a16="http://schemas.microsoft.com/office/drawing/2014/main" id="{8423995B-74A4-FBA7-6ADE-74BDB9CC7D75}"/>
              </a:ext>
            </a:extLst>
          </p:cNvPr>
          <p:cNvSpPr txBox="1"/>
          <p:nvPr/>
        </p:nvSpPr>
        <p:spPr>
          <a:xfrm>
            <a:off x="2581672" y="4965058"/>
            <a:ext cx="2837755" cy="713657"/>
          </a:xfrm>
          <a:prstGeom prst="rect">
            <a:avLst/>
          </a:prstGeom>
          <a:noFill/>
        </p:spPr>
        <p:txBody>
          <a:bodyPr wrap="none" rtlCol="0">
            <a:noAutofit/>
          </a:bodyPr>
          <a:lstStyle/>
          <a:p>
            <a:pPr>
              <a:lnSpc>
                <a:spcPct val="125000"/>
              </a:lnSpc>
              <a:spcBef>
                <a:spcPts val="100"/>
              </a:spcBef>
              <a:spcAft>
                <a:spcPts val="100"/>
              </a:spcAft>
            </a:pPr>
            <a:r>
              <a:rPr lang="zh-CN" altLang="en-US" sz="1600" dirty="0">
                <a:solidFill>
                  <a:schemeClr val="tx1">
                    <a:lumMod val="75000"/>
                    <a:lumOff val="25000"/>
                  </a:schemeClr>
                </a:solidFill>
              </a:rPr>
              <a:t>主要负责工作：</a:t>
            </a:r>
            <a:endParaRPr lang="en-US" altLang="zh-CN" sz="1600" dirty="0">
              <a:solidFill>
                <a:schemeClr val="tx1">
                  <a:lumMod val="75000"/>
                  <a:lumOff val="25000"/>
                </a:schemeClr>
              </a:solidFill>
            </a:endParaRPr>
          </a:p>
          <a:p>
            <a:pPr>
              <a:lnSpc>
                <a:spcPct val="125000"/>
              </a:lnSpc>
              <a:spcBef>
                <a:spcPts val="100"/>
              </a:spcBef>
              <a:spcAft>
                <a:spcPts val="100"/>
              </a:spcAft>
            </a:pPr>
            <a:r>
              <a:rPr lang="zh-CN" altLang="en-US" sz="1600" dirty="0">
                <a:solidFill>
                  <a:schemeClr val="tx1">
                    <a:lumMod val="50000"/>
                    <a:lumOff val="50000"/>
                  </a:schemeClr>
                </a:solidFill>
              </a:rPr>
              <a:t>负责对外沟通交流，人员管理</a:t>
            </a:r>
            <a:r>
              <a:rPr lang="zh-CN" altLang="en-US" sz="1400" dirty="0">
                <a:solidFill>
                  <a:schemeClr val="tx1">
                    <a:lumMod val="50000"/>
                    <a:lumOff val="50000"/>
                  </a:schemeClr>
                </a:solidFill>
              </a:rPr>
              <a:t>。</a:t>
            </a:r>
          </a:p>
        </p:txBody>
      </p:sp>
      <p:sp>
        <p:nvSpPr>
          <p:cNvPr id="24" name="文本框 23">
            <a:extLst>
              <a:ext uri="{FF2B5EF4-FFF2-40B4-BE49-F238E27FC236}">
                <a16:creationId xmlns:a16="http://schemas.microsoft.com/office/drawing/2014/main" id="{E3A980E0-C0A7-C159-02C0-B21491E82C88}"/>
              </a:ext>
            </a:extLst>
          </p:cNvPr>
          <p:cNvSpPr txBox="1"/>
          <p:nvPr/>
        </p:nvSpPr>
        <p:spPr>
          <a:xfrm>
            <a:off x="4215158" y="3493381"/>
            <a:ext cx="1490673" cy="1525840"/>
          </a:xfrm>
          <a:prstGeom prst="rect">
            <a:avLst/>
          </a:prstGeom>
          <a:noFill/>
        </p:spPr>
        <p:txBody>
          <a:bodyPr wrap="none" rtlCol="0">
            <a:noAutofit/>
          </a:bodyPr>
          <a:lstStyle/>
          <a:p>
            <a:pPr>
              <a:lnSpc>
                <a:spcPct val="125000"/>
              </a:lnSpc>
              <a:spcBef>
                <a:spcPts val="100"/>
              </a:spcBef>
              <a:spcAft>
                <a:spcPts val="100"/>
              </a:spcAft>
            </a:pPr>
            <a:r>
              <a:rPr lang="en-US" altLang="zh-CN" sz="8800" dirty="0">
                <a:ln w="9525">
                  <a:gradFill>
                    <a:gsLst>
                      <a:gs pos="0">
                        <a:schemeClr val="accent1">
                          <a:alpha val="6000"/>
                        </a:schemeClr>
                      </a:gs>
                      <a:gs pos="100000">
                        <a:schemeClr val="accent2">
                          <a:alpha val="20000"/>
                        </a:schemeClr>
                      </a:gs>
                    </a:gsLst>
                    <a:lin ang="2700000" scaled="0"/>
                  </a:gradFill>
                </a:ln>
                <a:noFill/>
                <a:latin typeface="+mj-ea"/>
                <a:ea typeface="+mj-ea"/>
              </a:rPr>
              <a:t>03</a:t>
            </a:r>
            <a:endParaRPr lang="zh-CN" altLang="en-US" sz="8800" dirty="0">
              <a:ln w="9525">
                <a:gradFill>
                  <a:gsLst>
                    <a:gs pos="0">
                      <a:schemeClr val="accent1">
                        <a:alpha val="6000"/>
                      </a:schemeClr>
                    </a:gs>
                    <a:gs pos="100000">
                      <a:schemeClr val="accent2">
                        <a:alpha val="20000"/>
                      </a:schemeClr>
                    </a:gs>
                  </a:gsLst>
                  <a:lin ang="2700000" scaled="0"/>
                </a:gradFill>
              </a:ln>
              <a:noFill/>
              <a:latin typeface="+mj-ea"/>
              <a:ea typeface="+mj-ea"/>
            </a:endParaRPr>
          </a:p>
        </p:txBody>
      </p:sp>
      <p:cxnSp>
        <p:nvCxnSpPr>
          <p:cNvPr id="25" name="直接连接符 24">
            <a:extLst>
              <a:ext uri="{FF2B5EF4-FFF2-40B4-BE49-F238E27FC236}">
                <a16:creationId xmlns:a16="http://schemas.microsoft.com/office/drawing/2014/main" id="{450E0DFE-20D4-636B-3AF5-D73E5B5118C9}"/>
              </a:ext>
            </a:extLst>
          </p:cNvPr>
          <p:cNvCxnSpPr>
            <a:cxnSpLocks/>
          </p:cNvCxnSpPr>
          <p:nvPr/>
        </p:nvCxnSpPr>
        <p:spPr>
          <a:xfrm>
            <a:off x="2688912" y="4920907"/>
            <a:ext cx="2688550"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6" name="矩形: 圆角 25">
            <a:extLst>
              <a:ext uri="{FF2B5EF4-FFF2-40B4-BE49-F238E27FC236}">
                <a16:creationId xmlns:a16="http://schemas.microsoft.com/office/drawing/2014/main" id="{0FB1363A-47CC-FE0B-C925-4965632E315D}"/>
              </a:ext>
            </a:extLst>
          </p:cNvPr>
          <p:cNvSpPr/>
          <p:nvPr/>
        </p:nvSpPr>
        <p:spPr>
          <a:xfrm>
            <a:off x="6437170" y="3823719"/>
            <a:ext cx="1496860" cy="1810010"/>
          </a:xfrm>
          <a:prstGeom prst="roundRect">
            <a:avLst>
              <a:gd name="adj" fmla="val 2783"/>
            </a:avLst>
          </a:prstGeom>
          <a:blipFill dpi="0" rotWithShape="1">
            <a:blip r:embed="rId2"/>
            <a:srcRect/>
            <a:tile tx="0" ty="0" sx="100000" sy="100000" flip="none" algn="tl"/>
          </a:blipFill>
          <a:ln w="6350">
            <a:solidFill>
              <a:schemeClr val="accent2"/>
            </a:solidFill>
          </a:ln>
          <a:effectLst>
            <a:outerShdw blurRad="88900" dist="63500" dir="2700000" algn="tl" rotWithShape="0">
              <a:schemeClr val="accent1">
                <a:lumMod val="75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文本框 26">
            <a:extLst>
              <a:ext uri="{FF2B5EF4-FFF2-40B4-BE49-F238E27FC236}">
                <a16:creationId xmlns:a16="http://schemas.microsoft.com/office/drawing/2014/main" id="{50FB124A-1BA9-5299-9489-A6C0FAD2F289}"/>
              </a:ext>
            </a:extLst>
          </p:cNvPr>
          <p:cNvSpPr txBox="1"/>
          <p:nvPr/>
        </p:nvSpPr>
        <p:spPr>
          <a:xfrm>
            <a:off x="8152830" y="3913595"/>
            <a:ext cx="2593392" cy="416268"/>
          </a:xfrm>
          <a:prstGeom prst="rect">
            <a:avLst/>
          </a:prstGeom>
          <a:noFill/>
        </p:spPr>
        <p:txBody>
          <a:bodyPr wrap="none" rtlCol="0">
            <a:noAutofit/>
          </a:bodyPr>
          <a:lstStyle/>
          <a:p>
            <a:pPr>
              <a:lnSpc>
                <a:spcPct val="125000"/>
              </a:lnSpc>
              <a:spcBef>
                <a:spcPts val="100"/>
              </a:spcBef>
              <a:spcAft>
                <a:spcPts val="100"/>
              </a:spcAft>
            </a:pPr>
            <a:r>
              <a:rPr lang="zh-CN" altLang="en-US" sz="2400" b="1" dirty="0">
                <a:solidFill>
                  <a:schemeClr val="accent1"/>
                </a:solidFill>
                <a:latin typeface="+mj-ea"/>
                <a:ea typeface="+mj-ea"/>
              </a:rPr>
              <a:t>姓名：</a:t>
            </a:r>
            <a:r>
              <a:rPr lang="en-US" altLang="zh-CN" sz="2400" dirty="0">
                <a:solidFill>
                  <a:schemeClr val="accent1"/>
                </a:solidFill>
              </a:rPr>
              <a:t> </a:t>
            </a:r>
            <a:r>
              <a:rPr lang="en-US" altLang="zh-CN" sz="2400" dirty="0" err="1">
                <a:solidFill>
                  <a:schemeClr val="accent1"/>
                </a:solidFill>
              </a:rPr>
              <a:t>OfficePLUS</a:t>
            </a:r>
            <a:endParaRPr lang="zh-CN" altLang="en-US" sz="2400" b="1" dirty="0">
              <a:solidFill>
                <a:schemeClr val="accent1"/>
              </a:solidFill>
              <a:latin typeface="+mj-ea"/>
              <a:ea typeface="+mj-ea"/>
            </a:endParaRPr>
          </a:p>
        </p:txBody>
      </p:sp>
      <p:sp>
        <p:nvSpPr>
          <p:cNvPr id="28" name="文本框 27">
            <a:extLst>
              <a:ext uri="{FF2B5EF4-FFF2-40B4-BE49-F238E27FC236}">
                <a16:creationId xmlns:a16="http://schemas.microsoft.com/office/drawing/2014/main" id="{6CF90866-8929-4787-9543-2FC4BD8CCBE6}"/>
              </a:ext>
            </a:extLst>
          </p:cNvPr>
          <p:cNvSpPr txBox="1"/>
          <p:nvPr/>
        </p:nvSpPr>
        <p:spPr>
          <a:xfrm>
            <a:off x="8152830" y="4426341"/>
            <a:ext cx="1526867" cy="416268"/>
          </a:xfrm>
          <a:prstGeom prst="rect">
            <a:avLst/>
          </a:prstGeom>
          <a:noFill/>
        </p:spPr>
        <p:txBody>
          <a:bodyPr wrap="none" rtlCol="0">
            <a:noAutofit/>
          </a:bodyPr>
          <a:lstStyle/>
          <a:p>
            <a:pPr>
              <a:lnSpc>
                <a:spcPct val="125000"/>
              </a:lnSpc>
              <a:spcBef>
                <a:spcPts val="100"/>
              </a:spcBef>
              <a:spcAft>
                <a:spcPts val="100"/>
              </a:spcAft>
            </a:pPr>
            <a:r>
              <a:rPr lang="zh-CN" altLang="en-US" sz="1600" dirty="0">
                <a:solidFill>
                  <a:schemeClr val="accent2"/>
                </a:solidFill>
              </a:rPr>
              <a:t>职位：项目组长</a:t>
            </a:r>
          </a:p>
        </p:txBody>
      </p:sp>
      <p:sp>
        <p:nvSpPr>
          <p:cNvPr id="29" name="文本框 28">
            <a:extLst>
              <a:ext uri="{FF2B5EF4-FFF2-40B4-BE49-F238E27FC236}">
                <a16:creationId xmlns:a16="http://schemas.microsoft.com/office/drawing/2014/main" id="{24615901-AA71-A940-F972-0DFDB2CDDFDC}"/>
              </a:ext>
            </a:extLst>
          </p:cNvPr>
          <p:cNvSpPr txBox="1"/>
          <p:nvPr/>
        </p:nvSpPr>
        <p:spPr>
          <a:xfrm>
            <a:off x="8152830" y="4965058"/>
            <a:ext cx="2837755" cy="713657"/>
          </a:xfrm>
          <a:prstGeom prst="rect">
            <a:avLst/>
          </a:prstGeom>
          <a:noFill/>
        </p:spPr>
        <p:txBody>
          <a:bodyPr wrap="none" rtlCol="0">
            <a:noAutofit/>
          </a:bodyPr>
          <a:lstStyle/>
          <a:p>
            <a:pPr>
              <a:lnSpc>
                <a:spcPct val="125000"/>
              </a:lnSpc>
              <a:spcBef>
                <a:spcPts val="100"/>
              </a:spcBef>
              <a:spcAft>
                <a:spcPts val="100"/>
              </a:spcAft>
            </a:pPr>
            <a:r>
              <a:rPr lang="zh-CN" altLang="en-US" sz="1600" dirty="0">
                <a:solidFill>
                  <a:schemeClr val="tx1">
                    <a:lumMod val="75000"/>
                    <a:lumOff val="25000"/>
                  </a:schemeClr>
                </a:solidFill>
              </a:rPr>
              <a:t>主要负责工作：</a:t>
            </a:r>
            <a:endParaRPr lang="en-US" altLang="zh-CN" sz="1600" dirty="0">
              <a:solidFill>
                <a:schemeClr val="tx1">
                  <a:lumMod val="75000"/>
                  <a:lumOff val="25000"/>
                </a:schemeClr>
              </a:solidFill>
            </a:endParaRPr>
          </a:p>
          <a:p>
            <a:pPr>
              <a:lnSpc>
                <a:spcPct val="125000"/>
              </a:lnSpc>
              <a:spcBef>
                <a:spcPts val="100"/>
              </a:spcBef>
              <a:spcAft>
                <a:spcPts val="100"/>
              </a:spcAft>
            </a:pPr>
            <a:r>
              <a:rPr lang="zh-CN" altLang="en-US" sz="1600" dirty="0">
                <a:solidFill>
                  <a:schemeClr val="tx1">
                    <a:lumMod val="50000"/>
                    <a:lumOff val="50000"/>
                  </a:schemeClr>
                </a:solidFill>
              </a:rPr>
              <a:t>负责项目中所有员工的培训。</a:t>
            </a:r>
          </a:p>
        </p:txBody>
      </p:sp>
      <p:sp>
        <p:nvSpPr>
          <p:cNvPr id="30" name="文本框 29">
            <a:extLst>
              <a:ext uri="{FF2B5EF4-FFF2-40B4-BE49-F238E27FC236}">
                <a16:creationId xmlns:a16="http://schemas.microsoft.com/office/drawing/2014/main" id="{20B6F343-FFAC-B036-994E-0F16468E2138}"/>
              </a:ext>
            </a:extLst>
          </p:cNvPr>
          <p:cNvSpPr txBox="1"/>
          <p:nvPr/>
        </p:nvSpPr>
        <p:spPr>
          <a:xfrm>
            <a:off x="9826287" y="3493381"/>
            <a:ext cx="1490673" cy="1525840"/>
          </a:xfrm>
          <a:prstGeom prst="rect">
            <a:avLst/>
          </a:prstGeom>
          <a:noFill/>
        </p:spPr>
        <p:txBody>
          <a:bodyPr wrap="none" rtlCol="0">
            <a:noAutofit/>
          </a:bodyPr>
          <a:lstStyle/>
          <a:p>
            <a:pPr>
              <a:lnSpc>
                <a:spcPct val="125000"/>
              </a:lnSpc>
              <a:spcBef>
                <a:spcPts val="100"/>
              </a:spcBef>
              <a:spcAft>
                <a:spcPts val="100"/>
              </a:spcAft>
            </a:pPr>
            <a:r>
              <a:rPr lang="en-US" altLang="zh-CN" sz="8800" dirty="0">
                <a:ln w="9525">
                  <a:gradFill>
                    <a:gsLst>
                      <a:gs pos="0">
                        <a:schemeClr val="accent1">
                          <a:alpha val="6000"/>
                        </a:schemeClr>
                      </a:gs>
                      <a:gs pos="100000">
                        <a:schemeClr val="accent2">
                          <a:alpha val="20000"/>
                        </a:schemeClr>
                      </a:gs>
                    </a:gsLst>
                    <a:lin ang="2700000" scaled="0"/>
                  </a:gradFill>
                </a:ln>
                <a:noFill/>
                <a:latin typeface="+mj-ea"/>
                <a:ea typeface="+mj-ea"/>
              </a:rPr>
              <a:t>04</a:t>
            </a:r>
            <a:endParaRPr lang="zh-CN" altLang="en-US" sz="8800" dirty="0">
              <a:ln w="9525">
                <a:gradFill>
                  <a:gsLst>
                    <a:gs pos="0">
                      <a:schemeClr val="accent1">
                        <a:alpha val="6000"/>
                      </a:schemeClr>
                    </a:gs>
                    <a:gs pos="100000">
                      <a:schemeClr val="accent2">
                        <a:alpha val="20000"/>
                      </a:schemeClr>
                    </a:gs>
                  </a:gsLst>
                  <a:lin ang="2700000" scaled="0"/>
                </a:gradFill>
              </a:ln>
              <a:noFill/>
              <a:latin typeface="+mj-ea"/>
              <a:ea typeface="+mj-ea"/>
            </a:endParaRPr>
          </a:p>
        </p:txBody>
      </p:sp>
      <p:cxnSp>
        <p:nvCxnSpPr>
          <p:cNvPr id="31" name="直接连接符 30">
            <a:extLst>
              <a:ext uri="{FF2B5EF4-FFF2-40B4-BE49-F238E27FC236}">
                <a16:creationId xmlns:a16="http://schemas.microsoft.com/office/drawing/2014/main" id="{325BD6DB-B437-F0CF-79D0-E9208F343CEF}"/>
              </a:ext>
            </a:extLst>
          </p:cNvPr>
          <p:cNvCxnSpPr>
            <a:cxnSpLocks/>
          </p:cNvCxnSpPr>
          <p:nvPr/>
        </p:nvCxnSpPr>
        <p:spPr>
          <a:xfrm>
            <a:off x="8300041" y="4920907"/>
            <a:ext cx="2688550"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pic>
        <p:nvPicPr>
          <p:cNvPr id="32" name="Picture 2">
            <a:hlinkClick r:id="rId3"/>
            <a:extLst>
              <a:ext uri="{FF2B5EF4-FFF2-40B4-BE49-F238E27FC236}">
                <a16:creationId xmlns:a16="http://schemas.microsoft.com/office/drawing/2014/main" id="{1B1DA879-90A1-3FD1-1AC8-63D8C5C94C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37966" y="629542"/>
            <a:ext cx="1758709" cy="2344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43444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F46E1BFD-EC49-D2C0-0680-BA6AC0754DB3}"/>
              </a:ext>
            </a:extLst>
          </p:cNvPr>
          <p:cNvSpPr>
            <a:spLocks noGrp="1"/>
          </p:cNvSpPr>
          <p:nvPr>
            <p:ph type="body" sz="quarter" idx="10"/>
          </p:nvPr>
        </p:nvSpPr>
        <p:spPr/>
        <p:txBody>
          <a:bodyPr/>
          <a:lstStyle/>
          <a:p>
            <a:r>
              <a:rPr lang="zh-CN" altLang="en-US" dirty="0">
                <a:gradFill>
                  <a:gsLst>
                    <a:gs pos="0">
                      <a:schemeClr val="accent1"/>
                    </a:gs>
                    <a:gs pos="100000">
                      <a:schemeClr val="accent2"/>
                    </a:gs>
                  </a:gsLst>
                  <a:lin ang="2700000" scaled="0"/>
                </a:gradFill>
                <a:latin typeface="+mj-lt"/>
                <a:ea typeface="+mj-ea"/>
              </a:rPr>
              <a:t>项目重要成果展示</a:t>
            </a:r>
          </a:p>
        </p:txBody>
      </p:sp>
      <p:sp>
        <p:nvSpPr>
          <p:cNvPr id="4" name="矩形: 圆角 3">
            <a:extLst>
              <a:ext uri="{FF2B5EF4-FFF2-40B4-BE49-F238E27FC236}">
                <a16:creationId xmlns:a16="http://schemas.microsoft.com/office/drawing/2014/main" id="{FD000715-03BF-01CE-681D-011000711004}"/>
              </a:ext>
            </a:extLst>
          </p:cNvPr>
          <p:cNvSpPr/>
          <p:nvPr/>
        </p:nvSpPr>
        <p:spPr>
          <a:xfrm>
            <a:off x="1050354" y="1682724"/>
            <a:ext cx="3236581" cy="3840151"/>
          </a:xfrm>
          <a:prstGeom prst="roundRect">
            <a:avLst>
              <a:gd name="adj" fmla="val 1628"/>
            </a:avLst>
          </a:prstGeom>
          <a:solidFill>
            <a:schemeClr val="bg1"/>
          </a:solidFill>
          <a:ln w="6350">
            <a:solidFill>
              <a:schemeClr val="accent1"/>
            </a:solidFill>
          </a:ln>
          <a:effectLst>
            <a:outerShdw blurRad="254000" dist="177800" sx="99000" sy="99000" algn="l" rotWithShape="0">
              <a:schemeClr val="accent1">
                <a:lumMod val="75000"/>
                <a:alpha val="1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圆角 4">
            <a:extLst>
              <a:ext uri="{FF2B5EF4-FFF2-40B4-BE49-F238E27FC236}">
                <a16:creationId xmlns:a16="http://schemas.microsoft.com/office/drawing/2014/main" id="{2B252994-46AC-DAAA-1E09-2CDD032DE737}"/>
              </a:ext>
            </a:extLst>
          </p:cNvPr>
          <p:cNvSpPr/>
          <p:nvPr/>
        </p:nvSpPr>
        <p:spPr>
          <a:xfrm>
            <a:off x="1769134" y="4891509"/>
            <a:ext cx="1799020" cy="502287"/>
          </a:xfrm>
          <a:prstGeom prst="roundRect">
            <a:avLst>
              <a:gd name="adj" fmla="val 50000"/>
            </a:avLst>
          </a:prstGeom>
          <a:gradFill>
            <a:gsLst>
              <a:gs pos="12000">
                <a:schemeClr val="accent1"/>
              </a:gs>
              <a:gs pos="100000">
                <a:schemeClr val="accent2"/>
              </a:gs>
            </a:gsLst>
            <a:lin ang="2700000" scaled="0"/>
          </a:gradFill>
          <a:ln>
            <a:noFill/>
          </a:ln>
          <a:effectLst>
            <a:outerShdw blurRad="254000" dist="63500" dir="5400000" sx="95000" sy="95000" algn="t" rotWithShape="0">
              <a:schemeClr val="accent1">
                <a:lumMod val="75000"/>
                <a:alpha val="3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371D3AF9-05F6-98B9-1F0E-881AFE627B43}"/>
              </a:ext>
            </a:extLst>
          </p:cNvPr>
          <p:cNvSpPr/>
          <p:nvPr/>
        </p:nvSpPr>
        <p:spPr>
          <a:xfrm>
            <a:off x="1239753" y="1806068"/>
            <a:ext cx="2857783" cy="2874769"/>
          </a:xfrm>
          <a:prstGeom prst="rect">
            <a:avLst/>
          </a:prstGeom>
          <a:blipFill dpi="0" rotWithShape="1">
            <a:blip r:embed="rId2"/>
            <a:srcRect/>
            <a:tile tx="0" ty="0" sx="100000" sy="100000" flip="none" algn="tl"/>
          </a:blip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Rectangle 11">
            <a:extLst>
              <a:ext uri="{FF2B5EF4-FFF2-40B4-BE49-F238E27FC236}">
                <a16:creationId xmlns:a16="http://schemas.microsoft.com/office/drawing/2014/main" id="{37FF03D1-3443-500B-755D-3AD9F8C11F46}"/>
              </a:ext>
            </a:extLst>
          </p:cNvPr>
          <p:cNvSpPr>
            <a:spLocks noChangeArrowheads="1"/>
          </p:cNvSpPr>
          <p:nvPr/>
        </p:nvSpPr>
        <p:spPr bwMode="auto">
          <a:xfrm>
            <a:off x="1963477" y="4891509"/>
            <a:ext cx="1410335" cy="4206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lnSpc>
                <a:spcPct val="150000"/>
              </a:lnSpc>
            </a:pPr>
            <a:r>
              <a:rPr lang="zh-CN" altLang="en-US" sz="2000" b="1" dirty="0">
                <a:solidFill>
                  <a:schemeClr val="bg1"/>
                </a:solidFill>
                <a:latin typeface="+mj-ea"/>
                <a:ea typeface="+mj-ea"/>
                <a:cs typeface="+mn-ea"/>
                <a:sym typeface="+mn-lt"/>
              </a:rPr>
              <a:t>项目一展示</a:t>
            </a:r>
          </a:p>
        </p:txBody>
      </p:sp>
      <p:sp>
        <p:nvSpPr>
          <p:cNvPr id="8" name="矩形: 圆角 7">
            <a:extLst>
              <a:ext uri="{FF2B5EF4-FFF2-40B4-BE49-F238E27FC236}">
                <a16:creationId xmlns:a16="http://schemas.microsoft.com/office/drawing/2014/main" id="{292D80D6-6E17-986E-9657-AE2F29A13EEF}"/>
              </a:ext>
            </a:extLst>
          </p:cNvPr>
          <p:cNvSpPr/>
          <p:nvPr/>
        </p:nvSpPr>
        <p:spPr>
          <a:xfrm>
            <a:off x="4490867" y="1682724"/>
            <a:ext cx="3236581" cy="3840151"/>
          </a:xfrm>
          <a:prstGeom prst="roundRect">
            <a:avLst>
              <a:gd name="adj" fmla="val 1628"/>
            </a:avLst>
          </a:prstGeom>
          <a:solidFill>
            <a:schemeClr val="bg1"/>
          </a:solidFill>
          <a:ln w="6350">
            <a:solidFill>
              <a:schemeClr val="accent1"/>
            </a:solidFill>
          </a:ln>
          <a:effectLst>
            <a:outerShdw blurRad="254000" dist="177800" sx="99000" sy="99000" algn="l" rotWithShape="0">
              <a:schemeClr val="accent1">
                <a:lumMod val="75000"/>
                <a:alpha val="1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圆角 8">
            <a:extLst>
              <a:ext uri="{FF2B5EF4-FFF2-40B4-BE49-F238E27FC236}">
                <a16:creationId xmlns:a16="http://schemas.microsoft.com/office/drawing/2014/main" id="{6BFF7C0B-A428-D444-B289-548C9FBEA8CB}"/>
              </a:ext>
            </a:extLst>
          </p:cNvPr>
          <p:cNvSpPr/>
          <p:nvPr/>
        </p:nvSpPr>
        <p:spPr>
          <a:xfrm>
            <a:off x="5209647" y="4891509"/>
            <a:ext cx="1799020" cy="502287"/>
          </a:xfrm>
          <a:prstGeom prst="roundRect">
            <a:avLst>
              <a:gd name="adj" fmla="val 50000"/>
            </a:avLst>
          </a:prstGeom>
          <a:gradFill>
            <a:gsLst>
              <a:gs pos="12000">
                <a:schemeClr val="accent1"/>
              </a:gs>
              <a:gs pos="100000">
                <a:schemeClr val="accent2"/>
              </a:gs>
            </a:gsLst>
            <a:lin ang="2700000" scaled="0"/>
          </a:gradFill>
          <a:ln>
            <a:noFill/>
          </a:ln>
          <a:effectLst>
            <a:outerShdw blurRad="254000" dist="63500" dir="5400000" sx="95000" sy="95000" algn="t" rotWithShape="0">
              <a:schemeClr val="accent1">
                <a:lumMod val="75000"/>
                <a:alpha val="3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0D6B06F0-A3EB-D61B-21B0-C2AC4D19178B}"/>
              </a:ext>
            </a:extLst>
          </p:cNvPr>
          <p:cNvSpPr/>
          <p:nvPr/>
        </p:nvSpPr>
        <p:spPr>
          <a:xfrm>
            <a:off x="4680266" y="1806068"/>
            <a:ext cx="2857783" cy="2874769"/>
          </a:xfrm>
          <a:prstGeom prst="rect">
            <a:avLst/>
          </a:prstGeom>
          <a:blipFill dpi="0" rotWithShape="1">
            <a:blip r:embed="rId2"/>
            <a:srcRect/>
            <a:tile tx="0" ty="0" sx="100000" sy="100000" flip="none" algn="tl"/>
          </a:blip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Rectangle 11">
            <a:extLst>
              <a:ext uri="{FF2B5EF4-FFF2-40B4-BE49-F238E27FC236}">
                <a16:creationId xmlns:a16="http://schemas.microsoft.com/office/drawing/2014/main" id="{C491B55A-1549-4B09-C3D8-9C503D8140F4}"/>
              </a:ext>
            </a:extLst>
          </p:cNvPr>
          <p:cNvSpPr>
            <a:spLocks noChangeArrowheads="1"/>
          </p:cNvSpPr>
          <p:nvPr/>
        </p:nvSpPr>
        <p:spPr bwMode="auto">
          <a:xfrm>
            <a:off x="5403990" y="4891509"/>
            <a:ext cx="1410335" cy="4206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lnSpc>
                <a:spcPct val="150000"/>
              </a:lnSpc>
            </a:pPr>
            <a:r>
              <a:rPr lang="zh-CN" altLang="en-US" sz="2000" b="1" dirty="0">
                <a:solidFill>
                  <a:schemeClr val="bg1"/>
                </a:solidFill>
                <a:latin typeface="+mj-ea"/>
                <a:ea typeface="+mj-ea"/>
                <a:cs typeface="+mn-ea"/>
                <a:sym typeface="+mn-lt"/>
              </a:rPr>
              <a:t>产品展示</a:t>
            </a:r>
          </a:p>
        </p:txBody>
      </p:sp>
      <p:sp>
        <p:nvSpPr>
          <p:cNvPr id="12" name="矩形: 圆角 11">
            <a:extLst>
              <a:ext uri="{FF2B5EF4-FFF2-40B4-BE49-F238E27FC236}">
                <a16:creationId xmlns:a16="http://schemas.microsoft.com/office/drawing/2014/main" id="{87375636-34CC-6E16-4B2A-46E832B2ABF1}"/>
              </a:ext>
            </a:extLst>
          </p:cNvPr>
          <p:cNvSpPr/>
          <p:nvPr/>
        </p:nvSpPr>
        <p:spPr>
          <a:xfrm>
            <a:off x="7905066" y="1682724"/>
            <a:ext cx="3236581" cy="3840151"/>
          </a:xfrm>
          <a:prstGeom prst="roundRect">
            <a:avLst>
              <a:gd name="adj" fmla="val 1628"/>
            </a:avLst>
          </a:prstGeom>
          <a:solidFill>
            <a:schemeClr val="bg1"/>
          </a:solidFill>
          <a:ln w="6350">
            <a:solidFill>
              <a:schemeClr val="accent1"/>
            </a:solidFill>
          </a:ln>
          <a:effectLst>
            <a:outerShdw blurRad="254000" dist="177800" sx="99000" sy="99000" algn="l" rotWithShape="0">
              <a:schemeClr val="accent1">
                <a:lumMod val="75000"/>
                <a:alpha val="1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圆角 12">
            <a:extLst>
              <a:ext uri="{FF2B5EF4-FFF2-40B4-BE49-F238E27FC236}">
                <a16:creationId xmlns:a16="http://schemas.microsoft.com/office/drawing/2014/main" id="{95B1BCF5-32A4-0CC1-61DF-C8CA8DE708C2}"/>
              </a:ext>
            </a:extLst>
          </p:cNvPr>
          <p:cNvSpPr/>
          <p:nvPr/>
        </p:nvSpPr>
        <p:spPr>
          <a:xfrm>
            <a:off x="8623846" y="4891509"/>
            <a:ext cx="1799020" cy="502287"/>
          </a:xfrm>
          <a:prstGeom prst="roundRect">
            <a:avLst>
              <a:gd name="adj" fmla="val 50000"/>
            </a:avLst>
          </a:prstGeom>
          <a:gradFill>
            <a:gsLst>
              <a:gs pos="12000">
                <a:schemeClr val="accent1"/>
              </a:gs>
              <a:gs pos="100000">
                <a:schemeClr val="accent2"/>
              </a:gs>
            </a:gsLst>
            <a:lin ang="2700000" scaled="0"/>
          </a:gradFill>
          <a:ln>
            <a:noFill/>
          </a:ln>
          <a:effectLst>
            <a:outerShdw blurRad="254000" dist="63500" dir="5400000" sx="95000" sy="95000" algn="t" rotWithShape="0">
              <a:schemeClr val="accent1">
                <a:lumMod val="75000"/>
                <a:alpha val="3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id="{16C3292A-20E3-7C63-D27F-4B05394B173B}"/>
              </a:ext>
            </a:extLst>
          </p:cNvPr>
          <p:cNvSpPr/>
          <p:nvPr/>
        </p:nvSpPr>
        <p:spPr>
          <a:xfrm>
            <a:off x="8094465" y="1806068"/>
            <a:ext cx="2857783" cy="2874769"/>
          </a:xfrm>
          <a:prstGeom prst="rect">
            <a:avLst/>
          </a:prstGeom>
          <a:blipFill dpi="0" rotWithShape="1">
            <a:blip r:embed="rId2"/>
            <a:srcRect/>
            <a:tile tx="0" ty="0" sx="100000" sy="100000" flip="none" algn="tl"/>
          </a:blip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Rectangle 11">
            <a:extLst>
              <a:ext uri="{FF2B5EF4-FFF2-40B4-BE49-F238E27FC236}">
                <a16:creationId xmlns:a16="http://schemas.microsoft.com/office/drawing/2014/main" id="{E016FD57-DE4C-5240-E49B-D8317C8DA43B}"/>
              </a:ext>
            </a:extLst>
          </p:cNvPr>
          <p:cNvSpPr>
            <a:spLocks noChangeArrowheads="1"/>
          </p:cNvSpPr>
          <p:nvPr/>
        </p:nvSpPr>
        <p:spPr bwMode="auto">
          <a:xfrm>
            <a:off x="8818189" y="4891509"/>
            <a:ext cx="1410335" cy="4206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lnSpc>
                <a:spcPct val="150000"/>
              </a:lnSpc>
            </a:pPr>
            <a:r>
              <a:rPr lang="zh-CN" altLang="en-US" sz="2000" b="1" dirty="0">
                <a:solidFill>
                  <a:schemeClr val="bg1"/>
                </a:solidFill>
                <a:latin typeface="+mj-ea"/>
                <a:ea typeface="+mj-ea"/>
                <a:cs typeface="+mn-ea"/>
                <a:sym typeface="+mn-lt"/>
              </a:rPr>
              <a:t>贸易合作</a:t>
            </a:r>
          </a:p>
        </p:txBody>
      </p:sp>
      <p:pic>
        <p:nvPicPr>
          <p:cNvPr id="16" name="Picture 2">
            <a:hlinkClick r:id="rId3"/>
            <a:extLst>
              <a:ext uri="{FF2B5EF4-FFF2-40B4-BE49-F238E27FC236}">
                <a16:creationId xmlns:a16="http://schemas.microsoft.com/office/drawing/2014/main" id="{41384D6A-518B-1742-0E8E-1B4222B899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37966" y="629542"/>
            <a:ext cx="1758709" cy="2344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44744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a:extLst>
              <a:ext uri="{FF2B5EF4-FFF2-40B4-BE49-F238E27FC236}">
                <a16:creationId xmlns:a16="http://schemas.microsoft.com/office/drawing/2014/main" id="{788656F1-0953-1EC9-AD1E-38F72FFB724B}"/>
              </a:ext>
            </a:extLst>
          </p:cNvPr>
          <p:cNvSpPr>
            <a:spLocks noGrp="1"/>
          </p:cNvSpPr>
          <p:nvPr>
            <p:ph type="body" sz="quarter" idx="11"/>
          </p:nvPr>
        </p:nvSpPr>
        <p:spPr>
          <a:xfrm>
            <a:off x="6180138" y="1842400"/>
            <a:ext cx="1406383" cy="404928"/>
          </a:xfrm>
        </p:spPr>
        <p:txBody>
          <a:bodyPr>
            <a:noAutofit/>
          </a:bodyPr>
          <a:lstStyle/>
          <a:p>
            <a:r>
              <a:rPr lang="zh-CN" altLang="en-US" sz="2400" dirty="0">
                <a:solidFill>
                  <a:schemeClr val="accent1"/>
                </a:solidFill>
                <a:latin typeface="+mj-ea"/>
                <a:ea typeface="+mj-ea"/>
              </a:rPr>
              <a:t>工作回顾</a:t>
            </a:r>
          </a:p>
        </p:txBody>
      </p:sp>
      <p:sp>
        <p:nvSpPr>
          <p:cNvPr id="4" name="文本占位符 3">
            <a:extLst>
              <a:ext uri="{FF2B5EF4-FFF2-40B4-BE49-F238E27FC236}">
                <a16:creationId xmlns:a16="http://schemas.microsoft.com/office/drawing/2014/main" id="{7FF7373C-8481-7F02-E738-34A1B5E3E2F7}"/>
              </a:ext>
            </a:extLst>
          </p:cNvPr>
          <p:cNvSpPr>
            <a:spLocks noGrp="1"/>
          </p:cNvSpPr>
          <p:nvPr>
            <p:ph type="body" sz="quarter" idx="12"/>
          </p:nvPr>
        </p:nvSpPr>
        <p:spPr>
          <a:xfrm>
            <a:off x="9968323" y="1804133"/>
            <a:ext cx="749742" cy="418703"/>
          </a:xfrm>
        </p:spPr>
        <p:txBody>
          <a:bodyPr>
            <a:noAutofit/>
          </a:bodyPr>
          <a:lstStyle/>
          <a:p>
            <a:r>
              <a:rPr lang="en-US" altLang="zh-CN" dirty="0"/>
              <a:t>01</a:t>
            </a:r>
            <a:endParaRPr lang="zh-CN" altLang="en-US" dirty="0"/>
          </a:p>
        </p:txBody>
      </p:sp>
      <p:sp>
        <p:nvSpPr>
          <p:cNvPr id="5" name="文本占位符 4">
            <a:extLst>
              <a:ext uri="{FF2B5EF4-FFF2-40B4-BE49-F238E27FC236}">
                <a16:creationId xmlns:a16="http://schemas.microsoft.com/office/drawing/2014/main" id="{DFA43F99-DC7C-BE4C-CF5E-DC1A41146148}"/>
              </a:ext>
            </a:extLst>
          </p:cNvPr>
          <p:cNvSpPr>
            <a:spLocks noGrp="1"/>
          </p:cNvSpPr>
          <p:nvPr>
            <p:ph type="body" sz="quarter" idx="13"/>
          </p:nvPr>
        </p:nvSpPr>
        <p:spPr>
          <a:xfrm>
            <a:off x="6180138" y="3037134"/>
            <a:ext cx="1723304" cy="404928"/>
          </a:xfrm>
        </p:spPr>
        <p:txBody>
          <a:bodyPr>
            <a:noAutofit/>
          </a:bodyPr>
          <a:lstStyle/>
          <a:p>
            <a:r>
              <a:rPr lang="zh-CN" altLang="en-US" sz="2400" dirty="0">
                <a:solidFill>
                  <a:schemeClr val="accent1"/>
                </a:solidFill>
                <a:latin typeface="+mj-ea"/>
                <a:ea typeface="+mj-ea"/>
              </a:rPr>
              <a:t>问题与不足</a:t>
            </a:r>
          </a:p>
        </p:txBody>
      </p:sp>
      <p:sp>
        <p:nvSpPr>
          <p:cNvPr id="6" name="文本占位符 5">
            <a:extLst>
              <a:ext uri="{FF2B5EF4-FFF2-40B4-BE49-F238E27FC236}">
                <a16:creationId xmlns:a16="http://schemas.microsoft.com/office/drawing/2014/main" id="{495725DB-5B26-4859-E9FB-D133DF7AB610}"/>
              </a:ext>
            </a:extLst>
          </p:cNvPr>
          <p:cNvSpPr>
            <a:spLocks noGrp="1"/>
          </p:cNvSpPr>
          <p:nvPr>
            <p:ph type="body" sz="quarter" idx="14"/>
          </p:nvPr>
        </p:nvSpPr>
        <p:spPr>
          <a:xfrm>
            <a:off x="9968323" y="2998867"/>
            <a:ext cx="749742" cy="418703"/>
          </a:xfrm>
        </p:spPr>
        <p:txBody>
          <a:bodyPr>
            <a:noAutofit/>
          </a:bodyPr>
          <a:lstStyle/>
          <a:p>
            <a:r>
              <a:rPr lang="en-US" altLang="zh-CN" dirty="0"/>
              <a:t>02</a:t>
            </a:r>
            <a:endParaRPr lang="zh-CN" altLang="en-US" dirty="0"/>
          </a:p>
        </p:txBody>
      </p:sp>
      <p:sp>
        <p:nvSpPr>
          <p:cNvPr id="7" name="文本占位符 6">
            <a:extLst>
              <a:ext uri="{FF2B5EF4-FFF2-40B4-BE49-F238E27FC236}">
                <a16:creationId xmlns:a16="http://schemas.microsoft.com/office/drawing/2014/main" id="{638A5006-60A9-29EC-FD67-B13D5652019E}"/>
              </a:ext>
            </a:extLst>
          </p:cNvPr>
          <p:cNvSpPr>
            <a:spLocks noGrp="1"/>
          </p:cNvSpPr>
          <p:nvPr>
            <p:ph type="body" sz="quarter" idx="15"/>
          </p:nvPr>
        </p:nvSpPr>
        <p:spPr>
          <a:xfrm>
            <a:off x="6180138" y="4229472"/>
            <a:ext cx="1474927" cy="404928"/>
          </a:xfrm>
        </p:spPr>
        <p:txBody>
          <a:bodyPr>
            <a:noAutofit/>
          </a:bodyPr>
          <a:lstStyle/>
          <a:p>
            <a:r>
              <a:rPr lang="zh-CN" altLang="en-US" sz="2400" dirty="0">
                <a:solidFill>
                  <a:schemeClr val="accent1"/>
                </a:solidFill>
                <a:latin typeface="+mj-ea"/>
                <a:ea typeface="+mj-ea"/>
              </a:rPr>
              <a:t>改进措施</a:t>
            </a:r>
          </a:p>
        </p:txBody>
      </p:sp>
      <p:sp>
        <p:nvSpPr>
          <p:cNvPr id="8" name="文本占位符 7">
            <a:extLst>
              <a:ext uri="{FF2B5EF4-FFF2-40B4-BE49-F238E27FC236}">
                <a16:creationId xmlns:a16="http://schemas.microsoft.com/office/drawing/2014/main" id="{2AB7A343-CD27-729D-0120-2ACA2B8EE7DD}"/>
              </a:ext>
            </a:extLst>
          </p:cNvPr>
          <p:cNvSpPr>
            <a:spLocks noGrp="1"/>
          </p:cNvSpPr>
          <p:nvPr>
            <p:ph type="body" sz="quarter" idx="16"/>
          </p:nvPr>
        </p:nvSpPr>
        <p:spPr>
          <a:xfrm>
            <a:off x="9968323" y="4191205"/>
            <a:ext cx="749742" cy="418703"/>
          </a:xfrm>
        </p:spPr>
        <p:txBody>
          <a:bodyPr>
            <a:noAutofit/>
          </a:bodyPr>
          <a:lstStyle/>
          <a:p>
            <a:r>
              <a:rPr lang="en-US" altLang="zh-CN" dirty="0"/>
              <a:t>03</a:t>
            </a:r>
            <a:endParaRPr lang="zh-CN" altLang="en-US" dirty="0"/>
          </a:p>
        </p:txBody>
      </p:sp>
      <p:sp>
        <p:nvSpPr>
          <p:cNvPr id="9" name="文本占位符 8">
            <a:extLst>
              <a:ext uri="{FF2B5EF4-FFF2-40B4-BE49-F238E27FC236}">
                <a16:creationId xmlns:a16="http://schemas.microsoft.com/office/drawing/2014/main" id="{4DD05BF0-5515-E387-C1F7-2AC7A2487F81}"/>
              </a:ext>
            </a:extLst>
          </p:cNvPr>
          <p:cNvSpPr>
            <a:spLocks noGrp="1"/>
          </p:cNvSpPr>
          <p:nvPr>
            <p:ph type="body" sz="quarter" idx="17"/>
          </p:nvPr>
        </p:nvSpPr>
        <p:spPr>
          <a:xfrm>
            <a:off x="6180138" y="5432608"/>
            <a:ext cx="1474927" cy="404928"/>
          </a:xfrm>
        </p:spPr>
        <p:txBody>
          <a:bodyPr>
            <a:noAutofit/>
          </a:bodyPr>
          <a:lstStyle/>
          <a:p>
            <a:r>
              <a:rPr lang="zh-CN" altLang="en-US" sz="2400" dirty="0">
                <a:solidFill>
                  <a:schemeClr val="accent1"/>
                </a:solidFill>
                <a:latin typeface="+mj-ea"/>
                <a:ea typeface="+mj-ea"/>
              </a:rPr>
              <a:t>未来计划</a:t>
            </a:r>
          </a:p>
        </p:txBody>
      </p:sp>
      <p:sp>
        <p:nvSpPr>
          <p:cNvPr id="10" name="文本占位符 9">
            <a:extLst>
              <a:ext uri="{FF2B5EF4-FFF2-40B4-BE49-F238E27FC236}">
                <a16:creationId xmlns:a16="http://schemas.microsoft.com/office/drawing/2014/main" id="{DA11BF4F-BA38-B973-1EBB-7CE25DA79EBF}"/>
              </a:ext>
            </a:extLst>
          </p:cNvPr>
          <p:cNvSpPr>
            <a:spLocks noGrp="1"/>
          </p:cNvSpPr>
          <p:nvPr>
            <p:ph type="body" sz="quarter" idx="18"/>
          </p:nvPr>
        </p:nvSpPr>
        <p:spPr>
          <a:xfrm>
            <a:off x="9968323" y="5394341"/>
            <a:ext cx="749742" cy="418703"/>
          </a:xfrm>
        </p:spPr>
        <p:txBody>
          <a:bodyPr>
            <a:noAutofit/>
          </a:bodyPr>
          <a:lstStyle/>
          <a:p>
            <a:r>
              <a:rPr lang="en-US" altLang="zh-CN" dirty="0"/>
              <a:t>04</a:t>
            </a:r>
            <a:endParaRPr lang="zh-CN" altLang="en-US" dirty="0"/>
          </a:p>
        </p:txBody>
      </p:sp>
      <p:sp>
        <p:nvSpPr>
          <p:cNvPr id="12" name="文本框 11">
            <a:extLst>
              <a:ext uri="{FF2B5EF4-FFF2-40B4-BE49-F238E27FC236}">
                <a16:creationId xmlns:a16="http://schemas.microsoft.com/office/drawing/2014/main" id="{2401397D-E464-C63F-1404-1275C545E2EE}"/>
              </a:ext>
            </a:extLst>
          </p:cNvPr>
          <p:cNvSpPr txBox="1"/>
          <p:nvPr/>
        </p:nvSpPr>
        <p:spPr>
          <a:xfrm>
            <a:off x="7500931" y="1977089"/>
            <a:ext cx="1348055" cy="307777"/>
          </a:xfrm>
          <a:prstGeom prst="rect">
            <a:avLst/>
          </a:prstGeom>
          <a:noFill/>
        </p:spPr>
        <p:txBody>
          <a:bodyPr wrap="square">
            <a:noAutofit/>
          </a:bodyPr>
          <a:lstStyle/>
          <a:p>
            <a:pPr algn="l" rtl="0"/>
            <a:r>
              <a:rPr lang="en-US" altLang="zh-CN" sz="1400" i="0" dirty="0">
                <a:solidFill>
                  <a:schemeClr val="tx1">
                    <a:lumMod val="50000"/>
                    <a:lumOff val="50000"/>
                  </a:schemeClr>
                </a:solidFill>
                <a:effectLst/>
                <a:latin typeface="+mn-ea"/>
              </a:rPr>
              <a:t>Work review</a:t>
            </a:r>
          </a:p>
        </p:txBody>
      </p:sp>
      <p:sp>
        <p:nvSpPr>
          <p:cNvPr id="14" name="文本框 13">
            <a:extLst>
              <a:ext uri="{FF2B5EF4-FFF2-40B4-BE49-F238E27FC236}">
                <a16:creationId xmlns:a16="http://schemas.microsoft.com/office/drawing/2014/main" id="{DEEDA054-E0FC-0BFE-CD78-26F9A71F2C75}"/>
              </a:ext>
            </a:extLst>
          </p:cNvPr>
          <p:cNvSpPr txBox="1"/>
          <p:nvPr/>
        </p:nvSpPr>
        <p:spPr>
          <a:xfrm>
            <a:off x="7786871" y="3191138"/>
            <a:ext cx="2328679" cy="307777"/>
          </a:xfrm>
          <a:prstGeom prst="rect">
            <a:avLst/>
          </a:prstGeom>
          <a:noFill/>
        </p:spPr>
        <p:txBody>
          <a:bodyPr wrap="square">
            <a:noAutofit/>
          </a:bodyPr>
          <a:lstStyle/>
          <a:p>
            <a:r>
              <a:rPr lang="zh-CN" altLang="en-US" sz="1400" dirty="0">
                <a:solidFill>
                  <a:schemeClr val="tx1">
                    <a:lumMod val="50000"/>
                    <a:lumOff val="50000"/>
                  </a:schemeClr>
                </a:solidFill>
                <a:latin typeface="+mn-ea"/>
              </a:rPr>
              <a:t>Problems and deficiencies</a:t>
            </a:r>
          </a:p>
        </p:txBody>
      </p:sp>
      <p:sp>
        <p:nvSpPr>
          <p:cNvPr id="16" name="文本框 15">
            <a:extLst>
              <a:ext uri="{FF2B5EF4-FFF2-40B4-BE49-F238E27FC236}">
                <a16:creationId xmlns:a16="http://schemas.microsoft.com/office/drawing/2014/main" id="{0FD6CFD1-933D-B9A7-E534-BAC6E3F4AECF}"/>
              </a:ext>
            </a:extLst>
          </p:cNvPr>
          <p:cNvSpPr txBox="1"/>
          <p:nvPr/>
        </p:nvSpPr>
        <p:spPr>
          <a:xfrm>
            <a:off x="7490234" y="4381508"/>
            <a:ext cx="2242139" cy="307777"/>
          </a:xfrm>
          <a:prstGeom prst="rect">
            <a:avLst/>
          </a:prstGeom>
          <a:noFill/>
        </p:spPr>
        <p:txBody>
          <a:bodyPr wrap="square">
            <a:noAutofit/>
          </a:bodyPr>
          <a:lstStyle/>
          <a:p>
            <a:r>
              <a:rPr lang="en-US" altLang="zh-CN" sz="1400" dirty="0">
                <a:solidFill>
                  <a:schemeClr val="tx1">
                    <a:lumMod val="50000"/>
                    <a:lumOff val="50000"/>
                  </a:schemeClr>
                </a:solidFill>
                <a:latin typeface="+mn-ea"/>
              </a:rPr>
              <a:t>Improvement measures</a:t>
            </a:r>
            <a:endParaRPr lang="zh-CN" altLang="en-US" sz="1400" dirty="0">
              <a:solidFill>
                <a:schemeClr val="tx1">
                  <a:lumMod val="50000"/>
                  <a:lumOff val="50000"/>
                </a:schemeClr>
              </a:solidFill>
              <a:latin typeface="+mn-ea"/>
            </a:endParaRPr>
          </a:p>
        </p:txBody>
      </p:sp>
      <p:sp>
        <p:nvSpPr>
          <p:cNvPr id="18" name="文本框 17">
            <a:extLst>
              <a:ext uri="{FF2B5EF4-FFF2-40B4-BE49-F238E27FC236}">
                <a16:creationId xmlns:a16="http://schemas.microsoft.com/office/drawing/2014/main" id="{D2FE6ECE-B35E-C415-FC3C-0FACDC420071}"/>
              </a:ext>
            </a:extLst>
          </p:cNvPr>
          <p:cNvSpPr txBox="1"/>
          <p:nvPr/>
        </p:nvSpPr>
        <p:spPr>
          <a:xfrm>
            <a:off x="7467128" y="5586363"/>
            <a:ext cx="1416616" cy="307777"/>
          </a:xfrm>
          <a:prstGeom prst="rect">
            <a:avLst/>
          </a:prstGeom>
          <a:noFill/>
        </p:spPr>
        <p:txBody>
          <a:bodyPr wrap="square">
            <a:noAutofit/>
          </a:bodyPr>
          <a:lstStyle/>
          <a:p>
            <a:r>
              <a:rPr lang="zh-CN" altLang="en-US" sz="1400" dirty="0">
                <a:solidFill>
                  <a:schemeClr val="tx1">
                    <a:lumMod val="50000"/>
                    <a:lumOff val="50000"/>
                  </a:schemeClr>
                </a:solidFill>
                <a:latin typeface="+mn-ea"/>
              </a:rPr>
              <a:t>Future plans</a:t>
            </a:r>
          </a:p>
        </p:txBody>
      </p:sp>
      <p:cxnSp>
        <p:nvCxnSpPr>
          <p:cNvPr id="20" name="直接连接符 19">
            <a:extLst>
              <a:ext uri="{FF2B5EF4-FFF2-40B4-BE49-F238E27FC236}">
                <a16:creationId xmlns:a16="http://schemas.microsoft.com/office/drawing/2014/main" id="{5EA9F37E-94AE-7ED4-D769-EDB6861ABF3B}"/>
              </a:ext>
            </a:extLst>
          </p:cNvPr>
          <p:cNvCxnSpPr>
            <a:cxnSpLocks/>
          </p:cNvCxnSpPr>
          <p:nvPr/>
        </p:nvCxnSpPr>
        <p:spPr>
          <a:xfrm>
            <a:off x="7903442" y="3474661"/>
            <a:ext cx="2166833" cy="0"/>
          </a:xfrm>
          <a:prstGeom prst="line">
            <a:avLst/>
          </a:prstGeom>
          <a:ln w="3175">
            <a:gradFill>
              <a:gsLst>
                <a:gs pos="0">
                  <a:schemeClr val="accent1">
                    <a:alpha val="20000"/>
                  </a:schemeClr>
                </a:gs>
                <a:gs pos="100000">
                  <a:schemeClr val="accent1">
                    <a:alpha val="20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21" name="直接连接符 20">
            <a:extLst>
              <a:ext uri="{FF2B5EF4-FFF2-40B4-BE49-F238E27FC236}">
                <a16:creationId xmlns:a16="http://schemas.microsoft.com/office/drawing/2014/main" id="{8CA45DE5-F8CF-E1D4-4968-044DFD89C8E2}"/>
              </a:ext>
            </a:extLst>
          </p:cNvPr>
          <p:cNvCxnSpPr>
            <a:cxnSpLocks/>
          </p:cNvCxnSpPr>
          <p:nvPr/>
        </p:nvCxnSpPr>
        <p:spPr>
          <a:xfrm>
            <a:off x="7586521" y="2289581"/>
            <a:ext cx="2529029" cy="0"/>
          </a:xfrm>
          <a:prstGeom prst="line">
            <a:avLst/>
          </a:prstGeom>
          <a:ln w="3175">
            <a:gradFill>
              <a:gsLst>
                <a:gs pos="0">
                  <a:schemeClr val="accent1">
                    <a:alpha val="20000"/>
                  </a:schemeClr>
                </a:gs>
                <a:gs pos="100000">
                  <a:schemeClr val="accent1">
                    <a:alpha val="20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22" name="直接连接符 21">
            <a:extLst>
              <a:ext uri="{FF2B5EF4-FFF2-40B4-BE49-F238E27FC236}">
                <a16:creationId xmlns:a16="http://schemas.microsoft.com/office/drawing/2014/main" id="{97FA85E3-ABD4-056F-B478-5BEDB54B3EC3}"/>
              </a:ext>
            </a:extLst>
          </p:cNvPr>
          <p:cNvCxnSpPr>
            <a:cxnSpLocks/>
          </p:cNvCxnSpPr>
          <p:nvPr/>
        </p:nvCxnSpPr>
        <p:spPr>
          <a:xfrm>
            <a:off x="7591837" y="4664821"/>
            <a:ext cx="2502851" cy="0"/>
          </a:xfrm>
          <a:prstGeom prst="line">
            <a:avLst/>
          </a:prstGeom>
          <a:ln w="3175">
            <a:gradFill>
              <a:gsLst>
                <a:gs pos="0">
                  <a:schemeClr val="accent1">
                    <a:alpha val="20000"/>
                  </a:schemeClr>
                </a:gs>
                <a:gs pos="100000">
                  <a:schemeClr val="accent1">
                    <a:alpha val="20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23" name="直接连接符 22">
            <a:extLst>
              <a:ext uri="{FF2B5EF4-FFF2-40B4-BE49-F238E27FC236}">
                <a16:creationId xmlns:a16="http://schemas.microsoft.com/office/drawing/2014/main" id="{FEB216DD-45F8-5187-3BB5-8FB453A80763}"/>
              </a:ext>
            </a:extLst>
          </p:cNvPr>
          <p:cNvCxnSpPr>
            <a:cxnSpLocks/>
          </p:cNvCxnSpPr>
          <p:nvPr/>
        </p:nvCxnSpPr>
        <p:spPr>
          <a:xfrm>
            <a:off x="7568257" y="5878754"/>
            <a:ext cx="2502018" cy="0"/>
          </a:xfrm>
          <a:prstGeom prst="line">
            <a:avLst/>
          </a:prstGeom>
          <a:ln w="3175">
            <a:gradFill>
              <a:gsLst>
                <a:gs pos="0">
                  <a:schemeClr val="accent1">
                    <a:alpha val="20000"/>
                  </a:schemeClr>
                </a:gs>
                <a:gs pos="100000">
                  <a:schemeClr val="accent1">
                    <a:alpha val="20000"/>
                  </a:schemeClr>
                </a:gs>
              </a:gsLst>
              <a:lin ang="0" scaled="0"/>
            </a:gradFill>
          </a:ln>
        </p:spPr>
        <p:style>
          <a:lnRef idx="1">
            <a:schemeClr val="accent1"/>
          </a:lnRef>
          <a:fillRef idx="0">
            <a:schemeClr val="accent1"/>
          </a:fillRef>
          <a:effectRef idx="0">
            <a:schemeClr val="accent1"/>
          </a:effectRef>
          <a:fontRef idx="minor">
            <a:schemeClr val="tx1"/>
          </a:fontRef>
        </p:style>
      </p:cxnSp>
      <p:pic>
        <p:nvPicPr>
          <p:cNvPr id="24" name="Picture 2">
            <a:hlinkClick r:id="rId2"/>
            <a:extLst>
              <a:ext uri="{FF2B5EF4-FFF2-40B4-BE49-F238E27FC236}">
                <a16:creationId xmlns:a16="http://schemas.microsoft.com/office/drawing/2014/main" id="{DE5B820D-804D-6B42-43B8-497CD79D6E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37966" y="629542"/>
            <a:ext cx="1758709" cy="2344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67038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115AD2F7-37B2-97BF-CD3A-95EDA4DD0BE9}"/>
              </a:ext>
            </a:extLst>
          </p:cNvPr>
          <p:cNvSpPr>
            <a:spLocks noGrp="1"/>
          </p:cNvSpPr>
          <p:nvPr>
            <p:ph type="body" sz="quarter" idx="10"/>
          </p:nvPr>
        </p:nvSpPr>
        <p:spPr>
          <a:xfrm>
            <a:off x="965811" y="437134"/>
            <a:ext cx="2732610" cy="431547"/>
          </a:xfrm>
        </p:spPr>
        <p:txBody>
          <a:bodyPr/>
          <a:lstStyle/>
          <a:p>
            <a:r>
              <a:rPr lang="zh-CN" altLang="en-US" dirty="0">
                <a:gradFill>
                  <a:gsLst>
                    <a:gs pos="0">
                      <a:schemeClr val="accent1"/>
                    </a:gs>
                    <a:gs pos="100000">
                      <a:schemeClr val="accent2"/>
                    </a:gs>
                  </a:gsLst>
                  <a:lin ang="2700000" scaled="0"/>
                </a:gradFill>
                <a:latin typeface="+mj-lt"/>
                <a:ea typeface="+mj-ea"/>
              </a:rPr>
              <a:t>产品优化方向</a:t>
            </a:r>
          </a:p>
        </p:txBody>
      </p:sp>
      <p:sp>
        <p:nvSpPr>
          <p:cNvPr id="4" name="矩形: 圆角 3">
            <a:extLst>
              <a:ext uri="{FF2B5EF4-FFF2-40B4-BE49-F238E27FC236}">
                <a16:creationId xmlns:a16="http://schemas.microsoft.com/office/drawing/2014/main" id="{BCA7FB01-8D49-842E-2FF0-B6B27A9D0E50}"/>
              </a:ext>
            </a:extLst>
          </p:cNvPr>
          <p:cNvSpPr/>
          <p:nvPr/>
        </p:nvSpPr>
        <p:spPr>
          <a:xfrm>
            <a:off x="666038" y="1805969"/>
            <a:ext cx="2011816" cy="3616651"/>
          </a:xfrm>
          <a:prstGeom prst="roundRect">
            <a:avLst>
              <a:gd name="adj" fmla="val 3856"/>
            </a:avLst>
          </a:prstGeom>
          <a:solidFill>
            <a:schemeClr val="bg1"/>
          </a:solidFill>
          <a:ln w="6350">
            <a:solidFill>
              <a:schemeClr val="accent1"/>
            </a:solidFill>
          </a:ln>
          <a:effectLst>
            <a:outerShdw blurRad="254000" dist="177800" sx="99000" sy="99000" algn="l" rotWithShape="0">
              <a:schemeClr val="accent1">
                <a:lumMod val="75000"/>
                <a:alpha val="1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 name="文本框 4">
            <a:extLst>
              <a:ext uri="{FF2B5EF4-FFF2-40B4-BE49-F238E27FC236}">
                <a16:creationId xmlns:a16="http://schemas.microsoft.com/office/drawing/2014/main" id="{802485F1-E099-FEE8-93F7-1BD6DC266528}"/>
              </a:ext>
            </a:extLst>
          </p:cNvPr>
          <p:cNvSpPr txBox="1"/>
          <p:nvPr/>
        </p:nvSpPr>
        <p:spPr>
          <a:xfrm>
            <a:off x="857233" y="3445643"/>
            <a:ext cx="1625850" cy="1829418"/>
          </a:xfrm>
          <a:prstGeom prst="rect">
            <a:avLst/>
          </a:prstGeom>
          <a:noFill/>
        </p:spPr>
        <p:txBody>
          <a:bodyPr vert="horz" wrap="square" lIns="0" tIns="0" rIns="0" bIns="0" rtlCol="0">
            <a:noAutofit/>
          </a:bodyPr>
          <a:lstStyle/>
          <a:p>
            <a:pPr algn="ctr">
              <a:lnSpc>
                <a:spcPct val="120000"/>
              </a:lnSpc>
            </a:pPr>
            <a:r>
              <a:rPr lang="zh-CN" altLang="en-US" sz="1600" dirty="0">
                <a:solidFill>
                  <a:schemeClr val="tx1">
                    <a:lumMod val="50000"/>
                    <a:lumOff val="50000"/>
                  </a:schemeClr>
                </a:solidFill>
                <a:latin typeface="+mn-ea"/>
                <a:cs typeface="OPPOSans R" panose="00020600040101010101" pitchFamily="18" charset="-122"/>
              </a:rPr>
              <a:t>优化产品定位，结合市场情况和友商的产品，分析具体情况，突出符合市场的产品，丰富产品区间。</a:t>
            </a:r>
          </a:p>
        </p:txBody>
      </p:sp>
      <p:sp>
        <p:nvSpPr>
          <p:cNvPr id="6" name="矩形: 圆角 5">
            <a:extLst>
              <a:ext uri="{FF2B5EF4-FFF2-40B4-BE49-F238E27FC236}">
                <a16:creationId xmlns:a16="http://schemas.microsoft.com/office/drawing/2014/main" id="{8FE65AB3-BDD6-7605-BA81-02EEDE3E7EC6}"/>
              </a:ext>
            </a:extLst>
          </p:cNvPr>
          <p:cNvSpPr/>
          <p:nvPr/>
        </p:nvSpPr>
        <p:spPr>
          <a:xfrm>
            <a:off x="884038" y="1582357"/>
            <a:ext cx="1575816" cy="502287"/>
          </a:xfrm>
          <a:prstGeom prst="roundRect">
            <a:avLst>
              <a:gd name="adj" fmla="val 50000"/>
            </a:avLst>
          </a:prstGeom>
          <a:solidFill>
            <a:schemeClr val="accent1"/>
          </a:solidFill>
          <a:ln>
            <a:noFill/>
          </a:ln>
          <a:effectLst>
            <a:outerShdw blurRad="254000" dist="63500" dir="5400000" sx="95000" sy="95000" algn="t" rotWithShape="0">
              <a:schemeClr val="accent1">
                <a:lumMod val="75000"/>
                <a:alpha val="3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a:extLst>
              <a:ext uri="{FF2B5EF4-FFF2-40B4-BE49-F238E27FC236}">
                <a16:creationId xmlns:a16="http://schemas.microsoft.com/office/drawing/2014/main" id="{8DF8DD2A-1A92-6813-9A57-9C8A756DC7F0}"/>
              </a:ext>
            </a:extLst>
          </p:cNvPr>
          <p:cNvSpPr txBox="1"/>
          <p:nvPr/>
        </p:nvSpPr>
        <p:spPr>
          <a:xfrm>
            <a:off x="1124248" y="1667651"/>
            <a:ext cx="1113242" cy="380200"/>
          </a:xfrm>
          <a:prstGeom prst="rect">
            <a:avLst/>
          </a:prstGeom>
          <a:noFill/>
        </p:spPr>
        <p:txBody>
          <a:bodyPr vert="horz" lIns="0" tIns="0" rIns="0" bIns="0" rtlCol="0">
            <a:noAutofit/>
          </a:bodyPr>
          <a:lstStyle/>
          <a:p>
            <a:r>
              <a:rPr lang="zh-CN" altLang="en-US" sz="2000" b="1" dirty="0">
                <a:solidFill>
                  <a:schemeClr val="bg1"/>
                </a:solidFill>
                <a:latin typeface="+mj-ea"/>
                <a:ea typeface="+mj-ea"/>
              </a:rPr>
              <a:t>产品定位</a:t>
            </a:r>
          </a:p>
        </p:txBody>
      </p:sp>
      <p:sp>
        <p:nvSpPr>
          <p:cNvPr id="8" name="矩形: 圆角 7">
            <a:extLst>
              <a:ext uri="{FF2B5EF4-FFF2-40B4-BE49-F238E27FC236}">
                <a16:creationId xmlns:a16="http://schemas.microsoft.com/office/drawing/2014/main" id="{B47C2662-C245-3172-74E3-17DDC75255A0}"/>
              </a:ext>
            </a:extLst>
          </p:cNvPr>
          <p:cNvSpPr/>
          <p:nvPr/>
        </p:nvSpPr>
        <p:spPr>
          <a:xfrm>
            <a:off x="2870743" y="2360864"/>
            <a:ext cx="2011816" cy="3616651"/>
          </a:xfrm>
          <a:prstGeom prst="roundRect">
            <a:avLst>
              <a:gd name="adj" fmla="val 3856"/>
            </a:avLst>
          </a:prstGeom>
          <a:solidFill>
            <a:schemeClr val="bg1"/>
          </a:solidFill>
          <a:ln w="6350">
            <a:solidFill>
              <a:schemeClr val="accent1"/>
            </a:solidFill>
          </a:ln>
          <a:effectLst>
            <a:outerShdw blurRad="254000" dist="177800" sx="99000" sy="99000" algn="l" rotWithShape="0">
              <a:schemeClr val="accent1">
                <a:lumMod val="75000"/>
                <a:alpha val="1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 name="文本框 8">
            <a:extLst>
              <a:ext uri="{FF2B5EF4-FFF2-40B4-BE49-F238E27FC236}">
                <a16:creationId xmlns:a16="http://schemas.microsoft.com/office/drawing/2014/main" id="{C7E5C9F4-CED8-9471-5015-1E134A3A227E}"/>
              </a:ext>
            </a:extLst>
          </p:cNvPr>
          <p:cNvSpPr txBox="1"/>
          <p:nvPr/>
        </p:nvSpPr>
        <p:spPr>
          <a:xfrm>
            <a:off x="3111098" y="4000537"/>
            <a:ext cx="1625850" cy="1756379"/>
          </a:xfrm>
          <a:prstGeom prst="rect">
            <a:avLst/>
          </a:prstGeom>
          <a:noFill/>
        </p:spPr>
        <p:txBody>
          <a:bodyPr vert="horz" wrap="square" lIns="0" tIns="0" rIns="0" bIns="0" rtlCol="0">
            <a:noAutofit/>
          </a:bodyPr>
          <a:lstStyle/>
          <a:p>
            <a:pPr algn="ctr">
              <a:lnSpc>
                <a:spcPct val="120000"/>
              </a:lnSpc>
            </a:pPr>
            <a:r>
              <a:rPr lang="zh-CN" altLang="en-US" sz="1600" dirty="0">
                <a:solidFill>
                  <a:schemeClr val="tx1">
                    <a:lumMod val="50000"/>
                    <a:lumOff val="50000"/>
                  </a:schemeClr>
                </a:solidFill>
                <a:latin typeface="+mn-ea"/>
                <a:cs typeface="OPPOSans R" panose="00020600040101010101" pitchFamily="18" charset="-122"/>
              </a:rPr>
              <a:t>好的产品都会有不错的设计，尤其是高端产品。在设计上要做到更加精美，不仅性能强设计还精美。</a:t>
            </a:r>
          </a:p>
        </p:txBody>
      </p:sp>
      <p:sp>
        <p:nvSpPr>
          <p:cNvPr id="10" name="矩形: 圆角 9">
            <a:extLst>
              <a:ext uri="{FF2B5EF4-FFF2-40B4-BE49-F238E27FC236}">
                <a16:creationId xmlns:a16="http://schemas.microsoft.com/office/drawing/2014/main" id="{97B0073C-C306-6DD0-BC46-1D01619AD11D}"/>
              </a:ext>
            </a:extLst>
          </p:cNvPr>
          <p:cNvSpPr/>
          <p:nvPr/>
        </p:nvSpPr>
        <p:spPr>
          <a:xfrm>
            <a:off x="3088743" y="2137252"/>
            <a:ext cx="1575816" cy="502287"/>
          </a:xfrm>
          <a:prstGeom prst="roundRect">
            <a:avLst>
              <a:gd name="adj" fmla="val 50000"/>
            </a:avLst>
          </a:prstGeom>
          <a:solidFill>
            <a:schemeClr val="accent1"/>
          </a:solidFill>
          <a:ln>
            <a:noFill/>
          </a:ln>
          <a:effectLst>
            <a:outerShdw blurRad="254000" dist="63500" dir="5400000" sx="95000" sy="95000" algn="t" rotWithShape="0">
              <a:schemeClr val="accent1">
                <a:lumMod val="75000"/>
                <a:alpha val="3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a:extLst>
              <a:ext uri="{FF2B5EF4-FFF2-40B4-BE49-F238E27FC236}">
                <a16:creationId xmlns:a16="http://schemas.microsoft.com/office/drawing/2014/main" id="{23076733-3928-EBBF-3746-B1B6CA608BA1}"/>
              </a:ext>
            </a:extLst>
          </p:cNvPr>
          <p:cNvSpPr txBox="1"/>
          <p:nvPr/>
        </p:nvSpPr>
        <p:spPr>
          <a:xfrm>
            <a:off x="3398279" y="2231123"/>
            <a:ext cx="1030932" cy="232724"/>
          </a:xfrm>
          <a:prstGeom prst="rect">
            <a:avLst/>
          </a:prstGeom>
          <a:noFill/>
        </p:spPr>
        <p:txBody>
          <a:bodyPr vert="horz" lIns="0" tIns="0" rIns="0" bIns="0" rtlCol="0">
            <a:noAutofit/>
          </a:bodyPr>
          <a:lstStyle/>
          <a:p>
            <a:r>
              <a:rPr lang="zh-CN" altLang="en-US" sz="2000" b="1" dirty="0">
                <a:solidFill>
                  <a:schemeClr val="bg1"/>
                </a:solidFill>
                <a:latin typeface="+mj-ea"/>
                <a:ea typeface="+mj-ea"/>
              </a:rPr>
              <a:t>产品设计</a:t>
            </a:r>
          </a:p>
        </p:txBody>
      </p:sp>
      <p:sp>
        <p:nvSpPr>
          <p:cNvPr id="12" name="矩形: 圆角 11">
            <a:extLst>
              <a:ext uri="{FF2B5EF4-FFF2-40B4-BE49-F238E27FC236}">
                <a16:creationId xmlns:a16="http://schemas.microsoft.com/office/drawing/2014/main" id="{4C851BBA-978A-2EFA-64FA-0C0F384FC381}"/>
              </a:ext>
            </a:extLst>
          </p:cNvPr>
          <p:cNvSpPr/>
          <p:nvPr/>
        </p:nvSpPr>
        <p:spPr>
          <a:xfrm>
            <a:off x="5075448" y="1805969"/>
            <a:ext cx="2011816" cy="3616651"/>
          </a:xfrm>
          <a:prstGeom prst="roundRect">
            <a:avLst>
              <a:gd name="adj" fmla="val 3856"/>
            </a:avLst>
          </a:prstGeom>
          <a:solidFill>
            <a:schemeClr val="bg1"/>
          </a:solidFill>
          <a:ln w="6350">
            <a:solidFill>
              <a:schemeClr val="accent1"/>
            </a:solidFill>
          </a:ln>
          <a:effectLst>
            <a:outerShdw blurRad="254000" dist="177800" sx="99000" sy="99000" algn="l" rotWithShape="0">
              <a:schemeClr val="accent1">
                <a:lumMod val="75000"/>
                <a:alpha val="1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文本框 12">
            <a:extLst>
              <a:ext uri="{FF2B5EF4-FFF2-40B4-BE49-F238E27FC236}">
                <a16:creationId xmlns:a16="http://schemas.microsoft.com/office/drawing/2014/main" id="{AE2D5D1A-33B2-7AFE-C09D-D31CFC92F5F4}"/>
              </a:ext>
            </a:extLst>
          </p:cNvPr>
          <p:cNvSpPr txBox="1"/>
          <p:nvPr/>
        </p:nvSpPr>
        <p:spPr>
          <a:xfrm>
            <a:off x="5352440" y="3445642"/>
            <a:ext cx="1628541" cy="1829419"/>
          </a:xfrm>
          <a:prstGeom prst="rect">
            <a:avLst/>
          </a:prstGeom>
          <a:noFill/>
        </p:spPr>
        <p:txBody>
          <a:bodyPr vert="horz" wrap="square" lIns="0" tIns="0" rIns="0" bIns="0" rtlCol="0">
            <a:noAutofit/>
          </a:bodyPr>
          <a:lstStyle/>
          <a:p>
            <a:pPr algn="ctr">
              <a:lnSpc>
                <a:spcPct val="120000"/>
              </a:lnSpc>
            </a:pPr>
            <a:r>
              <a:rPr lang="zh-CN" altLang="en-US" sz="1600" dirty="0">
                <a:solidFill>
                  <a:schemeClr val="tx1">
                    <a:lumMod val="50000"/>
                    <a:lumOff val="50000"/>
                  </a:schemeClr>
                </a:solidFill>
                <a:latin typeface="+mn-ea"/>
                <a:cs typeface="OPPOSans R" panose="00020600040101010101" pitchFamily="18" charset="-122"/>
              </a:rPr>
              <a:t>优秀的产品都有着自己的核心竞争能力，要着力打造自己的核心竞争能力，突出产品实力。在竞争中获得胜利</a:t>
            </a:r>
          </a:p>
        </p:txBody>
      </p:sp>
      <p:sp>
        <p:nvSpPr>
          <p:cNvPr id="14" name="矩形: 圆角 13">
            <a:extLst>
              <a:ext uri="{FF2B5EF4-FFF2-40B4-BE49-F238E27FC236}">
                <a16:creationId xmlns:a16="http://schemas.microsoft.com/office/drawing/2014/main" id="{2C32586F-E43E-1BA0-B005-E2EBB57CB9AD}"/>
              </a:ext>
            </a:extLst>
          </p:cNvPr>
          <p:cNvSpPr/>
          <p:nvPr/>
        </p:nvSpPr>
        <p:spPr>
          <a:xfrm>
            <a:off x="5293448" y="1582357"/>
            <a:ext cx="1575816" cy="502287"/>
          </a:xfrm>
          <a:prstGeom prst="roundRect">
            <a:avLst>
              <a:gd name="adj" fmla="val 50000"/>
            </a:avLst>
          </a:prstGeom>
          <a:solidFill>
            <a:schemeClr val="accent1"/>
          </a:solidFill>
          <a:ln>
            <a:noFill/>
          </a:ln>
          <a:effectLst>
            <a:outerShdw blurRad="254000" dist="63500" dir="5400000" sx="95000" sy="95000" algn="t" rotWithShape="0">
              <a:schemeClr val="accent1">
                <a:lumMod val="75000"/>
                <a:alpha val="3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4">
            <a:extLst>
              <a:ext uri="{FF2B5EF4-FFF2-40B4-BE49-F238E27FC236}">
                <a16:creationId xmlns:a16="http://schemas.microsoft.com/office/drawing/2014/main" id="{CAC67A5B-732F-4D91-DB39-D9491CB53007}"/>
              </a:ext>
            </a:extLst>
          </p:cNvPr>
          <p:cNvSpPr txBox="1"/>
          <p:nvPr/>
        </p:nvSpPr>
        <p:spPr>
          <a:xfrm>
            <a:off x="5441777" y="1667943"/>
            <a:ext cx="1333715" cy="261538"/>
          </a:xfrm>
          <a:prstGeom prst="rect">
            <a:avLst/>
          </a:prstGeom>
          <a:noFill/>
        </p:spPr>
        <p:txBody>
          <a:bodyPr vert="horz" lIns="0" tIns="0" rIns="0" bIns="0" rtlCol="0">
            <a:noAutofit/>
          </a:bodyPr>
          <a:lstStyle/>
          <a:p>
            <a:r>
              <a:rPr lang="zh-CN" altLang="en-US" sz="2000" b="1" dirty="0">
                <a:solidFill>
                  <a:schemeClr val="bg1"/>
                </a:solidFill>
                <a:latin typeface="+mj-ea"/>
                <a:ea typeface="+mj-ea"/>
              </a:rPr>
              <a:t>核心竞争力</a:t>
            </a:r>
          </a:p>
        </p:txBody>
      </p:sp>
      <p:sp>
        <p:nvSpPr>
          <p:cNvPr id="16" name="矩形: 圆角 15">
            <a:extLst>
              <a:ext uri="{FF2B5EF4-FFF2-40B4-BE49-F238E27FC236}">
                <a16:creationId xmlns:a16="http://schemas.microsoft.com/office/drawing/2014/main" id="{706BC4DC-393C-6B68-C646-9A83EF0DA951}"/>
              </a:ext>
            </a:extLst>
          </p:cNvPr>
          <p:cNvSpPr/>
          <p:nvPr/>
        </p:nvSpPr>
        <p:spPr>
          <a:xfrm>
            <a:off x="9484859" y="1805969"/>
            <a:ext cx="2011816" cy="3616651"/>
          </a:xfrm>
          <a:prstGeom prst="roundRect">
            <a:avLst>
              <a:gd name="adj" fmla="val 3856"/>
            </a:avLst>
          </a:prstGeom>
          <a:solidFill>
            <a:schemeClr val="bg1"/>
          </a:solidFill>
          <a:ln w="6350">
            <a:solidFill>
              <a:schemeClr val="accent1"/>
            </a:solidFill>
          </a:ln>
          <a:effectLst>
            <a:outerShdw blurRad="254000" dist="177800" sx="99000" sy="99000" algn="l" rotWithShape="0">
              <a:schemeClr val="accent1">
                <a:lumMod val="75000"/>
                <a:alpha val="1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7" name="文本框 16">
            <a:extLst>
              <a:ext uri="{FF2B5EF4-FFF2-40B4-BE49-F238E27FC236}">
                <a16:creationId xmlns:a16="http://schemas.microsoft.com/office/drawing/2014/main" id="{4AD9DED5-C3A3-D854-4599-373D283D77D6}"/>
              </a:ext>
            </a:extLst>
          </p:cNvPr>
          <p:cNvSpPr txBox="1"/>
          <p:nvPr/>
        </p:nvSpPr>
        <p:spPr>
          <a:xfrm>
            <a:off x="9752922" y="3445643"/>
            <a:ext cx="1625850" cy="1829418"/>
          </a:xfrm>
          <a:prstGeom prst="rect">
            <a:avLst/>
          </a:prstGeom>
          <a:noFill/>
        </p:spPr>
        <p:txBody>
          <a:bodyPr vert="horz" wrap="square" lIns="0" tIns="0" rIns="0" bIns="0" rtlCol="0">
            <a:noAutofit/>
          </a:bodyPr>
          <a:lstStyle/>
          <a:p>
            <a:pPr algn="ctr">
              <a:lnSpc>
                <a:spcPct val="120000"/>
              </a:lnSpc>
            </a:pPr>
            <a:r>
              <a:rPr lang="zh-CN" altLang="en-US" sz="1600" dirty="0">
                <a:solidFill>
                  <a:schemeClr val="tx1">
                    <a:lumMod val="50000"/>
                    <a:lumOff val="50000"/>
                  </a:schemeClr>
                </a:solidFill>
                <a:latin typeface="+mn-ea"/>
                <a:cs typeface="OPPOSans R" panose="00020600040101010101" pitchFamily="18" charset="-122"/>
              </a:rPr>
              <a:t>每个产品都有自己的研发周期，我们要利用我们所拥有的优势，统筹发展，缩短研发周期，抢先一步推出产品。</a:t>
            </a:r>
          </a:p>
        </p:txBody>
      </p:sp>
      <p:sp>
        <p:nvSpPr>
          <p:cNvPr id="18" name="矩形: 圆角 17">
            <a:extLst>
              <a:ext uri="{FF2B5EF4-FFF2-40B4-BE49-F238E27FC236}">
                <a16:creationId xmlns:a16="http://schemas.microsoft.com/office/drawing/2014/main" id="{73A7C31D-43EE-CA98-466D-B37FB897E4D7}"/>
              </a:ext>
            </a:extLst>
          </p:cNvPr>
          <p:cNvSpPr/>
          <p:nvPr/>
        </p:nvSpPr>
        <p:spPr>
          <a:xfrm>
            <a:off x="9702859" y="1582357"/>
            <a:ext cx="1575816" cy="502287"/>
          </a:xfrm>
          <a:prstGeom prst="roundRect">
            <a:avLst>
              <a:gd name="adj" fmla="val 50000"/>
            </a:avLst>
          </a:prstGeom>
          <a:solidFill>
            <a:schemeClr val="accent1"/>
          </a:solidFill>
          <a:ln>
            <a:noFill/>
          </a:ln>
          <a:effectLst>
            <a:outerShdw blurRad="254000" dist="63500" dir="5400000" sx="95000" sy="95000" algn="t" rotWithShape="0">
              <a:schemeClr val="accent1">
                <a:lumMod val="75000"/>
                <a:alpha val="3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文本框 18">
            <a:extLst>
              <a:ext uri="{FF2B5EF4-FFF2-40B4-BE49-F238E27FC236}">
                <a16:creationId xmlns:a16="http://schemas.microsoft.com/office/drawing/2014/main" id="{9CAE10CD-F025-97A7-4825-98CE6583B480}"/>
              </a:ext>
            </a:extLst>
          </p:cNvPr>
          <p:cNvSpPr txBox="1"/>
          <p:nvPr/>
        </p:nvSpPr>
        <p:spPr>
          <a:xfrm>
            <a:off x="9989133" y="1675200"/>
            <a:ext cx="1107038" cy="276344"/>
          </a:xfrm>
          <a:prstGeom prst="rect">
            <a:avLst/>
          </a:prstGeom>
          <a:noFill/>
        </p:spPr>
        <p:txBody>
          <a:bodyPr vert="horz" lIns="0" tIns="0" rIns="0" bIns="0" rtlCol="0">
            <a:noAutofit/>
          </a:bodyPr>
          <a:lstStyle/>
          <a:p>
            <a:r>
              <a:rPr lang="zh-CN" altLang="en-US" sz="2000" b="1" dirty="0">
                <a:solidFill>
                  <a:schemeClr val="bg1"/>
                </a:solidFill>
                <a:latin typeface="+mj-ea"/>
                <a:ea typeface="+mj-ea"/>
              </a:rPr>
              <a:t>研发周期</a:t>
            </a:r>
          </a:p>
        </p:txBody>
      </p:sp>
      <p:sp>
        <p:nvSpPr>
          <p:cNvPr id="20" name="矩形: 圆角 19">
            <a:extLst>
              <a:ext uri="{FF2B5EF4-FFF2-40B4-BE49-F238E27FC236}">
                <a16:creationId xmlns:a16="http://schemas.microsoft.com/office/drawing/2014/main" id="{BF2EB189-2BD1-BDE0-CD9F-34FC9BFE3EC3}"/>
              </a:ext>
            </a:extLst>
          </p:cNvPr>
          <p:cNvSpPr/>
          <p:nvPr/>
        </p:nvSpPr>
        <p:spPr>
          <a:xfrm>
            <a:off x="7280153" y="2360864"/>
            <a:ext cx="2011816" cy="3616651"/>
          </a:xfrm>
          <a:prstGeom prst="roundRect">
            <a:avLst>
              <a:gd name="adj" fmla="val 3856"/>
            </a:avLst>
          </a:prstGeom>
          <a:solidFill>
            <a:schemeClr val="bg1"/>
          </a:solidFill>
          <a:ln w="6350">
            <a:solidFill>
              <a:schemeClr val="accent1"/>
            </a:solidFill>
          </a:ln>
          <a:effectLst>
            <a:outerShdw blurRad="254000" dist="177800" sx="99000" sy="99000" algn="l" rotWithShape="0">
              <a:schemeClr val="accent1">
                <a:lumMod val="75000"/>
                <a:alpha val="1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1" name="文本框 20">
            <a:extLst>
              <a:ext uri="{FF2B5EF4-FFF2-40B4-BE49-F238E27FC236}">
                <a16:creationId xmlns:a16="http://schemas.microsoft.com/office/drawing/2014/main" id="{9D8A9B7C-9E8B-5389-B2CF-B201A23794BF}"/>
              </a:ext>
            </a:extLst>
          </p:cNvPr>
          <p:cNvSpPr txBox="1"/>
          <p:nvPr/>
        </p:nvSpPr>
        <p:spPr>
          <a:xfrm>
            <a:off x="7548430" y="3896629"/>
            <a:ext cx="1639704" cy="1756379"/>
          </a:xfrm>
          <a:prstGeom prst="rect">
            <a:avLst/>
          </a:prstGeom>
          <a:noFill/>
        </p:spPr>
        <p:txBody>
          <a:bodyPr vert="horz" wrap="square" lIns="0" tIns="0" rIns="0" bIns="0" rtlCol="0">
            <a:noAutofit/>
          </a:bodyPr>
          <a:lstStyle/>
          <a:p>
            <a:pPr algn="ctr">
              <a:lnSpc>
                <a:spcPct val="120000"/>
              </a:lnSpc>
            </a:pPr>
            <a:r>
              <a:rPr lang="zh-CN" altLang="en-US" sz="1600" dirty="0">
                <a:solidFill>
                  <a:schemeClr val="tx1">
                    <a:lumMod val="50000"/>
                    <a:lumOff val="50000"/>
                  </a:schemeClr>
                </a:solidFill>
                <a:latin typeface="+mn-ea"/>
                <a:cs typeface="OPPOSans R" panose="00020600040101010101" pitchFamily="18" charset="-122"/>
              </a:rPr>
              <a:t>现在的产品不仅依赖自己，还与供应链的合作有着很大的关系。要加强与供应链的深度合作，共同研发产品。</a:t>
            </a:r>
          </a:p>
        </p:txBody>
      </p:sp>
      <p:sp>
        <p:nvSpPr>
          <p:cNvPr id="22" name="矩形: 圆角 21">
            <a:extLst>
              <a:ext uri="{FF2B5EF4-FFF2-40B4-BE49-F238E27FC236}">
                <a16:creationId xmlns:a16="http://schemas.microsoft.com/office/drawing/2014/main" id="{59D83F8C-1373-3400-D1BD-A71BEEE1391D}"/>
              </a:ext>
            </a:extLst>
          </p:cNvPr>
          <p:cNvSpPr/>
          <p:nvPr/>
        </p:nvSpPr>
        <p:spPr>
          <a:xfrm>
            <a:off x="7498153" y="2137252"/>
            <a:ext cx="1575816" cy="502287"/>
          </a:xfrm>
          <a:prstGeom prst="roundRect">
            <a:avLst>
              <a:gd name="adj" fmla="val 50000"/>
            </a:avLst>
          </a:prstGeom>
          <a:solidFill>
            <a:schemeClr val="accent1"/>
          </a:solidFill>
          <a:ln>
            <a:noFill/>
          </a:ln>
          <a:effectLst>
            <a:outerShdw blurRad="254000" dist="63500" dir="5400000" sx="95000" sy="95000" algn="t" rotWithShape="0">
              <a:schemeClr val="accent1">
                <a:lumMod val="75000"/>
                <a:alpha val="3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文本框 22">
            <a:extLst>
              <a:ext uri="{FF2B5EF4-FFF2-40B4-BE49-F238E27FC236}">
                <a16:creationId xmlns:a16="http://schemas.microsoft.com/office/drawing/2014/main" id="{AB8632BA-B793-CFF7-6290-D3F2014A938C}"/>
              </a:ext>
            </a:extLst>
          </p:cNvPr>
          <p:cNvSpPr txBox="1"/>
          <p:nvPr/>
        </p:nvSpPr>
        <p:spPr>
          <a:xfrm>
            <a:off x="7646327" y="2226373"/>
            <a:ext cx="1337525" cy="338557"/>
          </a:xfrm>
          <a:prstGeom prst="rect">
            <a:avLst/>
          </a:prstGeom>
          <a:noFill/>
        </p:spPr>
        <p:txBody>
          <a:bodyPr vert="horz" lIns="0" tIns="0" rIns="0" bIns="0" rtlCol="0">
            <a:noAutofit/>
          </a:bodyPr>
          <a:lstStyle/>
          <a:p>
            <a:r>
              <a:rPr lang="zh-CN" altLang="en-US" sz="2000" b="1" dirty="0">
                <a:solidFill>
                  <a:schemeClr val="bg1"/>
                </a:solidFill>
                <a:latin typeface="+mj-ea"/>
                <a:ea typeface="+mj-ea"/>
              </a:rPr>
              <a:t>供应链合作</a:t>
            </a:r>
          </a:p>
        </p:txBody>
      </p:sp>
      <p:pic>
        <p:nvPicPr>
          <p:cNvPr id="24" name="图形 23" descr="灯泡">
            <a:extLst>
              <a:ext uri="{FF2B5EF4-FFF2-40B4-BE49-F238E27FC236}">
                <a16:creationId xmlns:a16="http://schemas.microsoft.com/office/drawing/2014/main" id="{6F8D4990-67C4-0598-0325-894242DDDD0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398279" y="2918257"/>
            <a:ext cx="914400" cy="914400"/>
          </a:xfrm>
          <a:prstGeom prst="rect">
            <a:avLst/>
          </a:prstGeom>
        </p:spPr>
      </p:pic>
      <p:pic>
        <p:nvPicPr>
          <p:cNvPr id="25" name="图形 24" descr="地图指南针">
            <a:extLst>
              <a:ext uri="{FF2B5EF4-FFF2-40B4-BE49-F238E27FC236}">
                <a16:creationId xmlns:a16="http://schemas.microsoft.com/office/drawing/2014/main" id="{79CBF3DD-18E7-D36F-FD6E-C268E31A8DC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24248" y="2395651"/>
            <a:ext cx="914400" cy="914400"/>
          </a:xfrm>
          <a:prstGeom prst="rect">
            <a:avLst/>
          </a:prstGeom>
        </p:spPr>
      </p:pic>
      <p:pic>
        <p:nvPicPr>
          <p:cNvPr id="26" name="图形 25" descr="靶心">
            <a:extLst>
              <a:ext uri="{FF2B5EF4-FFF2-40B4-BE49-F238E27FC236}">
                <a16:creationId xmlns:a16="http://schemas.microsoft.com/office/drawing/2014/main" id="{68CEF915-3926-A831-5FC6-1DF61C4129B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624156" y="2382444"/>
            <a:ext cx="914400" cy="914400"/>
          </a:xfrm>
          <a:prstGeom prst="rect">
            <a:avLst/>
          </a:prstGeom>
        </p:spPr>
      </p:pic>
      <p:pic>
        <p:nvPicPr>
          <p:cNvPr id="27" name="图形 26" descr="会议室">
            <a:extLst>
              <a:ext uri="{FF2B5EF4-FFF2-40B4-BE49-F238E27FC236}">
                <a16:creationId xmlns:a16="http://schemas.microsoft.com/office/drawing/2014/main" id="{A4AAFB30-A96B-3DE0-1D10-072D956CEF8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828861" y="2918257"/>
            <a:ext cx="914400" cy="914400"/>
          </a:xfrm>
          <a:prstGeom prst="rect">
            <a:avLst/>
          </a:prstGeom>
        </p:spPr>
      </p:pic>
      <p:pic>
        <p:nvPicPr>
          <p:cNvPr id="28" name="图形 27" descr="研究">
            <a:extLst>
              <a:ext uri="{FF2B5EF4-FFF2-40B4-BE49-F238E27FC236}">
                <a16:creationId xmlns:a16="http://schemas.microsoft.com/office/drawing/2014/main" id="{193D8DAD-C921-61A3-0724-DFA2B918F37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085452" y="2438475"/>
            <a:ext cx="914400" cy="914400"/>
          </a:xfrm>
          <a:prstGeom prst="rect">
            <a:avLst/>
          </a:prstGeom>
        </p:spPr>
      </p:pic>
      <p:pic>
        <p:nvPicPr>
          <p:cNvPr id="29" name="Picture 2">
            <a:hlinkClick r:id="rId12"/>
            <a:extLst>
              <a:ext uri="{FF2B5EF4-FFF2-40B4-BE49-F238E27FC236}">
                <a16:creationId xmlns:a16="http://schemas.microsoft.com/office/drawing/2014/main" id="{AF10E293-E4F1-9B5B-D87D-B886B236A7F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737966" y="629542"/>
            <a:ext cx="1758709" cy="2344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87928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18A13061-FB4E-27E9-7069-A8764F7840AC}"/>
              </a:ext>
            </a:extLst>
          </p:cNvPr>
          <p:cNvSpPr>
            <a:spLocks noGrp="1"/>
          </p:cNvSpPr>
          <p:nvPr>
            <p:ph type="body" sz="quarter" idx="10"/>
          </p:nvPr>
        </p:nvSpPr>
        <p:spPr>
          <a:xfrm>
            <a:off x="965810" y="437134"/>
            <a:ext cx="6406539" cy="431547"/>
          </a:xfrm>
        </p:spPr>
        <p:txBody>
          <a:bodyPr/>
          <a:lstStyle/>
          <a:p>
            <a:r>
              <a:rPr lang="zh-CN" altLang="en-US" dirty="0">
                <a:gradFill>
                  <a:gsLst>
                    <a:gs pos="0">
                      <a:schemeClr val="accent1"/>
                    </a:gs>
                    <a:gs pos="100000">
                      <a:schemeClr val="accent2"/>
                    </a:gs>
                  </a:gsLst>
                  <a:lin ang="2700000" scaled="0"/>
                </a:gradFill>
                <a:latin typeface="+mj-lt"/>
                <a:ea typeface="+mj-ea"/>
              </a:rPr>
              <a:t>加大研发投入，增强核心竞争能力</a:t>
            </a:r>
          </a:p>
          <a:p>
            <a:endParaRPr lang="zh-CN" altLang="en-US" dirty="0"/>
          </a:p>
        </p:txBody>
      </p:sp>
      <p:sp>
        <p:nvSpPr>
          <p:cNvPr id="3" name="文本框 2">
            <a:extLst>
              <a:ext uri="{FF2B5EF4-FFF2-40B4-BE49-F238E27FC236}">
                <a16:creationId xmlns:a16="http://schemas.microsoft.com/office/drawing/2014/main" id="{5BAADA64-BE6B-F994-3423-A8A7F9FBFE29}"/>
              </a:ext>
            </a:extLst>
          </p:cNvPr>
          <p:cNvSpPr txBox="1"/>
          <p:nvPr/>
        </p:nvSpPr>
        <p:spPr>
          <a:xfrm>
            <a:off x="4753055" y="4736467"/>
            <a:ext cx="2802004" cy="1271043"/>
          </a:xfrm>
          <a:prstGeom prst="rect">
            <a:avLst/>
          </a:prstGeom>
          <a:noFill/>
        </p:spPr>
        <p:txBody>
          <a:bodyPr vert="horz" wrap="square" lIns="0" tIns="0" rIns="0" bIns="0" rtlCol="0">
            <a:noAutofit/>
          </a:bodyPr>
          <a:lstStyle/>
          <a:p>
            <a:pPr algn="ctr">
              <a:lnSpc>
                <a:spcPct val="120000"/>
              </a:lnSpc>
            </a:pPr>
            <a:r>
              <a:rPr lang="zh-CN" altLang="en-US" sz="1600" dirty="0">
                <a:solidFill>
                  <a:schemeClr val="tx1">
                    <a:lumMod val="50000"/>
                    <a:lumOff val="50000"/>
                  </a:schemeClr>
                </a:solidFill>
                <a:latin typeface="+mn-ea"/>
                <a:cs typeface="OPPOSans R" panose="00020600040101010101" pitchFamily="18" charset="-122"/>
              </a:rPr>
              <a:t>重视人才的培养，尤其是研发人员。有了强大的人才储备，公司发展才会有活力。为公司发展出谋划策。</a:t>
            </a:r>
          </a:p>
        </p:txBody>
      </p:sp>
      <p:sp>
        <p:nvSpPr>
          <p:cNvPr id="5" name="文本框 4">
            <a:extLst>
              <a:ext uri="{FF2B5EF4-FFF2-40B4-BE49-F238E27FC236}">
                <a16:creationId xmlns:a16="http://schemas.microsoft.com/office/drawing/2014/main" id="{4CC9E7BA-0AC5-8333-FAEF-72909C848753}"/>
              </a:ext>
            </a:extLst>
          </p:cNvPr>
          <p:cNvSpPr txBox="1"/>
          <p:nvPr/>
        </p:nvSpPr>
        <p:spPr>
          <a:xfrm>
            <a:off x="1282348" y="4783097"/>
            <a:ext cx="2539999" cy="1342400"/>
          </a:xfrm>
          <a:prstGeom prst="rect">
            <a:avLst/>
          </a:prstGeom>
          <a:noFill/>
        </p:spPr>
        <p:txBody>
          <a:bodyPr vert="horz" wrap="square" lIns="0" tIns="0" rIns="0" bIns="0" rtlCol="0">
            <a:noAutofit/>
          </a:bodyPr>
          <a:lstStyle/>
          <a:p>
            <a:pPr algn="ctr">
              <a:lnSpc>
                <a:spcPct val="120000"/>
              </a:lnSpc>
            </a:pPr>
            <a:r>
              <a:rPr lang="zh-CN" altLang="en-US" sz="1600" dirty="0">
                <a:solidFill>
                  <a:schemeClr val="tx1">
                    <a:lumMod val="50000"/>
                    <a:lumOff val="50000"/>
                  </a:schemeClr>
                </a:solidFill>
                <a:latin typeface="+mn-ea"/>
                <a:cs typeface="OPPOSans R" panose="00020600040101010101" pitchFamily="18" charset="-122"/>
              </a:rPr>
              <a:t>对于产品而言，关键技术显得尤为的重要。解决核心技术，将关键技术掌握在自己手中才是最重要的。</a:t>
            </a:r>
          </a:p>
        </p:txBody>
      </p:sp>
      <p:sp>
        <p:nvSpPr>
          <p:cNvPr id="6" name="文本框 5">
            <a:extLst>
              <a:ext uri="{FF2B5EF4-FFF2-40B4-BE49-F238E27FC236}">
                <a16:creationId xmlns:a16="http://schemas.microsoft.com/office/drawing/2014/main" id="{0B96AD47-9D8E-8DE5-865D-FA6EB645984E}"/>
              </a:ext>
            </a:extLst>
          </p:cNvPr>
          <p:cNvSpPr txBox="1"/>
          <p:nvPr/>
        </p:nvSpPr>
        <p:spPr>
          <a:xfrm>
            <a:off x="1282348" y="4256449"/>
            <a:ext cx="2620844" cy="318531"/>
          </a:xfrm>
          <a:prstGeom prst="rect">
            <a:avLst/>
          </a:prstGeom>
          <a:noFill/>
        </p:spPr>
        <p:txBody>
          <a:bodyPr vert="horz" lIns="0" tIns="0" rIns="0" bIns="0" rtlCol="0">
            <a:noAutofit/>
          </a:bodyPr>
          <a:lstStyle>
            <a:defPPr>
              <a:defRPr lang="zh-CN"/>
            </a:defPPr>
            <a:lvl1pPr>
              <a:defRPr sz="2000">
                <a:solidFill>
                  <a:schemeClr val="accent1"/>
                </a:solidFill>
                <a:latin typeface="+mj-ea"/>
                <a:ea typeface="+mj-ea"/>
              </a:defRPr>
            </a:lvl1pPr>
          </a:lstStyle>
          <a:p>
            <a:r>
              <a:rPr lang="zh-CN" altLang="en-US" b="1" dirty="0"/>
              <a:t>集中力量解决关键技术</a:t>
            </a:r>
          </a:p>
        </p:txBody>
      </p:sp>
      <p:sp>
        <p:nvSpPr>
          <p:cNvPr id="7" name="文本框 6">
            <a:extLst>
              <a:ext uri="{FF2B5EF4-FFF2-40B4-BE49-F238E27FC236}">
                <a16:creationId xmlns:a16="http://schemas.microsoft.com/office/drawing/2014/main" id="{97D35EB1-88C2-FF78-3290-061D4C7EC404}"/>
              </a:ext>
            </a:extLst>
          </p:cNvPr>
          <p:cNvSpPr txBox="1"/>
          <p:nvPr/>
        </p:nvSpPr>
        <p:spPr>
          <a:xfrm>
            <a:off x="5275653" y="4256449"/>
            <a:ext cx="1787776" cy="318531"/>
          </a:xfrm>
          <a:prstGeom prst="rect">
            <a:avLst/>
          </a:prstGeom>
          <a:noFill/>
        </p:spPr>
        <p:txBody>
          <a:bodyPr vert="horz" lIns="0" tIns="0" rIns="0" bIns="0" rtlCol="0">
            <a:noAutofit/>
          </a:bodyPr>
          <a:lstStyle>
            <a:defPPr>
              <a:defRPr lang="zh-CN"/>
            </a:defPPr>
            <a:lvl1pPr>
              <a:defRPr sz="2000">
                <a:solidFill>
                  <a:schemeClr val="bg1"/>
                </a:solidFill>
                <a:latin typeface="+mj-ea"/>
                <a:ea typeface="+mj-ea"/>
              </a:defRPr>
            </a:lvl1pPr>
          </a:lstStyle>
          <a:p>
            <a:r>
              <a:rPr lang="zh-CN" altLang="en-US" b="1" dirty="0">
                <a:solidFill>
                  <a:schemeClr val="accent1"/>
                </a:solidFill>
              </a:rPr>
              <a:t>重视人才的培养</a:t>
            </a:r>
          </a:p>
        </p:txBody>
      </p:sp>
      <p:sp>
        <p:nvSpPr>
          <p:cNvPr id="8" name="文本框 7">
            <a:extLst>
              <a:ext uri="{FF2B5EF4-FFF2-40B4-BE49-F238E27FC236}">
                <a16:creationId xmlns:a16="http://schemas.microsoft.com/office/drawing/2014/main" id="{8D289725-A6B4-9C45-8FB3-035518E1509B}"/>
              </a:ext>
            </a:extLst>
          </p:cNvPr>
          <p:cNvSpPr txBox="1"/>
          <p:nvPr/>
        </p:nvSpPr>
        <p:spPr>
          <a:xfrm>
            <a:off x="8224703" y="4783097"/>
            <a:ext cx="2539999" cy="1342400"/>
          </a:xfrm>
          <a:prstGeom prst="rect">
            <a:avLst/>
          </a:prstGeom>
          <a:noFill/>
        </p:spPr>
        <p:txBody>
          <a:bodyPr vert="horz" wrap="square" lIns="0" tIns="0" rIns="0" bIns="0" rtlCol="0">
            <a:noAutofit/>
          </a:bodyPr>
          <a:lstStyle/>
          <a:p>
            <a:pPr algn="ctr">
              <a:lnSpc>
                <a:spcPct val="120000"/>
              </a:lnSpc>
            </a:pPr>
            <a:r>
              <a:rPr lang="zh-CN" altLang="en-US" sz="1600" dirty="0">
                <a:solidFill>
                  <a:schemeClr val="tx1">
                    <a:lumMod val="50000"/>
                    <a:lumOff val="50000"/>
                  </a:schemeClr>
                </a:solidFill>
                <a:latin typeface="+mn-ea"/>
                <a:cs typeface="OPPOSans R" panose="00020600040101010101" pitchFamily="18" charset="-122"/>
              </a:rPr>
              <a:t>在研发经费不足的情况下，我们要集中力量解决首要问题，重要问题。为循序渐进，优先解决支持研重要技术。</a:t>
            </a:r>
          </a:p>
        </p:txBody>
      </p:sp>
      <p:sp>
        <p:nvSpPr>
          <p:cNvPr id="9" name="文本框 8">
            <a:extLst>
              <a:ext uri="{FF2B5EF4-FFF2-40B4-BE49-F238E27FC236}">
                <a16:creationId xmlns:a16="http://schemas.microsoft.com/office/drawing/2014/main" id="{A011E77E-4631-F707-5D4C-FC85D1AE7925}"/>
              </a:ext>
            </a:extLst>
          </p:cNvPr>
          <p:cNvSpPr txBox="1"/>
          <p:nvPr/>
        </p:nvSpPr>
        <p:spPr>
          <a:xfrm>
            <a:off x="8435890" y="4256449"/>
            <a:ext cx="2053774" cy="254292"/>
          </a:xfrm>
          <a:prstGeom prst="rect">
            <a:avLst/>
          </a:prstGeom>
          <a:noFill/>
        </p:spPr>
        <p:txBody>
          <a:bodyPr vert="horz" lIns="0" tIns="0" rIns="0" bIns="0" rtlCol="0">
            <a:noAutofit/>
          </a:bodyPr>
          <a:lstStyle>
            <a:defPPr>
              <a:defRPr lang="zh-CN"/>
            </a:defPPr>
            <a:lvl1pPr>
              <a:defRPr sz="2000">
                <a:solidFill>
                  <a:schemeClr val="accent1"/>
                </a:solidFill>
                <a:latin typeface="+mj-ea"/>
                <a:ea typeface="+mj-ea"/>
              </a:defRPr>
            </a:lvl1pPr>
          </a:lstStyle>
          <a:p>
            <a:r>
              <a:rPr lang="zh-CN" altLang="en-US" b="1" dirty="0"/>
              <a:t>合理使用研发经费</a:t>
            </a:r>
          </a:p>
        </p:txBody>
      </p:sp>
      <p:sp>
        <p:nvSpPr>
          <p:cNvPr id="10" name="矩形 9">
            <a:extLst>
              <a:ext uri="{FF2B5EF4-FFF2-40B4-BE49-F238E27FC236}">
                <a16:creationId xmlns:a16="http://schemas.microsoft.com/office/drawing/2014/main" id="{25FCC5F6-ED13-5B7C-9AB0-85B38D376814}"/>
              </a:ext>
            </a:extLst>
          </p:cNvPr>
          <p:cNvSpPr/>
          <p:nvPr/>
        </p:nvSpPr>
        <p:spPr>
          <a:xfrm>
            <a:off x="677069" y="1545772"/>
            <a:ext cx="10837862" cy="2220685"/>
          </a:xfrm>
          <a:prstGeom prst="rect">
            <a:avLst/>
          </a:prstGeom>
          <a:blipFill dpi="0" rotWithShape="1">
            <a:blip r:embed="rId2"/>
            <a:srcRect/>
            <a:tile tx="0" ty="-250190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a:extLst>
              <a:ext uri="{FF2B5EF4-FFF2-40B4-BE49-F238E27FC236}">
                <a16:creationId xmlns:a16="http://schemas.microsoft.com/office/drawing/2014/main" id="{0497E443-48A1-C945-4913-8D296AE9A74E}"/>
              </a:ext>
            </a:extLst>
          </p:cNvPr>
          <p:cNvSpPr/>
          <p:nvPr/>
        </p:nvSpPr>
        <p:spPr>
          <a:xfrm>
            <a:off x="677069" y="1545772"/>
            <a:ext cx="10837862" cy="2220685"/>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a:extLst>
              <a:ext uri="{FF2B5EF4-FFF2-40B4-BE49-F238E27FC236}">
                <a16:creationId xmlns:a16="http://schemas.microsoft.com/office/drawing/2014/main" id="{E217B750-8211-21CE-064D-9924B10F252F}"/>
              </a:ext>
            </a:extLst>
          </p:cNvPr>
          <p:cNvSpPr txBox="1"/>
          <p:nvPr/>
        </p:nvSpPr>
        <p:spPr>
          <a:xfrm>
            <a:off x="2658702" y="2144906"/>
            <a:ext cx="6874596" cy="1148900"/>
          </a:xfrm>
          <a:prstGeom prst="rect">
            <a:avLst/>
          </a:prstGeom>
          <a:noFill/>
        </p:spPr>
        <p:txBody>
          <a:bodyPr vert="horz" wrap="square" lIns="0" tIns="0" rIns="0" bIns="0" rtlCol="0">
            <a:noAutofit/>
          </a:bodyPr>
          <a:lstStyle/>
          <a:p>
            <a:pPr algn="ctr">
              <a:lnSpc>
                <a:spcPct val="150000"/>
              </a:lnSpc>
            </a:pPr>
            <a:r>
              <a:rPr lang="zh-CN" altLang="en-US" sz="1600" dirty="0">
                <a:solidFill>
                  <a:schemeClr val="bg1"/>
                </a:solidFill>
                <a:latin typeface="+mn-ea"/>
                <a:cs typeface="OPPOSans R" panose="00020600040101010101" pitchFamily="18" charset="-122"/>
              </a:rPr>
              <a:t>在目前日益白热化的竞争中，产品的核心竞争能力显得尤为的重要，只有不断的加大研发投入，增强自己产品的核心竞争能力，才能使公司在竞争中获得胜利</a:t>
            </a:r>
          </a:p>
        </p:txBody>
      </p:sp>
      <p:cxnSp>
        <p:nvCxnSpPr>
          <p:cNvPr id="12" name="直接连接符 11">
            <a:extLst>
              <a:ext uri="{FF2B5EF4-FFF2-40B4-BE49-F238E27FC236}">
                <a16:creationId xmlns:a16="http://schemas.microsoft.com/office/drawing/2014/main" id="{805D23DF-C7E2-F118-22B8-3C2CFFF30E92}"/>
              </a:ext>
            </a:extLst>
          </p:cNvPr>
          <p:cNvCxnSpPr>
            <a:cxnSpLocks/>
          </p:cNvCxnSpPr>
          <p:nvPr/>
        </p:nvCxnSpPr>
        <p:spPr>
          <a:xfrm>
            <a:off x="4252686" y="4732297"/>
            <a:ext cx="0" cy="696046"/>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直接连接符 12">
            <a:extLst>
              <a:ext uri="{FF2B5EF4-FFF2-40B4-BE49-F238E27FC236}">
                <a16:creationId xmlns:a16="http://schemas.microsoft.com/office/drawing/2014/main" id="{72C58F17-64A3-D2F4-313E-74CF684BED01}"/>
              </a:ext>
            </a:extLst>
          </p:cNvPr>
          <p:cNvCxnSpPr>
            <a:cxnSpLocks/>
          </p:cNvCxnSpPr>
          <p:nvPr/>
        </p:nvCxnSpPr>
        <p:spPr>
          <a:xfrm>
            <a:off x="4252686" y="4668059"/>
            <a:ext cx="0" cy="696046"/>
          </a:xfrm>
          <a:prstGeom prst="line">
            <a:avLst/>
          </a:prstGeom>
          <a:ln w="25400" cap="rnd">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4" name="直接连接符 13">
            <a:extLst>
              <a:ext uri="{FF2B5EF4-FFF2-40B4-BE49-F238E27FC236}">
                <a16:creationId xmlns:a16="http://schemas.microsoft.com/office/drawing/2014/main" id="{D2D6DCED-8C7D-6676-BE0B-492D148204C0}"/>
              </a:ext>
            </a:extLst>
          </p:cNvPr>
          <p:cNvCxnSpPr>
            <a:cxnSpLocks/>
          </p:cNvCxnSpPr>
          <p:nvPr/>
        </p:nvCxnSpPr>
        <p:spPr>
          <a:xfrm>
            <a:off x="7881257" y="4668059"/>
            <a:ext cx="0" cy="696046"/>
          </a:xfrm>
          <a:prstGeom prst="line">
            <a:avLst/>
          </a:prstGeom>
          <a:ln w="25400" cap="rnd">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5" name="Picture 2">
            <a:hlinkClick r:id="rId3"/>
            <a:extLst>
              <a:ext uri="{FF2B5EF4-FFF2-40B4-BE49-F238E27FC236}">
                <a16:creationId xmlns:a16="http://schemas.microsoft.com/office/drawing/2014/main" id="{9520827A-6B39-7F68-FDE0-7422A39890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37966" y="629542"/>
            <a:ext cx="1758709" cy="2344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16882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9CE4F47E-AED6-138A-4CA0-264AF1E8DA65}"/>
              </a:ext>
            </a:extLst>
          </p:cNvPr>
          <p:cNvSpPr>
            <a:spLocks noGrp="1"/>
          </p:cNvSpPr>
          <p:nvPr>
            <p:ph type="body" sz="quarter" idx="10"/>
          </p:nvPr>
        </p:nvSpPr>
        <p:spPr/>
        <p:txBody>
          <a:bodyPr/>
          <a:lstStyle/>
          <a:p>
            <a:r>
              <a:rPr lang="zh-CN" altLang="en-US" dirty="0">
                <a:gradFill>
                  <a:gsLst>
                    <a:gs pos="0">
                      <a:schemeClr val="accent1"/>
                    </a:gs>
                    <a:gs pos="100000">
                      <a:schemeClr val="accent2"/>
                    </a:gs>
                  </a:gsLst>
                  <a:lin ang="2700000" scaled="0"/>
                </a:gradFill>
                <a:latin typeface="+mj-lt"/>
                <a:ea typeface="+mj-ea"/>
              </a:rPr>
              <a:t>创新营销方式</a:t>
            </a:r>
          </a:p>
        </p:txBody>
      </p:sp>
      <p:grpSp>
        <p:nvGrpSpPr>
          <p:cNvPr id="3" name="组合 2">
            <a:extLst>
              <a:ext uri="{FF2B5EF4-FFF2-40B4-BE49-F238E27FC236}">
                <a16:creationId xmlns:a16="http://schemas.microsoft.com/office/drawing/2014/main" id="{9736CD2B-01A8-4EE5-ACB1-CFCDD0A1481C}"/>
              </a:ext>
            </a:extLst>
          </p:cNvPr>
          <p:cNvGrpSpPr/>
          <p:nvPr/>
        </p:nvGrpSpPr>
        <p:grpSpPr>
          <a:xfrm flipH="1">
            <a:off x="6546355" y="0"/>
            <a:ext cx="5656986" cy="6959600"/>
            <a:chOff x="3536136" y="143456"/>
            <a:chExt cx="5656986" cy="6959600"/>
          </a:xfrm>
        </p:grpSpPr>
        <p:sp>
          <p:nvSpPr>
            <p:cNvPr id="4" name="矩形 11">
              <a:extLst>
                <a:ext uri="{FF2B5EF4-FFF2-40B4-BE49-F238E27FC236}">
                  <a16:creationId xmlns:a16="http://schemas.microsoft.com/office/drawing/2014/main" id="{BEA2C438-34D9-6F30-6DD7-D447BBFFCC24}"/>
                </a:ext>
              </a:extLst>
            </p:cNvPr>
            <p:cNvSpPr/>
            <p:nvPr/>
          </p:nvSpPr>
          <p:spPr>
            <a:xfrm>
              <a:off x="3536136" y="143456"/>
              <a:ext cx="5656986" cy="6959600"/>
            </a:xfrm>
            <a:custGeom>
              <a:avLst/>
              <a:gdLst>
                <a:gd name="connsiteX0" fmla="*/ 0 w 5394560"/>
                <a:gd name="connsiteY0" fmla="*/ 0 h 6959600"/>
                <a:gd name="connsiteX1" fmla="*/ 5394560 w 5394560"/>
                <a:gd name="connsiteY1" fmla="*/ 0 h 6959600"/>
                <a:gd name="connsiteX2" fmla="*/ 5394560 w 5394560"/>
                <a:gd name="connsiteY2" fmla="*/ 6959600 h 6959600"/>
                <a:gd name="connsiteX3" fmla="*/ 0 w 5394560"/>
                <a:gd name="connsiteY3" fmla="*/ 6959600 h 6959600"/>
                <a:gd name="connsiteX4" fmla="*/ 0 w 5394560"/>
                <a:gd name="connsiteY4" fmla="*/ 0 h 6959600"/>
                <a:gd name="connsiteX0" fmla="*/ 0 w 5394560"/>
                <a:gd name="connsiteY0" fmla="*/ 0 h 6959600"/>
                <a:gd name="connsiteX1" fmla="*/ 5394560 w 5394560"/>
                <a:gd name="connsiteY1" fmla="*/ 0 h 6959600"/>
                <a:gd name="connsiteX2" fmla="*/ 5394560 w 5394560"/>
                <a:gd name="connsiteY2" fmla="*/ 6959600 h 6959600"/>
                <a:gd name="connsiteX3" fmla="*/ 0 w 5394560"/>
                <a:gd name="connsiteY3" fmla="*/ 6959600 h 6959600"/>
                <a:gd name="connsiteX4" fmla="*/ 0 w 5394560"/>
                <a:gd name="connsiteY4" fmla="*/ 0 h 6959600"/>
                <a:gd name="connsiteX0" fmla="*/ 0 w 5394560"/>
                <a:gd name="connsiteY0" fmla="*/ 0 h 6959600"/>
                <a:gd name="connsiteX1" fmla="*/ 5394560 w 5394560"/>
                <a:gd name="connsiteY1" fmla="*/ 0 h 6959600"/>
                <a:gd name="connsiteX2" fmla="*/ 5394560 w 5394560"/>
                <a:gd name="connsiteY2" fmla="*/ 6959600 h 6959600"/>
                <a:gd name="connsiteX3" fmla="*/ 0 w 5394560"/>
                <a:gd name="connsiteY3" fmla="*/ 6959600 h 6959600"/>
                <a:gd name="connsiteX4" fmla="*/ 0 w 5394560"/>
                <a:gd name="connsiteY4" fmla="*/ 0 h 6959600"/>
                <a:gd name="connsiteX0" fmla="*/ 0 w 5394717"/>
                <a:gd name="connsiteY0" fmla="*/ 0 h 6959600"/>
                <a:gd name="connsiteX1" fmla="*/ 5394560 w 5394717"/>
                <a:gd name="connsiteY1" fmla="*/ 0 h 6959600"/>
                <a:gd name="connsiteX2" fmla="*/ 5394560 w 5394717"/>
                <a:gd name="connsiteY2" fmla="*/ 6959600 h 6959600"/>
                <a:gd name="connsiteX3" fmla="*/ 0 w 5394717"/>
                <a:gd name="connsiteY3" fmla="*/ 6959600 h 6959600"/>
                <a:gd name="connsiteX4" fmla="*/ 0 w 5394717"/>
                <a:gd name="connsiteY4" fmla="*/ 0 h 6959600"/>
                <a:gd name="connsiteX0" fmla="*/ 0 w 5394662"/>
                <a:gd name="connsiteY0" fmla="*/ 0 h 6959600"/>
                <a:gd name="connsiteX1" fmla="*/ 5394560 w 5394662"/>
                <a:gd name="connsiteY1" fmla="*/ 0 h 6959600"/>
                <a:gd name="connsiteX2" fmla="*/ 5394560 w 5394662"/>
                <a:gd name="connsiteY2" fmla="*/ 6959600 h 6959600"/>
                <a:gd name="connsiteX3" fmla="*/ 0 w 5394662"/>
                <a:gd name="connsiteY3" fmla="*/ 6959600 h 6959600"/>
                <a:gd name="connsiteX4" fmla="*/ 0 w 5394662"/>
                <a:gd name="connsiteY4" fmla="*/ 0 h 6959600"/>
                <a:gd name="connsiteX0" fmla="*/ 0 w 5478324"/>
                <a:gd name="connsiteY0" fmla="*/ 0 h 6959600"/>
                <a:gd name="connsiteX1" fmla="*/ 5394560 w 5478324"/>
                <a:gd name="connsiteY1" fmla="*/ 0 h 6959600"/>
                <a:gd name="connsiteX2" fmla="*/ 5394560 w 5478324"/>
                <a:gd name="connsiteY2" fmla="*/ 6959600 h 6959600"/>
                <a:gd name="connsiteX3" fmla="*/ 0 w 5478324"/>
                <a:gd name="connsiteY3" fmla="*/ 6959600 h 6959600"/>
                <a:gd name="connsiteX4" fmla="*/ 0 w 5478324"/>
                <a:gd name="connsiteY4" fmla="*/ 0 h 6959600"/>
                <a:gd name="connsiteX0" fmla="*/ 0 w 5531669"/>
                <a:gd name="connsiteY0" fmla="*/ 0 h 6959600"/>
                <a:gd name="connsiteX1" fmla="*/ 5394560 w 5531669"/>
                <a:gd name="connsiteY1" fmla="*/ 0 h 6959600"/>
                <a:gd name="connsiteX2" fmla="*/ 5394560 w 5531669"/>
                <a:gd name="connsiteY2" fmla="*/ 6959600 h 6959600"/>
                <a:gd name="connsiteX3" fmla="*/ 0 w 5531669"/>
                <a:gd name="connsiteY3" fmla="*/ 6959600 h 6959600"/>
                <a:gd name="connsiteX4" fmla="*/ 0 w 5531669"/>
                <a:gd name="connsiteY4" fmla="*/ 0 h 6959600"/>
                <a:gd name="connsiteX0" fmla="*/ 0 w 5532868"/>
                <a:gd name="connsiteY0" fmla="*/ 0 h 6959600"/>
                <a:gd name="connsiteX1" fmla="*/ 5394560 w 5532868"/>
                <a:gd name="connsiteY1" fmla="*/ 0 h 6959600"/>
                <a:gd name="connsiteX2" fmla="*/ 5416332 w 5532868"/>
                <a:gd name="connsiteY2" fmla="*/ 6879771 h 6959600"/>
                <a:gd name="connsiteX3" fmla="*/ 0 w 5532868"/>
                <a:gd name="connsiteY3" fmla="*/ 6959600 h 6959600"/>
                <a:gd name="connsiteX4" fmla="*/ 0 w 5532868"/>
                <a:gd name="connsiteY4" fmla="*/ 0 h 6959600"/>
                <a:gd name="connsiteX0" fmla="*/ 0 w 5530882"/>
                <a:gd name="connsiteY0" fmla="*/ 0 h 6959600"/>
                <a:gd name="connsiteX1" fmla="*/ 5394560 w 5530882"/>
                <a:gd name="connsiteY1" fmla="*/ 0 h 6959600"/>
                <a:gd name="connsiteX2" fmla="*/ 5380046 w 5530882"/>
                <a:gd name="connsiteY2" fmla="*/ 6850742 h 6959600"/>
                <a:gd name="connsiteX3" fmla="*/ 0 w 5530882"/>
                <a:gd name="connsiteY3" fmla="*/ 6959600 h 6959600"/>
                <a:gd name="connsiteX4" fmla="*/ 0 w 5530882"/>
                <a:gd name="connsiteY4" fmla="*/ 0 h 6959600"/>
                <a:gd name="connsiteX0" fmla="*/ 0 w 5530711"/>
                <a:gd name="connsiteY0" fmla="*/ 0 h 6959600"/>
                <a:gd name="connsiteX1" fmla="*/ 5394560 w 5530711"/>
                <a:gd name="connsiteY1" fmla="*/ 0 h 6959600"/>
                <a:gd name="connsiteX2" fmla="*/ 5376871 w 5530711"/>
                <a:gd name="connsiteY2" fmla="*/ 6860267 h 6959600"/>
                <a:gd name="connsiteX3" fmla="*/ 0 w 5530711"/>
                <a:gd name="connsiteY3" fmla="*/ 6959600 h 6959600"/>
                <a:gd name="connsiteX4" fmla="*/ 0 w 5530711"/>
                <a:gd name="connsiteY4" fmla="*/ 0 h 6959600"/>
                <a:gd name="connsiteX0" fmla="*/ 0 w 5530711"/>
                <a:gd name="connsiteY0" fmla="*/ 0 h 6959600"/>
                <a:gd name="connsiteX1" fmla="*/ 5394560 w 5530711"/>
                <a:gd name="connsiteY1" fmla="*/ 0 h 6959600"/>
                <a:gd name="connsiteX2" fmla="*/ 5376871 w 5530711"/>
                <a:gd name="connsiteY2" fmla="*/ 6850742 h 6959600"/>
                <a:gd name="connsiteX3" fmla="*/ 0 w 5530711"/>
                <a:gd name="connsiteY3" fmla="*/ 6959600 h 6959600"/>
                <a:gd name="connsiteX4" fmla="*/ 0 w 5530711"/>
                <a:gd name="connsiteY4" fmla="*/ 0 h 6959600"/>
                <a:gd name="connsiteX0" fmla="*/ 0 w 5530711"/>
                <a:gd name="connsiteY0" fmla="*/ 0 h 6959600"/>
                <a:gd name="connsiteX1" fmla="*/ 5394560 w 5530711"/>
                <a:gd name="connsiteY1" fmla="*/ 0 h 6959600"/>
                <a:gd name="connsiteX2" fmla="*/ 5376871 w 5530711"/>
                <a:gd name="connsiteY2" fmla="*/ 6860267 h 6959600"/>
                <a:gd name="connsiteX3" fmla="*/ 0 w 5530711"/>
                <a:gd name="connsiteY3" fmla="*/ 6959600 h 6959600"/>
                <a:gd name="connsiteX4" fmla="*/ 0 w 5530711"/>
                <a:gd name="connsiteY4" fmla="*/ 0 h 6959600"/>
                <a:gd name="connsiteX0" fmla="*/ 0 w 5523003"/>
                <a:gd name="connsiteY0" fmla="*/ 0 h 6959600"/>
                <a:gd name="connsiteX1" fmla="*/ 5394560 w 5523003"/>
                <a:gd name="connsiteY1" fmla="*/ 0 h 6959600"/>
                <a:gd name="connsiteX2" fmla="*/ 5224564 w 5523003"/>
                <a:gd name="connsiteY2" fmla="*/ 6860267 h 6959600"/>
                <a:gd name="connsiteX3" fmla="*/ 0 w 5523003"/>
                <a:gd name="connsiteY3" fmla="*/ 6959600 h 6959600"/>
                <a:gd name="connsiteX4" fmla="*/ 0 w 5523003"/>
                <a:gd name="connsiteY4" fmla="*/ 0 h 6959600"/>
                <a:gd name="connsiteX0" fmla="*/ 0 w 5470315"/>
                <a:gd name="connsiteY0" fmla="*/ 0 h 6959600"/>
                <a:gd name="connsiteX1" fmla="*/ 5339176 w 5470315"/>
                <a:gd name="connsiteY1" fmla="*/ 21771 h 6959600"/>
                <a:gd name="connsiteX2" fmla="*/ 5224564 w 5470315"/>
                <a:gd name="connsiteY2" fmla="*/ 6860267 h 6959600"/>
                <a:gd name="connsiteX3" fmla="*/ 0 w 5470315"/>
                <a:gd name="connsiteY3" fmla="*/ 6959600 h 6959600"/>
                <a:gd name="connsiteX4" fmla="*/ 0 w 5470315"/>
                <a:gd name="connsiteY4" fmla="*/ 0 h 6959600"/>
                <a:gd name="connsiteX0" fmla="*/ 0 w 5384956"/>
                <a:gd name="connsiteY0" fmla="*/ 0 h 6959600"/>
                <a:gd name="connsiteX1" fmla="*/ 5249176 w 5384956"/>
                <a:gd name="connsiteY1" fmla="*/ 7257 h 6959600"/>
                <a:gd name="connsiteX2" fmla="*/ 5224564 w 5384956"/>
                <a:gd name="connsiteY2" fmla="*/ 6860267 h 6959600"/>
                <a:gd name="connsiteX3" fmla="*/ 0 w 5384956"/>
                <a:gd name="connsiteY3" fmla="*/ 6959600 h 6959600"/>
                <a:gd name="connsiteX4" fmla="*/ 0 w 5384956"/>
                <a:gd name="connsiteY4" fmla="*/ 0 h 6959600"/>
                <a:gd name="connsiteX0" fmla="*/ 0 w 5393644"/>
                <a:gd name="connsiteY0" fmla="*/ 0 h 6959600"/>
                <a:gd name="connsiteX1" fmla="*/ 5249176 w 5393644"/>
                <a:gd name="connsiteY1" fmla="*/ 7257 h 6959600"/>
                <a:gd name="connsiteX2" fmla="*/ 5376872 w 5393644"/>
                <a:gd name="connsiteY2" fmla="*/ 6838495 h 6959600"/>
                <a:gd name="connsiteX3" fmla="*/ 0 w 5393644"/>
                <a:gd name="connsiteY3" fmla="*/ 6959600 h 6959600"/>
                <a:gd name="connsiteX4" fmla="*/ 0 w 5393644"/>
                <a:gd name="connsiteY4" fmla="*/ 0 h 6959600"/>
                <a:gd name="connsiteX0" fmla="*/ 0 w 5389018"/>
                <a:gd name="connsiteY0" fmla="*/ 0 h 6959600"/>
                <a:gd name="connsiteX1" fmla="*/ 5249176 w 5389018"/>
                <a:gd name="connsiteY1" fmla="*/ 7257 h 6959600"/>
                <a:gd name="connsiteX2" fmla="*/ 5376872 w 5389018"/>
                <a:gd name="connsiteY2" fmla="*/ 6838495 h 6959600"/>
                <a:gd name="connsiteX3" fmla="*/ 0 w 5389018"/>
                <a:gd name="connsiteY3" fmla="*/ 6959600 h 6959600"/>
                <a:gd name="connsiteX4" fmla="*/ 0 w 5389018"/>
                <a:gd name="connsiteY4" fmla="*/ 0 h 6959600"/>
                <a:gd name="connsiteX0" fmla="*/ 0 w 5404564"/>
                <a:gd name="connsiteY0" fmla="*/ 0 h 6959600"/>
                <a:gd name="connsiteX1" fmla="*/ 5249176 w 5404564"/>
                <a:gd name="connsiteY1" fmla="*/ 7257 h 6959600"/>
                <a:gd name="connsiteX2" fmla="*/ 5404564 w 5404564"/>
                <a:gd name="connsiteY2" fmla="*/ 6853010 h 6959600"/>
                <a:gd name="connsiteX3" fmla="*/ 0 w 5404564"/>
                <a:gd name="connsiteY3" fmla="*/ 6959600 h 6959600"/>
                <a:gd name="connsiteX4" fmla="*/ 0 w 5404564"/>
                <a:gd name="connsiteY4" fmla="*/ 0 h 6959600"/>
                <a:gd name="connsiteX0" fmla="*/ 0 w 5396585"/>
                <a:gd name="connsiteY0" fmla="*/ 0 h 6959600"/>
                <a:gd name="connsiteX1" fmla="*/ 5249176 w 5396585"/>
                <a:gd name="connsiteY1" fmla="*/ 7257 h 6959600"/>
                <a:gd name="connsiteX2" fmla="*/ 5396585 w 5396585"/>
                <a:gd name="connsiteY2" fmla="*/ 6858586 h 6959600"/>
                <a:gd name="connsiteX3" fmla="*/ 0 w 5396585"/>
                <a:gd name="connsiteY3" fmla="*/ 6959600 h 6959600"/>
                <a:gd name="connsiteX4" fmla="*/ 0 w 5396585"/>
                <a:gd name="connsiteY4" fmla="*/ 0 h 6959600"/>
                <a:gd name="connsiteX0" fmla="*/ 0 w 5396585"/>
                <a:gd name="connsiteY0" fmla="*/ 0 h 6959600"/>
                <a:gd name="connsiteX1" fmla="*/ 5193327 w 5396585"/>
                <a:gd name="connsiteY1" fmla="*/ 1681 h 6959600"/>
                <a:gd name="connsiteX2" fmla="*/ 5396585 w 5396585"/>
                <a:gd name="connsiteY2" fmla="*/ 6858586 h 6959600"/>
                <a:gd name="connsiteX3" fmla="*/ 0 w 5396585"/>
                <a:gd name="connsiteY3" fmla="*/ 6959600 h 6959600"/>
                <a:gd name="connsiteX4" fmla="*/ 0 w 5396585"/>
                <a:gd name="connsiteY4" fmla="*/ 0 h 695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6585" h="6959600">
                  <a:moveTo>
                    <a:pt x="0" y="0"/>
                  </a:moveTo>
                  <a:lnTo>
                    <a:pt x="5193327" y="1681"/>
                  </a:lnTo>
                  <a:cubicBezTo>
                    <a:pt x="5882754" y="2858576"/>
                    <a:pt x="3789507" y="2898605"/>
                    <a:pt x="5396585" y="6858586"/>
                  </a:cubicBezTo>
                  <a:lnTo>
                    <a:pt x="0" y="6959600"/>
                  </a:lnTo>
                  <a:lnTo>
                    <a:pt x="0" y="0"/>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11">
              <a:extLst>
                <a:ext uri="{FF2B5EF4-FFF2-40B4-BE49-F238E27FC236}">
                  <a16:creationId xmlns:a16="http://schemas.microsoft.com/office/drawing/2014/main" id="{A70CD955-60EF-426E-79C9-6AC07D02497C}"/>
                </a:ext>
              </a:extLst>
            </p:cNvPr>
            <p:cNvSpPr/>
            <p:nvPr/>
          </p:nvSpPr>
          <p:spPr>
            <a:xfrm>
              <a:off x="3536136" y="143456"/>
              <a:ext cx="5530711" cy="6959600"/>
            </a:xfrm>
            <a:custGeom>
              <a:avLst/>
              <a:gdLst>
                <a:gd name="connsiteX0" fmla="*/ 0 w 5394560"/>
                <a:gd name="connsiteY0" fmla="*/ 0 h 6959600"/>
                <a:gd name="connsiteX1" fmla="*/ 5394560 w 5394560"/>
                <a:gd name="connsiteY1" fmla="*/ 0 h 6959600"/>
                <a:gd name="connsiteX2" fmla="*/ 5394560 w 5394560"/>
                <a:gd name="connsiteY2" fmla="*/ 6959600 h 6959600"/>
                <a:gd name="connsiteX3" fmla="*/ 0 w 5394560"/>
                <a:gd name="connsiteY3" fmla="*/ 6959600 h 6959600"/>
                <a:gd name="connsiteX4" fmla="*/ 0 w 5394560"/>
                <a:gd name="connsiteY4" fmla="*/ 0 h 6959600"/>
                <a:gd name="connsiteX0" fmla="*/ 0 w 5394560"/>
                <a:gd name="connsiteY0" fmla="*/ 0 h 6959600"/>
                <a:gd name="connsiteX1" fmla="*/ 5394560 w 5394560"/>
                <a:gd name="connsiteY1" fmla="*/ 0 h 6959600"/>
                <a:gd name="connsiteX2" fmla="*/ 5394560 w 5394560"/>
                <a:gd name="connsiteY2" fmla="*/ 6959600 h 6959600"/>
                <a:gd name="connsiteX3" fmla="*/ 0 w 5394560"/>
                <a:gd name="connsiteY3" fmla="*/ 6959600 h 6959600"/>
                <a:gd name="connsiteX4" fmla="*/ 0 w 5394560"/>
                <a:gd name="connsiteY4" fmla="*/ 0 h 6959600"/>
                <a:gd name="connsiteX0" fmla="*/ 0 w 5394560"/>
                <a:gd name="connsiteY0" fmla="*/ 0 h 6959600"/>
                <a:gd name="connsiteX1" fmla="*/ 5394560 w 5394560"/>
                <a:gd name="connsiteY1" fmla="*/ 0 h 6959600"/>
                <a:gd name="connsiteX2" fmla="*/ 5394560 w 5394560"/>
                <a:gd name="connsiteY2" fmla="*/ 6959600 h 6959600"/>
                <a:gd name="connsiteX3" fmla="*/ 0 w 5394560"/>
                <a:gd name="connsiteY3" fmla="*/ 6959600 h 6959600"/>
                <a:gd name="connsiteX4" fmla="*/ 0 w 5394560"/>
                <a:gd name="connsiteY4" fmla="*/ 0 h 6959600"/>
                <a:gd name="connsiteX0" fmla="*/ 0 w 5394717"/>
                <a:gd name="connsiteY0" fmla="*/ 0 h 6959600"/>
                <a:gd name="connsiteX1" fmla="*/ 5394560 w 5394717"/>
                <a:gd name="connsiteY1" fmla="*/ 0 h 6959600"/>
                <a:gd name="connsiteX2" fmla="*/ 5394560 w 5394717"/>
                <a:gd name="connsiteY2" fmla="*/ 6959600 h 6959600"/>
                <a:gd name="connsiteX3" fmla="*/ 0 w 5394717"/>
                <a:gd name="connsiteY3" fmla="*/ 6959600 h 6959600"/>
                <a:gd name="connsiteX4" fmla="*/ 0 w 5394717"/>
                <a:gd name="connsiteY4" fmla="*/ 0 h 6959600"/>
                <a:gd name="connsiteX0" fmla="*/ 0 w 5394662"/>
                <a:gd name="connsiteY0" fmla="*/ 0 h 6959600"/>
                <a:gd name="connsiteX1" fmla="*/ 5394560 w 5394662"/>
                <a:gd name="connsiteY1" fmla="*/ 0 h 6959600"/>
                <a:gd name="connsiteX2" fmla="*/ 5394560 w 5394662"/>
                <a:gd name="connsiteY2" fmla="*/ 6959600 h 6959600"/>
                <a:gd name="connsiteX3" fmla="*/ 0 w 5394662"/>
                <a:gd name="connsiteY3" fmla="*/ 6959600 h 6959600"/>
                <a:gd name="connsiteX4" fmla="*/ 0 w 5394662"/>
                <a:gd name="connsiteY4" fmla="*/ 0 h 6959600"/>
                <a:gd name="connsiteX0" fmla="*/ 0 w 5478324"/>
                <a:gd name="connsiteY0" fmla="*/ 0 h 6959600"/>
                <a:gd name="connsiteX1" fmla="*/ 5394560 w 5478324"/>
                <a:gd name="connsiteY1" fmla="*/ 0 h 6959600"/>
                <a:gd name="connsiteX2" fmla="*/ 5394560 w 5478324"/>
                <a:gd name="connsiteY2" fmla="*/ 6959600 h 6959600"/>
                <a:gd name="connsiteX3" fmla="*/ 0 w 5478324"/>
                <a:gd name="connsiteY3" fmla="*/ 6959600 h 6959600"/>
                <a:gd name="connsiteX4" fmla="*/ 0 w 5478324"/>
                <a:gd name="connsiteY4" fmla="*/ 0 h 6959600"/>
                <a:gd name="connsiteX0" fmla="*/ 0 w 5531669"/>
                <a:gd name="connsiteY0" fmla="*/ 0 h 6959600"/>
                <a:gd name="connsiteX1" fmla="*/ 5394560 w 5531669"/>
                <a:gd name="connsiteY1" fmla="*/ 0 h 6959600"/>
                <a:gd name="connsiteX2" fmla="*/ 5394560 w 5531669"/>
                <a:gd name="connsiteY2" fmla="*/ 6959600 h 6959600"/>
                <a:gd name="connsiteX3" fmla="*/ 0 w 5531669"/>
                <a:gd name="connsiteY3" fmla="*/ 6959600 h 6959600"/>
                <a:gd name="connsiteX4" fmla="*/ 0 w 5531669"/>
                <a:gd name="connsiteY4" fmla="*/ 0 h 6959600"/>
                <a:gd name="connsiteX0" fmla="*/ 0 w 5532868"/>
                <a:gd name="connsiteY0" fmla="*/ 0 h 6959600"/>
                <a:gd name="connsiteX1" fmla="*/ 5394560 w 5532868"/>
                <a:gd name="connsiteY1" fmla="*/ 0 h 6959600"/>
                <a:gd name="connsiteX2" fmla="*/ 5416332 w 5532868"/>
                <a:gd name="connsiteY2" fmla="*/ 6879771 h 6959600"/>
                <a:gd name="connsiteX3" fmla="*/ 0 w 5532868"/>
                <a:gd name="connsiteY3" fmla="*/ 6959600 h 6959600"/>
                <a:gd name="connsiteX4" fmla="*/ 0 w 5532868"/>
                <a:gd name="connsiteY4" fmla="*/ 0 h 6959600"/>
                <a:gd name="connsiteX0" fmla="*/ 0 w 5530882"/>
                <a:gd name="connsiteY0" fmla="*/ 0 h 6959600"/>
                <a:gd name="connsiteX1" fmla="*/ 5394560 w 5530882"/>
                <a:gd name="connsiteY1" fmla="*/ 0 h 6959600"/>
                <a:gd name="connsiteX2" fmla="*/ 5380046 w 5530882"/>
                <a:gd name="connsiteY2" fmla="*/ 6850742 h 6959600"/>
                <a:gd name="connsiteX3" fmla="*/ 0 w 5530882"/>
                <a:gd name="connsiteY3" fmla="*/ 6959600 h 6959600"/>
                <a:gd name="connsiteX4" fmla="*/ 0 w 5530882"/>
                <a:gd name="connsiteY4" fmla="*/ 0 h 6959600"/>
                <a:gd name="connsiteX0" fmla="*/ 0 w 5530711"/>
                <a:gd name="connsiteY0" fmla="*/ 0 h 6959600"/>
                <a:gd name="connsiteX1" fmla="*/ 5394560 w 5530711"/>
                <a:gd name="connsiteY1" fmla="*/ 0 h 6959600"/>
                <a:gd name="connsiteX2" fmla="*/ 5376871 w 5530711"/>
                <a:gd name="connsiteY2" fmla="*/ 6860267 h 6959600"/>
                <a:gd name="connsiteX3" fmla="*/ 0 w 5530711"/>
                <a:gd name="connsiteY3" fmla="*/ 6959600 h 6959600"/>
                <a:gd name="connsiteX4" fmla="*/ 0 w 5530711"/>
                <a:gd name="connsiteY4" fmla="*/ 0 h 6959600"/>
                <a:gd name="connsiteX0" fmla="*/ 0 w 5530711"/>
                <a:gd name="connsiteY0" fmla="*/ 0 h 6959600"/>
                <a:gd name="connsiteX1" fmla="*/ 5394560 w 5530711"/>
                <a:gd name="connsiteY1" fmla="*/ 0 h 6959600"/>
                <a:gd name="connsiteX2" fmla="*/ 5376871 w 5530711"/>
                <a:gd name="connsiteY2" fmla="*/ 6850742 h 6959600"/>
                <a:gd name="connsiteX3" fmla="*/ 0 w 5530711"/>
                <a:gd name="connsiteY3" fmla="*/ 6959600 h 6959600"/>
                <a:gd name="connsiteX4" fmla="*/ 0 w 5530711"/>
                <a:gd name="connsiteY4" fmla="*/ 0 h 6959600"/>
                <a:gd name="connsiteX0" fmla="*/ 0 w 5530711"/>
                <a:gd name="connsiteY0" fmla="*/ 0 h 6959600"/>
                <a:gd name="connsiteX1" fmla="*/ 5394560 w 5530711"/>
                <a:gd name="connsiteY1" fmla="*/ 0 h 6959600"/>
                <a:gd name="connsiteX2" fmla="*/ 5376871 w 5530711"/>
                <a:gd name="connsiteY2" fmla="*/ 6860267 h 6959600"/>
                <a:gd name="connsiteX3" fmla="*/ 0 w 5530711"/>
                <a:gd name="connsiteY3" fmla="*/ 6959600 h 6959600"/>
                <a:gd name="connsiteX4" fmla="*/ 0 w 5530711"/>
                <a:gd name="connsiteY4" fmla="*/ 0 h 695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0711" h="6959600">
                  <a:moveTo>
                    <a:pt x="0" y="0"/>
                  </a:moveTo>
                  <a:lnTo>
                    <a:pt x="5394560" y="0"/>
                  </a:lnTo>
                  <a:cubicBezTo>
                    <a:pt x="6083987" y="2856895"/>
                    <a:pt x="3852870" y="2864000"/>
                    <a:pt x="5376871" y="6860267"/>
                  </a:cubicBezTo>
                  <a:lnTo>
                    <a:pt x="0" y="6959600"/>
                  </a:lnTo>
                  <a:lnTo>
                    <a:pt x="0" y="0"/>
                  </a:lnTo>
                  <a:close/>
                </a:path>
              </a:pathLst>
            </a:cu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11">
              <a:extLst>
                <a:ext uri="{FF2B5EF4-FFF2-40B4-BE49-F238E27FC236}">
                  <a16:creationId xmlns:a16="http://schemas.microsoft.com/office/drawing/2014/main" id="{724C2C9B-90E1-DD74-9D65-9894B1B5122C}"/>
                </a:ext>
              </a:extLst>
            </p:cNvPr>
            <p:cNvSpPr/>
            <p:nvPr/>
          </p:nvSpPr>
          <p:spPr>
            <a:xfrm>
              <a:off x="3536136" y="143456"/>
              <a:ext cx="5530711" cy="6959600"/>
            </a:xfrm>
            <a:custGeom>
              <a:avLst/>
              <a:gdLst>
                <a:gd name="connsiteX0" fmla="*/ 0 w 5394560"/>
                <a:gd name="connsiteY0" fmla="*/ 0 h 6959600"/>
                <a:gd name="connsiteX1" fmla="*/ 5394560 w 5394560"/>
                <a:gd name="connsiteY1" fmla="*/ 0 h 6959600"/>
                <a:gd name="connsiteX2" fmla="*/ 5394560 w 5394560"/>
                <a:gd name="connsiteY2" fmla="*/ 6959600 h 6959600"/>
                <a:gd name="connsiteX3" fmla="*/ 0 w 5394560"/>
                <a:gd name="connsiteY3" fmla="*/ 6959600 h 6959600"/>
                <a:gd name="connsiteX4" fmla="*/ 0 w 5394560"/>
                <a:gd name="connsiteY4" fmla="*/ 0 h 6959600"/>
                <a:gd name="connsiteX0" fmla="*/ 0 w 5394560"/>
                <a:gd name="connsiteY0" fmla="*/ 0 h 6959600"/>
                <a:gd name="connsiteX1" fmla="*/ 5394560 w 5394560"/>
                <a:gd name="connsiteY1" fmla="*/ 0 h 6959600"/>
                <a:gd name="connsiteX2" fmla="*/ 5394560 w 5394560"/>
                <a:gd name="connsiteY2" fmla="*/ 6959600 h 6959600"/>
                <a:gd name="connsiteX3" fmla="*/ 0 w 5394560"/>
                <a:gd name="connsiteY3" fmla="*/ 6959600 h 6959600"/>
                <a:gd name="connsiteX4" fmla="*/ 0 w 5394560"/>
                <a:gd name="connsiteY4" fmla="*/ 0 h 6959600"/>
                <a:gd name="connsiteX0" fmla="*/ 0 w 5394560"/>
                <a:gd name="connsiteY0" fmla="*/ 0 h 6959600"/>
                <a:gd name="connsiteX1" fmla="*/ 5394560 w 5394560"/>
                <a:gd name="connsiteY1" fmla="*/ 0 h 6959600"/>
                <a:gd name="connsiteX2" fmla="*/ 5394560 w 5394560"/>
                <a:gd name="connsiteY2" fmla="*/ 6959600 h 6959600"/>
                <a:gd name="connsiteX3" fmla="*/ 0 w 5394560"/>
                <a:gd name="connsiteY3" fmla="*/ 6959600 h 6959600"/>
                <a:gd name="connsiteX4" fmla="*/ 0 w 5394560"/>
                <a:gd name="connsiteY4" fmla="*/ 0 h 6959600"/>
                <a:gd name="connsiteX0" fmla="*/ 0 w 5394717"/>
                <a:gd name="connsiteY0" fmla="*/ 0 h 6959600"/>
                <a:gd name="connsiteX1" fmla="*/ 5394560 w 5394717"/>
                <a:gd name="connsiteY1" fmla="*/ 0 h 6959600"/>
                <a:gd name="connsiteX2" fmla="*/ 5394560 w 5394717"/>
                <a:gd name="connsiteY2" fmla="*/ 6959600 h 6959600"/>
                <a:gd name="connsiteX3" fmla="*/ 0 w 5394717"/>
                <a:gd name="connsiteY3" fmla="*/ 6959600 h 6959600"/>
                <a:gd name="connsiteX4" fmla="*/ 0 w 5394717"/>
                <a:gd name="connsiteY4" fmla="*/ 0 h 6959600"/>
                <a:gd name="connsiteX0" fmla="*/ 0 w 5394662"/>
                <a:gd name="connsiteY0" fmla="*/ 0 h 6959600"/>
                <a:gd name="connsiteX1" fmla="*/ 5394560 w 5394662"/>
                <a:gd name="connsiteY1" fmla="*/ 0 h 6959600"/>
                <a:gd name="connsiteX2" fmla="*/ 5394560 w 5394662"/>
                <a:gd name="connsiteY2" fmla="*/ 6959600 h 6959600"/>
                <a:gd name="connsiteX3" fmla="*/ 0 w 5394662"/>
                <a:gd name="connsiteY3" fmla="*/ 6959600 h 6959600"/>
                <a:gd name="connsiteX4" fmla="*/ 0 w 5394662"/>
                <a:gd name="connsiteY4" fmla="*/ 0 h 6959600"/>
                <a:gd name="connsiteX0" fmla="*/ 0 w 5478324"/>
                <a:gd name="connsiteY0" fmla="*/ 0 h 6959600"/>
                <a:gd name="connsiteX1" fmla="*/ 5394560 w 5478324"/>
                <a:gd name="connsiteY1" fmla="*/ 0 h 6959600"/>
                <a:gd name="connsiteX2" fmla="*/ 5394560 w 5478324"/>
                <a:gd name="connsiteY2" fmla="*/ 6959600 h 6959600"/>
                <a:gd name="connsiteX3" fmla="*/ 0 w 5478324"/>
                <a:gd name="connsiteY3" fmla="*/ 6959600 h 6959600"/>
                <a:gd name="connsiteX4" fmla="*/ 0 w 5478324"/>
                <a:gd name="connsiteY4" fmla="*/ 0 h 6959600"/>
                <a:gd name="connsiteX0" fmla="*/ 0 w 5531669"/>
                <a:gd name="connsiteY0" fmla="*/ 0 h 6959600"/>
                <a:gd name="connsiteX1" fmla="*/ 5394560 w 5531669"/>
                <a:gd name="connsiteY1" fmla="*/ 0 h 6959600"/>
                <a:gd name="connsiteX2" fmla="*/ 5394560 w 5531669"/>
                <a:gd name="connsiteY2" fmla="*/ 6959600 h 6959600"/>
                <a:gd name="connsiteX3" fmla="*/ 0 w 5531669"/>
                <a:gd name="connsiteY3" fmla="*/ 6959600 h 6959600"/>
                <a:gd name="connsiteX4" fmla="*/ 0 w 5531669"/>
                <a:gd name="connsiteY4" fmla="*/ 0 h 6959600"/>
                <a:gd name="connsiteX0" fmla="*/ 0 w 5532868"/>
                <a:gd name="connsiteY0" fmla="*/ 0 h 6959600"/>
                <a:gd name="connsiteX1" fmla="*/ 5394560 w 5532868"/>
                <a:gd name="connsiteY1" fmla="*/ 0 h 6959600"/>
                <a:gd name="connsiteX2" fmla="*/ 5416332 w 5532868"/>
                <a:gd name="connsiteY2" fmla="*/ 6879771 h 6959600"/>
                <a:gd name="connsiteX3" fmla="*/ 0 w 5532868"/>
                <a:gd name="connsiteY3" fmla="*/ 6959600 h 6959600"/>
                <a:gd name="connsiteX4" fmla="*/ 0 w 5532868"/>
                <a:gd name="connsiteY4" fmla="*/ 0 h 6959600"/>
                <a:gd name="connsiteX0" fmla="*/ 0 w 5530882"/>
                <a:gd name="connsiteY0" fmla="*/ 0 h 6959600"/>
                <a:gd name="connsiteX1" fmla="*/ 5394560 w 5530882"/>
                <a:gd name="connsiteY1" fmla="*/ 0 h 6959600"/>
                <a:gd name="connsiteX2" fmla="*/ 5380046 w 5530882"/>
                <a:gd name="connsiteY2" fmla="*/ 6850742 h 6959600"/>
                <a:gd name="connsiteX3" fmla="*/ 0 w 5530882"/>
                <a:gd name="connsiteY3" fmla="*/ 6959600 h 6959600"/>
                <a:gd name="connsiteX4" fmla="*/ 0 w 5530882"/>
                <a:gd name="connsiteY4" fmla="*/ 0 h 6959600"/>
                <a:gd name="connsiteX0" fmla="*/ 0 w 5530711"/>
                <a:gd name="connsiteY0" fmla="*/ 0 h 6959600"/>
                <a:gd name="connsiteX1" fmla="*/ 5394560 w 5530711"/>
                <a:gd name="connsiteY1" fmla="*/ 0 h 6959600"/>
                <a:gd name="connsiteX2" fmla="*/ 5376871 w 5530711"/>
                <a:gd name="connsiteY2" fmla="*/ 6860267 h 6959600"/>
                <a:gd name="connsiteX3" fmla="*/ 0 w 5530711"/>
                <a:gd name="connsiteY3" fmla="*/ 6959600 h 6959600"/>
                <a:gd name="connsiteX4" fmla="*/ 0 w 5530711"/>
                <a:gd name="connsiteY4" fmla="*/ 0 h 6959600"/>
                <a:gd name="connsiteX0" fmla="*/ 0 w 5530711"/>
                <a:gd name="connsiteY0" fmla="*/ 0 h 6959600"/>
                <a:gd name="connsiteX1" fmla="*/ 5394560 w 5530711"/>
                <a:gd name="connsiteY1" fmla="*/ 0 h 6959600"/>
                <a:gd name="connsiteX2" fmla="*/ 5376871 w 5530711"/>
                <a:gd name="connsiteY2" fmla="*/ 6850742 h 6959600"/>
                <a:gd name="connsiteX3" fmla="*/ 0 w 5530711"/>
                <a:gd name="connsiteY3" fmla="*/ 6959600 h 6959600"/>
                <a:gd name="connsiteX4" fmla="*/ 0 w 5530711"/>
                <a:gd name="connsiteY4" fmla="*/ 0 h 6959600"/>
                <a:gd name="connsiteX0" fmla="*/ 0 w 5530711"/>
                <a:gd name="connsiteY0" fmla="*/ 0 h 6959600"/>
                <a:gd name="connsiteX1" fmla="*/ 5394560 w 5530711"/>
                <a:gd name="connsiteY1" fmla="*/ 0 h 6959600"/>
                <a:gd name="connsiteX2" fmla="*/ 5376871 w 5530711"/>
                <a:gd name="connsiteY2" fmla="*/ 6860267 h 6959600"/>
                <a:gd name="connsiteX3" fmla="*/ 0 w 5530711"/>
                <a:gd name="connsiteY3" fmla="*/ 6959600 h 6959600"/>
                <a:gd name="connsiteX4" fmla="*/ 0 w 5530711"/>
                <a:gd name="connsiteY4" fmla="*/ 0 h 695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0711" h="6959600">
                  <a:moveTo>
                    <a:pt x="0" y="0"/>
                  </a:moveTo>
                  <a:lnTo>
                    <a:pt x="5394560" y="0"/>
                  </a:lnTo>
                  <a:cubicBezTo>
                    <a:pt x="6083987" y="2856895"/>
                    <a:pt x="3852870" y="2864000"/>
                    <a:pt x="5376871" y="6860267"/>
                  </a:cubicBezTo>
                  <a:lnTo>
                    <a:pt x="0" y="6959600"/>
                  </a:lnTo>
                  <a:lnTo>
                    <a:pt x="0" y="0"/>
                  </a:lnTo>
                  <a:close/>
                </a:path>
              </a:pathLst>
            </a:custGeom>
            <a:solidFill>
              <a:schemeClr val="accent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矩形: 圆角 7">
            <a:extLst>
              <a:ext uri="{FF2B5EF4-FFF2-40B4-BE49-F238E27FC236}">
                <a16:creationId xmlns:a16="http://schemas.microsoft.com/office/drawing/2014/main" id="{C1BB2FAC-C624-3A93-F177-8428FB60EEDE}"/>
              </a:ext>
            </a:extLst>
          </p:cNvPr>
          <p:cNvSpPr/>
          <p:nvPr/>
        </p:nvSpPr>
        <p:spPr>
          <a:xfrm>
            <a:off x="658813" y="1445275"/>
            <a:ext cx="7367361" cy="1248050"/>
          </a:xfrm>
          <a:prstGeom prst="roundRect">
            <a:avLst>
              <a:gd name="adj" fmla="val 6250"/>
            </a:avLst>
          </a:prstGeom>
          <a:solidFill>
            <a:schemeClr val="bg1"/>
          </a:solidFill>
          <a:ln w="6350">
            <a:solidFill>
              <a:schemeClr val="accent1"/>
            </a:solidFill>
          </a:ln>
          <a:effectLst>
            <a:outerShdw blurRad="228600" dist="177800" sx="99000" sy="99000" algn="l" rotWithShape="0">
              <a:schemeClr val="accent1">
                <a:lumMod val="75000"/>
                <a:alpha val="2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a:extLst>
              <a:ext uri="{FF2B5EF4-FFF2-40B4-BE49-F238E27FC236}">
                <a16:creationId xmlns:a16="http://schemas.microsoft.com/office/drawing/2014/main" id="{FF4ED1B4-E00A-D4AC-6DD0-15599BAD25F9}"/>
              </a:ext>
            </a:extLst>
          </p:cNvPr>
          <p:cNvSpPr txBox="1"/>
          <p:nvPr/>
        </p:nvSpPr>
        <p:spPr>
          <a:xfrm>
            <a:off x="8993188" y="2836490"/>
            <a:ext cx="2539999" cy="1525411"/>
          </a:xfrm>
          <a:prstGeom prst="rect">
            <a:avLst/>
          </a:prstGeom>
          <a:noFill/>
        </p:spPr>
        <p:txBody>
          <a:bodyPr vert="horz" wrap="square" lIns="0" tIns="0" rIns="0" bIns="0" rtlCol="0">
            <a:noAutofit/>
          </a:bodyPr>
          <a:lstStyle/>
          <a:p>
            <a:pPr>
              <a:lnSpc>
                <a:spcPct val="120000"/>
              </a:lnSpc>
            </a:pPr>
            <a:r>
              <a:rPr lang="zh-CN" altLang="en-US" dirty="0">
                <a:solidFill>
                  <a:schemeClr val="bg1"/>
                </a:solidFill>
                <a:latin typeface="+mj-ea"/>
                <a:ea typeface="+mj-ea"/>
                <a:cs typeface="OPPOSans R" panose="00020600040101010101" pitchFamily="18" charset="-122"/>
              </a:rPr>
              <a:t>只有有了好的营销，才能让更多人了解公司，成功销售公司产品。营销对公司有着重要意义。</a:t>
            </a:r>
          </a:p>
        </p:txBody>
      </p:sp>
      <p:sp>
        <p:nvSpPr>
          <p:cNvPr id="10" name="矩形: 圆角 9">
            <a:extLst>
              <a:ext uri="{FF2B5EF4-FFF2-40B4-BE49-F238E27FC236}">
                <a16:creationId xmlns:a16="http://schemas.microsoft.com/office/drawing/2014/main" id="{9C72D340-5458-2BD4-C220-F71D3372156E}"/>
              </a:ext>
            </a:extLst>
          </p:cNvPr>
          <p:cNvSpPr/>
          <p:nvPr/>
        </p:nvSpPr>
        <p:spPr>
          <a:xfrm>
            <a:off x="658813" y="3050324"/>
            <a:ext cx="7367361" cy="1248050"/>
          </a:xfrm>
          <a:prstGeom prst="roundRect">
            <a:avLst>
              <a:gd name="adj" fmla="val 6250"/>
            </a:avLst>
          </a:prstGeom>
          <a:solidFill>
            <a:schemeClr val="bg1"/>
          </a:solidFill>
          <a:ln w="6350">
            <a:solidFill>
              <a:schemeClr val="accent1"/>
            </a:solidFill>
          </a:ln>
          <a:effectLst>
            <a:outerShdw blurRad="228600" dist="177800" sx="99000" sy="99000" algn="l" rotWithShape="0">
              <a:schemeClr val="accent1">
                <a:lumMod val="75000"/>
                <a:alpha val="2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圆角 10">
            <a:extLst>
              <a:ext uri="{FF2B5EF4-FFF2-40B4-BE49-F238E27FC236}">
                <a16:creationId xmlns:a16="http://schemas.microsoft.com/office/drawing/2014/main" id="{D77148FB-01BF-3B24-EB51-7C0EAA602EA1}"/>
              </a:ext>
            </a:extLst>
          </p:cNvPr>
          <p:cNvSpPr/>
          <p:nvPr/>
        </p:nvSpPr>
        <p:spPr>
          <a:xfrm>
            <a:off x="658813" y="4655373"/>
            <a:ext cx="7367361" cy="1248050"/>
          </a:xfrm>
          <a:prstGeom prst="roundRect">
            <a:avLst>
              <a:gd name="adj" fmla="val 6250"/>
            </a:avLst>
          </a:prstGeom>
          <a:solidFill>
            <a:schemeClr val="bg1"/>
          </a:solidFill>
          <a:ln w="6350">
            <a:solidFill>
              <a:schemeClr val="accent1"/>
            </a:solidFill>
          </a:ln>
          <a:effectLst>
            <a:outerShdw blurRad="228600" dist="177800" sx="99000" sy="99000" algn="l" rotWithShape="0">
              <a:schemeClr val="accent1">
                <a:lumMod val="75000"/>
                <a:alpha val="2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圆角 12">
            <a:extLst>
              <a:ext uri="{FF2B5EF4-FFF2-40B4-BE49-F238E27FC236}">
                <a16:creationId xmlns:a16="http://schemas.microsoft.com/office/drawing/2014/main" id="{4301A56D-87AD-2A2D-E3CB-1251A38F8088}"/>
              </a:ext>
            </a:extLst>
          </p:cNvPr>
          <p:cNvSpPr/>
          <p:nvPr/>
        </p:nvSpPr>
        <p:spPr>
          <a:xfrm>
            <a:off x="792291" y="1593811"/>
            <a:ext cx="3530327" cy="492539"/>
          </a:xfrm>
          <a:prstGeom prst="roundRect">
            <a:avLst>
              <a:gd name="adj" fmla="val 50000"/>
            </a:avLst>
          </a:prstGeom>
          <a:noFill/>
          <a:ln w="12700">
            <a:solidFill>
              <a:schemeClr val="accent1"/>
            </a:solidFill>
          </a:ln>
          <a:effectLst>
            <a:outerShdw blurRad="228600" dist="177800" sx="99000" sy="99000" algn="l" rotWithShape="0">
              <a:schemeClr val="accent1">
                <a:lumMod val="75000"/>
                <a:alpha val="2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a:extLst>
              <a:ext uri="{FF2B5EF4-FFF2-40B4-BE49-F238E27FC236}">
                <a16:creationId xmlns:a16="http://schemas.microsoft.com/office/drawing/2014/main" id="{447F8F57-DBFF-50C2-F43E-37D7714B152B}"/>
              </a:ext>
            </a:extLst>
          </p:cNvPr>
          <p:cNvSpPr txBox="1"/>
          <p:nvPr/>
        </p:nvSpPr>
        <p:spPr>
          <a:xfrm>
            <a:off x="826089" y="2209475"/>
            <a:ext cx="6867146" cy="404625"/>
          </a:xfrm>
          <a:prstGeom prst="rect">
            <a:avLst/>
          </a:prstGeom>
          <a:noFill/>
        </p:spPr>
        <p:txBody>
          <a:bodyPr vert="horz" wrap="square" lIns="0" tIns="0" rIns="0" bIns="0" rtlCol="0">
            <a:noAutofit/>
          </a:bodyPr>
          <a:lstStyle/>
          <a:p>
            <a:pPr>
              <a:lnSpc>
                <a:spcPct val="120000"/>
              </a:lnSpc>
            </a:pPr>
            <a:r>
              <a:rPr lang="zh-CN" altLang="en-US" sz="1600" dirty="0">
                <a:solidFill>
                  <a:schemeClr val="tx1">
                    <a:lumMod val="50000"/>
                    <a:lumOff val="50000"/>
                  </a:schemeClr>
                </a:solidFill>
                <a:latin typeface="+mn-ea"/>
                <a:cs typeface="OPPOSans R" panose="00020600040101010101" pitchFamily="18" charset="-122"/>
              </a:rPr>
              <a:t>不能满足与现有的营销方式，积极开发新的营销渠道，为发展增加新的活力。</a:t>
            </a:r>
          </a:p>
        </p:txBody>
      </p:sp>
      <p:sp>
        <p:nvSpPr>
          <p:cNvPr id="15" name="文本框 14">
            <a:extLst>
              <a:ext uri="{FF2B5EF4-FFF2-40B4-BE49-F238E27FC236}">
                <a16:creationId xmlns:a16="http://schemas.microsoft.com/office/drawing/2014/main" id="{826D3AB5-7B48-686A-8DA0-B8FE9470634A}"/>
              </a:ext>
            </a:extLst>
          </p:cNvPr>
          <p:cNvSpPr txBox="1"/>
          <p:nvPr/>
        </p:nvSpPr>
        <p:spPr>
          <a:xfrm>
            <a:off x="1583817" y="1701801"/>
            <a:ext cx="2647360" cy="284670"/>
          </a:xfrm>
          <a:prstGeom prst="rect">
            <a:avLst/>
          </a:prstGeom>
          <a:noFill/>
        </p:spPr>
        <p:txBody>
          <a:bodyPr vert="horz" lIns="0" tIns="0" rIns="0" bIns="0" rtlCol="0">
            <a:noAutofit/>
          </a:bodyPr>
          <a:lstStyle>
            <a:defPPr>
              <a:defRPr lang="zh-CN"/>
            </a:defPPr>
            <a:lvl1pPr>
              <a:defRPr sz="2000">
                <a:solidFill>
                  <a:schemeClr val="accent1"/>
                </a:solidFill>
                <a:latin typeface="+mj-ea"/>
                <a:ea typeface="+mj-ea"/>
              </a:defRPr>
            </a:lvl1pPr>
          </a:lstStyle>
          <a:p>
            <a:r>
              <a:rPr lang="zh-CN" altLang="en-US" dirty="0"/>
              <a:t>积极探索新的营销方式</a:t>
            </a:r>
          </a:p>
        </p:txBody>
      </p:sp>
      <p:sp>
        <p:nvSpPr>
          <p:cNvPr id="16" name="文本框 15">
            <a:extLst>
              <a:ext uri="{FF2B5EF4-FFF2-40B4-BE49-F238E27FC236}">
                <a16:creationId xmlns:a16="http://schemas.microsoft.com/office/drawing/2014/main" id="{BF3F4102-49E4-B1D3-9B98-A8CA5AF1F8EA}"/>
              </a:ext>
            </a:extLst>
          </p:cNvPr>
          <p:cNvSpPr txBox="1"/>
          <p:nvPr/>
        </p:nvSpPr>
        <p:spPr>
          <a:xfrm>
            <a:off x="825753" y="3650189"/>
            <a:ext cx="6990891" cy="583831"/>
          </a:xfrm>
          <a:prstGeom prst="rect">
            <a:avLst/>
          </a:prstGeom>
          <a:noFill/>
        </p:spPr>
        <p:txBody>
          <a:bodyPr vert="horz" wrap="square" lIns="0" tIns="0" rIns="0" bIns="0" rtlCol="0">
            <a:noAutofit/>
          </a:bodyPr>
          <a:lstStyle/>
          <a:p>
            <a:pPr>
              <a:lnSpc>
                <a:spcPct val="120000"/>
              </a:lnSpc>
            </a:pPr>
            <a:r>
              <a:rPr lang="zh-CN" altLang="en-US" sz="1600" dirty="0">
                <a:solidFill>
                  <a:schemeClr val="tx1">
                    <a:lumMod val="50000"/>
                    <a:lumOff val="50000"/>
                  </a:schemeClr>
                </a:solidFill>
                <a:latin typeface="+mn-ea"/>
                <a:cs typeface="OPPOSans R" panose="00020600040101010101" pitchFamily="18" charset="-122"/>
              </a:rPr>
              <a:t>人才是发展的关键，要不断吸纳优秀的人才加入公司，还要自己培养销售人才。重视对销售人才的培养。</a:t>
            </a:r>
          </a:p>
        </p:txBody>
      </p:sp>
      <p:sp>
        <p:nvSpPr>
          <p:cNvPr id="17" name="文本框 16">
            <a:extLst>
              <a:ext uri="{FF2B5EF4-FFF2-40B4-BE49-F238E27FC236}">
                <a16:creationId xmlns:a16="http://schemas.microsoft.com/office/drawing/2014/main" id="{1770B9D4-1577-B0CF-B21A-7C0E7E551246}"/>
              </a:ext>
            </a:extLst>
          </p:cNvPr>
          <p:cNvSpPr txBox="1"/>
          <p:nvPr/>
        </p:nvSpPr>
        <p:spPr>
          <a:xfrm>
            <a:off x="826425" y="5369339"/>
            <a:ext cx="6866422" cy="304678"/>
          </a:xfrm>
          <a:prstGeom prst="rect">
            <a:avLst/>
          </a:prstGeom>
          <a:noFill/>
        </p:spPr>
        <p:txBody>
          <a:bodyPr vert="horz" wrap="square" lIns="0" tIns="0" rIns="0" bIns="0" rtlCol="0">
            <a:noAutofit/>
          </a:bodyPr>
          <a:lstStyle/>
          <a:p>
            <a:pPr>
              <a:lnSpc>
                <a:spcPct val="120000"/>
              </a:lnSpc>
            </a:pPr>
            <a:r>
              <a:rPr lang="zh-CN" altLang="en-US" sz="1600" dirty="0">
                <a:solidFill>
                  <a:schemeClr val="tx1">
                    <a:lumMod val="50000"/>
                    <a:lumOff val="50000"/>
                  </a:schemeClr>
                </a:solidFill>
                <a:latin typeface="+mn-ea"/>
                <a:cs typeface="OPPOSans R" panose="00020600040101010101" pitchFamily="18" charset="-122"/>
              </a:rPr>
              <a:t>营销渠道多样性，积极尝试新的营销方式，采用多种营销方式相结合的战略。</a:t>
            </a:r>
          </a:p>
        </p:txBody>
      </p:sp>
      <p:cxnSp>
        <p:nvCxnSpPr>
          <p:cNvPr id="18" name="直接连接符 17">
            <a:extLst>
              <a:ext uri="{FF2B5EF4-FFF2-40B4-BE49-F238E27FC236}">
                <a16:creationId xmlns:a16="http://schemas.microsoft.com/office/drawing/2014/main" id="{E3771642-B7EF-1244-B832-E3C25B82FD23}"/>
              </a:ext>
            </a:extLst>
          </p:cNvPr>
          <p:cNvCxnSpPr>
            <a:cxnSpLocks/>
          </p:cNvCxnSpPr>
          <p:nvPr/>
        </p:nvCxnSpPr>
        <p:spPr>
          <a:xfrm>
            <a:off x="1438177" y="1697745"/>
            <a:ext cx="0" cy="284670"/>
          </a:xfrm>
          <a:prstGeom prst="line">
            <a:avLst/>
          </a:prstGeom>
          <a:ln w="22225"/>
        </p:spPr>
        <p:style>
          <a:lnRef idx="1">
            <a:schemeClr val="accent1"/>
          </a:lnRef>
          <a:fillRef idx="0">
            <a:schemeClr val="accent1"/>
          </a:fillRef>
          <a:effectRef idx="0">
            <a:schemeClr val="accent1"/>
          </a:effectRef>
          <a:fontRef idx="minor">
            <a:schemeClr val="tx1"/>
          </a:fontRef>
        </p:style>
      </p:cxnSp>
      <p:sp>
        <p:nvSpPr>
          <p:cNvPr id="19" name="矩形: 圆角 18">
            <a:extLst>
              <a:ext uri="{FF2B5EF4-FFF2-40B4-BE49-F238E27FC236}">
                <a16:creationId xmlns:a16="http://schemas.microsoft.com/office/drawing/2014/main" id="{5433EE37-3560-B972-BA3B-BD32FBC546D8}"/>
              </a:ext>
            </a:extLst>
          </p:cNvPr>
          <p:cNvSpPr/>
          <p:nvPr/>
        </p:nvSpPr>
        <p:spPr>
          <a:xfrm>
            <a:off x="792291" y="3131451"/>
            <a:ext cx="4070654" cy="492539"/>
          </a:xfrm>
          <a:prstGeom prst="roundRect">
            <a:avLst>
              <a:gd name="adj" fmla="val 50000"/>
            </a:avLst>
          </a:prstGeom>
          <a:noFill/>
          <a:ln w="12700">
            <a:solidFill>
              <a:schemeClr val="accent1"/>
            </a:solidFill>
          </a:ln>
          <a:effectLst>
            <a:outerShdw blurRad="228600" dist="177800" sx="99000" sy="99000" algn="l" rotWithShape="0">
              <a:schemeClr val="accent1">
                <a:lumMod val="75000"/>
                <a:alpha val="2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文本框 19">
            <a:extLst>
              <a:ext uri="{FF2B5EF4-FFF2-40B4-BE49-F238E27FC236}">
                <a16:creationId xmlns:a16="http://schemas.microsoft.com/office/drawing/2014/main" id="{A2517342-975C-AF67-1F3A-CA4A1FB59652}"/>
              </a:ext>
            </a:extLst>
          </p:cNvPr>
          <p:cNvSpPr txBox="1"/>
          <p:nvPr/>
        </p:nvSpPr>
        <p:spPr>
          <a:xfrm>
            <a:off x="1583816" y="3239441"/>
            <a:ext cx="3178529" cy="236756"/>
          </a:xfrm>
          <a:prstGeom prst="rect">
            <a:avLst/>
          </a:prstGeom>
          <a:noFill/>
        </p:spPr>
        <p:txBody>
          <a:bodyPr vert="horz" lIns="0" tIns="0" rIns="0" bIns="0" rtlCol="0">
            <a:noAutofit/>
          </a:bodyPr>
          <a:lstStyle>
            <a:defPPr>
              <a:defRPr lang="zh-CN"/>
            </a:defPPr>
            <a:lvl1pPr>
              <a:defRPr sz="2000">
                <a:solidFill>
                  <a:schemeClr val="accent1"/>
                </a:solidFill>
                <a:latin typeface="+mj-ea"/>
                <a:ea typeface="+mj-ea"/>
              </a:defRPr>
            </a:lvl1pPr>
          </a:lstStyle>
          <a:p>
            <a:r>
              <a:rPr lang="zh-CN" altLang="en-US" dirty="0"/>
              <a:t>吸纳和培养优秀的销售人才</a:t>
            </a:r>
          </a:p>
        </p:txBody>
      </p:sp>
      <p:cxnSp>
        <p:nvCxnSpPr>
          <p:cNvPr id="21" name="直接连接符 20">
            <a:extLst>
              <a:ext uri="{FF2B5EF4-FFF2-40B4-BE49-F238E27FC236}">
                <a16:creationId xmlns:a16="http://schemas.microsoft.com/office/drawing/2014/main" id="{A00EB9F3-EF32-BD43-059B-BBA1875ED15D}"/>
              </a:ext>
            </a:extLst>
          </p:cNvPr>
          <p:cNvCxnSpPr>
            <a:cxnSpLocks/>
          </p:cNvCxnSpPr>
          <p:nvPr/>
        </p:nvCxnSpPr>
        <p:spPr>
          <a:xfrm>
            <a:off x="1438177" y="3235385"/>
            <a:ext cx="0" cy="284670"/>
          </a:xfrm>
          <a:prstGeom prst="line">
            <a:avLst/>
          </a:prstGeom>
          <a:ln w="22225"/>
        </p:spPr>
        <p:style>
          <a:lnRef idx="1">
            <a:schemeClr val="accent1"/>
          </a:lnRef>
          <a:fillRef idx="0">
            <a:schemeClr val="accent1"/>
          </a:fillRef>
          <a:effectRef idx="0">
            <a:schemeClr val="accent1"/>
          </a:effectRef>
          <a:fontRef idx="minor">
            <a:schemeClr val="tx1"/>
          </a:fontRef>
        </p:style>
      </p:cxnSp>
      <p:sp>
        <p:nvSpPr>
          <p:cNvPr id="22" name="矩形: 圆角 21">
            <a:extLst>
              <a:ext uri="{FF2B5EF4-FFF2-40B4-BE49-F238E27FC236}">
                <a16:creationId xmlns:a16="http://schemas.microsoft.com/office/drawing/2014/main" id="{588A9D72-BDC1-0693-5D1D-DA44E0BF2196}"/>
              </a:ext>
            </a:extLst>
          </p:cNvPr>
          <p:cNvSpPr/>
          <p:nvPr/>
        </p:nvSpPr>
        <p:spPr>
          <a:xfrm>
            <a:off x="792291" y="4735175"/>
            <a:ext cx="5093120" cy="492539"/>
          </a:xfrm>
          <a:prstGeom prst="roundRect">
            <a:avLst>
              <a:gd name="adj" fmla="val 50000"/>
            </a:avLst>
          </a:prstGeom>
          <a:noFill/>
          <a:ln w="12700">
            <a:solidFill>
              <a:schemeClr val="accent1"/>
            </a:solidFill>
          </a:ln>
          <a:effectLst>
            <a:outerShdw blurRad="228600" dist="177800" sx="99000" sy="99000" algn="l" rotWithShape="0">
              <a:schemeClr val="accent1">
                <a:lumMod val="75000"/>
                <a:alpha val="2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文本框 22">
            <a:extLst>
              <a:ext uri="{FF2B5EF4-FFF2-40B4-BE49-F238E27FC236}">
                <a16:creationId xmlns:a16="http://schemas.microsoft.com/office/drawing/2014/main" id="{6743AD51-01A9-0CE2-DFAF-D4FCB5DFA9FC}"/>
              </a:ext>
            </a:extLst>
          </p:cNvPr>
          <p:cNvSpPr txBox="1"/>
          <p:nvPr/>
        </p:nvSpPr>
        <p:spPr>
          <a:xfrm>
            <a:off x="1583816" y="4843165"/>
            <a:ext cx="4185207" cy="361504"/>
          </a:xfrm>
          <a:prstGeom prst="rect">
            <a:avLst/>
          </a:prstGeom>
          <a:noFill/>
        </p:spPr>
        <p:txBody>
          <a:bodyPr vert="horz" lIns="0" tIns="0" rIns="0" bIns="0" rtlCol="0">
            <a:noAutofit/>
          </a:bodyPr>
          <a:lstStyle>
            <a:defPPr>
              <a:defRPr lang="zh-CN"/>
            </a:defPPr>
            <a:lvl1pPr>
              <a:defRPr sz="2000">
                <a:solidFill>
                  <a:schemeClr val="accent1"/>
                </a:solidFill>
                <a:latin typeface="+mj-ea"/>
                <a:ea typeface="+mj-ea"/>
              </a:defRPr>
            </a:lvl1pPr>
          </a:lstStyle>
          <a:p>
            <a:r>
              <a:rPr lang="zh-CN" altLang="en-US" dirty="0"/>
              <a:t>以新媒体为主，多种营销方式相结合</a:t>
            </a:r>
          </a:p>
        </p:txBody>
      </p:sp>
      <p:cxnSp>
        <p:nvCxnSpPr>
          <p:cNvPr id="24" name="直接连接符 23">
            <a:extLst>
              <a:ext uri="{FF2B5EF4-FFF2-40B4-BE49-F238E27FC236}">
                <a16:creationId xmlns:a16="http://schemas.microsoft.com/office/drawing/2014/main" id="{138887CF-CBD1-A51E-FB7B-9A0D46A2DFD9}"/>
              </a:ext>
            </a:extLst>
          </p:cNvPr>
          <p:cNvCxnSpPr>
            <a:cxnSpLocks/>
          </p:cNvCxnSpPr>
          <p:nvPr/>
        </p:nvCxnSpPr>
        <p:spPr>
          <a:xfrm>
            <a:off x="1438177" y="4839109"/>
            <a:ext cx="0" cy="284670"/>
          </a:xfrm>
          <a:prstGeom prst="line">
            <a:avLst/>
          </a:prstGeom>
          <a:ln w="22225"/>
        </p:spPr>
        <p:style>
          <a:lnRef idx="1">
            <a:schemeClr val="accent1"/>
          </a:lnRef>
          <a:fillRef idx="0">
            <a:schemeClr val="accent1"/>
          </a:fillRef>
          <a:effectRef idx="0">
            <a:schemeClr val="accent1"/>
          </a:effectRef>
          <a:fontRef idx="minor">
            <a:schemeClr val="tx1"/>
          </a:fontRef>
        </p:style>
      </p:cxnSp>
      <p:pic>
        <p:nvPicPr>
          <p:cNvPr id="25" name="图形 24" descr="会议">
            <a:extLst>
              <a:ext uri="{FF2B5EF4-FFF2-40B4-BE49-F238E27FC236}">
                <a16:creationId xmlns:a16="http://schemas.microsoft.com/office/drawing/2014/main" id="{C128B045-6063-D5CF-77D4-840D02C6DEF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43442" y="4764203"/>
            <a:ext cx="403294" cy="403294"/>
          </a:xfrm>
          <a:prstGeom prst="rect">
            <a:avLst/>
          </a:prstGeom>
        </p:spPr>
      </p:pic>
      <p:pic>
        <p:nvPicPr>
          <p:cNvPr id="26" name="图形 25" descr="有想法的人">
            <a:extLst>
              <a:ext uri="{FF2B5EF4-FFF2-40B4-BE49-F238E27FC236}">
                <a16:creationId xmlns:a16="http://schemas.microsoft.com/office/drawing/2014/main" id="{8ACBC6C1-D5A3-FBED-AAF1-1B3FD6FDFD0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21670" y="1638432"/>
            <a:ext cx="403295" cy="403295"/>
          </a:xfrm>
          <a:prstGeom prst="rect">
            <a:avLst/>
          </a:prstGeom>
        </p:spPr>
      </p:pic>
      <p:pic>
        <p:nvPicPr>
          <p:cNvPr id="27" name="图形 26" descr="问题">
            <a:extLst>
              <a:ext uri="{FF2B5EF4-FFF2-40B4-BE49-F238E27FC236}">
                <a16:creationId xmlns:a16="http://schemas.microsoft.com/office/drawing/2014/main" id="{2784D455-5268-1077-EE8B-66CE4103D8D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98922" y="3132760"/>
            <a:ext cx="466436" cy="466436"/>
          </a:xfrm>
          <a:prstGeom prst="rect">
            <a:avLst/>
          </a:prstGeom>
        </p:spPr>
      </p:pic>
      <p:pic>
        <p:nvPicPr>
          <p:cNvPr id="28" name="Picture 2">
            <a:hlinkClick r:id="rId9"/>
            <a:extLst>
              <a:ext uri="{FF2B5EF4-FFF2-40B4-BE49-F238E27FC236}">
                <a16:creationId xmlns:a16="http://schemas.microsoft.com/office/drawing/2014/main" id="{C6B44195-CD11-4065-77DD-7E6A99E46A9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737966" y="629542"/>
            <a:ext cx="1758709" cy="2344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18801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B1D54683-C2E3-C237-6012-3059B3CF92FF}"/>
              </a:ext>
            </a:extLst>
          </p:cNvPr>
          <p:cNvSpPr>
            <a:spLocks noGrp="1"/>
          </p:cNvSpPr>
          <p:nvPr>
            <p:ph type="body" sz="quarter" idx="10"/>
          </p:nvPr>
        </p:nvSpPr>
        <p:spPr/>
        <p:txBody>
          <a:bodyPr>
            <a:noAutofit/>
          </a:bodyPr>
          <a:lstStyle/>
          <a:p>
            <a:r>
              <a:rPr lang="en-US" altLang="zh-CN" dirty="0"/>
              <a:t>4</a:t>
            </a:r>
            <a:endParaRPr lang="zh-CN" altLang="en-US" dirty="0"/>
          </a:p>
        </p:txBody>
      </p:sp>
      <p:sp>
        <p:nvSpPr>
          <p:cNvPr id="3" name="文本占位符 2">
            <a:extLst>
              <a:ext uri="{FF2B5EF4-FFF2-40B4-BE49-F238E27FC236}">
                <a16:creationId xmlns:a16="http://schemas.microsoft.com/office/drawing/2014/main" id="{3C3B4694-E57E-6D67-24C8-42177A411221}"/>
              </a:ext>
            </a:extLst>
          </p:cNvPr>
          <p:cNvSpPr>
            <a:spLocks noGrp="1"/>
          </p:cNvSpPr>
          <p:nvPr>
            <p:ph type="body" sz="quarter" idx="11"/>
          </p:nvPr>
        </p:nvSpPr>
        <p:spPr>
          <a:xfrm>
            <a:off x="1725171" y="4541829"/>
            <a:ext cx="2471272" cy="585342"/>
          </a:xfrm>
        </p:spPr>
        <p:txBody>
          <a:bodyPr>
            <a:noAutofit/>
          </a:bodyPr>
          <a:lstStyle/>
          <a:p>
            <a:r>
              <a:rPr kumimoji="0" lang="en-US" altLang="zh-CN" sz="2800" b="0" i="0" u="none" strike="noStrike" kern="1200" cap="none" spc="0" normalizeH="0" baseline="0" noProof="0" dirty="0">
                <a:ln>
                  <a:noFill/>
                </a:ln>
                <a:solidFill>
                  <a:schemeClr val="bg1"/>
                </a:solidFill>
                <a:effectLst/>
                <a:uLnTx/>
                <a:uFillTx/>
                <a:latin typeface="+mj-ea"/>
                <a:ea typeface="+mj-ea"/>
              </a:rPr>
              <a:t>PART  FOUR</a:t>
            </a:r>
            <a:endParaRPr lang="zh-CN" altLang="en-US" sz="2800" dirty="0">
              <a:solidFill>
                <a:schemeClr val="bg1"/>
              </a:solidFill>
              <a:latin typeface="+mj-ea"/>
              <a:ea typeface="+mj-ea"/>
            </a:endParaRPr>
          </a:p>
        </p:txBody>
      </p:sp>
      <p:sp>
        <p:nvSpPr>
          <p:cNvPr id="4" name="文本占位符 3">
            <a:extLst>
              <a:ext uri="{FF2B5EF4-FFF2-40B4-BE49-F238E27FC236}">
                <a16:creationId xmlns:a16="http://schemas.microsoft.com/office/drawing/2014/main" id="{3DAB62A2-5CC8-C68D-ED17-2A7CE748E005}"/>
              </a:ext>
            </a:extLst>
          </p:cNvPr>
          <p:cNvSpPr>
            <a:spLocks noGrp="1"/>
          </p:cNvSpPr>
          <p:nvPr>
            <p:ph type="body" sz="quarter" idx="12"/>
          </p:nvPr>
        </p:nvSpPr>
        <p:spPr>
          <a:xfrm>
            <a:off x="5624729" y="2783568"/>
            <a:ext cx="6319621" cy="1331232"/>
          </a:xfrm>
        </p:spPr>
        <p:txBody>
          <a:bodyPr>
            <a:noAutofit/>
          </a:bodyPr>
          <a:lstStyle/>
          <a:p>
            <a:r>
              <a:rPr lang="zh-CN" altLang="en-US" sz="9600" dirty="0">
                <a:solidFill>
                  <a:schemeClr val="accent1"/>
                </a:solidFill>
                <a:effectLst>
                  <a:reflection blurRad="177800" stA="55000" endA="300" endPos="45500" dist="25400" dir="5400000" sy="-100000" algn="bl" rotWithShape="0"/>
                </a:effectLst>
                <a:latin typeface="+mj-ea"/>
                <a:ea typeface="+mj-ea"/>
              </a:rPr>
              <a:t>下半年规划</a:t>
            </a:r>
            <a:endParaRPr lang="en-US" altLang="zh-CN" sz="9600" dirty="0">
              <a:solidFill>
                <a:schemeClr val="accent1"/>
              </a:solidFill>
              <a:effectLst>
                <a:reflection blurRad="177800" stA="55000" endA="300" endPos="45500" dist="25400" dir="5400000" sy="-100000" algn="bl" rotWithShape="0"/>
              </a:effectLst>
              <a:latin typeface="+mj-ea"/>
              <a:ea typeface="+mj-ea"/>
            </a:endParaRPr>
          </a:p>
          <a:p>
            <a:endParaRPr lang="zh-CN" altLang="en-US" dirty="0"/>
          </a:p>
        </p:txBody>
      </p:sp>
      <p:sp>
        <p:nvSpPr>
          <p:cNvPr id="5" name="文本占位符 4">
            <a:extLst>
              <a:ext uri="{FF2B5EF4-FFF2-40B4-BE49-F238E27FC236}">
                <a16:creationId xmlns:a16="http://schemas.microsoft.com/office/drawing/2014/main" id="{BF9A0B0B-888C-2241-574C-D6846B0E850A}"/>
              </a:ext>
            </a:extLst>
          </p:cNvPr>
          <p:cNvSpPr>
            <a:spLocks noGrp="1"/>
          </p:cNvSpPr>
          <p:nvPr>
            <p:ph type="body" sz="quarter" idx="13"/>
          </p:nvPr>
        </p:nvSpPr>
        <p:spPr>
          <a:xfrm>
            <a:off x="5624729" y="1886241"/>
            <a:ext cx="1910550" cy="369332"/>
          </a:xfrm>
        </p:spPr>
        <p:txBody>
          <a:bodyPr>
            <a:noAutofit/>
          </a:bodyPr>
          <a:lstStyle/>
          <a:p>
            <a:pPr marL="0" indent="0">
              <a:buNone/>
            </a:pPr>
            <a:r>
              <a:rPr lang="en-US" altLang="zh-CN" dirty="0"/>
              <a:t>PART FOUR</a:t>
            </a:r>
            <a:endParaRPr lang="zh-CN" altLang="en-US" dirty="0"/>
          </a:p>
          <a:p>
            <a:endParaRPr lang="zh-CN" altLang="en-US" dirty="0"/>
          </a:p>
        </p:txBody>
      </p:sp>
      <p:pic>
        <p:nvPicPr>
          <p:cNvPr id="10" name="Picture 2">
            <a:hlinkClick r:id="rId2"/>
            <a:extLst>
              <a:ext uri="{FF2B5EF4-FFF2-40B4-BE49-F238E27FC236}">
                <a16:creationId xmlns:a16="http://schemas.microsoft.com/office/drawing/2014/main" id="{E953738A-A637-42D0-7972-ADAFD2CA77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37966" y="629542"/>
            <a:ext cx="1758709" cy="234495"/>
          </a:xfrm>
          <a:prstGeom prst="rect">
            <a:avLst/>
          </a:prstGeom>
          <a:noFill/>
          <a:extLst>
            <a:ext uri="{909E8E84-426E-40DD-AFC4-6F175D3DCCD1}">
              <a14:hiddenFill xmlns:a14="http://schemas.microsoft.com/office/drawing/2010/main">
                <a:solidFill>
                  <a:srgbClr val="FFFFFF"/>
                </a:solidFill>
              </a14:hiddenFill>
            </a:ext>
          </a:extLst>
        </p:spPr>
      </p:pic>
      <p:grpSp>
        <p:nvGrpSpPr>
          <p:cNvPr id="7" name="组合 6">
            <a:extLst>
              <a:ext uri="{FF2B5EF4-FFF2-40B4-BE49-F238E27FC236}">
                <a16:creationId xmlns:a16="http://schemas.microsoft.com/office/drawing/2014/main" id="{5C816F29-99A8-F3D6-EB0A-268EC3CFA1D9}"/>
              </a:ext>
            </a:extLst>
          </p:cNvPr>
          <p:cNvGrpSpPr/>
          <p:nvPr/>
        </p:nvGrpSpPr>
        <p:grpSpPr>
          <a:xfrm>
            <a:off x="5624729" y="2485506"/>
            <a:ext cx="6043986" cy="72000"/>
            <a:chOff x="5606626" y="2485506"/>
            <a:chExt cx="6043986" cy="72000"/>
          </a:xfrm>
        </p:grpSpPr>
        <p:cxnSp>
          <p:nvCxnSpPr>
            <p:cNvPr id="8" name="直接连接符 7">
              <a:extLst>
                <a:ext uri="{FF2B5EF4-FFF2-40B4-BE49-F238E27FC236}">
                  <a16:creationId xmlns:a16="http://schemas.microsoft.com/office/drawing/2014/main" id="{A751BCC3-C028-A571-65CA-E9797F03FFD5}"/>
                </a:ext>
              </a:extLst>
            </p:cNvPr>
            <p:cNvCxnSpPr>
              <a:cxnSpLocks/>
            </p:cNvCxnSpPr>
            <p:nvPr/>
          </p:nvCxnSpPr>
          <p:spPr>
            <a:xfrm>
              <a:off x="5656986" y="2515042"/>
              <a:ext cx="5993626"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矩形 8">
              <a:extLst>
                <a:ext uri="{FF2B5EF4-FFF2-40B4-BE49-F238E27FC236}">
                  <a16:creationId xmlns:a16="http://schemas.microsoft.com/office/drawing/2014/main" id="{285A13C8-1E38-F050-121A-B359680E4B87}"/>
                </a:ext>
              </a:extLst>
            </p:cNvPr>
            <p:cNvSpPr/>
            <p:nvPr/>
          </p:nvSpPr>
          <p:spPr>
            <a:xfrm>
              <a:off x="5606626" y="2485506"/>
              <a:ext cx="972000" cy="7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20621300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DD552FF4-5B47-B7CA-7033-7D138CF7FA93}"/>
              </a:ext>
            </a:extLst>
          </p:cNvPr>
          <p:cNvSpPr>
            <a:spLocks noGrp="1"/>
          </p:cNvSpPr>
          <p:nvPr>
            <p:ph type="body" sz="quarter" idx="10"/>
          </p:nvPr>
        </p:nvSpPr>
        <p:spPr>
          <a:xfrm>
            <a:off x="965812" y="437134"/>
            <a:ext cx="2439342" cy="516403"/>
          </a:xfrm>
        </p:spPr>
        <p:txBody>
          <a:bodyPr/>
          <a:lstStyle/>
          <a:p>
            <a:r>
              <a:rPr lang="zh-CN" altLang="en-US" sz="3200" dirty="0">
                <a:gradFill>
                  <a:gsLst>
                    <a:gs pos="0">
                      <a:schemeClr val="accent1"/>
                    </a:gs>
                    <a:gs pos="100000">
                      <a:schemeClr val="accent2"/>
                    </a:gs>
                  </a:gsLst>
                  <a:lin ang="2700000" scaled="0"/>
                </a:gradFill>
                <a:latin typeface="+mj-lt"/>
                <a:ea typeface="+mj-ea"/>
              </a:rPr>
              <a:t>下半年规划</a:t>
            </a:r>
          </a:p>
        </p:txBody>
      </p:sp>
      <p:sp>
        <p:nvSpPr>
          <p:cNvPr id="3" name="矩形: 圆角 2">
            <a:extLst>
              <a:ext uri="{FF2B5EF4-FFF2-40B4-BE49-F238E27FC236}">
                <a16:creationId xmlns:a16="http://schemas.microsoft.com/office/drawing/2014/main" id="{8B1E9BEF-0A32-4F9B-ECC3-63317720F1C4}"/>
              </a:ext>
            </a:extLst>
          </p:cNvPr>
          <p:cNvSpPr/>
          <p:nvPr/>
        </p:nvSpPr>
        <p:spPr>
          <a:xfrm>
            <a:off x="6096000" y="1291770"/>
            <a:ext cx="5217886" cy="5566229"/>
          </a:xfrm>
          <a:prstGeom prst="roundRect">
            <a:avLst>
              <a:gd name="adj" fmla="val 2401"/>
            </a:avLst>
          </a:prstGeom>
          <a:solidFill>
            <a:schemeClr val="bg1"/>
          </a:solidFill>
          <a:ln w="6350">
            <a:solidFill>
              <a:schemeClr val="accent1"/>
            </a:solidFill>
          </a:ln>
          <a:effectLst>
            <a:outerShdw blurRad="254000" dist="177800" sx="99000" sy="99000" algn="l" rotWithShape="0">
              <a:schemeClr val="accent1">
                <a:lumMod val="75000"/>
                <a:alpha val="1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a:extLst>
              <a:ext uri="{FF2B5EF4-FFF2-40B4-BE49-F238E27FC236}">
                <a16:creationId xmlns:a16="http://schemas.microsoft.com/office/drawing/2014/main" id="{69E223BD-42BA-50FB-6DF1-A32EA7EE8633}"/>
              </a:ext>
            </a:extLst>
          </p:cNvPr>
          <p:cNvSpPr txBox="1"/>
          <p:nvPr/>
        </p:nvSpPr>
        <p:spPr>
          <a:xfrm>
            <a:off x="658813" y="1272592"/>
            <a:ext cx="3983883" cy="753601"/>
          </a:xfrm>
          <a:prstGeom prst="rect">
            <a:avLst/>
          </a:prstGeom>
          <a:noFill/>
        </p:spPr>
        <p:txBody>
          <a:bodyPr wrap="square" rtlCol="0">
            <a:noAutofit/>
          </a:bodyPr>
          <a:lstStyle/>
          <a:p>
            <a:pPr>
              <a:lnSpc>
                <a:spcPct val="120000"/>
              </a:lnSpc>
            </a:pPr>
            <a:r>
              <a:rPr lang="zh-CN" altLang="en-US" dirty="0">
                <a:solidFill>
                  <a:schemeClr val="accent1"/>
                </a:solidFill>
                <a:latin typeface="+mj-ea"/>
                <a:ea typeface="+mj-ea"/>
              </a:rPr>
              <a:t>实现营收目标，优化产业结构，促进产业的转型和升级。</a:t>
            </a:r>
          </a:p>
        </p:txBody>
      </p:sp>
      <p:graphicFrame>
        <p:nvGraphicFramePr>
          <p:cNvPr id="6" name="图表 5">
            <a:extLst>
              <a:ext uri="{FF2B5EF4-FFF2-40B4-BE49-F238E27FC236}">
                <a16:creationId xmlns:a16="http://schemas.microsoft.com/office/drawing/2014/main" id="{FB608439-169F-2C55-6288-7541C04CC3E6}"/>
              </a:ext>
            </a:extLst>
          </p:cNvPr>
          <p:cNvGraphicFramePr/>
          <p:nvPr>
            <p:extLst>
              <p:ext uri="{D42A27DB-BD31-4B8C-83A1-F6EECF244321}">
                <p14:modId xmlns:p14="http://schemas.microsoft.com/office/powerpoint/2010/main" val="2170014728"/>
              </p:ext>
            </p:extLst>
          </p:nvPr>
        </p:nvGraphicFramePr>
        <p:xfrm>
          <a:off x="6222029" y="3151961"/>
          <a:ext cx="4993277" cy="3486834"/>
        </p:xfrm>
        <a:graphic>
          <a:graphicData uri="http://schemas.openxmlformats.org/drawingml/2006/chart">
            <c:chart xmlns:c="http://schemas.openxmlformats.org/drawingml/2006/chart" xmlns:r="http://schemas.openxmlformats.org/officeDocument/2006/relationships" r:id="rId2"/>
          </a:graphicData>
        </a:graphic>
      </p:graphicFrame>
      <p:sp>
        <p:nvSpPr>
          <p:cNvPr id="8" name="文本框 7">
            <a:extLst>
              <a:ext uri="{FF2B5EF4-FFF2-40B4-BE49-F238E27FC236}">
                <a16:creationId xmlns:a16="http://schemas.microsoft.com/office/drawing/2014/main" id="{507D0179-25AC-30E8-ADFB-655CEF42629F}"/>
              </a:ext>
            </a:extLst>
          </p:cNvPr>
          <p:cNvSpPr txBox="1"/>
          <p:nvPr/>
        </p:nvSpPr>
        <p:spPr>
          <a:xfrm>
            <a:off x="610840" y="2452303"/>
            <a:ext cx="1583346" cy="369332"/>
          </a:xfrm>
          <a:prstGeom prst="rect">
            <a:avLst/>
          </a:prstGeom>
          <a:noFill/>
        </p:spPr>
        <p:txBody>
          <a:bodyPr wrap="square" rtlCol="0">
            <a:noAutofit/>
          </a:bodyPr>
          <a:lstStyle/>
          <a:p>
            <a:r>
              <a:rPr lang="zh-CN" altLang="en-US" dirty="0"/>
              <a:t>总营收人名币</a:t>
            </a:r>
          </a:p>
        </p:txBody>
      </p:sp>
      <p:sp>
        <p:nvSpPr>
          <p:cNvPr id="9" name="文本框 8">
            <a:extLst>
              <a:ext uri="{FF2B5EF4-FFF2-40B4-BE49-F238E27FC236}">
                <a16:creationId xmlns:a16="http://schemas.microsoft.com/office/drawing/2014/main" id="{BE3DD3F9-A01F-F37D-FF25-58EEA87871DE}"/>
              </a:ext>
            </a:extLst>
          </p:cNvPr>
          <p:cNvSpPr txBox="1"/>
          <p:nvPr/>
        </p:nvSpPr>
        <p:spPr>
          <a:xfrm>
            <a:off x="596186" y="2836957"/>
            <a:ext cx="842899" cy="523220"/>
          </a:xfrm>
          <a:prstGeom prst="rect">
            <a:avLst/>
          </a:prstGeom>
          <a:noFill/>
        </p:spPr>
        <p:txBody>
          <a:bodyPr wrap="square" rtlCol="0">
            <a:noAutofit/>
          </a:bodyPr>
          <a:lstStyle/>
          <a:p>
            <a:r>
              <a:rPr lang="en-US" altLang="zh-CN" sz="2800" dirty="0">
                <a:solidFill>
                  <a:schemeClr val="accent1"/>
                </a:solidFill>
                <a:latin typeface="+mj-ea"/>
                <a:ea typeface="+mj-ea"/>
              </a:rPr>
              <a:t>700</a:t>
            </a:r>
            <a:endParaRPr lang="zh-CN" altLang="en-US" sz="2800" dirty="0">
              <a:solidFill>
                <a:schemeClr val="accent1"/>
              </a:solidFill>
              <a:latin typeface="+mj-ea"/>
              <a:ea typeface="+mj-ea"/>
            </a:endParaRPr>
          </a:p>
        </p:txBody>
      </p:sp>
      <p:sp>
        <p:nvSpPr>
          <p:cNvPr id="10" name="文本框 9">
            <a:extLst>
              <a:ext uri="{FF2B5EF4-FFF2-40B4-BE49-F238E27FC236}">
                <a16:creationId xmlns:a16="http://schemas.microsoft.com/office/drawing/2014/main" id="{7FB0020F-D137-D206-6852-369308A00E7B}"/>
              </a:ext>
            </a:extLst>
          </p:cNvPr>
          <p:cNvSpPr txBox="1"/>
          <p:nvPr/>
        </p:nvSpPr>
        <p:spPr>
          <a:xfrm>
            <a:off x="1237123" y="3004183"/>
            <a:ext cx="590932" cy="307777"/>
          </a:xfrm>
          <a:prstGeom prst="rect">
            <a:avLst/>
          </a:prstGeom>
          <a:noFill/>
        </p:spPr>
        <p:txBody>
          <a:bodyPr wrap="square" rtlCol="0">
            <a:noAutofit/>
          </a:bodyPr>
          <a:lstStyle/>
          <a:p>
            <a:r>
              <a:rPr lang="zh-CN" altLang="en-US" sz="1400" dirty="0"/>
              <a:t>亿元</a:t>
            </a:r>
          </a:p>
        </p:txBody>
      </p:sp>
      <p:sp>
        <p:nvSpPr>
          <p:cNvPr id="12" name="文本框 11">
            <a:extLst>
              <a:ext uri="{FF2B5EF4-FFF2-40B4-BE49-F238E27FC236}">
                <a16:creationId xmlns:a16="http://schemas.microsoft.com/office/drawing/2014/main" id="{AF20F2CE-6D4F-A2A7-A28D-3E6C08CF7FF5}"/>
              </a:ext>
            </a:extLst>
          </p:cNvPr>
          <p:cNvSpPr txBox="1"/>
          <p:nvPr/>
        </p:nvSpPr>
        <p:spPr>
          <a:xfrm>
            <a:off x="2996723" y="2452303"/>
            <a:ext cx="1583346" cy="369332"/>
          </a:xfrm>
          <a:prstGeom prst="rect">
            <a:avLst/>
          </a:prstGeom>
          <a:noFill/>
        </p:spPr>
        <p:txBody>
          <a:bodyPr wrap="square" rtlCol="0">
            <a:noAutofit/>
          </a:bodyPr>
          <a:lstStyle/>
          <a:p>
            <a:r>
              <a:rPr lang="zh-CN" altLang="en-US" dirty="0"/>
              <a:t>净利润人民币</a:t>
            </a:r>
          </a:p>
        </p:txBody>
      </p:sp>
      <p:sp>
        <p:nvSpPr>
          <p:cNvPr id="13" name="文本框 12">
            <a:extLst>
              <a:ext uri="{FF2B5EF4-FFF2-40B4-BE49-F238E27FC236}">
                <a16:creationId xmlns:a16="http://schemas.microsoft.com/office/drawing/2014/main" id="{3F542F3B-9754-C54A-8B6F-34CE9E739ABF}"/>
              </a:ext>
            </a:extLst>
          </p:cNvPr>
          <p:cNvSpPr txBox="1"/>
          <p:nvPr/>
        </p:nvSpPr>
        <p:spPr>
          <a:xfrm>
            <a:off x="2996723" y="2836957"/>
            <a:ext cx="679075" cy="523220"/>
          </a:xfrm>
          <a:prstGeom prst="rect">
            <a:avLst/>
          </a:prstGeom>
          <a:noFill/>
        </p:spPr>
        <p:txBody>
          <a:bodyPr wrap="square" rtlCol="0">
            <a:noAutofit/>
          </a:bodyPr>
          <a:lstStyle/>
          <a:p>
            <a:r>
              <a:rPr lang="en-US" altLang="zh-CN" sz="2800" dirty="0">
                <a:solidFill>
                  <a:schemeClr val="accent1"/>
                </a:solidFill>
                <a:latin typeface="+mj-ea"/>
                <a:ea typeface="+mj-ea"/>
              </a:rPr>
              <a:t>50</a:t>
            </a:r>
            <a:endParaRPr lang="zh-CN" altLang="en-US" sz="2800" dirty="0">
              <a:solidFill>
                <a:schemeClr val="accent1"/>
              </a:solidFill>
              <a:latin typeface="+mj-ea"/>
              <a:ea typeface="+mj-ea"/>
            </a:endParaRPr>
          </a:p>
        </p:txBody>
      </p:sp>
      <p:sp>
        <p:nvSpPr>
          <p:cNvPr id="14" name="文本框 13">
            <a:extLst>
              <a:ext uri="{FF2B5EF4-FFF2-40B4-BE49-F238E27FC236}">
                <a16:creationId xmlns:a16="http://schemas.microsoft.com/office/drawing/2014/main" id="{E5B25C17-DD8D-7D02-69C4-89C5BD3282E6}"/>
              </a:ext>
            </a:extLst>
          </p:cNvPr>
          <p:cNvSpPr txBox="1"/>
          <p:nvPr/>
        </p:nvSpPr>
        <p:spPr>
          <a:xfrm>
            <a:off x="3405154" y="3004183"/>
            <a:ext cx="568022" cy="307777"/>
          </a:xfrm>
          <a:prstGeom prst="rect">
            <a:avLst/>
          </a:prstGeom>
          <a:noFill/>
        </p:spPr>
        <p:txBody>
          <a:bodyPr wrap="square" rtlCol="0">
            <a:noAutofit/>
          </a:bodyPr>
          <a:lstStyle/>
          <a:p>
            <a:r>
              <a:rPr lang="zh-CN" altLang="en-US" sz="1400" dirty="0"/>
              <a:t>亿元</a:t>
            </a:r>
          </a:p>
        </p:txBody>
      </p:sp>
      <p:sp>
        <p:nvSpPr>
          <p:cNvPr id="16" name="文本框 15">
            <a:extLst>
              <a:ext uri="{FF2B5EF4-FFF2-40B4-BE49-F238E27FC236}">
                <a16:creationId xmlns:a16="http://schemas.microsoft.com/office/drawing/2014/main" id="{C5007A46-A59A-2301-1DFE-1EC709D166D8}"/>
              </a:ext>
            </a:extLst>
          </p:cNvPr>
          <p:cNvSpPr txBox="1"/>
          <p:nvPr/>
        </p:nvSpPr>
        <p:spPr>
          <a:xfrm>
            <a:off x="658813" y="3795735"/>
            <a:ext cx="1832487" cy="369332"/>
          </a:xfrm>
          <a:prstGeom prst="rect">
            <a:avLst/>
          </a:prstGeom>
          <a:noFill/>
        </p:spPr>
        <p:txBody>
          <a:bodyPr wrap="square" rtlCol="0">
            <a:noAutofit/>
          </a:bodyPr>
          <a:lstStyle/>
          <a:p>
            <a:r>
              <a:rPr lang="zh-CN" altLang="en-US" dirty="0"/>
              <a:t>总营收同比增长</a:t>
            </a:r>
          </a:p>
        </p:txBody>
      </p:sp>
      <p:sp>
        <p:nvSpPr>
          <p:cNvPr id="17" name="文本框 16">
            <a:extLst>
              <a:ext uri="{FF2B5EF4-FFF2-40B4-BE49-F238E27FC236}">
                <a16:creationId xmlns:a16="http://schemas.microsoft.com/office/drawing/2014/main" id="{2ECCC1DC-8EDD-CD54-46F2-E36E4DDC90C0}"/>
              </a:ext>
            </a:extLst>
          </p:cNvPr>
          <p:cNvSpPr txBox="1"/>
          <p:nvPr/>
        </p:nvSpPr>
        <p:spPr>
          <a:xfrm>
            <a:off x="658813" y="4180389"/>
            <a:ext cx="679075" cy="523220"/>
          </a:xfrm>
          <a:prstGeom prst="rect">
            <a:avLst/>
          </a:prstGeom>
          <a:noFill/>
        </p:spPr>
        <p:txBody>
          <a:bodyPr wrap="square" rtlCol="0">
            <a:noAutofit/>
          </a:bodyPr>
          <a:lstStyle/>
          <a:p>
            <a:r>
              <a:rPr lang="en-US" altLang="zh-CN" sz="2800" dirty="0">
                <a:solidFill>
                  <a:schemeClr val="accent1"/>
                </a:solidFill>
                <a:latin typeface="+mj-ea"/>
                <a:ea typeface="+mj-ea"/>
              </a:rPr>
              <a:t>35</a:t>
            </a:r>
            <a:endParaRPr lang="zh-CN" altLang="en-US" sz="2800" dirty="0">
              <a:solidFill>
                <a:schemeClr val="accent1"/>
              </a:solidFill>
              <a:latin typeface="+mj-ea"/>
              <a:ea typeface="+mj-ea"/>
            </a:endParaRPr>
          </a:p>
        </p:txBody>
      </p:sp>
      <p:sp>
        <p:nvSpPr>
          <p:cNvPr id="18" name="文本框 17">
            <a:extLst>
              <a:ext uri="{FF2B5EF4-FFF2-40B4-BE49-F238E27FC236}">
                <a16:creationId xmlns:a16="http://schemas.microsoft.com/office/drawing/2014/main" id="{02B6C960-651B-2C41-9D18-400DF9067EB0}"/>
              </a:ext>
            </a:extLst>
          </p:cNvPr>
          <p:cNvSpPr txBox="1"/>
          <p:nvPr/>
        </p:nvSpPr>
        <p:spPr>
          <a:xfrm>
            <a:off x="1081731" y="4324632"/>
            <a:ext cx="436035" cy="369332"/>
          </a:xfrm>
          <a:prstGeom prst="rect">
            <a:avLst/>
          </a:prstGeom>
          <a:noFill/>
        </p:spPr>
        <p:txBody>
          <a:bodyPr wrap="square" rtlCol="0">
            <a:noAutofit/>
          </a:bodyPr>
          <a:lstStyle/>
          <a:p>
            <a:r>
              <a:rPr lang="en-US" altLang="zh-CN" sz="1600" dirty="0">
                <a:latin typeface="+mn-ea"/>
              </a:rPr>
              <a:t>%</a:t>
            </a:r>
            <a:endParaRPr lang="zh-CN" altLang="en-US" sz="1600" dirty="0">
              <a:latin typeface="+mn-ea"/>
            </a:endParaRPr>
          </a:p>
        </p:txBody>
      </p:sp>
      <p:sp>
        <p:nvSpPr>
          <p:cNvPr id="20" name="文本框 19">
            <a:extLst>
              <a:ext uri="{FF2B5EF4-FFF2-40B4-BE49-F238E27FC236}">
                <a16:creationId xmlns:a16="http://schemas.microsoft.com/office/drawing/2014/main" id="{6D66C1B3-1E6D-D59D-5A1A-A5EDADB1B6C8}"/>
              </a:ext>
            </a:extLst>
          </p:cNvPr>
          <p:cNvSpPr txBox="1"/>
          <p:nvPr/>
        </p:nvSpPr>
        <p:spPr>
          <a:xfrm>
            <a:off x="2996723" y="3795735"/>
            <a:ext cx="1832487" cy="369332"/>
          </a:xfrm>
          <a:prstGeom prst="rect">
            <a:avLst/>
          </a:prstGeom>
          <a:noFill/>
        </p:spPr>
        <p:txBody>
          <a:bodyPr wrap="square" rtlCol="0">
            <a:noAutofit/>
          </a:bodyPr>
          <a:lstStyle/>
          <a:p>
            <a:r>
              <a:rPr lang="zh-CN" altLang="en-US" dirty="0"/>
              <a:t>净利润同比增长</a:t>
            </a:r>
          </a:p>
        </p:txBody>
      </p:sp>
      <p:sp>
        <p:nvSpPr>
          <p:cNvPr id="21" name="文本框 20">
            <a:extLst>
              <a:ext uri="{FF2B5EF4-FFF2-40B4-BE49-F238E27FC236}">
                <a16:creationId xmlns:a16="http://schemas.microsoft.com/office/drawing/2014/main" id="{139F54AB-BAE1-8B6B-4C39-DE03B6526D53}"/>
              </a:ext>
            </a:extLst>
          </p:cNvPr>
          <p:cNvSpPr txBox="1"/>
          <p:nvPr/>
        </p:nvSpPr>
        <p:spPr>
          <a:xfrm>
            <a:off x="2996723" y="4180389"/>
            <a:ext cx="679075" cy="523220"/>
          </a:xfrm>
          <a:prstGeom prst="rect">
            <a:avLst/>
          </a:prstGeom>
          <a:noFill/>
        </p:spPr>
        <p:txBody>
          <a:bodyPr wrap="square" rtlCol="0">
            <a:noAutofit/>
          </a:bodyPr>
          <a:lstStyle/>
          <a:p>
            <a:r>
              <a:rPr lang="en-US" altLang="zh-CN" sz="2800" dirty="0">
                <a:solidFill>
                  <a:schemeClr val="accent1"/>
                </a:solidFill>
                <a:latin typeface="+mj-ea"/>
                <a:ea typeface="+mj-ea"/>
              </a:rPr>
              <a:t>35</a:t>
            </a:r>
            <a:endParaRPr lang="zh-CN" altLang="en-US" sz="2800" dirty="0">
              <a:solidFill>
                <a:schemeClr val="accent1"/>
              </a:solidFill>
              <a:latin typeface="+mj-ea"/>
              <a:ea typeface="+mj-ea"/>
            </a:endParaRPr>
          </a:p>
        </p:txBody>
      </p:sp>
      <p:sp>
        <p:nvSpPr>
          <p:cNvPr id="22" name="文本框 21">
            <a:extLst>
              <a:ext uri="{FF2B5EF4-FFF2-40B4-BE49-F238E27FC236}">
                <a16:creationId xmlns:a16="http://schemas.microsoft.com/office/drawing/2014/main" id="{C1B2618D-0650-78CF-0ED0-424FFAD1FD8C}"/>
              </a:ext>
            </a:extLst>
          </p:cNvPr>
          <p:cNvSpPr txBox="1"/>
          <p:nvPr/>
        </p:nvSpPr>
        <p:spPr>
          <a:xfrm>
            <a:off x="3411112" y="4324632"/>
            <a:ext cx="436035" cy="369332"/>
          </a:xfrm>
          <a:prstGeom prst="rect">
            <a:avLst/>
          </a:prstGeom>
          <a:noFill/>
        </p:spPr>
        <p:txBody>
          <a:bodyPr wrap="square" rtlCol="0">
            <a:noAutofit/>
          </a:bodyPr>
          <a:lstStyle/>
          <a:p>
            <a:r>
              <a:rPr lang="en-US" altLang="zh-CN" sz="1600" dirty="0">
                <a:latin typeface="+mn-ea"/>
              </a:rPr>
              <a:t>%</a:t>
            </a:r>
            <a:endParaRPr lang="zh-CN" altLang="en-US" sz="1600" dirty="0">
              <a:latin typeface="+mn-ea"/>
            </a:endParaRPr>
          </a:p>
        </p:txBody>
      </p:sp>
      <p:sp>
        <p:nvSpPr>
          <p:cNvPr id="23" name="文本框 22">
            <a:extLst>
              <a:ext uri="{FF2B5EF4-FFF2-40B4-BE49-F238E27FC236}">
                <a16:creationId xmlns:a16="http://schemas.microsoft.com/office/drawing/2014/main" id="{E20C54D6-FBAE-20C6-CF36-5B9ECF25A653}"/>
              </a:ext>
            </a:extLst>
          </p:cNvPr>
          <p:cNvSpPr txBox="1"/>
          <p:nvPr/>
        </p:nvSpPr>
        <p:spPr>
          <a:xfrm>
            <a:off x="6671509" y="1780226"/>
            <a:ext cx="4085197" cy="1065997"/>
          </a:xfrm>
          <a:prstGeom prst="rect">
            <a:avLst/>
          </a:prstGeom>
          <a:noFill/>
        </p:spPr>
        <p:txBody>
          <a:bodyPr wrap="square" rtlCol="0">
            <a:noAutofit/>
          </a:bodyPr>
          <a:lstStyle/>
          <a:p>
            <a:pPr algn="ctr">
              <a:lnSpc>
                <a:spcPct val="120000"/>
              </a:lnSpc>
            </a:pPr>
            <a:r>
              <a:rPr lang="zh-CN" altLang="en-US" sz="1600" dirty="0"/>
              <a:t>努力实现产业转型升级，减少对</a:t>
            </a:r>
            <a:r>
              <a:rPr lang="en-US" altLang="zh-CN" sz="1600" dirty="0"/>
              <a:t>XX</a:t>
            </a:r>
            <a:r>
              <a:rPr lang="zh-CN" altLang="en-US" sz="1600" dirty="0"/>
              <a:t>产业的依赖，其他项目取得可观的营收，逐步实现多元化发展</a:t>
            </a:r>
          </a:p>
        </p:txBody>
      </p:sp>
      <p:sp>
        <p:nvSpPr>
          <p:cNvPr id="24" name="任意多边形: 形状 23">
            <a:extLst>
              <a:ext uri="{FF2B5EF4-FFF2-40B4-BE49-F238E27FC236}">
                <a16:creationId xmlns:a16="http://schemas.microsoft.com/office/drawing/2014/main" id="{6061C3D5-C42A-372A-0E3D-245A57A3B49C}"/>
              </a:ext>
            </a:extLst>
          </p:cNvPr>
          <p:cNvSpPr/>
          <p:nvPr/>
        </p:nvSpPr>
        <p:spPr>
          <a:xfrm>
            <a:off x="375481" y="2636969"/>
            <a:ext cx="6507295" cy="3349396"/>
          </a:xfrm>
          <a:custGeom>
            <a:avLst/>
            <a:gdLst>
              <a:gd name="connsiteX0" fmla="*/ 5971314 w 6267343"/>
              <a:gd name="connsiteY0" fmla="*/ 0 h 3349396"/>
              <a:gd name="connsiteX1" fmla="*/ 6267343 w 6267343"/>
              <a:gd name="connsiteY1" fmla="*/ 1894584 h 3349396"/>
              <a:gd name="connsiteX2" fmla="*/ 5887641 w 6267343"/>
              <a:gd name="connsiteY2" fmla="*/ 1678548 h 3349396"/>
              <a:gd name="connsiteX3" fmla="*/ 5832395 w 6267343"/>
              <a:gd name="connsiteY3" fmla="*/ 1754017 h 3349396"/>
              <a:gd name="connsiteX4" fmla="*/ 3211031 w 6267343"/>
              <a:gd name="connsiteY4" fmla="*/ 3287076 h 3349396"/>
              <a:gd name="connsiteX5" fmla="*/ 25727 w 6267343"/>
              <a:gd name="connsiteY5" fmla="*/ 2883102 h 3349396"/>
              <a:gd name="connsiteX6" fmla="*/ 0 w 6267343"/>
              <a:gd name="connsiteY6" fmla="*/ 2876837 h 3349396"/>
              <a:gd name="connsiteX7" fmla="*/ 0 w 6267343"/>
              <a:gd name="connsiteY7" fmla="*/ 2631151 h 3349396"/>
              <a:gd name="connsiteX8" fmla="*/ 5137 w 6267343"/>
              <a:gd name="connsiteY8" fmla="*/ 2632305 h 3349396"/>
              <a:gd name="connsiteX9" fmla="*/ 2878522 w 6267343"/>
              <a:gd name="connsiteY9" fmla="*/ 2578687 h 3349396"/>
              <a:gd name="connsiteX10" fmla="*/ 4465169 w 6267343"/>
              <a:gd name="connsiteY10" fmla="*/ 923370 h 3349396"/>
              <a:gd name="connsiteX11" fmla="*/ 4465253 w 6267343"/>
              <a:gd name="connsiteY11" fmla="*/ 921496 h 3349396"/>
              <a:gd name="connsiteX12" fmla="*/ 4043838 w 6267343"/>
              <a:gd name="connsiteY12" fmla="*/ 789410 h 334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67343" h="3349396">
                <a:moveTo>
                  <a:pt x="5971314" y="0"/>
                </a:moveTo>
                <a:lnTo>
                  <a:pt x="6267343" y="1894584"/>
                </a:lnTo>
                <a:lnTo>
                  <a:pt x="5887641" y="1678548"/>
                </a:lnTo>
                <a:lnTo>
                  <a:pt x="5832395" y="1754017"/>
                </a:lnTo>
                <a:cubicBezTo>
                  <a:pt x="5515102" y="2190983"/>
                  <a:pt x="4947555" y="2976478"/>
                  <a:pt x="3211031" y="3287076"/>
                </a:cubicBezTo>
                <a:cubicBezTo>
                  <a:pt x="1474507" y="3519743"/>
                  <a:pt x="583479" y="3037151"/>
                  <a:pt x="25727" y="2883102"/>
                </a:cubicBezTo>
                <a:lnTo>
                  <a:pt x="0" y="2876837"/>
                </a:lnTo>
                <a:lnTo>
                  <a:pt x="0" y="2631151"/>
                </a:lnTo>
                <a:lnTo>
                  <a:pt x="5137" y="2632305"/>
                </a:lnTo>
                <a:cubicBezTo>
                  <a:pt x="552956" y="2737128"/>
                  <a:pt x="2227961" y="2825471"/>
                  <a:pt x="2878522" y="2578687"/>
                </a:cubicBezTo>
                <a:cubicBezTo>
                  <a:pt x="3984476" y="2199795"/>
                  <a:pt x="4456134" y="1313105"/>
                  <a:pt x="4465169" y="923370"/>
                </a:cubicBezTo>
                <a:lnTo>
                  <a:pt x="4465253" y="921496"/>
                </a:lnTo>
                <a:lnTo>
                  <a:pt x="4043838" y="789410"/>
                </a:lnTo>
                <a:close/>
              </a:path>
            </a:pathLst>
          </a:custGeom>
          <a:gradFill>
            <a:gsLst>
              <a:gs pos="0">
                <a:schemeClr val="accent1"/>
              </a:gs>
              <a:gs pos="100000">
                <a:schemeClr val="accent1">
                  <a:lumMod val="60000"/>
                  <a:lumOff val="40000"/>
                </a:schemeClr>
              </a:gs>
            </a:gsLst>
            <a:lin ang="5400000" scaled="1"/>
          </a:gradFill>
          <a:ln>
            <a:noFill/>
          </a:ln>
          <a:effectLst>
            <a:outerShdw blurRad="330200" dist="254000" dir="2700000" algn="tl" rotWithShape="0">
              <a:schemeClr val="accent1">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pic>
        <p:nvPicPr>
          <p:cNvPr id="25" name="Picture 2">
            <a:hlinkClick r:id="rId3"/>
            <a:extLst>
              <a:ext uri="{FF2B5EF4-FFF2-40B4-BE49-F238E27FC236}">
                <a16:creationId xmlns:a16="http://schemas.microsoft.com/office/drawing/2014/main" id="{9E8142A0-3DB5-9F8D-8F0D-ADA83D171B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37966" y="629542"/>
            <a:ext cx="1758709" cy="234495"/>
          </a:xfrm>
          <a:prstGeom prst="rect">
            <a:avLst/>
          </a:prstGeom>
          <a:noFill/>
          <a:extLst>
            <a:ext uri="{909E8E84-426E-40DD-AFC4-6F175D3DCCD1}">
              <a14:hiddenFill xmlns:a14="http://schemas.microsoft.com/office/drawing/2010/main">
                <a:solidFill>
                  <a:srgbClr val="FFFFFF"/>
                </a:solidFill>
              </a14:hiddenFill>
            </a:ext>
          </a:extLst>
        </p:spPr>
      </p:pic>
      <p:sp>
        <p:nvSpPr>
          <p:cNvPr id="29" name="任意多边形: 形状 28">
            <a:extLst>
              <a:ext uri="{FF2B5EF4-FFF2-40B4-BE49-F238E27FC236}">
                <a16:creationId xmlns:a16="http://schemas.microsoft.com/office/drawing/2014/main" id="{6A886C52-65A0-3468-7557-8CDE905D89C2}"/>
              </a:ext>
            </a:extLst>
          </p:cNvPr>
          <p:cNvSpPr/>
          <p:nvPr/>
        </p:nvSpPr>
        <p:spPr>
          <a:xfrm>
            <a:off x="-8165" y="4981704"/>
            <a:ext cx="12311744" cy="1876298"/>
          </a:xfrm>
          <a:custGeom>
            <a:avLst/>
            <a:gdLst>
              <a:gd name="connsiteX0" fmla="*/ 0 w 12192000"/>
              <a:gd name="connsiteY0" fmla="*/ 0 h 2074418"/>
              <a:gd name="connsiteX1" fmla="*/ 76980 w 12192000"/>
              <a:gd name="connsiteY1" fmla="*/ 3303 h 2074418"/>
              <a:gd name="connsiteX2" fmla="*/ 3086100 w 12192000"/>
              <a:gd name="connsiteY2" fmla="*/ 792625 h 2074418"/>
              <a:gd name="connsiteX3" fmla="*/ 6678384 w 12192000"/>
              <a:gd name="connsiteY3" fmla="*/ 1837651 h 2074418"/>
              <a:gd name="connsiteX4" fmla="*/ 12005745 w 12192000"/>
              <a:gd name="connsiteY4" fmla="*/ 2044461 h 2074418"/>
              <a:gd name="connsiteX5" fmla="*/ 12192000 w 12192000"/>
              <a:gd name="connsiteY5" fmla="*/ 2049353 h 2074418"/>
              <a:gd name="connsiteX6" fmla="*/ 12192000 w 12192000"/>
              <a:gd name="connsiteY6" fmla="*/ 2074418 h 2074418"/>
              <a:gd name="connsiteX7" fmla="*/ 0 w 12192000"/>
              <a:gd name="connsiteY7" fmla="*/ 2074418 h 2074418"/>
              <a:gd name="connsiteX0" fmla="*/ 0 w 12192000"/>
              <a:gd name="connsiteY0" fmla="*/ 0 h 2074418"/>
              <a:gd name="connsiteX1" fmla="*/ 52487 w 12192000"/>
              <a:gd name="connsiteY1" fmla="*/ 101275 h 2074418"/>
              <a:gd name="connsiteX2" fmla="*/ 3086100 w 12192000"/>
              <a:gd name="connsiteY2" fmla="*/ 792625 h 2074418"/>
              <a:gd name="connsiteX3" fmla="*/ 6678384 w 12192000"/>
              <a:gd name="connsiteY3" fmla="*/ 1837651 h 2074418"/>
              <a:gd name="connsiteX4" fmla="*/ 12005745 w 12192000"/>
              <a:gd name="connsiteY4" fmla="*/ 2044461 h 2074418"/>
              <a:gd name="connsiteX5" fmla="*/ 12192000 w 12192000"/>
              <a:gd name="connsiteY5" fmla="*/ 2049353 h 2074418"/>
              <a:gd name="connsiteX6" fmla="*/ 12192000 w 12192000"/>
              <a:gd name="connsiteY6" fmla="*/ 2074418 h 2074418"/>
              <a:gd name="connsiteX7" fmla="*/ 0 w 12192000"/>
              <a:gd name="connsiteY7" fmla="*/ 2074418 h 2074418"/>
              <a:gd name="connsiteX8" fmla="*/ 0 w 12192000"/>
              <a:gd name="connsiteY8" fmla="*/ 0 h 2074418"/>
              <a:gd name="connsiteX0" fmla="*/ 0 w 12192000"/>
              <a:gd name="connsiteY0" fmla="*/ 39871 h 2114289"/>
              <a:gd name="connsiteX1" fmla="*/ 3086100 w 12192000"/>
              <a:gd name="connsiteY1" fmla="*/ 832496 h 2114289"/>
              <a:gd name="connsiteX2" fmla="*/ 6678384 w 12192000"/>
              <a:gd name="connsiteY2" fmla="*/ 1877522 h 2114289"/>
              <a:gd name="connsiteX3" fmla="*/ 12005745 w 12192000"/>
              <a:gd name="connsiteY3" fmla="*/ 2084332 h 2114289"/>
              <a:gd name="connsiteX4" fmla="*/ 12192000 w 12192000"/>
              <a:gd name="connsiteY4" fmla="*/ 2089224 h 2114289"/>
              <a:gd name="connsiteX5" fmla="*/ 12192000 w 12192000"/>
              <a:gd name="connsiteY5" fmla="*/ 2114289 h 2114289"/>
              <a:gd name="connsiteX6" fmla="*/ 0 w 12192000"/>
              <a:gd name="connsiteY6" fmla="*/ 2114289 h 2114289"/>
              <a:gd name="connsiteX7" fmla="*/ 0 w 12192000"/>
              <a:gd name="connsiteY7" fmla="*/ 39871 h 2114289"/>
              <a:gd name="connsiteX0" fmla="*/ 0 w 12200164"/>
              <a:gd name="connsiteY0" fmla="*/ 62820 h 1753516"/>
              <a:gd name="connsiteX1" fmla="*/ 3094264 w 12200164"/>
              <a:gd name="connsiteY1" fmla="*/ 471723 h 1753516"/>
              <a:gd name="connsiteX2" fmla="*/ 6686548 w 12200164"/>
              <a:gd name="connsiteY2" fmla="*/ 1516749 h 1753516"/>
              <a:gd name="connsiteX3" fmla="*/ 12013909 w 12200164"/>
              <a:gd name="connsiteY3" fmla="*/ 1723559 h 1753516"/>
              <a:gd name="connsiteX4" fmla="*/ 12200164 w 12200164"/>
              <a:gd name="connsiteY4" fmla="*/ 1728451 h 1753516"/>
              <a:gd name="connsiteX5" fmla="*/ 12200164 w 12200164"/>
              <a:gd name="connsiteY5" fmla="*/ 1753516 h 1753516"/>
              <a:gd name="connsiteX6" fmla="*/ 8164 w 12200164"/>
              <a:gd name="connsiteY6" fmla="*/ 1753516 h 1753516"/>
              <a:gd name="connsiteX7" fmla="*/ 0 w 12200164"/>
              <a:gd name="connsiteY7" fmla="*/ 62820 h 1753516"/>
              <a:gd name="connsiteX0" fmla="*/ 0 w 12200164"/>
              <a:gd name="connsiteY0" fmla="*/ 49292 h 1739988"/>
              <a:gd name="connsiteX1" fmla="*/ 3714750 w 12200164"/>
              <a:gd name="connsiteY1" fmla="*/ 613317 h 1739988"/>
              <a:gd name="connsiteX2" fmla="*/ 6686548 w 12200164"/>
              <a:gd name="connsiteY2" fmla="*/ 1503221 h 1739988"/>
              <a:gd name="connsiteX3" fmla="*/ 12013909 w 12200164"/>
              <a:gd name="connsiteY3" fmla="*/ 1710031 h 1739988"/>
              <a:gd name="connsiteX4" fmla="*/ 12200164 w 12200164"/>
              <a:gd name="connsiteY4" fmla="*/ 1714923 h 1739988"/>
              <a:gd name="connsiteX5" fmla="*/ 12200164 w 12200164"/>
              <a:gd name="connsiteY5" fmla="*/ 1739988 h 1739988"/>
              <a:gd name="connsiteX6" fmla="*/ 8164 w 12200164"/>
              <a:gd name="connsiteY6" fmla="*/ 1739988 h 1739988"/>
              <a:gd name="connsiteX7" fmla="*/ 0 w 12200164"/>
              <a:gd name="connsiteY7" fmla="*/ 49292 h 1739988"/>
              <a:gd name="connsiteX0" fmla="*/ 0 w 12200164"/>
              <a:gd name="connsiteY0" fmla="*/ 48337 h 1739033"/>
              <a:gd name="connsiteX1" fmla="*/ 3714750 w 12200164"/>
              <a:gd name="connsiteY1" fmla="*/ 612362 h 1739033"/>
              <a:gd name="connsiteX2" fmla="*/ 6751863 w 12200164"/>
              <a:gd name="connsiteY2" fmla="*/ 1412459 h 1739033"/>
              <a:gd name="connsiteX3" fmla="*/ 12013909 w 12200164"/>
              <a:gd name="connsiteY3" fmla="*/ 1709076 h 1739033"/>
              <a:gd name="connsiteX4" fmla="*/ 12200164 w 12200164"/>
              <a:gd name="connsiteY4" fmla="*/ 1713968 h 1739033"/>
              <a:gd name="connsiteX5" fmla="*/ 12200164 w 12200164"/>
              <a:gd name="connsiteY5" fmla="*/ 1739033 h 1739033"/>
              <a:gd name="connsiteX6" fmla="*/ 8164 w 12200164"/>
              <a:gd name="connsiteY6" fmla="*/ 1739033 h 1739033"/>
              <a:gd name="connsiteX7" fmla="*/ 0 w 12200164"/>
              <a:gd name="connsiteY7" fmla="*/ 48337 h 1739033"/>
              <a:gd name="connsiteX0" fmla="*/ 0 w 12200164"/>
              <a:gd name="connsiteY0" fmla="*/ 48337 h 1739033"/>
              <a:gd name="connsiteX1" fmla="*/ 3714750 w 12200164"/>
              <a:gd name="connsiteY1" fmla="*/ 612362 h 1739033"/>
              <a:gd name="connsiteX2" fmla="*/ 6751863 w 12200164"/>
              <a:gd name="connsiteY2" fmla="*/ 1412459 h 1739033"/>
              <a:gd name="connsiteX3" fmla="*/ 12200164 w 12200164"/>
              <a:gd name="connsiteY3" fmla="*/ 1713968 h 1739033"/>
              <a:gd name="connsiteX4" fmla="*/ 12200164 w 12200164"/>
              <a:gd name="connsiteY4" fmla="*/ 1739033 h 1739033"/>
              <a:gd name="connsiteX5" fmla="*/ 8164 w 12200164"/>
              <a:gd name="connsiteY5" fmla="*/ 1739033 h 1739033"/>
              <a:gd name="connsiteX6" fmla="*/ 0 w 12200164"/>
              <a:gd name="connsiteY6" fmla="*/ 48337 h 1739033"/>
              <a:gd name="connsiteX0" fmla="*/ 0 w 12208328"/>
              <a:gd name="connsiteY0" fmla="*/ 48337 h 1739033"/>
              <a:gd name="connsiteX1" fmla="*/ 3714750 w 12208328"/>
              <a:gd name="connsiteY1" fmla="*/ 612362 h 1739033"/>
              <a:gd name="connsiteX2" fmla="*/ 6751863 w 12208328"/>
              <a:gd name="connsiteY2" fmla="*/ 1412459 h 1739033"/>
              <a:gd name="connsiteX3" fmla="*/ 12200164 w 12208328"/>
              <a:gd name="connsiteY3" fmla="*/ 1713968 h 1739033"/>
              <a:gd name="connsiteX4" fmla="*/ 12208328 w 12208328"/>
              <a:gd name="connsiteY4" fmla="*/ 1657390 h 1739033"/>
              <a:gd name="connsiteX5" fmla="*/ 8164 w 12208328"/>
              <a:gd name="connsiteY5" fmla="*/ 1739033 h 1739033"/>
              <a:gd name="connsiteX6" fmla="*/ 0 w 12208328"/>
              <a:gd name="connsiteY6" fmla="*/ 48337 h 1739033"/>
              <a:gd name="connsiteX0" fmla="*/ 0 w 12200164"/>
              <a:gd name="connsiteY0" fmla="*/ 48337 h 1755361"/>
              <a:gd name="connsiteX1" fmla="*/ 3714750 w 12200164"/>
              <a:gd name="connsiteY1" fmla="*/ 612362 h 1755361"/>
              <a:gd name="connsiteX2" fmla="*/ 6751863 w 12200164"/>
              <a:gd name="connsiteY2" fmla="*/ 1412459 h 1755361"/>
              <a:gd name="connsiteX3" fmla="*/ 12200164 w 12200164"/>
              <a:gd name="connsiteY3" fmla="*/ 1713968 h 1755361"/>
              <a:gd name="connsiteX4" fmla="*/ 12200164 w 12200164"/>
              <a:gd name="connsiteY4" fmla="*/ 1755361 h 1755361"/>
              <a:gd name="connsiteX5" fmla="*/ 8164 w 12200164"/>
              <a:gd name="connsiteY5" fmla="*/ 1739033 h 1755361"/>
              <a:gd name="connsiteX6" fmla="*/ 0 w 12200164"/>
              <a:gd name="connsiteY6" fmla="*/ 48337 h 1755361"/>
              <a:gd name="connsiteX0" fmla="*/ 0 w 12200164"/>
              <a:gd name="connsiteY0" fmla="*/ 48337 h 1739033"/>
              <a:gd name="connsiteX1" fmla="*/ 3714750 w 12200164"/>
              <a:gd name="connsiteY1" fmla="*/ 612362 h 1739033"/>
              <a:gd name="connsiteX2" fmla="*/ 6751863 w 12200164"/>
              <a:gd name="connsiteY2" fmla="*/ 1412459 h 1739033"/>
              <a:gd name="connsiteX3" fmla="*/ 12200164 w 12200164"/>
              <a:gd name="connsiteY3" fmla="*/ 1713968 h 1739033"/>
              <a:gd name="connsiteX4" fmla="*/ 12200164 w 12200164"/>
              <a:gd name="connsiteY4" fmla="*/ 1665554 h 1739033"/>
              <a:gd name="connsiteX5" fmla="*/ 8164 w 12200164"/>
              <a:gd name="connsiteY5" fmla="*/ 1739033 h 1739033"/>
              <a:gd name="connsiteX6" fmla="*/ 0 w 12200164"/>
              <a:gd name="connsiteY6" fmla="*/ 48337 h 1739033"/>
              <a:gd name="connsiteX0" fmla="*/ 0 w 12200164"/>
              <a:gd name="connsiteY0" fmla="*/ 48337 h 1747197"/>
              <a:gd name="connsiteX1" fmla="*/ 3714750 w 12200164"/>
              <a:gd name="connsiteY1" fmla="*/ 612362 h 1747197"/>
              <a:gd name="connsiteX2" fmla="*/ 6751863 w 12200164"/>
              <a:gd name="connsiteY2" fmla="*/ 1412459 h 1747197"/>
              <a:gd name="connsiteX3" fmla="*/ 12200164 w 12200164"/>
              <a:gd name="connsiteY3" fmla="*/ 1713968 h 1747197"/>
              <a:gd name="connsiteX4" fmla="*/ 12200164 w 12200164"/>
              <a:gd name="connsiteY4" fmla="*/ 1747197 h 1747197"/>
              <a:gd name="connsiteX5" fmla="*/ 8164 w 12200164"/>
              <a:gd name="connsiteY5" fmla="*/ 1739033 h 1747197"/>
              <a:gd name="connsiteX6" fmla="*/ 0 w 12200164"/>
              <a:gd name="connsiteY6" fmla="*/ 48337 h 1747197"/>
              <a:gd name="connsiteX0" fmla="*/ 0 w 12200164"/>
              <a:gd name="connsiteY0" fmla="*/ 48337 h 1902318"/>
              <a:gd name="connsiteX1" fmla="*/ 3714750 w 12200164"/>
              <a:gd name="connsiteY1" fmla="*/ 612362 h 1902318"/>
              <a:gd name="connsiteX2" fmla="*/ 6751863 w 12200164"/>
              <a:gd name="connsiteY2" fmla="*/ 1412459 h 1902318"/>
              <a:gd name="connsiteX3" fmla="*/ 12200164 w 12200164"/>
              <a:gd name="connsiteY3" fmla="*/ 1713968 h 1902318"/>
              <a:gd name="connsiteX4" fmla="*/ 12200164 w 12200164"/>
              <a:gd name="connsiteY4" fmla="*/ 1902318 h 1902318"/>
              <a:gd name="connsiteX5" fmla="*/ 8164 w 12200164"/>
              <a:gd name="connsiteY5" fmla="*/ 1739033 h 1902318"/>
              <a:gd name="connsiteX6" fmla="*/ 0 w 12200164"/>
              <a:gd name="connsiteY6" fmla="*/ 48337 h 1902318"/>
              <a:gd name="connsiteX0" fmla="*/ 0 w 12200164"/>
              <a:gd name="connsiteY0" fmla="*/ 48337 h 1902318"/>
              <a:gd name="connsiteX1" fmla="*/ 3714750 w 12200164"/>
              <a:gd name="connsiteY1" fmla="*/ 612362 h 1902318"/>
              <a:gd name="connsiteX2" fmla="*/ 6751863 w 12200164"/>
              <a:gd name="connsiteY2" fmla="*/ 1412459 h 1902318"/>
              <a:gd name="connsiteX3" fmla="*/ 12167507 w 12200164"/>
              <a:gd name="connsiteY3" fmla="*/ 1575176 h 1902318"/>
              <a:gd name="connsiteX4" fmla="*/ 12200164 w 12200164"/>
              <a:gd name="connsiteY4" fmla="*/ 1902318 h 1902318"/>
              <a:gd name="connsiteX5" fmla="*/ 8164 w 12200164"/>
              <a:gd name="connsiteY5" fmla="*/ 1739033 h 1902318"/>
              <a:gd name="connsiteX6" fmla="*/ 0 w 12200164"/>
              <a:gd name="connsiteY6" fmla="*/ 48337 h 1902318"/>
              <a:gd name="connsiteX0" fmla="*/ 0 w 12200164"/>
              <a:gd name="connsiteY0" fmla="*/ 48337 h 1755361"/>
              <a:gd name="connsiteX1" fmla="*/ 3714750 w 12200164"/>
              <a:gd name="connsiteY1" fmla="*/ 612362 h 1755361"/>
              <a:gd name="connsiteX2" fmla="*/ 6751863 w 12200164"/>
              <a:gd name="connsiteY2" fmla="*/ 1412459 h 1755361"/>
              <a:gd name="connsiteX3" fmla="*/ 12167507 w 12200164"/>
              <a:gd name="connsiteY3" fmla="*/ 1575176 h 1755361"/>
              <a:gd name="connsiteX4" fmla="*/ 12200164 w 12200164"/>
              <a:gd name="connsiteY4" fmla="*/ 1755361 h 1755361"/>
              <a:gd name="connsiteX5" fmla="*/ 8164 w 12200164"/>
              <a:gd name="connsiteY5" fmla="*/ 1739033 h 1755361"/>
              <a:gd name="connsiteX6" fmla="*/ 0 w 12200164"/>
              <a:gd name="connsiteY6" fmla="*/ 48337 h 1755361"/>
              <a:gd name="connsiteX0" fmla="*/ 0 w 12175671"/>
              <a:gd name="connsiteY0" fmla="*/ 48337 h 1739033"/>
              <a:gd name="connsiteX1" fmla="*/ 3714750 w 12175671"/>
              <a:gd name="connsiteY1" fmla="*/ 612362 h 1739033"/>
              <a:gd name="connsiteX2" fmla="*/ 6751863 w 12175671"/>
              <a:gd name="connsiteY2" fmla="*/ 1412459 h 1739033"/>
              <a:gd name="connsiteX3" fmla="*/ 12167507 w 12175671"/>
              <a:gd name="connsiteY3" fmla="*/ 1575176 h 1739033"/>
              <a:gd name="connsiteX4" fmla="*/ 12175671 w 12175671"/>
              <a:gd name="connsiteY4" fmla="*/ 1616568 h 1739033"/>
              <a:gd name="connsiteX5" fmla="*/ 8164 w 12175671"/>
              <a:gd name="connsiteY5" fmla="*/ 1739033 h 1739033"/>
              <a:gd name="connsiteX6" fmla="*/ 0 w 12175671"/>
              <a:gd name="connsiteY6" fmla="*/ 48337 h 1739033"/>
              <a:gd name="connsiteX0" fmla="*/ 0 w 12183835"/>
              <a:gd name="connsiteY0" fmla="*/ 48337 h 1739033"/>
              <a:gd name="connsiteX1" fmla="*/ 3714750 w 12183835"/>
              <a:gd name="connsiteY1" fmla="*/ 612362 h 1739033"/>
              <a:gd name="connsiteX2" fmla="*/ 6751863 w 12183835"/>
              <a:gd name="connsiteY2" fmla="*/ 1412459 h 1739033"/>
              <a:gd name="connsiteX3" fmla="*/ 12167507 w 12183835"/>
              <a:gd name="connsiteY3" fmla="*/ 1575176 h 1739033"/>
              <a:gd name="connsiteX4" fmla="*/ 12183835 w 12183835"/>
              <a:gd name="connsiteY4" fmla="*/ 1739032 h 1739033"/>
              <a:gd name="connsiteX5" fmla="*/ 8164 w 12183835"/>
              <a:gd name="connsiteY5" fmla="*/ 1739033 h 1739033"/>
              <a:gd name="connsiteX6" fmla="*/ 0 w 12183835"/>
              <a:gd name="connsiteY6" fmla="*/ 48337 h 1739033"/>
              <a:gd name="connsiteX0" fmla="*/ 0 w 12183835"/>
              <a:gd name="connsiteY0" fmla="*/ 48337 h 1739033"/>
              <a:gd name="connsiteX1" fmla="*/ 3714750 w 12183835"/>
              <a:gd name="connsiteY1" fmla="*/ 612362 h 1739033"/>
              <a:gd name="connsiteX2" fmla="*/ 6751863 w 12183835"/>
              <a:gd name="connsiteY2" fmla="*/ 1412459 h 1739033"/>
              <a:gd name="connsiteX3" fmla="*/ 12159342 w 12183835"/>
              <a:gd name="connsiteY3" fmla="*/ 1656818 h 1739033"/>
              <a:gd name="connsiteX4" fmla="*/ 12183835 w 12183835"/>
              <a:gd name="connsiteY4" fmla="*/ 1739032 h 1739033"/>
              <a:gd name="connsiteX5" fmla="*/ 8164 w 12183835"/>
              <a:gd name="connsiteY5" fmla="*/ 1739033 h 1739033"/>
              <a:gd name="connsiteX6" fmla="*/ 0 w 12183835"/>
              <a:gd name="connsiteY6" fmla="*/ 48337 h 1739033"/>
              <a:gd name="connsiteX0" fmla="*/ 0 w 12183835"/>
              <a:gd name="connsiteY0" fmla="*/ 94218 h 1784914"/>
              <a:gd name="connsiteX1" fmla="*/ 3714750 w 12183835"/>
              <a:gd name="connsiteY1" fmla="*/ 658243 h 1784914"/>
              <a:gd name="connsiteX2" fmla="*/ 6751863 w 12183835"/>
              <a:gd name="connsiteY2" fmla="*/ 1458340 h 1784914"/>
              <a:gd name="connsiteX3" fmla="*/ 12159342 w 12183835"/>
              <a:gd name="connsiteY3" fmla="*/ 1702699 h 1784914"/>
              <a:gd name="connsiteX4" fmla="*/ 12183835 w 12183835"/>
              <a:gd name="connsiteY4" fmla="*/ 1784913 h 1784914"/>
              <a:gd name="connsiteX5" fmla="*/ 8164 w 12183835"/>
              <a:gd name="connsiteY5" fmla="*/ 1784914 h 1784914"/>
              <a:gd name="connsiteX6" fmla="*/ 0 w 12183835"/>
              <a:gd name="connsiteY6" fmla="*/ 94218 h 1784914"/>
              <a:gd name="connsiteX0" fmla="*/ 0 w 12183835"/>
              <a:gd name="connsiteY0" fmla="*/ 89634 h 1780330"/>
              <a:gd name="connsiteX1" fmla="*/ 3714750 w 12183835"/>
              <a:gd name="connsiteY1" fmla="*/ 653659 h 1780330"/>
              <a:gd name="connsiteX2" fmla="*/ 6751863 w 12183835"/>
              <a:gd name="connsiteY2" fmla="*/ 1453756 h 1780330"/>
              <a:gd name="connsiteX3" fmla="*/ 12159342 w 12183835"/>
              <a:gd name="connsiteY3" fmla="*/ 1698115 h 1780330"/>
              <a:gd name="connsiteX4" fmla="*/ 12183835 w 12183835"/>
              <a:gd name="connsiteY4" fmla="*/ 1780329 h 1780330"/>
              <a:gd name="connsiteX5" fmla="*/ 8164 w 12183835"/>
              <a:gd name="connsiteY5" fmla="*/ 1780330 h 1780330"/>
              <a:gd name="connsiteX6" fmla="*/ 0 w 12183835"/>
              <a:gd name="connsiteY6" fmla="*/ 89634 h 1780330"/>
              <a:gd name="connsiteX0" fmla="*/ 0 w 12183835"/>
              <a:gd name="connsiteY0" fmla="*/ 49203 h 1739899"/>
              <a:gd name="connsiteX1" fmla="*/ 3714750 w 12183835"/>
              <a:gd name="connsiteY1" fmla="*/ 613228 h 1739899"/>
              <a:gd name="connsiteX2" fmla="*/ 7160077 w 12183835"/>
              <a:gd name="connsiteY2" fmla="*/ 1494967 h 1739899"/>
              <a:gd name="connsiteX3" fmla="*/ 12159342 w 12183835"/>
              <a:gd name="connsiteY3" fmla="*/ 1657684 h 1739899"/>
              <a:gd name="connsiteX4" fmla="*/ 12183835 w 12183835"/>
              <a:gd name="connsiteY4" fmla="*/ 1739898 h 1739899"/>
              <a:gd name="connsiteX5" fmla="*/ 8164 w 12183835"/>
              <a:gd name="connsiteY5" fmla="*/ 1739899 h 1739899"/>
              <a:gd name="connsiteX6" fmla="*/ 0 w 12183835"/>
              <a:gd name="connsiteY6" fmla="*/ 49203 h 1739899"/>
              <a:gd name="connsiteX0" fmla="*/ 0 w 12183835"/>
              <a:gd name="connsiteY0" fmla="*/ 48082 h 1738778"/>
              <a:gd name="connsiteX1" fmla="*/ 3714750 w 12183835"/>
              <a:gd name="connsiteY1" fmla="*/ 612107 h 1738778"/>
              <a:gd name="connsiteX2" fmla="*/ 7160077 w 12183835"/>
              <a:gd name="connsiteY2" fmla="*/ 1387710 h 1738778"/>
              <a:gd name="connsiteX3" fmla="*/ 12159342 w 12183835"/>
              <a:gd name="connsiteY3" fmla="*/ 1656563 h 1738778"/>
              <a:gd name="connsiteX4" fmla="*/ 12183835 w 12183835"/>
              <a:gd name="connsiteY4" fmla="*/ 1738777 h 1738778"/>
              <a:gd name="connsiteX5" fmla="*/ 8164 w 12183835"/>
              <a:gd name="connsiteY5" fmla="*/ 1738778 h 1738778"/>
              <a:gd name="connsiteX6" fmla="*/ 0 w 12183835"/>
              <a:gd name="connsiteY6" fmla="*/ 48082 h 1738778"/>
              <a:gd name="connsiteX0" fmla="*/ 0 w 12183835"/>
              <a:gd name="connsiteY0" fmla="*/ 45100 h 1792946"/>
              <a:gd name="connsiteX1" fmla="*/ 3714750 w 12183835"/>
              <a:gd name="connsiteY1" fmla="*/ 666275 h 1792946"/>
              <a:gd name="connsiteX2" fmla="*/ 7160077 w 12183835"/>
              <a:gd name="connsiteY2" fmla="*/ 1441878 h 1792946"/>
              <a:gd name="connsiteX3" fmla="*/ 12159342 w 12183835"/>
              <a:gd name="connsiteY3" fmla="*/ 1710731 h 1792946"/>
              <a:gd name="connsiteX4" fmla="*/ 12183835 w 12183835"/>
              <a:gd name="connsiteY4" fmla="*/ 1792945 h 1792946"/>
              <a:gd name="connsiteX5" fmla="*/ 8164 w 12183835"/>
              <a:gd name="connsiteY5" fmla="*/ 1792946 h 1792946"/>
              <a:gd name="connsiteX6" fmla="*/ 0 w 12183835"/>
              <a:gd name="connsiteY6" fmla="*/ 45100 h 1792946"/>
              <a:gd name="connsiteX0" fmla="*/ 0 w 12183835"/>
              <a:gd name="connsiteY0" fmla="*/ 21127 h 1768973"/>
              <a:gd name="connsiteX1" fmla="*/ 3714750 w 12183835"/>
              <a:gd name="connsiteY1" fmla="*/ 642302 h 1768973"/>
              <a:gd name="connsiteX2" fmla="*/ 7160077 w 12183835"/>
              <a:gd name="connsiteY2" fmla="*/ 1417905 h 1768973"/>
              <a:gd name="connsiteX3" fmla="*/ 12159342 w 12183835"/>
              <a:gd name="connsiteY3" fmla="*/ 1686758 h 1768973"/>
              <a:gd name="connsiteX4" fmla="*/ 12183835 w 12183835"/>
              <a:gd name="connsiteY4" fmla="*/ 1768972 h 1768973"/>
              <a:gd name="connsiteX5" fmla="*/ 8164 w 12183835"/>
              <a:gd name="connsiteY5" fmla="*/ 1768973 h 1768973"/>
              <a:gd name="connsiteX6" fmla="*/ 0 w 12183835"/>
              <a:gd name="connsiteY6" fmla="*/ 21127 h 1768973"/>
              <a:gd name="connsiteX0" fmla="*/ 0 w 12183835"/>
              <a:gd name="connsiteY0" fmla="*/ 48783 h 1796629"/>
              <a:gd name="connsiteX1" fmla="*/ 3173427 w 12183835"/>
              <a:gd name="connsiteY1" fmla="*/ 302565 h 1796629"/>
              <a:gd name="connsiteX2" fmla="*/ 7160077 w 12183835"/>
              <a:gd name="connsiteY2" fmla="*/ 1445561 h 1796629"/>
              <a:gd name="connsiteX3" fmla="*/ 12159342 w 12183835"/>
              <a:gd name="connsiteY3" fmla="*/ 1714414 h 1796629"/>
              <a:gd name="connsiteX4" fmla="*/ 12183835 w 12183835"/>
              <a:gd name="connsiteY4" fmla="*/ 1796628 h 1796629"/>
              <a:gd name="connsiteX5" fmla="*/ 8164 w 12183835"/>
              <a:gd name="connsiteY5" fmla="*/ 1796629 h 1796629"/>
              <a:gd name="connsiteX6" fmla="*/ 0 w 12183835"/>
              <a:gd name="connsiteY6" fmla="*/ 48783 h 1796629"/>
              <a:gd name="connsiteX0" fmla="*/ 0 w 12183835"/>
              <a:gd name="connsiteY0" fmla="*/ 49711 h 1797557"/>
              <a:gd name="connsiteX1" fmla="*/ 3173427 w 12183835"/>
              <a:gd name="connsiteY1" fmla="*/ 303493 h 1797557"/>
              <a:gd name="connsiteX2" fmla="*/ 7160077 w 12183835"/>
              <a:gd name="connsiteY2" fmla="*/ 1446489 h 1797557"/>
              <a:gd name="connsiteX3" fmla="*/ 12159342 w 12183835"/>
              <a:gd name="connsiteY3" fmla="*/ 1715342 h 1797557"/>
              <a:gd name="connsiteX4" fmla="*/ 12183835 w 12183835"/>
              <a:gd name="connsiteY4" fmla="*/ 1797556 h 1797557"/>
              <a:gd name="connsiteX5" fmla="*/ 8164 w 12183835"/>
              <a:gd name="connsiteY5" fmla="*/ 1797557 h 1797557"/>
              <a:gd name="connsiteX6" fmla="*/ 0 w 12183835"/>
              <a:gd name="connsiteY6" fmla="*/ 49711 h 1797557"/>
              <a:gd name="connsiteX0" fmla="*/ 0 w 12183835"/>
              <a:gd name="connsiteY0" fmla="*/ 43692 h 1832360"/>
              <a:gd name="connsiteX1" fmla="*/ 3173427 w 12183835"/>
              <a:gd name="connsiteY1" fmla="*/ 338296 h 1832360"/>
              <a:gd name="connsiteX2" fmla="*/ 7160077 w 12183835"/>
              <a:gd name="connsiteY2" fmla="*/ 1481292 h 1832360"/>
              <a:gd name="connsiteX3" fmla="*/ 12159342 w 12183835"/>
              <a:gd name="connsiteY3" fmla="*/ 1750145 h 1832360"/>
              <a:gd name="connsiteX4" fmla="*/ 12183835 w 12183835"/>
              <a:gd name="connsiteY4" fmla="*/ 1832359 h 1832360"/>
              <a:gd name="connsiteX5" fmla="*/ 8164 w 12183835"/>
              <a:gd name="connsiteY5" fmla="*/ 1832360 h 1832360"/>
              <a:gd name="connsiteX6" fmla="*/ 0 w 12183835"/>
              <a:gd name="connsiteY6" fmla="*/ 43692 h 1832360"/>
              <a:gd name="connsiteX0" fmla="*/ 0 w 12183835"/>
              <a:gd name="connsiteY0" fmla="*/ 0 h 1788668"/>
              <a:gd name="connsiteX1" fmla="*/ 3173427 w 12183835"/>
              <a:gd name="connsiteY1" fmla="*/ 294604 h 1788668"/>
              <a:gd name="connsiteX2" fmla="*/ 7160077 w 12183835"/>
              <a:gd name="connsiteY2" fmla="*/ 1437600 h 1788668"/>
              <a:gd name="connsiteX3" fmla="*/ 12159342 w 12183835"/>
              <a:gd name="connsiteY3" fmla="*/ 1706453 h 1788668"/>
              <a:gd name="connsiteX4" fmla="*/ 12183835 w 12183835"/>
              <a:gd name="connsiteY4" fmla="*/ 1788667 h 1788668"/>
              <a:gd name="connsiteX5" fmla="*/ 8164 w 12183835"/>
              <a:gd name="connsiteY5" fmla="*/ 1788668 h 1788668"/>
              <a:gd name="connsiteX6" fmla="*/ 0 w 12183835"/>
              <a:gd name="connsiteY6" fmla="*/ 0 h 1788668"/>
              <a:gd name="connsiteX0" fmla="*/ 8361 w 12176037"/>
              <a:gd name="connsiteY0" fmla="*/ 214823 h 1535407"/>
              <a:gd name="connsiteX1" fmla="*/ 3165629 w 12176037"/>
              <a:gd name="connsiteY1" fmla="*/ 41343 h 1535407"/>
              <a:gd name="connsiteX2" fmla="*/ 7152279 w 12176037"/>
              <a:gd name="connsiteY2" fmla="*/ 1184339 h 1535407"/>
              <a:gd name="connsiteX3" fmla="*/ 12151544 w 12176037"/>
              <a:gd name="connsiteY3" fmla="*/ 1453192 h 1535407"/>
              <a:gd name="connsiteX4" fmla="*/ 12176037 w 12176037"/>
              <a:gd name="connsiteY4" fmla="*/ 1535406 h 1535407"/>
              <a:gd name="connsiteX5" fmla="*/ 366 w 12176037"/>
              <a:gd name="connsiteY5" fmla="*/ 1535407 h 1535407"/>
              <a:gd name="connsiteX6" fmla="*/ 8361 w 12176037"/>
              <a:gd name="connsiteY6" fmla="*/ 214823 h 1535407"/>
              <a:gd name="connsiteX0" fmla="*/ 8361 w 12176037"/>
              <a:gd name="connsiteY0" fmla="*/ 0 h 1320584"/>
              <a:gd name="connsiteX1" fmla="*/ 3262583 w 12176037"/>
              <a:gd name="connsiteY1" fmla="*/ 217508 h 1320584"/>
              <a:gd name="connsiteX2" fmla="*/ 7152279 w 12176037"/>
              <a:gd name="connsiteY2" fmla="*/ 969516 h 1320584"/>
              <a:gd name="connsiteX3" fmla="*/ 12151544 w 12176037"/>
              <a:gd name="connsiteY3" fmla="*/ 1238369 h 1320584"/>
              <a:gd name="connsiteX4" fmla="*/ 12176037 w 12176037"/>
              <a:gd name="connsiteY4" fmla="*/ 1320583 h 1320584"/>
              <a:gd name="connsiteX5" fmla="*/ 366 w 12176037"/>
              <a:gd name="connsiteY5" fmla="*/ 1320584 h 1320584"/>
              <a:gd name="connsiteX6" fmla="*/ 8361 w 12176037"/>
              <a:gd name="connsiteY6" fmla="*/ 0 h 1320584"/>
              <a:gd name="connsiteX0" fmla="*/ 8361 w 12176037"/>
              <a:gd name="connsiteY0" fmla="*/ 0 h 1282036"/>
              <a:gd name="connsiteX1" fmla="*/ 3262583 w 12176037"/>
              <a:gd name="connsiteY1" fmla="*/ 178960 h 1282036"/>
              <a:gd name="connsiteX2" fmla="*/ 7152279 w 12176037"/>
              <a:gd name="connsiteY2" fmla="*/ 930968 h 1282036"/>
              <a:gd name="connsiteX3" fmla="*/ 12151544 w 12176037"/>
              <a:gd name="connsiteY3" fmla="*/ 1199821 h 1282036"/>
              <a:gd name="connsiteX4" fmla="*/ 12176037 w 12176037"/>
              <a:gd name="connsiteY4" fmla="*/ 1282035 h 1282036"/>
              <a:gd name="connsiteX5" fmla="*/ 366 w 12176037"/>
              <a:gd name="connsiteY5" fmla="*/ 1282036 h 1282036"/>
              <a:gd name="connsiteX6" fmla="*/ 8361 w 12176037"/>
              <a:gd name="connsiteY6" fmla="*/ 0 h 1282036"/>
              <a:gd name="connsiteX0" fmla="*/ 8361 w 12176037"/>
              <a:gd name="connsiteY0" fmla="*/ 0 h 1282036"/>
              <a:gd name="connsiteX1" fmla="*/ 3262583 w 12176037"/>
              <a:gd name="connsiteY1" fmla="*/ 178960 h 1282036"/>
              <a:gd name="connsiteX2" fmla="*/ 7119961 w 12176037"/>
              <a:gd name="connsiteY2" fmla="*/ 991544 h 1282036"/>
              <a:gd name="connsiteX3" fmla="*/ 12151544 w 12176037"/>
              <a:gd name="connsiteY3" fmla="*/ 1199821 h 1282036"/>
              <a:gd name="connsiteX4" fmla="*/ 12176037 w 12176037"/>
              <a:gd name="connsiteY4" fmla="*/ 1282035 h 1282036"/>
              <a:gd name="connsiteX5" fmla="*/ 366 w 12176037"/>
              <a:gd name="connsiteY5" fmla="*/ 1282036 h 1282036"/>
              <a:gd name="connsiteX6" fmla="*/ 8361 w 12176037"/>
              <a:gd name="connsiteY6" fmla="*/ 0 h 1282036"/>
              <a:gd name="connsiteX0" fmla="*/ 0 w 12183835"/>
              <a:gd name="connsiteY0" fmla="*/ 0 h 1265516"/>
              <a:gd name="connsiteX1" fmla="*/ 3270381 w 12183835"/>
              <a:gd name="connsiteY1" fmla="*/ 162440 h 1265516"/>
              <a:gd name="connsiteX2" fmla="*/ 7127759 w 12183835"/>
              <a:gd name="connsiteY2" fmla="*/ 975024 h 1265516"/>
              <a:gd name="connsiteX3" fmla="*/ 12159342 w 12183835"/>
              <a:gd name="connsiteY3" fmla="*/ 1183301 h 1265516"/>
              <a:gd name="connsiteX4" fmla="*/ 12183835 w 12183835"/>
              <a:gd name="connsiteY4" fmla="*/ 1265515 h 1265516"/>
              <a:gd name="connsiteX5" fmla="*/ 8164 w 12183835"/>
              <a:gd name="connsiteY5" fmla="*/ 1265516 h 1265516"/>
              <a:gd name="connsiteX6" fmla="*/ 0 w 12183835"/>
              <a:gd name="connsiteY6" fmla="*/ 0 h 1265516"/>
              <a:gd name="connsiteX0" fmla="*/ 0 w 12183835"/>
              <a:gd name="connsiteY0" fmla="*/ 273 h 1265789"/>
              <a:gd name="connsiteX1" fmla="*/ 3270381 w 12183835"/>
              <a:gd name="connsiteY1" fmla="*/ 162713 h 1265789"/>
              <a:gd name="connsiteX2" fmla="*/ 7127759 w 12183835"/>
              <a:gd name="connsiteY2" fmla="*/ 975297 h 1265789"/>
              <a:gd name="connsiteX3" fmla="*/ 12159342 w 12183835"/>
              <a:gd name="connsiteY3" fmla="*/ 1183574 h 1265789"/>
              <a:gd name="connsiteX4" fmla="*/ 12183835 w 12183835"/>
              <a:gd name="connsiteY4" fmla="*/ 1265788 h 1265789"/>
              <a:gd name="connsiteX5" fmla="*/ 8164 w 12183835"/>
              <a:gd name="connsiteY5" fmla="*/ 1265789 h 1265789"/>
              <a:gd name="connsiteX6" fmla="*/ 0 w 12183835"/>
              <a:gd name="connsiteY6" fmla="*/ 273 h 1265789"/>
              <a:gd name="connsiteX0" fmla="*/ 0 w 12183835"/>
              <a:gd name="connsiteY0" fmla="*/ 62 h 1265578"/>
              <a:gd name="connsiteX1" fmla="*/ 3270381 w 12183835"/>
              <a:gd name="connsiteY1" fmla="*/ 195543 h 1265578"/>
              <a:gd name="connsiteX2" fmla="*/ 7127759 w 12183835"/>
              <a:gd name="connsiteY2" fmla="*/ 975086 h 1265578"/>
              <a:gd name="connsiteX3" fmla="*/ 12159342 w 12183835"/>
              <a:gd name="connsiteY3" fmla="*/ 1183363 h 1265578"/>
              <a:gd name="connsiteX4" fmla="*/ 12183835 w 12183835"/>
              <a:gd name="connsiteY4" fmla="*/ 1265577 h 1265578"/>
              <a:gd name="connsiteX5" fmla="*/ 8164 w 12183835"/>
              <a:gd name="connsiteY5" fmla="*/ 1265578 h 1265578"/>
              <a:gd name="connsiteX6" fmla="*/ 0 w 12183835"/>
              <a:gd name="connsiteY6" fmla="*/ 62 h 1265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83835" h="1265578">
                <a:moveTo>
                  <a:pt x="0" y="62"/>
                </a:moveTo>
                <a:cubicBezTo>
                  <a:pt x="554747" y="-1682"/>
                  <a:pt x="2082421" y="33039"/>
                  <a:pt x="3270381" y="195543"/>
                </a:cubicBezTo>
                <a:cubicBezTo>
                  <a:pt x="4458341" y="358047"/>
                  <a:pt x="5646265" y="810449"/>
                  <a:pt x="7127759" y="975086"/>
                </a:cubicBezTo>
                <a:cubicBezTo>
                  <a:pt x="8609253" y="1139723"/>
                  <a:pt x="11251292" y="1128934"/>
                  <a:pt x="12159342" y="1183363"/>
                </a:cubicBezTo>
                <a:lnTo>
                  <a:pt x="12183835" y="1265577"/>
                </a:lnTo>
                <a:lnTo>
                  <a:pt x="8164" y="1265578"/>
                </a:lnTo>
                <a:cubicBezTo>
                  <a:pt x="5443" y="702013"/>
                  <a:pt x="2721" y="563627"/>
                  <a:pt x="0" y="62"/>
                </a:cubicBezTo>
                <a:close/>
              </a:path>
            </a:pathLst>
          </a:custGeom>
          <a:solidFill>
            <a:schemeClr val="accent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sp>
        <p:nvSpPr>
          <p:cNvPr id="28" name="任意多边形: 形状 27">
            <a:extLst>
              <a:ext uri="{FF2B5EF4-FFF2-40B4-BE49-F238E27FC236}">
                <a16:creationId xmlns:a16="http://schemas.microsoft.com/office/drawing/2014/main" id="{9BADE9CE-FEDA-F2C7-D867-30595E599020}"/>
              </a:ext>
            </a:extLst>
          </p:cNvPr>
          <p:cNvSpPr/>
          <p:nvPr/>
        </p:nvSpPr>
        <p:spPr>
          <a:xfrm>
            <a:off x="-8165" y="5069333"/>
            <a:ext cx="12311744" cy="1788668"/>
          </a:xfrm>
          <a:custGeom>
            <a:avLst/>
            <a:gdLst>
              <a:gd name="connsiteX0" fmla="*/ 0 w 12192000"/>
              <a:gd name="connsiteY0" fmla="*/ 0 h 2074418"/>
              <a:gd name="connsiteX1" fmla="*/ 76980 w 12192000"/>
              <a:gd name="connsiteY1" fmla="*/ 3303 h 2074418"/>
              <a:gd name="connsiteX2" fmla="*/ 3086100 w 12192000"/>
              <a:gd name="connsiteY2" fmla="*/ 792625 h 2074418"/>
              <a:gd name="connsiteX3" fmla="*/ 6678384 w 12192000"/>
              <a:gd name="connsiteY3" fmla="*/ 1837651 h 2074418"/>
              <a:gd name="connsiteX4" fmla="*/ 12005745 w 12192000"/>
              <a:gd name="connsiteY4" fmla="*/ 2044461 h 2074418"/>
              <a:gd name="connsiteX5" fmla="*/ 12192000 w 12192000"/>
              <a:gd name="connsiteY5" fmla="*/ 2049353 h 2074418"/>
              <a:gd name="connsiteX6" fmla="*/ 12192000 w 12192000"/>
              <a:gd name="connsiteY6" fmla="*/ 2074418 h 2074418"/>
              <a:gd name="connsiteX7" fmla="*/ 0 w 12192000"/>
              <a:gd name="connsiteY7" fmla="*/ 2074418 h 2074418"/>
              <a:gd name="connsiteX0" fmla="*/ 0 w 12192000"/>
              <a:gd name="connsiteY0" fmla="*/ 0 h 2074418"/>
              <a:gd name="connsiteX1" fmla="*/ 52487 w 12192000"/>
              <a:gd name="connsiteY1" fmla="*/ 101275 h 2074418"/>
              <a:gd name="connsiteX2" fmla="*/ 3086100 w 12192000"/>
              <a:gd name="connsiteY2" fmla="*/ 792625 h 2074418"/>
              <a:gd name="connsiteX3" fmla="*/ 6678384 w 12192000"/>
              <a:gd name="connsiteY3" fmla="*/ 1837651 h 2074418"/>
              <a:gd name="connsiteX4" fmla="*/ 12005745 w 12192000"/>
              <a:gd name="connsiteY4" fmla="*/ 2044461 h 2074418"/>
              <a:gd name="connsiteX5" fmla="*/ 12192000 w 12192000"/>
              <a:gd name="connsiteY5" fmla="*/ 2049353 h 2074418"/>
              <a:gd name="connsiteX6" fmla="*/ 12192000 w 12192000"/>
              <a:gd name="connsiteY6" fmla="*/ 2074418 h 2074418"/>
              <a:gd name="connsiteX7" fmla="*/ 0 w 12192000"/>
              <a:gd name="connsiteY7" fmla="*/ 2074418 h 2074418"/>
              <a:gd name="connsiteX8" fmla="*/ 0 w 12192000"/>
              <a:gd name="connsiteY8" fmla="*/ 0 h 2074418"/>
              <a:gd name="connsiteX0" fmla="*/ 0 w 12192000"/>
              <a:gd name="connsiteY0" fmla="*/ 39871 h 2114289"/>
              <a:gd name="connsiteX1" fmla="*/ 3086100 w 12192000"/>
              <a:gd name="connsiteY1" fmla="*/ 832496 h 2114289"/>
              <a:gd name="connsiteX2" fmla="*/ 6678384 w 12192000"/>
              <a:gd name="connsiteY2" fmla="*/ 1877522 h 2114289"/>
              <a:gd name="connsiteX3" fmla="*/ 12005745 w 12192000"/>
              <a:gd name="connsiteY3" fmla="*/ 2084332 h 2114289"/>
              <a:gd name="connsiteX4" fmla="*/ 12192000 w 12192000"/>
              <a:gd name="connsiteY4" fmla="*/ 2089224 h 2114289"/>
              <a:gd name="connsiteX5" fmla="*/ 12192000 w 12192000"/>
              <a:gd name="connsiteY5" fmla="*/ 2114289 h 2114289"/>
              <a:gd name="connsiteX6" fmla="*/ 0 w 12192000"/>
              <a:gd name="connsiteY6" fmla="*/ 2114289 h 2114289"/>
              <a:gd name="connsiteX7" fmla="*/ 0 w 12192000"/>
              <a:gd name="connsiteY7" fmla="*/ 39871 h 2114289"/>
              <a:gd name="connsiteX0" fmla="*/ 0 w 12200164"/>
              <a:gd name="connsiteY0" fmla="*/ 62820 h 1753516"/>
              <a:gd name="connsiteX1" fmla="*/ 3094264 w 12200164"/>
              <a:gd name="connsiteY1" fmla="*/ 471723 h 1753516"/>
              <a:gd name="connsiteX2" fmla="*/ 6686548 w 12200164"/>
              <a:gd name="connsiteY2" fmla="*/ 1516749 h 1753516"/>
              <a:gd name="connsiteX3" fmla="*/ 12013909 w 12200164"/>
              <a:gd name="connsiteY3" fmla="*/ 1723559 h 1753516"/>
              <a:gd name="connsiteX4" fmla="*/ 12200164 w 12200164"/>
              <a:gd name="connsiteY4" fmla="*/ 1728451 h 1753516"/>
              <a:gd name="connsiteX5" fmla="*/ 12200164 w 12200164"/>
              <a:gd name="connsiteY5" fmla="*/ 1753516 h 1753516"/>
              <a:gd name="connsiteX6" fmla="*/ 8164 w 12200164"/>
              <a:gd name="connsiteY6" fmla="*/ 1753516 h 1753516"/>
              <a:gd name="connsiteX7" fmla="*/ 0 w 12200164"/>
              <a:gd name="connsiteY7" fmla="*/ 62820 h 1753516"/>
              <a:gd name="connsiteX0" fmla="*/ 0 w 12200164"/>
              <a:gd name="connsiteY0" fmla="*/ 49292 h 1739988"/>
              <a:gd name="connsiteX1" fmla="*/ 3714750 w 12200164"/>
              <a:gd name="connsiteY1" fmla="*/ 613317 h 1739988"/>
              <a:gd name="connsiteX2" fmla="*/ 6686548 w 12200164"/>
              <a:gd name="connsiteY2" fmla="*/ 1503221 h 1739988"/>
              <a:gd name="connsiteX3" fmla="*/ 12013909 w 12200164"/>
              <a:gd name="connsiteY3" fmla="*/ 1710031 h 1739988"/>
              <a:gd name="connsiteX4" fmla="*/ 12200164 w 12200164"/>
              <a:gd name="connsiteY4" fmla="*/ 1714923 h 1739988"/>
              <a:gd name="connsiteX5" fmla="*/ 12200164 w 12200164"/>
              <a:gd name="connsiteY5" fmla="*/ 1739988 h 1739988"/>
              <a:gd name="connsiteX6" fmla="*/ 8164 w 12200164"/>
              <a:gd name="connsiteY6" fmla="*/ 1739988 h 1739988"/>
              <a:gd name="connsiteX7" fmla="*/ 0 w 12200164"/>
              <a:gd name="connsiteY7" fmla="*/ 49292 h 1739988"/>
              <a:gd name="connsiteX0" fmla="*/ 0 w 12200164"/>
              <a:gd name="connsiteY0" fmla="*/ 48337 h 1739033"/>
              <a:gd name="connsiteX1" fmla="*/ 3714750 w 12200164"/>
              <a:gd name="connsiteY1" fmla="*/ 612362 h 1739033"/>
              <a:gd name="connsiteX2" fmla="*/ 6751863 w 12200164"/>
              <a:gd name="connsiteY2" fmla="*/ 1412459 h 1739033"/>
              <a:gd name="connsiteX3" fmla="*/ 12013909 w 12200164"/>
              <a:gd name="connsiteY3" fmla="*/ 1709076 h 1739033"/>
              <a:gd name="connsiteX4" fmla="*/ 12200164 w 12200164"/>
              <a:gd name="connsiteY4" fmla="*/ 1713968 h 1739033"/>
              <a:gd name="connsiteX5" fmla="*/ 12200164 w 12200164"/>
              <a:gd name="connsiteY5" fmla="*/ 1739033 h 1739033"/>
              <a:gd name="connsiteX6" fmla="*/ 8164 w 12200164"/>
              <a:gd name="connsiteY6" fmla="*/ 1739033 h 1739033"/>
              <a:gd name="connsiteX7" fmla="*/ 0 w 12200164"/>
              <a:gd name="connsiteY7" fmla="*/ 48337 h 1739033"/>
              <a:gd name="connsiteX0" fmla="*/ 0 w 12200164"/>
              <a:gd name="connsiteY0" fmla="*/ 48337 h 1739033"/>
              <a:gd name="connsiteX1" fmla="*/ 3714750 w 12200164"/>
              <a:gd name="connsiteY1" fmla="*/ 612362 h 1739033"/>
              <a:gd name="connsiteX2" fmla="*/ 6751863 w 12200164"/>
              <a:gd name="connsiteY2" fmla="*/ 1412459 h 1739033"/>
              <a:gd name="connsiteX3" fmla="*/ 12200164 w 12200164"/>
              <a:gd name="connsiteY3" fmla="*/ 1713968 h 1739033"/>
              <a:gd name="connsiteX4" fmla="*/ 12200164 w 12200164"/>
              <a:gd name="connsiteY4" fmla="*/ 1739033 h 1739033"/>
              <a:gd name="connsiteX5" fmla="*/ 8164 w 12200164"/>
              <a:gd name="connsiteY5" fmla="*/ 1739033 h 1739033"/>
              <a:gd name="connsiteX6" fmla="*/ 0 w 12200164"/>
              <a:gd name="connsiteY6" fmla="*/ 48337 h 1739033"/>
              <a:gd name="connsiteX0" fmla="*/ 0 w 12208328"/>
              <a:gd name="connsiteY0" fmla="*/ 48337 h 1739033"/>
              <a:gd name="connsiteX1" fmla="*/ 3714750 w 12208328"/>
              <a:gd name="connsiteY1" fmla="*/ 612362 h 1739033"/>
              <a:gd name="connsiteX2" fmla="*/ 6751863 w 12208328"/>
              <a:gd name="connsiteY2" fmla="*/ 1412459 h 1739033"/>
              <a:gd name="connsiteX3" fmla="*/ 12200164 w 12208328"/>
              <a:gd name="connsiteY3" fmla="*/ 1713968 h 1739033"/>
              <a:gd name="connsiteX4" fmla="*/ 12208328 w 12208328"/>
              <a:gd name="connsiteY4" fmla="*/ 1657390 h 1739033"/>
              <a:gd name="connsiteX5" fmla="*/ 8164 w 12208328"/>
              <a:gd name="connsiteY5" fmla="*/ 1739033 h 1739033"/>
              <a:gd name="connsiteX6" fmla="*/ 0 w 12208328"/>
              <a:gd name="connsiteY6" fmla="*/ 48337 h 1739033"/>
              <a:gd name="connsiteX0" fmla="*/ 0 w 12200164"/>
              <a:gd name="connsiteY0" fmla="*/ 48337 h 1755361"/>
              <a:gd name="connsiteX1" fmla="*/ 3714750 w 12200164"/>
              <a:gd name="connsiteY1" fmla="*/ 612362 h 1755361"/>
              <a:gd name="connsiteX2" fmla="*/ 6751863 w 12200164"/>
              <a:gd name="connsiteY2" fmla="*/ 1412459 h 1755361"/>
              <a:gd name="connsiteX3" fmla="*/ 12200164 w 12200164"/>
              <a:gd name="connsiteY3" fmla="*/ 1713968 h 1755361"/>
              <a:gd name="connsiteX4" fmla="*/ 12200164 w 12200164"/>
              <a:gd name="connsiteY4" fmla="*/ 1755361 h 1755361"/>
              <a:gd name="connsiteX5" fmla="*/ 8164 w 12200164"/>
              <a:gd name="connsiteY5" fmla="*/ 1739033 h 1755361"/>
              <a:gd name="connsiteX6" fmla="*/ 0 w 12200164"/>
              <a:gd name="connsiteY6" fmla="*/ 48337 h 1755361"/>
              <a:gd name="connsiteX0" fmla="*/ 0 w 12200164"/>
              <a:gd name="connsiteY0" fmla="*/ 48337 h 1739033"/>
              <a:gd name="connsiteX1" fmla="*/ 3714750 w 12200164"/>
              <a:gd name="connsiteY1" fmla="*/ 612362 h 1739033"/>
              <a:gd name="connsiteX2" fmla="*/ 6751863 w 12200164"/>
              <a:gd name="connsiteY2" fmla="*/ 1412459 h 1739033"/>
              <a:gd name="connsiteX3" fmla="*/ 12200164 w 12200164"/>
              <a:gd name="connsiteY3" fmla="*/ 1713968 h 1739033"/>
              <a:gd name="connsiteX4" fmla="*/ 12200164 w 12200164"/>
              <a:gd name="connsiteY4" fmla="*/ 1665554 h 1739033"/>
              <a:gd name="connsiteX5" fmla="*/ 8164 w 12200164"/>
              <a:gd name="connsiteY5" fmla="*/ 1739033 h 1739033"/>
              <a:gd name="connsiteX6" fmla="*/ 0 w 12200164"/>
              <a:gd name="connsiteY6" fmla="*/ 48337 h 1739033"/>
              <a:gd name="connsiteX0" fmla="*/ 0 w 12200164"/>
              <a:gd name="connsiteY0" fmla="*/ 48337 h 1747197"/>
              <a:gd name="connsiteX1" fmla="*/ 3714750 w 12200164"/>
              <a:gd name="connsiteY1" fmla="*/ 612362 h 1747197"/>
              <a:gd name="connsiteX2" fmla="*/ 6751863 w 12200164"/>
              <a:gd name="connsiteY2" fmla="*/ 1412459 h 1747197"/>
              <a:gd name="connsiteX3" fmla="*/ 12200164 w 12200164"/>
              <a:gd name="connsiteY3" fmla="*/ 1713968 h 1747197"/>
              <a:gd name="connsiteX4" fmla="*/ 12200164 w 12200164"/>
              <a:gd name="connsiteY4" fmla="*/ 1747197 h 1747197"/>
              <a:gd name="connsiteX5" fmla="*/ 8164 w 12200164"/>
              <a:gd name="connsiteY5" fmla="*/ 1739033 h 1747197"/>
              <a:gd name="connsiteX6" fmla="*/ 0 w 12200164"/>
              <a:gd name="connsiteY6" fmla="*/ 48337 h 1747197"/>
              <a:gd name="connsiteX0" fmla="*/ 0 w 12200164"/>
              <a:gd name="connsiteY0" fmla="*/ 48337 h 1902318"/>
              <a:gd name="connsiteX1" fmla="*/ 3714750 w 12200164"/>
              <a:gd name="connsiteY1" fmla="*/ 612362 h 1902318"/>
              <a:gd name="connsiteX2" fmla="*/ 6751863 w 12200164"/>
              <a:gd name="connsiteY2" fmla="*/ 1412459 h 1902318"/>
              <a:gd name="connsiteX3" fmla="*/ 12200164 w 12200164"/>
              <a:gd name="connsiteY3" fmla="*/ 1713968 h 1902318"/>
              <a:gd name="connsiteX4" fmla="*/ 12200164 w 12200164"/>
              <a:gd name="connsiteY4" fmla="*/ 1902318 h 1902318"/>
              <a:gd name="connsiteX5" fmla="*/ 8164 w 12200164"/>
              <a:gd name="connsiteY5" fmla="*/ 1739033 h 1902318"/>
              <a:gd name="connsiteX6" fmla="*/ 0 w 12200164"/>
              <a:gd name="connsiteY6" fmla="*/ 48337 h 1902318"/>
              <a:gd name="connsiteX0" fmla="*/ 0 w 12200164"/>
              <a:gd name="connsiteY0" fmla="*/ 48337 h 1902318"/>
              <a:gd name="connsiteX1" fmla="*/ 3714750 w 12200164"/>
              <a:gd name="connsiteY1" fmla="*/ 612362 h 1902318"/>
              <a:gd name="connsiteX2" fmla="*/ 6751863 w 12200164"/>
              <a:gd name="connsiteY2" fmla="*/ 1412459 h 1902318"/>
              <a:gd name="connsiteX3" fmla="*/ 12167507 w 12200164"/>
              <a:gd name="connsiteY3" fmla="*/ 1575176 h 1902318"/>
              <a:gd name="connsiteX4" fmla="*/ 12200164 w 12200164"/>
              <a:gd name="connsiteY4" fmla="*/ 1902318 h 1902318"/>
              <a:gd name="connsiteX5" fmla="*/ 8164 w 12200164"/>
              <a:gd name="connsiteY5" fmla="*/ 1739033 h 1902318"/>
              <a:gd name="connsiteX6" fmla="*/ 0 w 12200164"/>
              <a:gd name="connsiteY6" fmla="*/ 48337 h 1902318"/>
              <a:gd name="connsiteX0" fmla="*/ 0 w 12200164"/>
              <a:gd name="connsiteY0" fmla="*/ 48337 h 1755361"/>
              <a:gd name="connsiteX1" fmla="*/ 3714750 w 12200164"/>
              <a:gd name="connsiteY1" fmla="*/ 612362 h 1755361"/>
              <a:gd name="connsiteX2" fmla="*/ 6751863 w 12200164"/>
              <a:gd name="connsiteY2" fmla="*/ 1412459 h 1755361"/>
              <a:gd name="connsiteX3" fmla="*/ 12167507 w 12200164"/>
              <a:gd name="connsiteY3" fmla="*/ 1575176 h 1755361"/>
              <a:gd name="connsiteX4" fmla="*/ 12200164 w 12200164"/>
              <a:gd name="connsiteY4" fmla="*/ 1755361 h 1755361"/>
              <a:gd name="connsiteX5" fmla="*/ 8164 w 12200164"/>
              <a:gd name="connsiteY5" fmla="*/ 1739033 h 1755361"/>
              <a:gd name="connsiteX6" fmla="*/ 0 w 12200164"/>
              <a:gd name="connsiteY6" fmla="*/ 48337 h 1755361"/>
              <a:gd name="connsiteX0" fmla="*/ 0 w 12175671"/>
              <a:gd name="connsiteY0" fmla="*/ 48337 h 1739033"/>
              <a:gd name="connsiteX1" fmla="*/ 3714750 w 12175671"/>
              <a:gd name="connsiteY1" fmla="*/ 612362 h 1739033"/>
              <a:gd name="connsiteX2" fmla="*/ 6751863 w 12175671"/>
              <a:gd name="connsiteY2" fmla="*/ 1412459 h 1739033"/>
              <a:gd name="connsiteX3" fmla="*/ 12167507 w 12175671"/>
              <a:gd name="connsiteY3" fmla="*/ 1575176 h 1739033"/>
              <a:gd name="connsiteX4" fmla="*/ 12175671 w 12175671"/>
              <a:gd name="connsiteY4" fmla="*/ 1616568 h 1739033"/>
              <a:gd name="connsiteX5" fmla="*/ 8164 w 12175671"/>
              <a:gd name="connsiteY5" fmla="*/ 1739033 h 1739033"/>
              <a:gd name="connsiteX6" fmla="*/ 0 w 12175671"/>
              <a:gd name="connsiteY6" fmla="*/ 48337 h 1739033"/>
              <a:gd name="connsiteX0" fmla="*/ 0 w 12183835"/>
              <a:gd name="connsiteY0" fmla="*/ 48337 h 1739033"/>
              <a:gd name="connsiteX1" fmla="*/ 3714750 w 12183835"/>
              <a:gd name="connsiteY1" fmla="*/ 612362 h 1739033"/>
              <a:gd name="connsiteX2" fmla="*/ 6751863 w 12183835"/>
              <a:gd name="connsiteY2" fmla="*/ 1412459 h 1739033"/>
              <a:gd name="connsiteX3" fmla="*/ 12167507 w 12183835"/>
              <a:gd name="connsiteY3" fmla="*/ 1575176 h 1739033"/>
              <a:gd name="connsiteX4" fmla="*/ 12183835 w 12183835"/>
              <a:gd name="connsiteY4" fmla="*/ 1739032 h 1739033"/>
              <a:gd name="connsiteX5" fmla="*/ 8164 w 12183835"/>
              <a:gd name="connsiteY5" fmla="*/ 1739033 h 1739033"/>
              <a:gd name="connsiteX6" fmla="*/ 0 w 12183835"/>
              <a:gd name="connsiteY6" fmla="*/ 48337 h 1739033"/>
              <a:gd name="connsiteX0" fmla="*/ 0 w 12183835"/>
              <a:gd name="connsiteY0" fmla="*/ 48337 h 1739033"/>
              <a:gd name="connsiteX1" fmla="*/ 3714750 w 12183835"/>
              <a:gd name="connsiteY1" fmla="*/ 612362 h 1739033"/>
              <a:gd name="connsiteX2" fmla="*/ 6751863 w 12183835"/>
              <a:gd name="connsiteY2" fmla="*/ 1412459 h 1739033"/>
              <a:gd name="connsiteX3" fmla="*/ 12159342 w 12183835"/>
              <a:gd name="connsiteY3" fmla="*/ 1656818 h 1739033"/>
              <a:gd name="connsiteX4" fmla="*/ 12183835 w 12183835"/>
              <a:gd name="connsiteY4" fmla="*/ 1739032 h 1739033"/>
              <a:gd name="connsiteX5" fmla="*/ 8164 w 12183835"/>
              <a:gd name="connsiteY5" fmla="*/ 1739033 h 1739033"/>
              <a:gd name="connsiteX6" fmla="*/ 0 w 12183835"/>
              <a:gd name="connsiteY6" fmla="*/ 48337 h 1739033"/>
              <a:gd name="connsiteX0" fmla="*/ 0 w 12183835"/>
              <a:gd name="connsiteY0" fmla="*/ 94218 h 1784914"/>
              <a:gd name="connsiteX1" fmla="*/ 3714750 w 12183835"/>
              <a:gd name="connsiteY1" fmla="*/ 658243 h 1784914"/>
              <a:gd name="connsiteX2" fmla="*/ 6751863 w 12183835"/>
              <a:gd name="connsiteY2" fmla="*/ 1458340 h 1784914"/>
              <a:gd name="connsiteX3" fmla="*/ 12159342 w 12183835"/>
              <a:gd name="connsiteY3" fmla="*/ 1702699 h 1784914"/>
              <a:gd name="connsiteX4" fmla="*/ 12183835 w 12183835"/>
              <a:gd name="connsiteY4" fmla="*/ 1784913 h 1784914"/>
              <a:gd name="connsiteX5" fmla="*/ 8164 w 12183835"/>
              <a:gd name="connsiteY5" fmla="*/ 1784914 h 1784914"/>
              <a:gd name="connsiteX6" fmla="*/ 0 w 12183835"/>
              <a:gd name="connsiteY6" fmla="*/ 94218 h 1784914"/>
              <a:gd name="connsiteX0" fmla="*/ 0 w 12183835"/>
              <a:gd name="connsiteY0" fmla="*/ 89634 h 1780330"/>
              <a:gd name="connsiteX1" fmla="*/ 3714750 w 12183835"/>
              <a:gd name="connsiteY1" fmla="*/ 653659 h 1780330"/>
              <a:gd name="connsiteX2" fmla="*/ 6751863 w 12183835"/>
              <a:gd name="connsiteY2" fmla="*/ 1453756 h 1780330"/>
              <a:gd name="connsiteX3" fmla="*/ 12159342 w 12183835"/>
              <a:gd name="connsiteY3" fmla="*/ 1698115 h 1780330"/>
              <a:gd name="connsiteX4" fmla="*/ 12183835 w 12183835"/>
              <a:gd name="connsiteY4" fmla="*/ 1780329 h 1780330"/>
              <a:gd name="connsiteX5" fmla="*/ 8164 w 12183835"/>
              <a:gd name="connsiteY5" fmla="*/ 1780330 h 1780330"/>
              <a:gd name="connsiteX6" fmla="*/ 0 w 12183835"/>
              <a:gd name="connsiteY6" fmla="*/ 89634 h 1780330"/>
              <a:gd name="connsiteX0" fmla="*/ 0 w 12183835"/>
              <a:gd name="connsiteY0" fmla="*/ 49203 h 1739899"/>
              <a:gd name="connsiteX1" fmla="*/ 3714750 w 12183835"/>
              <a:gd name="connsiteY1" fmla="*/ 613228 h 1739899"/>
              <a:gd name="connsiteX2" fmla="*/ 7160077 w 12183835"/>
              <a:gd name="connsiteY2" fmla="*/ 1494967 h 1739899"/>
              <a:gd name="connsiteX3" fmla="*/ 12159342 w 12183835"/>
              <a:gd name="connsiteY3" fmla="*/ 1657684 h 1739899"/>
              <a:gd name="connsiteX4" fmla="*/ 12183835 w 12183835"/>
              <a:gd name="connsiteY4" fmla="*/ 1739898 h 1739899"/>
              <a:gd name="connsiteX5" fmla="*/ 8164 w 12183835"/>
              <a:gd name="connsiteY5" fmla="*/ 1739899 h 1739899"/>
              <a:gd name="connsiteX6" fmla="*/ 0 w 12183835"/>
              <a:gd name="connsiteY6" fmla="*/ 49203 h 1739899"/>
              <a:gd name="connsiteX0" fmla="*/ 0 w 12183835"/>
              <a:gd name="connsiteY0" fmla="*/ 48082 h 1738778"/>
              <a:gd name="connsiteX1" fmla="*/ 3714750 w 12183835"/>
              <a:gd name="connsiteY1" fmla="*/ 612107 h 1738778"/>
              <a:gd name="connsiteX2" fmla="*/ 7160077 w 12183835"/>
              <a:gd name="connsiteY2" fmla="*/ 1387710 h 1738778"/>
              <a:gd name="connsiteX3" fmla="*/ 12159342 w 12183835"/>
              <a:gd name="connsiteY3" fmla="*/ 1656563 h 1738778"/>
              <a:gd name="connsiteX4" fmla="*/ 12183835 w 12183835"/>
              <a:gd name="connsiteY4" fmla="*/ 1738777 h 1738778"/>
              <a:gd name="connsiteX5" fmla="*/ 8164 w 12183835"/>
              <a:gd name="connsiteY5" fmla="*/ 1738778 h 1738778"/>
              <a:gd name="connsiteX6" fmla="*/ 0 w 12183835"/>
              <a:gd name="connsiteY6" fmla="*/ 48082 h 1738778"/>
              <a:gd name="connsiteX0" fmla="*/ 0 w 12183835"/>
              <a:gd name="connsiteY0" fmla="*/ 45100 h 1792946"/>
              <a:gd name="connsiteX1" fmla="*/ 3714750 w 12183835"/>
              <a:gd name="connsiteY1" fmla="*/ 666275 h 1792946"/>
              <a:gd name="connsiteX2" fmla="*/ 7160077 w 12183835"/>
              <a:gd name="connsiteY2" fmla="*/ 1441878 h 1792946"/>
              <a:gd name="connsiteX3" fmla="*/ 12159342 w 12183835"/>
              <a:gd name="connsiteY3" fmla="*/ 1710731 h 1792946"/>
              <a:gd name="connsiteX4" fmla="*/ 12183835 w 12183835"/>
              <a:gd name="connsiteY4" fmla="*/ 1792945 h 1792946"/>
              <a:gd name="connsiteX5" fmla="*/ 8164 w 12183835"/>
              <a:gd name="connsiteY5" fmla="*/ 1792946 h 1792946"/>
              <a:gd name="connsiteX6" fmla="*/ 0 w 12183835"/>
              <a:gd name="connsiteY6" fmla="*/ 45100 h 1792946"/>
              <a:gd name="connsiteX0" fmla="*/ 0 w 12183835"/>
              <a:gd name="connsiteY0" fmla="*/ 21127 h 1768973"/>
              <a:gd name="connsiteX1" fmla="*/ 3714750 w 12183835"/>
              <a:gd name="connsiteY1" fmla="*/ 642302 h 1768973"/>
              <a:gd name="connsiteX2" fmla="*/ 7160077 w 12183835"/>
              <a:gd name="connsiteY2" fmla="*/ 1417905 h 1768973"/>
              <a:gd name="connsiteX3" fmla="*/ 12159342 w 12183835"/>
              <a:gd name="connsiteY3" fmla="*/ 1686758 h 1768973"/>
              <a:gd name="connsiteX4" fmla="*/ 12183835 w 12183835"/>
              <a:gd name="connsiteY4" fmla="*/ 1768972 h 1768973"/>
              <a:gd name="connsiteX5" fmla="*/ 8164 w 12183835"/>
              <a:gd name="connsiteY5" fmla="*/ 1768973 h 1768973"/>
              <a:gd name="connsiteX6" fmla="*/ 0 w 12183835"/>
              <a:gd name="connsiteY6" fmla="*/ 21127 h 1768973"/>
              <a:gd name="connsiteX0" fmla="*/ 0 w 12183835"/>
              <a:gd name="connsiteY0" fmla="*/ 48783 h 1796629"/>
              <a:gd name="connsiteX1" fmla="*/ 3173427 w 12183835"/>
              <a:gd name="connsiteY1" fmla="*/ 302565 h 1796629"/>
              <a:gd name="connsiteX2" fmla="*/ 7160077 w 12183835"/>
              <a:gd name="connsiteY2" fmla="*/ 1445561 h 1796629"/>
              <a:gd name="connsiteX3" fmla="*/ 12159342 w 12183835"/>
              <a:gd name="connsiteY3" fmla="*/ 1714414 h 1796629"/>
              <a:gd name="connsiteX4" fmla="*/ 12183835 w 12183835"/>
              <a:gd name="connsiteY4" fmla="*/ 1796628 h 1796629"/>
              <a:gd name="connsiteX5" fmla="*/ 8164 w 12183835"/>
              <a:gd name="connsiteY5" fmla="*/ 1796629 h 1796629"/>
              <a:gd name="connsiteX6" fmla="*/ 0 w 12183835"/>
              <a:gd name="connsiteY6" fmla="*/ 48783 h 1796629"/>
              <a:gd name="connsiteX0" fmla="*/ 0 w 12183835"/>
              <a:gd name="connsiteY0" fmla="*/ 49711 h 1797557"/>
              <a:gd name="connsiteX1" fmla="*/ 3173427 w 12183835"/>
              <a:gd name="connsiteY1" fmla="*/ 303493 h 1797557"/>
              <a:gd name="connsiteX2" fmla="*/ 7160077 w 12183835"/>
              <a:gd name="connsiteY2" fmla="*/ 1446489 h 1797557"/>
              <a:gd name="connsiteX3" fmla="*/ 12159342 w 12183835"/>
              <a:gd name="connsiteY3" fmla="*/ 1715342 h 1797557"/>
              <a:gd name="connsiteX4" fmla="*/ 12183835 w 12183835"/>
              <a:gd name="connsiteY4" fmla="*/ 1797556 h 1797557"/>
              <a:gd name="connsiteX5" fmla="*/ 8164 w 12183835"/>
              <a:gd name="connsiteY5" fmla="*/ 1797557 h 1797557"/>
              <a:gd name="connsiteX6" fmla="*/ 0 w 12183835"/>
              <a:gd name="connsiteY6" fmla="*/ 49711 h 1797557"/>
              <a:gd name="connsiteX0" fmla="*/ 0 w 12183835"/>
              <a:gd name="connsiteY0" fmla="*/ 43692 h 1832360"/>
              <a:gd name="connsiteX1" fmla="*/ 3173427 w 12183835"/>
              <a:gd name="connsiteY1" fmla="*/ 338296 h 1832360"/>
              <a:gd name="connsiteX2" fmla="*/ 7160077 w 12183835"/>
              <a:gd name="connsiteY2" fmla="*/ 1481292 h 1832360"/>
              <a:gd name="connsiteX3" fmla="*/ 12159342 w 12183835"/>
              <a:gd name="connsiteY3" fmla="*/ 1750145 h 1832360"/>
              <a:gd name="connsiteX4" fmla="*/ 12183835 w 12183835"/>
              <a:gd name="connsiteY4" fmla="*/ 1832359 h 1832360"/>
              <a:gd name="connsiteX5" fmla="*/ 8164 w 12183835"/>
              <a:gd name="connsiteY5" fmla="*/ 1832360 h 1832360"/>
              <a:gd name="connsiteX6" fmla="*/ 0 w 12183835"/>
              <a:gd name="connsiteY6" fmla="*/ 43692 h 1832360"/>
              <a:gd name="connsiteX0" fmla="*/ 0 w 12183835"/>
              <a:gd name="connsiteY0" fmla="*/ 0 h 1788668"/>
              <a:gd name="connsiteX1" fmla="*/ 3173427 w 12183835"/>
              <a:gd name="connsiteY1" fmla="*/ 294604 h 1788668"/>
              <a:gd name="connsiteX2" fmla="*/ 7160077 w 12183835"/>
              <a:gd name="connsiteY2" fmla="*/ 1437600 h 1788668"/>
              <a:gd name="connsiteX3" fmla="*/ 12159342 w 12183835"/>
              <a:gd name="connsiteY3" fmla="*/ 1706453 h 1788668"/>
              <a:gd name="connsiteX4" fmla="*/ 12183835 w 12183835"/>
              <a:gd name="connsiteY4" fmla="*/ 1788667 h 1788668"/>
              <a:gd name="connsiteX5" fmla="*/ 8164 w 12183835"/>
              <a:gd name="connsiteY5" fmla="*/ 1788668 h 1788668"/>
              <a:gd name="connsiteX6" fmla="*/ 0 w 12183835"/>
              <a:gd name="connsiteY6" fmla="*/ 0 h 1788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83835" h="1788668">
                <a:moveTo>
                  <a:pt x="0" y="0"/>
                </a:moveTo>
                <a:cubicBezTo>
                  <a:pt x="530509" y="31297"/>
                  <a:pt x="1980081" y="55004"/>
                  <a:pt x="3173427" y="294604"/>
                </a:cubicBezTo>
                <a:cubicBezTo>
                  <a:pt x="4366773" y="534204"/>
                  <a:pt x="5662425" y="1202292"/>
                  <a:pt x="7160077" y="1437600"/>
                </a:cubicBezTo>
                <a:cubicBezTo>
                  <a:pt x="8657729" y="1672908"/>
                  <a:pt x="11251292" y="1652024"/>
                  <a:pt x="12159342" y="1706453"/>
                </a:cubicBezTo>
                <a:lnTo>
                  <a:pt x="12183835" y="1788667"/>
                </a:lnTo>
                <a:lnTo>
                  <a:pt x="8164" y="1788668"/>
                </a:lnTo>
                <a:cubicBezTo>
                  <a:pt x="5443" y="1225103"/>
                  <a:pt x="2721" y="563565"/>
                  <a:pt x="0" y="0"/>
                </a:cubicBezTo>
                <a:close/>
              </a:path>
            </a:pathLst>
          </a:custGeom>
          <a:blipFill dpi="0" rotWithShape="1">
            <a:blip r:embed="rId5"/>
            <a:srcRect/>
            <a:tile tx="0" ty="-219710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sp>
        <p:nvSpPr>
          <p:cNvPr id="34" name="任意多边形: 形状 33">
            <a:extLst>
              <a:ext uri="{FF2B5EF4-FFF2-40B4-BE49-F238E27FC236}">
                <a16:creationId xmlns:a16="http://schemas.microsoft.com/office/drawing/2014/main" id="{3E32CD71-0D3C-1BD8-581F-EEB10ACA0707}"/>
              </a:ext>
            </a:extLst>
          </p:cNvPr>
          <p:cNvSpPr/>
          <p:nvPr/>
        </p:nvSpPr>
        <p:spPr>
          <a:xfrm>
            <a:off x="-8165" y="5069333"/>
            <a:ext cx="12311744" cy="1788668"/>
          </a:xfrm>
          <a:custGeom>
            <a:avLst/>
            <a:gdLst>
              <a:gd name="connsiteX0" fmla="*/ 0 w 12192000"/>
              <a:gd name="connsiteY0" fmla="*/ 0 h 2074418"/>
              <a:gd name="connsiteX1" fmla="*/ 76980 w 12192000"/>
              <a:gd name="connsiteY1" fmla="*/ 3303 h 2074418"/>
              <a:gd name="connsiteX2" fmla="*/ 3086100 w 12192000"/>
              <a:gd name="connsiteY2" fmla="*/ 792625 h 2074418"/>
              <a:gd name="connsiteX3" fmla="*/ 6678384 w 12192000"/>
              <a:gd name="connsiteY3" fmla="*/ 1837651 h 2074418"/>
              <a:gd name="connsiteX4" fmla="*/ 12005745 w 12192000"/>
              <a:gd name="connsiteY4" fmla="*/ 2044461 h 2074418"/>
              <a:gd name="connsiteX5" fmla="*/ 12192000 w 12192000"/>
              <a:gd name="connsiteY5" fmla="*/ 2049353 h 2074418"/>
              <a:gd name="connsiteX6" fmla="*/ 12192000 w 12192000"/>
              <a:gd name="connsiteY6" fmla="*/ 2074418 h 2074418"/>
              <a:gd name="connsiteX7" fmla="*/ 0 w 12192000"/>
              <a:gd name="connsiteY7" fmla="*/ 2074418 h 2074418"/>
              <a:gd name="connsiteX0" fmla="*/ 0 w 12192000"/>
              <a:gd name="connsiteY0" fmla="*/ 0 h 2074418"/>
              <a:gd name="connsiteX1" fmla="*/ 52487 w 12192000"/>
              <a:gd name="connsiteY1" fmla="*/ 101275 h 2074418"/>
              <a:gd name="connsiteX2" fmla="*/ 3086100 w 12192000"/>
              <a:gd name="connsiteY2" fmla="*/ 792625 h 2074418"/>
              <a:gd name="connsiteX3" fmla="*/ 6678384 w 12192000"/>
              <a:gd name="connsiteY3" fmla="*/ 1837651 h 2074418"/>
              <a:gd name="connsiteX4" fmla="*/ 12005745 w 12192000"/>
              <a:gd name="connsiteY4" fmla="*/ 2044461 h 2074418"/>
              <a:gd name="connsiteX5" fmla="*/ 12192000 w 12192000"/>
              <a:gd name="connsiteY5" fmla="*/ 2049353 h 2074418"/>
              <a:gd name="connsiteX6" fmla="*/ 12192000 w 12192000"/>
              <a:gd name="connsiteY6" fmla="*/ 2074418 h 2074418"/>
              <a:gd name="connsiteX7" fmla="*/ 0 w 12192000"/>
              <a:gd name="connsiteY7" fmla="*/ 2074418 h 2074418"/>
              <a:gd name="connsiteX8" fmla="*/ 0 w 12192000"/>
              <a:gd name="connsiteY8" fmla="*/ 0 h 2074418"/>
              <a:gd name="connsiteX0" fmla="*/ 0 w 12192000"/>
              <a:gd name="connsiteY0" fmla="*/ 39871 h 2114289"/>
              <a:gd name="connsiteX1" fmla="*/ 3086100 w 12192000"/>
              <a:gd name="connsiteY1" fmla="*/ 832496 h 2114289"/>
              <a:gd name="connsiteX2" fmla="*/ 6678384 w 12192000"/>
              <a:gd name="connsiteY2" fmla="*/ 1877522 h 2114289"/>
              <a:gd name="connsiteX3" fmla="*/ 12005745 w 12192000"/>
              <a:gd name="connsiteY3" fmla="*/ 2084332 h 2114289"/>
              <a:gd name="connsiteX4" fmla="*/ 12192000 w 12192000"/>
              <a:gd name="connsiteY4" fmla="*/ 2089224 h 2114289"/>
              <a:gd name="connsiteX5" fmla="*/ 12192000 w 12192000"/>
              <a:gd name="connsiteY5" fmla="*/ 2114289 h 2114289"/>
              <a:gd name="connsiteX6" fmla="*/ 0 w 12192000"/>
              <a:gd name="connsiteY6" fmla="*/ 2114289 h 2114289"/>
              <a:gd name="connsiteX7" fmla="*/ 0 w 12192000"/>
              <a:gd name="connsiteY7" fmla="*/ 39871 h 2114289"/>
              <a:gd name="connsiteX0" fmla="*/ 0 w 12200164"/>
              <a:gd name="connsiteY0" fmla="*/ 62820 h 1753516"/>
              <a:gd name="connsiteX1" fmla="*/ 3094264 w 12200164"/>
              <a:gd name="connsiteY1" fmla="*/ 471723 h 1753516"/>
              <a:gd name="connsiteX2" fmla="*/ 6686548 w 12200164"/>
              <a:gd name="connsiteY2" fmla="*/ 1516749 h 1753516"/>
              <a:gd name="connsiteX3" fmla="*/ 12013909 w 12200164"/>
              <a:gd name="connsiteY3" fmla="*/ 1723559 h 1753516"/>
              <a:gd name="connsiteX4" fmla="*/ 12200164 w 12200164"/>
              <a:gd name="connsiteY4" fmla="*/ 1728451 h 1753516"/>
              <a:gd name="connsiteX5" fmla="*/ 12200164 w 12200164"/>
              <a:gd name="connsiteY5" fmla="*/ 1753516 h 1753516"/>
              <a:gd name="connsiteX6" fmla="*/ 8164 w 12200164"/>
              <a:gd name="connsiteY6" fmla="*/ 1753516 h 1753516"/>
              <a:gd name="connsiteX7" fmla="*/ 0 w 12200164"/>
              <a:gd name="connsiteY7" fmla="*/ 62820 h 1753516"/>
              <a:gd name="connsiteX0" fmla="*/ 0 w 12200164"/>
              <a:gd name="connsiteY0" fmla="*/ 49292 h 1739988"/>
              <a:gd name="connsiteX1" fmla="*/ 3714750 w 12200164"/>
              <a:gd name="connsiteY1" fmla="*/ 613317 h 1739988"/>
              <a:gd name="connsiteX2" fmla="*/ 6686548 w 12200164"/>
              <a:gd name="connsiteY2" fmla="*/ 1503221 h 1739988"/>
              <a:gd name="connsiteX3" fmla="*/ 12013909 w 12200164"/>
              <a:gd name="connsiteY3" fmla="*/ 1710031 h 1739988"/>
              <a:gd name="connsiteX4" fmla="*/ 12200164 w 12200164"/>
              <a:gd name="connsiteY4" fmla="*/ 1714923 h 1739988"/>
              <a:gd name="connsiteX5" fmla="*/ 12200164 w 12200164"/>
              <a:gd name="connsiteY5" fmla="*/ 1739988 h 1739988"/>
              <a:gd name="connsiteX6" fmla="*/ 8164 w 12200164"/>
              <a:gd name="connsiteY6" fmla="*/ 1739988 h 1739988"/>
              <a:gd name="connsiteX7" fmla="*/ 0 w 12200164"/>
              <a:gd name="connsiteY7" fmla="*/ 49292 h 1739988"/>
              <a:gd name="connsiteX0" fmla="*/ 0 w 12200164"/>
              <a:gd name="connsiteY0" fmla="*/ 48337 h 1739033"/>
              <a:gd name="connsiteX1" fmla="*/ 3714750 w 12200164"/>
              <a:gd name="connsiteY1" fmla="*/ 612362 h 1739033"/>
              <a:gd name="connsiteX2" fmla="*/ 6751863 w 12200164"/>
              <a:gd name="connsiteY2" fmla="*/ 1412459 h 1739033"/>
              <a:gd name="connsiteX3" fmla="*/ 12013909 w 12200164"/>
              <a:gd name="connsiteY3" fmla="*/ 1709076 h 1739033"/>
              <a:gd name="connsiteX4" fmla="*/ 12200164 w 12200164"/>
              <a:gd name="connsiteY4" fmla="*/ 1713968 h 1739033"/>
              <a:gd name="connsiteX5" fmla="*/ 12200164 w 12200164"/>
              <a:gd name="connsiteY5" fmla="*/ 1739033 h 1739033"/>
              <a:gd name="connsiteX6" fmla="*/ 8164 w 12200164"/>
              <a:gd name="connsiteY6" fmla="*/ 1739033 h 1739033"/>
              <a:gd name="connsiteX7" fmla="*/ 0 w 12200164"/>
              <a:gd name="connsiteY7" fmla="*/ 48337 h 1739033"/>
              <a:gd name="connsiteX0" fmla="*/ 0 w 12200164"/>
              <a:gd name="connsiteY0" fmla="*/ 48337 h 1739033"/>
              <a:gd name="connsiteX1" fmla="*/ 3714750 w 12200164"/>
              <a:gd name="connsiteY1" fmla="*/ 612362 h 1739033"/>
              <a:gd name="connsiteX2" fmla="*/ 6751863 w 12200164"/>
              <a:gd name="connsiteY2" fmla="*/ 1412459 h 1739033"/>
              <a:gd name="connsiteX3" fmla="*/ 12200164 w 12200164"/>
              <a:gd name="connsiteY3" fmla="*/ 1713968 h 1739033"/>
              <a:gd name="connsiteX4" fmla="*/ 12200164 w 12200164"/>
              <a:gd name="connsiteY4" fmla="*/ 1739033 h 1739033"/>
              <a:gd name="connsiteX5" fmla="*/ 8164 w 12200164"/>
              <a:gd name="connsiteY5" fmla="*/ 1739033 h 1739033"/>
              <a:gd name="connsiteX6" fmla="*/ 0 w 12200164"/>
              <a:gd name="connsiteY6" fmla="*/ 48337 h 1739033"/>
              <a:gd name="connsiteX0" fmla="*/ 0 w 12208328"/>
              <a:gd name="connsiteY0" fmla="*/ 48337 h 1739033"/>
              <a:gd name="connsiteX1" fmla="*/ 3714750 w 12208328"/>
              <a:gd name="connsiteY1" fmla="*/ 612362 h 1739033"/>
              <a:gd name="connsiteX2" fmla="*/ 6751863 w 12208328"/>
              <a:gd name="connsiteY2" fmla="*/ 1412459 h 1739033"/>
              <a:gd name="connsiteX3" fmla="*/ 12200164 w 12208328"/>
              <a:gd name="connsiteY3" fmla="*/ 1713968 h 1739033"/>
              <a:gd name="connsiteX4" fmla="*/ 12208328 w 12208328"/>
              <a:gd name="connsiteY4" fmla="*/ 1657390 h 1739033"/>
              <a:gd name="connsiteX5" fmla="*/ 8164 w 12208328"/>
              <a:gd name="connsiteY5" fmla="*/ 1739033 h 1739033"/>
              <a:gd name="connsiteX6" fmla="*/ 0 w 12208328"/>
              <a:gd name="connsiteY6" fmla="*/ 48337 h 1739033"/>
              <a:gd name="connsiteX0" fmla="*/ 0 w 12200164"/>
              <a:gd name="connsiteY0" fmla="*/ 48337 h 1755361"/>
              <a:gd name="connsiteX1" fmla="*/ 3714750 w 12200164"/>
              <a:gd name="connsiteY1" fmla="*/ 612362 h 1755361"/>
              <a:gd name="connsiteX2" fmla="*/ 6751863 w 12200164"/>
              <a:gd name="connsiteY2" fmla="*/ 1412459 h 1755361"/>
              <a:gd name="connsiteX3" fmla="*/ 12200164 w 12200164"/>
              <a:gd name="connsiteY3" fmla="*/ 1713968 h 1755361"/>
              <a:gd name="connsiteX4" fmla="*/ 12200164 w 12200164"/>
              <a:gd name="connsiteY4" fmla="*/ 1755361 h 1755361"/>
              <a:gd name="connsiteX5" fmla="*/ 8164 w 12200164"/>
              <a:gd name="connsiteY5" fmla="*/ 1739033 h 1755361"/>
              <a:gd name="connsiteX6" fmla="*/ 0 w 12200164"/>
              <a:gd name="connsiteY6" fmla="*/ 48337 h 1755361"/>
              <a:gd name="connsiteX0" fmla="*/ 0 w 12200164"/>
              <a:gd name="connsiteY0" fmla="*/ 48337 h 1739033"/>
              <a:gd name="connsiteX1" fmla="*/ 3714750 w 12200164"/>
              <a:gd name="connsiteY1" fmla="*/ 612362 h 1739033"/>
              <a:gd name="connsiteX2" fmla="*/ 6751863 w 12200164"/>
              <a:gd name="connsiteY2" fmla="*/ 1412459 h 1739033"/>
              <a:gd name="connsiteX3" fmla="*/ 12200164 w 12200164"/>
              <a:gd name="connsiteY3" fmla="*/ 1713968 h 1739033"/>
              <a:gd name="connsiteX4" fmla="*/ 12200164 w 12200164"/>
              <a:gd name="connsiteY4" fmla="*/ 1665554 h 1739033"/>
              <a:gd name="connsiteX5" fmla="*/ 8164 w 12200164"/>
              <a:gd name="connsiteY5" fmla="*/ 1739033 h 1739033"/>
              <a:gd name="connsiteX6" fmla="*/ 0 w 12200164"/>
              <a:gd name="connsiteY6" fmla="*/ 48337 h 1739033"/>
              <a:gd name="connsiteX0" fmla="*/ 0 w 12200164"/>
              <a:gd name="connsiteY0" fmla="*/ 48337 h 1747197"/>
              <a:gd name="connsiteX1" fmla="*/ 3714750 w 12200164"/>
              <a:gd name="connsiteY1" fmla="*/ 612362 h 1747197"/>
              <a:gd name="connsiteX2" fmla="*/ 6751863 w 12200164"/>
              <a:gd name="connsiteY2" fmla="*/ 1412459 h 1747197"/>
              <a:gd name="connsiteX3" fmla="*/ 12200164 w 12200164"/>
              <a:gd name="connsiteY3" fmla="*/ 1713968 h 1747197"/>
              <a:gd name="connsiteX4" fmla="*/ 12200164 w 12200164"/>
              <a:gd name="connsiteY4" fmla="*/ 1747197 h 1747197"/>
              <a:gd name="connsiteX5" fmla="*/ 8164 w 12200164"/>
              <a:gd name="connsiteY5" fmla="*/ 1739033 h 1747197"/>
              <a:gd name="connsiteX6" fmla="*/ 0 w 12200164"/>
              <a:gd name="connsiteY6" fmla="*/ 48337 h 1747197"/>
              <a:gd name="connsiteX0" fmla="*/ 0 w 12200164"/>
              <a:gd name="connsiteY0" fmla="*/ 48337 h 1902318"/>
              <a:gd name="connsiteX1" fmla="*/ 3714750 w 12200164"/>
              <a:gd name="connsiteY1" fmla="*/ 612362 h 1902318"/>
              <a:gd name="connsiteX2" fmla="*/ 6751863 w 12200164"/>
              <a:gd name="connsiteY2" fmla="*/ 1412459 h 1902318"/>
              <a:gd name="connsiteX3" fmla="*/ 12200164 w 12200164"/>
              <a:gd name="connsiteY3" fmla="*/ 1713968 h 1902318"/>
              <a:gd name="connsiteX4" fmla="*/ 12200164 w 12200164"/>
              <a:gd name="connsiteY4" fmla="*/ 1902318 h 1902318"/>
              <a:gd name="connsiteX5" fmla="*/ 8164 w 12200164"/>
              <a:gd name="connsiteY5" fmla="*/ 1739033 h 1902318"/>
              <a:gd name="connsiteX6" fmla="*/ 0 w 12200164"/>
              <a:gd name="connsiteY6" fmla="*/ 48337 h 1902318"/>
              <a:gd name="connsiteX0" fmla="*/ 0 w 12200164"/>
              <a:gd name="connsiteY0" fmla="*/ 48337 h 1902318"/>
              <a:gd name="connsiteX1" fmla="*/ 3714750 w 12200164"/>
              <a:gd name="connsiteY1" fmla="*/ 612362 h 1902318"/>
              <a:gd name="connsiteX2" fmla="*/ 6751863 w 12200164"/>
              <a:gd name="connsiteY2" fmla="*/ 1412459 h 1902318"/>
              <a:gd name="connsiteX3" fmla="*/ 12167507 w 12200164"/>
              <a:gd name="connsiteY3" fmla="*/ 1575176 h 1902318"/>
              <a:gd name="connsiteX4" fmla="*/ 12200164 w 12200164"/>
              <a:gd name="connsiteY4" fmla="*/ 1902318 h 1902318"/>
              <a:gd name="connsiteX5" fmla="*/ 8164 w 12200164"/>
              <a:gd name="connsiteY5" fmla="*/ 1739033 h 1902318"/>
              <a:gd name="connsiteX6" fmla="*/ 0 w 12200164"/>
              <a:gd name="connsiteY6" fmla="*/ 48337 h 1902318"/>
              <a:gd name="connsiteX0" fmla="*/ 0 w 12200164"/>
              <a:gd name="connsiteY0" fmla="*/ 48337 h 1755361"/>
              <a:gd name="connsiteX1" fmla="*/ 3714750 w 12200164"/>
              <a:gd name="connsiteY1" fmla="*/ 612362 h 1755361"/>
              <a:gd name="connsiteX2" fmla="*/ 6751863 w 12200164"/>
              <a:gd name="connsiteY2" fmla="*/ 1412459 h 1755361"/>
              <a:gd name="connsiteX3" fmla="*/ 12167507 w 12200164"/>
              <a:gd name="connsiteY3" fmla="*/ 1575176 h 1755361"/>
              <a:gd name="connsiteX4" fmla="*/ 12200164 w 12200164"/>
              <a:gd name="connsiteY4" fmla="*/ 1755361 h 1755361"/>
              <a:gd name="connsiteX5" fmla="*/ 8164 w 12200164"/>
              <a:gd name="connsiteY5" fmla="*/ 1739033 h 1755361"/>
              <a:gd name="connsiteX6" fmla="*/ 0 w 12200164"/>
              <a:gd name="connsiteY6" fmla="*/ 48337 h 1755361"/>
              <a:gd name="connsiteX0" fmla="*/ 0 w 12175671"/>
              <a:gd name="connsiteY0" fmla="*/ 48337 h 1739033"/>
              <a:gd name="connsiteX1" fmla="*/ 3714750 w 12175671"/>
              <a:gd name="connsiteY1" fmla="*/ 612362 h 1739033"/>
              <a:gd name="connsiteX2" fmla="*/ 6751863 w 12175671"/>
              <a:gd name="connsiteY2" fmla="*/ 1412459 h 1739033"/>
              <a:gd name="connsiteX3" fmla="*/ 12167507 w 12175671"/>
              <a:gd name="connsiteY3" fmla="*/ 1575176 h 1739033"/>
              <a:gd name="connsiteX4" fmla="*/ 12175671 w 12175671"/>
              <a:gd name="connsiteY4" fmla="*/ 1616568 h 1739033"/>
              <a:gd name="connsiteX5" fmla="*/ 8164 w 12175671"/>
              <a:gd name="connsiteY5" fmla="*/ 1739033 h 1739033"/>
              <a:gd name="connsiteX6" fmla="*/ 0 w 12175671"/>
              <a:gd name="connsiteY6" fmla="*/ 48337 h 1739033"/>
              <a:gd name="connsiteX0" fmla="*/ 0 w 12183835"/>
              <a:gd name="connsiteY0" fmla="*/ 48337 h 1739033"/>
              <a:gd name="connsiteX1" fmla="*/ 3714750 w 12183835"/>
              <a:gd name="connsiteY1" fmla="*/ 612362 h 1739033"/>
              <a:gd name="connsiteX2" fmla="*/ 6751863 w 12183835"/>
              <a:gd name="connsiteY2" fmla="*/ 1412459 h 1739033"/>
              <a:gd name="connsiteX3" fmla="*/ 12167507 w 12183835"/>
              <a:gd name="connsiteY3" fmla="*/ 1575176 h 1739033"/>
              <a:gd name="connsiteX4" fmla="*/ 12183835 w 12183835"/>
              <a:gd name="connsiteY4" fmla="*/ 1739032 h 1739033"/>
              <a:gd name="connsiteX5" fmla="*/ 8164 w 12183835"/>
              <a:gd name="connsiteY5" fmla="*/ 1739033 h 1739033"/>
              <a:gd name="connsiteX6" fmla="*/ 0 w 12183835"/>
              <a:gd name="connsiteY6" fmla="*/ 48337 h 1739033"/>
              <a:gd name="connsiteX0" fmla="*/ 0 w 12183835"/>
              <a:gd name="connsiteY0" fmla="*/ 48337 h 1739033"/>
              <a:gd name="connsiteX1" fmla="*/ 3714750 w 12183835"/>
              <a:gd name="connsiteY1" fmla="*/ 612362 h 1739033"/>
              <a:gd name="connsiteX2" fmla="*/ 6751863 w 12183835"/>
              <a:gd name="connsiteY2" fmla="*/ 1412459 h 1739033"/>
              <a:gd name="connsiteX3" fmla="*/ 12159342 w 12183835"/>
              <a:gd name="connsiteY3" fmla="*/ 1656818 h 1739033"/>
              <a:gd name="connsiteX4" fmla="*/ 12183835 w 12183835"/>
              <a:gd name="connsiteY4" fmla="*/ 1739032 h 1739033"/>
              <a:gd name="connsiteX5" fmla="*/ 8164 w 12183835"/>
              <a:gd name="connsiteY5" fmla="*/ 1739033 h 1739033"/>
              <a:gd name="connsiteX6" fmla="*/ 0 w 12183835"/>
              <a:gd name="connsiteY6" fmla="*/ 48337 h 1739033"/>
              <a:gd name="connsiteX0" fmla="*/ 0 w 12183835"/>
              <a:gd name="connsiteY0" fmla="*/ 94218 h 1784914"/>
              <a:gd name="connsiteX1" fmla="*/ 3714750 w 12183835"/>
              <a:gd name="connsiteY1" fmla="*/ 658243 h 1784914"/>
              <a:gd name="connsiteX2" fmla="*/ 6751863 w 12183835"/>
              <a:gd name="connsiteY2" fmla="*/ 1458340 h 1784914"/>
              <a:gd name="connsiteX3" fmla="*/ 12159342 w 12183835"/>
              <a:gd name="connsiteY3" fmla="*/ 1702699 h 1784914"/>
              <a:gd name="connsiteX4" fmla="*/ 12183835 w 12183835"/>
              <a:gd name="connsiteY4" fmla="*/ 1784913 h 1784914"/>
              <a:gd name="connsiteX5" fmla="*/ 8164 w 12183835"/>
              <a:gd name="connsiteY5" fmla="*/ 1784914 h 1784914"/>
              <a:gd name="connsiteX6" fmla="*/ 0 w 12183835"/>
              <a:gd name="connsiteY6" fmla="*/ 94218 h 1784914"/>
              <a:gd name="connsiteX0" fmla="*/ 0 w 12183835"/>
              <a:gd name="connsiteY0" fmla="*/ 89634 h 1780330"/>
              <a:gd name="connsiteX1" fmla="*/ 3714750 w 12183835"/>
              <a:gd name="connsiteY1" fmla="*/ 653659 h 1780330"/>
              <a:gd name="connsiteX2" fmla="*/ 6751863 w 12183835"/>
              <a:gd name="connsiteY2" fmla="*/ 1453756 h 1780330"/>
              <a:gd name="connsiteX3" fmla="*/ 12159342 w 12183835"/>
              <a:gd name="connsiteY3" fmla="*/ 1698115 h 1780330"/>
              <a:gd name="connsiteX4" fmla="*/ 12183835 w 12183835"/>
              <a:gd name="connsiteY4" fmla="*/ 1780329 h 1780330"/>
              <a:gd name="connsiteX5" fmla="*/ 8164 w 12183835"/>
              <a:gd name="connsiteY5" fmla="*/ 1780330 h 1780330"/>
              <a:gd name="connsiteX6" fmla="*/ 0 w 12183835"/>
              <a:gd name="connsiteY6" fmla="*/ 89634 h 1780330"/>
              <a:gd name="connsiteX0" fmla="*/ 0 w 12183835"/>
              <a:gd name="connsiteY0" fmla="*/ 49203 h 1739899"/>
              <a:gd name="connsiteX1" fmla="*/ 3714750 w 12183835"/>
              <a:gd name="connsiteY1" fmla="*/ 613228 h 1739899"/>
              <a:gd name="connsiteX2" fmla="*/ 7160077 w 12183835"/>
              <a:gd name="connsiteY2" fmla="*/ 1494967 h 1739899"/>
              <a:gd name="connsiteX3" fmla="*/ 12159342 w 12183835"/>
              <a:gd name="connsiteY3" fmla="*/ 1657684 h 1739899"/>
              <a:gd name="connsiteX4" fmla="*/ 12183835 w 12183835"/>
              <a:gd name="connsiteY4" fmla="*/ 1739898 h 1739899"/>
              <a:gd name="connsiteX5" fmla="*/ 8164 w 12183835"/>
              <a:gd name="connsiteY5" fmla="*/ 1739899 h 1739899"/>
              <a:gd name="connsiteX6" fmla="*/ 0 w 12183835"/>
              <a:gd name="connsiteY6" fmla="*/ 49203 h 1739899"/>
              <a:gd name="connsiteX0" fmla="*/ 0 w 12183835"/>
              <a:gd name="connsiteY0" fmla="*/ 48082 h 1738778"/>
              <a:gd name="connsiteX1" fmla="*/ 3714750 w 12183835"/>
              <a:gd name="connsiteY1" fmla="*/ 612107 h 1738778"/>
              <a:gd name="connsiteX2" fmla="*/ 7160077 w 12183835"/>
              <a:gd name="connsiteY2" fmla="*/ 1387710 h 1738778"/>
              <a:gd name="connsiteX3" fmla="*/ 12159342 w 12183835"/>
              <a:gd name="connsiteY3" fmla="*/ 1656563 h 1738778"/>
              <a:gd name="connsiteX4" fmla="*/ 12183835 w 12183835"/>
              <a:gd name="connsiteY4" fmla="*/ 1738777 h 1738778"/>
              <a:gd name="connsiteX5" fmla="*/ 8164 w 12183835"/>
              <a:gd name="connsiteY5" fmla="*/ 1738778 h 1738778"/>
              <a:gd name="connsiteX6" fmla="*/ 0 w 12183835"/>
              <a:gd name="connsiteY6" fmla="*/ 48082 h 1738778"/>
              <a:gd name="connsiteX0" fmla="*/ 0 w 12183835"/>
              <a:gd name="connsiteY0" fmla="*/ 45100 h 1792946"/>
              <a:gd name="connsiteX1" fmla="*/ 3714750 w 12183835"/>
              <a:gd name="connsiteY1" fmla="*/ 666275 h 1792946"/>
              <a:gd name="connsiteX2" fmla="*/ 7160077 w 12183835"/>
              <a:gd name="connsiteY2" fmla="*/ 1441878 h 1792946"/>
              <a:gd name="connsiteX3" fmla="*/ 12159342 w 12183835"/>
              <a:gd name="connsiteY3" fmla="*/ 1710731 h 1792946"/>
              <a:gd name="connsiteX4" fmla="*/ 12183835 w 12183835"/>
              <a:gd name="connsiteY4" fmla="*/ 1792945 h 1792946"/>
              <a:gd name="connsiteX5" fmla="*/ 8164 w 12183835"/>
              <a:gd name="connsiteY5" fmla="*/ 1792946 h 1792946"/>
              <a:gd name="connsiteX6" fmla="*/ 0 w 12183835"/>
              <a:gd name="connsiteY6" fmla="*/ 45100 h 1792946"/>
              <a:gd name="connsiteX0" fmla="*/ 0 w 12183835"/>
              <a:gd name="connsiteY0" fmla="*/ 21127 h 1768973"/>
              <a:gd name="connsiteX1" fmla="*/ 3714750 w 12183835"/>
              <a:gd name="connsiteY1" fmla="*/ 642302 h 1768973"/>
              <a:gd name="connsiteX2" fmla="*/ 7160077 w 12183835"/>
              <a:gd name="connsiteY2" fmla="*/ 1417905 h 1768973"/>
              <a:gd name="connsiteX3" fmla="*/ 12159342 w 12183835"/>
              <a:gd name="connsiteY3" fmla="*/ 1686758 h 1768973"/>
              <a:gd name="connsiteX4" fmla="*/ 12183835 w 12183835"/>
              <a:gd name="connsiteY4" fmla="*/ 1768972 h 1768973"/>
              <a:gd name="connsiteX5" fmla="*/ 8164 w 12183835"/>
              <a:gd name="connsiteY5" fmla="*/ 1768973 h 1768973"/>
              <a:gd name="connsiteX6" fmla="*/ 0 w 12183835"/>
              <a:gd name="connsiteY6" fmla="*/ 21127 h 1768973"/>
              <a:gd name="connsiteX0" fmla="*/ 0 w 12183835"/>
              <a:gd name="connsiteY0" fmla="*/ 48783 h 1796629"/>
              <a:gd name="connsiteX1" fmla="*/ 3173427 w 12183835"/>
              <a:gd name="connsiteY1" fmla="*/ 302565 h 1796629"/>
              <a:gd name="connsiteX2" fmla="*/ 7160077 w 12183835"/>
              <a:gd name="connsiteY2" fmla="*/ 1445561 h 1796629"/>
              <a:gd name="connsiteX3" fmla="*/ 12159342 w 12183835"/>
              <a:gd name="connsiteY3" fmla="*/ 1714414 h 1796629"/>
              <a:gd name="connsiteX4" fmla="*/ 12183835 w 12183835"/>
              <a:gd name="connsiteY4" fmla="*/ 1796628 h 1796629"/>
              <a:gd name="connsiteX5" fmla="*/ 8164 w 12183835"/>
              <a:gd name="connsiteY5" fmla="*/ 1796629 h 1796629"/>
              <a:gd name="connsiteX6" fmla="*/ 0 w 12183835"/>
              <a:gd name="connsiteY6" fmla="*/ 48783 h 1796629"/>
              <a:gd name="connsiteX0" fmla="*/ 0 w 12183835"/>
              <a:gd name="connsiteY0" fmla="*/ 49711 h 1797557"/>
              <a:gd name="connsiteX1" fmla="*/ 3173427 w 12183835"/>
              <a:gd name="connsiteY1" fmla="*/ 303493 h 1797557"/>
              <a:gd name="connsiteX2" fmla="*/ 7160077 w 12183835"/>
              <a:gd name="connsiteY2" fmla="*/ 1446489 h 1797557"/>
              <a:gd name="connsiteX3" fmla="*/ 12159342 w 12183835"/>
              <a:gd name="connsiteY3" fmla="*/ 1715342 h 1797557"/>
              <a:gd name="connsiteX4" fmla="*/ 12183835 w 12183835"/>
              <a:gd name="connsiteY4" fmla="*/ 1797556 h 1797557"/>
              <a:gd name="connsiteX5" fmla="*/ 8164 w 12183835"/>
              <a:gd name="connsiteY5" fmla="*/ 1797557 h 1797557"/>
              <a:gd name="connsiteX6" fmla="*/ 0 w 12183835"/>
              <a:gd name="connsiteY6" fmla="*/ 49711 h 1797557"/>
              <a:gd name="connsiteX0" fmla="*/ 0 w 12183835"/>
              <a:gd name="connsiteY0" fmla="*/ 43692 h 1832360"/>
              <a:gd name="connsiteX1" fmla="*/ 3173427 w 12183835"/>
              <a:gd name="connsiteY1" fmla="*/ 338296 h 1832360"/>
              <a:gd name="connsiteX2" fmla="*/ 7160077 w 12183835"/>
              <a:gd name="connsiteY2" fmla="*/ 1481292 h 1832360"/>
              <a:gd name="connsiteX3" fmla="*/ 12159342 w 12183835"/>
              <a:gd name="connsiteY3" fmla="*/ 1750145 h 1832360"/>
              <a:gd name="connsiteX4" fmla="*/ 12183835 w 12183835"/>
              <a:gd name="connsiteY4" fmla="*/ 1832359 h 1832360"/>
              <a:gd name="connsiteX5" fmla="*/ 8164 w 12183835"/>
              <a:gd name="connsiteY5" fmla="*/ 1832360 h 1832360"/>
              <a:gd name="connsiteX6" fmla="*/ 0 w 12183835"/>
              <a:gd name="connsiteY6" fmla="*/ 43692 h 1832360"/>
              <a:gd name="connsiteX0" fmla="*/ 0 w 12183835"/>
              <a:gd name="connsiteY0" fmla="*/ 0 h 1788668"/>
              <a:gd name="connsiteX1" fmla="*/ 3173427 w 12183835"/>
              <a:gd name="connsiteY1" fmla="*/ 294604 h 1788668"/>
              <a:gd name="connsiteX2" fmla="*/ 7160077 w 12183835"/>
              <a:gd name="connsiteY2" fmla="*/ 1437600 h 1788668"/>
              <a:gd name="connsiteX3" fmla="*/ 12159342 w 12183835"/>
              <a:gd name="connsiteY3" fmla="*/ 1706453 h 1788668"/>
              <a:gd name="connsiteX4" fmla="*/ 12183835 w 12183835"/>
              <a:gd name="connsiteY4" fmla="*/ 1788667 h 1788668"/>
              <a:gd name="connsiteX5" fmla="*/ 8164 w 12183835"/>
              <a:gd name="connsiteY5" fmla="*/ 1788668 h 1788668"/>
              <a:gd name="connsiteX6" fmla="*/ 0 w 12183835"/>
              <a:gd name="connsiteY6" fmla="*/ 0 h 1788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83835" h="1788668">
                <a:moveTo>
                  <a:pt x="0" y="0"/>
                </a:moveTo>
                <a:cubicBezTo>
                  <a:pt x="530509" y="31297"/>
                  <a:pt x="1980081" y="55004"/>
                  <a:pt x="3173427" y="294604"/>
                </a:cubicBezTo>
                <a:cubicBezTo>
                  <a:pt x="4366773" y="534204"/>
                  <a:pt x="5662425" y="1202292"/>
                  <a:pt x="7160077" y="1437600"/>
                </a:cubicBezTo>
                <a:cubicBezTo>
                  <a:pt x="8657729" y="1672908"/>
                  <a:pt x="11251292" y="1652024"/>
                  <a:pt x="12159342" y="1706453"/>
                </a:cubicBezTo>
                <a:lnTo>
                  <a:pt x="12183835" y="1788667"/>
                </a:lnTo>
                <a:lnTo>
                  <a:pt x="8164" y="1788668"/>
                </a:lnTo>
                <a:cubicBezTo>
                  <a:pt x="5443" y="1225103"/>
                  <a:pt x="2721" y="563565"/>
                  <a:pt x="0" y="0"/>
                </a:cubicBezTo>
                <a:close/>
              </a:path>
            </a:pathLst>
          </a:cu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cxnSp>
        <p:nvCxnSpPr>
          <p:cNvPr id="31" name="直接连接符 30">
            <a:extLst>
              <a:ext uri="{FF2B5EF4-FFF2-40B4-BE49-F238E27FC236}">
                <a16:creationId xmlns:a16="http://schemas.microsoft.com/office/drawing/2014/main" id="{A1AFA143-E668-3191-D1CF-33A321B47331}"/>
              </a:ext>
            </a:extLst>
          </p:cNvPr>
          <p:cNvCxnSpPr>
            <a:cxnSpLocks/>
          </p:cNvCxnSpPr>
          <p:nvPr/>
        </p:nvCxnSpPr>
        <p:spPr>
          <a:xfrm>
            <a:off x="776836" y="2182276"/>
            <a:ext cx="522912" cy="0"/>
          </a:xfrm>
          <a:prstGeom prst="line">
            <a:avLst/>
          </a:prstGeom>
          <a:ln w="41275" cap="rnd">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710907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B02D92C8-9C94-72B2-E839-97E7DE5C3621}"/>
              </a:ext>
            </a:extLst>
          </p:cNvPr>
          <p:cNvSpPr>
            <a:spLocks noGrp="1"/>
          </p:cNvSpPr>
          <p:nvPr>
            <p:ph type="body" sz="quarter" idx="10"/>
          </p:nvPr>
        </p:nvSpPr>
        <p:spPr/>
        <p:txBody>
          <a:bodyPr/>
          <a:lstStyle/>
          <a:p>
            <a:endParaRPr lang="zh-CN" altLang="en-US"/>
          </a:p>
        </p:txBody>
      </p:sp>
      <p:sp>
        <p:nvSpPr>
          <p:cNvPr id="3" name="矩形 11">
            <a:extLst>
              <a:ext uri="{FF2B5EF4-FFF2-40B4-BE49-F238E27FC236}">
                <a16:creationId xmlns:a16="http://schemas.microsoft.com/office/drawing/2014/main" id="{843848B5-5E84-9370-94FA-ABAA8DAA3627}"/>
              </a:ext>
            </a:extLst>
          </p:cNvPr>
          <p:cNvSpPr/>
          <p:nvPr/>
        </p:nvSpPr>
        <p:spPr>
          <a:xfrm>
            <a:off x="0" y="0"/>
            <a:ext cx="5530711" cy="6959600"/>
          </a:xfrm>
          <a:custGeom>
            <a:avLst/>
            <a:gdLst>
              <a:gd name="connsiteX0" fmla="*/ 0 w 5394560"/>
              <a:gd name="connsiteY0" fmla="*/ 0 h 6959600"/>
              <a:gd name="connsiteX1" fmla="*/ 5394560 w 5394560"/>
              <a:gd name="connsiteY1" fmla="*/ 0 h 6959600"/>
              <a:gd name="connsiteX2" fmla="*/ 5394560 w 5394560"/>
              <a:gd name="connsiteY2" fmla="*/ 6959600 h 6959600"/>
              <a:gd name="connsiteX3" fmla="*/ 0 w 5394560"/>
              <a:gd name="connsiteY3" fmla="*/ 6959600 h 6959600"/>
              <a:gd name="connsiteX4" fmla="*/ 0 w 5394560"/>
              <a:gd name="connsiteY4" fmla="*/ 0 h 6959600"/>
              <a:gd name="connsiteX0" fmla="*/ 0 w 5394560"/>
              <a:gd name="connsiteY0" fmla="*/ 0 h 6959600"/>
              <a:gd name="connsiteX1" fmla="*/ 5394560 w 5394560"/>
              <a:gd name="connsiteY1" fmla="*/ 0 h 6959600"/>
              <a:gd name="connsiteX2" fmla="*/ 5394560 w 5394560"/>
              <a:gd name="connsiteY2" fmla="*/ 6959600 h 6959600"/>
              <a:gd name="connsiteX3" fmla="*/ 0 w 5394560"/>
              <a:gd name="connsiteY3" fmla="*/ 6959600 h 6959600"/>
              <a:gd name="connsiteX4" fmla="*/ 0 w 5394560"/>
              <a:gd name="connsiteY4" fmla="*/ 0 h 6959600"/>
              <a:gd name="connsiteX0" fmla="*/ 0 w 5394560"/>
              <a:gd name="connsiteY0" fmla="*/ 0 h 6959600"/>
              <a:gd name="connsiteX1" fmla="*/ 5394560 w 5394560"/>
              <a:gd name="connsiteY1" fmla="*/ 0 h 6959600"/>
              <a:gd name="connsiteX2" fmla="*/ 5394560 w 5394560"/>
              <a:gd name="connsiteY2" fmla="*/ 6959600 h 6959600"/>
              <a:gd name="connsiteX3" fmla="*/ 0 w 5394560"/>
              <a:gd name="connsiteY3" fmla="*/ 6959600 h 6959600"/>
              <a:gd name="connsiteX4" fmla="*/ 0 w 5394560"/>
              <a:gd name="connsiteY4" fmla="*/ 0 h 6959600"/>
              <a:gd name="connsiteX0" fmla="*/ 0 w 5394717"/>
              <a:gd name="connsiteY0" fmla="*/ 0 h 6959600"/>
              <a:gd name="connsiteX1" fmla="*/ 5394560 w 5394717"/>
              <a:gd name="connsiteY1" fmla="*/ 0 h 6959600"/>
              <a:gd name="connsiteX2" fmla="*/ 5394560 w 5394717"/>
              <a:gd name="connsiteY2" fmla="*/ 6959600 h 6959600"/>
              <a:gd name="connsiteX3" fmla="*/ 0 w 5394717"/>
              <a:gd name="connsiteY3" fmla="*/ 6959600 h 6959600"/>
              <a:gd name="connsiteX4" fmla="*/ 0 w 5394717"/>
              <a:gd name="connsiteY4" fmla="*/ 0 h 6959600"/>
              <a:gd name="connsiteX0" fmla="*/ 0 w 5394662"/>
              <a:gd name="connsiteY0" fmla="*/ 0 h 6959600"/>
              <a:gd name="connsiteX1" fmla="*/ 5394560 w 5394662"/>
              <a:gd name="connsiteY1" fmla="*/ 0 h 6959600"/>
              <a:gd name="connsiteX2" fmla="*/ 5394560 w 5394662"/>
              <a:gd name="connsiteY2" fmla="*/ 6959600 h 6959600"/>
              <a:gd name="connsiteX3" fmla="*/ 0 w 5394662"/>
              <a:gd name="connsiteY3" fmla="*/ 6959600 h 6959600"/>
              <a:gd name="connsiteX4" fmla="*/ 0 w 5394662"/>
              <a:gd name="connsiteY4" fmla="*/ 0 h 6959600"/>
              <a:gd name="connsiteX0" fmla="*/ 0 w 5478324"/>
              <a:gd name="connsiteY0" fmla="*/ 0 h 6959600"/>
              <a:gd name="connsiteX1" fmla="*/ 5394560 w 5478324"/>
              <a:gd name="connsiteY1" fmla="*/ 0 h 6959600"/>
              <a:gd name="connsiteX2" fmla="*/ 5394560 w 5478324"/>
              <a:gd name="connsiteY2" fmla="*/ 6959600 h 6959600"/>
              <a:gd name="connsiteX3" fmla="*/ 0 w 5478324"/>
              <a:gd name="connsiteY3" fmla="*/ 6959600 h 6959600"/>
              <a:gd name="connsiteX4" fmla="*/ 0 w 5478324"/>
              <a:gd name="connsiteY4" fmla="*/ 0 h 6959600"/>
              <a:gd name="connsiteX0" fmla="*/ 0 w 5531669"/>
              <a:gd name="connsiteY0" fmla="*/ 0 h 6959600"/>
              <a:gd name="connsiteX1" fmla="*/ 5394560 w 5531669"/>
              <a:gd name="connsiteY1" fmla="*/ 0 h 6959600"/>
              <a:gd name="connsiteX2" fmla="*/ 5394560 w 5531669"/>
              <a:gd name="connsiteY2" fmla="*/ 6959600 h 6959600"/>
              <a:gd name="connsiteX3" fmla="*/ 0 w 5531669"/>
              <a:gd name="connsiteY3" fmla="*/ 6959600 h 6959600"/>
              <a:gd name="connsiteX4" fmla="*/ 0 w 5531669"/>
              <a:gd name="connsiteY4" fmla="*/ 0 h 6959600"/>
              <a:gd name="connsiteX0" fmla="*/ 0 w 5532868"/>
              <a:gd name="connsiteY0" fmla="*/ 0 h 6959600"/>
              <a:gd name="connsiteX1" fmla="*/ 5394560 w 5532868"/>
              <a:gd name="connsiteY1" fmla="*/ 0 h 6959600"/>
              <a:gd name="connsiteX2" fmla="*/ 5416332 w 5532868"/>
              <a:gd name="connsiteY2" fmla="*/ 6879771 h 6959600"/>
              <a:gd name="connsiteX3" fmla="*/ 0 w 5532868"/>
              <a:gd name="connsiteY3" fmla="*/ 6959600 h 6959600"/>
              <a:gd name="connsiteX4" fmla="*/ 0 w 5532868"/>
              <a:gd name="connsiteY4" fmla="*/ 0 h 6959600"/>
              <a:gd name="connsiteX0" fmla="*/ 0 w 5530882"/>
              <a:gd name="connsiteY0" fmla="*/ 0 h 6959600"/>
              <a:gd name="connsiteX1" fmla="*/ 5394560 w 5530882"/>
              <a:gd name="connsiteY1" fmla="*/ 0 h 6959600"/>
              <a:gd name="connsiteX2" fmla="*/ 5380046 w 5530882"/>
              <a:gd name="connsiteY2" fmla="*/ 6850742 h 6959600"/>
              <a:gd name="connsiteX3" fmla="*/ 0 w 5530882"/>
              <a:gd name="connsiteY3" fmla="*/ 6959600 h 6959600"/>
              <a:gd name="connsiteX4" fmla="*/ 0 w 5530882"/>
              <a:gd name="connsiteY4" fmla="*/ 0 h 6959600"/>
              <a:gd name="connsiteX0" fmla="*/ 0 w 5530711"/>
              <a:gd name="connsiteY0" fmla="*/ 0 h 6959600"/>
              <a:gd name="connsiteX1" fmla="*/ 5394560 w 5530711"/>
              <a:gd name="connsiteY1" fmla="*/ 0 h 6959600"/>
              <a:gd name="connsiteX2" fmla="*/ 5376871 w 5530711"/>
              <a:gd name="connsiteY2" fmla="*/ 6860267 h 6959600"/>
              <a:gd name="connsiteX3" fmla="*/ 0 w 5530711"/>
              <a:gd name="connsiteY3" fmla="*/ 6959600 h 6959600"/>
              <a:gd name="connsiteX4" fmla="*/ 0 w 5530711"/>
              <a:gd name="connsiteY4" fmla="*/ 0 h 6959600"/>
              <a:gd name="connsiteX0" fmla="*/ 0 w 5530711"/>
              <a:gd name="connsiteY0" fmla="*/ 0 h 6959600"/>
              <a:gd name="connsiteX1" fmla="*/ 5394560 w 5530711"/>
              <a:gd name="connsiteY1" fmla="*/ 0 h 6959600"/>
              <a:gd name="connsiteX2" fmla="*/ 5376871 w 5530711"/>
              <a:gd name="connsiteY2" fmla="*/ 6850742 h 6959600"/>
              <a:gd name="connsiteX3" fmla="*/ 0 w 5530711"/>
              <a:gd name="connsiteY3" fmla="*/ 6959600 h 6959600"/>
              <a:gd name="connsiteX4" fmla="*/ 0 w 5530711"/>
              <a:gd name="connsiteY4" fmla="*/ 0 h 6959600"/>
              <a:gd name="connsiteX0" fmla="*/ 0 w 5530711"/>
              <a:gd name="connsiteY0" fmla="*/ 0 h 6959600"/>
              <a:gd name="connsiteX1" fmla="*/ 5394560 w 5530711"/>
              <a:gd name="connsiteY1" fmla="*/ 0 h 6959600"/>
              <a:gd name="connsiteX2" fmla="*/ 5376871 w 5530711"/>
              <a:gd name="connsiteY2" fmla="*/ 6860267 h 6959600"/>
              <a:gd name="connsiteX3" fmla="*/ 0 w 5530711"/>
              <a:gd name="connsiteY3" fmla="*/ 6959600 h 6959600"/>
              <a:gd name="connsiteX4" fmla="*/ 0 w 5530711"/>
              <a:gd name="connsiteY4" fmla="*/ 0 h 695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0711" h="6959600">
                <a:moveTo>
                  <a:pt x="0" y="0"/>
                </a:moveTo>
                <a:lnTo>
                  <a:pt x="5394560" y="0"/>
                </a:lnTo>
                <a:cubicBezTo>
                  <a:pt x="6083987" y="2856895"/>
                  <a:pt x="3852870" y="2864000"/>
                  <a:pt x="5376871" y="6860267"/>
                </a:cubicBezTo>
                <a:lnTo>
                  <a:pt x="0" y="6959600"/>
                </a:lnTo>
                <a:lnTo>
                  <a:pt x="0" y="0"/>
                </a:lnTo>
                <a:close/>
              </a:path>
            </a:pathLst>
          </a:cu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11">
            <a:extLst>
              <a:ext uri="{FF2B5EF4-FFF2-40B4-BE49-F238E27FC236}">
                <a16:creationId xmlns:a16="http://schemas.microsoft.com/office/drawing/2014/main" id="{6B293203-6D44-5131-FA03-31C612292627}"/>
              </a:ext>
            </a:extLst>
          </p:cNvPr>
          <p:cNvSpPr/>
          <p:nvPr/>
        </p:nvSpPr>
        <p:spPr>
          <a:xfrm>
            <a:off x="0" y="0"/>
            <a:ext cx="5656986" cy="6959600"/>
          </a:xfrm>
          <a:custGeom>
            <a:avLst/>
            <a:gdLst>
              <a:gd name="connsiteX0" fmla="*/ 0 w 5394560"/>
              <a:gd name="connsiteY0" fmla="*/ 0 h 6959600"/>
              <a:gd name="connsiteX1" fmla="*/ 5394560 w 5394560"/>
              <a:gd name="connsiteY1" fmla="*/ 0 h 6959600"/>
              <a:gd name="connsiteX2" fmla="*/ 5394560 w 5394560"/>
              <a:gd name="connsiteY2" fmla="*/ 6959600 h 6959600"/>
              <a:gd name="connsiteX3" fmla="*/ 0 w 5394560"/>
              <a:gd name="connsiteY3" fmla="*/ 6959600 h 6959600"/>
              <a:gd name="connsiteX4" fmla="*/ 0 w 5394560"/>
              <a:gd name="connsiteY4" fmla="*/ 0 h 6959600"/>
              <a:gd name="connsiteX0" fmla="*/ 0 w 5394560"/>
              <a:gd name="connsiteY0" fmla="*/ 0 h 6959600"/>
              <a:gd name="connsiteX1" fmla="*/ 5394560 w 5394560"/>
              <a:gd name="connsiteY1" fmla="*/ 0 h 6959600"/>
              <a:gd name="connsiteX2" fmla="*/ 5394560 w 5394560"/>
              <a:gd name="connsiteY2" fmla="*/ 6959600 h 6959600"/>
              <a:gd name="connsiteX3" fmla="*/ 0 w 5394560"/>
              <a:gd name="connsiteY3" fmla="*/ 6959600 h 6959600"/>
              <a:gd name="connsiteX4" fmla="*/ 0 w 5394560"/>
              <a:gd name="connsiteY4" fmla="*/ 0 h 6959600"/>
              <a:gd name="connsiteX0" fmla="*/ 0 w 5394560"/>
              <a:gd name="connsiteY0" fmla="*/ 0 h 6959600"/>
              <a:gd name="connsiteX1" fmla="*/ 5394560 w 5394560"/>
              <a:gd name="connsiteY1" fmla="*/ 0 h 6959600"/>
              <a:gd name="connsiteX2" fmla="*/ 5394560 w 5394560"/>
              <a:gd name="connsiteY2" fmla="*/ 6959600 h 6959600"/>
              <a:gd name="connsiteX3" fmla="*/ 0 w 5394560"/>
              <a:gd name="connsiteY3" fmla="*/ 6959600 h 6959600"/>
              <a:gd name="connsiteX4" fmla="*/ 0 w 5394560"/>
              <a:gd name="connsiteY4" fmla="*/ 0 h 6959600"/>
              <a:gd name="connsiteX0" fmla="*/ 0 w 5394717"/>
              <a:gd name="connsiteY0" fmla="*/ 0 h 6959600"/>
              <a:gd name="connsiteX1" fmla="*/ 5394560 w 5394717"/>
              <a:gd name="connsiteY1" fmla="*/ 0 h 6959600"/>
              <a:gd name="connsiteX2" fmla="*/ 5394560 w 5394717"/>
              <a:gd name="connsiteY2" fmla="*/ 6959600 h 6959600"/>
              <a:gd name="connsiteX3" fmla="*/ 0 w 5394717"/>
              <a:gd name="connsiteY3" fmla="*/ 6959600 h 6959600"/>
              <a:gd name="connsiteX4" fmla="*/ 0 w 5394717"/>
              <a:gd name="connsiteY4" fmla="*/ 0 h 6959600"/>
              <a:gd name="connsiteX0" fmla="*/ 0 w 5394662"/>
              <a:gd name="connsiteY0" fmla="*/ 0 h 6959600"/>
              <a:gd name="connsiteX1" fmla="*/ 5394560 w 5394662"/>
              <a:gd name="connsiteY1" fmla="*/ 0 h 6959600"/>
              <a:gd name="connsiteX2" fmla="*/ 5394560 w 5394662"/>
              <a:gd name="connsiteY2" fmla="*/ 6959600 h 6959600"/>
              <a:gd name="connsiteX3" fmla="*/ 0 w 5394662"/>
              <a:gd name="connsiteY3" fmla="*/ 6959600 h 6959600"/>
              <a:gd name="connsiteX4" fmla="*/ 0 w 5394662"/>
              <a:gd name="connsiteY4" fmla="*/ 0 h 6959600"/>
              <a:gd name="connsiteX0" fmla="*/ 0 w 5478324"/>
              <a:gd name="connsiteY0" fmla="*/ 0 h 6959600"/>
              <a:gd name="connsiteX1" fmla="*/ 5394560 w 5478324"/>
              <a:gd name="connsiteY1" fmla="*/ 0 h 6959600"/>
              <a:gd name="connsiteX2" fmla="*/ 5394560 w 5478324"/>
              <a:gd name="connsiteY2" fmla="*/ 6959600 h 6959600"/>
              <a:gd name="connsiteX3" fmla="*/ 0 w 5478324"/>
              <a:gd name="connsiteY3" fmla="*/ 6959600 h 6959600"/>
              <a:gd name="connsiteX4" fmla="*/ 0 w 5478324"/>
              <a:gd name="connsiteY4" fmla="*/ 0 h 6959600"/>
              <a:gd name="connsiteX0" fmla="*/ 0 w 5531669"/>
              <a:gd name="connsiteY0" fmla="*/ 0 h 6959600"/>
              <a:gd name="connsiteX1" fmla="*/ 5394560 w 5531669"/>
              <a:gd name="connsiteY1" fmla="*/ 0 h 6959600"/>
              <a:gd name="connsiteX2" fmla="*/ 5394560 w 5531669"/>
              <a:gd name="connsiteY2" fmla="*/ 6959600 h 6959600"/>
              <a:gd name="connsiteX3" fmla="*/ 0 w 5531669"/>
              <a:gd name="connsiteY3" fmla="*/ 6959600 h 6959600"/>
              <a:gd name="connsiteX4" fmla="*/ 0 w 5531669"/>
              <a:gd name="connsiteY4" fmla="*/ 0 h 6959600"/>
              <a:gd name="connsiteX0" fmla="*/ 0 w 5532868"/>
              <a:gd name="connsiteY0" fmla="*/ 0 h 6959600"/>
              <a:gd name="connsiteX1" fmla="*/ 5394560 w 5532868"/>
              <a:gd name="connsiteY1" fmla="*/ 0 h 6959600"/>
              <a:gd name="connsiteX2" fmla="*/ 5416332 w 5532868"/>
              <a:gd name="connsiteY2" fmla="*/ 6879771 h 6959600"/>
              <a:gd name="connsiteX3" fmla="*/ 0 w 5532868"/>
              <a:gd name="connsiteY3" fmla="*/ 6959600 h 6959600"/>
              <a:gd name="connsiteX4" fmla="*/ 0 w 5532868"/>
              <a:gd name="connsiteY4" fmla="*/ 0 h 6959600"/>
              <a:gd name="connsiteX0" fmla="*/ 0 w 5530882"/>
              <a:gd name="connsiteY0" fmla="*/ 0 h 6959600"/>
              <a:gd name="connsiteX1" fmla="*/ 5394560 w 5530882"/>
              <a:gd name="connsiteY1" fmla="*/ 0 h 6959600"/>
              <a:gd name="connsiteX2" fmla="*/ 5380046 w 5530882"/>
              <a:gd name="connsiteY2" fmla="*/ 6850742 h 6959600"/>
              <a:gd name="connsiteX3" fmla="*/ 0 w 5530882"/>
              <a:gd name="connsiteY3" fmla="*/ 6959600 h 6959600"/>
              <a:gd name="connsiteX4" fmla="*/ 0 w 5530882"/>
              <a:gd name="connsiteY4" fmla="*/ 0 h 6959600"/>
              <a:gd name="connsiteX0" fmla="*/ 0 w 5530711"/>
              <a:gd name="connsiteY0" fmla="*/ 0 h 6959600"/>
              <a:gd name="connsiteX1" fmla="*/ 5394560 w 5530711"/>
              <a:gd name="connsiteY1" fmla="*/ 0 h 6959600"/>
              <a:gd name="connsiteX2" fmla="*/ 5376871 w 5530711"/>
              <a:gd name="connsiteY2" fmla="*/ 6860267 h 6959600"/>
              <a:gd name="connsiteX3" fmla="*/ 0 w 5530711"/>
              <a:gd name="connsiteY3" fmla="*/ 6959600 h 6959600"/>
              <a:gd name="connsiteX4" fmla="*/ 0 w 5530711"/>
              <a:gd name="connsiteY4" fmla="*/ 0 h 6959600"/>
              <a:gd name="connsiteX0" fmla="*/ 0 w 5530711"/>
              <a:gd name="connsiteY0" fmla="*/ 0 h 6959600"/>
              <a:gd name="connsiteX1" fmla="*/ 5394560 w 5530711"/>
              <a:gd name="connsiteY1" fmla="*/ 0 h 6959600"/>
              <a:gd name="connsiteX2" fmla="*/ 5376871 w 5530711"/>
              <a:gd name="connsiteY2" fmla="*/ 6850742 h 6959600"/>
              <a:gd name="connsiteX3" fmla="*/ 0 w 5530711"/>
              <a:gd name="connsiteY3" fmla="*/ 6959600 h 6959600"/>
              <a:gd name="connsiteX4" fmla="*/ 0 w 5530711"/>
              <a:gd name="connsiteY4" fmla="*/ 0 h 6959600"/>
              <a:gd name="connsiteX0" fmla="*/ 0 w 5530711"/>
              <a:gd name="connsiteY0" fmla="*/ 0 h 6959600"/>
              <a:gd name="connsiteX1" fmla="*/ 5394560 w 5530711"/>
              <a:gd name="connsiteY1" fmla="*/ 0 h 6959600"/>
              <a:gd name="connsiteX2" fmla="*/ 5376871 w 5530711"/>
              <a:gd name="connsiteY2" fmla="*/ 6860267 h 6959600"/>
              <a:gd name="connsiteX3" fmla="*/ 0 w 5530711"/>
              <a:gd name="connsiteY3" fmla="*/ 6959600 h 6959600"/>
              <a:gd name="connsiteX4" fmla="*/ 0 w 5530711"/>
              <a:gd name="connsiteY4" fmla="*/ 0 h 6959600"/>
              <a:gd name="connsiteX0" fmla="*/ 0 w 5523003"/>
              <a:gd name="connsiteY0" fmla="*/ 0 h 6959600"/>
              <a:gd name="connsiteX1" fmla="*/ 5394560 w 5523003"/>
              <a:gd name="connsiteY1" fmla="*/ 0 h 6959600"/>
              <a:gd name="connsiteX2" fmla="*/ 5224564 w 5523003"/>
              <a:gd name="connsiteY2" fmla="*/ 6860267 h 6959600"/>
              <a:gd name="connsiteX3" fmla="*/ 0 w 5523003"/>
              <a:gd name="connsiteY3" fmla="*/ 6959600 h 6959600"/>
              <a:gd name="connsiteX4" fmla="*/ 0 w 5523003"/>
              <a:gd name="connsiteY4" fmla="*/ 0 h 6959600"/>
              <a:gd name="connsiteX0" fmla="*/ 0 w 5470315"/>
              <a:gd name="connsiteY0" fmla="*/ 0 h 6959600"/>
              <a:gd name="connsiteX1" fmla="*/ 5339176 w 5470315"/>
              <a:gd name="connsiteY1" fmla="*/ 21771 h 6959600"/>
              <a:gd name="connsiteX2" fmla="*/ 5224564 w 5470315"/>
              <a:gd name="connsiteY2" fmla="*/ 6860267 h 6959600"/>
              <a:gd name="connsiteX3" fmla="*/ 0 w 5470315"/>
              <a:gd name="connsiteY3" fmla="*/ 6959600 h 6959600"/>
              <a:gd name="connsiteX4" fmla="*/ 0 w 5470315"/>
              <a:gd name="connsiteY4" fmla="*/ 0 h 6959600"/>
              <a:gd name="connsiteX0" fmla="*/ 0 w 5384956"/>
              <a:gd name="connsiteY0" fmla="*/ 0 h 6959600"/>
              <a:gd name="connsiteX1" fmla="*/ 5249176 w 5384956"/>
              <a:gd name="connsiteY1" fmla="*/ 7257 h 6959600"/>
              <a:gd name="connsiteX2" fmla="*/ 5224564 w 5384956"/>
              <a:gd name="connsiteY2" fmla="*/ 6860267 h 6959600"/>
              <a:gd name="connsiteX3" fmla="*/ 0 w 5384956"/>
              <a:gd name="connsiteY3" fmla="*/ 6959600 h 6959600"/>
              <a:gd name="connsiteX4" fmla="*/ 0 w 5384956"/>
              <a:gd name="connsiteY4" fmla="*/ 0 h 6959600"/>
              <a:gd name="connsiteX0" fmla="*/ 0 w 5393644"/>
              <a:gd name="connsiteY0" fmla="*/ 0 h 6959600"/>
              <a:gd name="connsiteX1" fmla="*/ 5249176 w 5393644"/>
              <a:gd name="connsiteY1" fmla="*/ 7257 h 6959600"/>
              <a:gd name="connsiteX2" fmla="*/ 5376872 w 5393644"/>
              <a:gd name="connsiteY2" fmla="*/ 6838495 h 6959600"/>
              <a:gd name="connsiteX3" fmla="*/ 0 w 5393644"/>
              <a:gd name="connsiteY3" fmla="*/ 6959600 h 6959600"/>
              <a:gd name="connsiteX4" fmla="*/ 0 w 5393644"/>
              <a:gd name="connsiteY4" fmla="*/ 0 h 6959600"/>
              <a:gd name="connsiteX0" fmla="*/ 0 w 5389018"/>
              <a:gd name="connsiteY0" fmla="*/ 0 h 6959600"/>
              <a:gd name="connsiteX1" fmla="*/ 5249176 w 5389018"/>
              <a:gd name="connsiteY1" fmla="*/ 7257 h 6959600"/>
              <a:gd name="connsiteX2" fmla="*/ 5376872 w 5389018"/>
              <a:gd name="connsiteY2" fmla="*/ 6838495 h 6959600"/>
              <a:gd name="connsiteX3" fmla="*/ 0 w 5389018"/>
              <a:gd name="connsiteY3" fmla="*/ 6959600 h 6959600"/>
              <a:gd name="connsiteX4" fmla="*/ 0 w 5389018"/>
              <a:gd name="connsiteY4" fmla="*/ 0 h 6959600"/>
              <a:gd name="connsiteX0" fmla="*/ 0 w 5404564"/>
              <a:gd name="connsiteY0" fmla="*/ 0 h 6959600"/>
              <a:gd name="connsiteX1" fmla="*/ 5249176 w 5404564"/>
              <a:gd name="connsiteY1" fmla="*/ 7257 h 6959600"/>
              <a:gd name="connsiteX2" fmla="*/ 5404564 w 5404564"/>
              <a:gd name="connsiteY2" fmla="*/ 6853010 h 6959600"/>
              <a:gd name="connsiteX3" fmla="*/ 0 w 5404564"/>
              <a:gd name="connsiteY3" fmla="*/ 6959600 h 6959600"/>
              <a:gd name="connsiteX4" fmla="*/ 0 w 5404564"/>
              <a:gd name="connsiteY4" fmla="*/ 0 h 6959600"/>
              <a:gd name="connsiteX0" fmla="*/ 0 w 5396585"/>
              <a:gd name="connsiteY0" fmla="*/ 0 h 6959600"/>
              <a:gd name="connsiteX1" fmla="*/ 5249176 w 5396585"/>
              <a:gd name="connsiteY1" fmla="*/ 7257 h 6959600"/>
              <a:gd name="connsiteX2" fmla="*/ 5396585 w 5396585"/>
              <a:gd name="connsiteY2" fmla="*/ 6858586 h 6959600"/>
              <a:gd name="connsiteX3" fmla="*/ 0 w 5396585"/>
              <a:gd name="connsiteY3" fmla="*/ 6959600 h 6959600"/>
              <a:gd name="connsiteX4" fmla="*/ 0 w 5396585"/>
              <a:gd name="connsiteY4" fmla="*/ 0 h 6959600"/>
              <a:gd name="connsiteX0" fmla="*/ 0 w 5396585"/>
              <a:gd name="connsiteY0" fmla="*/ 0 h 6959600"/>
              <a:gd name="connsiteX1" fmla="*/ 5193327 w 5396585"/>
              <a:gd name="connsiteY1" fmla="*/ 1681 h 6959600"/>
              <a:gd name="connsiteX2" fmla="*/ 5396585 w 5396585"/>
              <a:gd name="connsiteY2" fmla="*/ 6858586 h 6959600"/>
              <a:gd name="connsiteX3" fmla="*/ 0 w 5396585"/>
              <a:gd name="connsiteY3" fmla="*/ 6959600 h 6959600"/>
              <a:gd name="connsiteX4" fmla="*/ 0 w 5396585"/>
              <a:gd name="connsiteY4" fmla="*/ 0 h 695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6585" h="6959600">
                <a:moveTo>
                  <a:pt x="0" y="0"/>
                </a:moveTo>
                <a:lnTo>
                  <a:pt x="5193327" y="1681"/>
                </a:lnTo>
                <a:cubicBezTo>
                  <a:pt x="5882754" y="2858576"/>
                  <a:pt x="3789507" y="2898605"/>
                  <a:pt x="5396585" y="6858586"/>
                </a:cubicBezTo>
                <a:lnTo>
                  <a:pt x="0" y="6959600"/>
                </a:lnTo>
                <a:lnTo>
                  <a:pt x="0" y="0"/>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11">
            <a:extLst>
              <a:ext uri="{FF2B5EF4-FFF2-40B4-BE49-F238E27FC236}">
                <a16:creationId xmlns:a16="http://schemas.microsoft.com/office/drawing/2014/main" id="{5B2D5EBB-2F0F-43B2-8D5A-73ECC1CE5CDE}"/>
              </a:ext>
            </a:extLst>
          </p:cNvPr>
          <p:cNvSpPr/>
          <p:nvPr/>
        </p:nvSpPr>
        <p:spPr>
          <a:xfrm>
            <a:off x="0" y="0"/>
            <a:ext cx="5530711" cy="6959600"/>
          </a:xfrm>
          <a:custGeom>
            <a:avLst/>
            <a:gdLst>
              <a:gd name="connsiteX0" fmla="*/ 0 w 5394560"/>
              <a:gd name="connsiteY0" fmla="*/ 0 h 6959600"/>
              <a:gd name="connsiteX1" fmla="*/ 5394560 w 5394560"/>
              <a:gd name="connsiteY1" fmla="*/ 0 h 6959600"/>
              <a:gd name="connsiteX2" fmla="*/ 5394560 w 5394560"/>
              <a:gd name="connsiteY2" fmla="*/ 6959600 h 6959600"/>
              <a:gd name="connsiteX3" fmla="*/ 0 w 5394560"/>
              <a:gd name="connsiteY3" fmla="*/ 6959600 h 6959600"/>
              <a:gd name="connsiteX4" fmla="*/ 0 w 5394560"/>
              <a:gd name="connsiteY4" fmla="*/ 0 h 6959600"/>
              <a:gd name="connsiteX0" fmla="*/ 0 w 5394560"/>
              <a:gd name="connsiteY0" fmla="*/ 0 h 6959600"/>
              <a:gd name="connsiteX1" fmla="*/ 5394560 w 5394560"/>
              <a:gd name="connsiteY1" fmla="*/ 0 h 6959600"/>
              <a:gd name="connsiteX2" fmla="*/ 5394560 w 5394560"/>
              <a:gd name="connsiteY2" fmla="*/ 6959600 h 6959600"/>
              <a:gd name="connsiteX3" fmla="*/ 0 w 5394560"/>
              <a:gd name="connsiteY3" fmla="*/ 6959600 h 6959600"/>
              <a:gd name="connsiteX4" fmla="*/ 0 w 5394560"/>
              <a:gd name="connsiteY4" fmla="*/ 0 h 6959600"/>
              <a:gd name="connsiteX0" fmla="*/ 0 w 5394560"/>
              <a:gd name="connsiteY0" fmla="*/ 0 h 6959600"/>
              <a:gd name="connsiteX1" fmla="*/ 5394560 w 5394560"/>
              <a:gd name="connsiteY1" fmla="*/ 0 h 6959600"/>
              <a:gd name="connsiteX2" fmla="*/ 5394560 w 5394560"/>
              <a:gd name="connsiteY2" fmla="*/ 6959600 h 6959600"/>
              <a:gd name="connsiteX3" fmla="*/ 0 w 5394560"/>
              <a:gd name="connsiteY3" fmla="*/ 6959600 h 6959600"/>
              <a:gd name="connsiteX4" fmla="*/ 0 w 5394560"/>
              <a:gd name="connsiteY4" fmla="*/ 0 h 6959600"/>
              <a:gd name="connsiteX0" fmla="*/ 0 w 5394717"/>
              <a:gd name="connsiteY0" fmla="*/ 0 h 6959600"/>
              <a:gd name="connsiteX1" fmla="*/ 5394560 w 5394717"/>
              <a:gd name="connsiteY1" fmla="*/ 0 h 6959600"/>
              <a:gd name="connsiteX2" fmla="*/ 5394560 w 5394717"/>
              <a:gd name="connsiteY2" fmla="*/ 6959600 h 6959600"/>
              <a:gd name="connsiteX3" fmla="*/ 0 w 5394717"/>
              <a:gd name="connsiteY3" fmla="*/ 6959600 h 6959600"/>
              <a:gd name="connsiteX4" fmla="*/ 0 w 5394717"/>
              <a:gd name="connsiteY4" fmla="*/ 0 h 6959600"/>
              <a:gd name="connsiteX0" fmla="*/ 0 w 5394662"/>
              <a:gd name="connsiteY0" fmla="*/ 0 h 6959600"/>
              <a:gd name="connsiteX1" fmla="*/ 5394560 w 5394662"/>
              <a:gd name="connsiteY1" fmla="*/ 0 h 6959600"/>
              <a:gd name="connsiteX2" fmla="*/ 5394560 w 5394662"/>
              <a:gd name="connsiteY2" fmla="*/ 6959600 h 6959600"/>
              <a:gd name="connsiteX3" fmla="*/ 0 w 5394662"/>
              <a:gd name="connsiteY3" fmla="*/ 6959600 h 6959600"/>
              <a:gd name="connsiteX4" fmla="*/ 0 w 5394662"/>
              <a:gd name="connsiteY4" fmla="*/ 0 h 6959600"/>
              <a:gd name="connsiteX0" fmla="*/ 0 w 5478324"/>
              <a:gd name="connsiteY0" fmla="*/ 0 h 6959600"/>
              <a:gd name="connsiteX1" fmla="*/ 5394560 w 5478324"/>
              <a:gd name="connsiteY1" fmla="*/ 0 h 6959600"/>
              <a:gd name="connsiteX2" fmla="*/ 5394560 w 5478324"/>
              <a:gd name="connsiteY2" fmla="*/ 6959600 h 6959600"/>
              <a:gd name="connsiteX3" fmla="*/ 0 w 5478324"/>
              <a:gd name="connsiteY3" fmla="*/ 6959600 h 6959600"/>
              <a:gd name="connsiteX4" fmla="*/ 0 w 5478324"/>
              <a:gd name="connsiteY4" fmla="*/ 0 h 6959600"/>
              <a:gd name="connsiteX0" fmla="*/ 0 w 5531669"/>
              <a:gd name="connsiteY0" fmla="*/ 0 h 6959600"/>
              <a:gd name="connsiteX1" fmla="*/ 5394560 w 5531669"/>
              <a:gd name="connsiteY1" fmla="*/ 0 h 6959600"/>
              <a:gd name="connsiteX2" fmla="*/ 5394560 w 5531669"/>
              <a:gd name="connsiteY2" fmla="*/ 6959600 h 6959600"/>
              <a:gd name="connsiteX3" fmla="*/ 0 w 5531669"/>
              <a:gd name="connsiteY3" fmla="*/ 6959600 h 6959600"/>
              <a:gd name="connsiteX4" fmla="*/ 0 w 5531669"/>
              <a:gd name="connsiteY4" fmla="*/ 0 h 6959600"/>
              <a:gd name="connsiteX0" fmla="*/ 0 w 5532868"/>
              <a:gd name="connsiteY0" fmla="*/ 0 h 6959600"/>
              <a:gd name="connsiteX1" fmla="*/ 5394560 w 5532868"/>
              <a:gd name="connsiteY1" fmla="*/ 0 h 6959600"/>
              <a:gd name="connsiteX2" fmla="*/ 5416332 w 5532868"/>
              <a:gd name="connsiteY2" fmla="*/ 6879771 h 6959600"/>
              <a:gd name="connsiteX3" fmla="*/ 0 w 5532868"/>
              <a:gd name="connsiteY3" fmla="*/ 6959600 h 6959600"/>
              <a:gd name="connsiteX4" fmla="*/ 0 w 5532868"/>
              <a:gd name="connsiteY4" fmla="*/ 0 h 6959600"/>
              <a:gd name="connsiteX0" fmla="*/ 0 w 5530882"/>
              <a:gd name="connsiteY0" fmla="*/ 0 h 6959600"/>
              <a:gd name="connsiteX1" fmla="*/ 5394560 w 5530882"/>
              <a:gd name="connsiteY1" fmla="*/ 0 h 6959600"/>
              <a:gd name="connsiteX2" fmla="*/ 5380046 w 5530882"/>
              <a:gd name="connsiteY2" fmla="*/ 6850742 h 6959600"/>
              <a:gd name="connsiteX3" fmla="*/ 0 w 5530882"/>
              <a:gd name="connsiteY3" fmla="*/ 6959600 h 6959600"/>
              <a:gd name="connsiteX4" fmla="*/ 0 w 5530882"/>
              <a:gd name="connsiteY4" fmla="*/ 0 h 6959600"/>
              <a:gd name="connsiteX0" fmla="*/ 0 w 5530711"/>
              <a:gd name="connsiteY0" fmla="*/ 0 h 6959600"/>
              <a:gd name="connsiteX1" fmla="*/ 5394560 w 5530711"/>
              <a:gd name="connsiteY1" fmla="*/ 0 h 6959600"/>
              <a:gd name="connsiteX2" fmla="*/ 5376871 w 5530711"/>
              <a:gd name="connsiteY2" fmla="*/ 6860267 h 6959600"/>
              <a:gd name="connsiteX3" fmla="*/ 0 w 5530711"/>
              <a:gd name="connsiteY3" fmla="*/ 6959600 h 6959600"/>
              <a:gd name="connsiteX4" fmla="*/ 0 w 5530711"/>
              <a:gd name="connsiteY4" fmla="*/ 0 h 6959600"/>
              <a:gd name="connsiteX0" fmla="*/ 0 w 5530711"/>
              <a:gd name="connsiteY0" fmla="*/ 0 h 6959600"/>
              <a:gd name="connsiteX1" fmla="*/ 5394560 w 5530711"/>
              <a:gd name="connsiteY1" fmla="*/ 0 h 6959600"/>
              <a:gd name="connsiteX2" fmla="*/ 5376871 w 5530711"/>
              <a:gd name="connsiteY2" fmla="*/ 6850742 h 6959600"/>
              <a:gd name="connsiteX3" fmla="*/ 0 w 5530711"/>
              <a:gd name="connsiteY3" fmla="*/ 6959600 h 6959600"/>
              <a:gd name="connsiteX4" fmla="*/ 0 w 5530711"/>
              <a:gd name="connsiteY4" fmla="*/ 0 h 6959600"/>
              <a:gd name="connsiteX0" fmla="*/ 0 w 5530711"/>
              <a:gd name="connsiteY0" fmla="*/ 0 h 6959600"/>
              <a:gd name="connsiteX1" fmla="*/ 5394560 w 5530711"/>
              <a:gd name="connsiteY1" fmla="*/ 0 h 6959600"/>
              <a:gd name="connsiteX2" fmla="*/ 5376871 w 5530711"/>
              <a:gd name="connsiteY2" fmla="*/ 6860267 h 6959600"/>
              <a:gd name="connsiteX3" fmla="*/ 0 w 5530711"/>
              <a:gd name="connsiteY3" fmla="*/ 6959600 h 6959600"/>
              <a:gd name="connsiteX4" fmla="*/ 0 w 5530711"/>
              <a:gd name="connsiteY4" fmla="*/ 0 h 695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0711" h="6959600">
                <a:moveTo>
                  <a:pt x="0" y="0"/>
                </a:moveTo>
                <a:lnTo>
                  <a:pt x="5394560" y="0"/>
                </a:lnTo>
                <a:cubicBezTo>
                  <a:pt x="6083987" y="2856895"/>
                  <a:pt x="3852870" y="2864000"/>
                  <a:pt x="5376871" y="6860267"/>
                </a:cubicBezTo>
                <a:lnTo>
                  <a:pt x="0" y="6959600"/>
                </a:lnTo>
                <a:lnTo>
                  <a:pt x="0" y="0"/>
                </a:lnTo>
                <a:close/>
              </a:path>
            </a:pathLst>
          </a:custGeom>
          <a:solidFill>
            <a:schemeClr val="accent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a:extLst>
              <a:ext uri="{FF2B5EF4-FFF2-40B4-BE49-F238E27FC236}">
                <a16:creationId xmlns:a16="http://schemas.microsoft.com/office/drawing/2014/main" id="{8AD6D1A1-E2B9-F262-E2B2-64D034D44A07}"/>
              </a:ext>
            </a:extLst>
          </p:cNvPr>
          <p:cNvSpPr txBox="1"/>
          <p:nvPr/>
        </p:nvSpPr>
        <p:spPr>
          <a:xfrm>
            <a:off x="398324" y="255638"/>
            <a:ext cx="5132387" cy="661207"/>
          </a:xfrm>
          <a:prstGeom prst="rect">
            <a:avLst/>
          </a:prstGeom>
          <a:noFill/>
        </p:spPr>
        <p:txBody>
          <a:bodyPr wrap="square" rtlCol="0">
            <a:spAutoFit/>
          </a:bodyPr>
          <a:lstStyle/>
          <a:p>
            <a:pPr>
              <a:lnSpc>
                <a:spcPct val="125000"/>
              </a:lnSpc>
              <a:spcBef>
                <a:spcPts val="100"/>
              </a:spcBef>
              <a:spcAft>
                <a:spcPts val="100"/>
              </a:spcAft>
            </a:pPr>
            <a:r>
              <a:rPr kumimoji="1" lang="zh-CN" altLang="en-US" sz="3200" b="1" dirty="0">
                <a:solidFill>
                  <a:schemeClr val="bg1"/>
                </a:solidFill>
                <a:latin typeface="+mj-lt"/>
                <a:ea typeface="+mj-ea"/>
              </a:rPr>
              <a:t>优化人才的招聘和培养方式</a:t>
            </a:r>
          </a:p>
        </p:txBody>
      </p:sp>
      <p:sp>
        <p:nvSpPr>
          <p:cNvPr id="7" name="矩形: 圆角 6">
            <a:extLst>
              <a:ext uri="{FF2B5EF4-FFF2-40B4-BE49-F238E27FC236}">
                <a16:creationId xmlns:a16="http://schemas.microsoft.com/office/drawing/2014/main" id="{7EC48B0A-2641-4B50-0DD4-D858893F0C30}"/>
              </a:ext>
            </a:extLst>
          </p:cNvPr>
          <p:cNvSpPr/>
          <p:nvPr/>
        </p:nvSpPr>
        <p:spPr>
          <a:xfrm>
            <a:off x="4129314" y="1544232"/>
            <a:ext cx="7367361" cy="1930400"/>
          </a:xfrm>
          <a:prstGeom prst="roundRect">
            <a:avLst>
              <a:gd name="adj" fmla="val 6250"/>
            </a:avLst>
          </a:prstGeom>
          <a:solidFill>
            <a:schemeClr val="bg1"/>
          </a:solidFill>
          <a:ln w="6350">
            <a:solidFill>
              <a:schemeClr val="accent1"/>
            </a:solidFill>
          </a:ln>
          <a:effectLst>
            <a:outerShdw blurRad="228600" dist="177800" sx="99000" sy="99000" algn="l" rotWithShape="0">
              <a:schemeClr val="accent1">
                <a:lumMod val="75000"/>
                <a:alpha val="2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圆角 7">
            <a:extLst>
              <a:ext uri="{FF2B5EF4-FFF2-40B4-BE49-F238E27FC236}">
                <a16:creationId xmlns:a16="http://schemas.microsoft.com/office/drawing/2014/main" id="{12B28255-D052-DD5C-9890-71822AB7F3C6}"/>
              </a:ext>
            </a:extLst>
          </p:cNvPr>
          <p:cNvSpPr/>
          <p:nvPr/>
        </p:nvSpPr>
        <p:spPr>
          <a:xfrm>
            <a:off x="4463142" y="1713188"/>
            <a:ext cx="4354286" cy="514375"/>
          </a:xfrm>
          <a:prstGeom prst="roundRect">
            <a:avLst>
              <a:gd name="adj" fmla="val 50000"/>
            </a:avLst>
          </a:prstGeom>
          <a:solidFill>
            <a:schemeClr val="bg1"/>
          </a:solidFill>
          <a:ln w="6350">
            <a:solidFill>
              <a:schemeClr val="accent1"/>
            </a:solidFill>
          </a:ln>
          <a:effectLst>
            <a:outerShdw blurRad="228600" dist="177800" sx="99000" sy="99000" algn="l" rotWithShape="0">
              <a:schemeClr val="accent1">
                <a:lumMod val="75000"/>
                <a:alpha val="2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a:extLst>
              <a:ext uri="{FF2B5EF4-FFF2-40B4-BE49-F238E27FC236}">
                <a16:creationId xmlns:a16="http://schemas.microsoft.com/office/drawing/2014/main" id="{902D7119-F8BB-03FF-BC9E-AE512D0DCD93}"/>
              </a:ext>
            </a:extLst>
          </p:cNvPr>
          <p:cNvSpPr txBox="1"/>
          <p:nvPr/>
        </p:nvSpPr>
        <p:spPr>
          <a:xfrm>
            <a:off x="5217659" y="1825851"/>
            <a:ext cx="3329737" cy="284670"/>
          </a:xfrm>
          <a:prstGeom prst="rect">
            <a:avLst/>
          </a:prstGeom>
          <a:noFill/>
        </p:spPr>
        <p:txBody>
          <a:bodyPr vert="horz" lIns="0" tIns="0" rIns="0" bIns="0" rtlCol="0">
            <a:noAutofit/>
          </a:bodyPr>
          <a:lstStyle>
            <a:defPPr>
              <a:defRPr lang="zh-CN"/>
            </a:defPPr>
            <a:lvl1pPr>
              <a:defRPr sz="2000">
                <a:solidFill>
                  <a:schemeClr val="bg1"/>
                </a:solidFill>
                <a:latin typeface="+mj-ea"/>
                <a:ea typeface="+mj-ea"/>
              </a:defRPr>
            </a:lvl1pPr>
          </a:lstStyle>
          <a:p>
            <a:r>
              <a:rPr lang="zh-CN" altLang="en-US" b="1" dirty="0">
                <a:solidFill>
                  <a:schemeClr val="accent1"/>
                </a:solidFill>
              </a:rPr>
              <a:t>优化和丰富内部人才培养方式</a:t>
            </a:r>
          </a:p>
        </p:txBody>
      </p:sp>
      <p:sp>
        <p:nvSpPr>
          <p:cNvPr id="10" name="矩形: 圆角 9">
            <a:extLst>
              <a:ext uri="{FF2B5EF4-FFF2-40B4-BE49-F238E27FC236}">
                <a16:creationId xmlns:a16="http://schemas.microsoft.com/office/drawing/2014/main" id="{EB1FAF9F-2B5C-FD9D-CAB0-938EBA9FF188}"/>
              </a:ext>
            </a:extLst>
          </p:cNvPr>
          <p:cNvSpPr/>
          <p:nvPr/>
        </p:nvSpPr>
        <p:spPr>
          <a:xfrm>
            <a:off x="4129314" y="3833309"/>
            <a:ext cx="7367361" cy="1930400"/>
          </a:xfrm>
          <a:prstGeom prst="roundRect">
            <a:avLst>
              <a:gd name="adj" fmla="val 6250"/>
            </a:avLst>
          </a:prstGeom>
          <a:solidFill>
            <a:schemeClr val="bg1"/>
          </a:solidFill>
          <a:ln w="6350">
            <a:solidFill>
              <a:schemeClr val="accent1"/>
            </a:solidFill>
          </a:ln>
          <a:effectLst>
            <a:outerShdw blurRad="228600" dist="177800" sx="99000" sy="99000" algn="l" rotWithShape="0">
              <a:schemeClr val="accent1">
                <a:lumMod val="75000"/>
                <a:alpha val="2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a:extLst>
              <a:ext uri="{FF2B5EF4-FFF2-40B4-BE49-F238E27FC236}">
                <a16:creationId xmlns:a16="http://schemas.microsoft.com/office/drawing/2014/main" id="{A9D0AB88-B033-7C20-B264-069FE9AD6414}"/>
              </a:ext>
            </a:extLst>
          </p:cNvPr>
          <p:cNvSpPr txBox="1"/>
          <p:nvPr/>
        </p:nvSpPr>
        <p:spPr>
          <a:xfrm>
            <a:off x="4463141" y="2383547"/>
            <a:ext cx="6741885" cy="993157"/>
          </a:xfrm>
          <a:prstGeom prst="rect">
            <a:avLst/>
          </a:prstGeom>
          <a:noFill/>
        </p:spPr>
        <p:txBody>
          <a:bodyPr vert="horz" wrap="square" lIns="0" tIns="0" rIns="0" bIns="0" rtlCol="0">
            <a:noAutofit/>
          </a:bodyPr>
          <a:lstStyle>
            <a:defPPr>
              <a:defRPr lang="zh-CN"/>
            </a:defPPr>
            <a:lvl1pPr>
              <a:lnSpc>
                <a:spcPct val="150000"/>
              </a:lnSpc>
              <a:defRPr sz="1100">
                <a:solidFill>
                  <a:schemeClr val="tx1">
                    <a:lumMod val="50000"/>
                    <a:lumOff val="50000"/>
                  </a:schemeClr>
                </a:solidFill>
                <a:latin typeface="OPPOSans R" panose="00020600040101010101" pitchFamily="18" charset="-122"/>
                <a:ea typeface="OPPOSans R" panose="00020600040101010101" pitchFamily="18" charset="-122"/>
                <a:cs typeface="OPPOSans R" panose="00020600040101010101" pitchFamily="18" charset="-122"/>
              </a:defRPr>
            </a:lvl1pPr>
          </a:lstStyle>
          <a:p>
            <a:pPr>
              <a:lnSpc>
                <a:spcPct val="120000"/>
              </a:lnSpc>
            </a:pPr>
            <a:r>
              <a:rPr lang="zh-CN" altLang="en-US" sz="1600" dirty="0">
                <a:latin typeface="+mn-ea"/>
                <a:ea typeface="+mn-ea"/>
              </a:rPr>
              <a:t>在现在已有的培养方式上丰富培养方式，完善我们的培养方式。让更多的人才能够进入相对应的岗位。优化我们内部的人才培养方式。不同的岗位，采取具有针对性的方式进行培训学习。</a:t>
            </a:r>
          </a:p>
        </p:txBody>
      </p:sp>
      <p:pic>
        <p:nvPicPr>
          <p:cNvPr id="13" name="图形 12" descr="办公室职员">
            <a:extLst>
              <a:ext uri="{FF2B5EF4-FFF2-40B4-BE49-F238E27FC236}">
                <a16:creationId xmlns:a16="http://schemas.microsoft.com/office/drawing/2014/main" id="{624769E4-AC9A-C660-B951-B467182F0C5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658343" y="1749140"/>
            <a:ext cx="410466" cy="410466"/>
          </a:xfrm>
          <a:prstGeom prst="rect">
            <a:avLst/>
          </a:prstGeom>
        </p:spPr>
      </p:pic>
      <p:cxnSp>
        <p:nvCxnSpPr>
          <p:cNvPr id="14" name="直接连接符 13">
            <a:extLst>
              <a:ext uri="{FF2B5EF4-FFF2-40B4-BE49-F238E27FC236}">
                <a16:creationId xmlns:a16="http://schemas.microsoft.com/office/drawing/2014/main" id="{52ADD6C0-051F-DF54-418F-837268CBB3A3}"/>
              </a:ext>
            </a:extLst>
          </p:cNvPr>
          <p:cNvCxnSpPr/>
          <p:nvPr/>
        </p:nvCxnSpPr>
        <p:spPr>
          <a:xfrm>
            <a:off x="5109028" y="1845515"/>
            <a:ext cx="0" cy="284670"/>
          </a:xfrm>
          <a:prstGeom prst="line">
            <a:avLst/>
          </a:prstGeom>
          <a:ln w="22225"/>
        </p:spPr>
        <p:style>
          <a:lnRef idx="1">
            <a:schemeClr val="accent1"/>
          </a:lnRef>
          <a:fillRef idx="0">
            <a:schemeClr val="accent1"/>
          </a:fillRef>
          <a:effectRef idx="0">
            <a:schemeClr val="accent1"/>
          </a:effectRef>
          <a:fontRef idx="minor">
            <a:schemeClr val="tx1"/>
          </a:fontRef>
        </p:style>
      </p:cxnSp>
      <p:sp>
        <p:nvSpPr>
          <p:cNvPr id="15" name="矩形: 圆角 14">
            <a:extLst>
              <a:ext uri="{FF2B5EF4-FFF2-40B4-BE49-F238E27FC236}">
                <a16:creationId xmlns:a16="http://schemas.microsoft.com/office/drawing/2014/main" id="{92E200BE-9D5F-9321-5F08-B0B33615FF05}"/>
              </a:ext>
            </a:extLst>
          </p:cNvPr>
          <p:cNvSpPr/>
          <p:nvPr/>
        </p:nvSpPr>
        <p:spPr>
          <a:xfrm>
            <a:off x="4463142" y="3977874"/>
            <a:ext cx="4542972" cy="514375"/>
          </a:xfrm>
          <a:prstGeom prst="roundRect">
            <a:avLst>
              <a:gd name="adj" fmla="val 50000"/>
            </a:avLst>
          </a:prstGeom>
          <a:solidFill>
            <a:schemeClr val="bg1"/>
          </a:solidFill>
          <a:ln w="6350">
            <a:solidFill>
              <a:schemeClr val="accent1"/>
            </a:solidFill>
          </a:ln>
          <a:effectLst>
            <a:outerShdw blurRad="228600" dist="177800" sx="99000" sy="99000" algn="l" rotWithShape="0">
              <a:schemeClr val="accent1">
                <a:lumMod val="75000"/>
                <a:alpha val="2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文本框 15">
            <a:extLst>
              <a:ext uri="{FF2B5EF4-FFF2-40B4-BE49-F238E27FC236}">
                <a16:creationId xmlns:a16="http://schemas.microsoft.com/office/drawing/2014/main" id="{2546E317-707A-D131-A1E0-68B2BAA0B1F8}"/>
              </a:ext>
            </a:extLst>
          </p:cNvPr>
          <p:cNvSpPr txBox="1"/>
          <p:nvPr/>
        </p:nvSpPr>
        <p:spPr>
          <a:xfrm>
            <a:off x="5217659" y="4090536"/>
            <a:ext cx="3639981" cy="314091"/>
          </a:xfrm>
          <a:prstGeom prst="rect">
            <a:avLst/>
          </a:prstGeom>
          <a:noFill/>
        </p:spPr>
        <p:txBody>
          <a:bodyPr vert="horz" lIns="0" tIns="0" rIns="0" bIns="0" rtlCol="0">
            <a:noAutofit/>
          </a:bodyPr>
          <a:lstStyle>
            <a:defPPr>
              <a:defRPr lang="zh-CN"/>
            </a:defPPr>
            <a:lvl1pPr>
              <a:defRPr sz="2000">
                <a:solidFill>
                  <a:schemeClr val="bg1"/>
                </a:solidFill>
                <a:latin typeface="+mj-ea"/>
                <a:ea typeface="+mj-ea"/>
              </a:defRPr>
            </a:lvl1pPr>
          </a:lstStyle>
          <a:p>
            <a:r>
              <a:rPr lang="zh-CN" altLang="en-US" b="1" dirty="0">
                <a:solidFill>
                  <a:schemeClr val="accent1"/>
                </a:solidFill>
              </a:rPr>
              <a:t>采用多种方式，多渠道招聘人才</a:t>
            </a:r>
          </a:p>
        </p:txBody>
      </p:sp>
      <p:sp>
        <p:nvSpPr>
          <p:cNvPr id="17" name="文本框 16">
            <a:extLst>
              <a:ext uri="{FF2B5EF4-FFF2-40B4-BE49-F238E27FC236}">
                <a16:creationId xmlns:a16="http://schemas.microsoft.com/office/drawing/2014/main" id="{B1404AC5-AEFE-DC7A-CF91-005A1C0448B8}"/>
              </a:ext>
            </a:extLst>
          </p:cNvPr>
          <p:cNvSpPr txBox="1"/>
          <p:nvPr/>
        </p:nvSpPr>
        <p:spPr>
          <a:xfrm>
            <a:off x="4463141" y="4648234"/>
            <a:ext cx="6741885" cy="936489"/>
          </a:xfrm>
          <a:prstGeom prst="rect">
            <a:avLst/>
          </a:prstGeom>
          <a:noFill/>
        </p:spPr>
        <p:txBody>
          <a:bodyPr vert="horz" wrap="square" lIns="0" tIns="0" rIns="0" bIns="0" rtlCol="0">
            <a:noAutofit/>
          </a:bodyPr>
          <a:lstStyle>
            <a:defPPr>
              <a:defRPr lang="zh-CN"/>
            </a:defPPr>
            <a:lvl1pPr>
              <a:lnSpc>
                <a:spcPct val="150000"/>
              </a:lnSpc>
              <a:defRPr sz="1100">
                <a:solidFill>
                  <a:schemeClr val="tx1">
                    <a:lumMod val="50000"/>
                    <a:lumOff val="50000"/>
                  </a:schemeClr>
                </a:solidFill>
                <a:latin typeface="OPPOSans R" panose="00020600040101010101" pitchFamily="18" charset="-122"/>
                <a:ea typeface="OPPOSans R" panose="00020600040101010101" pitchFamily="18" charset="-122"/>
                <a:cs typeface="OPPOSans R" panose="00020600040101010101" pitchFamily="18" charset="-122"/>
              </a:defRPr>
            </a:lvl1pPr>
          </a:lstStyle>
          <a:p>
            <a:pPr>
              <a:lnSpc>
                <a:spcPct val="120000"/>
              </a:lnSpc>
            </a:pPr>
            <a:r>
              <a:rPr lang="zh-CN" altLang="en-US" sz="1600" dirty="0">
                <a:latin typeface="+mn-ea"/>
                <a:ea typeface="+mn-ea"/>
              </a:rPr>
              <a:t>在人才的招聘上，要改变单一的招聘方式。多种渠道相结合，找到适合公司发展所需要的人才。积极学习其他公司的招聘方式，借鉴其中可用的方式和方法，结合我们的招聘方式，相互结合不断完善我们的招聘方式。</a:t>
            </a:r>
          </a:p>
        </p:txBody>
      </p:sp>
      <p:cxnSp>
        <p:nvCxnSpPr>
          <p:cNvPr id="18" name="直接连接符 17">
            <a:extLst>
              <a:ext uri="{FF2B5EF4-FFF2-40B4-BE49-F238E27FC236}">
                <a16:creationId xmlns:a16="http://schemas.microsoft.com/office/drawing/2014/main" id="{D719EA59-51B7-1E17-6464-C5BEB6D4B45B}"/>
              </a:ext>
            </a:extLst>
          </p:cNvPr>
          <p:cNvCxnSpPr/>
          <p:nvPr/>
        </p:nvCxnSpPr>
        <p:spPr>
          <a:xfrm>
            <a:off x="5109028" y="4110201"/>
            <a:ext cx="0" cy="284670"/>
          </a:xfrm>
          <a:prstGeom prst="line">
            <a:avLst/>
          </a:prstGeom>
          <a:ln w="22225"/>
        </p:spPr>
        <p:style>
          <a:lnRef idx="1">
            <a:schemeClr val="accent1"/>
          </a:lnRef>
          <a:fillRef idx="0">
            <a:schemeClr val="accent1"/>
          </a:fillRef>
          <a:effectRef idx="0">
            <a:schemeClr val="accent1"/>
          </a:effectRef>
          <a:fontRef idx="minor">
            <a:schemeClr val="tx1"/>
          </a:fontRef>
        </p:style>
      </p:cxnSp>
      <p:pic>
        <p:nvPicPr>
          <p:cNvPr id="19" name="图形 18" descr="程序员">
            <a:extLst>
              <a:ext uri="{FF2B5EF4-FFF2-40B4-BE49-F238E27FC236}">
                <a16:creationId xmlns:a16="http://schemas.microsoft.com/office/drawing/2014/main" id="{56CE64E5-0D25-6AD3-20E4-D4766CD1122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679829" y="4049967"/>
            <a:ext cx="367494" cy="367494"/>
          </a:xfrm>
          <a:prstGeom prst="rect">
            <a:avLst/>
          </a:prstGeom>
        </p:spPr>
      </p:pic>
      <p:pic>
        <p:nvPicPr>
          <p:cNvPr id="20" name="Picture 2">
            <a:hlinkClick r:id="rId7"/>
            <a:extLst>
              <a:ext uri="{FF2B5EF4-FFF2-40B4-BE49-F238E27FC236}">
                <a16:creationId xmlns:a16="http://schemas.microsoft.com/office/drawing/2014/main" id="{2F31F94F-864A-7797-9CFC-C731163E9A2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737966" y="629542"/>
            <a:ext cx="1758709" cy="234495"/>
          </a:xfrm>
          <a:prstGeom prst="rect">
            <a:avLst/>
          </a:prstGeom>
          <a:noFill/>
          <a:extLst>
            <a:ext uri="{909E8E84-426E-40DD-AFC4-6F175D3DCCD1}">
              <a14:hiddenFill xmlns:a14="http://schemas.microsoft.com/office/drawing/2010/main">
                <a:solidFill>
                  <a:srgbClr val="FFFFFF"/>
                </a:solidFill>
              </a14:hiddenFill>
            </a:ext>
          </a:extLst>
        </p:spPr>
      </p:pic>
      <p:sp>
        <p:nvSpPr>
          <p:cNvPr id="25" name="任意多边形: 形状 24">
            <a:extLst>
              <a:ext uri="{FF2B5EF4-FFF2-40B4-BE49-F238E27FC236}">
                <a16:creationId xmlns:a16="http://schemas.microsoft.com/office/drawing/2014/main" id="{F967DF17-0F73-F0B1-F566-CC00930A3BE1}"/>
              </a:ext>
            </a:extLst>
          </p:cNvPr>
          <p:cNvSpPr/>
          <p:nvPr/>
        </p:nvSpPr>
        <p:spPr>
          <a:xfrm rot="16200000" flipV="1">
            <a:off x="-51293" y="404860"/>
            <a:ext cx="585216" cy="482628"/>
          </a:xfrm>
          <a:custGeom>
            <a:avLst/>
            <a:gdLst>
              <a:gd name="connsiteX0" fmla="*/ 585216 w 585216"/>
              <a:gd name="connsiteY0" fmla="*/ 482628 h 482628"/>
              <a:gd name="connsiteX1" fmla="*/ 585216 w 585216"/>
              <a:gd name="connsiteY1" fmla="*/ 0 h 482628"/>
              <a:gd name="connsiteX2" fmla="*/ 0 w 585216"/>
              <a:gd name="connsiteY2" fmla="*/ 175720 h 482628"/>
              <a:gd name="connsiteX3" fmla="*/ 0 w 585216"/>
              <a:gd name="connsiteY3" fmla="*/ 482628 h 482628"/>
            </a:gdLst>
            <a:ahLst/>
            <a:cxnLst>
              <a:cxn ang="0">
                <a:pos x="connsiteX0" y="connsiteY0"/>
              </a:cxn>
              <a:cxn ang="0">
                <a:pos x="connsiteX1" y="connsiteY1"/>
              </a:cxn>
              <a:cxn ang="0">
                <a:pos x="connsiteX2" y="connsiteY2"/>
              </a:cxn>
              <a:cxn ang="0">
                <a:pos x="connsiteX3" y="connsiteY3"/>
              </a:cxn>
            </a:cxnLst>
            <a:rect l="l" t="t" r="r" b="b"/>
            <a:pathLst>
              <a:path w="585216" h="482628">
                <a:moveTo>
                  <a:pt x="585216" y="482628"/>
                </a:moveTo>
                <a:lnTo>
                  <a:pt x="585216" y="0"/>
                </a:lnTo>
                <a:lnTo>
                  <a:pt x="0" y="175720"/>
                </a:lnTo>
                <a:lnTo>
                  <a:pt x="0" y="482628"/>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a:solidFill>
                <a:schemeClr val="bg1"/>
              </a:solidFill>
            </a:endParaRPr>
          </a:p>
        </p:txBody>
      </p:sp>
      <p:sp>
        <p:nvSpPr>
          <p:cNvPr id="23" name="任意多边形: 形状 22">
            <a:extLst>
              <a:ext uri="{FF2B5EF4-FFF2-40B4-BE49-F238E27FC236}">
                <a16:creationId xmlns:a16="http://schemas.microsoft.com/office/drawing/2014/main" id="{3E4CBA8D-6E8F-14E1-21B6-4C2A8CA29A44}"/>
              </a:ext>
            </a:extLst>
          </p:cNvPr>
          <p:cNvSpPr/>
          <p:nvPr/>
        </p:nvSpPr>
        <p:spPr>
          <a:xfrm rot="16200000" flipV="1">
            <a:off x="-83686" y="367150"/>
            <a:ext cx="585216" cy="417843"/>
          </a:xfrm>
          <a:custGeom>
            <a:avLst/>
            <a:gdLst>
              <a:gd name="connsiteX0" fmla="*/ 585216 w 585216"/>
              <a:gd name="connsiteY0" fmla="*/ 417843 h 417843"/>
              <a:gd name="connsiteX1" fmla="*/ 585216 w 585216"/>
              <a:gd name="connsiteY1" fmla="*/ 0 h 417843"/>
              <a:gd name="connsiteX2" fmla="*/ 0 w 585216"/>
              <a:gd name="connsiteY2" fmla="*/ 162763 h 417843"/>
              <a:gd name="connsiteX3" fmla="*/ 0 w 585216"/>
              <a:gd name="connsiteY3" fmla="*/ 417843 h 417843"/>
            </a:gdLst>
            <a:ahLst/>
            <a:cxnLst>
              <a:cxn ang="0">
                <a:pos x="connsiteX0" y="connsiteY0"/>
              </a:cxn>
              <a:cxn ang="0">
                <a:pos x="connsiteX1" y="connsiteY1"/>
              </a:cxn>
              <a:cxn ang="0">
                <a:pos x="connsiteX2" y="connsiteY2"/>
              </a:cxn>
              <a:cxn ang="0">
                <a:pos x="connsiteX3" y="connsiteY3"/>
              </a:cxn>
            </a:cxnLst>
            <a:rect l="l" t="t" r="r" b="b"/>
            <a:pathLst>
              <a:path w="585216" h="417843">
                <a:moveTo>
                  <a:pt x="585216" y="417843"/>
                </a:moveTo>
                <a:lnTo>
                  <a:pt x="585216" y="0"/>
                </a:lnTo>
                <a:lnTo>
                  <a:pt x="0" y="162763"/>
                </a:lnTo>
                <a:lnTo>
                  <a:pt x="0" y="41784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a:solidFill>
                <a:schemeClr val="bg1"/>
              </a:solidFill>
            </a:endParaRPr>
          </a:p>
        </p:txBody>
      </p:sp>
    </p:spTree>
    <p:extLst>
      <p:ext uri="{BB962C8B-B14F-4D97-AF65-F5344CB8AC3E}">
        <p14:creationId xmlns:p14="http://schemas.microsoft.com/office/powerpoint/2010/main" val="15444992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8D3F075A-70F1-35B9-5DB7-6227CEEC55F3}"/>
              </a:ext>
            </a:extLst>
          </p:cNvPr>
          <p:cNvSpPr>
            <a:spLocks noGrp="1"/>
          </p:cNvSpPr>
          <p:nvPr>
            <p:ph type="body" sz="quarter" idx="10"/>
          </p:nvPr>
        </p:nvSpPr>
        <p:spPr>
          <a:xfrm>
            <a:off x="965811" y="437134"/>
            <a:ext cx="2773432" cy="431547"/>
          </a:xfrm>
        </p:spPr>
        <p:txBody>
          <a:bodyPr/>
          <a:lstStyle/>
          <a:p>
            <a:r>
              <a:rPr lang="zh-CN" altLang="en-US" dirty="0">
                <a:gradFill>
                  <a:gsLst>
                    <a:gs pos="0">
                      <a:schemeClr val="accent1"/>
                    </a:gs>
                    <a:gs pos="100000">
                      <a:schemeClr val="accent2"/>
                    </a:gs>
                  </a:gsLst>
                  <a:lin ang="2700000" scaled="0"/>
                </a:gradFill>
                <a:latin typeface="+mj-lt"/>
                <a:ea typeface="+mj-ea"/>
              </a:rPr>
              <a:t>新品研发方向</a:t>
            </a:r>
          </a:p>
        </p:txBody>
      </p:sp>
      <p:sp>
        <p:nvSpPr>
          <p:cNvPr id="20" name="矩形: 圆角 19">
            <a:extLst>
              <a:ext uri="{FF2B5EF4-FFF2-40B4-BE49-F238E27FC236}">
                <a16:creationId xmlns:a16="http://schemas.microsoft.com/office/drawing/2014/main" id="{232E8017-3ABB-47D1-95F5-0362693BF323}"/>
              </a:ext>
            </a:extLst>
          </p:cNvPr>
          <p:cNvSpPr/>
          <p:nvPr/>
        </p:nvSpPr>
        <p:spPr>
          <a:xfrm>
            <a:off x="6095999" y="3107495"/>
            <a:ext cx="2983244" cy="502287"/>
          </a:xfrm>
          <a:prstGeom prst="roundRect">
            <a:avLst>
              <a:gd name="adj" fmla="val 50000"/>
            </a:avLst>
          </a:prstGeom>
          <a:solidFill>
            <a:schemeClr val="accent1"/>
          </a:solidFill>
          <a:ln>
            <a:noFill/>
          </a:ln>
          <a:effectLst>
            <a:outerShdw blurRad="254000" dist="63500" dir="5400000" sx="95000" sy="95000" algn="t" rotWithShape="0">
              <a:schemeClr val="accent1">
                <a:lumMod val="75000"/>
                <a:alpha val="3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圆角 20">
            <a:extLst>
              <a:ext uri="{FF2B5EF4-FFF2-40B4-BE49-F238E27FC236}">
                <a16:creationId xmlns:a16="http://schemas.microsoft.com/office/drawing/2014/main" id="{CDF23946-F6CE-C354-743D-88DFB83AD057}"/>
              </a:ext>
            </a:extLst>
          </p:cNvPr>
          <p:cNvSpPr/>
          <p:nvPr/>
        </p:nvSpPr>
        <p:spPr>
          <a:xfrm>
            <a:off x="6096000" y="4644865"/>
            <a:ext cx="2423886" cy="502287"/>
          </a:xfrm>
          <a:prstGeom prst="roundRect">
            <a:avLst>
              <a:gd name="adj" fmla="val 50000"/>
            </a:avLst>
          </a:prstGeom>
          <a:solidFill>
            <a:schemeClr val="accent1"/>
          </a:solidFill>
          <a:ln>
            <a:noFill/>
          </a:ln>
          <a:effectLst>
            <a:outerShdw blurRad="254000" dist="63500" dir="5400000" sx="95000" sy="95000" algn="t" rotWithShape="0">
              <a:schemeClr val="accent1">
                <a:lumMod val="75000"/>
                <a:alpha val="3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圆角 21">
            <a:extLst>
              <a:ext uri="{FF2B5EF4-FFF2-40B4-BE49-F238E27FC236}">
                <a16:creationId xmlns:a16="http://schemas.microsoft.com/office/drawing/2014/main" id="{2891D269-F278-F1C0-8043-8DE6997619C7}"/>
              </a:ext>
            </a:extLst>
          </p:cNvPr>
          <p:cNvSpPr/>
          <p:nvPr/>
        </p:nvSpPr>
        <p:spPr>
          <a:xfrm>
            <a:off x="6096000" y="1614824"/>
            <a:ext cx="2565590" cy="502287"/>
          </a:xfrm>
          <a:prstGeom prst="roundRect">
            <a:avLst>
              <a:gd name="adj" fmla="val 50000"/>
            </a:avLst>
          </a:prstGeom>
          <a:solidFill>
            <a:schemeClr val="accent1"/>
          </a:solidFill>
          <a:ln>
            <a:noFill/>
          </a:ln>
          <a:effectLst>
            <a:outerShdw blurRad="254000" dist="63500" dir="5400000" sx="95000" sy="95000" algn="t" rotWithShape="0">
              <a:schemeClr val="accent1">
                <a:lumMod val="75000"/>
                <a:alpha val="3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3">
            <a:extLst>
              <a:ext uri="{FF2B5EF4-FFF2-40B4-BE49-F238E27FC236}">
                <a16:creationId xmlns:a16="http://schemas.microsoft.com/office/drawing/2014/main" id="{01FA8929-7DE8-2E4E-54DB-61571697178A}"/>
              </a:ext>
            </a:extLst>
          </p:cNvPr>
          <p:cNvSpPr txBox="1"/>
          <p:nvPr/>
        </p:nvSpPr>
        <p:spPr>
          <a:xfrm>
            <a:off x="6689232" y="1667877"/>
            <a:ext cx="1750969" cy="400110"/>
          </a:xfrm>
          <a:prstGeom prst="rect">
            <a:avLst/>
          </a:prstGeom>
          <a:noFill/>
        </p:spPr>
        <p:txBody>
          <a:bodyPr wrap="square" rtlCol="0">
            <a:noAutofit/>
          </a:bodyPr>
          <a:lstStyle/>
          <a:p>
            <a:r>
              <a:rPr lang="zh-CN" altLang="en-US" sz="2000" dirty="0">
                <a:solidFill>
                  <a:schemeClr val="bg1"/>
                </a:solidFill>
                <a:latin typeface="+mj-ea"/>
                <a:ea typeface="+mj-ea"/>
              </a:rPr>
              <a:t>丰富产品区间</a:t>
            </a:r>
          </a:p>
        </p:txBody>
      </p:sp>
      <p:sp>
        <p:nvSpPr>
          <p:cNvPr id="25" name="文本框 24">
            <a:extLst>
              <a:ext uri="{FF2B5EF4-FFF2-40B4-BE49-F238E27FC236}">
                <a16:creationId xmlns:a16="http://schemas.microsoft.com/office/drawing/2014/main" id="{AE0C354B-45A2-AF3E-DE10-C924268AA2F9}"/>
              </a:ext>
            </a:extLst>
          </p:cNvPr>
          <p:cNvSpPr txBox="1"/>
          <p:nvPr/>
        </p:nvSpPr>
        <p:spPr>
          <a:xfrm>
            <a:off x="6139840" y="2198031"/>
            <a:ext cx="5286113" cy="739241"/>
          </a:xfrm>
          <a:prstGeom prst="rect">
            <a:avLst/>
          </a:prstGeom>
          <a:noFill/>
        </p:spPr>
        <p:txBody>
          <a:bodyPr vert="horz" wrap="square" lIns="0" tIns="0" rIns="0" bIns="0" rtlCol="0">
            <a:noAutofit/>
          </a:bodyPr>
          <a:lstStyle/>
          <a:p>
            <a:pPr>
              <a:lnSpc>
                <a:spcPct val="120000"/>
              </a:lnSpc>
            </a:pPr>
            <a:r>
              <a:rPr lang="zh-CN" altLang="en-US" sz="1600" dirty="0">
                <a:solidFill>
                  <a:schemeClr val="tx1">
                    <a:lumMod val="50000"/>
                    <a:lumOff val="50000"/>
                  </a:schemeClr>
                </a:solidFill>
                <a:latin typeface="+mn-ea"/>
                <a:cs typeface="OPPOSans R" panose="00020600040101010101" pitchFamily="18" charset="-122"/>
              </a:rPr>
              <a:t>不断完善产品区间，使产品覆盖全面。不论是高端还是低端产品，我们都要有产品进行覆盖。</a:t>
            </a:r>
          </a:p>
        </p:txBody>
      </p:sp>
      <p:sp>
        <p:nvSpPr>
          <p:cNvPr id="26" name="文本框 25">
            <a:extLst>
              <a:ext uri="{FF2B5EF4-FFF2-40B4-BE49-F238E27FC236}">
                <a16:creationId xmlns:a16="http://schemas.microsoft.com/office/drawing/2014/main" id="{C4EC1A40-E26F-80F7-4A7E-74D8B7FF365C}"/>
              </a:ext>
            </a:extLst>
          </p:cNvPr>
          <p:cNvSpPr txBox="1"/>
          <p:nvPr/>
        </p:nvSpPr>
        <p:spPr>
          <a:xfrm>
            <a:off x="6790831" y="3207174"/>
            <a:ext cx="2142706" cy="400110"/>
          </a:xfrm>
          <a:prstGeom prst="rect">
            <a:avLst/>
          </a:prstGeom>
          <a:noFill/>
        </p:spPr>
        <p:txBody>
          <a:bodyPr vert="horz" lIns="0" tIns="0" rIns="0" bIns="0" rtlCol="0">
            <a:noAutofit/>
          </a:bodyPr>
          <a:lstStyle>
            <a:defPPr>
              <a:defRPr lang="zh-CN"/>
            </a:defPPr>
            <a:lvl1pPr>
              <a:defRPr sz="2000">
                <a:solidFill>
                  <a:schemeClr val="bg1"/>
                </a:solidFill>
                <a:latin typeface="+mj-ea"/>
                <a:ea typeface="+mj-ea"/>
              </a:defRPr>
            </a:lvl1pPr>
          </a:lstStyle>
          <a:p>
            <a:r>
              <a:rPr lang="zh-CN" altLang="en-US" dirty="0"/>
              <a:t>努力完善产品生态</a:t>
            </a:r>
          </a:p>
        </p:txBody>
      </p:sp>
      <p:sp>
        <p:nvSpPr>
          <p:cNvPr id="27" name="文本框 26">
            <a:extLst>
              <a:ext uri="{FF2B5EF4-FFF2-40B4-BE49-F238E27FC236}">
                <a16:creationId xmlns:a16="http://schemas.microsoft.com/office/drawing/2014/main" id="{EEC134F4-D9EA-34F0-D175-36A80FAD1949}"/>
              </a:ext>
            </a:extLst>
          </p:cNvPr>
          <p:cNvSpPr txBox="1"/>
          <p:nvPr/>
        </p:nvSpPr>
        <p:spPr>
          <a:xfrm>
            <a:off x="6139840" y="3750167"/>
            <a:ext cx="5286113" cy="739241"/>
          </a:xfrm>
          <a:prstGeom prst="rect">
            <a:avLst/>
          </a:prstGeom>
          <a:noFill/>
        </p:spPr>
        <p:txBody>
          <a:bodyPr vert="horz" wrap="square" lIns="0" tIns="0" rIns="0" bIns="0" rtlCol="0">
            <a:noAutofit/>
          </a:bodyPr>
          <a:lstStyle/>
          <a:p>
            <a:pPr>
              <a:lnSpc>
                <a:spcPct val="120000"/>
              </a:lnSpc>
            </a:pPr>
            <a:r>
              <a:rPr lang="zh-CN" altLang="en-US" sz="1600" dirty="0">
                <a:solidFill>
                  <a:schemeClr val="tx1">
                    <a:lumMod val="50000"/>
                    <a:lumOff val="50000"/>
                  </a:schemeClr>
                </a:solidFill>
                <a:latin typeface="+mn-ea"/>
                <a:cs typeface="OPPOSans R" panose="00020600040101010101" pitchFamily="18" charset="-122"/>
              </a:rPr>
              <a:t>形成商业闭环，使其产品多样化。建立属于我们的产品生态。产品要覆盖人们的衣食住行等各个方面。</a:t>
            </a:r>
          </a:p>
        </p:txBody>
      </p:sp>
      <p:sp>
        <p:nvSpPr>
          <p:cNvPr id="28" name="文本框 27">
            <a:extLst>
              <a:ext uri="{FF2B5EF4-FFF2-40B4-BE49-F238E27FC236}">
                <a16:creationId xmlns:a16="http://schemas.microsoft.com/office/drawing/2014/main" id="{5FF4A984-E461-A7D8-C91E-8722580BB5AB}"/>
              </a:ext>
            </a:extLst>
          </p:cNvPr>
          <p:cNvSpPr txBox="1"/>
          <p:nvPr/>
        </p:nvSpPr>
        <p:spPr>
          <a:xfrm>
            <a:off x="6790832" y="4750780"/>
            <a:ext cx="1649370" cy="369332"/>
          </a:xfrm>
          <a:prstGeom prst="rect">
            <a:avLst/>
          </a:prstGeom>
          <a:noFill/>
        </p:spPr>
        <p:txBody>
          <a:bodyPr vert="horz" lIns="0" tIns="0" rIns="0" bIns="0" rtlCol="0">
            <a:noAutofit/>
          </a:bodyPr>
          <a:lstStyle>
            <a:defPPr>
              <a:defRPr lang="zh-CN"/>
            </a:defPPr>
            <a:lvl1pPr>
              <a:defRPr sz="2000">
                <a:solidFill>
                  <a:schemeClr val="bg1"/>
                </a:solidFill>
                <a:latin typeface="+mj-ea"/>
                <a:ea typeface="+mj-ea"/>
              </a:defRPr>
            </a:lvl1pPr>
          </a:lstStyle>
          <a:p>
            <a:r>
              <a:rPr lang="zh-CN" altLang="en-US" dirty="0"/>
              <a:t>提升产品设计</a:t>
            </a:r>
          </a:p>
        </p:txBody>
      </p:sp>
      <p:sp>
        <p:nvSpPr>
          <p:cNvPr id="29" name="文本框 28">
            <a:extLst>
              <a:ext uri="{FF2B5EF4-FFF2-40B4-BE49-F238E27FC236}">
                <a16:creationId xmlns:a16="http://schemas.microsoft.com/office/drawing/2014/main" id="{1F804FEF-1F49-0F9D-B12C-7184B0DFE6FF}"/>
              </a:ext>
            </a:extLst>
          </p:cNvPr>
          <p:cNvSpPr txBox="1"/>
          <p:nvPr/>
        </p:nvSpPr>
        <p:spPr>
          <a:xfrm>
            <a:off x="6139840" y="5228072"/>
            <a:ext cx="5286113" cy="739241"/>
          </a:xfrm>
          <a:prstGeom prst="rect">
            <a:avLst/>
          </a:prstGeom>
          <a:noFill/>
        </p:spPr>
        <p:txBody>
          <a:bodyPr vert="horz" wrap="square" lIns="0" tIns="0" rIns="0" bIns="0" rtlCol="0">
            <a:noAutofit/>
          </a:bodyPr>
          <a:lstStyle/>
          <a:p>
            <a:pPr>
              <a:lnSpc>
                <a:spcPct val="120000"/>
              </a:lnSpc>
            </a:pPr>
            <a:r>
              <a:rPr lang="zh-CN" altLang="en-US" sz="1600" dirty="0">
                <a:solidFill>
                  <a:schemeClr val="tx1">
                    <a:lumMod val="50000"/>
                    <a:lumOff val="50000"/>
                  </a:schemeClr>
                </a:solidFill>
                <a:latin typeface="+mn-ea"/>
                <a:cs typeface="OPPOSans R" panose="00020600040101010101" pitchFamily="18" charset="-122"/>
              </a:rPr>
              <a:t>只有精美的产品才会被用户喜欢，要在产品设计上下功夫。不断提高我们的产品设计，使产品更加精美。</a:t>
            </a:r>
          </a:p>
        </p:txBody>
      </p:sp>
      <p:sp>
        <p:nvSpPr>
          <p:cNvPr id="30" name="矩形: 圆角 29">
            <a:extLst>
              <a:ext uri="{FF2B5EF4-FFF2-40B4-BE49-F238E27FC236}">
                <a16:creationId xmlns:a16="http://schemas.microsoft.com/office/drawing/2014/main" id="{502C3CFD-0CDC-B73D-736F-5392EE50ABC8}"/>
              </a:ext>
            </a:extLst>
          </p:cNvPr>
          <p:cNvSpPr/>
          <p:nvPr/>
        </p:nvSpPr>
        <p:spPr>
          <a:xfrm>
            <a:off x="1103088" y="1095829"/>
            <a:ext cx="4056742" cy="4996996"/>
          </a:xfrm>
          <a:prstGeom prst="roundRect">
            <a:avLst>
              <a:gd name="adj" fmla="val 0"/>
            </a:avLst>
          </a:prstGeom>
          <a:blipFill dpi="0" rotWithShape="1">
            <a:blip r:embed="rId2"/>
            <a:srcRect/>
            <a:tile tx="0" ty="0" sx="100000" sy="100000" flip="none" algn="tl"/>
          </a:blipFill>
          <a:ln w="6350">
            <a:solidFill>
              <a:schemeClr val="accent3"/>
            </a:solidFill>
          </a:ln>
          <a:effectLst>
            <a:outerShdw blurRad="152400" dist="139700" dir="2700000" algn="tl" rotWithShape="0">
              <a:schemeClr val="accent1">
                <a:lumMod val="75000"/>
                <a:alpha val="1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1" name="直接连接符 30">
            <a:extLst>
              <a:ext uri="{FF2B5EF4-FFF2-40B4-BE49-F238E27FC236}">
                <a16:creationId xmlns:a16="http://schemas.microsoft.com/office/drawing/2014/main" id="{EF53097A-506E-8057-3E5B-41B66DF0DBC7}"/>
              </a:ext>
            </a:extLst>
          </p:cNvPr>
          <p:cNvCxnSpPr>
            <a:cxnSpLocks/>
          </p:cNvCxnSpPr>
          <p:nvPr/>
        </p:nvCxnSpPr>
        <p:spPr>
          <a:xfrm>
            <a:off x="6716409" y="1724146"/>
            <a:ext cx="0" cy="27156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直接连接符 31">
            <a:extLst>
              <a:ext uri="{FF2B5EF4-FFF2-40B4-BE49-F238E27FC236}">
                <a16:creationId xmlns:a16="http://schemas.microsoft.com/office/drawing/2014/main" id="{AC476895-97D9-A315-9CDF-E3D6780B9C32}"/>
              </a:ext>
            </a:extLst>
          </p:cNvPr>
          <p:cNvCxnSpPr>
            <a:cxnSpLocks/>
          </p:cNvCxnSpPr>
          <p:nvPr/>
        </p:nvCxnSpPr>
        <p:spPr>
          <a:xfrm>
            <a:off x="6716409" y="3207174"/>
            <a:ext cx="0" cy="27156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直接连接符 32">
            <a:extLst>
              <a:ext uri="{FF2B5EF4-FFF2-40B4-BE49-F238E27FC236}">
                <a16:creationId xmlns:a16="http://schemas.microsoft.com/office/drawing/2014/main" id="{46C201E3-553D-2EA0-0644-A78B0E3AEA3B}"/>
              </a:ext>
            </a:extLst>
          </p:cNvPr>
          <p:cNvCxnSpPr>
            <a:cxnSpLocks/>
          </p:cNvCxnSpPr>
          <p:nvPr/>
        </p:nvCxnSpPr>
        <p:spPr>
          <a:xfrm>
            <a:off x="6716409" y="4763306"/>
            <a:ext cx="0" cy="27156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34" name="图形 33" descr="维恩图">
            <a:extLst>
              <a:ext uri="{FF2B5EF4-FFF2-40B4-BE49-F238E27FC236}">
                <a16:creationId xmlns:a16="http://schemas.microsoft.com/office/drawing/2014/main" id="{EE0BDFA7-D25B-A2F4-7854-E518B76A241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249397" y="3118133"/>
            <a:ext cx="438836" cy="438836"/>
          </a:xfrm>
          <a:prstGeom prst="rect">
            <a:avLst/>
          </a:prstGeom>
        </p:spPr>
      </p:pic>
      <p:pic>
        <p:nvPicPr>
          <p:cNvPr id="35" name="图形 34" descr="目标">
            <a:extLst>
              <a:ext uri="{FF2B5EF4-FFF2-40B4-BE49-F238E27FC236}">
                <a16:creationId xmlns:a16="http://schemas.microsoft.com/office/drawing/2014/main" id="{3E1FA42A-CCC2-2A35-0353-75F11E00B3F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227773" y="1650380"/>
            <a:ext cx="438836" cy="438836"/>
          </a:xfrm>
          <a:prstGeom prst="rect">
            <a:avLst/>
          </a:prstGeom>
        </p:spPr>
      </p:pic>
      <p:pic>
        <p:nvPicPr>
          <p:cNvPr id="36" name="图形 35" descr="数据库">
            <a:extLst>
              <a:ext uri="{FF2B5EF4-FFF2-40B4-BE49-F238E27FC236}">
                <a16:creationId xmlns:a16="http://schemas.microsoft.com/office/drawing/2014/main" id="{11EB00E0-7499-9222-F71E-7731DCC6A09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249397" y="4676591"/>
            <a:ext cx="438836" cy="438836"/>
          </a:xfrm>
          <a:prstGeom prst="rect">
            <a:avLst/>
          </a:prstGeom>
        </p:spPr>
      </p:pic>
      <p:pic>
        <p:nvPicPr>
          <p:cNvPr id="37" name="Picture 2">
            <a:hlinkClick r:id="rId9"/>
            <a:extLst>
              <a:ext uri="{FF2B5EF4-FFF2-40B4-BE49-F238E27FC236}">
                <a16:creationId xmlns:a16="http://schemas.microsoft.com/office/drawing/2014/main" id="{A71075F2-00D6-A48C-B807-BC96280F870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737966" y="629542"/>
            <a:ext cx="1758709" cy="2344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43558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17312D96-DAF9-A0B4-4A08-EE80819CB28D}"/>
              </a:ext>
            </a:extLst>
          </p:cNvPr>
          <p:cNvSpPr>
            <a:spLocks noGrp="1"/>
          </p:cNvSpPr>
          <p:nvPr>
            <p:ph type="body" sz="quarter" idx="10"/>
          </p:nvPr>
        </p:nvSpPr>
        <p:spPr>
          <a:xfrm>
            <a:off x="965810" y="437134"/>
            <a:ext cx="4385597" cy="431547"/>
          </a:xfrm>
        </p:spPr>
        <p:txBody>
          <a:bodyPr/>
          <a:lstStyle/>
          <a:p>
            <a:r>
              <a:rPr lang="zh-CN" altLang="en-US" dirty="0">
                <a:gradFill>
                  <a:gsLst>
                    <a:gs pos="0">
                      <a:schemeClr val="accent1"/>
                    </a:gs>
                    <a:gs pos="100000">
                      <a:schemeClr val="accent2"/>
                    </a:gs>
                  </a:gsLst>
                  <a:lin ang="2700000" scaled="0"/>
                </a:gradFill>
                <a:latin typeface="+mj-lt"/>
                <a:ea typeface="+mj-ea"/>
              </a:rPr>
              <a:t>加强与伙伴的沟通交流</a:t>
            </a:r>
          </a:p>
          <a:p>
            <a:endParaRPr lang="zh-CN" altLang="en-US" dirty="0"/>
          </a:p>
        </p:txBody>
      </p:sp>
      <p:sp>
        <p:nvSpPr>
          <p:cNvPr id="4" name="椭圆 3">
            <a:extLst>
              <a:ext uri="{FF2B5EF4-FFF2-40B4-BE49-F238E27FC236}">
                <a16:creationId xmlns:a16="http://schemas.microsoft.com/office/drawing/2014/main" id="{A3221EE6-56B8-C314-0069-8337482A3D13}"/>
              </a:ext>
            </a:extLst>
          </p:cNvPr>
          <p:cNvSpPr/>
          <p:nvPr/>
        </p:nvSpPr>
        <p:spPr>
          <a:xfrm>
            <a:off x="4753429" y="2276475"/>
            <a:ext cx="2685142" cy="2685142"/>
          </a:xfrm>
          <a:prstGeom prst="ellipse">
            <a:avLst/>
          </a:prstGeom>
          <a:gradFill flip="none" rotWithShape="1">
            <a:gsLst>
              <a:gs pos="8000">
                <a:schemeClr val="accent1">
                  <a:lumMod val="75000"/>
                </a:schemeClr>
              </a:gs>
              <a:gs pos="100000">
                <a:schemeClr val="accent1">
                  <a:lumMod val="60000"/>
                  <a:lumOff val="40000"/>
                </a:schemeClr>
              </a:gs>
            </a:gsLst>
            <a:path path="circle">
              <a:fillToRect l="100000" t="100000"/>
            </a:path>
            <a:tileRect r="-100000" b="-100000"/>
          </a:gradFill>
          <a:ln>
            <a:noFill/>
          </a:ln>
          <a:effectLst>
            <a:outerShdw blurRad="228600" dist="152400" sx="102000" sy="102000" algn="ctr" rotWithShape="0">
              <a:schemeClr val="accent1">
                <a:lumMod val="7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椭圆 4">
            <a:extLst>
              <a:ext uri="{FF2B5EF4-FFF2-40B4-BE49-F238E27FC236}">
                <a16:creationId xmlns:a16="http://schemas.microsoft.com/office/drawing/2014/main" id="{6CCBC206-7814-F475-F53E-3472C66FA619}"/>
              </a:ext>
            </a:extLst>
          </p:cNvPr>
          <p:cNvSpPr/>
          <p:nvPr/>
        </p:nvSpPr>
        <p:spPr>
          <a:xfrm>
            <a:off x="3766457" y="1289503"/>
            <a:ext cx="4659086" cy="4659086"/>
          </a:xfrm>
          <a:prstGeom prst="ellipse">
            <a:avLst/>
          </a:prstGeom>
          <a:noFill/>
          <a:ln w="6350">
            <a:solidFill>
              <a:schemeClr val="accent1">
                <a:shade val="50000"/>
                <a:alpha val="2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弧形 5">
            <a:extLst>
              <a:ext uri="{FF2B5EF4-FFF2-40B4-BE49-F238E27FC236}">
                <a16:creationId xmlns:a16="http://schemas.microsoft.com/office/drawing/2014/main" id="{8B9F91D4-B5D4-03BE-13AC-B4C4240D0D38}"/>
              </a:ext>
            </a:extLst>
          </p:cNvPr>
          <p:cNvSpPr/>
          <p:nvPr/>
        </p:nvSpPr>
        <p:spPr>
          <a:xfrm>
            <a:off x="4279446" y="1802492"/>
            <a:ext cx="3633108" cy="3633108"/>
          </a:xfrm>
          <a:prstGeom prst="arc">
            <a:avLst>
              <a:gd name="adj1" fmla="val 17300720"/>
              <a:gd name="adj2" fmla="val 6543140"/>
            </a:avLst>
          </a:prstGeom>
          <a:ln w="19050">
            <a:solidFill>
              <a:schemeClr val="accent1">
                <a:alpha val="76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7" name="弧形 6">
            <a:extLst>
              <a:ext uri="{FF2B5EF4-FFF2-40B4-BE49-F238E27FC236}">
                <a16:creationId xmlns:a16="http://schemas.microsoft.com/office/drawing/2014/main" id="{4032EA1A-B4A0-09A1-0A48-394DA92BC87E}"/>
              </a:ext>
            </a:extLst>
          </p:cNvPr>
          <p:cNvSpPr/>
          <p:nvPr/>
        </p:nvSpPr>
        <p:spPr>
          <a:xfrm>
            <a:off x="3969657" y="1492703"/>
            <a:ext cx="4252686" cy="4252686"/>
          </a:xfrm>
          <a:prstGeom prst="arc">
            <a:avLst>
              <a:gd name="adj1" fmla="val 13881843"/>
              <a:gd name="adj2" fmla="val 2858067"/>
            </a:avLst>
          </a:prstGeom>
          <a:ln w="9525">
            <a:solidFill>
              <a:schemeClr val="accent1">
                <a:alpha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8" name="弧形 7">
            <a:extLst>
              <a:ext uri="{FF2B5EF4-FFF2-40B4-BE49-F238E27FC236}">
                <a16:creationId xmlns:a16="http://schemas.microsoft.com/office/drawing/2014/main" id="{067F0CB1-CFAB-FD3C-42C4-314D8F8CD794}"/>
              </a:ext>
            </a:extLst>
          </p:cNvPr>
          <p:cNvSpPr/>
          <p:nvPr/>
        </p:nvSpPr>
        <p:spPr>
          <a:xfrm>
            <a:off x="4085771" y="1608817"/>
            <a:ext cx="4020458" cy="4020458"/>
          </a:xfrm>
          <a:prstGeom prst="arc">
            <a:avLst>
              <a:gd name="adj1" fmla="val 3204197"/>
              <a:gd name="adj2" fmla="val 12515120"/>
            </a:avLst>
          </a:prstGeom>
          <a:ln w="12700">
            <a:solidFill>
              <a:schemeClr val="accent1">
                <a:alpha val="6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9" name="弧形 8">
            <a:extLst>
              <a:ext uri="{FF2B5EF4-FFF2-40B4-BE49-F238E27FC236}">
                <a16:creationId xmlns:a16="http://schemas.microsoft.com/office/drawing/2014/main" id="{AE2DEBC8-DA1C-62CA-1F76-95A9244F1AB4}"/>
              </a:ext>
            </a:extLst>
          </p:cNvPr>
          <p:cNvSpPr/>
          <p:nvPr/>
        </p:nvSpPr>
        <p:spPr>
          <a:xfrm>
            <a:off x="4506686" y="2029732"/>
            <a:ext cx="3178628" cy="3178628"/>
          </a:xfrm>
          <a:prstGeom prst="arc">
            <a:avLst>
              <a:gd name="adj1" fmla="val 7154599"/>
              <a:gd name="adj2" fmla="val 18195911"/>
            </a:avLst>
          </a:prstGeom>
          <a:ln w="19050">
            <a:solidFill>
              <a:schemeClr val="accent1">
                <a:alpha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0" name="文本框 9">
            <a:extLst>
              <a:ext uri="{FF2B5EF4-FFF2-40B4-BE49-F238E27FC236}">
                <a16:creationId xmlns:a16="http://schemas.microsoft.com/office/drawing/2014/main" id="{675CC376-9028-1383-A6D3-583C703434DD}"/>
              </a:ext>
            </a:extLst>
          </p:cNvPr>
          <p:cNvSpPr txBox="1"/>
          <p:nvPr/>
        </p:nvSpPr>
        <p:spPr>
          <a:xfrm>
            <a:off x="2518484" y="1607678"/>
            <a:ext cx="1400629" cy="369332"/>
          </a:xfrm>
          <a:prstGeom prst="rect">
            <a:avLst/>
          </a:prstGeom>
          <a:noFill/>
        </p:spPr>
        <p:txBody>
          <a:bodyPr vert="horz" lIns="0" tIns="0" rIns="0" bIns="0" rtlCol="0">
            <a:noAutofit/>
          </a:bodyPr>
          <a:lstStyle>
            <a:defPPr>
              <a:defRPr lang="zh-CN"/>
            </a:defPPr>
            <a:lvl1pPr>
              <a:defRPr sz="2000">
                <a:solidFill>
                  <a:schemeClr val="accent1"/>
                </a:solidFill>
                <a:latin typeface="+mj-ea"/>
                <a:ea typeface="+mj-ea"/>
              </a:defRPr>
            </a:lvl1pPr>
          </a:lstStyle>
          <a:p>
            <a:r>
              <a:rPr lang="zh-CN" altLang="en-US" b="1" dirty="0"/>
              <a:t>供应商交流</a:t>
            </a:r>
          </a:p>
        </p:txBody>
      </p:sp>
      <p:sp>
        <p:nvSpPr>
          <p:cNvPr id="11" name="文本框 10">
            <a:extLst>
              <a:ext uri="{FF2B5EF4-FFF2-40B4-BE49-F238E27FC236}">
                <a16:creationId xmlns:a16="http://schemas.microsoft.com/office/drawing/2014/main" id="{01F5D124-71DC-F704-5809-E89BF0F327D9}"/>
              </a:ext>
            </a:extLst>
          </p:cNvPr>
          <p:cNvSpPr txBox="1"/>
          <p:nvPr/>
        </p:nvSpPr>
        <p:spPr>
          <a:xfrm>
            <a:off x="788624" y="1971999"/>
            <a:ext cx="3036146" cy="739241"/>
          </a:xfrm>
          <a:prstGeom prst="rect">
            <a:avLst/>
          </a:prstGeom>
          <a:noFill/>
        </p:spPr>
        <p:txBody>
          <a:bodyPr vert="horz" wrap="square" lIns="0" tIns="0" rIns="0" bIns="0" rtlCol="0">
            <a:noAutofit/>
          </a:bodyPr>
          <a:lstStyle/>
          <a:p>
            <a:pPr algn="r">
              <a:lnSpc>
                <a:spcPct val="120000"/>
              </a:lnSpc>
            </a:pPr>
            <a:r>
              <a:rPr lang="zh-CN" altLang="en-US" sz="1600" dirty="0">
                <a:solidFill>
                  <a:schemeClr val="tx1">
                    <a:lumMod val="50000"/>
                    <a:lumOff val="50000"/>
                  </a:schemeClr>
                </a:solidFill>
                <a:latin typeface="+mn-ea"/>
                <a:cs typeface="OPPOSans R" panose="00020600040101010101" pitchFamily="18" charset="-122"/>
              </a:rPr>
              <a:t>增强与供应商之间的交流，与供应商一起开发新的产品。保证产品的及时足量的供应。</a:t>
            </a:r>
          </a:p>
        </p:txBody>
      </p:sp>
      <p:cxnSp>
        <p:nvCxnSpPr>
          <p:cNvPr id="12" name="直接连接符 11">
            <a:extLst>
              <a:ext uri="{FF2B5EF4-FFF2-40B4-BE49-F238E27FC236}">
                <a16:creationId xmlns:a16="http://schemas.microsoft.com/office/drawing/2014/main" id="{278106B4-C498-DD92-9F2D-EC6C486EDBAC}"/>
              </a:ext>
            </a:extLst>
          </p:cNvPr>
          <p:cNvCxnSpPr/>
          <p:nvPr/>
        </p:nvCxnSpPr>
        <p:spPr>
          <a:xfrm>
            <a:off x="3200656" y="1971999"/>
            <a:ext cx="566057" cy="0"/>
          </a:xfrm>
          <a:prstGeom prst="line">
            <a:avLst/>
          </a:prstGeom>
          <a:ln w="19050" cap="rnd"/>
        </p:spPr>
        <p:style>
          <a:lnRef idx="1">
            <a:schemeClr val="accent1"/>
          </a:lnRef>
          <a:fillRef idx="0">
            <a:schemeClr val="accent1"/>
          </a:fillRef>
          <a:effectRef idx="0">
            <a:schemeClr val="accent1"/>
          </a:effectRef>
          <a:fontRef idx="minor">
            <a:schemeClr val="tx1"/>
          </a:fontRef>
        </p:style>
      </p:cxnSp>
      <p:sp>
        <p:nvSpPr>
          <p:cNvPr id="13" name="文本框 12">
            <a:extLst>
              <a:ext uri="{FF2B5EF4-FFF2-40B4-BE49-F238E27FC236}">
                <a16:creationId xmlns:a16="http://schemas.microsoft.com/office/drawing/2014/main" id="{91244F73-A8DB-E5D5-2EAC-A17282EECC84}"/>
              </a:ext>
            </a:extLst>
          </p:cNvPr>
          <p:cNvSpPr txBox="1"/>
          <p:nvPr/>
        </p:nvSpPr>
        <p:spPr>
          <a:xfrm>
            <a:off x="1657915" y="3175292"/>
            <a:ext cx="1883154" cy="369332"/>
          </a:xfrm>
          <a:prstGeom prst="rect">
            <a:avLst/>
          </a:prstGeom>
          <a:noFill/>
        </p:spPr>
        <p:txBody>
          <a:bodyPr vert="horz" lIns="0" tIns="0" rIns="0" bIns="0" rtlCol="0">
            <a:noAutofit/>
          </a:bodyPr>
          <a:lstStyle>
            <a:defPPr>
              <a:defRPr lang="zh-CN"/>
            </a:defPPr>
            <a:lvl1pPr>
              <a:defRPr sz="2000">
                <a:solidFill>
                  <a:schemeClr val="accent1"/>
                </a:solidFill>
                <a:latin typeface="+mj-ea"/>
                <a:ea typeface="+mj-ea"/>
              </a:defRPr>
            </a:lvl1pPr>
          </a:lstStyle>
          <a:p>
            <a:r>
              <a:rPr lang="zh-CN" altLang="en-US" b="1" dirty="0"/>
              <a:t>举办产品推介会</a:t>
            </a:r>
          </a:p>
        </p:txBody>
      </p:sp>
      <p:sp>
        <p:nvSpPr>
          <p:cNvPr id="14" name="文本框 13">
            <a:extLst>
              <a:ext uri="{FF2B5EF4-FFF2-40B4-BE49-F238E27FC236}">
                <a16:creationId xmlns:a16="http://schemas.microsoft.com/office/drawing/2014/main" id="{350B28E8-02DE-2EFD-EC94-777328A03B51}"/>
              </a:ext>
            </a:extLst>
          </p:cNvPr>
          <p:cNvSpPr txBox="1"/>
          <p:nvPr/>
        </p:nvSpPr>
        <p:spPr>
          <a:xfrm>
            <a:off x="501707" y="3574961"/>
            <a:ext cx="3036146" cy="861800"/>
          </a:xfrm>
          <a:prstGeom prst="rect">
            <a:avLst/>
          </a:prstGeom>
          <a:noFill/>
        </p:spPr>
        <p:txBody>
          <a:bodyPr vert="horz" wrap="square" lIns="0" tIns="0" rIns="0" bIns="0" rtlCol="0">
            <a:noAutofit/>
          </a:bodyPr>
          <a:lstStyle/>
          <a:p>
            <a:pPr algn="r">
              <a:lnSpc>
                <a:spcPct val="120000"/>
              </a:lnSpc>
            </a:pPr>
            <a:r>
              <a:rPr lang="zh-CN" altLang="en-US" sz="1600" dirty="0">
                <a:solidFill>
                  <a:schemeClr val="tx1">
                    <a:lumMod val="50000"/>
                    <a:lumOff val="50000"/>
                  </a:schemeClr>
                </a:solidFill>
                <a:latin typeface="+mn-ea"/>
                <a:cs typeface="OPPOSans R" panose="00020600040101010101" pitchFamily="18" charset="-122"/>
              </a:rPr>
              <a:t>在相应的时间举办不同类型的产品推介会，不予余力的推广我们的产品。</a:t>
            </a:r>
          </a:p>
        </p:txBody>
      </p:sp>
      <p:cxnSp>
        <p:nvCxnSpPr>
          <p:cNvPr id="15" name="直接连接符 14">
            <a:extLst>
              <a:ext uri="{FF2B5EF4-FFF2-40B4-BE49-F238E27FC236}">
                <a16:creationId xmlns:a16="http://schemas.microsoft.com/office/drawing/2014/main" id="{0A5D4808-6F57-DF9B-62BA-760C1F98CE08}"/>
              </a:ext>
            </a:extLst>
          </p:cNvPr>
          <p:cNvCxnSpPr>
            <a:cxnSpLocks/>
          </p:cNvCxnSpPr>
          <p:nvPr/>
        </p:nvCxnSpPr>
        <p:spPr>
          <a:xfrm>
            <a:off x="2913739" y="3526141"/>
            <a:ext cx="566057" cy="0"/>
          </a:xfrm>
          <a:prstGeom prst="line">
            <a:avLst/>
          </a:prstGeom>
          <a:ln w="19050" cap="rnd"/>
        </p:spPr>
        <p:style>
          <a:lnRef idx="1">
            <a:schemeClr val="accent1"/>
          </a:lnRef>
          <a:fillRef idx="0">
            <a:schemeClr val="accent1"/>
          </a:fillRef>
          <a:effectRef idx="0">
            <a:schemeClr val="accent1"/>
          </a:effectRef>
          <a:fontRef idx="minor">
            <a:schemeClr val="tx1"/>
          </a:fontRef>
        </p:style>
      </p:cxnSp>
      <p:sp>
        <p:nvSpPr>
          <p:cNvPr id="16" name="文本框 15">
            <a:extLst>
              <a:ext uri="{FF2B5EF4-FFF2-40B4-BE49-F238E27FC236}">
                <a16:creationId xmlns:a16="http://schemas.microsoft.com/office/drawing/2014/main" id="{5CBCCCDF-17A2-27A6-9946-80E99A6C2D3E}"/>
              </a:ext>
            </a:extLst>
          </p:cNvPr>
          <p:cNvSpPr txBox="1"/>
          <p:nvPr/>
        </p:nvSpPr>
        <p:spPr>
          <a:xfrm>
            <a:off x="1836312" y="4761831"/>
            <a:ext cx="2082801" cy="369332"/>
          </a:xfrm>
          <a:prstGeom prst="rect">
            <a:avLst/>
          </a:prstGeom>
          <a:noFill/>
        </p:spPr>
        <p:txBody>
          <a:bodyPr vert="horz" lIns="0" tIns="0" rIns="0" bIns="0" rtlCol="0">
            <a:noAutofit/>
          </a:bodyPr>
          <a:lstStyle>
            <a:defPPr>
              <a:defRPr lang="zh-CN"/>
            </a:defPPr>
            <a:lvl1pPr>
              <a:defRPr sz="2000">
                <a:solidFill>
                  <a:schemeClr val="accent1"/>
                </a:solidFill>
                <a:latin typeface="+mj-ea"/>
                <a:ea typeface="+mj-ea"/>
              </a:defRPr>
            </a:lvl1pPr>
          </a:lstStyle>
          <a:p>
            <a:r>
              <a:rPr lang="zh-CN" altLang="en-US" b="1" dirty="0"/>
              <a:t>与高校的交流合作</a:t>
            </a:r>
          </a:p>
        </p:txBody>
      </p:sp>
      <p:sp>
        <p:nvSpPr>
          <p:cNvPr id="17" name="文本框 16">
            <a:extLst>
              <a:ext uri="{FF2B5EF4-FFF2-40B4-BE49-F238E27FC236}">
                <a16:creationId xmlns:a16="http://schemas.microsoft.com/office/drawing/2014/main" id="{30C0A4A4-8C1D-A394-ECC6-AEFD6C525688}"/>
              </a:ext>
            </a:extLst>
          </p:cNvPr>
          <p:cNvSpPr txBox="1"/>
          <p:nvPr/>
        </p:nvSpPr>
        <p:spPr>
          <a:xfrm>
            <a:off x="875708" y="5128894"/>
            <a:ext cx="3036146" cy="739241"/>
          </a:xfrm>
          <a:prstGeom prst="rect">
            <a:avLst/>
          </a:prstGeom>
          <a:noFill/>
        </p:spPr>
        <p:txBody>
          <a:bodyPr vert="horz" wrap="square" lIns="0" tIns="0" rIns="0" bIns="0" rtlCol="0">
            <a:noAutofit/>
          </a:bodyPr>
          <a:lstStyle/>
          <a:p>
            <a:pPr algn="r">
              <a:lnSpc>
                <a:spcPct val="120000"/>
              </a:lnSpc>
            </a:pPr>
            <a:r>
              <a:rPr lang="zh-CN" altLang="en-US" sz="1600" dirty="0">
                <a:solidFill>
                  <a:schemeClr val="tx1">
                    <a:lumMod val="50000"/>
                    <a:lumOff val="50000"/>
                  </a:schemeClr>
                </a:solidFill>
                <a:latin typeface="+mn-ea"/>
                <a:cs typeface="OPPOSans R" panose="00020600040101010101" pitchFamily="18" charset="-122"/>
              </a:rPr>
              <a:t>公司加强与高校的合作不仅能为公司发展吸纳人才还能壮大公司实力。</a:t>
            </a:r>
          </a:p>
        </p:txBody>
      </p:sp>
      <p:cxnSp>
        <p:nvCxnSpPr>
          <p:cNvPr id="18" name="直接连接符 17">
            <a:extLst>
              <a:ext uri="{FF2B5EF4-FFF2-40B4-BE49-F238E27FC236}">
                <a16:creationId xmlns:a16="http://schemas.microsoft.com/office/drawing/2014/main" id="{916A8744-D8E7-53BA-917E-916E9E80C437}"/>
              </a:ext>
            </a:extLst>
          </p:cNvPr>
          <p:cNvCxnSpPr>
            <a:cxnSpLocks/>
          </p:cNvCxnSpPr>
          <p:nvPr/>
        </p:nvCxnSpPr>
        <p:spPr>
          <a:xfrm>
            <a:off x="3273227" y="5119913"/>
            <a:ext cx="566057" cy="0"/>
          </a:xfrm>
          <a:prstGeom prst="line">
            <a:avLst/>
          </a:prstGeom>
          <a:ln w="19050" cap="rnd"/>
        </p:spPr>
        <p:style>
          <a:lnRef idx="1">
            <a:schemeClr val="accent1"/>
          </a:lnRef>
          <a:fillRef idx="0">
            <a:schemeClr val="accent1"/>
          </a:fillRef>
          <a:effectRef idx="0">
            <a:schemeClr val="accent1"/>
          </a:effectRef>
          <a:fontRef idx="minor">
            <a:schemeClr val="tx1"/>
          </a:fontRef>
        </p:style>
      </p:cxnSp>
      <p:sp>
        <p:nvSpPr>
          <p:cNvPr id="19" name="文本框 18">
            <a:extLst>
              <a:ext uri="{FF2B5EF4-FFF2-40B4-BE49-F238E27FC236}">
                <a16:creationId xmlns:a16="http://schemas.microsoft.com/office/drawing/2014/main" id="{46D7C042-01C0-5001-F394-41061F54FBEE}"/>
              </a:ext>
            </a:extLst>
          </p:cNvPr>
          <p:cNvSpPr txBox="1"/>
          <p:nvPr/>
        </p:nvSpPr>
        <p:spPr>
          <a:xfrm>
            <a:off x="8372238" y="1607678"/>
            <a:ext cx="2227792" cy="369332"/>
          </a:xfrm>
          <a:prstGeom prst="rect">
            <a:avLst/>
          </a:prstGeom>
          <a:noFill/>
        </p:spPr>
        <p:txBody>
          <a:bodyPr vert="horz" lIns="0" tIns="0" rIns="0" bIns="0" rtlCol="0">
            <a:noAutofit/>
          </a:bodyPr>
          <a:lstStyle>
            <a:defPPr>
              <a:defRPr lang="zh-CN"/>
            </a:defPPr>
            <a:lvl1pPr>
              <a:defRPr sz="2000">
                <a:solidFill>
                  <a:schemeClr val="accent1"/>
                </a:solidFill>
                <a:latin typeface="+mj-ea"/>
                <a:ea typeface="+mj-ea"/>
              </a:defRPr>
            </a:lvl1pPr>
          </a:lstStyle>
          <a:p>
            <a:r>
              <a:rPr lang="zh-CN" altLang="en-US" b="1" dirty="0"/>
              <a:t>合作伙伴的联系</a:t>
            </a:r>
          </a:p>
        </p:txBody>
      </p:sp>
      <p:sp>
        <p:nvSpPr>
          <p:cNvPr id="20" name="文本框 19">
            <a:extLst>
              <a:ext uri="{FF2B5EF4-FFF2-40B4-BE49-F238E27FC236}">
                <a16:creationId xmlns:a16="http://schemas.microsoft.com/office/drawing/2014/main" id="{E3F26F7D-3615-6C14-735A-4B71A55FB355}"/>
              </a:ext>
            </a:extLst>
          </p:cNvPr>
          <p:cNvSpPr txBox="1"/>
          <p:nvPr/>
        </p:nvSpPr>
        <p:spPr>
          <a:xfrm>
            <a:off x="8440754" y="1983963"/>
            <a:ext cx="3036146" cy="944620"/>
          </a:xfrm>
          <a:prstGeom prst="rect">
            <a:avLst/>
          </a:prstGeom>
          <a:noFill/>
        </p:spPr>
        <p:txBody>
          <a:bodyPr vert="horz" wrap="square" lIns="0" tIns="0" rIns="0" bIns="0" rtlCol="0">
            <a:noAutofit/>
          </a:bodyPr>
          <a:lstStyle/>
          <a:p>
            <a:pPr>
              <a:lnSpc>
                <a:spcPct val="120000"/>
              </a:lnSpc>
            </a:pPr>
            <a:r>
              <a:rPr lang="zh-CN" altLang="en-US" sz="1600" dirty="0">
                <a:solidFill>
                  <a:schemeClr val="tx1">
                    <a:lumMod val="50000"/>
                    <a:lumOff val="50000"/>
                  </a:schemeClr>
                </a:solidFill>
                <a:latin typeface="+mn-ea"/>
                <a:cs typeface="OPPOSans R" panose="00020600040101010101" pitchFamily="18" charset="-122"/>
              </a:rPr>
              <a:t>要巧妙的处理与贸易合作伙伴之间的关系，加强与合作伙伴的交流。相互学习相互促进发展。</a:t>
            </a:r>
          </a:p>
        </p:txBody>
      </p:sp>
      <p:cxnSp>
        <p:nvCxnSpPr>
          <p:cNvPr id="21" name="直接连接符 20">
            <a:extLst>
              <a:ext uri="{FF2B5EF4-FFF2-40B4-BE49-F238E27FC236}">
                <a16:creationId xmlns:a16="http://schemas.microsoft.com/office/drawing/2014/main" id="{ABE3E62D-48C6-9D4E-631F-630D1BB09F0C}"/>
              </a:ext>
            </a:extLst>
          </p:cNvPr>
          <p:cNvCxnSpPr/>
          <p:nvPr/>
        </p:nvCxnSpPr>
        <p:spPr>
          <a:xfrm>
            <a:off x="8446823" y="1971999"/>
            <a:ext cx="566057" cy="0"/>
          </a:xfrm>
          <a:prstGeom prst="line">
            <a:avLst/>
          </a:prstGeom>
          <a:ln w="19050" cap="rnd"/>
        </p:spPr>
        <p:style>
          <a:lnRef idx="1">
            <a:schemeClr val="accent1"/>
          </a:lnRef>
          <a:fillRef idx="0">
            <a:schemeClr val="accent1"/>
          </a:fillRef>
          <a:effectRef idx="0">
            <a:schemeClr val="accent1"/>
          </a:effectRef>
          <a:fontRef idx="minor">
            <a:schemeClr val="tx1"/>
          </a:fontRef>
        </p:style>
      </p:cxnSp>
      <p:sp>
        <p:nvSpPr>
          <p:cNvPr id="22" name="文本框 21">
            <a:extLst>
              <a:ext uri="{FF2B5EF4-FFF2-40B4-BE49-F238E27FC236}">
                <a16:creationId xmlns:a16="http://schemas.microsoft.com/office/drawing/2014/main" id="{1120620B-3D5D-61C2-CA9C-501A203922D8}"/>
              </a:ext>
            </a:extLst>
          </p:cNvPr>
          <p:cNvSpPr txBox="1"/>
          <p:nvPr/>
        </p:nvSpPr>
        <p:spPr>
          <a:xfrm>
            <a:off x="8621483" y="3159108"/>
            <a:ext cx="2227792" cy="369332"/>
          </a:xfrm>
          <a:prstGeom prst="rect">
            <a:avLst/>
          </a:prstGeom>
          <a:noFill/>
        </p:spPr>
        <p:txBody>
          <a:bodyPr vert="horz" lIns="0" tIns="0" rIns="0" bIns="0" rtlCol="0">
            <a:noAutofit/>
          </a:bodyPr>
          <a:lstStyle>
            <a:defPPr>
              <a:defRPr lang="zh-CN"/>
            </a:defPPr>
            <a:lvl1pPr>
              <a:defRPr sz="2000">
                <a:solidFill>
                  <a:schemeClr val="accent1"/>
                </a:solidFill>
                <a:latin typeface="+mj-ea"/>
                <a:ea typeface="+mj-ea"/>
              </a:defRPr>
            </a:lvl1pPr>
          </a:lstStyle>
          <a:p>
            <a:r>
              <a:rPr lang="zh-CN" altLang="en-US" b="1" dirty="0"/>
              <a:t>了解员工的诉求</a:t>
            </a:r>
          </a:p>
        </p:txBody>
      </p:sp>
      <p:sp>
        <p:nvSpPr>
          <p:cNvPr id="23" name="文本框 22">
            <a:extLst>
              <a:ext uri="{FF2B5EF4-FFF2-40B4-BE49-F238E27FC236}">
                <a16:creationId xmlns:a16="http://schemas.microsoft.com/office/drawing/2014/main" id="{E16A9953-4333-A554-2433-71E3FBC3E205}"/>
              </a:ext>
            </a:extLst>
          </p:cNvPr>
          <p:cNvSpPr txBox="1"/>
          <p:nvPr/>
        </p:nvSpPr>
        <p:spPr>
          <a:xfrm>
            <a:off x="8628743" y="3551133"/>
            <a:ext cx="3036146" cy="944620"/>
          </a:xfrm>
          <a:prstGeom prst="rect">
            <a:avLst/>
          </a:prstGeom>
          <a:noFill/>
        </p:spPr>
        <p:txBody>
          <a:bodyPr vert="horz" wrap="square" lIns="0" tIns="0" rIns="0" bIns="0" rtlCol="0">
            <a:noAutofit/>
          </a:bodyPr>
          <a:lstStyle/>
          <a:p>
            <a:pPr>
              <a:lnSpc>
                <a:spcPct val="120000"/>
              </a:lnSpc>
            </a:pPr>
            <a:r>
              <a:rPr lang="zh-CN" altLang="en-US" sz="1600" dirty="0">
                <a:solidFill>
                  <a:schemeClr val="tx1">
                    <a:lumMod val="50000"/>
                    <a:lumOff val="50000"/>
                  </a:schemeClr>
                </a:solidFill>
                <a:latin typeface="+mn-ea"/>
                <a:cs typeface="OPPOSans R" panose="00020600040101010101" pitchFamily="18" charset="-122"/>
              </a:rPr>
              <a:t>尽全力解决员工的各种问题，为员工解决后顾之忧，创造一个良好的工作环境。</a:t>
            </a:r>
          </a:p>
        </p:txBody>
      </p:sp>
      <p:cxnSp>
        <p:nvCxnSpPr>
          <p:cNvPr id="24" name="直接连接符 23">
            <a:extLst>
              <a:ext uri="{FF2B5EF4-FFF2-40B4-BE49-F238E27FC236}">
                <a16:creationId xmlns:a16="http://schemas.microsoft.com/office/drawing/2014/main" id="{AE55059A-75BB-D24A-695C-797B986A243E}"/>
              </a:ext>
            </a:extLst>
          </p:cNvPr>
          <p:cNvCxnSpPr>
            <a:cxnSpLocks/>
          </p:cNvCxnSpPr>
          <p:nvPr/>
        </p:nvCxnSpPr>
        <p:spPr>
          <a:xfrm>
            <a:off x="8671994" y="3526141"/>
            <a:ext cx="566057" cy="0"/>
          </a:xfrm>
          <a:prstGeom prst="line">
            <a:avLst/>
          </a:prstGeom>
          <a:ln w="19050" cap="rnd"/>
        </p:spPr>
        <p:style>
          <a:lnRef idx="1">
            <a:schemeClr val="accent1"/>
          </a:lnRef>
          <a:fillRef idx="0">
            <a:schemeClr val="accent1"/>
          </a:fillRef>
          <a:effectRef idx="0">
            <a:schemeClr val="accent1"/>
          </a:effectRef>
          <a:fontRef idx="minor">
            <a:schemeClr val="tx1"/>
          </a:fontRef>
        </p:style>
      </p:cxnSp>
      <p:sp>
        <p:nvSpPr>
          <p:cNvPr id="25" name="文本框 24">
            <a:extLst>
              <a:ext uri="{FF2B5EF4-FFF2-40B4-BE49-F238E27FC236}">
                <a16:creationId xmlns:a16="http://schemas.microsoft.com/office/drawing/2014/main" id="{0B3B2069-8F67-3C89-82AC-F95A4434D2EB}"/>
              </a:ext>
            </a:extLst>
          </p:cNvPr>
          <p:cNvSpPr txBox="1"/>
          <p:nvPr/>
        </p:nvSpPr>
        <p:spPr>
          <a:xfrm>
            <a:off x="8372238" y="4753739"/>
            <a:ext cx="2022938" cy="369332"/>
          </a:xfrm>
          <a:prstGeom prst="rect">
            <a:avLst/>
          </a:prstGeom>
          <a:noFill/>
        </p:spPr>
        <p:txBody>
          <a:bodyPr vert="horz" lIns="0" tIns="0" rIns="0" bIns="0" rtlCol="0">
            <a:noAutofit/>
          </a:bodyPr>
          <a:lstStyle>
            <a:defPPr>
              <a:defRPr lang="zh-CN"/>
            </a:defPPr>
            <a:lvl1pPr>
              <a:defRPr sz="2000">
                <a:solidFill>
                  <a:schemeClr val="accent1"/>
                </a:solidFill>
                <a:latin typeface="+mj-ea"/>
                <a:ea typeface="+mj-ea"/>
              </a:defRPr>
            </a:lvl1pPr>
          </a:lstStyle>
          <a:p>
            <a:r>
              <a:rPr lang="zh-CN" altLang="en-US" b="1" dirty="0"/>
              <a:t>倾听用户声音</a:t>
            </a:r>
          </a:p>
        </p:txBody>
      </p:sp>
      <p:sp>
        <p:nvSpPr>
          <p:cNvPr id="26" name="文本框 25">
            <a:extLst>
              <a:ext uri="{FF2B5EF4-FFF2-40B4-BE49-F238E27FC236}">
                <a16:creationId xmlns:a16="http://schemas.microsoft.com/office/drawing/2014/main" id="{835C4491-D470-79EA-0EC2-18C92A7CC894}"/>
              </a:ext>
            </a:extLst>
          </p:cNvPr>
          <p:cNvSpPr txBox="1"/>
          <p:nvPr/>
        </p:nvSpPr>
        <p:spPr>
          <a:xfrm>
            <a:off x="8391742" y="5140788"/>
            <a:ext cx="3036146" cy="739241"/>
          </a:xfrm>
          <a:prstGeom prst="rect">
            <a:avLst/>
          </a:prstGeom>
          <a:noFill/>
        </p:spPr>
        <p:txBody>
          <a:bodyPr vert="horz" wrap="square" lIns="0" tIns="0" rIns="0" bIns="0" rtlCol="0">
            <a:noAutofit/>
          </a:bodyPr>
          <a:lstStyle/>
          <a:p>
            <a:pPr>
              <a:lnSpc>
                <a:spcPct val="120000"/>
              </a:lnSpc>
            </a:pPr>
            <a:r>
              <a:rPr lang="zh-CN" altLang="en-US" sz="1600" dirty="0">
                <a:solidFill>
                  <a:schemeClr val="tx1">
                    <a:lumMod val="50000"/>
                    <a:lumOff val="50000"/>
                  </a:schemeClr>
                </a:solidFill>
                <a:latin typeface="+mn-ea"/>
                <a:cs typeface="OPPOSans R" panose="00020600040101010101" pitchFamily="18" charset="-122"/>
              </a:rPr>
              <a:t>要不断倾听用户的声音，针对用户的诉求推出相应的产品。为用户解决难题。</a:t>
            </a:r>
          </a:p>
        </p:txBody>
      </p:sp>
      <p:cxnSp>
        <p:nvCxnSpPr>
          <p:cNvPr id="27" name="直接连接符 26">
            <a:extLst>
              <a:ext uri="{FF2B5EF4-FFF2-40B4-BE49-F238E27FC236}">
                <a16:creationId xmlns:a16="http://schemas.microsoft.com/office/drawing/2014/main" id="{C656BE12-B454-20F5-A678-FA0DBD33E068}"/>
              </a:ext>
            </a:extLst>
          </p:cNvPr>
          <p:cNvCxnSpPr>
            <a:cxnSpLocks/>
          </p:cNvCxnSpPr>
          <p:nvPr/>
        </p:nvCxnSpPr>
        <p:spPr>
          <a:xfrm>
            <a:off x="8382087" y="5111821"/>
            <a:ext cx="566057" cy="0"/>
          </a:xfrm>
          <a:prstGeom prst="line">
            <a:avLst/>
          </a:prstGeom>
          <a:ln w="19050" cap="rnd"/>
        </p:spPr>
        <p:style>
          <a:lnRef idx="1">
            <a:schemeClr val="accent1"/>
          </a:lnRef>
          <a:fillRef idx="0">
            <a:schemeClr val="accent1"/>
          </a:fillRef>
          <a:effectRef idx="0">
            <a:schemeClr val="accent1"/>
          </a:effectRef>
          <a:fontRef idx="minor">
            <a:schemeClr val="tx1"/>
          </a:fontRef>
        </p:style>
      </p:cxnSp>
      <p:sp>
        <p:nvSpPr>
          <p:cNvPr id="29" name="椭圆 28">
            <a:extLst>
              <a:ext uri="{FF2B5EF4-FFF2-40B4-BE49-F238E27FC236}">
                <a16:creationId xmlns:a16="http://schemas.microsoft.com/office/drawing/2014/main" id="{E8F87FE2-3584-122E-16CE-6D0D54AFAC15}"/>
              </a:ext>
            </a:extLst>
          </p:cNvPr>
          <p:cNvSpPr>
            <a:spLocks noChangeAspect="1"/>
          </p:cNvSpPr>
          <p:nvPr/>
        </p:nvSpPr>
        <p:spPr>
          <a:xfrm flipH="1">
            <a:off x="4262920" y="2029732"/>
            <a:ext cx="108000" cy="107999"/>
          </a:xfrm>
          <a:prstGeom prst="ellipse">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椭圆 29">
            <a:extLst>
              <a:ext uri="{FF2B5EF4-FFF2-40B4-BE49-F238E27FC236}">
                <a16:creationId xmlns:a16="http://schemas.microsoft.com/office/drawing/2014/main" id="{D329DA27-E976-AF82-30D3-35D71C8EB401}"/>
              </a:ext>
            </a:extLst>
          </p:cNvPr>
          <p:cNvSpPr>
            <a:spLocks noChangeAspect="1"/>
          </p:cNvSpPr>
          <p:nvPr/>
        </p:nvSpPr>
        <p:spPr>
          <a:xfrm flipH="1">
            <a:off x="3737380" y="3626964"/>
            <a:ext cx="108000" cy="107999"/>
          </a:xfrm>
          <a:prstGeom prst="ellipse">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椭圆 30">
            <a:extLst>
              <a:ext uri="{FF2B5EF4-FFF2-40B4-BE49-F238E27FC236}">
                <a16:creationId xmlns:a16="http://schemas.microsoft.com/office/drawing/2014/main" id="{77396A8F-B61F-EBA1-CD83-59AFCA057472}"/>
              </a:ext>
            </a:extLst>
          </p:cNvPr>
          <p:cNvSpPr>
            <a:spLocks noChangeAspect="1"/>
          </p:cNvSpPr>
          <p:nvPr/>
        </p:nvSpPr>
        <p:spPr>
          <a:xfrm flipH="1">
            <a:off x="4346484" y="5107708"/>
            <a:ext cx="108000" cy="107999"/>
          </a:xfrm>
          <a:prstGeom prst="ellipse">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椭圆 32">
            <a:extLst>
              <a:ext uri="{FF2B5EF4-FFF2-40B4-BE49-F238E27FC236}">
                <a16:creationId xmlns:a16="http://schemas.microsoft.com/office/drawing/2014/main" id="{7C15DF3D-D923-C237-7DAC-3ED607A636B5}"/>
              </a:ext>
            </a:extLst>
          </p:cNvPr>
          <p:cNvSpPr>
            <a:spLocks noChangeAspect="1"/>
          </p:cNvSpPr>
          <p:nvPr/>
        </p:nvSpPr>
        <p:spPr>
          <a:xfrm>
            <a:off x="7856702" y="2097880"/>
            <a:ext cx="108000" cy="107999"/>
          </a:xfrm>
          <a:prstGeom prst="ellipse">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椭圆 33">
            <a:extLst>
              <a:ext uri="{FF2B5EF4-FFF2-40B4-BE49-F238E27FC236}">
                <a16:creationId xmlns:a16="http://schemas.microsoft.com/office/drawing/2014/main" id="{1984095A-67D0-486B-A8FC-E6972ABB6805}"/>
              </a:ext>
            </a:extLst>
          </p:cNvPr>
          <p:cNvSpPr>
            <a:spLocks noChangeAspect="1"/>
          </p:cNvSpPr>
          <p:nvPr/>
        </p:nvSpPr>
        <p:spPr>
          <a:xfrm>
            <a:off x="8363099" y="3504295"/>
            <a:ext cx="108000" cy="107999"/>
          </a:xfrm>
          <a:prstGeom prst="ellipse">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椭圆 34">
            <a:extLst>
              <a:ext uri="{FF2B5EF4-FFF2-40B4-BE49-F238E27FC236}">
                <a16:creationId xmlns:a16="http://schemas.microsoft.com/office/drawing/2014/main" id="{D1D24B88-539F-A14D-DECB-6F7BBA3EF9BE}"/>
              </a:ext>
            </a:extLst>
          </p:cNvPr>
          <p:cNvSpPr>
            <a:spLocks noChangeAspect="1"/>
          </p:cNvSpPr>
          <p:nvPr/>
        </p:nvSpPr>
        <p:spPr>
          <a:xfrm>
            <a:off x="7871321" y="5018696"/>
            <a:ext cx="108000" cy="107999"/>
          </a:xfrm>
          <a:prstGeom prst="ellipse">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6" name="图形 35" descr="集体讨论">
            <a:extLst>
              <a:ext uri="{FF2B5EF4-FFF2-40B4-BE49-F238E27FC236}">
                <a16:creationId xmlns:a16="http://schemas.microsoft.com/office/drawing/2014/main" id="{1F0B0C12-4328-01EF-DB06-1FC241D61A1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046915" y="2474816"/>
            <a:ext cx="2138924" cy="2138924"/>
          </a:xfrm>
          <a:prstGeom prst="rect">
            <a:avLst/>
          </a:prstGeom>
        </p:spPr>
      </p:pic>
    </p:spTree>
    <p:extLst>
      <p:ext uri="{BB962C8B-B14F-4D97-AF65-F5344CB8AC3E}">
        <p14:creationId xmlns:p14="http://schemas.microsoft.com/office/powerpoint/2010/main" val="17073042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F4C51502-603E-F380-7507-DE37A21A4AF1}"/>
              </a:ext>
            </a:extLst>
          </p:cNvPr>
          <p:cNvSpPr>
            <a:spLocks noGrp="1"/>
          </p:cNvSpPr>
          <p:nvPr>
            <p:ph type="body" sz="quarter" idx="10"/>
          </p:nvPr>
        </p:nvSpPr>
        <p:spPr/>
        <p:txBody>
          <a:bodyPr/>
          <a:lstStyle/>
          <a:p>
            <a:r>
              <a:rPr lang="zh-CN" altLang="en-US" dirty="0">
                <a:gradFill>
                  <a:gsLst>
                    <a:gs pos="0">
                      <a:schemeClr val="accent1"/>
                    </a:gs>
                    <a:gs pos="100000">
                      <a:schemeClr val="accent2"/>
                    </a:gs>
                  </a:gsLst>
                  <a:lin ang="2700000" scaled="0"/>
                </a:gradFill>
                <a:latin typeface="+mj-lt"/>
                <a:ea typeface="+mj-ea"/>
              </a:rPr>
              <a:t>公司项目合作伙伴</a:t>
            </a:r>
          </a:p>
        </p:txBody>
      </p:sp>
      <p:pic>
        <p:nvPicPr>
          <p:cNvPr id="4" name="Picture 2">
            <a:hlinkClick r:id="rId2"/>
            <a:extLst>
              <a:ext uri="{FF2B5EF4-FFF2-40B4-BE49-F238E27FC236}">
                <a16:creationId xmlns:a16="http://schemas.microsoft.com/office/drawing/2014/main" id="{0AE52201-D5BE-1BEC-4B5D-BC795AA52F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37966" y="629542"/>
            <a:ext cx="1758709" cy="234495"/>
          </a:xfrm>
          <a:prstGeom prst="rect">
            <a:avLst/>
          </a:prstGeom>
          <a:noFill/>
          <a:extLst>
            <a:ext uri="{909E8E84-426E-40DD-AFC4-6F175D3DCCD1}">
              <a14:hiddenFill xmlns:a14="http://schemas.microsoft.com/office/drawing/2010/main">
                <a:solidFill>
                  <a:srgbClr val="FFFFFF"/>
                </a:solidFill>
              </a14:hiddenFill>
            </a:ext>
          </a:extLst>
        </p:spPr>
      </p:pic>
      <p:sp>
        <p:nvSpPr>
          <p:cNvPr id="6" name="矩形: 圆角 5">
            <a:extLst>
              <a:ext uri="{FF2B5EF4-FFF2-40B4-BE49-F238E27FC236}">
                <a16:creationId xmlns:a16="http://schemas.microsoft.com/office/drawing/2014/main" id="{4ADD345B-64EA-5178-35E3-9111D07E1F0A}"/>
              </a:ext>
            </a:extLst>
          </p:cNvPr>
          <p:cNvSpPr/>
          <p:nvPr/>
        </p:nvSpPr>
        <p:spPr>
          <a:xfrm>
            <a:off x="1645701" y="1460409"/>
            <a:ext cx="2368230" cy="888086"/>
          </a:xfrm>
          <a:prstGeom prst="roundRect">
            <a:avLst>
              <a:gd name="adj" fmla="val 8519"/>
            </a:avLst>
          </a:prstGeom>
          <a:solidFill>
            <a:schemeClr val="bg1"/>
          </a:solidFill>
          <a:ln w="6350">
            <a:solidFill>
              <a:schemeClr val="accent1"/>
            </a:solidFill>
          </a:ln>
          <a:effectLst>
            <a:outerShdw blurRad="254000" dist="177800" sx="99000" sy="99000" algn="l" rotWithShape="0">
              <a:schemeClr val="accent1">
                <a:lumMod val="75000"/>
                <a:alpha val="1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Picture 2">
            <a:hlinkClick r:id="rId2"/>
            <a:extLst>
              <a:ext uri="{FF2B5EF4-FFF2-40B4-BE49-F238E27FC236}">
                <a16:creationId xmlns:a16="http://schemas.microsoft.com/office/drawing/2014/main" id="{9CFDD10E-BC23-37D8-3076-95F5878E60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0462" y="1787205"/>
            <a:ext cx="1758709" cy="234495"/>
          </a:xfrm>
          <a:prstGeom prst="rect">
            <a:avLst/>
          </a:prstGeom>
          <a:noFill/>
          <a:extLst>
            <a:ext uri="{909E8E84-426E-40DD-AFC4-6F175D3DCCD1}">
              <a14:hiddenFill xmlns:a14="http://schemas.microsoft.com/office/drawing/2010/main">
                <a:solidFill>
                  <a:srgbClr val="FFFFFF"/>
                </a:solidFill>
              </a14:hiddenFill>
            </a:ext>
          </a:extLst>
        </p:spPr>
      </p:pic>
      <p:sp>
        <p:nvSpPr>
          <p:cNvPr id="9" name="矩形: 圆角 8">
            <a:extLst>
              <a:ext uri="{FF2B5EF4-FFF2-40B4-BE49-F238E27FC236}">
                <a16:creationId xmlns:a16="http://schemas.microsoft.com/office/drawing/2014/main" id="{58E46749-D6D8-1F04-3635-DE3A0B00E536}"/>
              </a:ext>
            </a:extLst>
          </p:cNvPr>
          <p:cNvSpPr/>
          <p:nvPr/>
        </p:nvSpPr>
        <p:spPr>
          <a:xfrm>
            <a:off x="1645701" y="2624789"/>
            <a:ext cx="2368230" cy="888086"/>
          </a:xfrm>
          <a:prstGeom prst="roundRect">
            <a:avLst>
              <a:gd name="adj" fmla="val 8519"/>
            </a:avLst>
          </a:prstGeom>
          <a:solidFill>
            <a:schemeClr val="bg1"/>
          </a:solidFill>
          <a:ln w="6350">
            <a:solidFill>
              <a:schemeClr val="accent1"/>
            </a:solidFill>
          </a:ln>
          <a:effectLst>
            <a:outerShdw blurRad="254000" dist="177800" sx="99000" sy="99000" algn="l" rotWithShape="0">
              <a:schemeClr val="accent1">
                <a:lumMod val="75000"/>
                <a:alpha val="1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Picture 2">
            <a:hlinkClick r:id="rId2"/>
            <a:extLst>
              <a:ext uri="{FF2B5EF4-FFF2-40B4-BE49-F238E27FC236}">
                <a16:creationId xmlns:a16="http://schemas.microsoft.com/office/drawing/2014/main" id="{EEBF4C00-5CAE-F2C9-D1A4-4B1144CD8E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0462" y="2951585"/>
            <a:ext cx="1758709" cy="234495"/>
          </a:xfrm>
          <a:prstGeom prst="rect">
            <a:avLst/>
          </a:prstGeom>
          <a:noFill/>
          <a:extLst>
            <a:ext uri="{909E8E84-426E-40DD-AFC4-6F175D3DCCD1}">
              <a14:hiddenFill xmlns:a14="http://schemas.microsoft.com/office/drawing/2010/main">
                <a:solidFill>
                  <a:srgbClr val="FFFFFF"/>
                </a:solidFill>
              </a14:hiddenFill>
            </a:ext>
          </a:extLst>
        </p:spPr>
      </p:pic>
      <p:sp>
        <p:nvSpPr>
          <p:cNvPr id="12" name="矩形: 圆角 11">
            <a:extLst>
              <a:ext uri="{FF2B5EF4-FFF2-40B4-BE49-F238E27FC236}">
                <a16:creationId xmlns:a16="http://schemas.microsoft.com/office/drawing/2014/main" id="{E60C319F-1BFB-10A3-87D5-F45DDE0AF517}"/>
              </a:ext>
            </a:extLst>
          </p:cNvPr>
          <p:cNvSpPr/>
          <p:nvPr/>
        </p:nvSpPr>
        <p:spPr>
          <a:xfrm>
            <a:off x="1645701" y="3789169"/>
            <a:ext cx="2368230" cy="888086"/>
          </a:xfrm>
          <a:prstGeom prst="roundRect">
            <a:avLst>
              <a:gd name="adj" fmla="val 8519"/>
            </a:avLst>
          </a:prstGeom>
          <a:solidFill>
            <a:schemeClr val="bg1"/>
          </a:solidFill>
          <a:ln w="6350">
            <a:solidFill>
              <a:schemeClr val="accent1"/>
            </a:solidFill>
          </a:ln>
          <a:effectLst>
            <a:outerShdw blurRad="254000" dist="177800" sx="99000" sy="99000" algn="l" rotWithShape="0">
              <a:schemeClr val="accent1">
                <a:lumMod val="75000"/>
                <a:alpha val="1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Picture 2">
            <a:hlinkClick r:id="rId2"/>
            <a:extLst>
              <a:ext uri="{FF2B5EF4-FFF2-40B4-BE49-F238E27FC236}">
                <a16:creationId xmlns:a16="http://schemas.microsoft.com/office/drawing/2014/main" id="{2A22625C-8987-BEBA-3D8F-5AFEF1989F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0462" y="4115965"/>
            <a:ext cx="1758709" cy="234495"/>
          </a:xfrm>
          <a:prstGeom prst="rect">
            <a:avLst/>
          </a:prstGeom>
          <a:noFill/>
          <a:extLst>
            <a:ext uri="{909E8E84-426E-40DD-AFC4-6F175D3DCCD1}">
              <a14:hiddenFill xmlns:a14="http://schemas.microsoft.com/office/drawing/2010/main">
                <a:solidFill>
                  <a:srgbClr val="FFFFFF"/>
                </a:solidFill>
              </a14:hiddenFill>
            </a:ext>
          </a:extLst>
        </p:spPr>
      </p:pic>
      <p:sp>
        <p:nvSpPr>
          <p:cNvPr id="15" name="矩形: 圆角 14">
            <a:extLst>
              <a:ext uri="{FF2B5EF4-FFF2-40B4-BE49-F238E27FC236}">
                <a16:creationId xmlns:a16="http://schemas.microsoft.com/office/drawing/2014/main" id="{2F900E8A-2116-4C6D-1C84-33267667A303}"/>
              </a:ext>
            </a:extLst>
          </p:cNvPr>
          <p:cNvSpPr/>
          <p:nvPr/>
        </p:nvSpPr>
        <p:spPr>
          <a:xfrm>
            <a:off x="1645701" y="4953548"/>
            <a:ext cx="2368230" cy="888086"/>
          </a:xfrm>
          <a:prstGeom prst="roundRect">
            <a:avLst>
              <a:gd name="adj" fmla="val 8519"/>
            </a:avLst>
          </a:prstGeom>
          <a:solidFill>
            <a:schemeClr val="bg1"/>
          </a:solidFill>
          <a:ln w="6350">
            <a:solidFill>
              <a:schemeClr val="accent1"/>
            </a:solidFill>
          </a:ln>
          <a:effectLst>
            <a:outerShdw blurRad="254000" dist="177800" sx="99000" sy="99000" algn="l" rotWithShape="0">
              <a:schemeClr val="accent1">
                <a:lumMod val="75000"/>
                <a:alpha val="1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6" name="Picture 2">
            <a:hlinkClick r:id="rId2"/>
            <a:extLst>
              <a:ext uri="{FF2B5EF4-FFF2-40B4-BE49-F238E27FC236}">
                <a16:creationId xmlns:a16="http://schemas.microsoft.com/office/drawing/2014/main" id="{19A7B5E9-A111-8E9C-2A32-1EE1CF8C6F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0462" y="5280344"/>
            <a:ext cx="1758709" cy="234495"/>
          </a:xfrm>
          <a:prstGeom prst="rect">
            <a:avLst/>
          </a:prstGeom>
          <a:noFill/>
          <a:extLst>
            <a:ext uri="{909E8E84-426E-40DD-AFC4-6F175D3DCCD1}">
              <a14:hiddenFill xmlns:a14="http://schemas.microsoft.com/office/drawing/2010/main">
                <a:solidFill>
                  <a:srgbClr val="FFFFFF"/>
                </a:solidFill>
              </a14:hiddenFill>
            </a:ext>
          </a:extLst>
        </p:spPr>
      </p:pic>
      <p:sp>
        <p:nvSpPr>
          <p:cNvPr id="18" name="矩形: 圆角 17">
            <a:extLst>
              <a:ext uri="{FF2B5EF4-FFF2-40B4-BE49-F238E27FC236}">
                <a16:creationId xmlns:a16="http://schemas.microsoft.com/office/drawing/2014/main" id="{3D79B111-1BAE-D8A9-F731-866EC9175346}"/>
              </a:ext>
            </a:extLst>
          </p:cNvPr>
          <p:cNvSpPr/>
          <p:nvPr/>
        </p:nvSpPr>
        <p:spPr>
          <a:xfrm>
            <a:off x="4911885" y="1460409"/>
            <a:ext cx="2368230" cy="888086"/>
          </a:xfrm>
          <a:prstGeom prst="roundRect">
            <a:avLst>
              <a:gd name="adj" fmla="val 8519"/>
            </a:avLst>
          </a:prstGeom>
          <a:solidFill>
            <a:schemeClr val="bg1"/>
          </a:solidFill>
          <a:ln w="6350">
            <a:solidFill>
              <a:schemeClr val="accent1"/>
            </a:solidFill>
          </a:ln>
          <a:effectLst>
            <a:outerShdw blurRad="254000" dist="177800" sx="99000" sy="99000" algn="l" rotWithShape="0">
              <a:schemeClr val="accent1">
                <a:lumMod val="75000"/>
                <a:alpha val="1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9" name="Picture 2">
            <a:hlinkClick r:id="rId2"/>
            <a:extLst>
              <a:ext uri="{FF2B5EF4-FFF2-40B4-BE49-F238E27FC236}">
                <a16:creationId xmlns:a16="http://schemas.microsoft.com/office/drawing/2014/main" id="{81B81E90-71B4-CE0E-C2E7-D40576D656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6646" y="1787205"/>
            <a:ext cx="1758709" cy="234495"/>
          </a:xfrm>
          <a:prstGeom prst="rect">
            <a:avLst/>
          </a:prstGeom>
          <a:noFill/>
          <a:extLst>
            <a:ext uri="{909E8E84-426E-40DD-AFC4-6F175D3DCCD1}">
              <a14:hiddenFill xmlns:a14="http://schemas.microsoft.com/office/drawing/2010/main">
                <a:solidFill>
                  <a:srgbClr val="FFFFFF"/>
                </a:solidFill>
              </a14:hiddenFill>
            </a:ext>
          </a:extLst>
        </p:spPr>
      </p:pic>
      <p:sp>
        <p:nvSpPr>
          <p:cNvPr id="21" name="矩形: 圆角 20">
            <a:extLst>
              <a:ext uri="{FF2B5EF4-FFF2-40B4-BE49-F238E27FC236}">
                <a16:creationId xmlns:a16="http://schemas.microsoft.com/office/drawing/2014/main" id="{6835CB09-5CCF-4D88-014B-1FE9CD183938}"/>
              </a:ext>
            </a:extLst>
          </p:cNvPr>
          <p:cNvSpPr/>
          <p:nvPr/>
        </p:nvSpPr>
        <p:spPr>
          <a:xfrm>
            <a:off x="4911885" y="2624789"/>
            <a:ext cx="2368230" cy="888086"/>
          </a:xfrm>
          <a:prstGeom prst="roundRect">
            <a:avLst>
              <a:gd name="adj" fmla="val 8519"/>
            </a:avLst>
          </a:prstGeom>
          <a:solidFill>
            <a:schemeClr val="bg1"/>
          </a:solidFill>
          <a:ln w="6350">
            <a:solidFill>
              <a:schemeClr val="accent1"/>
            </a:solidFill>
          </a:ln>
          <a:effectLst>
            <a:outerShdw blurRad="254000" dist="177800" sx="99000" sy="99000" algn="l" rotWithShape="0">
              <a:schemeClr val="accent1">
                <a:lumMod val="75000"/>
                <a:alpha val="1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2" name="Picture 2">
            <a:hlinkClick r:id="rId2"/>
            <a:extLst>
              <a:ext uri="{FF2B5EF4-FFF2-40B4-BE49-F238E27FC236}">
                <a16:creationId xmlns:a16="http://schemas.microsoft.com/office/drawing/2014/main" id="{5BE04F21-E564-529C-3EA4-EC349B95A2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6646" y="2951585"/>
            <a:ext cx="1758709" cy="234495"/>
          </a:xfrm>
          <a:prstGeom prst="rect">
            <a:avLst/>
          </a:prstGeom>
          <a:noFill/>
          <a:extLst>
            <a:ext uri="{909E8E84-426E-40DD-AFC4-6F175D3DCCD1}">
              <a14:hiddenFill xmlns:a14="http://schemas.microsoft.com/office/drawing/2010/main">
                <a:solidFill>
                  <a:srgbClr val="FFFFFF"/>
                </a:solidFill>
              </a14:hiddenFill>
            </a:ext>
          </a:extLst>
        </p:spPr>
      </p:pic>
      <p:sp>
        <p:nvSpPr>
          <p:cNvPr id="24" name="矩形: 圆角 23">
            <a:extLst>
              <a:ext uri="{FF2B5EF4-FFF2-40B4-BE49-F238E27FC236}">
                <a16:creationId xmlns:a16="http://schemas.microsoft.com/office/drawing/2014/main" id="{E127F22D-F263-EA06-6896-68372FDAEB0E}"/>
              </a:ext>
            </a:extLst>
          </p:cNvPr>
          <p:cNvSpPr/>
          <p:nvPr/>
        </p:nvSpPr>
        <p:spPr>
          <a:xfrm>
            <a:off x="4911885" y="3789169"/>
            <a:ext cx="2368230" cy="888086"/>
          </a:xfrm>
          <a:prstGeom prst="roundRect">
            <a:avLst>
              <a:gd name="adj" fmla="val 8519"/>
            </a:avLst>
          </a:prstGeom>
          <a:solidFill>
            <a:schemeClr val="bg1"/>
          </a:solidFill>
          <a:ln w="6350">
            <a:solidFill>
              <a:schemeClr val="accent1"/>
            </a:solidFill>
          </a:ln>
          <a:effectLst>
            <a:outerShdw blurRad="254000" dist="177800" sx="99000" sy="99000" algn="l" rotWithShape="0">
              <a:schemeClr val="accent1">
                <a:lumMod val="75000"/>
                <a:alpha val="1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5" name="Picture 2">
            <a:hlinkClick r:id="rId2"/>
            <a:extLst>
              <a:ext uri="{FF2B5EF4-FFF2-40B4-BE49-F238E27FC236}">
                <a16:creationId xmlns:a16="http://schemas.microsoft.com/office/drawing/2014/main" id="{13FE539E-9BDC-2E8C-4D41-C6801C7E6D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6646" y="4115965"/>
            <a:ext cx="1758709" cy="234495"/>
          </a:xfrm>
          <a:prstGeom prst="rect">
            <a:avLst/>
          </a:prstGeom>
          <a:noFill/>
          <a:extLst>
            <a:ext uri="{909E8E84-426E-40DD-AFC4-6F175D3DCCD1}">
              <a14:hiddenFill xmlns:a14="http://schemas.microsoft.com/office/drawing/2010/main">
                <a:solidFill>
                  <a:srgbClr val="FFFFFF"/>
                </a:solidFill>
              </a14:hiddenFill>
            </a:ext>
          </a:extLst>
        </p:spPr>
      </p:pic>
      <p:sp>
        <p:nvSpPr>
          <p:cNvPr id="27" name="矩形: 圆角 26">
            <a:extLst>
              <a:ext uri="{FF2B5EF4-FFF2-40B4-BE49-F238E27FC236}">
                <a16:creationId xmlns:a16="http://schemas.microsoft.com/office/drawing/2014/main" id="{71BCE470-6D7B-911E-8D92-09A36B9B006B}"/>
              </a:ext>
            </a:extLst>
          </p:cNvPr>
          <p:cNvSpPr/>
          <p:nvPr/>
        </p:nvSpPr>
        <p:spPr>
          <a:xfrm>
            <a:off x="4911885" y="4953548"/>
            <a:ext cx="2368230" cy="888086"/>
          </a:xfrm>
          <a:prstGeom prst="roundRect">
            <a:avLst>
              <a:gd name="adj" fmla="val 8519"/>
            </a:avLst>
          </a:prstGeom>
          <a:solidFill>
            <a:schemeClr val="bg1"/>
          </a:solidFill>
          <a:ln w="6350">
            <a:solidFill>
              <a:schemeClr val="accent1"/>
            </a:solidFill>
          </a:ln>
          <a:effectLst>
            <a:outerShdw blurRad="254000" dist="177800" sx="99000" sy="99000" algn="l" rotWithShape="0">
              <a:schemeClr val="accent1">
                <a:lumMod val="75000"/>
                <a:alpha val="1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8" name="Picture 2">
            <a:hlinkClick r:id="rId2"/>
            <a:extLst>
              <a:ext uri="{FF2B5EF4-FFF2-40B4-BE49-F238E27FC236}">
                <a16:creationId xmlns:a16="http://schemas.microsoft.com/office/drawing/2014/main" id="{A2334C6F-3A4B-FC11-6E17-A7B2D3748C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6646" y="5280344"/>
            <a:ext cx="1758709" cy="234495"/>
          </a:xfrm>
          <a:prstGeom prst="rect">
            <a:avLst/>
          </a:prstGeom>
          <a:noFill/>
          <a:extLst>
            <a:ext uri="{909E8E84-426E-40DD-AFC4-6F175D3DCCD1}">
              <a14:hiddenFill xmlns:a14="http://schemas.microsoft.com/office/drawing/2010/main">
                <a:solidFill>
                  <a:srgbClr val="FFFFFF"/>
                </a:solidFill>
              </a14:hiddenFill>
            </a:ext>
          </a:extLst>
        </p:spPr>
      </p:pic>
      <p:sp>
        <p:nvSpPr>
          <p:cNvPr id="30" name="矩形: 圆角 29">
            <a:extLst>
              <a:ext uri="{FF2B5EF4-FFF2-40B4-BE49-F238E27FC236}">
                <a16:creationId xmlns:a16="http://schemas.microsoft.com/office/drawing/2014/main" id="{8D2FF3C0-80C3-32B5-1E4D-5B1670A4048B}"/>
              </a:ext>
            </a:extLst>
          </p:cNvPr>
          <p:cNvSpPr/>
          <p:nvPr/>
        </p:nvSpPr>
        <p:spPr>
          <a:xfrm>
            <a:off x="8178069" y="1460409"/>
            <a:ext cx="2368230" cy="888086"/>
          </a:xfrm>
          <a:prstGeom prst="roundRect">
            <a:avLst>
              <a:gd name="adj" fmla="val 8519"/>
            </a:avLst>
          </a:prstGeom>
          <a:solidFill>
            <a:schemeClr val="bg1"/>
          </a:solidFill>
          <a:ln w="6350">
            <a:solidFill>
              <a:schemeClr val="accent1"/>
            </a:solidFill>
          </a:ln>
          <a:effectLst>
            <a:outerShdw blurRad="254000" dist="177800" sx="99000" sy="99000" algn="l" rotWithShape="0">
              <a:schemeClr val="accent1">
                <a:lumMod val="75000"/>
                <a:alpha val="1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1" name="Picture 2">
            <a:hlinkClick r:id="rId2"/>
            <a:extLst>
              <a:ext uri="{FF2B5EF4-FFF2-40B4-BE49-F238E27FC236}">
                <a16:creationId xmlns:a16="http://schemas.microsoft.com/office/drawing/2014/main" id="{16753D3A-C76C-B239-BEF9-F8AE868D0A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82830" y="1787205"/>
            <a:ext cx="1758709" cy="234495"/>
          </a:xfrm>
          <a:prstGeom prst="rect">
            <a:avLst/>
          </a:prstGeom>
          <a:noFill/>
          <a:extLst>
            <a:ext uri="{909E8E84-426E-40DD-AFC4-6F175D3DCCD1}">
              <a14:hiddenFill xmlns:a14="http://schemas.microsoft.com/office/drawing/2010/main">
                <a:solidFill>
                  <a:srgbClr val="FFFFFF"/>
                </a:solidFill>
              </a14:hiddenFill>
            </a:ext>
          </a:extLst>
        </p:spPr>
      </p:pic>
      <p:sp>
        <p:nvSpPr>
          <p:cNvPr id="33" name="矩形: 圆角 32">
            <a:extLst>
              <a:ext uri="{FF2B5EF4-FFF2-40B4-BE49-F238E27FC236}">
                <a16:creationId xmlns:a16="http://schemas.microsoft.com/office/drawing/2014/main" id="{840AFCD9-617D-9773-5538-ABF794DB7005}"/>
              </a:ext>
            </a:extLst>
          </p:cNvPr>
          <p:cNvSpPr/>
          <p:nvPr/>
        </p:nvSpPr>
        <p:spPr>
          <a:xfrm>
            <a:off x="8178069" y="2624789"/>
            <a:ext cx="2368230" cy="888086"/>
          </a:xfrm>
          <a:prstGeom prst="roundRect">
            <a:avLst>
              <a:gd name="adj" fmla="val 8519"/>
            </a:avLst>
          </a:prstGeom>
          <a:solidFill>
            <a:schemeClr val="bg1"/>
          </a:solidFill>
          <a:ln w="6350">
            <a:solidFill>
              <a:schemeClr val="accent1"/>
            </a:solidFill>
          </a:ln>
          <a:effectLst>
            <a:outerShdw blurRad="254000" dist="177800" sx="99000" sy="99000" algn="l" rotWithShape="0">
              <a:schemeClr val="accent1">
                <a:lumMod val="75000"/>
                <a:alpha val="1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4" name="Picture 2">
            <a:hlinkClick r:id="rId2"/>
            <a:extLst>
              <a:ext uri="{FF2B5EF4-FFF2-40B4-BE49-F238E27FC236}">
                <a16:creationId xmlns:a16="http://schemas.microsoft.com/office/drawing/2014/main" id="{18F46EA8-01E0-8442-5BA7-93028908D1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82830" y="2951585"/>
            <a:ext cx="1758709" cy="234495"/>
          </a:xfrm>
          <a:prstGeom prst="rect">
            <a:avLst/>
          </a:prstGeom>
          <a:noFill/>
          <a:extLst>
            <a:ext uri="{909E8E84-426E-40DD-AFC4-6F175D3DCCD1}">
              <a14:hiddenFill xmlns:a14="http://schemas.microsoft.com/office/drawing/2010/main">
                <a:solidFill>
                  <a:srgbClr val="FFFFFF"/>
                </a:solidFill>
              </a14:hiddenFill>
            </a:ext>
          </a:extLst>
        </p:spPr>
      </p:pic>
      <p:sp>
        <p:nvSpPr>
          <p:cNvPr id="36" name="矩形: 圆角 35">
            <a:extLst>
              <a:ext uri="{FF2B5EF4-FFF2-40B4-BE49-F238E27FC236}">
                <a16:creationId xmlns:a16="http://schemas.microsoft.com/office/drawing/2014/main" id="{19CD0D1C-C86A-5655-3F53-5CD7920DE13C}"/>
              </a:ext>
            </a:extLst>
          </p:cNvPr>
          <p:cNvSpPr/>
          <p:nvPr/>
        </p:nvSpPr>
        <p:spPr>
          <a:xfrm>
            <a:off x="8178069" y="3789169"/>
            <a:ext cx="2368230" cy="888086"/>
          </a:xfrm>
          <a:prstGeom prst="roundRect">
            <a:avLst>
              <a:gd name="adj" fmla="val 8519"/>
            </a:avLst>
          </a:prstGeom>
          <a:solidFill>
            <a:schemeClr val="bg1"/>
          </a:solidFill>
          <a:ln w="6350">
            <a:solidFill>
              <a:schemeClr val="accent1"/>
            </a:solidFill>
          </a:ln>
          <a:effectLst>
            <a:outerShdw blurRad="254000" dist="177800" sx="99000" sy="99000" algn="l" rotWithShape="0">
              <a:schemeClr val="accent1">
                <a:lumMod val="75000"/>
                <a:alpha val="1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7" name="Picture 2">
            <a:hlinkClick r:id="rId2"/>
            <a:extLst>
              <a:ext uri="{FF2B5EF4-FFF2-40B4-BE49-F238E27FC236}">
                <a16:creationId xmlns:a16="http://schemas.microsoft.com/office/drawing/2014/main" id="{61285A46-C4DB-7D70-386F-2AADCA9D0E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82830" y="4115965"/>
            <a:ext cx="1758709" cy="234495"/>
          </a:xfrm>
          <a:prstGeom prst="rect">
            <a:avLst/>
          </a:prstGeom>
          <a:noFill/>
          <a:extLst>
            <a:ext uri="{909E8E84-426E-40DD-AFC4-6F175D3DCCD1}">
              <a14:hiddenFill xmlns:a14="http://schemas.microsoft.com/office/drawing/2010/main">
                <a:solidFill>
                  <a:srgbClr val="FFFFFF"/>
                </a:solidFill>
              </a14:hiddenFill>
            </a:ext>
          </a:extLst>
        </p:spPr>
      </p:pic>
      <p:sp>
        <p:nvSpPr>
          <p:cNvPr id="39" name="矩形: 圆角 38">
            <a:extLst>
              <a:ext uri="{FF2B5EF4-FFF2-40B4-BE49-F238E27FC236}">
                <a16:creationId xmlns:a16="http://schemas.microsoft.com/office/drawing/2014/main" id="{AB1759FA-24E5-E08B-0E50-2AC7DFC36E41}"/>
              </a:ext>
            </a:extLst>
          </p:cNvPr>
          <p:cNvSpPr/>
          <p:nvPr/>
        </p:nvSpPr>
        <p:spPr>
          <a:xfrm>
            <a:off x="8178069" y="4953548"/>
            <a:ext cx="2368230" cy="888086"/>
          </a:xfrm>
          <a:prstGeom prst="roundRect">
            <a:avLst>
              <a:gd name="adj" fmla="val 8519"/>
            </a:avLst>
          </a:prstGeom>
          <a:solidFill>
            <a:schemeClr val="bg1"/>
          </a:solidFill>
          <a:ln w="6350">
            <a:solidFill>
              <a:schemeClr val="accent1"/>
            </a:solidFill>
          </a:ln>
          <a:effectLst>
            <a:outerShdw blurRad="254000" dist="177800" sx="99000" sy="99000" algn="l" rotWithShape="0">
              <a:schemeClr val="accent1">
                <a:lumMod val="75000"/>
                <a:alpha val="1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0" name="Picture 2">
            <a:hlinkClick r:id="rId2"/>
            <a:extLst>
              <a:ext uri="{FF2B5EF4-FFF2-40B4-BE49-F238E27FC236}">
                <a16:creationId xmlns:a16="http://schemas.microsoft.com/office/drawing/2014/main" id="{3DECBF4E-CBE9-A8C5-6A68-C2CE404A66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82830" y="5280344"/>
            <a:ext cx="1758709" cy="2344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27791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28">
            <a:extLst>
              <a:ext uri="{FF2B5EF4-FFF2-40B4-BE49-F238E27FC236}">
                <a16:creationId xmlns:a16="http://schemas.microsoft.com/office/drawing/2014/main" id="{7EC6EE1B-C7ED-AC0F-9B52-2210D3628FE3}"/>
              </a:ext>
            </a:extLst>
          </p:cNvPr>
          <p:cNvSpPr/>
          <p:nvPr/>
        </p:nvSpPr>
        <p:spPr>
          <a:xfrm>
            <a:off x="-7257" y="3913023"/>
            <a:ext cx="12206514" cy="2944977"/>
          </a:xfrm>
          <a:custGeom>
            <a:avLst/>
            <a:gdLst>
              <a:gd name="connsiteX0" fmla="*/ 0 w 12192000"/>
              <a:gd name="connsiteY0" fmla="*/ 0 h 2605315"/>
              <a:gd name="connsiteX1" fmla="*/ 12192000 w 12192000"/>
              <a:gd name="connsiteY1" fmla="*/ 0 h 2605315"/>
              <a:gd name="connsiteX2" fmla="*/ 12192000 w 12192000"/>
              <a:gd name="connsiteY2" fmla="*/ 2605315 h 2605315"/>
              <a:gd name="connsiteX3" fmla="*/ 0 w 12192000"/>
              <a:gd name="connsiteY3" fmla="*/ 2605315 h 2605315"/>
              <a:gd name="connsiteX4" fmla="*/ 0 w 12192000"/>
              <a:gd name="connsiteY4" fmla="*/ 0 h 2605315"/>
              <a:gd name="connsiteX0" fmla="*/ 0 w 12192000"/>
              <a:gd name="connsiteY0" fmla="*/ 0 h 2605315"/>
              <a:gd name="connsiteX1" fmla="*/ 12192000 w 12192000"/>
              <a:gd name="connsiteY1" fmla="*/ 0 h 2605315"/>
              <a:gd name="connsiteX2" fmla="*/ 12192000 w 12192000"/>
              <a:gd name="connsiteY2" fmla="*/ 2605315 h 2605315"/>
              <a:gd name="connsiteX3" fmla="*/ 0 w 12192000"/>
              <a:gd name="connsiteY3" fmla="*/ 2605315 h 2605315"/>
              <a:gd name="connsiteX4" fmla="*/ 0 w 12192000"/>
              <a:gd name="connsiteY4" fmla="*/ 0 h 2605315"/>
              <a:gd name="connsiteX0" fmla="*/ 0 w 12192000"/>
              <a:gd name="connsiteY0" fmla="*/ 118668 h 2723983"/>
              <a:gd name="connsiteX1" fmla="*/ 12192000 w 12192000"/>
              <a:gd name="connsiteY1" fmla="*/ 118668 h 2723983"/>
              <a:gd name="connsiteX2" fmla="*/ 12192000 w 12192000"/>
              <a:gd name="connsiteY2" fmla="*/ 2723983 h 2723983"/>
              <a:gd name="connsiteX3" fmla="*/ 0 w 12192000"/>
              <a:gd name="connsiteY3" fmla="*/ 2723983 h 2723983"/>
              <a:gd name="connsiteX4" fmla="*/ 0 w 12192000"/>
              <a:gd name="connsiteY4" fmla="*/ 118668 h 2723983"/>
              <a:gd name="connsiteX0" fmla="*/ 0 w 12192000"/>
              <a:gd name="connsiteY0" fmla="*/ 104036 h 2709351"/>
              <a:gd name="connsiteX1" fmla="*/ 12192000 w 12192000"/>
              <a:gd name="connsiteY1" fmla="*/ 104036 h 2709351"/>
              <a:gd name="connsiteX2" fmla="*/ 12192000 w 12192000"/>
              <a:gd name="connsiteY2" fmla="*/ 2709351 h 2709351"/>
              <a:gd name="connsiteX3" fmla="*/ 0 w 12192000"/>
              <a:gd name="connsiteY3" fmla="*/ 2709351 h 2709351"/>
              <a:gd name="connsiteX4" fmla="*/ 0 w 12192000"/>
              <a:gd name="connsiteY4" fmla="*/ 104036 h 2709351"/>
              <a:gd name="connsiteX0" fmla="*/ 7257 w 12192000"/>
              <a:gd name="connsiteY0" fmla="*/ 264731 h 2702100"/>
              <a:gd name="connsiteX1" fmla="*/ 12192000 w 12192000"/>
              <a:gd name="connsiteY1" fmla="*/ 96785 h 2702100"/>
              <a:gd name="connsiteX2" fmla="*/ 12192000 w 12192000"/>
              <a:gd name="connsiteY2" fmla="*/ 2702100 h 2702100"/>
              <a:gd name="connsiteX3" fmla="*/ 0 w 12192000"/>
              <a:gd name="connsiteY3" fmla="*/ 2702100 h 2702100"/>
              <a:gd name="connsiteX4" fmla="*/ 7257 w 12192000"/>
              <a:gd name="connsiteY4" fmla="*/ 264731 h 2702100"/>
              <a:gd name="connsiteX0" fmla="*/ 7257 w 12192000"/>
              <a:gd name="connsiteY0" fmla="*/ 289546 h 2701076"/>
              <a:gd name="connsiteX1" fmla="*/ 12192000 w 12192000"/>
              <a:gd name="connsiteY1" fmla="*/ 95761 h 2701076"/>
              <a:gd name="connsiteX2" fmla="*/ 12192000 w 12192000"/>
              <a:gd name="connsiteY2" fmla="*/ 2701076 h 2701076"/>
              <a:gd name="connsiteX3" fmla="*/ 0 w 12192000"/>
              <a:gd name="connsiteY3" fmla="*/ 2701076 h 2701076"/>
              <a:gd name="connsiteX4" fmla="*/ 7257 w 12192000"/>
              <a:gd name="connsiteY4" fmla="*/ 289546 h 2701076"/>
              <a:gd name="connsiteX0" fmla="*/ 7257 w 12192000"/>
              <a:gd name="connsiteY0" fmla="*/ 252825 h 2664355"/>
              <a:gd name="connsiteX1" fmla="*/ 12192000 w 12192000"/>
              <a:gd name="connsiteY1" fmla="*/ 59040 h 2664355"/>
              <a:gd name="connsiteX2" fmla="*/ 12192000 w 12192000"/>
              <a:gd name="connsiteY2" fmla="*/ 2664355 h 2664355"/>
              <a:gd name="connsiteX3" fmla="*/ 0 w 12192000"/>
              <a:gd name="connsiteY3" fmla="*/ 2664355 h 2664355"/>
              <a:gd name="connsiteX4" fmla="*/ 7257 w 12192000"/>
              <a:gd name="connsiteY4" fmla="*/ 252825 h 2664355"/>
              <a:gd name="connsiteX0" fmla="*/ 0 w 12199257"/>
              <a:gd name="connsiteY0" fmla="*/ 221394 h 2665222"/>
              <a:gd name="connsiteX1" fmla="*/ 12199257 w 12199257"/>
              <a:gd name="connsiteY1" fmla="*/ 59907 h 2665222"/>
              <a:gd name="connsiteX2" fmla="*/ 12199257 w 12199257"/>
              <a:gd name="connsiteY2" fmla="*/ 2665222 h 2665222"/>
              <a:gd name="connsiteX3" fmla="*/ 7257 w 12199257"/>
              <a:gd name="connsiteY3" fmla="*/ 2665222 h 2665222"/>
              <a:gd name="connsiteX4" fmla="*/ 0 w 12199257"/>
              <a:gd name="connsiteY4" fmla="*/ 221394 h 2665222"/>
              <a:gd name="connsiteX0" fmla="*/ 0 w 12206514"/>
              <a:gd name="connsiteY0" fmla="*/ 177439 h 2621267"/>
              <a:gd name="connsiteX1" fmla="*/ 12206514 w 12206514"/>
              <a:gd name="connsiteY1" fmla="*/ 61168 h 2621267"/>
              <a:gd name="connsiteX2" fmla="*/ 12199257 w 12206514"/>
              <a:gd name="connsiteY2" fmla="*/ 2621267 h 2621267"/>
              <a:gd name="connsiteX3" fmla="*/ 7257 w 12206514"/>
              <a:gd name="connsiteY3" fmla="*/ 2621267 h 2621267"/>
              <a:gd name="connsiteX4" fmla="*/ 0 w 12206514"/>
              <a:gd name="connsiteY4" fmla="*/ 177439 h 2621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6514" h="2621267">
                <a:moveTo>
                  <a:pt x="0" y="177439"/>
                </a:moveTo>
                <a:cubicBezTo>
                  <a:pt x="5101771" y="1607097"/>
                  <a:pt x="7206343" y="-362782"/>
                  <a:pt x="12206514" y="61168"/>
                </a:cubicBezTo>
                <a:lnTo>
                  <a:pt x="12199257" y="2621267"/>
                </a:lnTo>
                <a:lnTo>
                  <a:pt x="7257" y="2621267"/>
                </a:lnTo>
                <a:lnTo>
                  <a:pt x="0" y="17743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28">
            <a:extLst>
              <a:ext uri="{FF2B5EF4-FFF2-40B4-BE49-F238E27FC236}">
                <a16:creationId xmlns:a16="http://schemas.microsoft.com/office/drawing/2014/main" id="{E8571DD1-2116-1D68-74C3-82DFB5ACDABE}"/>
              </a:ext>
            </a:extLst>
          </p:cNvPr>
          <p:cNvSpPr/>
          <p:nvPr/>
        </p:nvSpPr>
        <p:spPr>
          <a:xfrm>
            <a:off x="0" y="4148649"/>
            <a:ext cx="12192000" cy="2709351"/>
          </a:xfrm>
          <a:custGeom>
            <a:avLst/>
            <a:gdLst>
              <a:gd name="connsiteX0" fmla="*/ 0 w 12192000"/>
              <a:gd name="connsiteY0" fmla="*/ 0 h 2605315"/>
              <a:gd name="connsiteX1" fmla="*/ 12192000 w 12192000"/>
              <a:gd name="connsiteY1" fmla="*/ 0 h 2605315"/>
              <a:gd name="connsiteX2" fmla="*/ 12192000 w 12192000"/>
              <a:gd name="connsiteY2" fmla="*/ 2605315 h 2605315"/>
              <a:gd name="connsiteX3" fmla="*/ 0 w 12192000"/>
              <a:gd name="connsiteY3" fmla="*/ 2605315 h 2605315"/>
              <a:gd name="connsiteX4" fmla="*/ 0 w 12192000"/>
              <a:gd name="connsiteY4" fmla="*/ 0 h 2605315"/>
              <a:gd name="connsiteX0" fmla="*/ 0 w 12192000"/>
              <a:gd name="connsiteY0" fmla="*/ 0 h 2605315"/>
              <a:gd name="connsiteX1" fmla="*/ 12192000 w 12192000"/>
              <a:gd name="connsiteY1" fmla="*/ 0 h 2605315"/>
              <a:gd name="connsiteX2" fmla="*/ 12192000 w 12192000"/>
              <a:gd name="connsiteY2" fmla="*/ 2605315 h 2605315"/>
              <a:gd name="connsiteX3" fmla="*/ 0 w 12192000"/>
              <a:gd name="connsiteY3" fmla="*/ 2605315 h 2605315"/>
              <a:gd name="connsiteX4" fmla="*/ 0 w 12192000"/>
              <a:gd name="connsiteY4" fmla="*/ 0 h 2605315"/>
              <a:gd name="connsiteX0" fmla="*/ 0 w 12192000"/>
              <a:gd name="connsiteY0" fmla="*/ 118668 h 2723983"/>
              <a:gd name="connsiteX1" fmla="*/ 12192000 w 12192000"/>
              <a:gd name="connsiteY1" fmla="*/ 118668 h 2723983"/>
              <a:gd name="connsiteX2" fmla="*/ 12192000 w 12192000"/>
              <a:gd name="connsiteY2" fmla="*/ 2723983 h 2723983"/>
              <a:gd name="connsiteX3" fmla="*/ 0 w 12192000"/>
              <a:gd name="connsiteY3" fmla="*/ 2723983 h 2723983"/>
              <a:gd name="connsiteX4" fmla="*/ 0 w 12192000"/>
              <a:gd name="connsiteY4" fmla="*/ 118668 h 2723983"/>
              <a:gd name="connsiteX0" fmla="*/ 0 w 12192000"/>
              <a:gd name="connsiteY0" fmla="*/ 104036 h 2709351"/>
              <a:gd name="connsiteX1" fmla="*/ 12192000 w 12192000"/>
              <a:gd name="connsiteY1" fmla="*/ 104036 h 2709351"/>
              <a:gd name="connsiteX2" fmla="*/ 12192000 w 12192000"/>
              <a:gd name="connsiteY2" fmla="*/ 2709351 h 2709351"/>
              <a:gd name="connsiteX3" fmla="*/ 0 w 12192000"/>
              <a:gd name="connsiteY3" fmla="*/ 2709351 h 2709351"/>
              <a:gd name="connsiteX4" fmla="*/ 0 w 12192000"/>
              <a:gd name="connsiteY4" fmla="*/ 104036 h 2709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2709351">
                <a:moveTo>
                  <a:pt x="0" y="104036"/>
                </a:moveTo>
                <a:cubicBezTo>
                  <a:pt x="5101771" y="1533694"/>
                  <a:pt x="7191829" y="-462022"/>
                  <a:pt x="12192000" y="104036"/>
                </a:cubicBezTo>
                <a:lnTo>
                  <a:pt x="12192000" y="2709351"/>
                </a:lnTo>
                <a:lnTo>
                  <a:pt x="0" y="2709351"/>
                </a:lnTo>
                <a:lnTo>
                  <a:pt x="0" y="104036"/>
                </a:lnTo>
                <a:close/>
              </a:path>
            </a:pathLst>
          </a:custGeom>
          <a:blipFill dpi="0" rotWithShape="1">
            <a:blip r:embed="rId2"/>
            <a:srcRect/>
            <a:tile tx="-114300" ty="-236855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28">
            <a:extLst>
              <a:ext uri="{FF2B5EF4-FFF2-40B4-BE49-F238E27FC236}">
                <a16:creationId xmlns:a16="http://schemas.microsoft.com/office/drawing/2014/main" id="{9FD1A7A9-9647-8BA8-5217-F7FB00A866C8}"/>
              </a:ext>
            </a:extLst>
          </p:cNvPr>
          <p:cNvSpPr/>
          <p:nvPr/>
        </p:nvSpPr>
        <p:spPr>
          <a:xfrm>
            <a:off x="0" y="4148649"/>
            <a:ext cx="12192000" cy="2709351"/>
          </a:xfrm>
          <a:custGeom>
            <a:avLst/>
            <a:gdLst>
              <a:gd name="connsiteX0" fmla="*/ 0 w 12192000"/>
              <a:gd name="connsiteY0" fmla="*/ 0 h 2605315"/>
              <a:gd name="connsiteX1" fmla="*/ 12192000 w 12192000"/>
              <a:gd name="connsiteY1" fmla="*/ 0 h 2605315"/>
              <a:gd name="connsiteX2" fmla="*/ 12192000 w 12192000"/>
              <a:gd name="connsiteY2" fmla="*/ 2605315 h 2605315"/>
              <a:gd name="connsiteX3" fmla="*/ 0 w 12192000"/>
              <a:gd name="connsiteY3" fmla="*/ 2605315 h 2605315"/>
              <a:gd name="connsiteX4" fmla="*/ 0 w 12192000"/>
              <a:gd name="connsiteY4" fmla="*/ 0 h 2605315"/>
              <a:gd name="connsiteX0" fmla="*/ 0 w 12192000"/>
              <a:gd name="connsiteY0" fmla="*/ 0 h 2605315"/>
              <a:gd name="connsiteX1" fmla="*/ 12192000 w 12192000"/>
              <a:gd name="connsiteY1" fmla="*/ 0 h 2605315"/>
              <a:gd name="connsiteX2" fmla="*/ 12192000 w 12192000"/>
              <a:gd name="connsiteY2" fmla="*/ 2605315 h 2605315"/>
              <a:gd name="connsiteX3" fmla="*/ 0 w 12192000"/>
              <a:gd name="connsiteY3" fmla="*/ 2605315 h 2605315"/>
              <a:gd name="connsiteX4" fmla="*/ 0 w 12192000"/>
              <a:gd name="connsiteY4" fmla="*/ 0 h 2605315"/>
              <a:gd name="connsiteX0" fmla="*/ 0 w 12192000"/>
              <a:gd name="connsiteY0" fmla="*/ 118668 h 2723983"/>
              <a:gd name="connsiteX1" fmla="*/ 12192000 w 12192000"/>
              <a:gd name="connsiteY1" fmla="*/ 118668 h 2723983"/>
              <a:gd name="connsiteX2" fmla="*/ 12192000 w 12192000"/>
              <a:gd name="connsiteY2" fmla="*/ 2723983 h 2723983"/>
              <a:gd name="connsiteX3" fmla="*/ 0 w 12192000"/>
              <a:gd name="connsiteY3" fmla="*/ 2723983 h 2723983"/>
              <a:gd name="connsiteX4" fmla="*/ 0 w 12192000"/>
              <a:gd name="connsiteY4" fmla="*/ 118668 h 2723983"/>
              <a:gd name="connsiteX0" fmla="*/ 0 w 12192000"/>
              <a:gd name="connsiteY0" fmla="*/ 104036 h 2709351"/>
              <a:gd name="connsiteX1" fmla="*/ 12192000 w 12192000"/>
              <a:gd name="connsiteY1" fmla="*/ 104036 h 2709351"/>
              <a:gd name="connsiteX2" fmla="*/ 12192000 w 12192000"/>
              <a:gd name="connsiteY2" fmla="*/ 2709351 h 2709351"/>
              <a:gd name="connsiteX3" fmla="*/ 0 w 12192000"/>
              <a:gd name="connsiteY3" fmla="*/ 2709351 h 2709351"/>
              <a:gd name="connsiteX4" fmla="*/ 0 w 12192000"/>
              <a:gd name="connsiteY4" fmla="*/ 104036 h 2709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2709351">
                <a:moveTo>
                  <a:pt x="0" y="104036"/>
                </a:moveTo>
                <a:cubicBezTo>
                  <a:pt x="5101771" y="1533694"/>
                  <a:pt x="7191829" y="-462022"/>
                  <a:pt x="12192000" y="104036"/>
                </a:cubicBezTo>
                <a:lnTo>
                  <a:pt x="12192000" y="2709351"/>
                </a:lnTo>
                <a:lnTo>
                  <a:pt x="0" y="2709351"/>
                </a:lnTo>
                <a:lnTo>
                  <a:pt x="0" y="104036"/>
                </a:lnTo>
                <a:close/>
              </a:path>
            </a:pathLst>
          </a:cu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占位符 1">
            <a:extLst>
              <a:ext uri="{FF2B5EF4-FFF2-40B4-BE49-F238E27FC236}">
                <a16:creationId xmlns:a16="http://schemas.microsoft.com/office/drawing/2014/main" id="{4EC61313-E027-21D6-B955-001DD3CC075A}"/>
              </a:ext>
            </a:extLst>
          </p:cNvPr>
          <p:cNvSpPr>
            <a:spLocks noGrp="1"/>
          </p:cNvSpPr>
          <p:nvPr>
            <p:ph type="body" sz="quarter" idx="10"/>
          </p:nvPr>
        </p:nvSpPr>
        <p:spPr>
          <a:xfrm>
            <a:off x="965811" y="437134"/>
            <a:ext cx="1524296" cy="431547"/>
          </a:xfrm>
        </p:spPr>
        <p:txBody>
          <a:bodyPr/>
          <a:lstStyle/>
          <a:p>
            <a:r>
              <a:rPr lang="zh-CN" altLang="en-US" sz="3200" dirty="0">
                <a:solidFill>
                  <a:schemeClr val="accent1"/>
                </a:solidFill>
                <a:latin typeface="+mj-ea"/>
                <a:ea typeface="+mj-ea"/>
              </a:rPr>
              <a:t>总结</a:t>
            </a:r>
          </a:p>
        </p:txBody>
      </p:sp>
      <p:pic>
        <p:nvPicPr>
          <p:cNvPr id="3" name="Picture 2">
            <a:hlinkClick r:id="rId3"/>
            <a:extLst>
              <a:ext uri="{FF2B5EF4-FFF2-40B4-BE49-F238E27FC236}">
                <a16:creationId xmlns:a16="http://schemas.microsoft.com/office/drawing/2014/main" id="{6CF5DD9B-C9F9-62F8-F36B-1F80621627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37966" y="629542"/>
            <a:ext cx="1758709" cy="234495"/>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圆角 3">
            <a:extLst>
              <a:ext uri="{FF2B5EF4-FFF2-40B4-BE49-F238E27FC236}">
                <a16:creationId xmlns:a16="http://schemas.microsoft.com/office/drawing/2014/main" id="{B1F2A6B4-DBBB-7F83-78BD-A186C72A08F0}"/>
              </a:ext>
            </a:extLst>
          </p:cNvPr>
          <p:cNvSpPr/>
          <p:nvPr/>
        </p:nvSpPr>
        <p:spPr>
          <a:xfrm>
            <a:off x="1869621" y="1453243"/>
            <a:ext cx="8588829" cy="4188278"/>
          </a:xfrm>
          <a:prstGeom prst="roundRect">
            <a:avLst>
              <a:gd name="adj" fmla="val 3175"/>
            </a:avLst>
          </a:prstGeom>
          <a:solidFill>
            <a:schemeClr val="bg1"/>
          </a:solidFill>
          <a:ln w="6350">
            <a:solidFill>
              <a:schemeClr val="accent1"/>
            </a:solidFill>
          </a:ln>
          <a:effectLst>
            <a:outerShdw blurRad="228600" dist="177800" sx="99000" sy="99000" algn="l" rotWithShape="0">
              <a:schemeClr val="accent1">
                <a:lumMod val="75000"/>
                <a:alpha val="2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a:extLst>
              <a:ext uri="{FF2B5EF4-FFF2-40B4-BE49-F238E27FC236}">
                <a16:creationId xmlns:a16="http://schemas.microsoft.com/office/drawing/2014/main" id="{C61BCE85-F93A-BE13-1536-77ACB2985D71}"/>
              </a:ext>
            </a:extLst>
          </p:cNvPr>
          <p:cNvSpPr txBox="1"/>
          <p:nvPr/>
        </p:nvSpPr>
        <p:spPr>
          <a:xfrm>
            <a:off x="2677449" y="3019189"/>
            <a:ext cx="6800587" cy="1390970"/>
          </a:xfrm>
          <a:prstGeom prst="rect">
            <a:avLst/>
          </a:prstGeom>
          <a:noFill/>
        </p:spPr>
        <p:txBody>
          <a:bodyPr wrap="square" rtlCol="0">
            <a:noAutofit/>
          </a:bodyPr>
          <a:lstStyle/>
          <a:p>
            <a:pPr algn="ctr">
              <a:lnSpc>
                <a:spcPct val="120000"/>
              </a:lnSpc>
            </a:pPr>
            <a:r>
              <a:rPr lang="zh-CN" altLang="en-US" sz="1600" dirty="0">
                <a:solidFill>
                  <a:schemeClr val="tx1">
                    <a:lumMod val="50000"/>
                    <a:lumOff val="50000"/>
                  </a:schemeClr>
                </a:solidFill>
              </a:rPr>
              <a:t>不积硅步，无以至千里。任何一个人的知识与能力的提升都是在项目服务过程中，不断积累，不断修正，不断完善的。只有专业的沉淀与坚持不懈的努力，才能取得团队和个人的成功。只有达到足够的专业沉淀，才能做到真正的“厚积薄发”。</a:t>
            </a:r>
          </a:p>
        </p:txBody>
      </p:sp>
      <p:sp>
        <p:nvSpPr>
          <p:cNvPr id="7" name="文本框 6">
            <a:extLst>
              <a:ext uri="{FF2B5EF4-FFF2-40B4-BE49-F238E27FC236}">
                <a16:creationId xmlns:a16="http://schemas.microsoft.com/office/drawing/2014/main" id="{207EDA6B-767C-2016-D5FC-B75204CE33E5}"/>
              </a:ext>
            </a:extLst>
          </p:cNvPr>
          <p:cNvSpPr txBox="1"/>
          <p:nvPr/>
        </p:nvSpPr>
        <p:spPr>
          <a:xfrm>
            <a:off x="4978398" y="2202940"/>
            <a:ext cx="2423887" cy="369332"/>
          </a:xfrm>
          <a:prstGeom prst="rect">
            <a:avLst/>
          </a:prstGeom>
          <a:noFill/>
        </p:spPr>
        <p:txBody>
          <a:bodyPr vert="horz" lIns="0" tIns="0" rIns="0" bIns="0" rtlCol="0">
            <a:noAutofit/>
          </a:bodyPr>
          <a:lstStyle>
            <a:defPPr>
              <a:defRPr lang="zh-CN"/>
            </a:defPPr>
            <a:lvl1pPr>
              <a:defRPr sz="2000">
                <a:solidFill>
                  <a:schemeClr val="accent1"/>
                </a:solidFill>
                <a:latin typeface="+mj-ea"/>
                <a:ea typeface="+mj-ea"/>
              </a:defRPr>
            </a:lvl1pPr>
          </a:lstStyle>
          <a:p>
            <a:r>
              <a:rPr lang="zh-CN" altLang="en-US" b="1" dirty="0"/>
              <a:t>不忘初心，继续前行</a:t>
            </a:r>
          </a:p>
        </p:txBody>
      </p:sp>
      <p:cxnSp>
        <p:nvCxnSpPr>
          <p:cNvPr id="10" name="直接连接符 9">
            <a:extLst>
              <a:ext uri="{FF2B5EF4-FFF2-40B4-BE49-F238E27FC236}">
                <a16:creationId xmlns:a16="http://schemas.microsoft.com/office/drawing/2014/main" id="{4FFDB062-D8D8-9276-A49D-36D07AEF67B7}"/>
              </a:ext>
            </a:extLst>
          </p:cNvPr>
          <p:cNvCxnSpPr>
            <a:cxnSpLocks/>
          </p:cNvCxnSpPr>
          <p:nvPr/>
        </p:nvCxnSpPr>
        <p:spPr>
          <a:xfrm>
            <a:off x="5640636" y="2873986"/>
            <a:ext cx="910728" cy="0"/>
          </a:xfrm>
          <a:prstGeom prst="line">
            <a:avLst/>
          </a:prstGeom>
          <a:ln w="15875" cap="rnd"/>
        </p:spPr>
        <p:style>
          <a:lnRef idx="1">
            <a:schemeClr val="accent1"/>
          </a:lnRef>
          <a:fillRef idx="0">
            <a:schemeClr val="accent1"/>
          </a:fillRef>
          <a:effectRef idx="0">
            <a:schemeClr val="accent1"/>
          </a:effectRef>
          <a:fontRef idx="minor">
            <a:schemeClr val="tx1"/>
          </a:fontRef>
        </p:style>
      </p:cxnSp>
      <p:sp>
        <p:nvSpPr>
          <p:cNvPr id="11" name="文本框 10">
            <a:extLst>
              <a:ext uri="{FF2B5EF4-FFF2-40B4-BE49-F238E27FC236}">
                <a16:creationId xmlns:a16="http://schemas.microsoft.com/office/drawing/2014/main" id="{E8AA70C6-9C6D-30CA-8C75-A11867C76120}"/>
              </a:ext>
            </a:extLst>
          </p:cNvPr>
          <p:cNvSpPr txBox="1"/>
          <p:nvPr/>
        </p:nvSpPr>
        <p:spPr>
          <a:xfrm>
            <a:off x="2770300" y="2324562"/>
            <a:ext cx="653709" cy="495421"/>
          </a:xfrm>
          <a:custGeom>
            <a:avLst/>
            <a:gdLst/>
            <a:ahLst/>
            <a:cxnLst/>
            <a:rect l="l" t="t" r="r" b="b"/>
            <a:pathLst>
              <a:path w="653709" h="495421">
                <a:moveTo>
                  <a:pt x="513922" y="0"/>
                </a:moveTo>
                <a:lnTo>
                  <a:pt x="653709" y="0"/>
                </a:lnTo>
                <a:lnTo>
                  <a:pt x="533451" y="495421"/>
                </a:lnTo>
                <a:lnTo>
                  <a:pt x="351523" y="495421"/>
                </a:lnTo>
                <a:close/>
                <a:moveTo>
                  <a:pt x="162399" y="0"/>
                </a:moveTo>
                <a:lnTo>
                  <a:pt x="302186" y="0"/>
                </a:lnTo>
                <a:lnTo>
                  <a:pt x="181928" y="495421"/>
                </a:lnTo>
                <a:lnTo>
                  <a:pt x="0" y="495421"/>
                </a:lnTo>
                <a:close/>
              </a:path>
            </a:pathLst>
          </a:custGeom>
          <a:solidFill>
            <a:schemeClr val="accent1">
              <a:alpha val="6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CN" altLang="en-US" sz="16600" dirty="0">
              <a:solidFill>
                <a:schemeClr val="accent1">
                  <a:alpha val="13000"/>
                </a:schemeClr>
              </a:solidFill>
              <a:latin typeface="+mj-lt"/>
              <a:ea typeface="+mj-ea"/>
            </a:endParaRPr>
          </a:p>
        </p:txBody>
      </p:sp>
      <p:sp>
        <p:nvSpPr>
          <p:cNvPr id="12" name="文本框 11">
            <a:extLst>
              <a:ext uri="{FF2B5EF4-FFF2-40B4-BE49-F238E27FC236}">
                <a16:creationId xmlns:a16="http://schemas.microsoft.com/office/drawing/2014/main" id="{81E9DD44-FB0B-09D4-56DE-CB8E80E0DD15}"/>
              </a:ext>
            </a:extLst>
          </p:cNvPr>
          <p:cNvSpPr txBox="1"/>
          <p:nvPr/>
        </p:nvSpPr>
        <p:spPr>
          <a:xfrm rot="210999" flipV="1">
            <a:off x="8962704" y="4656122"/>
            <a:ext cx="653709" cy="495421"/>
          </a:xfrm>
          <a:custGeom>
            <a:avLst/>
            <a:gdLst/>
            <a:ahLst/>
            <a:cxnLst/>
            <a:rect l="l" t="t" r="r" b="b"/>
            <a:pathLst>
              <a:path w="653709" h="495421">
                <a:moveTo>
                  <a:pt x="471781" y="495421"/>
                </a:moveTo>
                <a:lnTo>
                  <a:pt x="653709" y="495421"/>
                </a:lnTo>
                <a:lnTo>
                  <a:pt x="491310" y="0"/>
                </a:lnTo>
                <a:lnTo>
                  <a:pt x="351523" y="0"/>
                </a:lnTo>
                <a:close/>
                <a:moveTo>
                  <a:pt x="120258" y="495421"/>
                </a:moveTo>
                <a:lnTo>
                  <a:pt x="302187" y="495421"/>
                </a:lnTo>
                <a:lnTo>
                  <a:pt x="139787" y="0"/>
                </a:lnTo>
                <a:lnTo>
                  <a:pt x="0" y="0"/>
                </a:lnTo>
                <a:close/>
              </a:path>
            </a:pathLst>
          </a:custGeom>
          <a:solidFill>
            <a:schemeClr val="accent1">
              <a:alpha val="6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CN" altLang="en-US" sz="16600" dirty="0">
              <a:solidFill>
                <a:schemeClr val="accent1">
                  <a:alpha val="13000"/>
                </a:schemeClr>
              </a:solidFill>
              <a:latin typeface="+mj-lt"/>
              <a:ea typeface="+mj-ea"/>
            </a:endParaRPr>
          </a:p>
        </p:txBody>
      </p:sp>
    </p:spTree>
    <p:extLst>
      <p:ext uri="{BB962C8B-B14F-4D97-AF65-F5344CB8AC3E}">
        <p14:creationId xmlns:p14="http://schemas.microsoft.com/office/powerpoint/2010/main" val="15079888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72F3D7C3-F633-6899-FA75-AF4ABF774223}"/>
              </a:ext>
            </a:extLst>
          </p:cNvPr>
          <p:cNvSpPr>
            <a:spLocks noGrp="1"/>
          </p:cNvSpPr>
          <p:nvPr>
            <p:ph type="body" sz="quarter" idx="10"/>
          </p:nvPr>
        </p:nvSpPr>
        <p:spPr/>
        <p:txBody>
          <a:bodyPr>
            <a:noAutofit/>
          </a:bodyPr>
          <a:lstStyle/>
          <a:p>
            <a:r>
              <a:rPr lang="en-US" altLang="zh-CN" dirty="0"/>
              <a:t>1</a:t>
            </a:r>
            <a:endParaRPr lang="zh-CN" altLang="en-US" dirty="0"/>
          </a:p>
        </p:txBody>
      </p:sp>
      <p:sp>
        <p:nvSpPr>
          <p:cNvPr id="3" name="文本占位符 2">
            <a:extLst>
              <a:ext uri="{FF2B5EF4-FFF2-40B4-BE49-F238E27FC236}">
                <a16:creationId xmlns:a16="http://schemas.microsoft.com/office/drawing/2014/main" id="{A622E3E1-D864-1080-7E55-45C054932667}"/>
              </a:ext>
            </a:extLst>
          </p:cNvPr>
          <p:cNvSpPr>
            <a:spLocks noGrp="1"/>
          </p:cNvSpPr>
          <p:nvPr>
            <p:ph type="body" sz="quarter" idx="11"/>
          </p:nvPr>
        </p:nvSpPr>
        <p:spPr>
          <a:xfrm>
            <a:off x="1725170" y="4215258"/>
            <a:ext cx="2131129" cy="462878"/>
          </a:xfrm>
        </p:spPr>
        <p:txBody>
          <a:bodyPr>
            <a:noAutofit/>
          </a:bodyPr>
          <a:lstStyle/>
          <a:p>
            <a:r>
              <a:rPr kumimoji="0" lang="en-US" altLang="zh-CN" sz="2800" b="0" i="0" u="none" strike="noStrike" kern="1200" cap="none" spc="0" normalizeH="0" baseline="0" noProof="0" dirty="0">
                <a:ln>
                  <a:noFill/>
                </a:ln>
                <a:solidFill>
                  <a:schemeClr val="bg1"/>
                </a:solidFill>
                <a:effectLst/>
                <a:uLnTx/>
                <a:uFillTx/>
                <a:latin typeface="+mj-ea"/>
                <a:ea typeface="+mj-ea"/>
              </a:rPr>
              <a:t>PART  ONE</a:t>
            </a:r>
            <a:endParaRPr lang="zh-CN" altLang="en-US" sz="2800" dirty="0">
              <a:solidFill>
                <a:schemeClr val="bg1"/>
              </a:solidFill>
              <a:latin typeface="+mj-ea"/>
              <a:ea typeface="+mj-ea"/>
            </a:endParaRPr>
          </a:p>
        </p:txBody>
      </p:sp>
      <p:sp>
        <p:nvSpPr>
          <p:cNvPr id="4" name="文本占位符 3">
            <a:extLst>
              <a:ext uri="{FF2B5EF4-FFF2-40B4-BE49-F238E27FC236}">
                <a16:creationId xmlns:a16="http://schemas.microsoft.com/office/drawing/2014/main" id="{83091019-13EF-9E3A-BEDB-1D49BF0704CE}"/>
              </a:ext>
            </a:extLst>
          </p:cNvPr>
          <p:cNvSpPr>
            <a:spLocks noGrp="1"/>
          </p:cNvSpPr>
          <p:nvPr>
            <p:ph type="body" sz="quarter" idx="12"/>
          </p:nvPr>
        </p:nvSpPr>
        <p:spPr>
          <a:xfrm>
            <a:off x="6000285" y="2783568"/>
            <a:ext cx="5307251" cy="1431690"/>
          </a:xfrm>
        </p:spPr>
        <p:txBody>
          <a:bodyPr>
            <a:noAutofit/>
          </a:bodyPr>
          <a:lstStyle/>
          <a:p>
            <a:r>
              <a:rPr lang="zh-CN" altLang="en-US" sz="9600" dirty="0">
                <a:solidFill>
                  <a:schemeClr val="accent1"/>
                </a:solidFill>
                <a:effectLst>
                  <a:reflection blurRad="177800" stA="55000" endA="300" endPos="45500" dist="25400" dir="5400000" sy="-100000" algn="bl" rotWithShape="0"/>
                </a:effectLst>
                <a:latin typeface="+mj-ea"/>
                <a:ea typeface="+mj-ea"/>
              </a:rPr>
              <a:t>工作回顾</a:t>
            </a:r>
          </a:p>
          <a:p>
            <a:endParaRPr lang="zh-CN" altLang="en-US" dirty="0"/>
          </a:p>
        </p:txBody>
      </p:sp>
      <p:sp>
        <p:nvSpPr>
          <p:cNvPr id="5" name="文本占位符 4">
            <a:extLst>
              <a:ext uri="{FF2B5EF4-FFF2-40B4-BE49-F238E27FC236}">
                <a16:creationId xmlns:a16="http://schemas.microsoft.com/office/drawing/2014/main" id="{4FD47166-E4A0-A079-5142-9E53DC9C220E}"/>
              </a:ext>
            </a:extLst>
          </p:cNvPr>
          <p:cNvSpPr>
            <a:spLocks noGrp="1"/>
          </p:cNvSpPr>
          <p:nvPr>
            <p:ph type="body" sz="quarter" idx="13"/>
          </p:nvPr>
        </p:nvSpPr>
        <p:spPr>
          <a:xfrm>
            <a:off x="6067893" y="1886240"/>
            <a:ext cx="1867793" cy="440113"/>
          </a:xfrm>
        </p:spPr>
        <p:txBody>
          <a:bodyPr>
            <a:noAutofit/>
          </a:bodyPr>
          <a:lstStyle/>
          <a:p>
            <a:pPr marL="0" indent="0">
              <a:buNone/>
            </a:pPr>
            <a:r>
              <a:rPr lang="en-US" altLang="zh-CN" dirty="0"/>
              <a:t>PART  ONE</a:t>
            </a:r>
            <a:endParaRPr lang="zh-CN" altLang="en-US" dirty="0"/>
          </a:p>
          <a:p>
            <a:endParaRPr lang="zh-CN" altLang="en-US" dirty="0"/>
          </a:p>
        </p:txBody>
      </p:sp>
      <p:sp>
        <p:nvSpPr>
          <p:cNvPr id="6" name="文本框 5">
            <a:extLst>
              <a:ext uri="{FF2B5EF4-FFF2-40B4-BE49-F238E27FC236}">
                <a16:creationId xmlns:a16="http://schemas.microsoft.com/office/drawing/2014/main" id="{6E869004-FC01-3907-8062-EDC074C2EF78}"/>
              </a:ext>
            </a:extLst>
          </p:cNvPr>
          <p:cNvSpPr txBox="1"/>
          <p:nvPr/>
        </p:nvSpPr>
        <p:spPr>
          <a:xfrm>
            <a:off x="5244154" y="244823"/>
            <a:ext cx="5373166" cy="1463041"/>
          </a:xfrm>
          <a:prstGeom prst="rect">
            <a:avLst/>
          </a:prstGeom>
          <a:noFill/>
        </p:spPr>
        <p:txBody>
          <a:bodyPr wrap="none" rtlCol="0">
            <a:noAutofit/>
          </a:bodyPr>
          <a:lstStyle/>
          <a:p>
            <a:pPr>
              <a:lnSpc>
                <a:spcPct val="125000"/>
              </a:lnSpc>
              <a:spcBef>
                <a:spcPts val="100"/>
              </a:spcBef>
              <a:spcAft>
                <a:spcPts val="100"/>
              </a:spcAft>
            </a:pPr>
            <a:endParaRPr lang="zh-CN" altLang="en-US" sz="9600" dirty="0">
              <a:solidFill>
                <a:schemeClr val="accent1"/>
              </a:solidFill>
              <a:effectLst>
                <a:reflection blurRad="177800" stA="55000" endA="300" endPos="45500" dist="25400" dir="5400000" sy="-100000" algn="bl" rotWithShape="0"/>
              </a:effectLst>
              <a:latin typeface="+mj-ea"/>
              <a:ea typeface="+mj-ea"/>
            </a:endParaRPr>
          </a:p>
        </p:txBody>
      </p:sp>
      <p:grpSp>
        <p:nvGrpSpPr>
          <p:cNvPr id="9" name="组合 8">
            <a:extLst>
              <a:ext uri="{FF2B5EF4-FFF2-40B4-BE49-F238E27FC236}">
                <a16:creationId xmlns:a16="http://schemas.microsoft.com/office/drawing/2014/main" id="{42EA2B36-1158-0D49-94CB-B8157C3E4EB8}"/>
              </a:ext>
            </a:extLst>
          </p:cNvPr>
          <p:cNvGrpSpPr/>
          <p:nvPr/>
        </p:nvGrpSpPr>
        <p:grpSpPr>
          <a:xfrm>
            <a:off x="6096000" y="2485506"/>
            <a:ext cx="4702233" cy="72000"/>
            <a:chOff x="5606626" y="2485506"/>
            <a:chExt cx="4702233" cy="72000"/>
          </a:xfrm>
        </p:grpSpPr>
        <p:cxnSp>
          <p:nvCxnSpPr>
            <p:cNvPr id="10" name="直接连接符 9">
              <a:extLst>
                <a:ext uri="{FF2B5EF4-FFF2-40B4-BE49-F238E27FC236}">
                  <a16:creationId xmlns:a16="http://schemas.microsoft.com/office/drawing/2014/main" id="{CCEFC802-0DD6-0F5F-7548-E2008762B478}"/>
                </a:ext>
              </a:extLst>
            </p:cNvPr>
            <p:cNvCxnSpPr>
              <a:cxnSpLocks/>
            </p:cNvCxnSpPr>
            <p:nvPr/>
          </p:nvCxnSpPr>
          <p:spPr>
            <a:xfrm>
              <a:off x="5656986" y="2515042"/>
              <a:ext cx="4651873"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矩形 10">
              <a:extLst>
                <a:ext uri="{FF2B5EF4-FFF2-40B4-BE49-F238E27FC236}">
                  <a16:creationId xmlns:a16="http://schemas.microsoft.com/office/drawing/2014/main" id="{61829B3E-70B8-5F53-B4D1-6B24CD2C7C4A}"/>
                </a:ext>
              </a:extLst>
            </p:cNvPr>
            <p:cNvSpPr/>
            <p:nvPr/>
          </p:nvSpPr>
          <p:spPr>
            <a:xfrm>
              <a:off x="5606626" y="2485506"/>
              <a:ext cx="972000" cy="7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3" name="Picture 2">
            <a:hlinkClick r:id="rId2"/>
            <a:extLst>
              <a:ext uri="{FF2B5EF4-FFF2-40B4-BE49-F238E27FC236}">
                <a16:creationId xmlns:a16="http://schemas.microsoft.com/office/drawing/2014/main" id="{1C347C1F-B872-158A-4B95-205D827198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37966" y="629542"/>
            <a:ext cx="1758709" cy="2344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41926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6B2028CF-8127-5E93-5C3E-1D29D2133E64}"/>
              </a:ext>
            </a:extLst>
          </p:cNvPr>
          <p:cNvSpPr>
            <a:spLocks noGrp="1"/>
          </p:cNvSpPr>
          <p:nvPr>
            <p:ph type="body" sz="quarter" idx="10"/>
          </p:nvPr>
        </p:nvSpPr>
        <p:spPr/>
        <p:txBody>
          <a:bodyPr/>
          <a:lstStyle/>
          <a:p>
            <a:r>
              <a:rPr lang="en-US" altLang="zh-CN" sz="9600" dirty="0">
                <a:gradFill>
                  <a:gsLst>
                    <a:gs pos="97000">
                      <a:schemeClr val="accent1"/>
                    </a:gs>
                    <a:gs pos="0">
                      <a:schemeClr val="accent4"/>
                    </a:gs>
                  </a:gsLst>
                  <a:path path="circle">
                    <a:fillToRect l="100000" t="100000"/>
                  </a:path>
                </a:gradFill>
                <a:effectLst>
                  <a:reflection blurRad="203200" stA="55000" endA="300" endPos="36000" dir="5400000" sy="-100000" algn="bl" rotWithShape="0"/>
                </a:effectLst>
              </a:rPr>
              <a:t>THANKS</a:t>
            </a:r>
          </a:p>
          <a:p>
            <a:endParaRPr lang="zh-CN" altLang="en-US" dirty="0"/>
          </a:p>
        </p:txBody>
      </p:sp>
      <p:sp>
        <p:nvSpPr>
          <p:cNvPr id="3" name="文本占位符 2">
            <a:extLst>
              <a:ext uri="{FF2B5EF4-FFF2-40B4-BE49-F238E27FC236}">
                <a16:creationId xmlns:a16="http://schemas.microsoft.com/office/drawing/2014/main" id="{D11AE5B3-6B3F-DE2E-61BD-1D65A69183F1}"/>
              </a:ext>
            </a:extLst>
          </p:cNvPr>
          <p:cNvSpPr>
            <a:spLocks noGrp="1"/>
          </p:cNvSpPr>
          <p:nvPr>
            <p:ph type="body" sz="quarter" idx="15"/>
          </p:nvPr>
        </p:nvSpPr>
        <p:spPr>
          <a:xfrm>
            <a:off x="802505" y="5549763"/>
            <a:ext cx="2540000" cy="401638"/>
          </a:xfrm>
        </p:spPr>
        <p:txBody>
          <a:bodyPr/>
          <a:lstStyle/>
          <a:p>
            <a:r>
              <a:rPr lang="zh-CN" altLang="en-US" dirty="0"/>
              <a:t>汇报人：</a:t>
            </a:r>
            <a:r>
              <a:rPr lang="en-US" altLang="zh-CN" dirty="0" err="1"/>
              <a:t>OfficePLUS</a:t>
            </a:r>
            <a:endParaRPr lang="zh-CN" altLang="en-US" dirty="0"/>
          </a:p>
          <a:p>
            <a:endParaRPr lang="zh-CN" altLang="en-US" dirty="0"/>
          </a:p>
        </p:txBody>
      </p:sp>
      <p:pic>
        <p:nvPicPr>
          <p:cNvPr id="4" name="Picture 2">
            <a:hlinkClick r:id="rId2"/>
            <a:extLst>
              <a:ext uri="{FF2B5EF4-FFF2-40B4-BE49-F238E27FC236}">
                <a16:creationId xmlns:a16="http://schemas.microsoft.com/office/drawing/2014/main" id="{3133483E-8A3E-DF78-B053-41C00D3278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252" y="629542"/>
            <a:ext cx="1758709" cy="2344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13032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C6317CDB-DD06-EFB4-3F53-D474641B78B7}"/>
              </a:ext>
            </a:extLst>
          </p:cNvPr>
          <p:cNvSpPr>
            <a:spLocks noGrp="1"/>
          </p:cNvSpPr>
          <p:nvPr>
            <p:ph type="body" sz="quarter" idx="11"/>
          </p:nvPr>
        </p:nvSpPr>
        <p:spPr/>
        <p:txBody>
          <a:bodyPr/>
          <a:lstStyle/>
          <a:p>
            <a:r>
              <a:rPr kumimoji="1" lang="en-US" altLang="zh-CN" dirty="0">
                <a:latin typeface="微软雅黑 Light" panose="020B0502040204020203" pitchFamily="34" charset="-122"/>
                <a:ea typeface="微软雅黑 Light" panose="020B0502040204020203" pitchFamily="34" charset="-122"/>
              </a:rPr>
              <a:t>OfficePLUS.cn</a:t>
            </a:r>
            <a:endParaRPr kumimoji="1" lang="zh-CN" altLang="en-US" dirty="0">
              <a:latin typeface="微软雅黑 Light" panose="020B0502040204020203" pitchFamily="34" charset="-122"/>
              <a:ea typeface="微软雅黑 Light" panose="020B0502040204020203" pitchFamily="34" charset="-122"/>
            </a:endParaRPr>
          </a:p>
          <a:p>
            <a:endParaRPr kumimoji="1" lang="zh-CN" altLang="en-US" dirty="0">
              <a:latin typeface="微软雅黑 Light" panose="020B0502040204020203" pitchFamily="34" charset="-122"/>
              <a:ea typeface="微软雅黑 Light" panose="020B0502040204020203" pitchFamily="34" charset="-122"/>
            </a:endParaRPr>
          </a:p>
        </p:txBody>
      </p:sp>
      <p:sp>
        <p:nvSpPr>
          <p:cNvPr id="3" name="文本占位符 2">
            <a:extLst>
              <a:ext uri="{FF2B5EF4-FFF2-40B4-BE49-F238E27FC236}">
                <a16:creationId xmlns:a16="http://schemas.microsoft.com/office/drawing/2014/main" id="{3434C99C-B39B-3B4D-DFA4-6B50BDEACB55}"/>
              </a:ext>
            </a:extLst>
          </p:cNvPr>
          <p:cNvSpPr>
            <a:spLocks noGrp="1"/>
          </p:cNvSpPr>
          <p:nvPr>
            <p:ph type="body" sz="quarter" idx="13"/>
          </p:nvPr>
        </p:nvSpPr>
        <p:spPr/>
        <p:txBody>
          <a:body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1" lang="zh-CN" altLang="en-US" dirty="0">
                <a:solidFill>
                  <a:prstClr val="white"/>
                </a:solidFill>
                <a:latin typeface="微软雅黑 Light" panose="020B0502040204020203" pitchFamily="34" charset="-122"/>
                <a:ea typeface="微软雅黑 Light" panose="020B0502040204020203" pitchFamily="34" charset="-122"/>
              </a:rPr>
              <a:t>中文 微软雅黑</a:t>
            </a:r>
            <a:endParaRPr kumimoji="1" lang="en-US" altLang="zh-CN" sz="1200" b="0" i="0" u="none" strike="noStrike" kern="1200" cap="none" spc="0" normalizeH="0" baseline="0" noProof="0" dirty="0">
              <a:ln>
                <a:noFill/>
              </a:ln>
              <a:solidFill>
                <a:prstClr val="white"/>
              </a:solidFill>
              <a:effectLst/>
              <a:uLnTx/>
              <a:uFillTx/>
              <a:latin typeface="微软雅黑 Light" panose="020B0502040204020203" pitchFamily="34" charset="-122"/>
              <a:ea typeface="微软雅黑 Light" panose="020B0502040204020203" pitchFamily="34" charset="-122"/>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1" lang="zh-CN" altLang="en-US" dirty="0">
                <a:solidFill>
                  <a:prstClr val="white"/>
                </a:solidFill>
                <a:latin typeface="微软雅黑 Light" panose="020B0502040204020203" pitchFamily="34" charset="-122"/>
                <a:ea typeface="微软雅黑 Light" panose="020B0502040204020203" pitchFamily="34" charset="-122"/>
              </a:rPr>
              <a:t>英文 微软雅黑</a:t>
            </a:r>
            <a:endParaRPr kumimoji="1" lang="en-US" altLang="zh-CN" dirty="0">
              <a:solidFill>
                <a:prstClr val="white"/>
              </a:solidFill>
              <a:latin typeface="微软雅黑 Light" panose="020B0502040204020203" pitchFamily="34" charset="-122"/>
              <a:ea typeface="微软雅黑 Light" panose="020B0502040204020203" pitchFamily="34" charset="-122"/>
            </a:endParaRPr>
          </a:p>
          <a:p>
            <a:pPr>
              <a:lnSpc>
                <a:spcPct val="80000"/>
              </a:lnSpc>
              <a:defRPr/>
            </a:pPr>
            <a:endParaRPr kumimoji="1" lang="en-US" altLang="zh-CN" dirty="0">
              <a:solidFill>
                <a:prstClr val="white"/>
              </a:solidFill>
              <a:latin typeface="微软雅黑 Light" panose="020B0502040204020203" pitchFamily="34" charset="-122"/>
              <a:ea typeface="微软雅黑 Light" panose="020B0502040204020203" pitchFamily="34" charset="-122"/>
            </a:endParaRPr>
          </a:p>
          <a:p>
            <a:pPr>
              <a:lnSpc>
                <a:spcPct val="80000"/>
              </a:lnSpc>
              <a:defRPr/>
            </a:pPr>
            <a:r>
              <a:rPr kumimoji="1" lang="zh-CN" altLang="en-US" dirty="0">
                <a:solidFill>
                  <a:prstClr val="white"/>
                </a:solidFill>
                <a:latin typeface="微软雅黑 Light" panose="020B0502040204020203" pitchFamily="34" charset="-122"/>
                <a:ea typeface="微软雅黑 Light" panose="020B0502040204020203" pitchFamily="34" charset="-122"/>
              </a:rPr>
              <a:t>标题 </a:t>
            </a:r>
            <a:r>
              <a:rPr kumimoji="1" lang="en-US" altLang="zh-CN" dirty="0">
                <a:solidFill>
                  <a:prstClr val="white"/>
                </a:solidFill>
                <a:latin typeface="微软雅黑 Light" panose="020B0502040204020203" pitchFamily="34" charset="-122"/>
                <a:ea typeface="微软雅黑 Light" panose="020B0502040204020203" pitchFamily="34" charset="-122"/>
              </a:rPr>
              <a:t>1.0</a:t>
            </a:r>
          </a:p>
          <a:p>
            <a:pPr>
              <a:lnSpc>
                <a:spcPct val="120000"/>
              </a:lnSpc>
              <a:defRPr/>
            </a:pPr>
            <a:r>
              <a:rPr kumimoji="1" lang="zh-CN" altLang="en-US" dirty="0">
                <a:solidFill>
                  <a:prstClr val="white"/>
                </a:solidFill>
                <a:latin typeface="微软雅黑 Light" panose="020B0502040204020203" pitchFamily="34" charset="-122"/>
                <a:ea typeface="微软雅黑 Light" panose="020B0502040204020203" pitchFamily="34" charset="-122"/>
              </a:rPr>
              <a:t>正文 </a:t>
            </a:r>
            <a:r>
              <a:rPr kumimoji="1" lang="en-US" altLang="zh-CN" dirty="0">
                <a:solidFill>
                  <a:prstClr val="white"/>
                </a:solidFill>
                <a:latin typeface="微软雅黑 Light" panose="020B0502040204020203" pitchFamily="34" charset="-122"/>
                <a:ea typeface="微软雅黑 Light" panose="020B0502040204020203" pitchFamily="34" charset="-122"/>
              </a:rPr>
              <a:t>1.2</a:t>
            </a:r>
          </a:p>
          <a:p>
            <a:pPr>
              <a:lnSpc>
                <a:spcPct val="40000"/>
              </a:lnSpc>
              <a:defRPr/>
            </a:pPr>
            <a:endParaRPr kumimoji="1" lang="en-US" altLang="zh-CN" dirty="0">
              <a:solidFill>
                <a:prstClr val="white"/>
              </a:solidFill>
              <a:latin typeface="微软雅黑 Light" panose="020B0502040204020203" pitchFamily="34" charset="-122"/>
              <a:ea typeface="微软雅黑 Light" panose="020B0502040204020203" pitchFamily="34" charset="-122"/>
            </a:endParaRPr>
          </a:p>
          <a:p>
            <a:pPr>
              <a:lnSpc>
                <a:spcPct val="40000"/>
              </a:lnSpc>
              <a:defRPr/>
            </a:pPr>
            <a:r>
              <a:rPr kumimoji="1" lang="en-US" altLang="zh-CN" dirty="0">
                <a:solidFill>
                  <a:prstClr val="white"/>
                </a:solidFill>
                <a:latin typeface="微软雅黑 Light" panose="020B0502040204020203" pitchFamily="34" charset="-122"/>
                <a:ea typeface="微软雅黑 Light" panose="020B0502040204020203" pitchFamily="34" charset="-122"/>
              </a:rPr>
              <a:t>www.freepik.com</a:t>
            </a:r>
            <a:r>
              <a:rPr kumimoji="1" lang="zh-CN" altLang="en-US" dirty="0">
                <a:solidFill>
                  <a:prstClr val="white"/>
                </a:solidFill>
                <a:latin typeface="微软雅黑 Light" panose="020B0502040204020203" pitchFamily="34" charset="-122"/>
                <a:ea typeface="微软雅黑 Light" panose="020B0502040204020203" pitchFamily="34" charset="-122"/>
              </a:rPr>
              <a:t>   </a:t>
            </a:r>
            <a:endParaRPr kumimoji="1" lang="en-US" altLang="zh-CN" dirty="0">
              <a:solidFill>
                <a:prstClr val="white"/>
              </a:solidFill>
              <a:latin typeface="微软雅黑 Light" panose="020B0502040204020203" pitchFamily="34" charset="-122"/>
              <a:ea typeface="微软雅黑 Light" panose="020B0502040204020203" pitchFamily="34" charset="-122"/>
            </a:endParaRPr>
          </a:p>
          <a:p>
            <a:pPr>
              <a:lnSpc>
                <a:spcPct val="120000"/>
              </a:lnSpc>
              <a:defRPr/>
            </a:pPr>
            <a:r>
              <a:rPr kumimoji="1" lang="en-US" altLang="zh-CN" dirty="0">
                <a:solidFill>
                  <a:prstClr val="white"/>
                </a:solidFill>
                <a:latin typeface="微软雅黑 Light" panose="020B0502040204020203" pitchFamily="34" charset="-122"/>
                <a:ea typeface="微软雅黑 Light" panose="020B0502040204020203" pitchFamily="34" charset="-122"/>
                <a:hlinkClick r:id="rId2">
                  <a:extLst>
                    <a:ext uri="{A12FA001-AC4F-418D-AE19-62706E023703}">
                      <ahyp:hlinkClr xmlns:ahyp="http://schemas.microsoft.com/office/drawing/2018/hyperlinkcolor" val="tx"/>
                    </a:ext>
                  </a:extLst>
                </a:hlinkClick>
              </a:rPr>
              <a:t>www.pexels.com</a:t>
            </a:r>
            <a:endParaRPr kumimoji="1" lang="en" altLang="zh-CN" dirty="0">
              <a:solidFill>
                <a:prstClr val="white"/>
              </a:solidFill>
              <a:latin typeface="微软雅黑 Light" panose="020B0502040204020203" pitchFamily="34" charset="-122"/>
              <a:ea typeface="微软雅黑 Light" panose="020B0502040204020203" pitchFamily="34" charset="-122"/>
            </a:endParaRPr>
          </a:p>
          <a:p>
            <a:pPr>
              <a:lnSpc>
                <a:spcPct val="100000"/>
              </a:lnSpc>
              <a:defRPr/>
            </a:pPr>
            <a:endParaRPr kumimoji="1" lang="en-US" altLang="zh-CN" dirty="0">
              <a:solidFill>
                <a:prstClr val="white"/>
              </a:solidFill>
              <a:latin typeface="微软雅黑 Light" panose="020B0502040204020203" pitchFamily="34" charset="-122"/>
              <a:ea typeface="微软雅黑 Light" panose="020B0502040204020203" pitchFamily="34" charset="-122"/>
            </a:endParaRPr>
          </a:p>
          <a:p>
            <a:pPr>
              <a:lnSpc>
                <a:spcPct val="100000"/>
              </a:lnSpc>
              <a:defRPr/>
            </a:pPr>
            <a:endParaRPr kumimoji="1" lang="en-US" altLang="zh-CN" dirty="0">
              <a:solidFill>
                <a:prstClr val="white"/>
              </a:solidFill>
              <a:latin typeface="微软雅黑 Light" panose="020B0502040204020203" pitchFamily="34" charset="-122"/>
              <a:ea typeface="微软雅黑 Light" panose="020B0502040204020203" pitchFamily="34" charset="-122"/>
            </a:endParaRPr>
          </a:p>
          <a:p>
            <a:pPr>
              <a:lnSpc>
                <a:spcPct val="100000"/>
              </a:lnSpc>
              <a:defRPr/>
            </a:pPr>
            <a:r>
              <a:rPr kumimoji="1" lang="zh-CN" altLang="en-US" dirty="0">
                <a:solidFill>
                  <a:prstClr val="white"/>
                </a:solidFill>
                <a:latin typeface="微软雅黑 Light" panose="020B0502040204020203" pitchFamily="34" charset="-122"/>
                <a:ea typeface="微软雅黑 Light" panose="020B0502040204020203" pitchFamily="34" charset="-122"/>
              </a:rPr>
              <a:t>本网站所提供的任何信息内容（包括但不限于 </a:t>
            </a:r>
            <a:r>
              <a:rPr kumimoji="1" lang="en" altLang="zh-CN" dirty="0">
                <a:solidFill>
                  <a:prstClr val="white"/>
                </a:solidFill>
                <a:latin typeface="微软雅黑 Light" panose="020B0502040204020203" pitchFamily="34" charset="-122"/>
                <a:ea typeface="微软雅黑 Light" panose="020B0502040204020203" pitchFamily="34" charset="-122"/>
              </a:rPr>
              <a:t>PPT </a:t>
            </a:r>
            <a:r>
              <a:rPr kumimoji="1" lang="zh-CN" altLang="en-US" dirty="0">
                <a:solidFill>
                  <a:prstClr val="white"/>
                </a:solidFill>
                <a:latin typeface="微软雅黑 Light" panose="020B0502040204020203" pitchFamily="34" charset="-122"/>
                <a:ea typeface="微软雅黑 Light" panose="020B0502040204020203" pitchFamily="34" charset="-122"/>
              </a:rPr>
              <a:t>模板、</a:t>
            </a:r>
            <a:r>
              <a:rPr kumimoji="1" lang="en" altLang="zh-CN" dirty="0">
                <a:solidFill>
                  <a:prstClr val="white"/>
                </a:solidFill>
                <a:latin typeface="微软雅黑 Light" panose="020B0502040204020203" pitchFamily="34" charset="-122"/>
                <a:ea typeface="微软雅黑 Light" panose="020B0502040204020203" pitchFamily="34" charset="-122"/>
              </a:rPr>
              <a:t>Word </a:t>
            </a:r>
            <a:r>
              <a:rPr kumimoji="1" lang="zh-CN" altLang="en-US" dirty="0">
                <a:solidFill>
                  <a:prstClr val="white"/>
                </a:solidFill>
                <a:latin typeface="微软雅黑 Light" panose="020B0502040204020203" pitchFamily="34" charset="-122"/>
                <a:ea typeface="微软雅黑 Light" panose="020B0502040204020203" pitchFamily="34" charset="-122"/>
              </a:rPr>
              <a:t>文档、</a:t>
            </a:r>
            <a:r>
              <a:rPr kumimoji="1" lang="en" altLang="zh-CN" dirty="0">
                <a:solidFill>
                  <a:prstClr val="white"/>
                </a:solidFill>
                <a:latin typeface="微软雅黑 Light" panose="020B0502040204020203" pitchFamily="34" charset="-122"/>
                <a:ea typeface="微软雅黑 Light" panose="020B0502040204020203" pitchFamily="34" charset="-122"/>
              </a:rPr>
              <a:t>Excel </a:t>
            </a:r>
            <a:r>
              <a:rPr kumimoji="1" lang="zh-CN" altLang="en-US" dirty="0">
                <a:solidFill>
                  <a:prstClr val="white"/>
                </a:solidFill>
                <a:latin typeface="微软雅黑 Light" panose="020B0502040204020203" pitchFamily="34" charset="-122"/>
                <a:ea typeface="微软雅黑 Light" panose="020B0502040204020203" pitchFamily="34" charset="-122"/>
              </a:rPr>
              <a:t>图表、图片素材等）均受</a:t>
            </a:r>
            <a:r>
              <a:rPr kumimoji="1" lang="en-US" altLang="zh-CN" dirty="0">
                <a:solidFill>
                  <a:prstClr val="white"/>
                </a:solidFill>
                <a:latin typeface="微软雅黑 Light" panose="020B0502040204020203" pitchFamily="34" charset="-122"/>
                <a:ea typeface="微软雅黑 Light" panose="020B0502040204020203" pitchFamily="34" charset="-122"/>
              </a:rPr>
              <a:t>《</a:t>
            </a:r>
            <a:r>
              <a:rPr kumimoji="1" lang="zh-CN" altLang="en-US" dirty="0">
                <a:solidFill>
                  <a:prstClr val="white"/>
                </a:solidFill>
                <a:latin typeface="微软雅黑 Light" panose="020B0502040204020203" pitchFamily="34" charset="-122"/>
                <a:ea typeface="微软雅黑 Light" panose="020B0502040204020203" pitchFamily="34" charset="-122"/>
              </a:rPr>
              <a:t>中华人民共和国著作权法</a:t>
            </a:r>
            <a:r>
              <a:rPr kumimoji="1" lang="en-US" altLang="zh-CN" dirty="0">
                <a:solidFill>
                  <a:prstClr val="white"/>
                </a:solidFill>
                <a:latin typeface="微软雅黑 Light" panose="020B0502040204020203" pitchFamily="34" charset="-122"/>
                <a:ea typeface="微软雅黑 Light" panose="020B0502040204020203" pitchFamily="34" charset="-122"/>
              </a:rPr>
              <a:t>》</a:t>
            </a:r>
            <a:r>
              <a:rPr kumimoji="1" lang="zh-CN" altLang="en-US" dirty="0">
                <a:solidFill>
                  <a:prstClr val="white"/>
                </a:solidFill>
                <a:latin typeface="微软雅黑 Light" panose="020B0502040204020203" pitchFamily="34" charset="-122"/>
                <a:ea typeface="微软雅黑 Light" panose="020B0502040204020203" pitchFamily="34" charset="-122"/>
              </a:rPr>
              <a:t>、</a:t>
            </a:r>
            <a:r>
              <a:rPr kumimoji="1" lang="en-US" altLang="zh-CN" dirty="0">
                <a:solidFill>
                  <a:prstClr val="white"/>
                </a:solidFill>
                <a:latin typeface="微软雅黑 Light" panose="020B0502040204020203" pitchFamily="34" charset="-122"/>
                <a:ea typeface="微软雅黑 Light" panose="020B0502040204020203" pitchFamily="34" charset="-122"/>
              </a:rPr>
              <a:t>《</a:t>
            </a:r>
            <a:r>
              <a:rPr kumimoji="1" lang="zh-CN" altLang="en-US" dirty="0">
                <a:solidFill>
                  <a:prstClr val="white"/>
                </a:solidFill>
                <a:latin typeface="微软雅黑 Light" panose="020B0502040204020203" pitchFamily="34" charset="-122"/>
                <a:ea typeface="微软雅黑 Light" panose="020B0502040204020203" pitchFamily="34" charset="-122"/>
              </a:rPr>
              <a:t>信息网络传播权保护条例</a:t>
            </a:r>
            <a:r>
              <a:rPr kumimoji="1" lang="en-US" altLang="zh-CN" dirty="0">
                <a:solidFill>
                  <a:prstClr val="white"/>
                </a:solidFill>
                <a:latin typeface="微软雅黑 Light" panose="020B0502040204020203" pitchFamily="34" charset="-122"/>
                <a:ea typeface="微软雅黑 Light" panose="020B0502040204020203" pitchFamily="34" charset="-122"/>
              </a:rPr>
              <a:t>》</a:t>
            </a:r>
            <a:r>
              <a:rPr kumimoji="1" lang="zh-CN" altLang="en-US" dirty="0">
                <a:solidFill>
                  <a:prstClr val="white"/>
                </a:solidFill>
                <a:latin typeface="微软雅黑 Light" panose="020B0502040204020203" pitchFamily="34" charset="-122"/>
                <a:ea typeface="微软雅黑 Light" panose="020B0502040204020203" pitchFamily="34" charset="-122"/>
              </a:rPr>
              <a:t>及其他适用的法律法规的保护，未经权利人书面明确授权，信息内容的任何部分</a:t>
            </a:r>
            <a:r>
              <a:rPr kumimoji="1" lang="en-US" altLang="zh-CN" dirty="0">
                <a:solidFill>
                  <a:prstClr val="white"/>
                </a:solidFill>
                <a:latin typeface="微软雅黑 Light" panose="020B0502040204020203" pitchFamily="34" charset="-122"/>
                <a:ea typeface="微软雅黑 Light" panose="020B0502040204020203" pitchFamily="34" charset="-122"/>
              </a:rPr>
              <a:t>(</a:t>
            </a:r>
            <a:r>
              <a:rPr kumimoji="1" lang="zh-CN" altLang="en-US" dirty="0">
                <a:solidFill>
                  <a:prstClr val="white"/>
                </a:solidFill>
                <a:latin typeface="微软雅黑 Light" panose="020B0502040204020203" pitchFamily="34" charset="-122"/>
                <a:ea typeface="微软雅黑 Light" panose="020B0502040204020203" pitchFamily="34" charset="-122"/>
              </a:rPr>
              <a:t>包括图片或图表</a:t>
            </a:r>
            <a:r>
              <a:rPr kumimoji="1" lang="en-US" altLang="zh-CN" dirty="0">
                <a:solidFill>
                  <a:prstClr val="white"/>
                </a:solidFill>
                <a:latin typeface="微软雅黑 Light" panose="020B0502040204020203" pitchFamily="34" charset="-122"/>
                <a:ea typeface="微软雅黑 Light" panose="020B0502040204020203" pitchFamily="34" charset="-122"/>
              </a:rPr>
              <a:t>)</a:t>
            </a:r>
            <a:r>
              <a:rPr kumimoji="1" lang="zh-CN" altLang="en-US" dirty="0">
                <a:solidFill>
                  <a:prstClr val="white"/>
                </a:solidFill>
                <a:latin typeface="微软雅黑 Light" panose="020B0502040204020203" pitchFamily="34" charset="-122"/>
                <a:ea typeface="微软雅黑 Light" panose="020B0502040204020203" pitchFamily="34" charset="-122"/>
              </a:rPr>
              <a:t>不得被全部或部分的复制、传播、销售，否则将承担法律责任。</a:t>
            </a:r>
          </a:p>
          <a:p>
            <a:pPr>
              <a:lnSpc>
                <a:spcPct val="130000"/>
              </a:lnSpc>
              <a:defRPr/>
            </a:pPr>
            <a:endParaRPr kumimoji="1" lang="en-US" altLang="zh-CN" dirty="0">
              <a:solidFill>
                <a:prstClr val="white"/>
              </a:solidFill>
              <a:latin typeface="微软雅黑 Light" panose="020B0502040204020203" pitchFamily="34" charset="-122"/>
              <a:ea typeface="微软雅黑 Light" panose="020B0502040204020203" pitchFamily="34" charset="-122"/>
            </a:endParaRPr>
          </a:p>
          <a:p>
            <a:pPr>
              <a:lnSpc>
                <a:spcPct val="130000"/>
              </a:lnSpc>
              <a:defRPr/>
            </a:pPr>
            <a:endParaRPr kumimoji="1" lang="en-US" altLang="zh-CN" dirty="0">
              <a:solidFill>
                <a:prstClr val="white"/>
              </a:solidFill>
              <a:latin typeface="微软雅黑 Light" panose="020B0502040204020203" pitchFamily="34" charset="-122"/>
              <a:ea typeface="微软雅黑 Light" panose="020B0502040204020203" pitchFamily="34" charset="-122"/>
            </a:endParaRPr>
          </a:p>
          <a:p>
            <a:pPr>
              <a:lnSpc>
                <a:spcPct val="130000"/>
              </a:lnSpc>
              <a:defRPr/>
            </a:pPr>
            <a:r>
              <a:rPr kumimoji="1" lang="zh-CN" altLang="en-US" dirty="0">
                <a:solidFill>
                  <a:prstClr val="white"/>
                </a:solidFill>
                <a:latin typeface="微软雅黑 Light" panose="020B0502040204020203" pitchFamily="34" charset="-122"/>
                <a:ea typeface="微软雅黑 Light" panose="020B0502040204020203" pitchFamily="34" charset="-122"/>
              </a:rPr>
              <a:t>廷洲</a:t>
            </a:r>
          </a:p>
        </p:txBody>
      </p:sp>
      <p:sp>
        <p:nvSpPr>
          <p:cNvPr id="5" name="文本占位符 4">
            <a:extLst>
              <a:ext uri="{FF2B5EF4-FFF2-40B4-BE49-F238E27FC236}">
                <a16:creationId xmlns:a16="http://schemas.microsoft.com/office/drawing/2014/main" id="{BDA14D7A-17CF-1E22-53A5-E3D257C144A2}"/>
              </a:ext>
            </a:extLst>
          </p:cNvPr>
          <p:cNvSpPr>
            <a:spLocks noGrp="1"/>
          </p:cNvSpPr>
          <p:nvPr>
            <p:ph type="body" sz="quarter" idx="10"/>
          </p:nvPr>
        </p:nvSpPr>
        <p:spPr/>
        <p:txBody>
          <a:bodyPr/>
          <a:lstStyle/>
          <a:p>
            <a:r>
              <a:rPr kumimoji="1" lang="zh-CN" altLang="en-US" dirty="0">
                <a:latin typeface="微软雅黑 Light" panose="020B0502040204020203" pitchFamily="34" charset="-122"/>
                <a:ea typeface="微软雅黑 Light" panose="020B0502040204020203" pitchFamily="34" charset="-122"/>
              </a:rPr>
              <a:t>标注</a:t>
            </a:r>
          </a:p>
        </p:txBody>
      </p:sp>
      <p:sp>
        <p:nvSpPr>
          <p:cNvPr id="8" name="文本占位符 7">
            <a:extLst>
              <a:ext uri="{FF2B5EF4-FFF2-40B4-BE49-F238E27FC236}">
                <a16:creationId xmlns:a16="http://schemas.microsoft.com/office/drawing/2014/main" id="{AB91EE49-FB1F-FD57-C57F-37AB9F67C704}"/>
              </a:ext>
            </a:extLst>
          </p:cNvPr>
          <p:cNvSpPr>
            <a:spLocks noGrp="1"/>
          </p:cNvSpPr>
          <p:nvPr>
            <p:ph type="body" sz="quarter" idx="17"/>
          </p:nvPr>
        </p:nvSpPr>
        <p:spPr/>
        <p:txBody>
          <a:bodyPr/>
          <a:lstStyle/>
          <a:p>
            <a:r>
              <a:rPr kumimoji="1" lang="zh-CN" altLang="en-US" dirty="0">
                <a:latin typeface="微软雅黑 Light" panose="020B0502040204020203" pitchFamily="34" charset="-122"/>
                <a:ea typeface="微软雅黑 Light" panose="020B0502040204020203" pitchFamily="34" charset="-122"/>
              </a:rPr>
              <a:t>字体使用</a:t>
            </a:r>
            <a:endParaRPr kumimoji="1" lang="en-US" altLang="zh-CN" dirty="0">
              <a:latin typeface="微软雅黑 Light" panose="020B0502040204020203" pitchFamily="34" charset="-122"/>
              <a:ea typeface="微软雅黑 Light" panose="020B0502040204020203" pitchFamily="34" charset="-122"/>
            </a:endParaRPr>
          </a:p>
          <a:p>
            <a:endParaRPr kumimoji="1" lang="en-US" altLang="zh-CN" dirty="0">
              <a:latin typeface="微软雅黑 Light" panose="020B0502040204020203" pitchFamily="34" charset="-122"/>
              <a:ea typeface="微软雅黑 Light" panose="020B0502040204020203" pitchFamily="34" charset="-122"/>
            </a:endParaRPr>
          </a:p>
          <a:p>
            <a:r>
              <a:rPr kumimoji="1" lang="zh-CN" altLang="en-US" dirty="0">
                <a:latin typeface="微软雅黑 Light" panose="020B0502040204020203" pitchFamily="34" charset="-122"/>
                <a:ea typeface="微软雅黑 Light" panose="020B0502040204020203" pitchFamily="34" charset="-122"/>
              </a:rPr>
              <a:t>行距</a:t>
            </a:r>
            <a:endParaRPr kumimoji="1" lang="en-US" altLang="zh-CN" dirty="0">
              <a:latin typeface="微软雅黑 Light" panose="020B0502040204020203" pitchFamily="34" charset="-122"/>
              <a:ea typeface="微软雅黑 Light" panose="020B0502040204020203" pitchFamily="34" charset="-122"/>
            </a:endParaRPr>
          </a:p>
          <a:p>
            <a:endParaRPr kumimoji="1" lang="en-US" altLang="zh-CN" dirty="0">
              <a:latin typeface="微软雅黑 Light" panose="020B0502040204020203" pitchFamily="34" charset="-122"/>
              <a:ea typeface="微软雅黑 Light" panose="020B0502040204020203" pitchFamily="34" charset="-122"/>
            </a:endParaRPr>
          </a:p>
          <a:p>
            <a:r>
              <a:rPr kumimoji="1" lang="zh-CN" altLang="en-US" dirty="0">
                <a:latin typeface="微软雅黑 Light" panose="020B0502040204020203" pitchFamily="34" charset="-122"/>
                <a:ea typeface="微软雅黑 Light" panose="020B0502040204020203" pitchFamily="34" charset="-122"/>
              </a:rPr>
              <a:t>素材</a:t>
            </a:r>
            <a:endParaRPr kumimoji="1" lang="en-US" altLang="zh-CN" dirty="0">
              <a:latin typeface="微软雅黑 Light" panose="020B0502040204020203" pitchFamily="34" charset="-122"/>
              <a:ea typeface="微软雅黑 Light" panose="020B0502040204020203" pitchFamily="34" charset="-122"/>
            </a:endParaRPr>
          </a:p>
          <a:p>
            <a:endParaRPr kumimoji="1" lang="en-US" altLang="zh-CN" dirty="0">
              <a:latin typeface="微软雅黑 Light" panose="020B0502040204020203" pitchFamily="34" charset="-122"/>
              <a:ea typeface="微软雅黑 Light" panose="020B0502040204020203" pitchFamily="34" charset="-122"/>
            </a:endParaRPr>
          </a:p>
          <a:p>
            <a:endParaRPr kumimoji="1" lang="en-US" altLang="zh-CN" dirty="0">
              <a:latin typeface="微软雅黑 Light" panose="020B0502040204020203" pitchFamily="34" charset="-122"/>
              <a:ea typeface="微软雅黑 Light" panose="020B0502040204020203" pitchFamily="34" charset="-122"/>
            </a:endParaRPr>
          </a:p>
          <a:p>
            <a:r>
              <a:rPr kumimoji="1" lang="zh-CN" altLang="en-US" dirty="0">
                <a:latin typeface="微软雅黑 Light" panose="020B0502040204020203" pitchFamily="34" charset="-122"/>
                <a:ea typeface="微软雅黑 Light" panose="020B0502040204020203" pitchFamily="34" charset="-122"/>
              </a:rPr>
              <a:t>声明</a:t>
            </a:r>
            <a:endParaRPr kumimoji="1" lang="en-US" altLang="zh-CN" dirty="0">
              <a:latin typeface="微软雅黑 Light" panose="020B0502040204020203" pitchFamily="34" charset="-122"/>
              <a:ea typeface="微软雅黑 Light" panose="020B0502040204020203" pitchFamily="34" charset="-122"/>
            </a:endParaRPr>
          </a:p>
          <a:p>
            <a:endParaRPr kumimoji="1" lang="en-US" altLang="zh-CN" dirty="0">
              <a:latin typeface="微软雅黑 Light" panose="020B0502040204020203" pitchFamily="34" charset="-122"/>
              <a:ea typeface="微软雅黑 Light" panose="020B0502040204020203" pitchFamily="34" charset="-122"/>
            </a:endParaRPr>
          </a:p>
          <a:p>
            <a:endParaRPr kumimoji="1" lang="en-US" altLang="zh-CN" dirty="0">
              <a:latin typeface="微软雅黑 Light" panose="020B0502040204020203" pitchFamily="34" charset="-122"/>
              <a:ea typeface="微软雅黑 Light" panose="020B0502040204020203" pitchFamily="34" charset="-122"/>
            </a:endParaRPr>
          </a:p>
          <a:p>
            <a:endParaRPr kumimoji="1" lang="en-US" altLang="zh-CN" dirty="0">
              <a:latin typeface="微软雅黑 Light" panose="020B0502040204020203" pitchFamily="34" charset="-122"/>
              <a:ea typeface="微软雅黑 Light" panose="020B0502040204020203" pitchFamily="34" charset="-122"/>
            </a:endParaRPr>
          </a:p>
          <a:p>
            <a:r>
              <a:rPr kumimoji="1" lang="zh-CN" altLang="en-US" dirty="0">
                <a:latin typeface="微软雅黑 Light" panose="020B0502040204020203" pitchFamily="34" charset="-122"/>
                <a:ea typeface="微软雅黑 Light" panose="020B0502040204020203" pitchFamily="34" charset="-122"/>
              </a:rPr>
              <a:t>作者</a:t>
            </a:r>
          </a:p>
          <a:p>
            <a:endParaRPr kumimoji="1" lang="zh-CN" altLang="en-US" dirty="0">
              <a:latin typeface="微软雅黑 Light" panose="020B0502040204020203" pitchFamily="34" charset="-122"/>
              <a:ea typeface="微软雅黑 Light" panose="020B0502040204020203" pitchFamily="34" charset="-122"/>
            </a:endParaRPr>
          </a:p>
        </p:txBody>
      </p:sp>
    </p:spTree>
    <p:extLst>
      <p:ext uri="{BB962C8B-B14F-4D97-AF65-F5344CB8AC3E}">
        <p14:creationId xmlns:p14="http://schemas.microsoft.com/office/powerpoint/2010/main" val="22667077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A9183D5B-3D32-3C46-017D-0BE98B37272F}"/>
              </a:ext>
            </a:extLst>
          </p:cNvPr>
          <p:cNvSpPr>
            <a:spLocks noGrp="1"/>
          </p:cNvSpPr>
          <p:nvPr>
            <p:ph type="body" sz="quarter" idx="10"/>
          </p:nvPr>
        </p:nvSpPr>
        <p:spPr>
          <a:xfrm>
            <a:off x="965811" y="437134"/>
            <a:ext cx="2740775" cy="431547"/>
          </a:xfrm>
        </p:spPr>
        <p:txBody>
          <a:bodyPr/>
          <a:lstStyle/>
          <a:p>
            <a:r>
              <a:rPr lang="zh-CN" altLang="en-US" dirty="0">
                <a:gradFill>
                  <a:gsLst>
                    <a:gs pos="0">
                      <a:schemeClr val="accent1"/>
                    </a:gs>
                    <a:gs pos="100000">
                      <a:schemeClr val="accent2"/>
                    </a:gs>
                  </a:gsLst>
                  <a:lin ang="2700000" scaled="0"/>
                </a:gradFill>
                <a:latin typeface="+mj-lt"/>
                <a:ea typeface="+mj-ea"/>
              </a:rPr>
              <a:t>年中工作回顾</a:t>
            </a:r>
          </a:p>
        </p:txBody>
      </p:sp>
      <p:sp>
        <p:nvSpPr>
          <p:cNvPr id="3" name="矩形 28">
            <a:extLst>
              <a:ext uri="{FF2B5EF4-FFF2-40B4-BE49-F238E27FC236}">
                <a16:creationId xmlns:a16="http://schemas.microsoft.com/office/drawing/2014/main" id="{FD9840A6-F4B0-988D-FFAC-B761489C7BFE}"/>
              </a:ext>
            </a:extLst>
          </p:cNvPr>
          <p:cNvSpPr/>
          <p:nvPr/>
        </p:nvSpPr>
        <p:spPr>
          <a:xfrm>
            <a:off x="-7257" y="3913023"/>
            <a:ext cx="12206514" cy="2944977"/>
          </a:xfrm>
          <a:custGeom>
            <a:avLst/>
            <a:gdLst>
              <a:gd name="connsiteX0" fmla="*/ 0 w 12192000"/>
              <a:gd name="connsiteY0" fmla="*/ 0 h 2605315"/>
              <a:gd name="connsiteX1" fmla="*/ 12192000 w 12192000"/>
              <a:gd name="connsiteY1" fmla="*/ 0 h 2605315"/>
              <a:gd name="connsiteX2" fmla="*/ 12192000 w 12192000"/>
              <a:gd name="connsiteY2" fmla="*/ 2605315 h 2605315"/>
              <a:gd name="connsiteX3" fmla="*/ 0 w 12192000"/>
              <a:gd name="connsiteY3" fmla="*/ 2605315 h 2605315"/>
              <a:gd name="connsiteX4" fmla="*/ 0 w 12192000"/>
              <a:gd name="connsiteY4" fmla="*/ 0 h 2605315"/>
              <a:gd name="connsiteX0" fmla="*/ 0 w 12192000"/>
              <a:gd name="connsiteY0" fmla="*/ 0 h 2605315"/>
              <a:gd name="connsiteX1" fmla="*/ 12192000 w 12192000"/>
              <a:gd name="connsiteY1" fmla="*/ 0 h 2605315"/>
              <a:gd name="connsiteX2" fmla="*/ 12192000 w 12192000"/>
              <a:gd name="connsiteY2" fmla="*/ 2605315 h 2605315"/>
              <a:gd name="connsiteX3" fmla="*/ 0 w 12192000"/>
              <a:gd name="connsiteY3" fmla="*/ 2605315 h 2605315"/>
              <a:gd name="connsiteX4" fmla="*/ 0 w 12192000"/>
              <a:gd name="connsiteY4" fmla="*/ 0 h 2605315"/>
              <a:gd name="connsiteX0" fmla="*/ 0 w 12192000"/>
              <a:gd name="connsiteY0" fmla="*/ 118668 h 2723983"/>
              <a:gd name="connsiteX1" fmla="*/ 12192000 w 12192000"/>
              <a:gd name="connsiteY1" fmla="*/ 118668 h 2723983"/>
              <a:gd name="connsiteX2" fmla="*/ 12192000 w 12192000"/>
              <a:gd name="connsiteY2" fmla="*/ 2723983 h 2723983"/>
              <a:gd name="connsiteX3" fmla="*/ 0 w 12192000"/>
              <a:gd name="connsiteY3" fmla="*/ 2723983 h 2723983"/>
              <a:gd name="connsiteX4" fmla="*/ 0 w 12192000"/>
              <a:gd name="connsiteY4" fmla="*/ 118668 h 2723983"/>
              <a:gd name="connsiteX0" fmla="*/ 0 w 12192000"/>
              <a:gd name="connsiteY0" fmla="*/ 104036 h 2709351"/>
              <a:gd name="connsiteX1" fmla="*/ 12192000 w 12192000"/>
              <a:gd name="connsiteY1" fmla="*/ 104036 h 2709351"/>
              <a:gd name="connsiteX2" fmla="*/ 12192000 w 12192000"/>
              <a:gd name="connsiteY2" fmla="*/ 2709351 h 2709351"/>
              <a:gd name="connsiteX3" fmla="*/ 0 w 12192000"/>
              <a:gd name="connsiteY3" fmla="*/ 2709351 h 2709351"/>
              <a:gd name="connsiteX4" fmla="*/ 0 w 12192000"/>
              <a:gd name="connsiteY4" fmla="*/ 104036 h 2709351"/>
              <a:gd name="connsiteX0" fmla="*/ 7257 w 12192000"/>
              <a:gd name="connsiteY0" fmla="*/ 264731 h 2702100"/>
              <a:gd name="connsiteX1" fmla="*/ 12192000 w 12192000"/>
              <a:gd name="connsiteY1" fmla="*/ 96785 h 2702100"/>
              <a:gd name="connsiteX2" fmla="*/ 12192000 w 12192000"/>
              <a:gd name="connsiteY2" fmla="*/ 2702100 h 2702100"/>
              <a:gd name="connsiteX3" fmla="*/ 0 w 12192000"/>
              <a:gd name="connsiteY3" fmla="*/ 2702100 h 2702100"/>
              <a:gd name="connsiteX4" fmla="*/ 7257 w 12192000"/>
              <a:gd name="connsiteY4" fmla="*/ 264731 h 2702100"/>
              <a:gd name="connsiteX0" fmla="*/ 7257 w 12192000"/>
              <a:gd name="connsiteY0" fmla="*/ 289546 h 2701076"/>
              <a:gd name="connsiteX1" fmla="*/ 12192000 w 12192000"/>
              <a:gd name="connsiteY1" fmla="*/ 95761 h 2701076"/>
              <a:gd name="connsiteX2" fmla="*/ 12192000 w 12192000"/>
              <a:gd name="connsiteY2" fmla="*/ 2701076 h 2701076"/>
              <a:gd name="connsiteX3" fmla="*/ 0 w 12192000"/>
              <a:gd name="connsiteY3" fmla="*/ 2701076 h 2701076"/>
              <a:gd name="connsiteX4" fmla="*/ 7257 w 12192000"/>
              <a:gd name="connsiteY4" fmla="*/ 289546 h 2701076"/>
              <a:gd name="connsiteX0" fmla="*/ 7257 w 12192000"/>
              <a:gd name="connsiteY0" fmla="*/ 252825 h 2664355"/>
              <a:gd name="connsiteX1" fmla="*/ 12192000 w 12192000"/>
              <a:gd name="connsiteY1" fmla="*/ 59040 h 2664355"/>
              <a:gd name="connsiteX2" fmla="*/ 12192000 w 12192000"/>
              <a:gd name="connsiteY2" fmla="*/ 2664355 h 2664355"/>
              <a:gd name="connsiteX3" fmla="*/ 0 w 12192000"/>
              <a:gd name="connsiteY3" fmla="*/ 2664355 h 2664355"/>
              <a:gd name="connsiteX4" fmla="*/ 7257 w 12192000"/>
              <a:gd name="connsiteY4" fmla="*/ 252825 h 2664355"/>
              <a:gd name="connsiteX0" fmla="*/ 0 w 12199257"/>
              <a:gd name="connsiteY0" fmla="*/ 221394 h 2665222"/>
              <a:gd name="connsiteX1" fmla="*/ 12199257 w 12199257"/>
              <a:gd name="connsiteY1" fmla="*/ 59907 h 2665222"/>
              <a:gd name="connsiteX2" fmla="*/ 12199257 w 12199257"/>
              <a:gd name="connsiteY2" fmla="*/ 2665222 h 2665222"/>
              <a:gd name="connsiteX3" fmla="*/ 7257 w 12199257"/>
              <a:gd name="connsiteY3" fmla="*/ 2665222 h 2665222"/>
              <a:gd name="connsiteX4" fmla="*/ 0 w 12199257"/>
              <a:gd name="connsiteY4" fmla="*/ 221394 h 2665222"/>
              <a:gd name="connsiteX0" fmla="*/ 0 w 12206514"/>
              <a:gd name="connsiteY0" fmla="*/ 177439 h 2621267"/>
              <a:gd name="connsiteX1" fmla="*/ 12206514 w 12206514"/>
              <a:gd name="connsiteY1" fmla="*/ 61168 h 2621267"/>
              <a:gd name="connsiteX2" fmla="*/ 12199257 w 12206514"/>
              <a:gd name="connsiteY2" fmla="*/ 2621267 h 2621267"/>
              <a:gd name="connsiteX3" fmla="*/ 7257 w 12206514"/>
              <a:gd name="connsiteY3" fmla="*/ 2621267 h 2621267"/>
              <a:gd name="connsiteX4" fmla="*/ 0 w 12206514"/>
              <a:gd name="connsiteY4" fmla="*/ 177439 h 2621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6514" h="2621267">
                <a:moveTo>
                  <a:pt x="0" y="177439"/>
                </a:moveTo>
                <a:cubicBezTo>
                  <a:pt x="5101771" y="1607097"/>
                  <a:pt x="7206343" y="-362782"/>
                  <a:pt x="12206514" y="61168"/>
                </a:cubicBezTo>
                <a:lnTo>
                  <a:pt x="12199257" y="2621267"/>
                </a:lnTo>
                <a:lnTo>
                  <a:pt x="7257" y="2621267"/>
                </a:lnTo>
                <a:lnTo>
                  <a:pt x="0" y="17743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28">
            <a:extLst>
              <a:ext uri="{FF2B5EF4-FFF2-40B4-BE49-F238E27FC236}">
                <a16:creationId xmlns:a16="http://schemas.microsoft.com/office/drawing/2014/main" id="{2BF5B375-675C-39E1-8FC9-E5B3950D7991}"/>
              </a:ext>
            </a:extLst>
          </p:cNvPr>
          <p:cNvSpPr/>
          <p:nvPr/>
        </p:nvSpPr>
        <p:spPr>
          <a:xfrm>
            <a:off x="0" y="4148649"/>
            <a:ext cx="12192000" cy="2709351"/>
          </a:xfrm>
          <a:custGeom>
            <a:avLst/>
            <a:gdLst>
              <a:gd name="connsiteX0" fmla="*/ 0 w 12192000"/>
              <a:gd name="connsiteY0" fmla="*/ 0 h 2605315"/>
              <a:gd name="connsiteX1" fmla="*/ 12192000 w 12192000"/>
              <a:gd name="connsiteY1" fmla="*/ 0 h 2605315"/>
              <a:gd name="connsiteX2" fmla="*/ 12192000 w 12192000"/>
              <a:gd name="connsiteY2" fmla="*/ 2605315 h 2605315"/>
              <a:gd name="connsiteX3" fmla="*/ 0 w 12192000"/>
              <a:gd name="connsiteY3" fmla="*/ 2605315 h 2605315"/>
              <a:gd name="connsiteX4" fmla="*/ 0 w 12192000"/>
              <a:gd name="connsiteY4" fmla="*/ 0 h 2605315"/>
              <a:gd name="connsiteX0" fmla="*/ 0 w 12192000"/>
              <a:gd name="connsiteY0" fmla="*/ 0 h 2605315"/>
              <a:gd name="connsiteX1" fmla="*/ 12192000 w 12192000"/>
              <a:gd name="connsiteY1" fmla="*/ 0 h 2605315"/>
              <a:gd name="connsiteX2" fmla="*/ 12192000 w 12192000"/>
              <a:gd name="connsiteY2" fmla="*/ 2605315 h 2605315"/>
              <a:gd name="connsiteX3" fmla="*/ 0 w 12192000"/>
              <a:gd name="connsiteY3" fmla="*/ 2605315 h 2605315"/>
              <a:gd name="connsiteX4" fmla="*/ 0 w 12192000"/>
              <a:gd name="connsiteY4" fmla="*/ 0 h 2605315"/>
              <a:gd name="connsiteX0" fmla="*/ 0 w 12192000"/>
              <a:gd name="connsiteY0" fmla="*/ 118668 h 2723983"/>
              <a:gd name="connsiteX1" fmla="*/ 12192000 w 12192000"/>
              <a:gd name="connsiteY1" fmla="*/ 118668 h 2723983"/>
              <a:gd name="connsiteX2" fmla="*/ 12192000 w 12192000"/>
              <a:gd name="connsiteY2" fmla="*/ 2723983 h 2723983"/>
              <a:gd name="connsiteX3" fmla="*/ 0 w 12192000"/>
              <a:gd name="connsiteY3" fmla="*/ 2723983 h 2723983"/>
              <a:gd name="connsiteX4" fmla="*/ 0 w 12192000"/>
              <a:gd name="connsiteY4" fmla="*/ 118668 h 2723983"/>
              <a:gd name="connsiteX0" fmla="*/ 0 w 12192000"/>
              <a:gd name="connsiteY0" fmla="*/ 104036 h 2709351"/>
              <a:gd name="connsiteX1" fmla="*/ 12192000 w 12192000"/>
              <a:gd name="connsiteY1" fmla="*/ 104036 h 2709351"/>
              <a:gd name="connsiteX2" fmla="*/ 12192000 w 12192000"/>
              <a:gd name="connsiteY2" fmla="*/ 2709351 h 2709351"/>
              <a:gd name="connsiteX3" fmla="*/ 0 w 12192000"/>
              <a:gd name="connsiteY3" fmla="*/ 2709351 h 2709351"/>
              <a:gd name="connsiteX4" fmla="*/ 0 w 12192000"/>
              <a:gd name="connsiteY4" fmla="*/ 104036 h 2709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2709351">
                <a:moveTo>
                  <a:pt x="0" y="104036"/>
                </a:moveTo>
                <a:cubicBezTo>
                  <a:pt x="5101771" y="1533694"/>
                  <a:pt x="7191829" y="-462022"/>
                  <a:pt x="12192000" y="104036"/>
                </a:cubicBezTo>
                <a:lnTo>
                  <a:pt x="12192000" y="2709351"/>
                </a:lnTo>
                <a:lnTo>
                  <a:pt x="0" y="2709351"/>
                </a:lnTo>
                <a:lnTo>
                  <a:pt x="0" y="104036"/>
                </a:lnTo>
                <a:close/>
              </a:path>
            </a:pathLst>
          </a:custGeom>
          <a:blipFill dpi="0" rotWithShape="1">
            <a:blip r:embed="rId2"/>
            <a:srcRect/>
            <a:tile tx="0" ty="-243205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矩形 28">
            <a:extLst>
              <a:ext uri="{FF2B5EF4-FFF2-40B4-BE49-F238E27FC236}">
                <a16:creationId xmlns:a16="http://schemas.microsoft.com/office/drawing/2014/main" id="{11DEB1C5-DB14-3F77-E885-AD8BCF1314E2}"/>
              </a:ext>
            </a:extLst>
          </p:cNvPr>
          <p:cNvSpPr/>
          <p:nvPr/>
        </p:nvSpPr>
        <p:spPr>
          <a:xfrm>
            <a:off x="0" y="4148649"/>
            <a:ext cx="12192000" cy="2709351"/>
          </a:xfrm>
          <a:custGeom>
            <a:avLst/>
            <a:gdLst>
              <a:gd name="connsiteX0" fmla="*/ 0 w 12192000"/>
              <a:gd name="connsiteY0" fmla="*/ 0 h 2605315"/>
              <a:gd name="connsiteX1" fmla="*/ 12192000 w 12192000"/>
              <a:gd name="connsiteY1" fmla="*/ 0 h 2605315"/>
              <a:gd name="connsiteX2" fmla="*/ 12192000 w 12192000"/>
              <a:gd name="connsiteY2" fmla="*/ 2605315 h 2605315"/>
              <a:gd name="connsiteX3" fmla="*/ 0 w 12192000"/>
              <a:gd name="connsiteY3" fmla="*/ 2605315 h 2605315"/>
              <a:gd name="connsiteX4" fmla="*/ 0 w 12192000"/>
              <a:gd name="connsiteY4" fmla="*/ 0 h 2605315"/>
              <a:gd name="connsiteX0" fmla="*/ 0 w 12192000"/>
              <a:gd name="connsiteY0" fmla="*/ 0 h 2605315"/>
              <a:gd name="connsiteX1" fmla="*/ 12192000 w 12192000"/>
              <a:gd name="connsiteY1" fmla="*/ 0 h 2605315"/>
              <a:gd name="connsiteX2" fmla="*/ 12192000 w 12192000"/>
              <a:gd name="connsiteY2" fmla="*/ 2605315 h 2605315"/>
              <a:gd name="connsiteX3" fmla="*/ 0 w 12192000"/>
              <a:gd name="connsiteY3" fmla="*/ 2605315 h 2605315"/>
              <a:gd name="connsiteX4" fmla="*/ 0 w 12192000"/>
              <a:gd name="connsiteY4" fmla="*/ 0 h 2605315"/>
              <a:gd name="connsiteX0" fmla="*/ 0 w 12192000"/>
              <a:gd name="connsiteY0" fmla="*/ 118668 h 2723983"/>
              <a:gd name="connsiteX1" fmla="*/ 12192000 w 12192000"/>
              <a:gd name="connsiteY1" fmla="*/ 118668 h 2723983"/>
              <a:gd name="connsiteX2" fmla="*/ 12192000 w 12192000"/>
              <a:gd name="connsiteY2" fmla="*/ 2723983 h 2723983"/>
              <a:gd name="connsiteX3" fmla="*/ 0 w 12192000"/>
              <a:gd name="connsiteY3" fmla="*/ 2723983 h 2723983"/>
              <a:gd name="connsiteX4" fmla="*/ 0 w 12192000"/>
              <a:gd name="connsiteY4" fmla="*/ 118668 h 2723983"/>
              <a:gd name="connsiteX0" fmla="*/ 0 w 12192000"/>
              <a:gd name="connsiteY0" fmla="*/ 104036 h 2709351"/>
              <a:gd name="connsiteX1" fmla="*/ 12192000 w 12192000"/>
              <a:gd name="connsiteY1" fmla="*/ 104036 h 2709351"/>
              <a:gd name="connsiteX2" fmla="*/ 12192000 w 12192000"/>
              <a:gd name="connsiteY2" fmla="*/ 2709351 h 2709351"/>
              <a:gd name="connsiteX3" fmla="*/ 0 w 12192000"/>
              <a:gd name="connsiteY3" fmla="*/ 2709351 h 2709351"/>
              <a:gd name="connsiteX4" fmla="*/ 0 w 12192000"/>
              <a:gd name="connsiteY4" fmla="*/ 104036 h 2709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2709351">
                <a:moveTo>
                  <a:pt x="0" y="104036"/>
                </a:moveTo>
                <a:cubicBezTo>
                  <a:pt x="5101771" y="1533694"/>
                  <a:pt x="7191829" y="-462022"/>
                  <a:pt x="12192000" y="104036"/>
                </a:cubicBezTo>
                <a:lnTo>
                  <a:pt x="12192000" y="2709351"/>
                </a:lnTo>
                <a:lnTo>
                  <a:pt x="0" y="2709351"/>
                </a:lnTo>
                <a:lnTo>
                  <a:pt x="0" y="104036"/>
                </a:lnTo>
                <a:close/>
              </a:path>
            </a:pathLst>
          </a:cu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id="{4476D551-50F1-6A8A-42D8-0BFA3CE5DB1B}"/>
              </a:ext>
            </a:extLst>
          </p:cNvPr>
          <p:cNvSpPr/>
          <p:nvPr/>
        </p:nvSpPr>
        <p:spPr>
          <a:xfrm>
            <a:off x="985260" y="1766212"/>
            <a:ext cx="2427706" cy="3916131"/>
          </a:xfrm>
          <a:prstGeom prst="rect">
            <a:avLst/>
          </a:prstGeom>
          <a:solidFill>
            <a:schemeClr val="bg1"/>
          </a:solidFill>
          <a:ln w="3175">
            <a:gradFill>
              <a:gsLst>
                <a:gs pos="0">
                  <a:schemeClr val="accent2"/>
                </a:gs>
                <a:gs pos="100000">
                  <a:schemeClr val="accent2"/>
                </a:gs>
              </a:gsLst>
              <a:lin ang="5400000" scaled="1"/>
            </a:gradFill>
          </a:ln>
          <a:effectLst>
            <a:outerShdw blurRad="177800" dist="127000" dir="2700000" algn="tl" rotWithShape="0">
              <a:schemeClr val="accent1">
                <a:lumMod val="75000"/>
                <a:alpha val="1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D26DB636-8421-7040-5195-78EB9265DA40}"/>
              </a:ext>
            </a:extLst>
          </p:cNvPr>
          <p:cNvSpPr/>
          <p:nvPr/>
        </p:nvSpPr>
        <p:spPr>
          <a:xfrm>
            <a:off x="1253252" y="3106312"/>
            <a:ext cx="1855214" cy="417037"/>
          </a:xfrm>
          <a:prstGeom prst="rect">
            <a:avLst/>
          </a:prstGeom>
        </p:spPr>
        <p:txBody>
          <a:bodyPr wrap="none">
            <a:noAutofit/>
          </a:bodyPr>
          <a:lstStyle/>
          <a:p>
            <a:pPr algn="ctr">
              <a:lnSpc>
                <a:spcPct val="125000"/>
              </a:lnSpc>
              <a:spcBef>
                <a:spcPts val="100"/>
              </a:spcBef>
              <a:spcAft>
                <a:spcPts val="100"/>
              </a:spcAft>
            </a:pPr>
            <a:r>
              <a:rPr lang="zh-CN" altLang="en-US" sz="2400" b="1" dirty="0">
                <a:solidFill>
                  <a:schemeClr val="accent1"/>
                </a:solidFill>
                <a:latin typeface="+mj-ea"/>
                <a:ea typeface="+mj-ea"/>
              </a:rPr>
              <a:t>发展总体向好</a:t>
            </a:r>
          </a:p>
        </p:txBody>
      </p:sp>
      <p:sp>
        <p:nvSpPr>
          <p:cNvPr id="8" name="文本框 7">
            <a:extLst>
              <a:ext uri="{FF2B5EF4-FFF2-40B4-BE49-F238E27FC236}">
                <a16:creationId xmlns:a16="http://schemas.microsoft.com/office/drawing/2014/main" id="{1DE27D4F-E5AD-B8E9-DA22-CBBC9B8FD7EE}"/>
              </a:ext>
            </a:extLst>
          </p:cNvPr>
          <p:cNvSpPr txBox="1"/>
          <p:nvPr/>
        </p:nvSpPr>
        <p:spPr>
          <a:xfrm>
            <a:off x="1271506" y="3651267"/>
            <a:ext cx="1855214" cy="1549676"/>
          </a:xfrm>
          <a:prstGeom prst="rect">
            <a:avLst/>
          </a:prstGeom>
          <a:noFill/>
        </p:spPr>
        <p:txBody>
          <a:bodyPr wrap="square" rtlCol="0">
            <a:noAutofit/>
          </a:bodyPr>
          <a:lstStyle/>
          <a:p>
            <a:pPr algn="ctr">
              <a:lnSpc>
                <a:spcPct val="120000"/>
              </a:lnSpc>
            </a:pPr>
            <a:r>
              <a:rPr lang="zh-CN" altLang="en-US" sz="1600" dirty="0">
                <a:solidFill>
                  <a:schemeClr val="tx1">
                    <a:lumMod val="50000"/>
                    <a:lumOff val="50000"/>
                  </a:schemeClr>
                </a:solidFill>
              </a:rPr>
              <a:t>虽然遇到了很多前行的困难，但是在大家的共同努力下总体发展想好，发展再创新高！</a:t>
            </a:r>
          </a:p>
        </p:txBody>
      </p:sp>
      <p:sp>
        <p:nvSpPr>
          <p:cNvPr id="9" name="矩形 8">
            <a:extLst>
              <a:ext uri="{FF2B5EF4-FFF2-40B4-BE49-F238E27FC236}">
                <a16:creationId xmlns:a16="http://schemas.microsoft.com/office/drawing/2014/main" id="{03F3A0A3-8B7F-1ABD-DC0A-64F2BD126E3A}"/>
              </a:ext>
            </a:extLst>
          </p:cNvPr>
          <p:cNvSpPr/>
          <p:nvPr/>
        </p:nvSpPr>
        <p:spPr>
          <a:xfrm>
            <a:off x="3578347" y="1766212"/>
            <a:ext cx="2427706" cy="3916131"/>
          </a:xfrm>
          <a:prstGeom prst="rect">
            <a:avLst/>
          </a:prstGeom>
          <a:solidFill>
            <a:schemeClr val="bg1"/>
          </a:solidFill>
          <a:ln w="3175">
            <a:gradFill>
              <a:gsLst>
                <a:gs pos="0">
                  <a:schemeClr val="accent2"/>
                </a:gs>
                <a:gs pos="100000">
                  <a:schemeClr val="accent2"/>
                </a:gs>
              </a:gsLst>
              <a:lin ang="5400000" scaled="1"/>
            </a:gradFill>
          </a:ln>
          <a:effectLst>
            <a:outerShdw blurRad="177800" dist="127000" dir="2700000" algn="tl" rotWithShape="0">
              <a:schemeClr val="accent1">
                <a:lumMod val="75000"/>
                <a:alpha val="1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 name="矩形 9">
            <a:extLst>
              <a:ext uri="{FF2B5EF4-FFF2-40B4-BE49-F238E27FC236}">
                <a16:creationId xmlns:a16="http://schemas.microsoft.com/office/drawing/2014/main" id="{F9B8FA9A-FA49-B88E-711D-77A53EEFB85C}"/>
              </a:ext>
            </a:extLst>
          </p:cNvPr>
          <p:cNvSpPr/>
          <p:nvPr/>
        </p:nvSpPr>
        <p:spPr>
          <a:xfrm>
            <a:off x="6171434" y="1766212"/>
            <a:ext cx="2427706" cy="3916131"/>
          </a:xfrm>
          <a:prstGeom prst="rect">
            <a:avLst/>
          </a:prstGeom>
          <a:solidFill>
            <a:schemeClr val="bg1"/>
          </a:solidFill>
          <a:ln w="3175">
            <a:gradFill>
              <a:gsLst>
                <a:gs pos="0">
                  <a:schemeClr val="accent2"/>
                </a:gs>
                <a:gs pos="100000">
                  <a:schemeClr val="accent2"/>
                </a:gs>
              </a:gsLst>
              <a:lin ang="5400000" scaled="1"/>
            </a:gradFill>
          </a:ln>
          <a:effectLst>
            <a:outerShdw blurRad="177800" dist="127000" dir="2700000" algn="tl" rotWithShape="0">
              <a:schemeClr val="accent1">
                <a:lumMod val="75000"/>
                <a:alpha val="1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2E36F88A-FE94-A399-594C-5F8776BD0100}"/>
              </a:ext>
            </a:extLst>
          </p:cNvPr>
          <p:cNvSpPr/>
          <p:nvPr/>
        </p:nvSpPr>
        <p:spPr>
          <a:xfrm>
            <a:off x="8764520" y="1766212"/>
            <a:ext cx="2427706" cy="3916131"/>
          </a:xfrm>
          <a:prstGeom prst="rect">
            <a:avLst/>
          </a:prstGeom>
          <a:solidFill>
            <a:schemeClr val="bg1"/>
          </a:solidFill>
          <a:ln w="3175">
            <a:gradFill>
              <a:gsLst>
                <a:gs pos="0">
                  <a:schemeClr val="accent2"/>
                </a:gs>
                <a:gs pos="100000">
                  <a:schemeClr val="accent2"/>
                </a:gs>
              </a:gsLst>
              <a:lin ang="5400000" scaled="1"/>
            </a:gradFill>
          </a:ln>
          <a:effectLst>
            <a:outerShdw blurRad="177800" dist="127000" dir="2700000" algn="tl" rotWithShape="0">
              <a:schemeClr val="accent1">
                <a:lumMod val="75000"/>
                <a:alpha val="1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E3798434-F659-D158-2F5C-01E378E37D83}"/>
              </a:ext>
            </a:extLst>
          </p:cNvPr>
          <p:cNvSpPr/>
          <p:nvPr/>
        </p:nvSpPr>
        <p:spPr>
          <a:xfrm>
            <a:off x="3864593" y="3137359"/>
            <a:ext cx="1855214" cy="417037"/>
          </a:xfrm>
          <a:prstGeom prst="rect">
            <a:avLst/>
          </a:prstGeom>
        </p:spPr>
        <p:txBody>
          <a:bodyPr wrap="none">
            <a:noAutofit/>
          </a:bodyPr>
          <a:lstStyle/>
          <a:p>
            <a:pPr algn="ctr">
              <a:lnSpc>
                <a:spcPct val="125000"/>
              </a:lnSpc>
              <a:spcBef>
                <a:spcPts val="100"/>
              </a:spcBef>
              <a:spcAft>
                <a:spcPts val="100"/>
              </a:spcAft>
            </a:pPr>
            <a:r>
              <a:rPr lang="zh-CN" altLang="en-US" sz="2400" b="1" dirty="0">
                <a:solidFill>
                  <a:schemeClr val="accent1"/>
                </a:solidFill>
                <a:latin typeface="+mj-ea"/>
                <a:ea typeface="+mj-ea"/>
              </a:rPr>
              <a:t>顺利完成任务</a:t>
            </a:r>
          </a:p>
        </p:txBody>
      </p:sp>
      <p:sp>
        <p:nvSpPr>
          <p:cNvPr id="13" name="矩形 12">
            <a:extLst>
              <a:ext uri="{FF2B5EF4-FFF2-40B4-BE49-F238E27FC236}">
                <a16:creationId xmlns:a16="http://schemas.microsoft.com/office/drawing/2014/main" id="{9CDF5D22-5CFF-9C4A-0156-CD24A52D334E}"/>
              </a:ext>
            </a:extLst>
          </p:cNvPr>
          <p:cNvSpPr/>
          <p:nvPr/>
        </p:nvSpPr>
        <p:spPr>
          <a:xfrm>
            <a:off x="6510190" y="3137359"/>
            <a:ext cx="1750195" cy="417037"/>
          </a:xfrm>
          <a:prstGeom prst="rect">
            <a:avLst/>
          </a:prstGeom>
        </p:spPr>
        <p:txBody>
          <a:bodyPr wrap="none">
            <a:noAutofit/>
          </a:bodyPr>
          <a:lstStyle/>
          <a:p>
            <a:pPr algn="ctr">
              <a:lnSpc>
                <a:spcPct val="125000"/>
              </a:lnSpc>
              <a:spcBef>
                <a:spcPts val="100"/>
              </a:spcBef>
              <a:spcAft>
                <a:spcPts val="100"/>
              </a:spcAft>
            </a:pPr>
            <a:r>
              <a:rPr lang="zh-CN" altLang="en-US" sz="2400" b="1" dirty="0">
                <a:solidFill>
                  <a:schemeClr val="accent1"/>
                </a:solidFill>
                <a:latin typeface="+mj-ea"/>
                <a:ea typeface="+mj-ea"/>
              </a:rPr>
              <a:t>员工责任加强</a:t>
            </a:r>
          </a:p>
        </p:txBody>
      </p:sp>
      <p:sp>
        <p:nvSpPr>
          <p:cNvPr id="14" name="矩形 13">
            <a:extLst>
              <a:ext uri="{FF2B5EF4-FFF2-40B4-BE49-F238E27FC236}">
                <a16:creationId xmlns:a16="http://schemas.microsoft.com/office/drawing/2014/main" id="{4A4EDEAF-470C-98D3-E428-A5BB4A31D5F5}"/>
              </a:ext>
            </a:extLst>
          </p:cNvPr>
          <p:cNvSpPr/>
          <p:nvPr/>
        </p:nvSpPr>
        <p:spPr>
          <a:xfrm>
            <a:off x="9079385" y="3137359"/>
            <a:ext cx="1797976" cy="417037"/>
          </a:xfrm>
          <a:prstGeom prst="rect">
            <a:avLst/>
          </a:prstGeom>
        </p:spPr>
        <p:txBody>
          <a:bodyPr wrap="none">
            <a:noAutofit/>
          </a:bodyPr>
          <a:lstStyle/>
          <a:p>
            <a:pPr algn="ctr">
              <a:lnSpc>
                <a:spcPct val="125000"/>
              </a:lnSpc>
              <a:spcBef>
                <a:spcPts val="100"/>
              </a:spcBef>
              <a:spcAft>
                <a:spcPts val="100"/>
              </a:spcAft>
            </a:pPr>
            <a:r>
              <a:rPr lang="zh-CN" altLang="en-US" sz="2400" b="1" dirty="0">
                <a:solidFill>
                  <a:schemeClr val="accent1"/>
                </a:solidFill>
                <a:latin typeface="+mj-ea"/>
                <a:ea typeface="+mj-ea"/>
              </a:rPr>
              <a:t>技术重大突破</a:t>
            </a:r>
          </a:p>
        </p:txBody>
      </p:sp>
      <p:sp>
        <p:nvSpPr>
          <p:cNvPr id="15" name="文本框 14">
            <a:extLst>
              <a:ext uri="{FF2B5EF4-FFF2-40B4-BE49-F238E27FC236}">
                <a16:creationId xmlns:a16="http://schemas.microsoft.com/office/drawing/2014/main" id="{9846AC33-4781-91C6-B0F8-A54CB39C8767}"/>
              </a:ext>
            </a:extLst>
          </p:cNvPr>
          <p:cNvSpPr txBox="1"/>
          <p:nvPr/>
        </p:nvSpPr>
        <p:spPr>
          <a:xfrm>
            <a:off x="3864592" y="3651267"/>
            <a:ext cx="1928695" cy="1626214"/>
          </a:xfrm>
          <a:prstGeom prst="rect">
            <a:avLst/>
          </a:prstGeom>
          <a:noFill/>
        </p:spPr>
        <p:txBody>
          <a:bodyPr wrap="square" rtlCol="0">
            <a:noAutofit/>
          </a:bodyPr>
          <a:lstStyle/>
          <a:p>
            <a:pPr algn="ctr">
              <a:lnSpc>
                <a:spcPct val="120000"/>
              </a:lnSpc>
            </a:pPr>
            <a:r>
              <a:rPr lang="zh-CN" altLang="en-US" sz="1600" dirty="0">
                <a:solidFill>
                  <a:schemeClr val="tx1">
                    <a:lumMod val="50000"/>
                    <a:lumOff val="50000"/>
                  </a:schemeClr>
                </a:solidFill>
              </a:rPr>
              <a:t>所有员工上下一心，团结协作，提前顺利完成了各项工作任务。实现了既定目标。</a:t>
            </a:r>
          </a:p>
        </p:txBody>
      </p:sp>
      <p:sp>
        <p:nvSpPr>
          <p:cNvPr id="16" name="文本框 15">
            <a:extLst>
              <a:ext uri="{FF2B5EF4-FFF2-40B4-BE49-F238E27FC236}">
                <a16:creationId xmlns:a16="http://schemas.microsoft.com/office/drawing/2014/main" id="{0499F883-77B6-9017-B659-504AB0C6A4E8}"/>
              </a:ext>
            </a:extLst>
          </p:cNvPr>
          <p:cNvSpPr txBox="1"/>
          <p:nvPr/>
        </p:nvSpPr>
        <p:spPr>
          <a:xfrm>
            <a:off x="6437900" y="3651267"/>
            <a:ext cx="1894774" cy="1626214"/>
          </a:xfrm>
          <a:prstGeom prst="rect">
            <a:avLst/>
          </a:prstGeom>
          <a:noFill/>
        </p:spPr>
        <p:txBody>
          <a:bodyPr wrap="square" rtlCol="0">
            <a:noAutofit/>
          </a:bodyPr>
          <a:lstStyle/>
          <a:p>
            <a:pPr algn="ctr">
              <a:lnSpc>
                <a:spcPct val="120000"/>
              </a:lnSpc>
            </a:pPr>
            <a:r>
              <a:rPr lang="zh-CN" altLang="en-US" sz="1600" dirty="0">
                <a:solidFill>
                  <a:schemeClr val="tx1">
                    <a:lumMod val="50000"/>
                    <a:lumOff val="50000"/>
                  </a:schemeClr>
                </a:solidFill>
              </a:rPr>
              <a:t>在此期间成功组织了多次企业文化活动，员工积极参加，表现优秀。认同公司企业文化。</a:t>
            </a:r>
          </a:p>
        </p:txBody>
      </p:sp>
      <p:sp>
        <p:nvSpPr>
          <p:cNvPr id="17" name="文本框 16">
            <a:extLst>
              <a:ext uri="{FF2B5EF4-FFF2-40B4-BE49-F238E27FC236}">
                <a16:creationId xmlns:a16="http://schemas.microsoft.com/office/drawing/2014/main" id="{D438F4EA-6AD2-5EAC-39D6-0B84F0879E40}"/>
              </a:ext>
            </a:extLst>
          </p:cNvPr>
          <p:cNvSpPr txBox="1"/>
          <p:nvPr/>
        </p:nvSpPr>
        <p:spPr>
          <a:xfrm>
            <a:off x="9050766" y="3651267"/>
            <a:ext cx="1869728" cy="1626214"/>
          </a:xfrm>
          <a:prstGeom prst="rect">
            <a:avLst/>
          </a:prstGeom>
          <a:noFill/>
        </p:spPr>
        <p:txBody>
          <a:bodyPr wrap="square" rtlCol="0">
            <a:noAutofit/>
          </a:bodyPr>
          <a:lstStyle/>
          <a:p>
            <a:pPr algn="ctr">
              <a:lnSpc>
                <a:spcPct val="120000"/>
              </a:lnSpc>
            </a:pPr>
            <a:r>
              <a:rPr lang="zh-CN" altLang="en-US" sz="1600" dirty="0">
                <a:solidFill>
                  <a:schemeClr val="tx1">
                    <a:lumMod val="50000"/>
                    <a:lumOff val="50000"/>
                  </a:schemeClr>
                </a:solidFill>
              </a:rPr>
              <a:t>在所有研发人员的努力中，终于实现了技术的突破，有利于产品冲击高端市场。</a:t>
            </a:r>
          </a:p>
        </p:txBody>
      </p:sp>
      <p:grpSp>
        <p:nvGrpSpPr>
          <p:cNvPr id="19" name="组合 18">
            <a:extLst>
              <a:ext uri="{FF2B5EF4-FFF2-40B4-BE49-F238E27FC236}">
                <a16:creationId xmlns:a16="http://schemas.microsoft.com/office/drawing/2014/main" id="{0E0F5172-B08C-1D8A-A90E-B7DAB27E234F}"/>
              </a:ext>
            </a:extLst>
          </p:cNvPr>
          <p:cNvGrpSpPr/>
          <p:nvPr/>
        </p:nvGrpSpPr>
        <p:grpSpPr>
          <a:xfrm>
            <a:off x="1632113" y="1920132"/>
            <a:ext cx="1134000" cy="1134000"/>
            <a:chOff x="1583802" y="2614092"/>
            <a:chExt cx="1134000" cy="1134000"/>
          </a:xfrm>
        </p:grpSpPr>
        <p:sp>
          <p:nvSpPr>
            <p:cNvPr id="20" name="椭圆 19">
              <a:extLst>
                <a:ext uri="{FF2B5EF4-FFF2-40B4-BE49-F238E27FC236}">
                  <a16:creationId xmlns:a16="http://schemas.microsoft.com/office/drawing/2014/main" id="{10406777-CB40-A6E0-4E6B-4028DF4D9D7F}"/>
                </a:ext>
              </a:extLst>
            </p:cNvPr>
            <p:cNvSpPr/>
            <p:nvPr/>
          </p:nvSpPr>
          <p:spPr>
            <a:xfrm>
              <a:off x="1583802" y="2614092"/>
              <a:ext cx="1134000" cy="1134000"/>
            </a:xfrm>
            <a:prstGeom prst="ellipse">
              <a:avLst/>
            </a:prstGeom>
            <a:solidFill>
              <a:schemeClr val="accent1">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椭圆 20">
              <a:extLst>
                <a:ext uri="{FF2B5EF4-FFF2-40B4-BE49-F238E27FC236}">
                  <a16:creationId xmlns:a16="http://schemas.microsoft.com/office/drawing/2014/main" id="{2EA159BE-905A-BDD5-A273-1A7394F6E813}"/>
                </a:ext>
              </a:extLst>
            </p:cNvPr>
            <p:cNvSpPr/>
            <p:nvPr/>
          </p:nvSpPr>
          <p:spPr>
            <a:xfrm>
              <a:off x="1645719" y="2676009"/>
              <a:ext cx="1010166" cy="1010166"/>
            </a:xfrm>
            <a:prstGeom prst="ellipse">
              <a:avLst/>
            </a:prstGeom>
            <a:gradFill flip="none" rotWithShape="1">
              <a:gsLst>
                <a:gs pos="0">
                  <a:schemeClr val="accent1"/>
                </a:gs>
                <a:gs pos="100000">
                  <a:schemeClr val="accent1">
                    <a:lumMod val="75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2" name="组合 21">
            <a:extLst>
              <a:ext uri="{FF2B5EF4-FFF2-40B4-BE49-F238E27FC236}">
                <a16:creationId xmlns:a16="http://schemas.microsoft.com/office/drawing/2014/main" id="{9DC41B6D-94C1-28C5-1BFC-E47DCFA562DE}"/>
              </a:ext>
            </a:extLst>
          </p:cNvPr>
          <p:cNvGrpSpPr/>
          <p:nvPr/>
        </p:nvGrpSpPr>
        <p:grpSpPr>
          <a:xfrm>
            <a:off x="4225200" y="1920132"/>
            <a:ext cx="1134000" cy="1134000"/>
            <a:chOff x="1583802" y="2614092"/>
            <a:chExt cx="1134000" cy="1134000"/>
          </a:xfrm>
        </p:grpSpPr>
        <p:sp>
          <p:nvSpPr>
            <p:cNvPr id="23" name="椭圆 22">
              <a:extLst>
                <a:ext uri="{FF2B5EF4-FFF2-40B4-BE49-F238E27FC236}">
                  <a16:creationId xmlns:a16="http://schemas.microsoft.com/office/drawing/2014/main" id="{CF88D1C8-3DD8-D52D-28A5-F75193F862F8}"/>
                </a:ext>
              </a:extLst>
            </p:cNvPr>
            <p:cNvSpPr/>
            <p:nvPr/>
          </p:nvSpPr>
          <p:spPr>
            <a:xfrm>
              <a:off x="1583802" y="2614092"/>
              <a:ext cx="1134000" cy="1134000"/>
            </a:xfrm>
            <a:prstGeom prst="ellipse">
              <a:avLst/>
            </a:prstGeom>
            <a:solidFill>
              <a:schemeClr val="accent1">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椭圆 23">
              <a:extLst>
                <a:ext uri="{FF2B5EF4-FFF2-40B4-BE49-F238E27FC236}">
                  <a16:creationId xmlns:a16="http://schemas.microsoft.com/office/drawing/2014/main" id="{FA642233-9BED-0929-C8B5-89B7558C233F}"/>
                </a:ext>
              </a:extLst>
            </p:cNvPr>
            <p:cNvSpPr/>
            <p:nvPr/>
          </p:nvSpPr>
          <p:spPr>
            <a:xfrm>
              <a:off x="1645719" y="2676009"/>
              <a:ext cx="1010166" cy="1010166"/>
            </a:xfrm>
            <a:prstGeom prst="ellipse">
              <a:avLst/>
            </a:prstGeom>
            <a:gradFill flip="none" rotWithShape="1">
              <a:gsLst>
                <a:gs pos="0">
                  <a:schemeClr val="accent1"/>
                </a:gs>
                <a:gs pos="100000">
                  <a:schemeClr val="accent1">
                    <a:lumMod val="75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25" name="组合 24">
            <a:extLst>
              <a:ext uri="{FF2B5EF4-FFF2-40B4-BE49-F238E27FC236}">
                <a16:creationId xmlns:a16="http://schemas.microsoft.com/office/drawing/2014/main" id="{5D13968F-71C8-3123-9932-B5BEF0D78C91}"/>
              </a:ext>
            </a:extLst>
          </p:cNvPr>
          <p:cNvGrpSpPr/>
          <p:nvPr/>
        </p:nvGrpSpPr>
        <p:grpSpPr>
          <a:xfrm>
            <a:off x="6818287" y="1920132"/>
            <a:ext cx="1134000" cy="1134000"/>
            <a:chOff x="1583802" y="2614092"/>
            <a:chExt cx="1134000" cy="1134000"/>
          </a:xfrm>
        </p:grpSpPr>
        <p:sp>
          <p:nvSpPr>
            <p:cNvPr id="26" name="椭圆 25">
              <a:extLst>
                <a:ext uri="{FF2B5EF4-FFF2-40B4-BE49-F238E27FC236}">
                  <a16:creationId xmlns:a16="http://schemas.microsoft.com/office/drawing/2014/main" id="{1961F738-D9E3-43E5-7982-3BB7574B2E26}"/>
                </a:ext>
              </a:extLst>
            </p:cNvPr>
            <p:cNvSpPr/>
            <p:nvPr/>
          </p:nvSpPr>
          <p:spPr>
            <a:xfrm>
              <a:off x="1583802" y="2614092"/>
              <a:ext cx="1134000" cy="1134000"/>
            </a:xfrm>
            <a:prstGeom prst="ellipse">
              <a:avLst/>
            </a:prstGeom>
            <a:solidFill>
              <a:schemeClr val="accent1">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椭圆 26">
              <a:extLst>
                <a:ext uri="{FF2B5EF4-FFF2-40B4-BE49-F238E27FC236}">
                  <a16:creationId xmlns:a16="http://schemas.microsoft.com/office/drawing/2014/main" id="{2B0332F6-A097-2BB5-8DCF-6224033D7987}"/>
                </a:ext>
              </a:extLst>
            </p:cNvPr>
            <p:cNvSpPr/>
            <p:nvPr/>
          </p:nvSpPr>
          <p:spPr>
            <a:xfrm>
              <a:off x="1645719" y="2676009"/>
              <a:ext cx="1010166" cy="1010166"/>
            </a:xfrm>
            <a:prstGeom prst="ellipse">
              <a:avLst/>
            </a:prstGeom>
            <a:gradFill flip="none" rotWithShape="1">
              <a:gsLst>
                <a:gs pos="0">
                  <a:schemeClr val="accent1"/>
                </a:gs>
                <a:gs pos="100000">
                  <a:schemeClr val="accent1">
                    <a:lumMod val="75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28" name="组合 27">
            <a:extLst>
              <a:ext uri="{FF2B5EF4-FFF2-40B4-BE49-F238E27FC236}">
                <a16:creationId xmlns:a16="http://schemas.microsoft.com/office/drawing/2014/main" id="{76291628-625E-5BD8-D4F6-E1429237AEED}"/>
              </a:ext>
            </a:extLst>
          </p:cNvPr>
          <p:cNvGrpSpPr/>
          <p:nvPr/>
        </p:nvGrpSpPr>
        <p:grpSpPr>
          <a:xfrm>
            <a:off x="9411373" y="1920132"/>
            <a:ext cx="1134000" cy="1134000"/>
            <a:chOff x="1583802" y="2614092"/>
            <a:chExt cx="1134000" cy="1134000"/>
          </a:xfrm>
        </p:grpSpPr>
        <p:sp>
          <p:nvSpPr>
            <p:cNvPr id="29" name="椭圆 28">
              <a:extLst>
                <a:ext uri="{FF2B5EF4-FFF2-40B4-BE49-F238E27FC236}">
                  <a16:creationId xmlns:a16="http://schemas.microsoft.com/office/drawing/2014/main" id="{394649AE-E33A-0740-FA9F-D85B512E21EF}"/>
                </a:ext>
              </a:extLst>
            </p:cNvPr>
            <p:cNvSpPr/>
            <p:nvPr/>
          </p:nvSpPr>
          <p:spPr>
            <a:xfrm>
              <a:off x="1583802" y="2614092"/>
              <a:ext cx="1134000" cy="1134000"/>
            </a:xfrm>
            <a:prstGeom prst="ellipse">
              <a:avLst/>
            </a:prstGeom>
            <a:solidFill>
              <a:schemeClr val="accent1">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椭圆 29">
              <a:extLst>
                <a:ext uri="{FF2B5EF4-FFF2-40B4-BE49-F238E27FC236}">
                  <a16:creationId xmlns:a16="http://schemas.microsoft.com/office/drawing/2014/main" id="{852F0BE6-572D-09D5-D54A-FCDEFC8B2AE0}"/>
                </a:ext>
              </a:extLst>
            </p:cNvPr>
            <p:cNvSpPr/>
            <p:nvPr/>
          </p:nvSpPr>
          <p:spPr>
            <a:xfrm>
              <a:off x="1645719" y="2676009"/>
              <a:ext cx="1010166" cy="1010166"/>
            </a:xfrm>
            <a:prstGeom prst="ellipse">
              <a:avLst/>
            </a:prstGeom>
            <a:gradFill flip="none" rotWithShape="1">
              <a:gsLst>
                <a:gs pos="0">
                  <a:schemeClr val="accent1"/>
                </a:gs>
                <a:gs pos="100000">
                  <a:schemeClr val="accent1">
                    <a:lumMod val="75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1" name="Picture 2">
            <a:hlinkClick r:id="rId3"/>
            <a:extLst>
              <a:ext uri="{FF2B5EF4-FFF2-40B4-BE49-F238E27FC236}">
                <a16:creationId xmlns:a16="http://schemas.microsoft.com/office/drawing/2014/main" id="{C33D5FD5-0FF7-3B15-B6C0-B58968E1E8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37966" y="629542"/>
            <a:ext cx="1758709" cy="234495"/>
          </a:xfrm>
          <a:prstGeom prst="rect">
            <a:avLst/>
          </a:prstGeom>
          <a:noFill/>
          <a:extLst>
            <a:ext uri="{909E8E84-426E-40DD-AFC4-6F175D3DCCD1}">
              <a14:hiddenFill xmlns:a14="http://schemas.microsoft.com/office/drawing/2010/main">
                <a:solidFill>
                  <a:srgbClr val="FFFFFF"/>
                </a:solidFill>
              </a14:hiddenFill>
            </a:ext>
          </a:extLst>
        </p:spPr>
      </p:pic>
      <p:pic>
        <p:nvPicPr>
          <p:cNvPr id="32" name="图形 31" descr="文档">
            <a:extLst>
              <a:ext uri="{FF2B5EF4-FFF2-40B4-BE49-F238E27FC236}">
                <a16:creationId xmlns:a16="http://schemas.microsoft.com/office/drawing/2014/main" id="{A5BC22E0-656B-D4E7-877A-780184D4DEB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484362" y="2137004"/>
            <a:ext cx="711442" cy="711442"/>
          </a:xfrm>
          <a:prstGeom prst="rect">
            <a:avLst/>
          </a:prstGeom>
        </p:spPr>
      </p:pic>
      <p:pic>
        <p:nvPicPr>
          <p:cNvPr id="33" name="图形 32" descr="打开文件夹">
            <a:extLst>
              <a:ext uri="{FF2B5EF4-FFF2-40B4-BE49-F238E27FC236}">
                <a16:creationId xmlns:a16="http://schemas.microsoft.com/office/drawing/2014/main" id="{5AF9EAE7-BB0C-4F02-9176-FB8F440365D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077449" y="2158063"/>
            <a:ext cx="711442" cy="711442"/>
          </a:xfrm>
          <a:prstGeom prst="rect">
            <a:avLst/>
          </a:prstGeom>
        </p:spPr>
      </p:pic>
      <p:pic>
        <p:nvPicPr>
          <p:cNvPr id="34" name="图形 33" descr="社交网络">
            <a:extLst>
              <a:ext uri="{FF2B5EF4-FFF2-40B4-BE49-F238E27FC236}">
                <a16:creationId xmlns:a16="http://schemas.microsoft.com/office/drawing/2014/main" id="{B5955214-01A1-1F9F-9DF3-42B33973327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855825" y="2096146"/>
            <a:ext cx="711442" cy="711442"/>
          </a:xfrm>
          <a:prstGeom prst="rect">
            <a:avLst/>
          </a:prstGeom>
        </p:spPr>
      </p:pic>
      <p:pic>
        <p:nvPicPr>
          <p:cNvPr id="35" name="图形 34" descr="日历">
            <a:extLst>
              <a:ext uri="{FF2B5EF4-FFF2-40B4-BE49-F238E27FC236}">
                <a16:creationId xmlns:a16="http://schemas.microsoft.com/office/drawing/2014/main" id="{DDFEE100-46F9-C001-7074-CC41AE2325A2}"/>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637244" y="2115239"/>
            <a:ext cx="711442" cy="711442"/>
          </a:xfrm>
          <a:prstGeom prst="rect">
            <a:avLst/>
          </a:prstGeom>
        </p:spPr>
      </p:pic>
    </p:spTree>
    <p:extLst>
      <p:ext uri="{BB962C8B-B14F-4D97-AF65-F5344CB8AC3E}">
        <p14:creationId xmlns:p14="http://schemas.microsoft.com/office/powerpoint/2010/main" val="35153626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7467DFE4-EC95-02BA-3019-A9895ACC29FB}"/>
              </a:ext>
            </a:extLst>
          </p:cNvPr>
          <p:cNvSpPr>
            <a:spLocks noGrp="1"/>
          </p:cNvSpPr>
          <p:nvPr>
            <p:ph type="body" sz="quarter" idx="10"/>
          </p:nvPr>
        </p:nvSpPr>
        <p:spPr>
          <a:xfrm>
            <a:off x="965811" y="437134"/>
            <a:ext cx="3535815" cy="431547"/>
          </a:xfrm>
        </p:spPr>
        <p:txBody>
          <a:bodyPr/>
          <a:lstStyle/>
          <a:p>
            <a:r>
              <a:rPr lang="zh-CN" altLang="en-US" dirty="0">
                <a:gradFill>
                  <a:gsLst>
                    <a:gs pos="0">
                      <a:schemeClr val="accent1"/>
                    </a:gs>
                    <a:gs pos="100000">
                      <a:schemeClr val="accent2"/>
                    </a:gs>
                  </a:gsLst>
                  <a:lin ang="2700000" scaled="0"/>
                </a:gradFill>
                <a:latin typeface="+mj-lt"/>
                <a:ea typeface="+mj-ea"/>
              </a:rPr>
              <a:t>年中业绩发展状况</a:t>
            </a:r>
          </a:p>
          <a:p>
            <a:endParaRPr lang="zh-CN" altLang="en-US" sz="3200" dirty="0"/>
          </a:p>
        </p:txBody>
      </p:sp>
      <p:grpSp>
        <p:nvGrpSpPr>
          <p:cNvPr id="4" name="组合 3">
            <a:extLst>
              <a:ext uri="{FF2B5EF4-FFF2-40B4-BE49-F238E27FC236}">
                <a16:creationId xmlns:a16="http://schemas.microsoft.com/office/drawing/2014/main" id="{DF6F129F-81FC-75D8-8B58-C57D8D77A4D7}"/>
              </a:ext>
            </a:extLst>
          </p:cNvPr>
          <p:cNvGrpSpPr/>
          <p:nvPr/>
        </p:nvGrpSpPr>
        <p:grpSpPr>
          <a:xfrm flipH="1">
            <a:off x="6546355" y="0"/>
            <a:ext cx="5656986" cy="6959600"/>
            <a:chOff x="3536136" y="143456"/>
            <a:chExt cx="5656986" cy="6959600"/>
          </a:xfrm>
        </p:grpSpPr>
        <p:sp>
          <p:nvSpPr>
            <p:cNvPr id="5" name="矩形 11">
              <a:extLst>
                <a:ext uri="{FF2B5EF4-FFF2-40B4-BE49-F238E27FC236}">
                  <a16:creationId xmlns:a16="http://schemas.microsoft.com/office/drawing/2014/main" id="{A1AD9950-A073-9CEB-BE42-5AE8F2797552}"/>
                </a:ext>
              </a:extLst>
            </p:cNvPr>
            <p:cNvSpPr/>
            <p:nvPr/>
          </p:nvSpPr>
          <p:spPr>
            <a:xfrm>
              <a:off x="3536136" y="143456"/>
              <a:ext cx="5656986" cy="6959600"/>
            </a:xfrm>
            <a:custGeom>
              <a:avLst/>
              <a:gdLst>
                <a:gd name="connsiteX0" fmla="*/ 0 w 5394560"/>
                <a:gd name="connsiteY0" fmla="*/ 0 h 6959600"/>
                <a:gd name="connsiteX1" fmla="*/ 5394560 w 5394560"/>
                <a:gd name="connsiteY1" fmla="*/ 0 h 6959600"/>
                <a:gd name="connsiteX2" fmla="*/ 5394560 w 5394560"/>
                <a:gd name="connsiteY2" fmla="*/ 6959600 h 6959600"/>
                <a:gd name="connsiteX3" fmla="*/ 0 w 5394560"/>
                <a:gd name="connsiteY3" fmla="*/ 6959600 h 6959600"/>
                <a:gd name="connsiteX4" fmla="*/ 0 w 5394560"/>
                <a:gd name="connsiteY4" fmla="*/ 0 h 6959600"/>
                <a:gd name="connsiteX0" fmla="*/ 0 w 5394560"/>
                <a:gd name="connsiteY0" fmla="*/ 0 h 6959600"/>
                <a:gd name="connsiteX1" fmla="*/ 5394560 w 5394560"/>
                <a:gd name="connsiteY1" fmla="*/ 0 h 6959600"/>
                <a:gd name="connsiteX2" fmla="*/ 5394560 w 5394560"/>
                <a:gd name="connsiteY2" fmla="*/ 6959600 h 6959600"/>
                <a:gd name="connsiteX3" fmla="*/ 0 w 5394560"/>
                <a:gd name="connsiteY3" fmla="*/ 6959600 h 6959600"/>
                <a:gd name="connsiteX4" fmla="*/ 0 w 5394560"/>
                <a:gd name="connsiteY4" fmla="*/ 0 h 6959600"/>
                <a:gd name="connsiteX0" fmla="*/ 0 w 5394560"/>
                <a:gd name="connsiteY0" fmla="*/ 0 h 6959600"/>
                <a:gd name="connsiteX1" fmla="*/ 5394560 w 5394560"/>
                <a:gd name="connsiteY1" fmla="*/ 0 h 6959600"/>
                <a:gd name="connsiteX2" fmla="*/ 5394560 w 5394560"/>
                <a:gd name="connsiteY2" fmla="*/ 6959600 h 6959600"/>
                <a:gd name="connsiteX3" fmla="*/ 0 w 5394560"/>
                <a:gd name="connsiteY3" fmla="*/ 6959600 h 6959600"/>
                <a:gd name="connsiteX4" fmla="*/ 0 w 5394560"/>
                <a:gd name="connsiteY4" fmla="*/ 0 h 6959600"/>
                <a:gd name="connsiteX0" fmla="*/ 0 w 5394717"/>
                <a:gd name="connsiteY0" fmla="*/ 0 h 6959600"/>
                <a:gd name="connsiteX1" fmla="*/ 5394560 w 5394717"/>
                <a:gd name="connsiteY1" fmla="*/ 0 h 6959600"/>
                <a:gd name="connsiteX2" fmla="*/ 5394560 w 5394717"/>
                <a:gd name="connsiteY2" fmla="*/ 6959600 h 6959600"/>
                <a:gd name="connsiteX3" fmla="*/ 0 w 5394717"/>
                <a:gd name="connsiteY3" fmla="*/ 6959600 h 6959600"/>
                <a:gd name="connsiteX4" fmla="*/ 0 w 5394717"/>
                <a:gd name="connsiteY4" fmla="*/ 0 h 6959600"/>
                <a:gd name="connsiteX0" fmla="*/ 0 w 5394662"/>
                <a:gd name="connsiteY0" fmla="*/ 0 h 6959600"/>
                <a:gd name="connsiteX1" fmla="*/ 5394560 w 5394662"/>
                <a:gd name="connsiteY1" fmla="*/ 0 h 6959600"/>
                <a:gd name="connsiteX2" fmla="*/ 5394560 w 5394662"/>
                <a:gd name="connsiteY2" fmla="*/ 6959600 h 6959600"/>
                <a:gd name="connsiteX3" fmla="*/ 0 w 5394662"/>
                <a:gd name="connsiteY3" fmla="*/ 6959600 h 6959600"/>
                <a:gd name="connsiteX4" fmla="*/ 0 w 5394662"/>
                <a:gd name="connsiteY4" fmla="*/ 0 h 6959600"/>
                <a:gd name="connsiteX0" fmla="*/ 0 w 5478324"/>
                <a:gd name="connsiteY0" fmla="*/ 0 h 6959600"/>
                <a:gd name="connsiteX1" fmla="*/ 5394560 w 5478324"/>
                <a:gd name="connsiteY1" fmla="*/ 0 h 6959600"/>
                <a:gd name="connsiteX2" fmla="*/ 5394560 w 5478324"/>
                <a:gd name="connsiteY2" fmla="*/ 6959600 h 6959600"/>
                <a:gd name="connsiteX3" fmla="*/ 0 w 5478324"/>
                <a:gd name="connsiteY3" fmla="*/ 6959600 h 6959600"/>
                <a:gd name="connsiteX4" fmla="*/ 0 w 5478324"/>
                <a:gd name="connsiteY4" fmla="*/ 0 h 6959600"/>
                <a:gd name="connsiteX0" fmla="*/ 0 w 5531669"/>
                <a:gd name="connsiteY0" fmla="*/ 0 h 6959600"/>
                <a:gd name="connsiteX1" fmla="*/ 5394560 w 5531669"/>
                <a:gd name="connsiteY1" fmla="*/ 0 h 6959600"/>
                <a:gd name="connsiteX2" fmla="*/ 5394560 w 5531669"/>
                <a:gd name="connsiteY2" fmla="*/ 6959600 h 6959600"/>
                <a:gd name="connsiteX3" fmla="*/ 0 w 5531669"/>
                <a:gd name="connsiteY3" fmla="*/ 6959600 h 6959600"/>
                <a:gd name="connsiteX4" fmla="*/ 0 w 5531669"/>
                <a:gd name="connsiteY4" fmla="*/ 0 h 6959600"/>
                <a:gd name="connsiteX0" fmla="*/ 0 w 5532868"/>
                <a:gd name="connsiteY0" fmla="*/ 0 h 6959600"/>
                <a:gd name="connsiteX1" fmla="*/ 5394560 w 5532868"/>
                <a:gd name="connsiteY1" fmla="*/ 0 h 6959600"/>
                <a:gd name="connsiteX2" fmla="*/ 5416332 w 5532868"/>
                <a:gd name="connsiteY2" fmla="*/ 6879771 h 6959600"/>
                <a:gd name="connsiteX3" fmla="*/ 0 w 5532868"/>
                <a:gd name="connsiteY3" fmla="*/ 6959600 h 6959600"/>
                <a:gd name="connsiteX4" fmla="*/ 0 w 5532868"/>
                <a:gd name="connsiteY4" fmla="*/ 0 h 6959600"/>
                <a:gd name="connsiteX0" fmla="*/ 0 w 5530882"/>
                <a:gd name="connsiteY0" fmla="*/ 0 h 6959600"/>
                <a:gd name="connsiteX1" fmla="*/ 5394560 w 5530882"/>
                <a:gd name="connsiteY1" fmla="*/ 0 h 6959600"/>
                <a:gd name="connsiteX2" fmla="*/ 5380046 w 5530882"/>
                <a:gd name="connsiteY2" fmla="*/ 6850742 h 6959600"/>
                <a:gd name="connsiteX3" fmla="*/ 0 w 5530882"/>
                <a:gd name="connsiteY3" fmla="*/ 6959600 h 6959600"/>
                <a:gd name="connsiteX4" fmla="*/ 0 w 5530882"/>
                <a:gd name="connsiteY4" fmla="*/ 0 h 6959600"/>
                <a:gd name="connsiteX0" fmla="*/ 0 w 5530711"/>
                <a:gd name="connsiteY0" fmla="*/ 0 h 6959600"/>
                <a:gd name="connsiteX1" fmla="*/ 5394560 w 5530711"/>
                <a:gd name="connsiteY1" fmla="*/ 0 h 6959600"/>
                <a:gd name="connsiteX2" fmla="*/ 5376871 w 5530711"/>
                <a:gd name="connsiteY2" fmla="*/ 6860267 h 6959600"/>
                <a:gd name="connsiteX3" fmla="*/ 0 w 5530711"/>
                <a:gd name="connsiteY3" fmla="*/ 6959600 h 6959600"/>
                <a:gd name="connsiteX4" fmla="*/ 0 w 5530711"/>
                <a:gd name="connsiteY4" fmla="*/ 0 h 6959600"/>
                <a:gd name="connsiteX0" fmla="*/ 0 w 5530711"/>
                <a:gd name="connsiteY0" fmla="*/ 0 h 6959600"/>
                <a:gd name="connsiteX1" fmla="*/ 5394560 w 5530711"/>
                <a:gd name="connsiteY1" fmla="*/ 0 h 6959600"/>
                <a:gd name="connsiteX2" fmla="*/ 5376871 w 5530711"/>
                <a:gd name="connsiteY2" fmla="*/ 6850742 h 6959600"/>
                <a:gd name="connsiteX3" fmla="*/ 0 w 5530711"/>
                <a:gd name="connsiteY3" fmla="*/ 6959600 h 6959600"/>
                <a:gd name="connsiteX4" fmla="*/ 0 w 5530711"/>
                <a:gd name="connsiteY4" fmla="*/ 0 h 6959600"/>
                <a:gd name="connsiteX0" fmla="*/ 0 w 5530711"/>
                <a:gd name="connsiteY0" fmla="*/ 0 h 6959600"/>
                <a:gd name="connsiteX1" fmla="*/ 5394560 w 5530711"/>
                <a:gd name="connsiteY1" fmla="*/ 0 h 6959600"/>
                <a:gd name="connsiteX2" fmla="*/ 5376871 w 5530711"/>
                <a:gd name="connsiteY2" fmla="*/ 6860267 h 6959600"/>
                <a:gd name="connsiteX3" fmla="*/ 0 w 5530711"/>
                <a:gd name="connsiteY3" fmla="*/ 6959600 h 6959600"/>
                <a:gd name="connsiteX4" fmla="*/ 0 w 5530711"/>
                <a:gd name="connsiteY4" fmla="*/ 0 h 6959600"/>
                <a:gd name="connsiteX0" fmla="*/ 0 w 5523003"/>
                <a:gd name="connsiteY0" fmla="*/ 0 h 6959600"/>
                <a:gd name="connsiteX1" fmla="*/ 5394560 w 5523003"/>
                <a:gd name="connsiteY1" fmla="*/ 0 h 6959600"/>
                <a:gd name="connsiteX2" fmla="*/ 5224564 w 5523003"/>
                <a:gd name="connsiteY2" fmla="*/ 6860267 h 6959600"/>
                <a:gd name="connsiteX3" fmla="*/ 0 w 5523003"/>
                <a:gd name="connsiteY3" fmla="*/ 6959600 h 6959600"/>
                <a:gd name="connsiteX4" fmla="*/ 0 w 5523003"/>
                <a:gd name="connsiteY4" fmla="*/ 0 h 6959600"/>
                <a:gd name="connsiteX0" fmla="*/ 0 w 5470315"/>
                <a:gd name="connsiteY0" fmla="*/ 0 h 6959600"/>
                <a:gd name="connsiteX1" fmla="*/ 5339176 w 5470315"/>
                <a:gd name="connsiteY1" fmla="*/ 21771 h 6959600"/>
                <a:gd name="connsiteX2" fmla="*/ 5224564 w 5470315"/>
                <a:gd name="connsiteY2" fmla="*/ 6860267 h 6959600"/>
                <a:gd name="connsiteX3" fmla="*/ 0 w 5470315"/>
                <a:gd name="connsiteY3" fmla="*/ 6959600 h 6959600"/>
                <a:gd name="connsiteX4" fmla="*/ 0 w 5470315"/>
                <a:gd name="connsiteY4" fmla="*/ 0 h 6959600"/>
                <a:gd name="connsiteX0" fmla="*/ 0 w 5384956"/>
                <a:gd name="connsiteY0" fmla="*/ 0 h 6959600"/>
                <a:gd name="connsiteX1" fmla="*/ 5249176 w 5384956"/>
                <a:gd name="connsiteY1" fmla="*/ 7257 h 6959600"/>
                <a:gd name="connsiteX2" fmla="*/ 5224564 w 5384956"/>
                <a:gd name="connsiteY2" fmla="*/ 6860267 h 6959600"/>
                <a:gd name="connsiteX3" fmla="*/ 0 w 5384956"/>
                <a:gd name="connsiteY3" fmla="*/ 6959600 h 6959600"/>
                <a:gd name="connsiteX4" fmla="*/ 0 w 5384956"/>
                <a:gd name="connsiteY4" fmla="*/ 0 h 6959600"/>
                <a:gd name="connsiteX0" fmla="*/ 0 w 5393644"/>
                <a:gd name="connsiteY0" fmla="*/ 0 h 6959600"/>
                <a:gd name="connsiteX1" fmla="*/ 5249176 w 5393644"/>
                <a:gd name="connsiteY1" fmla="*/ 7257 h 6959600"/>
                <a:gd name="connsiteX2" fmla="*/ 5376872 w 5393644"/>
                <a:gd name="connsiteY2" fmla="*/ 6838495 h 6959600"/>
                <a:gd name="connsiteX3" fmla="*/ 0 w 5393644"/>
                <a:gd name="connsiteY3" fmla="*/ 6959600 h 6959600"/>
                <a:gd name="connsiteX4" fmla="*/ 0 w 5393644"/>
                <a:gd name="connsiteY4" fmla="*/ 0 h 6959600"/>
                <a:gd name="connsiteX0" fmla="*/ 0 w 5389018"/>
                <a:gd name="connsiteY0" fmla="*/ 0 h 6959600"/>
                <a:gd name="connsiteX1" fmla="*/ 5249176 w 5389018"/>
                <a:gd name="connsiteY1" fmla="*/ 7257 h 6959600"/>
                <a:gd name="connsiteX2" fmla="*/ 5376872 w 5389018"/>
                <a:gd name="connsiteY2" fmla="*/ 6838495 h 6959600"/>
                <a:gd name="connsiteX3" fmla="*/ 0 w 5389018"/>
                <a:gd name="connsiteY3" fmla="*/ 6959600 h 6959600"/>
                <a:gd name="connsiteX4" fmla="*/ 0 w 5389018"/>
                <a:gd name="connsiteY4" fmla="*/ 0 h 6959600"/>
                <a:gd name="connsiteX0" fmla="*/ 0 w 5404564"/>
                <a:gd name="connsiteY0" fmla="*/ 0 h 6959600"/>
                <a:gd name="connsiteX1" fmla="*/ 5249176 w 5404564"/>
                <a:gd name="connsiteY1" fmla="*/ 7257 h 6959600"/>
                <a:gd name="connsiteX2" fmla="*/ 5404564 w 5404564"/>
                <a:gd name="connsiteY2" fmla="*/ 6853010 h 6959600"/>
                <a:gd name="connsiteX3" fmla="*/ 0 w 5404564"/>
                <a:gd name="connsiteY3" fmla="*/ 6959600 h 6959600"/>
                <a:gd name="connsiteX4" fmla="*/ 0 w 5404564"/>
                <a:gd name="connsiteY4" fmla="*/ 0 h 6959600"/>
                <a:gd name="connsiteX0" fmla="*/ 0 w 5396585"/>
                <a:gd name="connsiteY0" fmla="*/ 0 h 6959600"/>
                <a:gd name="connsiteX1" fmla="*/ 5249176 w 5396585"/>
                <a:gd name="connsiteY1" fmla="*/ 7257 h 6959600"/>
                <a:gd name="connsiteX2" fmla="*/ 5396585 w 5396585"/>
                <a:gd name="connsiteY2" fmla="*/ 6858586 h 6959600"/>
                <a:gd name="connsiteX3" fmla="*/ 0 w 5396585"/>
                <a:gd name="connsiteY3" fmla="*/ 6959600 h 6959600"/>
                <a:gd name="connsiteX4" fmla="*/ 0 w 5396585"/>
                <a:gd name="connsiteY4" fmla="*/ 0 h 6959600"/>
                <a:gd name="connsiteX0" fmla="*/ 0 w 5396585"/>
                <a:gd name="connsiteY0" fmla="*/ 0 h 6959600"/>
                <a:gd name="connsiteX1" fmla="*/ 5193327 w 5396585"/>
                <a:gd name="connsiteY1" fmla="*/ 1681 h 6959600"/>
                <a:gd name="connsiteX2" fmla="*/ 5396585 w 5396585"/>
                <a:gd name="connsiteY2" fmla="*/ 6858586 h 6959600"/>
                <a:gd name="connsiteX3" fmla="*/ 0 w 5396585"/>
                <a:gd name="connsiteY3" fmla="*/ 6959600 h 6959600"/>
                <a:gd name="connsiteX4" fmla="*/ 0 w 5396585"/>
                <a:gd name="connsiteY4" fmla="*/ 0 h 695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6585" h="6959600">
                  <a:moveTo>
                    <a:pt x="0" y="0"/>
                  </a:moveTo>
                  <a:lnTo>
                    <a:pt x="5193327" y="1681"/>
                  </a:lnTo>
                  <a:cubicBezTo>
                    <a:pt x="5882754" y="2858576"/>
                    <a:pt x="3789507" y="2898605"/>
                    <a:pt x="5396585" y="6858586"/>
                  </a:cubicBezTo>
                  <a:lnTo>
                    <a:pt x="0" y="6959600"/>
                  </a:lnTo>
                  <a:lnTo>
                    <a:pt x="0" y="0"/>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11">
              <a:extLst>
                <a:ext uri="{FF2B5EF4-FFF2-40B4-BE49-F238E27FC236}">
                  <a16:creationId xmlns:a16="http://schemas.microsoft.com/office/drawing/2014/main" id="{16AF4F5D-C880-66AE-0E95-B09A9D78F0F0}"/>
                </a:ext>
              </a:extLst>
            </p:cNvPr>
            <p:cNvSpPr/>
            <p:nvPr/>
          </p:nvSpPr>
          <p:spPr>
            <a:xfrm>
              <a:off x="3536136" y="143456"/>
              <a:ext cx="5530711" cy="6959600"/>
            </a:xfrm>
            <a:custGeom>
              <a:avLst/>
              <a:gdLst>
                <a:gd name="connsiteX0" fmla="*/ 0 w 5394560"/>
                <a:gd name="connsiteY0" fmla="*/ 0 h 6959600"/>
                <a:gd name="connsiteX1" fmla="*/ 5394560 w 5394560"/>
                <a:gd name="connsiteY1" fmla="*/ 0 h 6959600"/>
                <a:gd name="connsiteX2" fmla="*/ 5394560 w 5394560"/>
                <a:gd name="connsiteY2" fmla="*/ 6959600 h 6959600"/>
                <a:gd name="connsiteX3" fmla="*/ 0 w 5394560"/>
                <a:gd name="connsiteY3" fmla="*/ 6959600 h 6959600"/>
                <a:gd name="connsiteX4" fmla="*/ 0 w 5394560"/>
                <a:gd name="connsiteY4" fmla="*/ 0 h 6959600"/>
                <a:gd name="connsiteX0" fmla="*/ 0 w 5394560"/>
                <a:gd name="connsiteY0" fmla="*/ 0 h 6959600"/>
                <a:gd name="connsiteX1" fmla="*/ 5394560 w 5394560"/>
                <a:gd name="connsiteY1" fmla="*/ 0 h 6959600"/>
                <a:gd name="connsiteX2" fmla="*/ 5394560 w 5394560"/>
                <a:gd name="connsiteY2" fmla="*/ 6959600 h 6959600"/>
                <a:gd name="connsiteX3" fmla="*/ 0 w 5394560"/>
                <a:gd name="connsiteY3" fmla="*/ 6959600 h 6959600"/>
                <a:gd name="connsiteX4" fmla="*/ 0 w 5394560"/>
                <a:gd name="connsiteY4" fmla="*/ 0 h 6959600"/>
                <a:gd name="connsiteX0" fmla="*/ 0 w 5394560"/>
                <a:gd name="connsiteY0" fmla="*/ 0 h 6959600"/>
                <a:gd name="connsiteX1" fmla="*/ 5394560 w 5394560"/>
                <a:gd name="connsiteY1" fmla="*/ 0 h 6959600"/>
                <a:gd name="connsiteX2" fmla="*/ 5394560 w 5394560"/>
                <a:gd name="connsiteY2" fmla="*/ 6959600 h 6959600"/>
                <a:gd name="connsiteX3" fmla="*/ 0 w 5394560"/>
                <a:gd name="connsiteY3" fmla="*/ 6959600 h 6959600"/>
                <a:gd name="connsiteX4" fmla="*/ 0 w 5394560"/>
                <a:gd name="connsiteY4" fmla="*/ 0 h 6959600"/>
                <a:gd name="connsiteX0" fmla="*/ 0 w 5394717"/>
                <a:gd name="connsiteY0" fmla="*/ 0 h 6959600"/>
                <a:gd name="connsiteX1" fmla="*/ 5394560 w 5394717"/>
                <a:gd name="connsiteY1" fmla="*/ 0 h 6959600"/>
                <a:gd name="connsiteX2" fmla="*/ 5394560 w 5394717"/>
                <a:gd name="connsiteY2" fmla="*/ 6959600 h 6959600"/>
                <a:gd name="connsiteX3" fmla="*/ 0 w 5394717"/>
                <a:gd name="connsiteY3" fmla="*/ 6959600 h 6959600"/>
                <a:gd name="connsiteX4" fmla="*/ 0 w 5394717"/>
                <a:gd name="connsiteY4" fmla="*/ 0 h 6959600"/>
                <a:gd name="connsiteX0" fmla="*/ 0 w 5394662"/>
                <a:gd name="connsiteY0" fmla="*/ 0 h 6959600"/>
                <a:gd name="connsiteX1" fmla="*/ 5394560 w 5394662"/>
                <a:gd name="connsiteY1" fmla="*/ 0 h 6959600"/>
                <a:gd name="connsiteX2" fmla="*/ 5394560 w 5394662"/>
                <a:gd name="connsiteY2" fmla="*/ 6959600 h 6959600"/>
                <a:gd name="connsiteX3" fmla="*/ 0 w 5394662"/>
                <a:gd name="connsiteY3" fmla="*/ 6959600 h 6959600"/>
                <a:gd name="connsiteX4" fmla="*/ 0 w 5394662"/>
                <a:gd name="connsiteY4" fmla="*/ 0 h 6959600"/>
                <a:gd name="connsiteX0" fmla="*/ 0 w 5478324"/>
                <a:gd name="connsiteY0" fmla="*/ 0 h 6959600"/>
                <a:gd name="connsiteX1" fmla="*/ 5394560 w 5478324"/>
                <a:gd name="connsiteY1" fmla="*/ 0 h 6959600"/>
                <a:gd name="connsiteX2" fmla="*/ 5394560 w 5478324"/>
                <a:gd name="connsiteY2" fmla="*/ 6959600 h 6959600"/>
                <a:gd name="connsiteX3" fmla="*/ 0 w 5478324"/>
                <a:gd name="connsiteY3" fmla="*/ 6959600 h 6959600"/>
                <a:gd name="connsiteX4" fmla="*/ 0 w 5478324"/>
                <a:gd name="connsiteY4" fmla="*/ 0 h 6959600"/>
                <a:gd name="connsiteX0" fmla="*/ 0 w 5531669"/>
                <a:gd name="connsiteY0" fmla="*/ 0 h 6959600"/>
                <a:gd name="connsiteX1" fmla="*/ 5394560 w 5531669"/>
                <a:gd name="connsiteY1" fmla="*/ 0 h 6959600"/>
                <a:gd name="connsiteX2" fmla="*/ 5394560 w 5531669"/>
                <a:gd name="connsiteY2" fmla="*/ 6959600 h 6959600"/>
                <a:gd name="connsiteX3" fmla="*/ 0 w 5531669"/>
                <a:gd name="connsiteY3" fmla="*/ 6959600 h 6959600"/>
                <a:gd name="connsiteX4" fmla="*/ 0 w 5531669"/>
                <a:gd name="connsiteY4" fmla="*/ 0 h 6959600"/>
                <a:gd name="connsiteX0" fmla="*/ 0 w 5532868"/>
                <a:gd name="connsiteY0" fmla="*/ 0 h 6959600"/>
                <a:gd name="connsiteX1" fmla="*/ 5394560 w 5532868"/>
                <a:gd name="connsiteY1" fmla="*/ 0 h 6959600"/>
                <a:gd name="connsiteX2" fmla="*/ 5416332 w 5532868"/>
                <a:gd name="connsiteY2" fmla="*/ 6879771 h 6959600"/>
                <a:gd name="connsiteX3" fmla="*/ 0 w 5532868"/>
                <a:gd name="connsiteY3" fmla="*/ 6959600 h 6959600"/>
                <a:gd name="connsiteX4" fmla="*/ 0 w 5532868"/>
                <a:gd name="connsiteY4" fmla="*/ 0 h 6959600"/>
                <a:gd name="connsiteX0" fmla="*/ 0 w 5530882"/>
                <a:gd name="connsiteY0" fmla="*/ 0 h 6959600"/>
                <a:gd name="connsiteX1" fmla="*/ 5394560 w 5530882"/>
                <a:gd name="connsiteY1" fmla="*/ 0 h 6959600"/>
                <a:gd name="connsiteX2" fmla="*/ 5380046 w 5530882"/>
                <a:gd name="connsiteY2" fmla="*/ 6850742 h 6959600"/>
                <a:gd name="connsiteX3" fmla="*/ 0 w 5530882"/>
                <a:gd name="connsiteY3" fmla="*/ 6959600 h 6959600"/>
                <a:gd name="connsiteX4" fmla="*/ 0 w 5530882"/>
                <a:gd name="connsiteY4" fmla="*/ 0 h 6959600"/>
                <a:gd name="connsiteX0" fmla="*/ 0 w 5530711"/>
                <a:gd name="connsiteY0" fmla="*/ 0 h 6959600"/>
                <a:gd name="connsiteX1" fmla="*/ 5394560 w 5530711"/>
                <a:gd name="connsiteY1" fmla="*/ 0 h 6959600"/>
                <a:gd name="connsiteX2" fmla="*/ 5376871 w 5530711"/>
                <a:gd name="connsiteY2" fmla="*/ 6860267 h 6959600"/>
                <a:gd name="connsiteX3" fmla="*/ 0 w 5530711"/>
                <a:gd name="connsiteY3" fmla="*/ 6959600 h 6959600"/>
                <a:gd name="connsiteX4" fmla="*/ 0 w 5530711"/>
                <a:gd name="connsiteY4" fmla="*/ 0 h 6959600"/>
                <a:gd name="connsiteX0" fmla="*/ 0 w 5530711"/>
                <a:gd name="connsiteY0" fmla="*/ 0 h 6959600"/>
                <a:gd name="connsiteX1" fmla="*/ 5394560 w 5530711"/>
                <a:gd name="connsiteY1" fmla="*/ 0 h 6959600"/>
                <a:gd name="connsiteX2" fmla="*/ 5376871 w 5530711"/>
                <a:gd name="connsiteY2" fmla="*/ 6850742 h 6959600"/>
                <a:gd name="connsiteX3" fmla="*/ 0 w 5530711"/>
                <a:gd name="connsiteY3" fmla="*/ 6959600 h 6959600"/>
                <a:gd name="connsiteX4" fmla="*/ 0 w 5530711"/>
                <a:gd name="connsiteY4" fmla="*/ 0 h 6959600"/>
                <a:gd name="connsiteX0" fmla="*/ 0 w 5530711"/>
                <a:gd name="connsiteY0" fmla="*/ 0 h 6959600"/>
                <a:gd name="connsiteX1" fmla="*/ 5394560 w 5530711"/>
                <a:gd name="connsiteY1" fmla="*/ 0 h 6959600"/>
                <a:gd name="connsiteX2" fmla="*/ 5376871 w 5530711"/>
                <a:gd name="connsiteY2" fmla="*/ 6860267 h 6959600"/>
                <a:gd name="connsiteX3" fmla="*/ 0 w 5530711"/>
                <a:gd name="connsiteY3" fmla="*/ 6959600 h 6959600"/>
                <a:gd name="connsiteX4" fmla="*/ 0 w 5530711"/>
                <a:gd name="connsiteY4" fmla="*/ 0 h 695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0711" h="6959600">
                  <a:moveTo>
                    <a:pt x="0" y="0"/>
                  </a:moveTo>
                  <a:lnTo>
                    <a:pt x="5394560" y="0"/>
                  </a:lnTo>
                  <a:cubicBezTo>
                    <a:pt x="6083987" y="2856895"/>
                    <a:pt x="3852870" y="2864000"/>
                    <a:pt x="5376871" y="6860267"/>
                  </a:cubicBezTo>
                  <a:lnTo>
                    <a:pt x="0" y="6959600"/>
                  </a:lnTo>
                  <a:lnTo>
                    <a:pt x="0" y="0"/>
                  </a:lnTo>
                  <a:close/>
                </a:path>
              </a:pathLst>
            </a:cu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11">
              <a:extLst>
                <a:ext uri="{FF2B5EF4-FFF2-40B4-BE49-F238E27FC236}">
                  <a16:creationId xmlns:a16="http://schemas.microsoft.com/office/drawing/2014/main" id="{65A5E13F-1EDC-5177-9803-293ECFF18AC4}"/>
                </a:ext>
              </a:extLst>
            </p:cNvPr>
            <p:cNvSpPr/>
            <p:nvPr/>
          </p:nvSpPr>
          <p:spPr>
            <a:xfrm>
              <a:off x="3536136" y="143456"/>
              <a:ext cx="5530711" cy="6959600"/>
            </a:xfrm>
            <a:custGeom>
              <a:avLst/>
              <a:gdLst>
                <a:gd name="connsiteX0" fmla="*/ 0 w 5394560"/>
                <a:gd name="connsiteY0" fmla="*/ 0 h 6959600"/>
                <a:gd name="connsiteX1" fmla="*/ 5394560 w 5394560"/>
                <a:gd name="connsiteY1" fmla="*/ 0 h 6959600"/>
                <a:gd name="connsiteX2" fmla="*/ 5394560 w 5394560"/>
                <a:gd name="connsiteY2" fmla="*/ 6959600 h 6959600"/>
                <a:gd name="connsiteX3" fmla="*/ 0 w 5394560"/>
                <a:gd name="connsiteY3" fmla="*/ 6959600 h 6959600"/>
                <a:gd name="connsiteX4" fmla="*/ 0 w 5394560"/>
                <a:gd name="connsiteY4" fmla="*/ 0 h 6959600"/>
                <a:gd name="connsiteX0" fmla="*/ 0 w 5394560"/>
                <a:gd name="connsiteY0" fmla="*/ 0 h 6959600"/>
                <a:gd name="connsiteX1" fmla="*/ 5394560 w 5394560"/>
                <a:gd name="connsiteY1" fmla="*/ 0 h 6959600"/>
                <a:gd name="connsiteX2" fmla="*/ 5394560 w 5394560"/>
                <a:gd name="connsiteY2" fmla="*/ 6959600 h 6959600"/>
                <a:gd name="connsiteX3" fmla="*/ 0 w 5394560"/>
                <a:gd name="connsiteY3" fmla="*/ 6959600 h 6959600"/>
                <a:gd name="connsiteX4" fmla="*/ 0 w 5394560"/>
                <a:gd name="connsiteY4" fmla="*/ 0 h 6959600"/>
                <a:gd name="connsiteX0" fmla="*/ 0 w 5394560"/>
                <a:gd name="connsiteY0" fmla="*/ 0 h 6959600"/>
                <a:gd name="connsiteX1" fmla="*/ 5394560 w 5394560"/>
                <a:gd name="connsiteY1" fmla="*/ 0 h 6959600"/>
                <a:gd name="connsiteX2" fmla="*/ 5394560 w 5394560"/>
                <a:gd name="connsiteY2" fmla="*/ 6959600 h 6959600"/>
                <a:gd name="connsiteX3" fmla="*/ 0 w 5394560"/>
                <a:gd name="connsiteY3" fmla="*/ 6959600 h 6959600"/>
                <a:gd name="connsiteX4" fmla="*/ 0 w 5394560"/>
                <a:gd name="connsiteY4" fmla="*/ 0 h 6959600"/>
                <a:gd name="connsiteX0" fmla="*/ 0 w 5394717"/>
                <a:gd name="connsiteY0" fmla="*/ 0 h 6959600"/>
                <a:gd name="connsiteX1" fmla="*/ 5394560 w 5394717"/>
                <a:gd name="connsiteY1" fmla="*/ 0 h 6959600"/>
                <a:gd name="connsiteX2" fmla="*/ 5394560 w 5394717"/>
                <a:gd name="connsiteY2" fmla="*/ 6959600 h 6959600"/>
                <a:gd name="connsiteX3" fmla="*/ 0 w 5394717"/>
                <a:gd name="connsiteY3" fmla="*/ 6959600 h 6959600"/>
                <a:gd name="connsiteX4" fmla="*/ 0 w 5394717"/>
                <a:gd name="connsiteY4" fmla="*/ 0 h 6959600"/>
                <a:gd name="connsiteX0" fmla="*/ 0 w 5394662"/>
                <a:gd name="connsiteY0" fmla="*/ 0 h 6959600"/>
                <a:gd name="connsiteX1" fmla="*/ 5394560 w 5394662"/>
                <a:gd name="connsiteY1" fmla="*/ 0 h 6959600"/>
                <a:gd name="connsiteX2" fmla="*/ 5394560 w 5394662"/>
                <a:gd name="connsiteY2" fmla="*/ 6959600 h 6959600"/>
                <a:gd name="connsiteX3" fmla="*/ 0 w 5394662"/>
                <a:gd name="connsiteY3" fmla="*/ 6959600 h 6959600"/>
                <a:gd name="connsiteX4" fmla="*/ 0 w 5394662"/>
                <a:gd name="connsiteY4" fmla="*/ 0 h 6959600"/>
                <a:gd name="connsiteX0" fmla="*/ 0 w 5478324"/>
                <a:gd name="connsiteY0" fmla="*/ 0 h 6959600"/>
                <a:gd name="connsiteX1" fmla="*/ 5394560 w 5478324"/>
                <a:gd name="connsiteY1" fmla="*/ 0 h 6959600"/>
                <a:gd name="connsiteX2" fmla="*/ 5394560 w 5478324"/>
                <a:gd name="connsiteY2" fmla="*/ 6959600 h 6959600"/>
                <a:gd name="connsiteX3" fmla="*/ 0 w 5478324"/>
                <a:gd name="connsiteY3" fmla="*/ 6959600 h 6959600"/>
                <a:gd name="connsiteX4" fmla="*/ 0 w 5478324"/>
                <a:gd name="connsiteY4" fmla="*/ 0 h 6959600"/>
                <a:gd name="connsiteX0" fmla="*/ 0 w 5531669"/>
                <a:gd name="connsiteY0" fmla="*/ 0 h 6959600"/>
                <a:gd name="connsiteX1" fmla="*/ 5394560 w 5531669"/>
                <a:gd name="connsiteY1" fmla="*/ 0 h 6959600"/>
                <a:gd name="connsiteX2" fmla="*/ 5394560 w 5531669"/>
                <a:gd name="connsiteY2" fmla="*/ 6959600 h 6959600"/>
                <a:gd name="connsiteX3" fmla="*/ 0 w 5531669"/>
                <a:gd name="connsiteY3" fmla="*/ 6959600 h 6959600"/>
                <a:gd name="connsiteX4" fmla="*/ 0 w 5531669"/>
                <a:gd name="connsiteY4" fmla="*/ 0 h 6959600"/>
                <a:gd name="connsiteX0" fmla="*/ 0 w 5532868"/>
                <a:gd name="connsiteY0" fmla="*/ 0 h 6959600"/>
                <a:gd name="connsiteX1" fmla="*/ 5394560 w 5532868"/>
                <a:gd name="connsiteY1" fmla="*/ 0 h 6959600"/>
                <a:gd name="connsiteX2" fmla="*/ 5416332 w 5532868"/>
                <a:gd name="connsiteY2" fmla="*/ 6879771 h 6959600"/>
                <a:gd name="connsiteX3" fmla="*/ 0 w 5532868"/>
                <a:gd name="connsiteY3" fmla="*/ 6959600 h 6959600"/>
                <a:gd name="connsiteX4" fmla="*/ 0 w 5532868"/>
                <a:gd name="connsiteY4" fmla="*/ 0 h 6959600"/>
                <a:gd name="connsiteX0" fmla="*/ 0 w 5530882"/>
                <a:gd name="connsiteY0" fmla="*/ 0 h 6959600"/>
                <a:gd name="connsiteX1" fmla="*/ 5394560 w 5530882"/>
                <a:gd name="connsiteY1" fmla="*/ 0 h 6959600"/>
                <a:gd name="connsiteX2" fmla="*/ 5380046 w 5530882"/>
                <a:gd name="connsiteY2" fmla="*/ 6850742 h 6959600"/>
                <a:gd name="connsiteX3" fmla="*/ 0 w 5530882"/>
                <a:gd name="connsiteY3" fmla="*/ 6959600 h 6959600"/>
                <a:gd name="connsiteX4" fmla="*/ 0 w 5530882"/>
                <a:gd name="connsiteY4" fmla="*/ 0 h 6959600"/>
                <a:gd name="connsiteX0" fmla="*/ 0 w 5530711"/>
                <a:gd name="connsiteY0" fmla="*/ 0 h 6959600"/>
                <a:gd name="connsiteX1" fmla="*/ 5394560 w 5530711"/>
                <a:gd name="connsiteY1" fmla="*/ 0 h 6959600"/>
                <a:gd name="connsiteX2" fmla="*/ 5376871 w 5530711"/>
                <a:gd name="connsiteY2" fmla="*/ 6860267 h 6959600"/>
                <a:gd name="connsiteX3" fmla="*/ 0 w 5530711"/>
                <a:gd name="connsiteY3" fmla="*/ 6959600 h 6959600"/>
                <a:gd name="connsiteX4" fmla="*/ 0 w 5530711"/>
                <a:gd name="connsiteY4" fmla="*/ 0 h 6959600"/>
                <a:gd name="connsiteX0" fmla="*/ 0 w 5530711"/>
                <a:gd name="connsiteY0" fmla="*/ 0 h 6959600"/>
                <a:gd name="connsiteX1" fmla="*/ 5394560 w 5530711"/>
                <a:gd name="connsiteY1" fmla="*/ 0 h 6959600"/>
                <a:gd name="connsiteX2" fmla="*/ 5376871 w 5530711"/>
                <a:gd name="connsiteY2" fmla="*/ 6850742 h 6959600"/>
                <a:gd name="connsiteX3" fmla="*/ 0 w 5530711"/>
                <a:gd name="connsiteY3" fmla="*/ 6959600 h 6959600"/>
                <a:gd name="connsiteX4" fmla="*/ 0 w 5530711"/>
                <a:gd name="connsiteY4" fmla="*/ 0 h 6959600"/>
                <a:gd name="connsiteX0" fmla="*/ 0 w 5530711"/>
                <a:gd name="connsiteY0" fmla="*/ 0 h 6959600"/>
                <a:gd name="connsiteX1" fmla="*/ 5394560 w 5530711"/>
                <a:gd name="connsiteY1" fmla="*/ 0 h 6959600"/>
                <a:gd name="connsiteX2" fmla="*/ 5376871 w 5530711"/>
                <a:gd name="connsiteY2" fmla="*/ 6860267 h 6959600"/>
                <a:gd name="connsiteX3" fmla="*/ 0 w 5530711"/>
                <a:gd name="connsiteY3" fmla="*/ 6959600 h 6959600"/>
                <a:gd name="connsiteX4" fmla="*/ 0 w 5530711"/>
                <a:gd name="connsiteY4" fmla="*/ 0 h 695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0711" h="6959600">
                  <a:moveTo>
                    <a:pt x="0" y="0"/>
                  </a:moveTo>
                  <a:lnTo>
                    <a:pt x="5394560" y="0"/>
                  </a:lnTo>
                  <a:cubicBezTo>
                    <a:pt x="6083987" y="2856895"/>
                    <a:pt x="3852870" y="2864000"/>
                    <a:pt x="5376871" y="6860267"/>
                  </a:cubicBezTo>
                  <a:lnTo>
                    <a:pt x="0" y="6959600"/>
                  </a:lnTo>
                  <a:lnTo>
                    <a:pt x="0" y="0"/>
                  </a:lnTo>
                  <a:close/>
                </a:path>
              </a:pathLst>
            </a:custGeom>
            <a:solidFill>
              <a:schemeClr val="accent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矩形 7">
            <a:extLst>
              <a:ext uri="{FF2B5EF4-FFF2-40B4-BE49-F238E27FC236}">
                <a16:creationId xmlns:a16="http://schemas.microsoft.com/office/drawing/2014/main" id="{146FD4EC-2A35-38E3-ED49-FC0B7EA47FF7}"/>
              </a:ext>
            </a:extLst>
          </p:cNvPr>
          <p:cNvSpPr/>
          <p:nvPr/>
        </p:nvSpPr>
        <p:spPr>
          <a:xfrm>
            <a:off x="5319486" y="1610932"/>
            <a:ext cx="6213701" cy="4475601"/>
          </a:xfrm>
          <a:prstGeom prst="rect">
            <a:avLst/>
          </a:prstGeom>
          <a:solidFill>
            <a:schemeClr val="bg1"/>
          </a:solidFill>
          <a:ln w="3175">
            <a:gradFill>
              <a:gsLst>
                <a:gs pos="0">
                  <a:schemeClr val="accent2"/>
                </a:gs>
                <a:gs pos="100000">
                  <a:schemeClr val="accent2"/>
                </a:gs>
              </a:gsLst>
              <a:lin ang="5400000" scaled="1"/>
            </a:gradFill>
          </a:ln>
          <a:effectLst>
            <a:outerShdw blurRad="368300" dist="254000" dir="9600000" sx="97000" sy="97000" algn="tr" rotWithShape="0">
              <a:schemeClr val="accent1">
                <a:lumMod val="50000"/>
                <a:alpha val="1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11" name="图表 10">
            <a:extLst>
              <a:ext uri="{FF2B5EF4-FFF2-40B4-BE49-F238E27FC236}">
                <a16:creationId xmlns:a16="http://schemas.microsoft.com/office/drawing/2014/main" id="{AB2AA664-844E-DC5E-3AB5-878A9956A51E}"/>
              </a:ext>
            </a:extLst>
          </p:cNvPr>
          <p:cNvGraphicFramePr/>
          <p:nvPr>
            <p:extLst>
              <p:ext uri="{D42A27DB-BD31-4B8C-83A1-F6EECF244321}">
                <p14:modId xmlns:p14="http://schemas.microsoft.com/office/powerpoint/2010/main" val="1734777803"/>
              </p:ext>
            </p:extLst>
          </p:nvPr>
        </p:nvGraphicFramePr>
        <p:xfrm>
          <a:off x="5437187" y="1817338"/>
          <a:ext cx="6096000" cy="4062790"/>
        </p:xfrm>
        <a:graphic>
          <a:graphicData uri="http://schemas.openxmlformats.org/drawingml/2006/chart">
            <c:chart xmlns:c="http://schemas.openxmlformats.org/drawingml/2006/chart" xmlns:r="http://schemas.openxmlformats.org/officeDocument/2006/relationships" r:id="rId3"/>
          </a:graphicData>
        </a:graphic>
      </p:graphicFrame>
      <p:sp>
        <p:nvSpPr>
          <p:cNvPr id="12" name="矩形 11">
            <a:extLst>
              <a:ext uri="{FF2B5EF4-FFF2-40B4-BE49-F238E27FC236}">
                <a16:creationId xmlns:a16="http://schemas.microsoft.com/office/drawing/2014/main" id="{538584CA-AAF1-AB29-A4BF-75169481E325}"/>
              </a:ext>
            </a:extLst>
          </p:cNvPr>
          <p:cNvSpPr/>
          <p:nvPr/>
        </p:nvSpPr>
        <p:spPr>
          <a:xfrm>
            <a:off x="770030" y="1652659"/>
            <a:ext cx="1062541" cy="417037"/>
          </a:xfrm>
          <a:prstGeom prst="rect">
            <a:avLst/>
          </a:prstGeom>
        </p:spPr>
        <p:txBody>
          <a:bodyPr wrap="none">
            <a:noAutofit/>
          </a:bodyPr>
          <a:lstStyle/>
          <a:p>
            <a:pPr>
              <a:lnSpc>
                <a:spcPct val="125000"/>
              </a:lnSpc>
              <a:spcBef>
                <a:spcPts val="100"/>
              </a:spcBef>
              <a:spcAft>
                <a:spcPts val="100"/>
              </a:spcAft>
            </a:pPr>
            <a:r>
              <a:rPr lang="zh-CN" altLang="en-US" sz="2000" b="1" dirty="0">
                <a:solidFill>
                  <a:schemeClr val="accent1">
                    <a:lumMod val="60000"/>
                    <a:lumOff val="40000"/>
                  </a:schemeClr>
                </a:solidFill>
                <a:latin typeface="+mj-ea"/>
                <a:ea typeface="+mj-ea"/>
              </a:rPr>
              <a:t>项目一</a:t>
            </a:r>
          </a:p>
        </p:txBody>
      </p:sp>
      <p:sp>
        <p:nvSpPr>
          <p:cNvPr id="13" name="文本框 12">
            <a:extLst>
              <a:ext uri="{FF2B5EF4-FFF2-40B4-BE49-F238E27FC236}">
                <a16:creationId xmlns:a16="http://schemas.microsoft.com/office/drawing/2014/main" id="{8F326867-0788-46F2-5BF5-B02A24E08512}"/>
              </a:ext>
            </a:extLst>
          </p:cNvPr>
          <p:cNvSpPr txBox="1"/>
          <p:nvPr/>
        </p:nvSpPr>
        <p:spPr>
          <a:xfrm>
            <a:off x="770029" y="2011640"/>
            <a:ext cx="4109468" cy="650142"/>
          </a:xfrm>
          <a:prstGeom prst="rect">
            <a:avLst/>
          </a:prstGeom>
          <a:noFill/>
        </p:spPr>
        <p:txBody>
          <a:bodyPr wrap="square" rtlCol="0">
            <a:noAutofit/>
          </a:bodyPr>
          <a:lstStyle/>
          <a:p>
            <a:pPr>
              <a:lnSpc>
                <a:spcPct val="120000"/>
              </a:lnSpc>
            </a:pPr>
            <a:r>
              <a:rPr lang="zh-CN" altLang="en-US" sz="1600" dirty="0">
                <a:solidFill>
                  <a:schemeClr val="tx1">
                    <a:lumMod val="50000"/>
                    <a:lumOff val="50000"/>
                  </a:schemeClr>
                </a:solidFill>
              </a:rPr>
              <a:t>相比较与去年同期，该项目取得了高速的发展，增速达到了</a:t>
            </a:r>
            <a:r>
              <a:rPr lang="en-US" altLang="zh-CN" sz="1600" dirty="0">
                <a:solidFill>
                  <a:schemeClr val="tx1">
                    <a:lumMod val="50000"/>
                    <a:lumOff val="50000"/>
                  </a:schemeClr>
                </a:solidFill>
                <a:latin typeface="+mn-ea"/>
              </a:rPr>
              <a:t>4.3</a:t>
            </a:r>
            <a:r>
              <a:rPr lang="zh-CN" altLang="en-US" sz="1600" dirty="0">
                <a:solidFill>
                  <a:schemeClr val="tx1">
                    <a:lumMod val="50000"/>
                    <a:lumOff val="50000"/>
                  </a:schemeClr>
                </a:solidFill>
              </a:rPr>
              <a:t>。</a:t>
            </a:r>
          </a:p>
        </p:txBody>
      </p:sp>
      <p:sp>
        <p:nvSpPr>
          <p:cNvPr id="16" name="矩形 15">
            <a:extLst>
              <a:ext uri="{FF2B5EF4-FFF2-40B4-BE49-F238E27FC236}">
                <a16:creationId xmlns:a16="http://schemas.microsoft.com/office/drawing/2014/main" id="{FDDC3B11-99A6-744C-3267-A65B3A59823D}"/>
              </a:ext>
            </a:extLst>
          </p:cNvPr>
          <p:cNvSpPr/>
          <p:nvPr/>
        </p:nvSpPr>
        <p:spPr>
          <a:xfrm>
            <a:off x="770029" y="2798909"/>
            <a:ext cx="966831" cy="417037"/>
          </a:xfrm>
          <a:prstGeom prst="rect">
            <a:avLst/>
          </a:prstGeom>
        </p:spPr>
        <p:txBody>
          <a:bodyPr wrap="none">
            <a:noAutofit/>
          </a:bodyPr>
          <a:lstStyle/>
          <a:p>
            <a:pPr>
              <a:lnSpc>
                <a:spcPct val="125000"/>
              </a:lnSpc>
              <a:spcBef>
                <a:spcPts val="100"/>
              </a:spcBef>
              <a:spcAft>
                <a:spcPts val="100"/>
              </a:spcAft>
            </a:pPr>
            <a:r>
              <a:rPr lang="zh-CN" altLang="en-US" sz="2000" b="1" dirty="0">
                <a:solidFill>
                  <a:schemeClr val="accent1">
                    <a:lumMod val="60000"/>
                    <a:lumOff val="40000"/>
                  </a:schemeClr>
                </a:solidFill>
                <a:latin typeface="+mj-ea"/>
                <a:ea typeface="+mj-ea"/>
              </a:rPr>
              <a:t>项目二</a:t>
            </a:r>
          </a:p>
        </p:txBody>
      </p:sp>
      <p:sp>
        <p:nvSpPr>
          <p:cNvPr id="17" name="文本框 16">
            <a:extLst>
              <a:ext uri="{FF2B5EF4-FFF2-40B4-BE49-F238E27FC236}">
                <a16:creationId xmlns:a16="http://schemas.microsoft.com/office/drawing/2014/main" id="{569EEE2E-50F5-642C-E655-F708B9743982}"/>
              </a:ext>
            </a:extLst>
          </p:cNvPr>
          <p:cNvSpPr txBox="1"/>
          <p:nvPr/>
        </p:nvSpPr>
        <p:spPr>
          <a:xfrm>
            <a:off x="770029" y="3135146"/>
            <a:ext cx="4109468" cy="608493"/>
          </a:xfrm>
          <a:prstGeom prst="rect">
            <a:avLst/>
          </a:prstGeom>
          <a:noFill/>
        </p:spPr>
        <p:txBody>
          <a:bodyPr wrap="square" rtlCol="0">
            <a:noAutofit/>
          </a:bodyPr>
          <a:lstStyle/>
          <a:p>
            <a:pPr>
              <a:lnSpc>
                <a:spcPct val="120000"/>
              </a:lnSpc>
            </a:pPr>
            <a:r>
              <a:rPr lang="zh-CN" altLang="en-US" sz="1600" dirty="0">
                <a:solidFill>
                  <a:schemeClr val="tx1">
                    <a:lumMod val="50000"/>
                    <a:lumOff val="50000"/>
                  </a:schemeClr>
                </a:solidFill>
              </a:rPr>
              <a:t>与去年同期经行比较发现项目二在今年出现了明显的下滑，更产业调整有很大关系。</a:t>
            </a:r>
          </a:p>
        </p:txBody>
      </p:sp>
      <p:sp>
        <p:nvSpPr>
          <p:cNvPr id="20" name="矩形 19">
            <a:extLst>
              <a:ext uri="{FF2B5EF4-FFF2-40B4-BE49-F238E27FC236}">
                <a16:creationId xmlns:a16="http://schemas.microsoft.com/office/drawing/2014/main" id="{FD080FD8-BA8C-E544-C094-72F4879CC995}"/>
              </a:ext>
            </a:extLst>
          </p:cNvPr>
          <p:cNvSpPr/>
          <p:nvPr/>
        </p:nvSpPr>
        <p:spPr>
          <a:xfrm>
            <a:off x="770029" y="3919825"/>
            <a:ext cx="966831" cy="417037"/>
          </a:xfrm>
          <a:prstGeom prst="rect">
            <a:avLst/>
          </a:prstGeom>
        </p:spPr>
        <p:txBody>
          <a:bodyPr wrap="none">
            <a:noAutofit/>
          </a:bodyPr>
          <a:lstStyle/>
          <a:p>
            <a:pPr>
              <a:lnSpc>
                <a:spcPct val="125000"/>
              </a:lnSpc>
              <a:spcBef>
                <a:spcPts val="100"/>
              </a:spcBef>
              <a:spcAft>
                <a:spcPts val="100"/>
              </a:spcAft>
            </a:pPr>
            <a:r>
              <a:rPr lang="zh-CN" altLang="en-US" sz="2000" b="1" dirty="0">
                <a:solidFill>
                  <a:schemeClr val="accent1">
                    <a:lumMod val="60000"/>
                    <a:lumOff val="40000"/>
                  </a:schemeClr>
                </a:solidFill>
                <a:latin typeface="+mj-ea"/>
                <a:ea typeface="+mj-ea"/>
              </a:rPr>
              <a:t>项目三</a:t>
            </a:r>
          </a:p>
        </p:txBody>
      </p:sp>
      <p:sp>
        <p:nvSpPr>
          <p:cNvPr id="21" name="文本框 20">
            <a:extLst>
              <a:ext uri="{FF2B5EF4-FFF2-40B4-BE49-F238E27FC236}">
                <a16:creationId xmlns:a16="http://schemas.microsoft.com/office/drawing/2014/main" id="{C94443DF-BC2E-0D9E-C09D-3EE0F4EBCDFE}"/>
              </a:ext>
            </a:extLst>
          </p:cNvPr>
          <p:cNvSpPr txBox="1"/>
          <p:nvPr/>
        </p:nvSpPr>
        <p:spPr>
          <a:xfrm>
            <a:off x="770029" y="4248107"/>
            <a:ext cx="4177486" cy="634017"/>
          </a:xfrm>
          <a:prstGeom prst="rect">
            <a:avLst/>
          </a:prstGeom>
          <a:noFill/>
        </p:spPr>
        <p:txBody>
          <a:bodyPr wrap="square" rtlCol="0">
            <a:noAutofit/>
          </a:bodyPr>
          <a:lstStyle/>
          <a:p>
            <a:pPr>
              <a:lnSpc>
                <a:spcPct val="120000"/>
              </a:lnSpc>
            </a:pPr>
            <a:r>
              <a:rPr lang="zh-CN" altLang="en-US" sz="1600" dirty="0">
                <a:solidFill>
                  <a:schemeClr val="tx1">
                    <a:lumMod val="50000"/>
                    <a:lumOff val="50000"/>
                  </a:schemeClr>
                </a:solidFill>
              </a:rPr>
              <a:t>与去年同期进行比较发现，该项目有了很大的发展。在上半年发展迅猛。</a:t>
            </a:r>
          </a:p>
        </p:txBody>
      </p:sp>
      <p:sp>
        <p:nvSpPr>
          <p:cNvPr id="24" name="矩形 23">
            <a:extLst>
              <a:ext uri="{FF2B5EF4-FFF2-40B4-BE49-F238E27FC236}">
                <a16:creationId xmlns:a16="http://schemas.microsoft.com/office/drawing/2014/main" id="{5BC0F95A-8146-548B-39B0-15BA198CD184}"/>
              </a:ext>
            </a:extLst>
          </p:cNvPr>
          <p:cNvSpPr/>
          <p:nvPr/>
        </p:nvSpPr>
        <p:spPr>
          <a:xfrm>
            <a:off x="770029" y="5045824"/>
            <a:ext cx="966831" cy="417037"/>
          </a:xfrm>
          <a:prstGeom prst="rect">
            <a:avLst/>
          </a:prstGeom>
        </p:spPr>
        <p:txBody>
          <a:bodyPr wrap="none">
            <a:noAutofit/>
          </a:bodyPr>
          <a:lstStyle/>
          <a:p>
            <a:pPr>
              <a:lnSpc>
                <a:spcPct val="125000"/>
              </a:lnSpc>
              <a:spcBef>
                <a:spcPts val="100"/>
              </a:spcBef>
              <a:spcAft>
                <a:spcPts val="100"/>
              </a:spcAft>
            </a:pPr>
            <a:r>
              <a:rPr lang="zh-CN" altLang="en-US" sz="2000" b="1" dirty="0">
                <a:solidFill>
                  <a:schemeClr val="accent1">
                    <a:lumMod val="60000"/>
                    <a:lumOff val="40000"/>
                  </a:schemeClr>
                </a:solidFill>
                <a:latin typeface="+mj-ea"/>
                <a:ea typeface="+mj-ea"/>
              </a:rPr>
              <a:t>项目四</a:t>
            </a:r>
          </a:p>
        </p:txBody>
      </p:sp>
      <p:sp>
        <p:nvSpPr>
          <p:cNvPr id="25" name="文本框 24">
            <a:extLst>
              <a:ext uri="{FF2B5EF4-FFF2-40B4-BE49-F238E27FC236}">
                <a16:creationId xmlns:a16="http://schemas.microsoft.com/office/drawing/2014/main" id="{E0AF9837-A912-C87B-3BE7-46C5A8B67FF6}"/>
              </a:ext>
            </a:extLst>
          </p:cNvPr>
          <p:cNvSpPr txBox="1"/>
          <p:nvPr/>
        </p:nvSpPr>
        <p:spPr>
          <a:xfrm>
            <a:off x="770029" y="5390290"/>
            <a:ext cx="4177486" cy="613999"/>
          </a:xfrm>
          <a:prstGeom prst="rect">
            <a:avLst/>
          </a:prstGeom>
          <a:noFill/>
        </p:spPr>
        <p:txBody>
          <a:bodyPr wrap="square" rtlCol="0">
            <a:noAutofit/>
          </a:bodyPr>
          <a:lstStyle/>
          <a:p>
            <a:pPr>
              <a:lnSpc>
                <a:spcPct val="120000"/>
              </a:lnSpc>
            </a:pPr>
            <a:r>
              <a:rPr lang="zh-CN" altLang="en-US" sz="1600" dirty="0">
                <a:solidFill>
                  <a:schemeClr val="tx1">
                    <a:lumMod val="50000"/>
                    <a:lumOff val="50000"/>
                  </a:schemeClr>
                </a:solidFill>
              </a:rPr>
              <a:t>通过与去年同期进行比较，发现该项目增速较慢，没有明显的增长。</a:t>
            </a:r>
          </a:p>
        </p:txBody>
      </p:sp>
      <p:pic>
        <p:nvPicPr>
          <p:cNvPr id="29" name="Picture 2">
            <a:hlinkClick r:id="rId4"/>
            <a:extLst>
              <a:ext uri="{FF2B5EF4-FFF2-40B4-BE49-F238E27FC236}">
                <a16:creationId xmlns:a16="http://schemas.microsoft.com/office/drawing/2014/main" id="{29FFFF0E-203B-5E22-9EEA-64A933295A7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37966" y="629542"/>
            <a:ext cx="1758709" cy="234495"/>
          </a:xfrm>
          <a:prstGeom prst="rect">
            <a:avLst/>
          </a:prstGeom>
          <a:noFill/>
          <a:extLst>
            <a:ext uri="{909E8E84-426E-40DD-AFC4-6F175D3DCCD1}">
              <a14:hiddenFill xmlns:a14="http://schemas.microsoft.com/office/drawing/2010/main">
                <a:solidFill>
                  <a:srgbClr val="FFFFFF"/>
                </a:solidFill>
              </a14:hiddenFill>
            </a:ext>
          </a:extLst>
        </p:spPr>
      </p:pic>
      <p:grpSp>
        <p:nvGrpSpPr>
          <p:cNvPr id="30" name="组合 29">
            <a:extLst>
              <a:ext uri="{FF2B5EF4-FFF2-40B4-BE49-F238E27FC236}">
                <a16:creationId xmlns:a16="http://schemas.microsoft.com/office/drawing/2014/main" id="{6BB90052-095D-4E3F-2BEA-DAA7ED4C7099}"/>
              </a:ext>
            </a:extLst>
          </p:cNvPr>
          <p:cNvGrpSpPr/>
          <p:nvPr/>
        </p:nvGrpSpPr>
        <p:grpSpPr>
          <a:xfrm>
            <a:off x="675547" y="1660174"/>
            <a:ext cx="4352504" cy="1048514"/>
            <a:chOff x="671149" y="1881604"/>
            <a:chExt cx="4158166" cy="844129"/>
          </a:xfrm>
        </p:grpSpPr>
        <p:sp>
          <p:nvSpPr>
            <p:cNvPr id="31" name="矩形 30">
              <a:extLst>
                <a:ext uri="{FF2B5EF4-FFF2-40B4-BE49-F238E27FC236}">
                  <a16:creationId xmlns:a16="http://schemas.microsoft.com/office/drawing/2014/main" id="{EF8F937B-F0D5-2782-F4ED-21B689EC5CF6}"/>
                </a:ext>
              </a:extLst>
            </p:cNvPr>
            <p:cNvSpPr/>
            <p:nvPr/>
          </p:nvSpPr>
          <p:spPr>
            <a:xfrm flipH="1">
              <a:off x="671149" y="1881604"/>
              <a:ext cx="45719" cy="8441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矩形 31">
              <a:extLst>
                <a:ext uri="{FF2B5EF4-FFF2-40B4-BE49-F238E27FC236}">
                  <a16:creationId xmlns:a16="http://schemas.microsoft.com/office/drawing/2014/main" id="{6C40C5D2-748B-EB2B-2838-A98621AEC7B8}"/>
                </a:ext>
              </a:extLst>
            </p:cNvPr>
            <p:cNvSpPr/>
            <p:nvPr/>
          </p:nvSpPr>
          <p:spPr>
            <a:xfrm>
              <a:off x="671151" y="1881605"/>
              <a:ext cx="4158164" cy="844128"/>
            </a:xfrm>
            <a:prstGeom prst="rect">
              <a:avLst/>
            </a:prstGeom>
            <a:noFill/>
            <a:ln w="6350">
              <a:solidFill>
                <a:schemeClr val="accent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33" name="组合 32">
            <a:extLst>
              <a:ext uri="{FF2B5EF4-FFF2-40B4-BE49-F238E27FC236}">
                <a16:creationId xmlns:a16="http://schemas.microsoft.com/office/drawing/2014/main" id="{79509892-57F5-3BF0-93FE-275BDEDE962D}"/>
              </a:ext>
            </a:extLst>
          </p:cNvPr>
          <p:cNvGrpSpPr/>
          <p:nvPr/>
        </p:nvGrpSpPr>
        <p:grpSpPr>
          <a:xfrm>
            <a:off x="675546" y="2792505"/>
            <a:ext cx="4349607" cy="1031305"/>
            <a:chOff x="671147" y="2914613"/>
            <a:chExt cx="3886342" cy="846113"/>
          </a:xfrm>
        </p:grpSpPr>
        <p:sp>
          <p:nvSpPr>
            <p:cNvPr id="34" name="矩形 33">
              <a:extLst>
                <a:ext uri="{FF2B5EF4-FFF2-40B4-BE49-F238E27FC236}">
                  <a16:creationId xmlns:a16="http://schemas.microsoft.com/office/drawing/2014/main" id="{53DCBDCC-7A0A-6700-15F6-F8504440D25E}"/>
                </a:ext>
              </a:extLst>
            </p:cNvPr>
            <p:cNvSpPr/>
            <p:nvPr/>
          </p:nvSpPr>
          <p:spPr>
            <a:xfrm>
              <a:off x="671151" y="2916598"/>
              <a:ext cx="3886338" cy="844128"/>
            </a:xfrm>
            <a:prstGeom prst="rect">
              <a:avLst/>
            </a:prstGeom>
            <a:noFill/>
            <a:ln w="6350">
              <a:solidFill>
                <a:schemeClr val="accent2">
                  <a:alpha val="8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5" name="矩形 34">
              <a:extLst>
                <a:ext uri="{FF2B5EF4-FFF2-40B4-BE49-F238E27FC236}">
                  <a16:creationId xmlns:a16="http://schemas.microsoft.com/office/drawing/2014/main" id="{DB31DC46-49BC-7AFD-0ED2-6CD2480771DE}"/>
                </a:ext>
              </a:extLst>
            </p:cNvPr>
            <p:cNvSpPr/>
            <p:nvPr/>
          </p:nvSpPr>
          <p:spPr>
            <a:xfrm flipH="1">
              <a:off x="671147" y="2914613"/>
              <a:ext cx="45719" cy="84412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a:extLst>
              <a:ext uri="{FF2B5EF4-FFF2-40B4-BE49-F238E27FC236}">
                <a16:creationId xmlns:a16="http://schemas.microsoft.com/office/drawing/2014/main" id="{0658D9B0-7CF6-866A-FB0F-6D3ACAF61B29}"/>
              </a:ext>
            </a:extLst>
          </p:cNvPr>
          <p:cNvGrpSpPr/>
          <p:nvPr/>
        </p:nvGrpSpPr>
        <p:grpSpPr>
          <a:xfrm>
            <a:off x="675547" y="3907627"/>
            <a:ext cx="4352504" cy="1048514"/>
            <a:chOff x="671149" y="1881604"/>
            <a:chExt cx="4158166" cy="844129"/>
          </a:xfrm>
        </p:grpSpPr>
        <p:sp>
          <p:nvSpPr>
            <p:cNvPr id="37" name="矩形 36">
              <a:extLst>
                <a:ext uri="{FF2B5EF4-FFF2-40B4-BE49-F238E27FC236}">
                  <a16:creationId xmlns:a16="http://schemas.microsoft.com/office/drawing/2014/main" id="{24A8DE62-CF12-35FE-0245-DBE427044E3D}"/>
                </a:ext>
              </a:extLst>
            </p:cNvPr>
            <p:cNvSpPr/>
            <p:nvPr/>
          </p:nvSpPr>
          <p:spPr>
            <a:xfrm flipH="1">
              <a:off x="671149" y="1881604"/>
              <a:ext cx="45719" cy="8441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矩形 37">
              <a:extLst>
                <a:ext uri="{FF2B5EF4-FFF2-40B4-BE49-F238E27FC236}">
                  <a16:creationId xmlns:a16="http://schemas.microsoft.com/office/drawing/2014/main" id="{DBE20F82-E64B-DAAC-3472-C1988F2A16D8}"/>
                </a:ext>
              </a:extLst>
            </p:cNvPr>
            <p:cNvSpPr/>
            <p:nvPr/>
          </p:nvSpPr>
          <p:spPr>
            <a:xfrm>
              <a:off x="671151" y="1881605"/>
              <a:ext cx="4158164" cy="844128"/>
            </a:xfrm>
            <a:prstGeom prst="rect">
              <a:avLst/>
            </a:prstGeom>
            <a:noFill/>
            <a:ln w="6350">
              <a:solidFill>
                <a:schemeClr val="accent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39" name="组合 38">
            <a:extLst>
              <a:ext uri="{FF2B5EF4-FFF2-40B4-BE49-F238E27FC236}">
                <a16:creationId xmlns:a16="http://schemas.microsoft.com/office/drawing/2014/main" id="{F4BD115E-C152-8C77-359B-F83D1CE7E104}"/>
              </a:ext>
            </a:extLst>
          </p:cNvPr>
          <p:cNvGrpSpPr/>
          <p:nvPr/>
        </p:nvGrpSpPr>
        <p:grpSpPr>
          <a:xfrm>
            <a:off x="675546" y="5039957"/>
            <a:ext cx="4349607" cy="1031305"/>
            <a:chOff x="671147" y="2914613"/>
            <a:chExt cx="3886342" cy="846113"/>
          </a:xfrm>
        </p:grpSpPr>
        <p:sp>
          <p:nvSpPr>
            <p:cNvPr id="40" name="矩形 39">
              <a:extLst>
                <a:ext uri="{FF2B5EF4-FFF2-40B4-BE49-F238E27FC236}">
                  <a16:creationId xmlns:a16="http://schemas.microsoft.com/office/drawing/2014/main" id="{D1364453-0B17-47A9-0BE3-F8956518F591}"/>
                </a:ext>
              </a:extLst>
            </p:cNvPr>
            <p:cNvSpPr/>
            <p:nvPr/>
          </p:nvSpPr>
          <p:spPr>
            <a:xfrm>
              <a:off x="671151" y="2916598"/>
              <a:ext cx="3886338" cy="844128"/>
            </a:xfrm>
            <a:prstGeom prst="rect">
              <a:avLst/>
            </a:prstGeom>
            <a:noFill/>
            <a:ln w="6350">
              <a:solidFill>
                <a:schemeClr val="accent2">
                  <a:alpha val="8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1" name="矩形 40">
              <a:extLst>
                <a:ext uri="{FF2B5EF4-FFF2-40B4-BE49-F238E27FC236}">
                  <a16:creationId xmlns:a16="http://schemas.microsoft.com/office/drawing/2014/main" id="{AF7EB469-9965-1EE6-B195-32E25A855144}"/>
                </a:ext>
              </a:extLst>
            </p:cNvPr>
            <p:cNvSpPr/>
            <p:nvPr/>
          </p:nvSpPr>
          <p:spPr>
            <a:xfrm flipH="1">
              <a:off x="671147" y="2914613"/>
              <a:ext cx="45719" cy="84412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34698367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文本框 19">
            <a:extLst>
              <a:ext uri="{FF2B5EF4-FFF2-40B4-BE49-F238E27FC236}">
                <a16:creationId xmlns:a16="http://schemas.microsoft.com/office/drawing/2014/main" id="{AE90417F-6CDA-BB44-3FD9-5BFD2F10027F}"/>
              </a:ext>
            </a:extLst>
          </p:cNvPr>
          <p:cNvSpPr txBox="1"/>
          <p:nvPr/>
        </p:nvSpPr>
        <p:spPr>
          <a:xfrm>
            <a:off x="2819009" y="3741401"/>
            <a:ext cx="1158242" cy="1301388"/>
          </a:xfrm>
          <a:prstGeom prst="rect">
            <a:avLst/>
          </a:prstGeom>
          <a:noFill/>
        </p:spPr>
        <p:txBody>
          <a:bodyPr wrap="none" rtlCol="0">
            <a:noAutofit/>
          </a:bodyPr>
          <a:lstStyle>
            <a:defPPr>
              <a:defRPr lang="zh-CN"/>
            </a:defPPr>
            <a:lvl1pPr>
              <a:lnSpc>
                <a:spcPct val="125000"/>
              </a:lnSpc>
              <a:spcBef>
                <a:spcPts val="100"/>
              </a:spcBef>
              <a:spcAft>
                <a:spcPts val="100"/>
              </a:spcAft>
              <a:defRPr sz="8800">
                <a:ln w="9525">
                  <a:gradFill>
                    <a:gsLst>
                      <a:gs pos="0">
                        <a:schemeClr val="accent1">
                          <a:alpha val="34000"/>
                        </a:schemeClr>
                      </a:gs>
                      <a:gs pos="100000">
                        <a:schemeClr val="accent2">
                          <a:alpha val="70000"/>
                        </a:schemeClr>
                      </a:gs>
                    </a:gsLst>
                    <a:lin ang="2700000" scaled="0"/>
                  </a:gradFill>
                </a:ln>
                <a:noFill/>
                <a:latin typeface="+mj-ea"/>
                <a:ea typeface="+mj-ea"/>
              </a:defRPr>
            </a:lvl1pPr>
          </a:lstStyle>
          <a:p>
            <a:r>
              <a:rPr lang="en-US" altLang="zh-CN" sz="7200" dirty="0"/>
              <a:t>01</a:t>
            </a:r>
            <a:endParaRPr lang="zh-CN" altLang="en-US" sz="7200" dirty="0"/>
          </a:p>
        </p:txBody>
      </p:sp>
      <p:sp>
        <p:nvSpPr>
          <p:cNvPr id="21" name="文本框 20">
            <a:extLst>
              <a:ext uri="{FF2B5EF4-FFF2-40B4-BE49-F238E27FC236}">
                <a16:creationId xmlns:a16="http://schemas.microsoft.com/office/drawing/2014/main" id="{A69F5320-17D0-DC88-D296-7BE7B862E5FC}"/>
              </a:ext>
            </a:extLst>
          </p:cNvPr>
          <p:cNvSpPr txBox="1"/>
          <p:nvPr/>
        </p:nvSpPr>
        <p:spPr>
          <a:xfrm>
            <a:off x="6689252" y="3710829"/>
            <a:ext cx="1298713" cy="1195312"/>
          </a:xfrm>
          <a:prstGeom prst="rect">
            <a:avLst/>
          </a:prstGeom>
          <a:noFill/>
        </p:spPr>
        <p:txBody>
          <a:bodyPr wrap="none" rtlCol="0">
            <a:noAutofit/>
          </a:bodyPr>
          <a:lstStyle>
            <a:defPPr>
              <a:defRPr lang="zh-CN"/>
            </a:defPPr>
            <a:lvl1pPr>
              <a:lnSpc>
                <a:spcPct val="125000"/>
              </a:lnSpc>
              <a:spcBef>
                <a:spcPts val="100"/>
              </a:spcBef>
              <a:spcAft>
                <a:spcPts val="100"/>
              </a:spcAft>
              <a:defRPr sz="8800">
                <a:ln w="9525">
                  <a:gradFill>
                    <a:gsLst>
                      <a:gs pos="0">
                        <a:schemeClr val="accent1">
                          <a:alpha val="34000"/>
                        </a:schemeClr>
                      </a:gs>
                      <a:gs pos="100000">
                        <a:schemeClr val="accent2">
                          <a:alpha val="70000"/>
                        </a:schemeClr>
                      </a:gs>
                    </a:gsLst>
                    <a:lin ang="2700000" scaled="0"/>
                  </a:gradFill>
                </a:ln>
                <a:noFill/>
                <a:latin typeface="+mj-ea"/>
                <a:ea typeface="+mj-ea"/>
              </a:defRPr>
            </a:lvl1pPr>
          </a:lstStyle>
          <a:p>
            <a:r>
              <a:rPr lang="en-US" altLang="zh-CN" sz="7200" dirty="0"/>
              <a:t>02</a:t>
            </a:r>
            <a:endParaRPr lang="zh-CN" altLang="en-US" sz="7200" dirty="0"/>
          </a:p>
        </p:txBody>
      </p:sp>
      <p:sp>
        <p:nvSpPr>
          <p:cNvPr id="22" name="文本框 21">
            <a:extLst>
              <a:ext uri="{FF2B5EF4-FFF2-40B4-BE49-F238E27FC236}">
                <a16:creationId xmlns:a16="http://schemas.microsoft.com/office/drawing/2014/main" id="{8BB24827-7FC8-E397-34A5-34766A287116}"/>
              </a:ext>
            </a:extLst>
          </p:cNvPr>
          <p:cNvSpPr txBox="1"/>
          <p:nvPr/>
        </p:nvSpPr>
        <p:spPr>
          <a:xfrm>
            <a:off x="10320779" y="3706342"/>
            <a:ext cx="1158242" cy="1445376"/>
          </a:xfrm>
          <a:prstGeom prst="rect">
            <a:avLst/>
          </a:prstGeom>
          <a:noFill/>
        </p:spPr>
        <p:txBody>
          <a:bodyPr wrap="none" rtlCol="0">
            <a:noAutofit/>
          </a:bodyPr>
          <a:lstStyle>
            <a:defPPr>
              <a:defRPr lang="zh-CN"/>
            </a:defPPr>
            <a:lvl1pPr>
              <a:lnSpc>
                <a:spcPct val="125000"/>
              </a:lnSpc>
              <a:spcBef>
                <a:spcPts val="100"/>
              </a:spcBef>
              <a:spcAft>
                <a:spcPts val="100"/>
              </a:spcAft>
              <a:defRPr sz="8800">
                <a:ln w="9525">
                  <a:gradFill>
                    <a:gsLst>
                      <a:gs pos="0">
                        <a:schemeClr val="accent1">
                          <a:alpha val="34000"/>
                        </a:schemeClr>
                      </a:gs>
                      <a:gs pos="100000">
                        <a:schemeClr val="accent2">
                          <a:alpha val="70000"/>
                        </a:schemeClr>
                      </a:gs>
                    </a:gsLst>
                    <a:lin ang="2700000" scaled="0"/>
                  </a:gradFill>
                </a:ln>
                <a:noFill/>
                <a:latin typeface="+mj-ea"/>
                <a:ea typeface="+mj-ea"/>
              </a:defRPr>
            </a:lvl1pPr>
          </a:lstStyle>
          <a:p>
            <a:r>
              <a:rPr lang="en-US" altLang="zh-CN" sz="7200" dirty="0"/>
              <a:t>03</a:t>
            </a:r>
            <a:endParaRPr lang="zh-CN" altLang="en-US" sz="7200" dirty="0"/>
          </a:p>
        </p:txBody>
      </p:sp>
      <p:sp>
        <p:nvSpPr>
          <p:cNvPr id="2" name="文本占位符 1">
            <a:extLst>
              <a:ext uri="{FF2B5EF4-FFF2-40B4-BE49-F238E27FC236}">
                <a16:creationId xmlns:a16="http://schemas.microsoft.com/office/drawing/2014/main" id="{68FC82A9-0547-4FD8-B888-45AD19393D65}"/>
              </a:ext>
            </a:extLst>
          </p:cNvPr>
          <p:cNvSpPr>
            <a:spLocks noGrp="1"/>
          </p:cNvSpPr>
          <p:nvPr>
            <p:ph type="body" sz="quarter" idx="10"/>
          </p:nvPr>
        </p:nvSpPr>
        <p:spPr/>
        <p:txBody>
          <a:bodyPr/>
          <a:lstStyle/>
          <a:p>
            <a:endParaRPr lang="zh-CN" altLang="en-US"/>
          </a:p>
        </p:txBody>
      </p:sp>
      <p:sp>
        <p:nvSpPr>
          <p:cNvPr id="3" name="矩形 32">
            <a:extLst>
              <a:ext uri="{FF2B5EF4-FFF2-40B4-BE49-F238E27FC236}">
                <a16:creationId xmlns:a16="http://schemas.microsoft.com/office/drawing/2014/main" id="{3184AC8E-9979-472B-0F3B-70C6BD358E3B}"/>
              </a:ext>
            </a:extLst>
          </p:cNvPr>
          <p:cNvSpPr/>
          <p:nvPr/>
        </p:nvSpPr>
        <p:spPr>
          <a:xfrm>
            <a:off x="1" y="0"/>
            <a:ext cx="12192000" cy="3949195"/>
          </a:xfrm>
          <a:custGeom>
            <a:avLst/>
            <a:gdLst>
              <a:gd name="connsiteX0" fmla="*/ 0 w 12264571"/>
              <a:gd name="connsiteY0" fmla="*/ 0 h 3722914"/>
              <a:gd name="connsiteX1" fmla="*/ 12264571 w 12264571"/>
              <a:gd name="connsiteY1" fmla="*/ 0 h 3722914"/>
              <a:gd name="connsiteX2" fmla="*/ 12264571 w 12264571"/>
              <a:gd name="connsiteY2" fmla="*/ 3722914 h 3722914"/>
              <a:gd name="connsiteX3" fmla="*/ 0 w 12264571"/>
              <a:gd name="connsiteY3" fmla="*/ 3722914 h 3722914"/>
              <a:gd name="connsiteX4" fmla="*/ 0 w 12264571"/>
              <a:gd name="connsiteY4" fmla="*/ 0 h 3722914"/>
              <a:gd name="connsiteX0" fmla="*/ 0 w 12264571"/>
              <a:gd name="connsiteY0" fmla="*/ 0 h 4203498"/>
              <a:gd name="connsiteX1" fmla="*/ 12264571 w 12264571"/>
              <a:gd name="connsiteY1" fmla="*/ 0 h 4203498"/>
              <a:gd name="connsiteX2" fmla="*/ 12264571 w 12264571"/>
              <a:gd name="connsiteY2" fmla="*/ 3722914 h 4203498"/>
              <a:gd name="connsiteX3" fmla="*/ 0 w 12264571"/>
              <a:gd name="connsiteY3" fmla="*/ 3722914 h 4203498"/>
              <a:gd name="connsiteX4" fmla="*/ 0 w 12264571"/>
              <a:gd name="connsiteY4" fmla="*/ 0 h 4203498"/>
              <a:gd name="connsiteX0" fmla="*/ 0 w 12264571"/>
              <a:gd name="connsiteY0" fmla="*/ 0 h 4093443"/>
              <a:gd name="connsiteX1" fmla="*/ 12264571 w 12264571"/>
              <a:gd name="connsiteY1" fmla="*/ 0 h 4093443"/>
              <a:gd name="connsiteX2" fmla="*/ 12264571 w 12264571"/>
              <a:gd name="connsiteY2" fmla="*/ 3722914 h 4093443"/>
              <a:gd name="connsiteX3" fmla="*/ 0 w 12264571"/>
              <a:gd name="connsiteY3" fmla="*/ 3722914 h 4093443"/>
              <a:gd name="connsiteX4" fmla="*/ 0 w 12264571"/>
              <a:gd name="connsiteY4" fmla="*/ 0 h 4093443"/>
              <a:gd name="connsiteX0" fmla="*/ 0 w 12264571"/>
              <a:gd name="connsiteY0" fmla="*/ 0 h 4108305"/>
              <a:gd name="connsiteX1" fmla="*/ 12264571 w 12264571"/>
              <a:gd name="connsiteY1" fmla="*/ 0 h 4108305"/>
              <a:gd name="connsiteX2" fmla="*/ 12264571 w 12264571"/>
              <a:gd name="connsiteY2" fmla="*/ 3811581 h 4108305"/>
              <a:gd name="connsiteX3" fmla="*/ 0 w 12264571"/>
              <a:gd name="connsiteY3" fmla="*/ 3722914 h 4108305"/>
              <a:gd name="connsiteX4" fmla="*/ 0 w 12264571"/>
              <a:gd name="connsiteY4" fmla="*/ 0 h 4108305"/>
              <a:gd name="connsiteX0" fmla="*/ 0 w 12264571"/>
              <a:gd name="connsiteY0" fmla="*/ 0 h 4071882"/>
              <a:gd name="connsiteX1" fmla="*/ 12264571 w 12264571"/>
              <a:gd name="connsiteY1" fmla="*/ 0 h 4071882"/>
              <a:gd name="connsiteX2" fmla="*/ 12264571 w 12264571"/>
              <a:gd name="connsiteY2" fmla="*/ 3811581 h 4071882"/>
              <a:gd name="connsiteX3" fmla="*/ 7300 w 12264571"/>
              <a:gd name="connsiteY3" fmla="*/ 3678582 h 4071882"/>
              <a:gd name="connsiteX4" fmla="*/ 0 w 12264571"/>
              <a:gd name="connsiteY4" fmla="*/ 0 h 4071882"/>
              <a:gd name="connsiteX0" fmla="*/ 0 w 12264571"/>
              <a:gd name="connsiteY0" fmla="*/ 0 h 4020888"/>
              <a:gd name="connsiteX1" fmla="*/ 12264571 w 12264571"/>
              <a:gd name="connsiteY1" fmla="*/ 0 h 4020888"/>
              <a:gd name="connsiteX2" fmla="*/ 12264571 w 12264571"/>
              <a:gd name="connsiteY2" fmla="*/ 3811581 h 4020888"/>
              <a:gd name="connsiteX3" fmla="*/ 7300 w 12264571"/>
              <a:gd name="connsiteY3" fmla="*/ 3678582 h 4020888"/>
              <a:gd name="connsiteX4" fmla="*/ 0 w 12264571"/>
              <a:gd name="connsiteY4" fmla="*/ 0 h 4020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64571" h="4020888">
                <a:moveTo>
                  <a:pt x="0" y="0"/>
                </a:moveTo>
                <a:lnTo>
                  <a:pt x="12264571" y="0"/>
                </a:lnTo>
                <a:lnTo>
                  <a:pt x="12264571" y="3811581"/>
                </a:lnTo>
                <a:cubicBezTo>
                  <a:pt x="7588552" y="3201981"/>
                  <a:pt x="4263140" y="4641674"/>
                  <a:pt x="7300" y="3678582"/>
                </a:cubicBezTo>
                <a:cubicBezTo>
                  <a:pt x="4867" y="2452388"/>
                  <a:pt x="2433" y="1226194"/>
                  <a:pt x="0" y="0"/>
                </a:cubicBez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4" name="矩形 32">
            <a:extLst>
              <a:ext uri="{FF2B5EF4-FFF2-40B4-BE49-F238E27FC236}">
                <a16:creationId xmlns:a16="http://schemas.microsoft.com/office/drawing/2014/main" id="{BC9F822D-5D33-3E38-2045-102D411BA1D8}"/>
              </a:ext>
            </a:extLst>
          </p:cNvPr>
          <p:cNvSpPr/>
          <p:nvPr/>
        </p:nvSpPr>
        <p:spPr>
          <a:xfrm>
            <a:off x="0" y="0"/>
            <a:ext cx="12191999" cy="3853544"/>
          </a:xfrm>
          <a:custGeom>
            <a:avLst/>
            <a:gdLst>
              <a:gd name="connsiteX0" fmla="*/ 0 w 12264571"/>
              <a:gd name="connsiteY0" fmla="*/ 0 h 3722914"/>
              <a:gd name="connsiteX1" fmla="*/ 12264571 w 12264571"/>
              <a:gd name="connsiteY1" fmla="*/ 0 h 3722914"/>
              <a:gd name="connsiteX2" fmla="*/ 12264571 w 12264571"/>
              <a:gd name="connsiteY2" fmla="*/ 3722914 h 3722914"/>
              <a:gd name="connsiteX3" fmla="*/ 0 w 12264571"/>
              <a:gd name="connsiteY3" fmla="*/ 3722914 h 3722914"/>
              <a:gd name="connsiteX4" fmla="*/ 0 w 12264571"/>
              <a:gd name="connsiteY4" fmla="*/ 0 h 3722914"/>
              <a:gd name="connsiteX0" fmla="*/ 0 w 12264571"/>
              <a:gd name="connsiteY0" fmla="*/ 0 h 4203498"/>
              <a:gd name="connsiteX1" fmla="*/ 12264571 w 12264571"/>
              <a:gd name="connsiteY1" fmla="*/ 0 h 4203498"/>
              <a:gd name="connsiteX2" fmla="*/ 12264571 w 12264571"/>
              <a:gd name="connsiteY2" fmla="*/ 3722914 h 4203498"/>
              <a:gd name="connsiteX3" fmla="*/ 0 w 12264571"/>
              <a:gd name="connsiteY3" fmla="*/ 3722914 h 4203498"/>
              <a:gd name="connsiteX4" fmla="*/ 0 w 12264571"/>
              <a:gd name="connsiteY4" fmla="*/ 0 h 4203498"/>
              <a:gd name="connsiteX0" fmla="*/ 0 w 12264571"/>
              <a:gd name="connsiteY0" fmla="*/ 0 h 4093443"/>
              <a:gd name="connsiteX1" fmla="*/ 12264571 w 12264571"/>
              <a:gd name="connsiteY1" fmla="*/ 0 h 4093443"/>
              <a:gd name="connsiteX2" fmla="*/ 12264571 w 12264571"/>
              <a:gd name="connsiteY2" fmla="*/ 3722914 h 4093443"/>
              <a:gd name="connsiteX3" fmla="*/ 0 w 12264571"/>
              <a:gd name="connsiteY3" fmla="*/ 3722914 h 4093443"/>
              <a:gd name="connsiteX4" fmla="*/ 0 w 12264571"/>
              <a:gd name="connsiteY4" fmla="*/ 0 h 4093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64571" h="4093443">
                <a:moveTo>
                  <a:pt x="0" y="0"/>
                </a:moveTo>
                <a:lnTo>
                  <a:pt x="12264571" y="0"/>
                </a:lnTo>
                <a:lnTo>
                  <a:pt x="12264571" y="3722914"/>
                </a:lnTo>
                <a:cubicBezTo>
                  <a:pt x="7588552" y="3113314"/>
                  <a:pt x="4131733" y="4804228"/>
                  <a:pt x="0" y="3722914"/>
                </a:cubicBezTo>
                <a:lnTo>
                  <a:pt x="0" y="0"/>
                </a:lnTo>
                <a:close/>
              </a:path>
            </a:pathLst>
          </a:custGeom>
          <a:blipFill dpi="0" rotWithShape="1">
            <a:blip r:embed="rId2"/>
            <a:srcRect/>
            <a:tile tx="0" ty="-209550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dirty="0"/>
          </a:p>
        </p:txBody>
      </p:sp>
      <p:sp>
        <p:nvSpPr>
          <p:cNvPr id="33" name="矩形 32">
            <a:extLst>
              <a:ext uri="{FF2B5EF4-FFF2-40B4-BE49-F238E27FC236}">
                <a16:creationId xmlns:a16="http://schemas.microsoft.com/office/drawing/2014/main" id="{7F58BA8B-D4EC-81B1-6277-E206ED09DA6C}"/>
              </a:ext>
            </a:extLst>
          </p:cNvPr>
          <p:cNvSpPr/>
          <p:nvPr/>
        </p:nvSpPr>
        <p:spPr>
          <a:xfrm>
            <a:off x="0" y="0"/>
            <a:ext cx="12191999" cy="3853544"/>
          </a:xfrm>
          <a:custGeom>
            <a:avLst/>
            <a:gdLst>
              <a:gd name="connsiteX0" fmla="*/ 0 w 12264571"/>
              <a:gd name="connsiteY0" fmla="*/ 0 h 3722914"/>
              <a:gd name="connsiteX1" fmla="*/ 12264571 w 12264571"/>
              <a:gd name="connsiteY1" fmla="*/ 0 h 3722914"/>
              <a:gd name="connsiteX2" fmla="*/ 12264571 w 12264571"/>
              <a:gd name="connsiteY2" fmla="*/ 3722914 h 3722914"/>
              <a:gd name="connsiteX3" fmla="*/ 0 w 12264571"/>
              <a:gd name="connsiteY3" fmla="*/ 3722914 h 3722914"/>
              <a:gd name="connsiteX4" fmla="*/ 0 w 12264571"/>
              <a:gd name="connsiteY4" fmla="*/ 0 h 3722914"/>
              <a:gd name="connsiteX0" fmla="*/ 0 w 12264571"/>
              <a:gd name="connsiteY0" fmla="*/ 0 h 4203498"/>
              <a:gd name="connsiteX1" fmla="*/ 12264571 w 12264571"/>
              <a:gd name="connsiteY1" fmla="*/ 0 h 4203498"/>
              <a:gd name="connsiteX2" fmla="*/ 12264571 w 12264571"/>
              <a:gd name="connsiteY2" fmla="*/ 3722914 h 4203498"/>
              <a:gd name="connsiteX3" fmla="*/ 0 w 12264571"/>
              <a:gd name="connsiteY3" fmla="*/ 3722914 h 4203498"/>
              <a:gd name="connsiteX4" fmla="*/ 0 w 12264571"/>
              <a:gd name="connsiteY4" fmla="*/ 0 h 4203498"/>
              <a:gd name="connsiteX0" fmla="*/ 0 w 12264571"/>
              <a:gd name="connsiteY0" fmla="*/ 0 h 4093443"/>
              <a:gd name="connsiteX1" fmla="*/ 12264571 w 12264571"/>
              <a:gd name="connsiteY1" fmla="*/ 0 h 4093443"/>
              <a:gd name="connsiteX2" fmla="*/ 12264571 w 12264571"/>
              <a:gd name="connsiteY2" fmla="*/ 3722914 h 4093443"/>
              <a:gd name="connsiteX3" fmla="*/ 0 w 12264571"/>
              <a:gd name="connsiteY3" fmla="*/ 3722914 h 4093443"/>
              <a:gd name="connsiteX4" fmla="*/ 0 w 12264571"/>
              <a:gd name="connsiteY4" fmla="*/ 0 h 4093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64571" h="4093443">
                <a:moveTo>
                  <a:pt x="0" y="0"/>
                </a:moveTo>
                <a:lnTo>
                  <a:pt x="12264571" y="0"/>
                </a:lnTo>
                <a:lnTo>
                  <a:pt x="12264571" y="3722914"/>
                </a:lnTo>
                <a:cubicBezTo>
                  <a:pt x="7588552" y="3113314"/>
                  <a:pt x="4131733" y="4804228"/>
                  <a:pt x="0" y="3722914"/>
                </a:cubicBezTo>
                <a:lnTo>
                  <a:pt x="0" y="0"/>
                </a:lnTo>
                <a:close/>
              </a:path>
            </a:pathLst>
          </a:cu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dirty="0"/>
          </a:p>
        </p:txBody>
      </p:sp>
      <p:sp>
        <p:nvSpPr>
          <p:cNvPr id="5" name="文本框 4">
            <a:extLst>
              <a:ext uri="{FF2B5EF4-FFF2-40B4-BE49-F238E27FC236}">
                <a16:creationId xmlns:a16="http://schemas.microsoft.com/office/drawing/2014/main" id="{65077886-71E0-CCB3-934A-13F58500CAA2}"/>
              </a:ext>
            </a:extLst>
          </p:cNvPr>
          <p:cNvSpPr txBox="1"/>
          <p:nvPr/>
        </p:nvSpPr>
        <p:spPr>
          <a:xfrm>
            <a:off x="878602" y="294130"/>
            <a:ext cx="2759301" cy="627257"/>
          </a:xfrm>
          <a:prstGeom prst="rect">
            <a:avLst/>
          </a:prstGeom>
          <a:noFill/>
        </p:spPr>
        <p:txBody>
          <a:bodyPr vert="horz" wrap="square" rtlCol="0">
            <a:noAutofit/>
          </a:bodyPr>
          <a:lstStyle/>
          <a:p>
            <a:pPr>
              <a:lnSpc>
                <a:spcPct val="125000"/>
              </a:lnSpc>
              <a:spcBef>
                <a:spcPts val="100"/>
              </a:spcBef>
              <a:spcAft>
                <a:spcPts val="100"/>
              </a:spcAft>
            </a:pPr>
            <a:r>
              <a:rPr kumimoji="1" lang="zh-CN" altLang="en-US" sz="3200" b="1" dirty="0">
                <a:solidFill>
                  <a:schemeClr val="bg1"/>
                </a:solidFill>
                <a:latin typeface="+mj-lt"/>
                <a:ea typeface="+mj-ea"/>
              </a:rPr>
              <a:t>年中业绩回顾</a:t>
            </a:r>
          </a:p>
        </p:txBody>
      </p:sp>
      <p:sp>
        <p:nvSpPr>
          <p:cNvPr id="6" name="文本框 5">
            <a:extLst>
              <a:ext uri="{FF2B5EF4-FFF2-40B4-BE49-F238E27FC236}">
                <a16:creationId xmlns:a16="http://schemas.microsoft.com/office/drawing/2014/main" id="{B2AA2908-1DB3-CB31-D158-9440E938A1E9}"/>
              </a:ext>
            </a:extLst>
          </p:cNvPr>
          <p:cNvSpPr txBox="1"/>
          <p:nvPr/>
        </p:nvSpPr>
        <p:spPr>
          <a:xfrm>
            <a:off x="966057" y="4237523"/>
            <a:ext cx="2062616" cy="461665"/>
          </a:xfrm>
          <a:prstGeom prst="rect">
            <a:avLst/>
          </a:prstGeom>
          <a:noFill/>
        </p:spPr>
        <p:txBody>
          <a:bodyPr wrap="square" rtlCol="0">
            <a:noAutofit/>
          </a:bodyPr>
          <a:lstStyle/>
          <a:p>
            <a:r>
              <a:rPr lang="zh-CN" altLang="en-US" sz="2400" b="1" dirty="0">
                <a:solidFill>
                  <a:schemeClr val="accent1"/>
                </a:solidFill>
                <a:latin typeface="+mj-ea"/>
                <a:ea typeface="+mj-ea"/>
              </a:rPr>
              <a:t>公司服务能力</a:t>
            </a:r>
          </a:p>
        </p:txBody>
      </p:sp>
      <p:sp>
        <p:nvSpPr>
          <p:cNvPr id="7" name="文本框 6">
            <a:extLst>
              <a:ext uri="{FF2B5EF4-FFF2-40B4-BE49-F238E27FC236}">
                <a16:creationId xmlns:a16="http://schemas.microsoft.com/office/drawing/2014/main" id="{54BCB14A-7EFC-9753-2493-31BF7770A0A6}"/>
              </a:ext>
            </a:extLst>
          </p:cNvPr>
          <p:cNvSpPr txBox="1"/>
          <p:nvPr/>
        </p:nvSpPr>
        <p:spPr>
          <a:xfrm>
            <a:off x="8483598" y="4250009"/>
            <a:ext cx="2114323" cy="461665"/>
          </a:xfrm>
          <a:prstGeom prst="rect">
            <a:avLst/>
          </a:prstGeom>
          <a:noFill/>
        </p:spPr>
        <p:txBody>
          <a:bodyPr wrap="square" rtlCol="0">
            <a:noAutofit/>
          </a:bodyPr>
          <a:lstStyle/>
          <a:p>
            <a:r>
              <a:rPr lang="zh-CN" altLang="en-US" sz="2400" b="1" dirty="0">
                <a:solidFill>
                  <a:schemeClr val="accent1"/>
                </a:solidFill>
                <a:latin typeface="+mj-ea"/>
                <a:ea typeface="+mj-ea"/>
              </a:rPr>
              <a:t>公司专利成果</a:t>
            </a:r>
          </a:p>
        </p:txBody>
      </p:sp>
      <p:sp>
        <p:nvSpPr>
          <p:cNvPr id="8" name="文本框 7">
            <a:extLst>
              <a:ext uri="{FF2B5EF4-FFF2-40B4-BE49-F238E27FC236}">
                <a16:creationId xmlns:a16="http://schemas.microsoft.com/office/drawing/2014/main" id="{2D616EE4-BAF2-B2D3-2186-EACB36512911}"/>
              </a:ext>
            </a:extLst>
          </p:cNvPr>
          <p:cNvSpPr txBox="1"/>
          <p:nvPr/>
        </p:nvSpPr>
        <p:spPr>
          <a:xfrm>
            <a:off x="4844630" y="4237522"/>
            <a:ext cx="2114323" cy="461665"/>
          </a:xfrm>
          <a:prstGeom prst="rect">
            <a:avLst/>
          </a:prstGeom>
          <a:noFill/>
        </p:spPr>
        <p:txBody>
          <a:bodyPr wrap="square" rtlCol="0">
            <a:noAutofit/>
          </a:bodyPr>
          <a:lstStyle/>
          <a:p>
            <a:r>
              <a:rPr lang="zh-CN" altLang="en-US" sz="2400" b="1" dirty="0">
                <a:solidFill>
                  <a:schemeClr val="accent1"/>
                </a:solidFill>
                <a:latin typeface="+mj-ea"/>
                <a:ea typeface="+mj-ea"/>
              </a:rPr>
              <a:t>公司社会责任</a:t>
            </a:r>
          </a:p>
        </p:txBody>
      </p:sp>
      <p:sp>
        <p:nvSpPr>
          <p:cNvPr id="9" name="文本框 8">
            <a:extLst>
              <a:ext uri="{FF2B5EF4-FFF2-40B4-BE49-F238E27FC236}">
                <a16:creationId xmlns:a16="http://schemas.microsoft.com/office/drawing/2014/main" id="{97A2CAA9-D468-F209-6667-D99ACE6E066C}"/>
              </a:ext>
            </a:extLst>
          </p:cNvPr>
          <p:cNvSpPr txBox="1"/>
          <p:nvPr/>
        </p:nvSpPr>
        <p:spPr>
          <a:xfrm>
            <a:off x="564469" y="1786322"/>
            <a:ext cx="8376330" cy="663451"/>
          </a:xfrm>
          <a:prstGeom prst="rect">
            <a:avLst/>
          </a:prstGeom>
          <a:noFill/>
        </p:spPr>
        <p:txBody>
          <a:bodyPr wrap="square">
            <a:noAutofit/>
          </a:bodyPr>
          <a:lstStyle/>
          <a:p>
            <a:pPr>
              <a:lnSpc>
                <a:spcPct val="120000"/>
              </a:lnSpc>
            </a:pPr>
            <a:r>
              <a:rPr lang="zh-CN" altLang="en-US" sz="1600" dirty="0">
                <a:solidFill>
                  <a:schemeClr val="bg1">
                    <a:lumMod val="95000"/>
                  </a:schemeClr>
                </a:solidFill>
              </a:rPr>
              <a:t>在公司所有员工的共同努力下，公司上半年取得了优异的成绩。业绩目标超额完成，总体趋势发展向好，不断取得新的突破和成就。</a:t>
            </a:r>
          </a:p>
        </p:txBody>
      </p:sp>
      <p:cxnSp>
        <p:nvCxnSpPr>
          <p:cNvPr id="10" name="直接连接符 9">
            <a:extLst>
              <a:ext uri="{FF2B5EF4-FFF2-40B4-BE49-F238E27FC236}">
                <a16:creationId xmlns:a16="http://schemas.microsoft.com/office/drawing/2014/main" id="{B8CB9D9D-99CF-F70E-5C33-2E2C6870F1D5}"/>
              </a:ext>
            </a:extLst>
          </p:cNvPr>
          <p:cNvCxnSpPr>
            <a:cxnSpLocks/>
          </p:cNvCxnSpPr>
          <p:nvPr/>
        </p:nvCxnSpPr>
        <p:spPr>
          <a:xfrm>
            <a:off x="658813" y="1386115"/>
            <a:ext cx="39676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文本框 10">
            <a:extLst>
              <a:ext uri="{FF2B5EF4-FFF2-40B4-BE49-F238E27FC236}">
                <a16:creationId xmlns:a16="http://schemas.microsoft.com/office/drawing/2014/main" id="{8D9F0534-866E-E01D-4AC4-69DAD0F3640D}"/>
              </a:ext>
            </a:extLst>
          </p:cNvPr>
          <p:cNvSpPr txBox="1"/>
          <p:nvPr/>
        </p:nvSpPr>
        <p:spPr>
          <a:xfrm>
            <a:off x="966850" y="4793708"/>
            <a:ext cx="2881879" cy="358010"/>
          </a:xfrm>
          <a:prstGeom prst="rect">
            <a:avLst/>
          </a:prstGeom>
          <a:noFill/>
        </p:spPr>
        <p:txBody>
          <a:bodyPr wrap="square">
            <a:noAutofit/>
          </a:bodyPr>
          <a:lstStyle/>
          <a:p>
            <a:pPr marL="171450" indent="-171450">
              <a:buFont typeface="Arial" panose="020B0604020202020204" pitchFamily="34" charset="0"/>
              <a:buChar char="•"/>
            </a:pPr>
            <a:r>
              <a:rPr lang="zh-CN" altLang="en-US" sz="1600" dirty="0">
                <a:solidFill>
                  <a:schemeClr val="tx1">
                    <a:lumMod val="50000"/>
                    <a:lumOff val="50000"/>
                  </a:schemeClr>
                </a:solidFill>
              </a:rPr>
              <a:t>客户数量增加，获得信任</a:t>
            </a:r>
          </a:p>
        </p:txBody>
      </p:sp>
      <p:sp>
        <p:nvSpPr>
          <p:cNvPr id="12" name="文本框 11">
            <a:extLst>
              <a:ext uri="{FF2B5EF4-FFF2-40B4-BE49-F238E27FC236}">
                <a16:creationId xmlns:a16="http://schemas.microsoft.com/office/drawing/2014/main" id="{831CE35D-8929-0A26-559F-A57C2CC86869}"/>
              </a:ext>
            </a:extLst>
          </p:cNvPr>
          <p:cNvSpPr txBox="1"/>
          <p:nvPr/>
        </p:nvSpPr>
        <p:spPr>
          <a:xfrm>
            <a:off x="966850" y="5187227"/>
            <a:ext cx="3010400" cy="358010"/>
          </a:xfrm>
          <a:prstGeom prst="rect">
            <a:avLst/>
          </a:prstGeom>
          <a:noFill/>
        </p:spPr>
        <p:txBody>
          <a:bodyPr wrap="square">
            <a:noAutofit/>
          </a:bodyPr>
          <a:lstStyle/>
          <a:p>
            <a:pPr marL="171450" indent="-171450">
              <a:buFont typeface="Arial" panose="020B0604020202020204" pitchFamily="34" charset="0"/>
              <a:buChar char="•"/>
            </a:pPr>
            <a:r>
              <a:rPr lang="zh-CN" altLang="en-US" sz="1600" dirty="0">
                <a:solidFill>
                  <a:schemeClr val="tx1">
                    <a:lumMod val="50000"/>
                    <a:lumOff val="50000"/>
                  </a:schemeClr>
                </a:solidFill>
              </a:rPr>
              <a:t>产品数量增加，服务范围更广</a:t>
            </a:r>
          </a:p>
        </p:txBody>
      </p:sp>
      <p:sp>
        <p:nvSpPr>
          <p:cNvPr id="13" name="文本框 12">
            <a:extLst>
              <a:ext uri="{FF2B5EF4-FFF2-40B4-BE49-F238E27FC236}">
                <a16:creationId xmlns:a16="http://schemas.microsoft.com/office/drawing/2014/main" id="{2E0BC00B-CAB1-6F84-B2C1-089576B5BA77}"/>
              </a:ext>
            </a:extLst>
          </p:cNvPr>
          <p:cNvSpPr txBox="1"/>
          <p:nvPr/>
        </p:nvSpPr>
        <p:spPr>
          <a:xfrm>
            <a:off x="966850" y="5580746"/>
            <a:ext cx="3010401" cy="353325"/>
          </a:xfrm>
          <a:prstGeom prst="rect">
            <a:avLst/>
          </a:prstGeom>
          <a:noFill/>
        </p:spPr>
        <p:txBody>
          <a:bodyPr wrap="square">
            <a:noAutofit/>
          </a:bodyPr>
          <a:lstStyle/>
          <a:p>
            <a:pPr marL="171450" indent="-171450">
              <a:buFont typeface="Arial" panose="020B0604020202020204" pitchFamily="34" charset="0"/>
              <a:buChar char="•"/>
            </a:pPr>
            <a:r>
              <a:rPr lang="zh-CN" altLang="en-US" sz="1600" dirty="0">
                <a:solidFill>
                  <a:schemeClr val="tx1">
                    <a:lumMod val="50000"/>
                    <a:lumOff val="50000"/>
                  </a:schemeClr>
                </a:solidFill>
              </a:rPr>
              <a:t>积极与伙伴合作，增加产品力。</a:t>
            </a:r>
          </a:p>
        </p:txBody>
      </p:sp>
      <p:sp>
        <p:nvSpPr>
          <p:cNvPr id="14" name="文本框 13">
            <a:extLst>
              <a:ext uri="{FF2B5EF4-FFF2-40B4-BE49-F238E27FC236}">
                <a16:creationId xmlns:a16="http://schemas.microsoft.com/office/drawing/2014/main" id="{DD2FF590-E503-F7EF-7501-0D0D9A290E45}"/>
              </a:ext>
            </a:extLst>
          </p:cNvPr>
          <p:cNvSpPr txBox="1"/>
          <p:nvPr/>
        </p:nvSpPr>
        <p:spPr>
          <a:xfrm>
            <a:off x="4877741" y="4793708"/>
            <a:ext cx="2881879" cy="379940"/>
          </a:xfrm>
          <a:prstGeom prst="rect">
            <a:avLst/>
          </a:prstGeom>
          <a:noFill/>
        </p:spPr>
        <p:txBody>
          <a:bodyPr wrap="square">
            <a:noAutofit/>
          </a:bodyPr>
          <a:lstStyle/>
          <a:p>
            <a:pPr marL="171450" indent="-171450">
              <a:buFont typeface="Arial" panose="020B0604020202020204" pitchFamily="34" charset="0"/>
              <a:buChar char="•"/>
            </a:pPr>
            <a:r>
              <a:rPr lang="zh-CN" altLang="en-US" sz="1600" dirty="0">
                <a:solidFill>
                  <a:schemeClr val="tx1">
                    <a:lumMod val="50000"/>
                    <a:lumOff val="50000"/>
                  </a:schemeClr>
                </a:solidFill>
              </a:rPr>
              <a:t>关注留守儿童，提供援助。</a:t>
            </a:r>
          </a:p>
        </p:txBody>
      </p:sp>
      <p:sp>
        <p:nvSpPr>
          <p:cNvPr id="15" name="文本框 14">
            <a:extLst>
              <a:ext uri="{FF2B5EF4-FFF2-40B4-BE49-F238E27FC236}">
                <a16:creationId xmlns:a16="http://schemas.microsoft.com/office/drawing/2014/main" id="{240AAABA-A9A4-EA41-AB30-63B41DA874D2}"/>
              </a:ext>
            </a:extLst>
          </p:cNvPr>
          <p:cNvSpPr txBox="1"/>
          <p:nvPr/>
        </p:nvSpPr>
        <p:spPr>
          <a:xfrm>
            <a:off x="4877741" y="5181524"/>
            <a:ext cx="2804038" cy="391345"/>
          </a:xfrm>
          <a:prstGeom prst="rect">
            <a:avLst/>
          </a:prstGeom>
          <a:noFill/>
        </p:spPr>
        <p:txBody>
          <a:bodyPr wrap="square">
            <a:noAutofit/>
          </a:bodyPr>
          <a:lstStyle/>
          <a:p>
            <a:pPr marL="171450" indent="-171450">
              <a:buFont typeface="Arial" panose="020B0604020202020204" pitchFamily="34" charset="0"/>
              <a:buChar char="•"/>
            </a:pPr>
            <a:r>
              <a:rPr lang="zh-CN" altLang="en-US" sz="1600" dirty="0">
                <a:solidFill>
                  <a:schemeClr val="tx1">
                    <a:lumMod val="50000"/>
                    <a:lumOff val="50000"/>
                  </a:schemeClr>
                </a:solidFill>
              </a:rPr>
              <a:t>在重大灾情中</a:t>
            </a:r>
            <a:r>
              <a:rPr lang="en-US" altLang="zh-CN" sz="1600" dirty="0">
                <a:solidFill>
                  <a:schemeClr val="tx1">
                    <a:lumMod val="50000"/>
                    <a:lumOff val="50000"/>
                  </a:schemeClr>
                </a:solidFill>
              </a:rPr>
              <a:t>,</a:t>
            </a:r>
            <a:r>
              <a:rPr lang="zh-CN" altLang="en-US" sz="1600" dirty="0">
                <a:solidFill>
                  <a:schemeClr val="tx1">
                    <a:lumMod val="50000"/>
                    <a:lumOff val="50000"/>
                  </a:schemeClr>
                </a:solidFill>
              </a:rPr>
              <a:t>提供援助。</a:t>
            </a:r>
          </a:p>
        </p:txBody>
      </p:sp>
      <p:sp>
        <p:nvSpPr>
          <p:cNvPr id="16" name="文本框 15">
            <a:extLst>
              <a:ext uri="{FF2B5EF4-FFF2-40B4-BE49-F238E27FC236}">
                <a16:creationId xmlns:a16="http://schemas.microsoft.com/office/drawing/2014/main" id="{D4909A99-C0B9-24DC-C9F5-B4B2033DBD66}"/>
              </a:ext>
            </a:extLst>
          </p:cNvPr>
          <p:cNvSpPr txBox="1"/>
          <p:nvPr/>
        </p:nvSpPr>
        <p:spPr>
          <a:xfrm>
            <a:off x="4877741" y="5580746"/>
            <a:ext cx="2881879" cy="353325"/>
          </a:xfrm>
          <a:prstGeom prst="rect">
            <a:avLst/>
          </a:prstGeom>
          <a:noFill/>
        </p:spPr>
        <p:txBody>
          <a:bodyPr wrap="square">
            <a:noAutofit/>
          </a:bodyPr>
          <a:lstStyle/>
          <a:p>
            <a:pPr marL="171450" indent="-171450">
              <a:buFont typeface="Arial" panose="020B0604020202020204" pitchFamily="34" charset="0"/>
              <a:buChar char="•"/>
            </a:pPr>
            <a:r>
              <a:rPr lang="zh-CN" altLang="en-US" sz="1600" dirty="0">
                <a:solidFill>
                  <a:schemeClr val="tx1">
                    <a:lumMod val="50000"/>
                    <a:lumOff val="50000"/>
                  </a:schemeClr>
                </a:solidFill>
              </a:rPr>
              <a:t>关注山区教育，提供援助。</a:t>
            </a:r>
          </a:p>
        </p:txBody>
      </p:sp>
      <p:sp>
        <p:nvSpPr>
          <p:cNvPr id="17" name="文本框 16">
            <a:extLst>
              <a:ext uri="{FF2B5EF4-FFF2-40B4-BE49-F238E27FC236}">
                <a16:creationId xmlns:a16="http://schemas.microsoft.com/office/drawing/2014/main" id="{56162688-6CB6-7BCF-F3CA-F6DBD3A8B766}"/>
              </a:ext>
            </a:extLst>
          </p:cNvPr>
          <p:cNvSpPr txBox="1"/>
          <p:nvPr/>
        </p:nvSpPr>
        <p:spPr>
          <a:xfrm>
            <a:off x="8482808" y="4793708"/>
            <a:ext cx="2881879" cy="379940"/>
          </a:xfrm>
          <a:prstGeom prst="rect">
            <a:avLst/>
          </a:prstGeom>
          <a:noFill/>
        </p:spPr>
        <p:txBody>
          <a:bodyPr wrap="square">
            <a:noAutofit/>
          </a:bodyPr>
          <a:lstStyle/>
          <a:p>
            <a:pPr marL="171450" indent="-171450">
              <a:buFont typeface="Arial" panose="020B0604020202020204" pitchFamily="34" charset="0"/>
              <a:buChar char="•"/>
            </a:pPr>
            <a:r>
              <a:rPr lang="zh-CN" altLang="en-US" sz="1600" dirty="0">
                <a:solidFill>
                  <a:schemeClr val="tx1">
                    <a:lumMod val="50000"/>
                    <a:lumOff val="50000"/>
                  </a:schemeClr>
                </a:solidFill>
              </a:rPr>
              <a:t>同行中我司专利数处于前列</a:t>
            </a:r>
          </a:p>
        </p:txBody>
      </p:sp>
      <p:sp>
        <p:nvSpPr>
          <p:cNvPr id="18" name="文本框 17">
            <a:extLst>
              <a:ext uri="{FF2B5EF4-FFF2-40B4-BE49-F238E27FC236}">
                <a16:creationId xmlns:a16="http://schemas.microsoft.com/office/drawing/2014/main" id="{709C1EDB-3B67-9460-CE8E-66639CFAD1BD}"/>
              </a:ext>
            </a:extLst>
          </p:cNvPr>
          <p:cNvSpPr txBox="1"/>
          <p:nvPr/>
        </p:nvSpPr>
        <p:spPr>
          <a:xfrm>
            <a:off x="8482808" y="5198192"/>
            <a:ext cx="2804038" cy="358011"/>
          </a:xfrm>
          <a:prstGeom prst="rect">
            <a:avLst/>
          </a:prstGeom>
          <a:noFill/>
        </p:spPr>
        <p:txBody>
          <a:bodyPr wrap="square">
            <a:noAutofit/>
          </a:bodyPr>
          <a:lstStyle/>
          <a:p>
            <a:pPr marL="171450" indent="-171450">
              <a:buFont typeface="Arial" panose="020B0604020202020204" pitchFamily="34" charset="0"/>
              <a:buChar char="•"/>
            </a:pPr>
            <a:r>
              <a:rPr lang="zh-CN" altLang="en-US" sz="1600" dirty="0">
                <a:solidFill>
                  <a:schemeClr val="tx1">
                    <a:lumMod val="50000"/>
                    <a:lumOff val="50000"/>
                  </a:schemeClr>
                </a:solidFill>
              </a:rPr>
              <a:t>新增专利</a:t>
            </a:r>
            <a:r>
              <a:rPr lang="en-US" altLang="zh-CN" sz="1600" dirty="0">
                <a:solidFill>
                  <a:schemeClr val="tx1">
                    <a:lumMod val="50000"/>
                    <a:lumOff val="50000"/>
                  </a:schemeClr>
                </a:solidFill>
              </a:rPr>
              <a:t>38</a:t>
            </a:r>
            <a:r>
              <a:rPr lang="zh-CN" altLang="en-US" sz="1600" dirty="0">
                <a:solidFill>
                  <a:schemeClr val="tx1">
                    <a:lumMod val="50000"/>
                    <a:lumOff val="50000"/>
                  </a:schemeClr>
                </a:solidFill>
              </a:rPr>
              <a:t>项。</a:t>
            </a:r>
          </a:p>
        </p:txBody>
      </p:sp>
      <p:sp>
        <p:nvSpPr>
          <p:cNvPr id="19" name="文本框 18">
            <a:extLst>
              <a:ext uri="{FF2B5EF4-FFF2-40B4-BE49-F238E27FC236}">
                <a16:creationId xmlns:a16="http://schemas.microsoft.com/office/drawing/2014/main" id="{7205DBCD-AF49-76CB-4577-1B39DA686A3B}"/>
              </a:ext>
            </a:extLst>
          </p:cNvPr>
          <p:cNvSpPr txBox="1"/>
          <p:nvPr/>
        </p:nvSpPr>
        <p:spPr>
          <a:xfrm>
            <a:off x="8482808" y="5580748"/>
            <a:ext cx="2881879" cy="379940"/>
          </a:xfrm>
          <a:prstGeom prst="rect">
            <a:avLst/>
          </a:prstGeom>
          <a:noFill/>
        </p:spPr>
        <p:txBody>
          <a:bodyPr wrap="square">
            <a:noAutofit/>
          </a:bodyPr>
          <a:lstStyle/>
          <a:p>
            <a:pPr marL="171450" indent="-171450">
              <a:buFont typeface="Arial" panose="020B0604020202020204" pitchFamily="34" charset="0"/>
              <a:buChar char="•"/>
            </a:pPr>
            <a:r>
              <a:rPr lang="zh-CN" altLang="en-US" sz="1600" dirty="0">
                <a:solidFill>
                  <a:schemeClr val="tx1">
                    <a:lumMod val="50000"/>
                    <a:lumOff val="50000"/>
                  </a:schemeClr>
                </a:solidFill>
              </a:rPr>
              <a:t>增加研发投入</a:t>
            </a:r>
          </a:p>
        </p:txBody>
      </p:sp>
      <p:sp>
        <p:nvSpPr>
          <p:cNvPr id="23" name="手动输入 21">
            <a:extLst>
              <a:ext uri="{FF2B5EF4-FFF2-40B4-BE49-F238E27FC236}">
                <a16:creationId xmlns:a16="http://schemas.microsoft.com/office/drawing/2014/main" id="{670D74F7-102D-D198-FCAD-84C0CABA25E1}"/>
              </a:ext>
            </a:extLst>
          </p:cNvPr>
          <p:cNvSpPr/>
          <p:nvPr/>
        </p:nvSpPr>
        <p:spPr>
          <a:xfrm rot="16200000" flipV="1">
            <a:off x="146693" y="206875"/>
            <a:ext cx="585216" cy="878601"/>
          </a:xfrm>
          <a:prstGeom prst="flowChartManualInput">
            <a:avLst/>
          </a:pr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bg1"/>
              </a:solidFill>
            </a:endParaRPr>
          </a:p>
        </p:txBody>
      </p:sp>
      <p:sp>
        <p:nvSpPr>
          <p:cNvPr id="24" name="手动输入 3">
            <a:extLst>
              <a:ext uri="{FF2B5EF4-FFF2-40B4-BE49-F238E27FC236}">
                <a16:creationId xmlns:a16="http://schemas.microsoft.com/office/drawing/2014/main" id="{89EC59BC-1F9F-07CA-C234-4ACEF9CCBF35}"/>
              </a:ext>
            </a:extLst>
          </p:cNvPr>
          <p:cNvSpPr/>
          <p:nvPr/>
        </p:nvSpPr>
        <p:spPr>
          <a:xfrm rot="16200000" flipV="1">
            <a:off x="114300" y="169164"/>
            <a:ext cx="585216" cy="813816"/>
          </a:xfrm>
          <a:prstGeom prst="flowChartManualInpu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bg1"/>
              </a:solidFill>
            </a:endParaRPr>
          </a:p>
        </p:txBody>
      </p:sp>
      <p:pic>
        <p:nvPicPr>
          <p:cNvPr id="25" name="Picture 2">
            <a:hlinkClick r:id="rId3"/>
            <a:extLst>
              <a:ext uri="{FF2B5EF4-FFF2-40B4-BE49-F238E27FC236}">
                <a16:creationId xmlns:a16="http://schemas.microsoft.com/office/drawing/2014/main" id="{2C7B72C0-E68A-E98D-5BF9-1C5543697C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37966" y="629542"/>
            <a:ext cx="1758709" cy="234495"/>
          </a:xfrm>
          <a:prstGeom prst="rect">
            <a:avLst/>
          </a:prstGeom>
          <a:noFill/>
          <a:extLst>
            <a:ext uri="{909E8E84-426E-40DD-AFC4-6F175D3DCCD1}">
              <a14:hiddenFill xmlns:a14="http://schemas.microsoft.com/office/drawing/2010/main">
                <a:solidFill>
                  <a:srgbClr val="FFFFFF"/>
                </a:solidFill>
              </a14:hiddenFill>
            </a:ext>
          </a:extLst>
        </p:spPr>
      </p:pic>
      <p:cxnSp>
        <p:nvCxnSpPr>
          <p:cNvPr id="29" name="直接连接符 28">
            <a:extLst>
              <a:ext uri="{FF2B5EF4-FFF2-40B4-BE49-F238E27FC236}">
                <a16:creationId xmlns:a16="http://schemas.microsoft.com/office/drawing/2014/main" id="{75E53D2D-048F-110D-C92D-011DA0FA89AE}"/>
              </a:ext>
            </a:extLst>
          </p:cNvPr>
          <p:cNvCxnSpPr/>
          <p:nvPr/>
        </p:nvCxnSpPr>
        <p:spPr>
          <a:xfrm>
            <a:off x="1124793" y="4735950"/>
            <a:ext cx="1694216"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0" name="直接连接符 29">
            <a:extLst>
              <a:ext uri="{FF2B5EF4-FFF2-40B4-BE49-F238E27FC236}">
                <a16:creationId xmlns:a16="http://schemas.microsoft.com/office/drawing/2014/main" id="{248B3DA0-1F01-B7D5-A1CC-59AD3908FEA1}"/>
              </a:ext>
            </a:extLst>
          </p:cNvPr>
          <p:cNvCxnSpPr/>
          <p:nvPr/>
        </p:nvCxnSpPr>
        <p:spPr>
          <a:xfrm>
            <a:off x="4995036" y="4735950"/>
            <a:ext cx="1694216"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1" name="直接连接符 30">
            <a:extLst>
              <a:ext uri="{FF2B5EF4-FFF2-40B4-BE49-F238E27FC236}">
                <a16:creationId xmlns:a16="http://schemas.microsoft.com/office/drawing/2014/main" id="{79AF5BBF-E3E5-2B58-6ED0-1CE9FA327E8E}"/>
              </a:ext>
            </a:extLst>
          </p:cNvPr>
          <p:cNvCxnSpPr/>
          <p:nvPr/>
        </p:nvCxnSpPr>
        <p:spPr>
          <a:xfrm>
            <a:off x="8626563" y="4735950"/>
            <a:ext cx="1694216"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97125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A672D020-BDA9-04DC-7A91-961B7805416A}"/>
              </a:ext>
            </a:extLst>
          </p:cNvPr>
          <p:cNvSpPr>
            <a:spLocks noGrp="1"/>
          </p:cNvSpPr>
          <p:nvPr>
            <p:ph type="body" sz="quarter" idx="10"/>
          </p:nvPr>
        </p:nvSpPr>
        <p:spPr>
          <a:xfrm>
            <a:off x="965810" y="437134"/>
            <a:ext cx="4368189" cy="431547"/>
          </a:xfrm>
        </p:spPr>
        <p:txBody>
          <a:bodyPr/>
          <a:lstStyle/>
          <a:p>
            <a:r>
              <a:rPr lang="zh-CN" altLang="en-US" sz="3200" dirty="0">
                <a:gradFill>
                  <a:gsLst>
                    <a:gs pos="0">
                      <a:schemeClr val="accent1"/>
                    </a:gs>
                    <a:gs pos="100000">
                      <a:schemeClr val="accent2"/>
                    </a:gs>
                  </a:gsLst>
                  <a:lin ang="2700000" scaled="0"/>
                </a:gradFill>
                <a:latin typeface="+mj-lt"/>
                <a:ea typeface="+mj-ea"/>
              </a:rPr>
              <a:t>年中重大项目完成情况</a:t>
            </a:r>
          </a:p>
          <a:p>
            <a:endParaRPr lang="zh-CN" altLang="en-US" dirty="0">
              <a:gradFill>
                <a:gsLst>
                  <a:gs pos="0">
                    <a:schemeClr val="accent1"/>
                  </a:gs>
                  <a:gs pos="100000">
                    <a:schemeClr val="accent2"/>
                  </a:gs>
                </a:gsLst>
                <a:lin ang="2700000" scaled="0"/>
              </a:gradFill>
            </a:endParaRPr>
          </a:p>
        </p:txBody>
      </p:sp>
      <p:sp>
        <p:nvSpPr>
          <p:cNvPr id="3" name="椭圆 2">
            <a:extLst>
              <a:ext uri="{FF2B5EF4-FFF2-40B4-BE49-F238E27FC236}">
                <a16:creationId xmlns:a16="http://schemas.microsoft.com/office/drawing/2014/main" id="{F3B475C2-20B4-C980-9129-899F50DA22D1}"/>
              </a:ext>
            </a:extLst>
          </p:cNvPr>
          <p:cNvSpPr/>
          <p:nvPr/>
        </p:nvSpPr>
        <p:spPr>
          <a:xfrm>
            <a:off x="3693885" y="1135747"/>
            <a:ext cx="4818744" cy="4818738"/>
          </a:xfrm>
          <a:prstGeom prst="ellipse">
            <a:avLst/>
          </a:prstGeom>
          <a:solidFill>
            <a:schemeClr val="accent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3" name="矩形: 圆角 22">
            <a:extLst>
              <a:ext uri="{FF2B5EF4-FFF2-40B4-BE49-F238E27FC236}">
                <a16:creationId xmlns:a16="http://schemas.microsoft.com/office/drawing/2014/main" id="{EFCAAC2B-D1CF-6001-73D8-4A785BAA60F8}"/>
              </a:ext>
            </a:extLst>
          </p:cNvPr>
          <p:cNvSpPr/>
          <p:nvPr/>
        </p:nvSpPr>
        <p:spPr>
          <a:xfrm>
            <a:off x="2362201" y="1690344"/>
            <a:ext cx="1604040" cy="461337"/>
          </a:xfrm>
          <a:prstGeom prst="roundRect">
            <a:avLst>
              <a:gd name="adj" fmla="val 50000"/>
            </a:avLst>
          </a:prstGeom>
          <a:solidFill>
            <a:schemeClr val="bg1"/>
          </a:solidFill>
          <a:ln w="6350">
            <a:solidFill>
              <a:schemeClr val="accent1"/>
            </a:solidFill>
          </a:ln>
          <a:effectLst>
            <a:outerShdw blurRad="228600" dist="177800" sx="99000" sy="99000" algn="l" rotWithShape="0">
              <a:schemeClr val="accent1">
                <a:lumMod val="75000"/>
                <a:alpha val="2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圆角 23">
            <a:extLst>
              <a:ext uri="{FF2B5EF4-FFF2-40B4-BE49-F238E27FC236}">
                <a16:creationId xmlns:a16="http://schemas.microsoft.com/office/drawing/2014/main" id="{3E71F8C2-62B2-0830-B94E-76BD69F8510C}"/>
              </a:ext>
            </a:extLst>
          </p:cNvPr>
          <p:cNvSpPr/>
          <p:nvPr/>
        </p:nvSpPr>
        <p:spPr>
          <a:xfrm>
            <a:off x="2362201" y="4193540"/>
            <a:ext cx="1604039" cy="461337"/>
          </a:xfrm>
          <a:prstGeom prst="roundRect">
            <a:avLst>
              <a:gd name="adj" fmla="val 50000"/>
            </a:avLst>
          </a:prstGeom>
          <a:solidFill>
            <a:schemeClr val="bg1"/>
          </a:solidFill>
          <a:ln w="6350">
            <a:solidFill>
              <a:schemeClr val="accent1"/>
            </a:solidFill>
          </a:ln>
          <a:effectLst>
            <a:outerShdw blurRad="228600" dist="177800" sx="99000" sy="99000" algn="l" rotWithShape="0">
              <a:schemeClr val="accent1">
                <a:lumMod val="75000"/>
                <a:alpha val="2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圆角 24">
            <a:extLst>
              <a:ext uri="{FF2B5EF4-FFF2-40B4-BE49-F238E27FC236}">
                <a16:creationId xmlns:a16="http://schemas.microsoft.com/office/drawing/2014/main" id="{88872807-1443-D430-FFFB-E5186D363CBC}"/>
              </a:ext>
            </a:extLst>
          </p:cNvPr>
          <p:cNvSpPr/>
          <p:nvPr/>
        </p:nvSpPr>
        <p:spPr>
          <a:xfrm>
            <a:off x="8285784" y="1690344"/>
            <a:ext cx="1824940" cy="461337"/>
          </a:xfrm>
          <a:prstGeom prst="roundRect">
            <a:avLst>
              <a:gd name="adj" fmla="val 50000"/>
            </a:avLst>
          </a:prstGeom>
          <a:solidFill>
            <a:schemeClr val="bg1"/>
          </a:solidFill>
          <a:ln w="6350">
            <a:solidFill>
              <a:schemeClr val="accent1"/>
            </a:solidFill>
          </a:ln>
          <a:effectLst>
            <a:outerShdw blurRad="228600" dist="177800" sx="99000" sy="99000" algn="l" rotWithShape="0">
              <a:schemeClr val="accent1">
                <a:lumMod val="75000"/>
                <a:alpha val="2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圆角 25">
            <a:extLst>
              <a:ext uri="{FF2B5EF4-FFF2-40B4-BE49-F238E27FC236}">
                <a16:creationId xmlns:a16="http://schemas.microsoft.com/office/drawing/2014/main" id="{7934D152-DFD9-CEF1-A443-EEACE15C56FD}"/>
              </a:ext>
            </a:extLst>
          </p:cNvPr>
          <p:cNvSpPr/>
          <p:nvPr/>
        </p:nvSpPr>
        <p:spPr>
          <a:xfrm>
            <a:off x="8285784" y="4193540"/>
            <a:ext cx="1824940" cy="461337"/>
          </a:xfrm>
          <a:prstGeom prst="roundRect">
            <a:avLst>
              <a:gd name="adj" fmla="val 50000"/>
            </a:avLst>
          </a:prstGeom>
          <a:solidFill>
            <a:schemeClr val="bg1"/>
          </a:solidFill>
          <a:ln w="6350">
            <a:solidFill>
              <a:schemeClr val="accent1"/>
            </a:solidFill>
          </a:ln>
          <a:effectLst>
            <a:outerShdw blurRad="228600" dist="177800" sx="99000" sy="99000" algn="l" rotWithShape="0">
              <a:schemeClr val="accent1">
                <a:lumMod val="75000"/>
                <a:alpha val="2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a:extLst>
              <a:ext uri="{FF2B5EF4-FFF2-40B4-BE49-F238E27FC236}">
                <a16:creationId xmlns:a16="http://schemas.microsoft.com/office/drawing/2014/main" id="{72024B87-1018-AF98-622A-EFCDBA1945E4}"/>
              </a:ext>
            </a:extLst>
          </p:cNvPr>
          <p:cNvSpPr txBox="1"/>
          <p:nvPr/>
        </p:nvSpPr>
        <p:spPr>
          <a:xfrm>
            <a:off x="2500439" y="1688898"/>
            <a:ext cx="1388759" cy="452303"/>
          </a:xfrm>
          <a:prstGeom prst="rect">
            <a:avLst/>
          </a:prstGeom>
          <a:noFill/>
        </p:spPr>
        <p:txBody>
          <a:bodyPr wrap="none" rtlCol="0">
            <a:noAutofit/>
          </a:bodyPr>
          <a:lstStyle/>
          <a:p>
            <a:pPr algn="r">
              <a:lnSpc>
                <a:spcPct val="125000"/>
              </a:lnSpc>
              <a:spcBef>
                <a:spcPts val="100"/>
              </a:spcBef>
              <a:spcAft>
                <a:spcPts val="100"/>
              </a:spcAft>
            </a:pPr>
            <a:r>
              <a:rPr lang="zh-CN" altLang="en-US" sz="2000" b="1" dirty="0">
                <a:solidFill>
                  <a:schemeClr val="accent1"/>
                </a:solidFill>
                <a:latin typeface="+mj-ea"/>
                <a:ea typeface="+mj-ea"/>
              </a:rPr>
              <a:t>多元化项目</a:t>
            </a:r>
            <a:endParaRPr lang="zh-CN" altLang="en-US" sz="2000" b="1" dirty="0">
              <a:solidFill>
                <a:schemeClr val="accent3"/>
              </a:solidFill>
              <a:latin typeface="+mj-ea"/>
              <a:ea typeface="+mj-ea"/>
            </a:endParaRPr>
          </a:p>
        </p:txBody>
      </p:sp>
      <p:sp>
        <p:nvSpPr>
          <p:cNvPr id="6" name="文本框 5">
            <a:extLst>
              <a:ext uri="{FF2B5EF4-FFF2-40B4-BE49-F238E27FC236}">
                <a16:creationId xmlns:a16="http://schemas.microsoft.com/office/drawing/2014/main" id="{6229D6B1-63F6-EBC6-FA7F-6349E7D70D49}"/>
              </a:ext>
            </a:extLst>
          </p:cNvPr>
          <p:cNvSpPr txBox="1"/>
          <p:nvPr/>
        </p:nvSpPr>
        <p:spPr>
          <a:xfrm>
            <a:off x="570928" y="2149293"/>
            <a:ext cx="3308546" cy="1245352"/>
          </a:xfrm>
          <a:prstGeom prst="rect">
            <a:avLst/>
          </a:prstGeom>
          <a:noFill/>
        </p:spPr>
        <p:txBody>
          <a:bodyPr wrap="square" rtlCol="0">
            <a:noAutofit/>
          </a:bodyPr>
          <a:lstStyle/>
          <a:p>
            <a:pPr algn="r">
              <a:lnSpc>
                <a:spcPct val="120000"/>
              </a:lnSpc>
            </a:pPr>
            <a:r>
              <a:rPr lang="zh-CN" altLang="en-US" sz="1600" dirty="0">
                <a:solidFill>
                  <a:schemeClr val="tx1">
                    <a:lumMod val="50000"/>
                    <a:lumOff val="50000"/>
                  </a:schemeClr>
                </a:solidFill>
              </a:rPr>
              <a:t>在经过公司考查论证决定开设此项目，该项目的成立为公司发展添加了新的活力，向多元化发展迈出重要步伐。</a:t>
            </a:r>
          </a:p>
        </p:txBody>
      </p:sp>
      <p:sp>
        <p:nvSpPr>
          <p:cNvPr id="7" name="椭圆 6">
            <a:extLst>
              <a:ext uri="{FF2B5EF4-FFF2-40B4-BE49-F238E27FC236}">
                <a16:creationId xmlns:a16="http://schemas.microsoft.com/office/drawing/2014/main" id="{54401BCE-6B78-1A86-494F-860F348EAF08}"/>
              </a:ext>
            </a:extLst>
          </p:cNvPr>
          <p:cNvSpPr/>
          <p:nvPr/>
        </p:nvSpPr>
        <p:spPr>
          <a:xfrm>
            <a:off x="4836883" y="2278743"/>
            <a:ext cx="2532747" cy="2532745"/>
          </a:xfrm>
          <a:prstGeom prst="ellipse">
            <a:avLst/>
          </a:prstGeom>
          <a:gradFill flip="none" rotWithShape="1">
            <a:gsLst>
              <a:gs pos="0">
                <a:schemeClr val="accent1"/>
              </a:gs>
              <a:gs pos="100000">
                <a:schemeClr val="accent1">
                  <a:lumMod val="75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文本框 7">
            <a:extLst>
              <a:ext uri="{FF2B5EF4-FFF2-40B4-BE49-F238E27FC236}">
                <a16:creationId xmlns:a16="http://schemas.microsoft.com/office/drawing/2014/main" id="{8AC27F90-D2AA-E447-F6F7-EC580506C1B0}"/>
              </a:ext>
            </a:extLst>
          </p:cNvPr>
          <p:cNvSpPr txBox="1"/>
          <p:nvPr/>
        </p:nvSpPr>
        <p:spPr>
          <a:xfrm>
            <a:off x="2500439" y="4175505"/>
            <a:ext cx="1388759" cy="452303"/>
          </a:xfrm>
          <a:prstGeom prst="rect">
            <a:avLst/>
          </a:prstGeom>
          <a:noFill/>
        </p:spPr>
        <p:txBody>
          <a:bodyPr wrap="none" rtlCol="0">
            <a:noAutofit/>
          </a:bodyPr>
          <a:lstStyle/>
          <a:p>
            <a:pPr algn="r">
              <a:lnSpc>
                <a:spcPct val="125000"/>
              </a:lnSpc>
              <a:spcBef>
                <a:spcPts val="100"/>
              </a:spcBef>
              <a:spcAft>
                <a:spcPts val="100"/>
              </a:spcAft>
            </a:pPr>
            <a:r>
              <a:rPr lang="zh-CN" altLang="en-US" sz="2000" b="1" dirty="0">
                <a:solidFill>
                  <a:schemeClr val="accent1"/>
                </a:solidFill>
                <a:latin typeface="+mj-ea"/>
                <a:ea typeface="+mj-ea"/>
              </a:rPr>
              <a:t>互联网项目</a:t>
            </a:r>
            <a:endParaRPr lang="zh-CN" altLang="en-US" sz="2000" b="1" dirty="0">
              <a:solidFill>
                <a:schemeClr val="accent3"/>
              </a:solidFill>
              <a:latin typeface="+mj-ea"/>
              <a:ea typeface="+mj-ea"/>
            </a:endParaRPr>
          </a:p>
        </p:txBody>
      </p:sp>
      <p:sp>
        <p:nvSpPr>
          <p:cNvPr id="9" name="文本框 8">
            <a:extLst>
              <a:ext uri="{FF2B5EF4-FFF2-40B4-BE49-F238E27FC236}">
                <a16:creationId xmlns:a16="http://schemas.microsoft.com/office/drawing/2014/main" id="{CDDFFDCD-14E8-54F5-A170-43B75FB9C5B7}"/>
              </a:ext>
            </a:extLst>
          </p:cNvPr>
          <p:cNvSpPr txBox="1"/>
          <p:nvPr/>
        </p:nvSpPr>
        <p:spPr>
          <a:xfrm>
            <a:off x="570928" y="4643992"/>
            <a:ext cx="3308546" cy="1078261"/>
          </a:xfrm>
          <a:prstGeom prst="rect">
            <a:avLst/>
          </a:prstGeom>
          <a:noFill/>
        </p:spPr>
        <p:txBody>
          <a:bodyPr wrap="square" rtlCol="0">
            <a:noAutofit/>
          </a:bodyPr>
          <a:lstStyle/>
          <a:p>
            <a:pPr algn="r">
              <a:lnSpc>
                <a:spcPct val="120000"/>
              </a:lnSpc>
            </a:pPr>
            <a:r>
              <a:rPr lang="zh-CN" altLang="en-US" sz="1600" dirty="0">
                <a:solidFill>
                  <a:schemeClr val="tx1">
                    <a:lumMod val="50000"/>
                    <a:lumOff val="50000"/>
                  </a:schemeClr>
                </a:solidFill>
              </a:rPr>
              <a:t>以前的发展都集中在相同行业，该项目的实施促进公司向互联网方向转型发展。</a:t>
            </a:r>
          </a:p>
        </p:txBody>
      </p:sp>
      <p:sp>
        <p:nvSpPr>
          <p:cNvPr id="10" name="文本框 9">
            <a:extLst>
              <a:ext uri="{FF2B5EF4-FFF2-40B4-BE49-F238E27FC236}">
                <a16:creationId xmlns:a16="http://schemas.microsoft.com/office/drawing/2014/main" id="{03A578A9-2C89-CBDF-0F90-98DD2F99DB20}"/>
              </a:ext>
            </a:extLst>
          </p:cNvPr>
          <p:cNvSpPr txBox="1"/>
          <p:nvPr/>
        </p:nvSpPr>
        <p:spPr>
          <a:xfrm>
            <a:off x="8354610" y="1688898"/>
            <a:ext cx="1695697" cy="452303"/>
          </a:xfrm>
          <a:prstGeom prst="rect">
            <a:avLst/>
          </a:prstGeom>
          <a:noFill/>
        </p:spPr>
        <p:txBody>
          <a:bodyPr wrap="none" rtlCol="0">
            <a:noAutofit/>
          </a:bodyPr>
          <a:lstStyle/>
          <a:p>
            <a:pPr>
              <a:lnSpc>
                <a:spcPct val="125000"/>
              </a:lnSpc>
              <a:spcBef>
                <a:spcPts val="100"/>
              </a:spcBef>
              <a:spcAft>
                <a:spcPts val="100"/>
              </a:spcAft>
            </a:pPr>
            <a:r>
              <a:rPr lang="zh-CN" altLang="en-US" sz="2000" b="1" dirty="0">
                <a:solidFill>
                  <a:schemeClr val="accent1"/>
                </a:solidFill>
                <a:latin typeface="+mj-ea"/>
                <a:ea typeface="+mj-ea"/>
              </a:rPr>
              <a:t>资源节约项目</a:t>
            </a:r>
            <a:endParaRPr lang="zh-CN" altLang="en-US" sz="2000" b="1" dirty="0">
              <a:solidFill>
                <a:schemeClr val="accent3"/>
              </a:solidFill>
              <a:latin typeface="+mj-ea"/>
              <a:ea typeface="+mj-ea"/>
            </a:endParaRPr>
          </a:p>
        </p:txBody>
      </p:sp>
      <p:sp>
        <p:nvSpPr>
          <p:cNvPr id="11" name="文本框 10">
            <a:extLst>
              <a:ext uri="{FF2B5EF4-FFF2-40B4-BE49-F238E27FC236}">
                <a16:creationId xmlns:a16="http://schemas.microsoft.com/office/drawing/2014/main" id="{2D3CC373-3DBD-B7E4-E016-D3739B4D3801}"/>
              </a:ext>
            </a:extLst>
          </p:cNvPr>
          <p:cNvSpPr txBox="1"/>
          <p:nvPr/>
        </p:nvSpPr>
        <p:spPr>
          <a:xfrm>
            <a:off x="8392536" y="2149293"/>
            <a:ext cx="3308547" cy="1365218"/>
          </a:xfrm>
          <a:prstGeom prst="rect">
            <a:avLst/>
          </a:prstGeom>
          <a:noFill/>
        </p:spPr>
        <p:txBody>
          <a:bodyPr wrap="square" rtlCol="0">
            <a:noAutofit/>
          </a:bodyPr>
          <a:lstStyle/>
          <a:p>
            <a:pPr>
              <a:lnSpc>
                <a:spcPct val="120000"/>
              </a:lnSpc>
            </a:pPr>
            <a:r>
              <a:rPr lang="zh-CN" altLang="en-US" sz="1600" dirty="0">
                <a:solidFill>
                  <a:schemeClr val="tx1">
                    <a:lumMod val="50000"/>
                    <a:lumOff val="50000"/>
                  </a:schemeClr>
                </a:solidFill>
              </a:rPr>
              <a:t>在各级员工的共同努力下，推出了多种有效的资源高效利用方法，成功实现公司目标，为公司节省约</a:t>
            </a:r>
            <a:r>
              <a:rPr lang="en-US" altLang="zh-CN" sz="1600" dirty="0">
                <a:solidFill>
                  <a:schemeClr val="tx1">
                    <a:lumMod val="50000"/>
                    <a:lumOff val="50000"/>
                  </a:schemeClr>
                </a:solidFill>
              </a:rPr>
              <a:t>1000</a:t>
            </a:r>
            <a:r>
              <a:rPr lang="zh-CN" altLang="en-US" sz="1600" dirty="0">
                <a:solidFill>
                  <a:schemeClr val="tx1">
                    <a:lumMod val="50000"/>
                    <a:lumOff val="50000"/>
                  </a:schemeClr>
                </a:solidFill>
              </a:rPr>
              <a:t>万元。</a:t>
            </a:r>
          </a:p>
        </p:txBody>
      </p:sp>
      <p:sp>
        <p:nvSpPr>
          <p:cNvPr id="12" name="文本框 11">
            <a:extLst>
              <a:ext uri="{FF2B5EF4-FFF2-40B4-BE49-F238E27FC236}">
                <a16:creationId xmlns:a16="http://schemas.microsoft.com/office/drawing/2014/main" id="{9D4D4B6C-5A6C-C68B-9689-542AAD6CCD0B}"/>
              </a:ext>
            </a:extLst>
          </p:cNvPr>
          <p:cNvSpPr txBox="1"/>
          <p:nvPr/>
        </p:nvSpPr>
        <p:spPr>
          <a:xfrm>
            <a:off x="8354611" y="4175504"/>
            <a:ext cx="1759444" cy="452303"/>
          </a:xfrm>
          <a:prstGeom prst="rect">
            <a:avLst/>
          </a:prstGeom>
          <a:noFill/>
        </p:spPr>
        <p:txBody>
          <a:bodyPr wrap="none" rtlCol="0">
            <a:noAutofit/>
          </a:bodyPr>
          <a:lstStyle/>
          <a:p>
            <a:pPr>
              <a:lnSpc>
                <a:spcPct val="125000"/>
              </a:lnSpc>
              <a:spcBef>
                <a:spcPts val="100"/>
              </a:spcBef>
              <a:spcAft>
                <a:spcPts val="100"/>
              </a:spcAft>
            </a:pPr>
            <a:r>
              <a:rPr lang="zh-CN" altLang="en-US" sz="2000" b="1" dirty="0">
                <a:solidFill>
                  <a:schemeClr val="accent1"/>
                </a:solidFill>
                <a:latin typeface="+mj-ea"/>
                <a:ea typeface="+mj-ea"/>
              </a:rPr>
              <a:t>员工关怀基金</a:t>
            </a:r>
            <a:endParaRPr lang="zh-CN" altLang="en-US" sz="2000" b="1" dirty="0">
              <a:solidFill>
                <a:schemeClr val="accent3"/>
              </a:solidFill>
              <a:latin typeface="+mj-ea"/>
              <a:ea typeface="+mj-ea"/>
            </a:endParaRPr>
          </a:p>
        </p:txBody>
      </p:sp>
      <p:sp>
        <p:nvSpPr>
          <p:cNvPr id="13" name="文本框 12">
            <a:extLst>
              <a:ext uri="{FF2B5EF4-FFF2-40B4-BE49-F238E27FC236}">
                <a16:creationId xmlns:a16="http://schemas.microsoft.com/office/drawing/2014/main" id="{49A5E61D-4EA5-EDD2-AE7A-395AF2D19C6E}"/>
              </a:ext>
            </a:extLst>
          </p:cNvPr>
          <p:cNvSpPr txBox="1"/>
          <p:nvPr/>
        </p:nvSpPr>
        <p:spPr>
          <a:xfrm>
            <a:off x="8392536" y="4643992"/>
            <a:ext cx="3421836" cy="1365217"/>
          </a:xfrm>
          <a:prstGeom prst="rect">
            <a:avLst/>
          </a:prstGeom>
          <a:noFill/>
        </p:spPr>
        <p:txBody>
          <a:bodyPr wrap="square" rtlCol="0">
            <a:noAutofit/>
          </a:bodyPr>
          <a:lstStyle/>
          <a:p>
            <a:pPr>
              <a:lnSpc>
                <a:spcPct val="120000"/>
              </a:lnSpc>
            </a:pPr>
            <a:r>
              <a:rPr lang="zh-CN" altLang="en-US" sz="1600" dirty="0">
                <a:solidFill>
                  <a:schemeClr val="tx1">
                    <a:lumMod val="50000"/>
                    <a:lumOff val="50000"/>
                  </a:schemeClr>
                </a:solidFill>
              </a:rPr>
              <a:t>成立此基金，为有困难的员工大家共同伸出援助之手。成立之后为</a:t>
            </a:r>
            <a:r>
              <a:rPr lang="en-US" altLang="zh-CN" sz="1600" dirty="0">
                <a:solidFill>
                  <a:schemeClr val="tx1">
                    <a:lumMod val="50000"/>
                    <a:lumOff val="50000"/>
                  </a:schemeClr>
                </a:solidFill>
              </a:rPr>
              <a:t>20</a:t>
            </a:r>
            <a:r>
              <a:rPr lang="zh-CN" altLang="en-US" sz="1600" dirty="0">
                <a:solidFill>
                  <a:schemeClr val="tx1">
                    <a:lumMod val="50000"/>
                    <a:lumOff val="50000"/>
                  </a:schemeClr>
                </a:solidFill>
              </a:rPr>
              <a:t>为</a:t>
            </a:r>
            <a:r>
              <a:rPr lang="en-US" altLang="zh-CN" sz="1600" dirty="0">
                <a:solidFill>
                  <a:schemeClr val="tx1">
                    <a:lumMod val="50000"/>
                    <a:lumOff val="50000"/>
                  </a:schemeClr>
                </a:solidFill>
              </a:rPr>
              <a:t>=</a:t>
            </a:r>
            <a:r>
              <a:rPr lang="zh-CN" altLang="en-US" sz="1600" dirty="0">
                <a:solidFill>
                  <a:schemeClr val="tx1">
                    <a:lumMod val="50000"/>
                    <a:lumOff val="50000"/>
                  </a:schemeClr>
                </a:solidFill>
              </a:rPr>
              <a:t>位员工解决了不同程度的问题。</a:t>
            </a:r>
          </a:p>
        </p:txBody>
      </p:sp>
      <p:sp>
        <p:nvSpPr>
          <p:cNvPr id="14" name="文本框 13">
            <a:extLst>
              <a:ext uri="{FF2B5EF4-FFF2-40B4-BE49-F238E27FC236}">
                <a16:creationId xmlns:a16="http://schemas.microsoft.com/office/drawing/2014/main" id="{2AE152F4-9198-1862-97DB-966B17C14F36}"/>
              </a:ext>
            </a:extLst>
          </p:cNvPr>
          <p:cNvSpPr txBox="1"/>
          <p:nvPr/>
        </p:nvSpPr>
        <p:spPr>
          <a:xfrm>
            <a:off x="5191189" y="4074456"/>
            <a:ext cx="1809622" cy="447880"/>
          </a:xfrm>
          <a:prstGeom prst="rect">
            <a:avLst/>
          </a:prstGeom>
          <a:noFill/>
        </p:spPr>
        <p:txBody>
          <a:bodyPr wrap="square">
            <a:noAutofit/>
          </a:bodyPr>
          <a:lstStyle/>
          <a:p>
            <a:pPr algn="ctr">
              <a:lnSpc>
                <a:spcPct val="125000"/>
              </a:lnSpc>
              <a:spcBef>
                <a:spcPts val="100"/>
              </a:spcBef>
              <a:spcAft>
                <a:spcPts val="100"/>
              </a:spcAft>
            </a:pPr>
            <a:r>
              <a:rPr lang="zh-CN" altLang="en-US" sz="2000" dirty="0">
                <a:solidFill>
                  <a:schemeClr val="bg1"/>
                </a:solidFill>
                <a:latin typeface="+mj-lt"/>
                <a:ea typeface="+mj-ea"/>
              </a:rPr>
              <a:t>年中重大项目</a:t>
            </a:r>
            <a:endParaRPr lang="en-US" altLang="zh-CN" sz="2000" dirty="0">
              <a:solidFill>
                <a:schemeClr val="bg1"/>
              </a:solidFill>
              <a:latin typeface="+mj-lt"/>
              <a:ea typeface="+mj-ea"/>
            </a:endParaRPr>
          </a:p>
        </p:txBody>
      </p:sp>
      <p:sp>
        <p:nvSpPr>
          <p:cNvPr id="15" name="文本框 14">
            <a:extLst>
              <a:ext uri="{FF2B5EF4-FFF2-40B4-BE49-F238E27FC236}">
                <a16:creationId xmlns:a16="http://schemas.microsoft.com/office/drawing/2014/main" id="{760EA049-2A9E-DFF8-8BAA-B2A86F3E5BD8}"/>
              </a:ext>
            </a:extLst>
          </p:cNvPr>
          <p:cNvSpPr txBox="1"/>
          <p:nvPr/>
        </p:nvSpPr>
        <p:spPr>
          <a:xfrm>
            <a:off x="5248339" y="3601590"/>
            <a:ext cx="1695323" cy="590098"/>
          </a:xfrm>
          <a:prstGeom prst="rect">
            <a:avLst/>
          </a:prstGeom>
          <a:noFill/>
        </p:spPr>
        <p:txBody>
          <a:bodyPr wrap="square">
            <a:noAutofit/>
          </a:bodyPr>
          <a:lstStyle/>
          <a:p>
            <a:pPr marL="0" marR="0" lvl="0" indent="0" algn="ctr" defTabSz="914400" rtl="0" eaLnBrk="1" fontAlgn="auto" latinLnBrk="0" hangingPunct="1">
              <a:lnSpc>
                <a:spcPct val="125000"/>
              </a:lnSpc>
              <a:spcBef>
                <a:spcPts val="100"/>
              </a:spcBef>
              <a:spcAft>
                <a:spcPts val="100"/>
              </a:spcAft>
              <a:buClrTx/>
              <a:buSzTx/>
              <a:buFontTx/>
              <a:buNone/>
              <a:tabLst/>
              <a:defRPr/>
            </a:pPr>
            <a:r>
              <a:rPr kumimoji="0" lang="zh-CN" altLang="en-US" sz="2800" b="1" i="0" u="none" strike="noStrike" kern="1200" cap="none" spc="0" normalizeH="0" baseline="0" noProof="0" dirty="0">
                <a:ln>
                  <a:noFill/>
                </a:ln>
                <a:solidFill>
                  <a:prstClr val="white"/>
                </a:solidFill>
                <a:effectLst/>
                <a:uLnTx/>
                <a:uFillTx/>
                <a:latin typeface="+mj-ea"/>
                <a:ea typeface="+mj-ea"/>
                <a:cs typeface="+mn-cs"/>
              </a:rPr>
              <a:t>完成情况</a:t>
            </a:r>
          </a:p>
        </p:txBody>
      </p:sp>
      <p:sp>
        <p:nvSpPr>
          <p:cNvPr id="16" name="矩形 15">
            <a:extLst>
              <a:ext uri="{FF2B5EF4-FFF2-40B4-BE49-F238E27FC236}">
                <a16:creationId xmlns:a16="http://schemas.microsoft.com/office/drawing/2014/main" id="{0D52322F-CC6F-BBDD-8929-CC5005BE6185}"/>
              </a:ext>
            </a:extLst>
          </p:cNvPr>
          <p:cNvSpPr/>
          <p:nvPr/>
        </p:nvSpPr>
        <p:spPr>
          <a:xfrm>
            <a:off x="0" y="6751529"/>
            <a:ext cx="12192000" cy="10647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7" name="图形 16" descr="复印机">
            <a:extLst>
              <a:ext uri="{FF2B5EF4-FFF2-40B4-BE49-F238E27FC236}">
                <a16:creationId xmlns:a16="http://schemas.microsoft.com/office/drawing/2014/main" id="{440DED57-B90C-148D-24BA-E5161E883CB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334000" y="2408494"/>
            <a:ext cx="1335314" cy="1335314"/>
          </a:xfrm>
          <a:prstGeom prst="rect">
            <a:avLst/>
          </a:prstGeom>
        </p:spPr>
      </p:pic>
      <p:pic>
        <p:nvPicPr>
          <p:cNvPr id="18" name="Picture 2">
            <a:hlinkClick r:id="rId4"/>
            <a:extLst>
              <a:ext uri="{FF2B5EF4-FFF2-40B4-BE49-F238E27FC236}">
                <a16:creationId xmlns:a16="http://schemas.microsoft.com/office/drawing/2014/main" id="{E195AE89-1151-D21C-E050-141ED809F0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37966" y="629542"/>
            <a:ext cx="1758709" cy="2344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96144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5FB4689E-FB8B-3B59-BCA4-473A86B9E4BC}"/>
              </a:ext>
            </a:extLst>
          </p:cNvPr>
          <p:cNvSpPr>
            <a:spLocks noGrp="1"/>
          </p:cNvSpPr>
          <p:nvPr>
            <p:ph type="body" sz="quarter" idx="10"/>
          </p:nvPr>
        </p:nvSpPr>
        <p:spPr>
          <a:xfrm>
            <a:off x="965811" y="437134"/>
            <a:ext cx="2757103" cy="431547"/>
          </a:xfrm>
        </p:spPr>
        <p:txBody>
          <a:bodyPr/>
          <a:lstStyle/>
          <a:p>
            <a:r>
              <a:rPr lang="zh-CN" altLang="en-US" dirty="0">
                <a:gradFill>
                  <a:gsLst>
                    <a:gs pos="0">
                      <a:schemeClr val="accent1"/>
                    </a:gs>
                    <a:gs pos="100000">
                      <a:schemeClr val="accent2"/>
                    </a:gs>
                  </a:gsLst>
                  <a:lin ang="2700000" scaled="0"/>
                </a:gradFill>
                <a:latin typeface="+mj-lt"/>
                <a:ea typeface="+mj-ea"/>
              </a:rPr>
              <a:t>项目发展历程</a:t>
            </a:r>
          </a:p>
          <a:p>
            <a:endParaRPr lang="zh-CN" altLang="en-US" dirty="0"/>
          </a:p>
        </p:txBody>
      </p:sp>
      <p:sp>
        <p:nvSpPr>
          <p:cNvPr id="43" name="任意多边形: 形状 42">
            <a:extLst>
              <a:ext uri="{FF2B5EF4-FFF2-40B4-BE49-F238E27FC236}">
                <a16:creationId xmlns:a16="http://schemas.microsoft.com/office/drawing/2014/main" id="{412B0369-2C26-5811-08D3-ACFB841B05F1}"/>
              </a:ext>
            </a:extLst>
          </p:cNvPr>
          <p:cNvSpPr/>
          <p:nvPr/>
        </p:nvSpPr>
        <p:spPr>
          <a:xfrm>
            <a:off x="0" y="2935732"/>
            <a:ext cx="12192000" cy="3922268"/>
          </a:xfrm>
          <a:custGeom>
            <a:avLst/>
            <a:gdLst>
              <a:gd name="connsiteX0" fmla="*/ 12192000 w 12192000"/>
              <a:gd name="connsiteY0" fmla="*/ 0 h 3922268"/>
              <a:gd name="connsiteX1" fmla="*/ 12192000 w 12192000"/>
              <a:gd name="connsiteY1" fmla="*/ 716 h 3922268"/>
              <a:gd name="connsiteX2" fmla="*/ 12190435 w 12192000"/>
              <a:gd name="connsiteY2" fmla="*/ 1025740 h 3922268"/>
              <a:gd name="connsiteX3" fmla="*/ 12187304 w 12192000"/>
              <a:gd name="connsiteY3" fmla="*/ 3088962 h 3922268"/>
              <a:gd name="connsiteX4" fmla="*/ 12186032 w 12192000"/>
              <a:gd name="connsiteY4" fmla="*/ 3922268 h 3922268"/>
              <a:gd name="connsiteX5" fmla="*/ 0 w 12192000"/>
              <a:gd name="connsiteY5" fmla="*/ 3922268 h 3922268"/>
              <a:gd name="connsiteX6" fmla="*/ 0 w 12192000"/>
              <a:gd name="connsiteY6" fmla="*/ 2550828 h 3922268"/>
              <a:gd name="connsiteX7" fmla="*/ 558467 w 12192000"/>
              <a:gd name="connsiteY7" fmla="*/ 2590545 h 3922268"/>
              <a:gd name="connsiteX8" fmla="*/ 11692794 w 12192000"/>
              <a:gd name="connsiteY8" fmla="*/ 14182 h 3922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922268">
                <a:moveTo>
                  <a:pt x="12192000" y="0"/>
                </a:moveTo>
                <a:lnTo>
                  <a:pt x="12192000" y="716"/>
                </a:lnTo>
                <a:lnTo>
                  <a:pt x="12190435" y="1025740"/>
                </a:lnTo>
                <a:cubicBezTo>
                  <a:pt x="12189391" y="1712176"/>
                  <a:pt x="12188348" y="2402526"/>
                  <a:pt x="12187304" y="3088962"/>
                </a:cubicBezTo>
                <a:lnTo>
                  <a:pt x="12186032" y="3922268"/>
                </a:lnTo>
                <a:lnTo>
                  <a:pt x="0" y="3922268"/>
                </a:lnTo>
                <a:lnTo>
                  <a:pt x="0" y="2550828"/>
                </a:lnTo>
                <a:lnTo>
                  <a:pt x="558467" y="2590545"/>
                </a:lnTo>
                <a:cubicBezTo>
                  <a:pt x="6222180" y="2904236"/>
                  <a:pt x="6844985" y="239331"/>
                  <a:pt x="11692794" y="14182"/>
                </a:cubicBez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45" name="任意多边形: 形状 44">
            <a:extLst>
              <a:ext uri="{FF2B5EF4-FFF2-40B4-BE49-F238E27FC236}">
                <a16:creationId xmlns:a16="http://schemas.microsoft.com/office/drawing/2014/main" id="{51AC0ADF-76A2-02B1-79B9-E5ADBD65072D}"/>
              </a:ext>
            </a:extLst>
          </p:cNvPr>
          <p:cNvSpPr/>
          <p:nvPr/>
        </p:nvSpPr>
        <p:spPr>
          <a:xfrm>
            <a:off x="0" y="3124940"/>
            <a:ext cx="12192000" cy="3704652"/>
          </a:xfrm>
          <a:custGeom>
            <a:avLst/>
            <a:gdLst>
              <a:gd name="connsiteX0" fmla="*/ 11707304 w 12192000"/>
              <a:gd name="connsiteY0" fmla="*/ 0 h 3704652"/>
              <a:gd name="connsiteX1" fmla="*/ 12192000 w 12192000"/>
              <a:gd name="connsiteY1" fmla="*/ 1570 h 3704652"/>
              <a:gd name="connsiteX2" fmla="*/ 12192000 w 12192000"/>
              <a:gd name="connsiteY2" fmla="*/ 3704652 h 3704652"/>
              <a:gd name="connsiteX3" fmla="*/ 0 w 12192000"/>
              <a:gd name="connsiteY3" fmla="*/ 3704652 h 3704652"/>
              <a:gd name="connsiteX4" fmla="*/ 0 w 12192000"/>
              <a:gd name="connsiteY4" fmla="*/ 2363770 h 3704652"/>
              <a:gd name="connsiteX5" fmla="*/ 570138 w 12192000"/>
              <a:gd name="connsiteY5" fmla="*/ 2410347 h 3704652"/>
              <a:gd name="connsiteX6" fmla="*/ 11707304 w 12192000"/>
              <a:gd name="connsiteY6" fmla="*/ 0 h 3704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3704652">
                <a:moveTo>
                  <a:pt x="11707304" y="0"/>
                </a:moveTo>
                <a:lnTo>
                  <a:pt x="12192000" y="1570"/>
                </a:lnTo>
                <a:lnTo>
                  <a:pt x="12192000" y="3704652"/>
                </a:lnTo>
                <a:lnTo>
                  <a:pt x="0" y="3704652"/>
                </a:lnTo>
                <a:lnTo>
                  <a:pt x="0" y="2363770"/>
                </a:lnTo>
                <a:lnTo>
                  <a:pt x="570138" y="2410347"/>
                </a:lnTo>
                <a:cubicBezTo>
                  <a:pt x="6228433" y="2781613"/>
                  <a:pt x="6936473" y="73996"/>
                  <a:pt x="11707304" y="0"/>
                </a:cubicBezTo>
                <a:close/>
              </a:path>
            </a:pathLst>
          </a:custGeom>
          <a:blipFill dpi="0" rotWithShape="1">
            <a:blip r:embed="rId2"/>
            <a:srcRect/>
            <a:tile tx="-114300" ty="-124460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65" name="任意多边形: 形状 64">
            <a:extLst>
              <a:ext uri="{FF2B5EF4-FFF2-40B4-BE49-F238E27FC236}">
                <a16:creationId xmlns:a16="http://schemas.microsoft.com/office/drawing/2014/main" id="{8AF84452-8501-775C-CFA0-B28CBF515AA8}"/>
              </a:ext>
            </a:extLst>
          </p:cNvPr>
          <p:cNvSpPr/>
          <p:nvPr/>
        </p:nvSpPr>
        <p:spPr>
          <a:xfrm>
            <a:off x="0" y="3124940"/>
            <a:ext cx="12192000" cy="3704652"/>
          </a:xfrm>
          <a:custGeom>
            <a:avLst/>
            <a:gdLst>
              <a:gd name="connsiteX0" fmla="*/ 11707304 w 12192000"/>
              <a:gd name="connsiteY0" fmla="*/ 0 h 3704652"/>
              <a:gd name="connsiteX1" fmla="*/ 12192000 w 12192000"/>
              <a:gd name="connsiteY1" fmla="*/ 1570 h 3704652"/>
              <a:gd name="connsiteX2" fmla="*/ 12192000 w 12192000"/>
              <a:gd name="connsiteY2" fmla="*/ 3704652 h 3704652"/>
              <a:gd name="connsiteX3" fmla="*/ 0 w 12192000"/>
              <a:gd name="connsiteY3" fmla="*/ 3704652 h 3704652"/>
              <a:gd name="connsiteX4" fmla="*/ 0 w 12192000"/>
              <a:gd name="connsiteY4" fmla="*/ 2363770 h 3704652"/>
              <a:gd name="connsiteX5" fmla="*/ 570138 w 12192000"/>
              <a:gd name="connsiteY5" fmla="*/ 2410347 h 3704652"/>
              <a:gd name="connsiteX6" fmla="*/ 11707304 w 12192000"/>
              <a:gd name="connsiteY6" fmla="*/ 0 h 3704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3704652">
                <a:moveTo>
                  <a:pt x="11707304" y="0"/>
                </a:moveTo>
                <a:lnTo>
                  <a:pt x="12192000" y="1570"/>
                </a:lnTo>
                <a:lnTo>
                  <a:pt x="12192000" y="3704652"/>
                </a:lnTo>
                <a:lnTo>
                  <a:pt x="0" y="3704652"/>
                </a:lnTo>
                <a:lnTo>
                  <a:pt x="0" y="2363770"/>
                </a:lnTo>
                <a:lnTo>
                  <a:pt x="570138" y="2410347"/>
                </a:lnTo>
                <a:cubicBezTo>
                  <a:pt x="6228433" y="2781613"/>
                  <a:pt x="6936473" y="73996"/>
                  <a:pt x="11707304" y="0"/>
                </a:cubicBezTo>
                <a:close/>
              </a:path>
            </a:pathLst>
          </a:cu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nvGrpSpPr>
          <p:cNvPr id="61" name="组合 60">
            <a:extLst>
              <a:ext uri="{FF2B5EF4-FFF2-40B4-BE49-F238E27FC236}">
                <a16:creationId xmlns:a16="http://schemas.microsoft.com/office/drawing/2014/main" id="{0C40B47D-5942-43BA-F84C-3E38434AA26E}"/>
              </a:ext>
            </a:extLst>
          </p:cNvPr>
          <p:cNvGrpSpPr/>
          <p:nvPr/>
        </p:nvGrpSpPr>
        <p:grpSpPr>
          <a:xfrm>
            <a:off x="1529897" y="4455413"/>
            <a:ext cx="108000" cy="1209470"/>
            <a:chOff x="1706418" y="4518098"/>
            <a:chExt cx="108000" cy="1209470"/>
          </a:xfrm>
        </p:grpSpPr>
        <p:sp>
          <p:nvSpPr>
            <p:cNvPr id="11" name="椭圆 10">
              <a:extLst>
                <a:ext uri="{FF2B5EF4-FFF2-40B4-BE49-F238E27FC236}">
                  <a16:creationId xmlns:a16="http://schemas.microsoft.com/office/drawing/2014/main" id="{9687EC1E-9B38-CBB2-07BD-8578721A4BB0}"/>
                </a:ext>
              </a:extLst>
            </p:cNvPr>
            <p:cNvSpPr/>
            <p:nvPr/>
          </p:nvSpPr>
          <p:spPr>
            <a:xfrm>
              <a:off x="1706418" y="5619568"/>
              <a:ext cx="108000" cy="108000"/>
            </a:xfrm>
            <a:prstGeom prst="ellipse">
              <a:avLst/>
            </a:prstGeom>
            <a:solidFill>
              <a:schemeClr val="accent1"/>
            </a:solidFill>
            <a:ln w="31750">
              <a:gradFill>
                <a:gsLst>
                  <a:gs pos="95000">
                    <a:schemeClr val="accent1">
                      <a:lumMod val="5000"/>
                      <a:lumOff val="95000"/>
                    </a:schemeClr>
                  </a:gs>
                  <a:gs pos="0">
                    <a:schemeClr val="accent2"/>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2" name="直接连接符 11">
              <a:extLst>
                <a:ext uri="{FF2B5EF4-FFF2-40B4-BE49-F238E27FC236}">
                  <a16:creationId xmlns:a16="http://schemas.microsoft.com/office/drawing/2014/main" id="{06C332ED-FD89-C681-7350-1A8DF390323E}"/>
                </a:ext>
              </a:extLst>
            </p:cNvPr>
            <p:cNvCxnSpPr>
              <a:cxnSpLocks/>
            </p:cNvCxnSpPr>
            <p:nvPr/>
          </p:nvCxnSpPr>
          <p:spPr>
            <a:xfrm flipV="1">
              <a:off x="1760418" y="4518098"/>
              <a:ext cx="0" cy="1203339"/>
            </a:xfrm>
            <a:prstGeom prst="line">
              <a:avLst/>
            </a:prstGeom>
            <a:ln w="22225">
              <a:gradFill>
                <a:gsLst>
                  <a:gs pos="100000">
                    <a:schemeClr val="accent1"/>
                  </a:gs>
                  <a:gs pos="0">
                    <a:schemeClr val="accent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57" name="组合 56">
            <a:extLst>
              <a:ext uri="{FF2B5EF4-FFF2-40B4-BE49-F238E27FC236}">
                <a16:creationId xmlns:a16="http://schemas.microsoft.com/office/drawing/2014/main" id="{1C8D08DE-A402-9723-6502-D6596EFC899A}"/>
              </a:ext>
            </a:extLst>
          </p:cNvPr>
          <p:cNvGrpSpPr/>
          <p:nvPr/>
        </p:nvGrpSpPr>
        <p:grpSpPr>
          <a:xfrm>
            <a:off x="3845014" y="4175198"/>
            <a:ext cx="108000" cy="1299320"/>
            <a:chOff x="3845014" y="4175198"/>
            <a:chExt cx="108000" cy="1299320"/>
          </a:xfrm>
        </p:grpSpPr>
        <p:sp>
          <p:nvSpPr>
            <p:cNvPr id="6" name="椭圆 5">
              <a:extLst>
                <a:ext uri="{FF2B5EF4-FFF2-40B4-BE49-F238E27FC236}">
                  <a16:creationId xmlns:a16="http://schemas.microsoft.com/office/drawing/2014/main" id="{DB42FADF-502C-806B-CCC5-7C4745865A84}"/>
                </a:ext>
              </a:extLst>
            </p:cNvPr>
            <p:cNvSpPr/>
            <p:nvPr/>
          </p:nvSpPr>
          <p:spPr>
            <a:xfrm>
              <a:off x="3845014" y="5366518"/>
              <a:ext cx="108000" cy="108000"/>
            </a:xfrm>
            <a:prstGeom prst="ellipse">
              <a:avLst/>
            </a:prstGeom>
            <a:solidFill>
              <a:schemeClr val="accent1"/>
            </a:solidFill>
            <a:ln w="31750">
              <a:gradFill>
                <a:gsLst>
                  <a:gs pos="95000">
                    <a:schemeClr val="accent1">
                      <a:lumMod val="5000"/>
                      <a:lumOff val="95000"/>
                    </a:schemeClr>
                  </a:gs>
                  <a:gs pos="0">
                    <a:schemeClr val="accent2"/>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3" name="直接连接符 32">
              <a:extLst>
                <a:ext uri="{FF2B5EF4-FFF2-40B4-BE49-F238E27FC236}">
                  <a16:creationId xmlns:a16="http://schemas.microsoft.com/office/drawing/2014/main" id="{77D65D57-2EED-BA2E-A46A-C544843A5BF0}"/>
                </a:ext>
              </a:extLst>
            </p:cNvPr>
            <p:cNvCxnSpPr>
              <a:cxnSpLocks/>
            </p:cNvCxnSpPr>
            <p:nvPr/>
          </p:nvCxnSpPr>
          <p:spPr>
            <a:xfrm flipV="1">
              <a:off x="3893998" y="4175198"/>
              <a:ext cx="0" cy="1241082"/>
            </a:xfrm>
            <a:prstGeom prst="line">
              <a:avLst/>
            </a:prstGeom>
            <a:ln w="22225">
              <a:gradFill>
                <a:gsLst>
                  <a:gs pos="100000">
                    <a:schemeClr val="accent1"/>
                  </a:gs>
                  <a:gs pos="0">
                    <a:schemeClr val="accent1">
                      <a:alpha val="0"/>
                    </a:schemeClr>
                  </a:gs>
                </a:gsLst>
                <a:lin ang="5400000" scaled="1"/>
              </a:gradFill>
            </a:ln>
            <a:effectLst/>
          </p:spPr>
          <p:style>
            <a:lnRef idx="1">
              <a:schemeClr val="accent1"/>
            </a:lnRef>
            <a:fillRef idx="0">
              <a:schemeClr val="accent1"/>
            </a:fillRef>
            <a:effectRef idx="0">
              <a:schemeClr val="accent1"/>
            </a:effectRef>
            <a:fontRef idx="minor">
              <a:schemeClr val="tx1"/>
            </a:fontRef>
          </p:style>
        </p:cxnSp>
      </p:grpSp>
      <p:grpSp>
        <p:nvGrpSpPr>
          <p:cNvPr id="58" name="组合 57">
            <a:extLst>
              <a:ext uri="{FF2B5EF4-FFF2-40B4-BE49-F238E27FC236}">
                <a16:creationId xmlns:a16="http://schemas.microsoft.com/office/drawing/2014/main" id="{13C95E4D-504C-8154-62B0-3D4E5CD7B413}"/>
              </a:ext>
            </a:extLst>
          </p:cNvPr>
          <p:cNvGrpSpPr/>
          <p:nvPr/>
        </p:nvGrpSpPr>
        <p:grpSpPr>
          <a:xfrm>
            <a:off x="6096000" y="3564046"/>
            <a:ext cx="108000" cy="1183853"/>
            <a:chOff x="6096000" y="3580106"/>
            <a:chExt cx="108000" cy="1183853"/>
          </a:xfrm>
        </p:grpSpPr>
        <p:sp>
          <p:nvSpPr>
            <p:cNvPr id="7" name="椭圆 6">
              <a:extLst>
                <a:ext uri="{FF2B5EF4-FFF2-40B4-BE49-F238E27FC236}">
                  <a16:creationId xmlns:a16="http://schemas.microsoft.com/office/drawing/2014/main" id="{E8F16515-8C95-1A19-EB5A-E6416C646FD0}"/>
                </a:ext>
              </a:extLst>
            </p:cNvPr>
            <p:cNvSpPr/>
            <p:nvPr/>
          </p:nvSpPr>
          <p:spPr>
            <a:xfrm>
              <a:off x="6096000" y="4655959"/>
              <a:ext cx="108000" cy="108000"/>
            </a:xfrm>
            <a:prstGeom prst="ellipse">
              <a:avLst/>
            </a:prstGeom>
            <a:solidFill>
              <a:schemeClr val="accent1"/>
            </a:solidFill>
            <a:ln w="31750">
              <a:gradFill>
                <a:gsLst>
                  <a:gs pos="95000">
                    <a:schemeClr val="accent1">
                      <a:lumMod val="5000"/>
                      <a:lumOff val="95000"/>
                    </a:schemeClr>
                  </a:gs>
                  <a:gs pos="0">
                    <a:schemeClr val="accent2"/>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4" name="直接连接符 33">
              <a:extLst>
                <a:ext uri="{FF2B5EF4-FFF2-40B4-BE49-F238E27FC236}">
                  <a16:creationId xmlns:a16="http://schemas.microsoft.com/office/drawing/2014/main" id="{0C18CBA2-AEFB-8B34-5AF3-B3E93820B68E}"/>
                </a:ext>
              </a:extLst>
            </p:cNvPr>
            <p:cNvCxnSpPr>
              <a:cxnSpLocks/>
            </p:cNvCxnSpPr>
            <p:nvPr/>
          </p:nvCxnSpPr>
          <p:spPr>
            <a:xfrm flipV="1">
              <a:off x="6150000" y="3580106"/>
              <a:ext cx="0" cy="1070096"/>
            </a:xfrm>
            <a:prstGeom prst="line">
              <a:avLst/>
            </a:prstGeom>
            <a:ln w="22225">
              <a:gradFill>
                <a:gsLst>
                  <a:gs pos="100000">
                    <a:schemeClr val="accent1"/>
                  </a:gs>
                  <a:gs pos="0">
                    <a:schemeClr val="accent1">
                      <a:alpha val="0"/>
                    </a:schemeClr>
                  </a:gs>
                </a:gsLst>
                <a:lin ang="5400000" scaled="1"/>
              </a:gradFill>
            </a:ln>
            <a:effectLst/>
          </p:spPr>
          <p:style>
            <a:lnRef idx="1">
              <a:schemeClr val="accent1"/>
            </a:lnRef>
            <a:fillRef idx="0">
              <a:schemeClr val="accent1"/>
            </a:fillRef>
            <a:effectRef idx="0">
              <a:schemeClr val="accent1"/>
            </a:effectRef>
            <a:fontRef idx="minor">
              <a:schemeClr val="tx1"/>
            </a:fontRef>
          </p:style>
        </p:cxnSp>
      </p:grpSp>
      <p:cxnSp>
        <p:nvCxnSpPr>
          <p:cNvPr id="35" name="直接连接符 34">
            <a:extLst>
              <a:ext uri="{FF2B5EF4-FFF2-40B4-BE49-F238E27FC236}">
                <a16:creationId xmlns:a16="http://schemas.microsoft.com/office/drawing/2014/main" id="{0459BBB2-1C33-1A09-E713-99928E217F4C}"/>
              </a:ext>
            </a:extLst>
          </p:cNvPr>
          <p:cNvCxnSpPr>
            <a:cxnSpLocks/>
          </p:cNvCxnSpPr>
          <p:nvPr/>
        </p:nvCxnSpPr>
        <p:spPr>
          <a:xfrm>
            <a:off x="8658585" y="3888682"/>
            <a:ext cx="0" cy="915006"/>
          </a:xfrm>
          <a:prstGeom prst="line">
            <a:avLst/>
          </a:prstGeom>
          <a:ln w="22225">
            <a:gradFill>
              <a:gsLst>
                <a:gs pos="100000">
                  <a:schemeClr val="accent1"/>
                </a:gs>
                <a:gs pos="0">
                  <a:schemeClr val="accent1">
                    <a:alpha val="0"/>
                  </a:schemeClr>
                </a:gs>
              </a:gsLst>
              <a:lin ang="5400000" scaled="1"/>
            </a:gradFill>
          </a:ln>
          <a:effectLst/>
        </p:spPr>
        <p:style>
          <a:lnRef idx="1">
            <a:schemeClr val="accent1"/>
          </a:lnRef>
          <a:fillRef idx="0">
            <a:schemeClr val="accent1"/>
          </a:fillRef>
          <a:effectRef idx="0">
            <a:schemeClr val="accent1"/>
          </a:effectRef>
          <a:fontRef idx="minor">
            <a:schemeClr val="tx1"/>
          </a:fontRef>
        </p:style>
      </p:cxnSp>
      <p:grpSp>
        <p:nvGrpSpPr>
          <p:cNvPr id="60" name="组合 59">
            <a:extLst>
              <a:ext uri="{FF2B5EF4-FFF2-40B4-BE49-F238E27FC236}">
                <a16:creationId xmlns:a16="http://schemas.microsoft.com/office/drawing/2014/main" id="{E9042AE8-AF3D-2577-A08B-451B5C1E733B}"/>
              </a:ext>
            </a:extLst>
          </p:cNvPr>
          <p:cNvGrpSpPr/>
          <p:nvPr/>
        </p:nvGrpSpPr>
        <p:grpSpPr>
          <a:xfrm>
            <a:off x="10799042" y="2313328"/>
            <a:ext cx="108000" cy="977651"/>
            <a:chOff x="10765623" y="2354113"/>
            <a:chExt cx="108000" cy="977651"/>
          </a:xfrm>
        </p:grpSpPr>
        <p:sp>
          <p:nvSpPr>
            <p:cNvPr id="9" name="椭圆 8">
              <a:extLst>
                <a:ext uri="{FF2B5EF4-FFF2-40B4-BE49-F238E27FC236}">
                  <a16:creationId xmlns:a16="http://schemas.microsoft.com/office/drawing/2014/main" id="{B7C23517-A3E8-B2B0-C001-F70C5A155291}"/>
                </a:ext>
              </a:extLst>
            </p:cNvPr>
            <p:cNvSpPr/>
            <p:nvPr/>
          </p:nvSpPr>
          <p:spPr>
            <a:xfrm>
              <a:off x="10765623" y="3223764"/>
              <a:ext cx="108000" cy="108000"/>
            </a:xfrm>
            <a:prstGeom prst="ellipse">
              <a:avLst/>
            </a:prstGeom>
            <a:solidFill>
              <a:schemeClr val="accent1"/>
            </a:solidFill>
            <a:ln w="31750">
              <a:gradFill>
                <a:gsLst>
                  <a:gs pos="95000">
                    <a:schemeClr val="accent1">
                      <a:lumMod val="5000"/>
                      <a:lumOff val="95000"/>
                    </a:schemeClr>
                  </a:gs>
                  <a:gs pos="0">
                    <a:schemeClr val="accent2"/>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6" name="直接连接符 15">
              <a:extLst>
                <a:ext uri="{FF2B5EF4-FFF2-40B4-BE49-F238E27FC236}">
                  <a16:creationId xmlns:a16="http://schemas.microsoft.com/office/drawing/2014/main" id="{7BB09DE0-15AF-C854-301D-90632599C8FF}"/>
                </a:ext>
              </a:extLst>
            </p:cNvPr>
            <p:cNvCxnSpPr>
              <a:cxnSpLocks/>
            </p:cNvCxnSpPr>
            <p:nvPr/>
          </p:nvCxnSpPr>
          <p:spPr>
            <a:xfrm flipV="1">
              <a:off x="10819623" y="2354113"/>
              <a:ext cx="0" cy="874488"/>
            </a:xfrm>
            <a:prstGeom prst="line">
              <a:avLst/>
            </a:prstGeom>
            <a:ln w="22225">
              <a:gradFill>
                <a:gsLst>
                  <a:gs pos="100000">
                    <a:schemeClr val="accent1"/>
                  </a:gs>
                  <a:gs pos="0">
                    <a:schemeClr val="accent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grpSp>
      <p:sp>
        <p:nvSpPr>
          <p:cNvPr id="17" name="文本框 16">
            <a:extLst>
              <a:ext uri="{FF2B5EF4-FFF2-40B4-BE49-F238E27FC236}">
                <a16:creationId xmlns:a16="http://schemas.microsoft.com/office/drawing/2014/main" id="{440C1638-EB23-525F-EDE3-E5249FDD20F9}"/>
              </a:ext>
            </a:extLst>
          </p:cNvPr>
          <p:cNvSpPr txBox="1"/>
          <p:nvPr/>
        </p:nvSpPr>
        <p:spPr>
          <a:xfrm>
            <a:off x="1113089" y="5887660"/>
            <a:ext cx="1051832" cy="369332"/>
          </a:xfrm>
          <a:prstGeom prst="rect">
            <a:avLst/>
          </a:prstGeom>
          <a:noFill/>
        </p:spPr>
        <p:txBody>
          <a:bodyPr wrap="square" rtlCol="0">
            <a:noAutofit/>
          </a:bodyPr>
          <a:lstStyle/>
          <a:p>
            <a:r>
              <a:rPr lang="en-US" altLang="zh-CN" dirty="0">
                <a:solidFill>
                  <a:schemeClr val="bg1"/>
                </a:solidFill>
                <a:latin typeface="+mj-ea"/>
                <a:ea typeface="+mj-ea"/>
              </a:rPr>
              <a:t>20XX</a:t>
            </a:r>
            <a:r>
              <a:rPr lang="zh-CN" altLang="en-US" dirty="0">
                <a:solidFill>
                  <a:schemeClr val="bg1"/>
                </a:solidFill>
                <a:latin typeface="+mj-ea"/>
                <a:ea typeface="+mj-ea"/>
              </a:rPr>
              <a:t>年</a:t>
            </a:r>
          </a:p>
        </p:txBody>
      </p:sp>
      <p:sp>
        <p:nvSpPr>
          <p:cNvPr id="18" name="文本框 17">
            <a:extLst>
              <a:ext uri="{FF2B5EF4-FFF2-40B4-BE49-F238E27FC236}">
                <a16:creationId xmlns:a16="http://schemas.microsoft.com/office/drawing/2014/main" id="{90A773FE-846B-7218-D552-30DEF8EE62CA}"/>
              </a:ext>
            </a:extLst>
          </p:cNvPr>
          <p:cNvSpPr txBox="1"/>
          <p:nvPr/>
        </p:nvSpPr>
        <p:spPr>
          <a:xfrm>
            <a:off x="3470414" y="5620518"/>
            <a:ext cx="1051832" cy="369332"/>
          </a:xfrm>
          <a:prstGeom prst="rect">
            <a:avLst/>
          </a:prstGeom>
          <a:noFill/>
        </p:spPr>
        <p:txBody>
          <a:bodyPr wrap="square" rtlCol="0">
            <a:noAutofit/>
          </a:bodyPr>
          <a:lstStyle/>
          <a:p>
            <a:r>
              <a:rPr lang="en-US" altLang="zh-CN" dirty="0">
                <a:solidFill>
                  <a:schemeClr val="bg1"/>
                </a:solidFill>
                <a:latin typeface="+mj-ea"/>
                <a:ea typeface="+mj-ea"/>
              </a:rPr>
              <a:t>20XX</a:t>
            </a:r>
            <a:r>
              <a:rPr lang="zh-CN" altLang="en-US" dirty="0">
                <a:solidFill>
                  <a:schemeClr val="bg1"/>
                </a:solidFill>
                <a:latin typeface="+mj-ea"/>
                <a:ea typeface="+mj-ea"/>
              </a:rPr>
              <a:t>年</a:t>
            </a:r>
          </a:p>
        </p:txBody>
      </p:sp>
      <p:sp>
        <p:nvSpPr>
          <p:cNvPr id="19" name="文本框 18">
            <a:extLst>
              <a:ext uri="{FF2B5EF4-FFF2-40B4-BE49-F238E27FC236}">
                <a16:creationId xmlns:a16="http://schemas.microsoft.com/office/drawing/2014/main" id="{4CBEB57C-25BB-2443-D98B-8314E39AEC2F}"/>
              </a:ext>
            </a:extLst>
          </p:cNvPr>
          <p:cNvSpPr txBox="1"/>
          <p:nvPr/>
        </p:nvSpPr>
        <p:spPr>
          <a:xfrm>
            <a:off x="5721400" y="4914718"/>
            <a:ext cx="1051832" cy="369332"/>
          </a:xfrm>
          <a:prstGeom prst="rect">
            <a:avLst/>
          </a:prstGeom>
          <a:noFill/>
        </p:spPr>
        <p:txBody>
          <a:bodyPr wrap="square" rtlCol="0">
            <a:noAutofit/>
          </a:bodyPr>
          <a:lstStyle/>
          <a:p>
            <a:r>
              <a:rPr lang="en-US" altLang="zh-CN" dirty="0">
                <a:solidFill>
                  <a:schemeClr val="bg1"/>
                </a:solidFill>
                <a:latin typeface="+mj-ea"/>
                <a:ea typeface="+mj-ea"/>
              </a:rPr>
              <a:t>20XX</a:t>
            </a:r>
            <a:r>
              <a:rPr lang="zh-CN" altLang="en-US" dirty="0">
                <a:solidFill>
                  <a:schemeClr val="bg1"/>
                </a:solidFill>
                <a:latin typeface="+mj-ea"/>
                <a:ea typeface="+mj-ea"/>
              </a:rPr>
              <a:t>年</a:t>
            </a:r>
          </a:p>
        </p:txBody>
      </p:sp>
      <p:sp>
        <p:nvSpPr>
          <p:cNvPr id="20" name="文本框 19">
            <a:extLst>
              <a:ext uri="{FF2B5EF4-FFF2-40B4-BE49-F238E27FC236}">
                <a16:creationId xmlns:a16="http://schemas.microsoft.com/office/drawing/2014/main" id="{32AAC246-5429-485E-512B-99D9F70896F1}"/>
              </a:ext>
            </a:extLst>
          </p:cNvPr>
          <p:cNvSpPr txBox="1"/>
          <p:nvPr/>
        </p:nvSpPr>
        <p:spPr>
          <a:xfrm>
            <a:off x="8022199" y="4007229"/>
            <a:ext cx="1051832" cy="369332"/>
          </a:xfrm>
          <a:prstGeom prst="rect">
            <a:avLst/>
          </a:prstGeom>
          <a:noFill/>
        </p:spPr>
        <p:txBody>
          <a:bodyPr wrap="square" rtlCol="0">
            <a:noAutofit/>
          </a:bodyPr>
          <a:lstStyle/>
          <a:p>
            <a:r>
              <a:rPr lang="en-US" altLang="zh-CN" dirty="0">
                <a:solidFill>
                  <a:schemeClr val="bg1"/>
                </a:solidFill>
                <a:latin typeface="+mj-ea"/>
                <a:ea typeface="+mj-ea"/>
              </a:rPr>
              <a:t>20XX</a:t>
            </a:r>
            <a:r>
              <a:rPr lang="zh-CN" altLang="en-US" dirty="0">
                <a:solidFill>
                  <a:schemeClr val="bg1"/>
                </a:solidFill>
                <a:latin typeface="+mj-ea"/>
                <a:ea typeface="+mj-ea"/>
              </a:rPr>
              <a:t>年</a:t>
            </a:r>
          </a:p>
        </p:txBody>
      </p:sp>
      <p:sp>
        <p:nvSpPr>
          <p:cNvPr id="21" name="文本框 20">
            <a:extLst>
              <a:ext uri="{FF2B5EF4-FFF2-40B4-BE49-F238E27FC236}">
                <a16:creationId xmlns:a16="http://schemas.microsoft.com/office/drawing/2014/main" id="{2985064D-E6C2-DED6-1247-6C30C46B7BC5}"/>
              </a:ext>
            </a:extLst>
          </p:cNvPr>
          <p:cNvSpPr txBox="1"/>
          <p:nvPr/>
        </p:nvSpPr>
        <p:spPr>
          <a:xfrm>
            <a:off x="10469668" y="3490301"/>
            <a:ext cx="1051832" cy="369332"/>
          </a:xfrm>
          <a:prstGeom prst="rect">
            <a:avLst/>
          </a:prstGeom>
          <a:noFill/>
        </p:spPr>
        <p:txBody>
          <a:bodyPr wrap="square" rtlCol="0">
            <a:noAutofit/>
          </a:bodyPr>
          <a:lstStyle/>
          <a:p>
            <a:r>
              <a:rPr lang="en-US" altLang="zh-CN" dirty="0">
                <a:solidFill>
                  <a:schemeClr val="bg1"/>
                </a:solidFill>
                <a:latin typeface="+mj-ea"/>
                <a:ea typeface="+mj-ea"/>
              </a:rPr>
              <a:t>20XX</a:t>
            </a:r>
            <a:r>
              <a:rPr lang="zh-CN" altLang="en-US" dirty="0">
                <a:solidFill>
                  <a:schemeClr val="bg1"/>
                </a:solidFill>
                <a:latin typeface="+mj-ea"/>
                <a:ea typeface="+mj-ea"/>
              </a:rPr>
              <a:t>年</a:t>
            </a:r>
          </a:p>
        </p:txBody>
      </p:sp>
      <p:sp>
        <p:nvSpPr>
          <p:cNvPr id="22" name="文本框 21">
            <a:extLst>
              <a:ext uri="{FF2B5EF4-FFF2-40B4-BE49-F238E27FC236}">
                <a16:creationId xmlns:a16="http://schemas.microsoft.com/office/drawing/2014/main" id="{A5846F04-E5EE-46B0-98B9-F95661AEE880}"/>
              </a:ext>
            </a:extLst>
          </p:cNvPr>
          <p:cNvSpPr txBox="1"/>
          <p:nvPr/>
        </p:nvSpPr>
        <p:spPr>
          <a:xfrm>
            <a:off x="735138" y="3465499"/>
            <a:ext cx="1857827" cy="1015189"/>
          </a:xfrm>
          <a:prstGeom prst="rect">
            <a:avLst/>
          </a:prstGeom>
          <a:noFill/>
        </p:spPr>
        <p:txBody>
          <a:bodyPr wrap="square" rtlCol="0">
            <a:noAutofit/>
          </a:bodyPr>
          <a:lstStyle/>
          <a:p>
            <a:pPr algn="ctr">
              <a:lnSpc>
                <a:spcPct val="120000"/>
              </a:lnSpc>
            </a:pPr>
            <a:r>
              <a:rPr lang="zh-CN" altLang="en-US" sz="1600" dirty="0">
                <a:solidFill>
                  <a:schemeClr val="tx1">
                    <a:lumMod val="65000"/>
                    <a:lumOff val="35000"/>
                  </a:schemeClr>
                </a:solidFill>
                <a:latin typeface="+mn-ea"/>
                <a:cs typeface="OPPOSans R" panose="00020600040101010101" pitchFamily="18" charset="-122"/>
              </a:rPr>
              <a:t>经过认真的研究，认为该项目具有可行性。</a:t>
            </a:r>
          </a:p>
        </p:txBody>
      </p:sp>
      <p:sp>
        <p:nvSpPr>
          <p:cNvPr id="23" name="文本框 22">
            <a:extLst>
              <a:ext uri="{FF2B5EF4-FFF2-40B4-BE49-F238E27FC236}">
                <a16:creationId xmlns:a16="http://schemas.microsoft.com/office/drawing/2014/main" id="{33BC8735-E1E5-5906-9236-7F767045DDEB}"/>
              </a:ext>
            </a:extLst>
          </p:cNvPr>
          <p:cNvSpPr txBox="1"/>
          <p:nvPr/>
        </p:nvSpPr>
        <p:spPr>
          <a:xfrm>
            <a:off x="955639" y="3075657"/>
            <a:ext cx="1313185" cy="369332"/>
          </a:xfrm>
          <a:prstGeom prst="rect">
            <a:avLst/>
          </a:prstGeom>
          <a:noFill/>
        </p:spPr>
        <p:txBody>
          <a:bodyPr wrap="square" rtlCol="0">
            <a:noAutofit/>
          </a:bodyPr>
          <a:lstStyle/>
          <a:p>
            <a:pPr algn="ctr"/>
            <a:r>
              <a:rPr lang="zh-CN" altLang="en-US" sz="2000" b="1" dirty="0">
                <a:solidFill>
                  <a:schemeClr val="accent1"/>
                </a:solidFill>
                <a:latin typeface="+mj-ea"/>
                <a:ea typeface="+mj-ea"/>
              </a:rPr>
              <a:t>项目立项</a:t>
            </a:r>
          </a:p>
        </p:txBody>
      </p:sp>
      <p:sp>
        <p:nvSpPr>
          <p:cNvPr id="24" name="文本框 23">
            <a:extLst>
              <a:ext uri="{FF2B5EF4-FFF2-40B4-BE49-F238E27FC236}">
                <a16:creationId xmlns:a16="http://schemas.microsoft.com/office/drawing/2014/main" id="{A526B50D-65FE-F4E4-8AED-5F8B6AC2C0BD}"/>
              </a:ext>
            </a:extLst>
          </p:cNvPr>
          <p:cNvSpPr txBox="1"/>
          <p:nvPr/>
        </p:nvSpPr>
        <p:spPr>
          <a:xfrm>
            <a:off x="5261551" y="2475787"/>
            <a:ext cx="1857827" cy="1098567"/>
          </a:xfrm>
          <a:prstGeom prst="rect">
            <a:avLst/>
          </a:prstGeom>
          <a:noFill/>
        </p:spPr>
        <p:txBody>
          <a:bodyPr wrap="square" rtlCol="0">
            <a:noAutofit/>
          </a:bodyPr>
          <a:lstStyle/>
          <a:p>
            <a:pPr algn="ctr">
              <a:lnSpc>
                <a:spcPct val="120000"/>
              </a:lnSpc>
            </a:pPr>
            <a:r>
              <a:rPr lang="zh-CN" altLang="en-US" sz="1600" dirty="0">
                <a:solidFill>
                  <a:schemeClr val="tx1">
                    <a:lumMod val="65000"/>
                    <a:lumOff val="35000"/>
                  </a:schemeClr>
                </a:solidFill>
                <a:latin typeface="+mn-ea"/>
                <a:cs typeface="OPPOSans R" panose="00020600040101010101" pitchFamily="18" charset="-122"/>
              </a:rPr>
              <a:t>该项目获得了告诉的发展，为公司做出了重要的贡献。</a:t>
            </a:r>
          </a:p>
        </p:txBody>
      </p:sp>
      <p:sp>
        <p:nvSpPr>
          <p:cNvPr id="25" name="文本框 24">
            <a:extLst>
              <a:ext uri="{FF2B5EF4-FFF2-40B4-BE49-F238E27FC236}">
                <a16:creationId xmlns:a16="http://schemas.microsoft.com/office/drawing/2014/main" id="{F071C025-6027-8D04-5354-947AE3CE9920}"/>
              </a:ext>
            </a:extLst>
          </p:cNvPr>
          <p:cNvSpPr txBox="1"/>
          <p:nvPr/>
        </p:nvSpPr>
        <p:spPr>
          <a:xfrm>
            <a:off x="5240751" y="2081295"/>
            <a:ext cx="1857826" cy="369332"/>
          </a:xfrm>
          <a:prstGeom prst="rect">
            <a:avLst/>
          </a:prstGeom>
          <a:noFill/>
        </p:spPr>
        <p:txBody>
          <a:bodyPr wrap="square" rtlCol="0">
            <a:noAutofit/>
          </a:bodyPr>
          <a:lstStyle/>
          <a:p>
            <a:pPr algn="ctr"/>
            <a:r>
              <a:rPr lang="zh-CN" altLang="en-US" sz="2000" b="1" dirty="0">
                <a:solidFill>
                  <a:schemeClr val="accent1"/>
                </a:solidFill>
                <a:latin typeface="+mj-ea"/>
                <a:ea typeface="+mj-ea"/>
              </a:rPr>
              <a:t>项目高速发展</a:t>
            </a:r>
          </a:p>
        </p:txBody>
      </p:sp>
      <p:sp>
        <p:nvSpPr>
          <p:cNvPr id="26" name="文本框 25">
            <a:extLst>
              <a:ext uri="{FF2B5EF4-FFF2-40B4-BE49-F238E27FC236}">
                <a16:creationId xmlns:a16="http://schemas.microsoft.com/office/drawing/2014/main" id="{7F00A6F1-B619-4AB3-4E32-71D6E3B157F9}"/>
              </a:ext>
            </a:extLst>
          </p:cNvPr>
          <p:cNvSpPr txBox="1"/>
          <p:nvPr/>
        </p:nvSpPr>
        <p:spPr>
          <a:xfrm>
            <a:off x="3058395" y="3095792"/>
            <a:ext cx="1857827" cy="1041788"/>
          </a:xfrm>
          <a:prstGeom prst="rect">
            <a:avLst/>
          </a:prstGeom>
          <a:noFill/>
        </p:spPr>
        <p:txBody>
          <a:bodyPr wrap="square" rtlCol="0">
            <a:noAutofit/>
          </a:bodyPr>
          <a:lstStyle/>
          <a:p>
            <a:pPr algn="ctr">
              <a:lnSpc>
                <a:spcPct val="120000"/>
              </a:lnSpc>
            </a:pPr>
            <a:r>
              <a:rPr lang="zh-CN" altLang="en-US" sz="1600" dirty="0">
                <a:solidFill>
                  <a:schemeClr val="tx1">
                    <a:lumMod val="65000"/>
                    <a:lumOff val="35000"/>
                  </a:schemeClr>
                </a:solidFill>
                <a:latin typeface="+mn-ea"/>
                <a:cs typeface="OPPOSans R" panose="00020600040101010101" pitchFamily="18" charset="-122"/>
              </a:rPr>
              <a:t>在公司内部挑选了优秀的人才正式组建团队。</a:t>
            </a:r>
          </a:p>
        </p:txBody>
      </p:sp>
      <p:sp>
        <p:nvSpPr>
          <p:cNvPr id="27" name="文本框 26">
            <a:extLst>
              <a:ext uri="{FF2B5EF4-FFF2-40B4-BE49-F238E27FC236}">
                <a16:creationId xmlns:a16="http://schemas.microsoft.com/office/drawing/2014/main" id="{ED822CA8-8F99-3321-247B-090E2A60F818}"/>
              </a:ext>
            </a:extLst>
          </p:cNvPr>
          <p:cNvSpPr txBox="1"/>
          <p:nvPr/>
        </p:nvSpPr>
        <p:spPr>
          <a:xfrm>
            <a:off x="3268693" y="2722556"/>
            <a:ext cx="1366129" cy="369332"/>
          </a:xfrm>
          <a:prstGeom prst="rect">
            <a:avLst/>
          </a:prstGeom>
          <a:noFill/>
        </p:spPr>
        <p:txBody>
          <a:bodyPr wrap="square" rtlCol="0">
            <a:noAutofit/>
          </a:bodyPr>
          <a:lstStyle/>
          <a:p>
            <a:pPr algn="ctr"/>
            <a:r>
              <a:rPr lang="zh-CN" altLang="en-US" sz="2000" b="1" dirty="0">
                <a:solidFill>
                  <a:schemeClr val="accent1"/>
                </a:solidFill>
                <a:latin typeface="+mj-ea"/>
                <a:ea typeface="+mj-ea"/>
              </a:rPr>
              <a:t>组建团队</a:t>
            </a:r>
          </a:p>
        </p:txBody>
      </p:sp>
      <p:sp>
        <p:nvSpPr>
          <p:cNvPr id="28" name="文本框 27">
            <a:extLst>
              <a:ext uri="{FF2B5EF4-FFF2-40B4-BE49-F238E27FC236}">
                <a16:creationId xmlns:a16="http://schemas.microsoft.com/office/drawing/2014/main" id="{36EAA877-42E5-5E03-5846-B182807C9219}"/>
              </a:ext>
            </a:extLst>
          </p:cNvPr>
          <p:cNvSpPr txBox="1"/>
          <p:nvPr/>
        </p:nvSpPr>
        <p:spPr>
          <a:xfrm>
            <a:off x="7539789" y="1665756"/>
            <a:ext cx="1857827" cy="1053736"/>
          </a:xfrm>
          <a:prstGeom prst="rect">
            <a:avLst/>
          </a:prstGeom>
          <a:noFill/>
        </p:spPr>
        <p:txBody>
          <a:bodyPr wrap="square" rtlCol="0">
            <a:noAutofit/>
          </a:bodyPr>
          <a:lstStyle/>
          <a:p>
            <a:pPr algn="ctr">
              <a:lnSpc>
                <a:spcPct val="120000"/>
              </a:lnSpc>
            </a:pPr>
            <a:r>
              <a:rPr lang="zh-CN" altLang="en-US" sz="1600" dirty="0">
                <a:solidFill>
                  <a:schemeClr val="tx1">
                    <a:lumMod val="65000"/>
                    <a:lumOff val="35000"/>
                  </a:schemeClr>
                </a:solidFill>
                <a:latin typeface="+mn-ea"/>
                <a:cs typeface="OPPOSans R" panose="00020600040101010101" pitchFamily="18" charset="-122"/>
              </a:rPr>
              <a:t>在高速的发展后显露出一些问题，阻碍了该项目的发展。</a:t>
            </a:r>
          </a:p>
        </p:txBody>
      </p:sp>
      <p:sp>
        <p:nvSpPr>
          <p:cNvPr id="29" name="文本框 28">
            <a:extLst>
              <a:ext uri="{FF2B5EF4-FFF2-40B4-BE49-F238E27FC236}">
                <a16:creationId xmlns:a16="http://schemas.microsoft.com/office/drawing/2014/main" id="{DAB1E6A9-D2F2-482D-D33D-6953A239F52F}"/>
              </a:ext>
            </a:extLst>
          </p:cNvPr>
          <p:cNvSpPr txBox="1"/>
          <p:nvPr/>
        </p:nvSpPr>
        <p:spPr>
          <a:xfrm>
            <a:off x="7464891" y="1271264"/>
            <a:ext cx="1857827" cy="369332"/>
          </a:xfrm>
          <a:prstGeom prst="rect">
            <a:avLst/>
          </a:prstGeom>
          <a:noFill/>
        </p:spPr>
        <p:txBody>
          <a:bodyPr wrap="square" rtlCol="0">
            <a:noAutofit/>
          </a:bodyPr>
          <a:lstStyle/>
          <a:p>
            <a:pPr algn="ctr"/>
            <a:r>
              <a:rPr lang="zh-CN" altLang="en-US" sz="2000" b="1" dirty="0">
                <a:solidFill>
                  <a:schemeClr val="accent1"/>
                </a:solidFill>
                <a:latin typeface="+mj-ea"/>
                <a:ea typeface="+mj-ea"/>
              </a:rPr>
              <a:t>发展遇到困难</a:t>
            </a:r>
          </a:p>
        </p:txBody>
      </p:sp>
      <p:sp>
        <p:nvSpPr>
          <p:cNvPr id="30" name="文本框 29">
            <a:extLst>
              <a:ext uri="{FF2B5EF4-FFF2-40B4-BE49-F238E27FC236}">
                <a16:creationId xmlns:a16="http://schemas.microsoft.com/office/drawing/2014/main" id="{804EC0B7-4EE1-E9DE-A131-A7302F850FFF}"/>
              </a:ext>
            </a:extLst>
          </p:cNvPr>
          <p:cNvSpPr txBox="1"/>
          <p:nvPr/>
        </p:nvSpPr>
        <p:spPr>
          <a:xfrm>
            <a:off x="9965177" y="1596964"/>
            <a:ext cx="1857827" cy="716364"/>
          </a:xfrm>
          <a:prstGeom prst="rect">
            <a:avLst/>
          </a:prstGeom>
          <a:noFill/>
        </p:spPr>
        <p:txBody>
          <a:bodyPr wrap="square" rtlCol="0">
            <a:noAutofit/>
          </a:bodyPr>
          <a:lstStyle/>
          <a:p>
            <a:pPr algn="ctr">
              <a:lnSpc>
                <a:spcPct val="120000"/>
              </a:lnSpc>
            </a:pPr>
            <a:r>
              <a:rPr lang="zh-CN" altLang="en-US" sz="1600" dirty="0">
                <a:solidFill>
                  <a:schemeClr val="tx1">
                    <a:lumMod val="65000"/>
                    <a:lumOff val="35000"/>
                  </a:schemeClr>
                </a:solidFill>
                <a:latin typeface="+mn-ea"/>
                <a:cs typeface="OPPOSans R" panose="00020600040101010101" pitchFamily="18" charset="-122"/>
              </a:rPr>
              <a:t>解决困难后，项目在次实现高速发展。</a:t>
            </a:r>
          </a:p>
        </p:txBody>
      </p:sp>
      <p:sp>
        <p:nvSpPr>
          <p:cNvPr id="31" name="文本框 30">
            <a:extLst>
              <a:ext uri="{FF2B5EF4-FFF2-40B4-BE49-F238E27FC236}">
                <a16:creationId xmlns:a16="http://schemas.microsoft.com/office/drawing/2014/main" id="{2F0901AB-C2BF-3587-0620-EFA99327E811}"/>
              </a:ext>
            </a:extLst>
          </p:cNvPr>
          <p:cNvSpPr txBox="1"/>
          <p:nvPr/>
        </p:nvSpPr>
        <p:spPr>
          <a:xfrm>
            <a:off x="9885869" y="1205597"/>
            <a:ext cx="1857827" cy="369332"/>
          </a:xfrm>
          <a:prstGeom prst="rect">
            <a:avLst/>
          </a:prstGeom>
          <a:noFill/>
        </p:spPr>
        <p:txBody>
          <a:bodyPr wrap="square" rtlCol="0">
            <a:noAutofit/>
          </a:bodyPr>
          <a:lstStyle/>
          <a:p>
            <a:pPr algn="ctr"/>
            <a:r>
              <a:rPr lang="zh-CN" altLang="en-US" sz="2000" b="1" dirty="0">
                <a:solidFill>
                  <a:schemeClr val="accent1"/>
                </a:solidFill>
                <a:latin typeface="+mj-ea"/>
                <a:ea typeface="+mj-ea"/>
              </a:rPr>
              <a:t>在此高速发展</a:t>
            </a:r>
          </a:p>
        </p:txBody>
      </p:sp>
      <p:pic>
        <p:nvPicPr>
          <p:cNvPr id="32" name="Picture 2">
            <a:hlinkClick r:id="rId3"/>
            <a:extLst>
              <a:ext uri="{FF2B5EF4-FFF2-40B4-BE49-F238E27FC236}">
                <a16:creationId xmlns:a16="http://schemas.microsoft.com/office/drawing/2014/main" id="{E3A4699A-16E5-F66D-BB0F-BCBC9A6529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37966" y="629542"/>
            <a:ext cx="1758709" cy="234495"/>
          </a:xfrm>
          <a:prstGeom prst="rect">
            <a:avLst/>
          </a:prstGeom>
          <a:noFill/>
          <a:extLst>
            <a:ext uri="{909E8E84-426E-40DD-AFC4-6F175D3DCCD1}">
              <a14:hiddenFill xmlns:a14="http://schemas.microsoft.com/office/drawing/2010/main">
                <a:solidFill>
                  <a:srgbClr val="FFFFFF"/>
                </a:solidFill>
              </a14:hiddenFill>
            </a:ext>
          </a:extLst>
        </p:spPr>
      </p:pic>
      <p:grpSp>
        <p:nvGrpSpPr>
          <p:cNvPr id="59" name="组合 58">
            <a:extLst>
              <a:ext uri="{FF2B5EF4-FFF2-40B4-BE49-F238E27FC236}">
                <a16:creationId xmlns:a16="http://schemas.microsoft.com/office/drawing/2014/main" id="{B75C56A9-DF9D-F0A2-60A6-4547B2CD37C9}"/>
              </a:ext>
            </a:extLst>
          </p:cNvPr>
          <p:cNvGrpSpPr/>
          <p:nvPr/>
        </p:nvGrpSpPr>
        <p:grpSpPr>
          <a:xfrm>
            <a:off x="8367171" y="2663808"/>
            <a:ext cx="108000" cy="1145440"/>
            <a:chOff x="8396799" y="2735844"/>
            <a:chExt cx="108000" cy="1145440"/>
          </a:xfrm>
        </p:grpSpPr>
        <p:sp>
          <p:nvSpPr>
            <p:cNvPr id="8" name="椭圆 7">
              <a:extLst>
                <a:ext uri="{FF2B5EF4-FFF2-40B4-BE49-F238E27FC236}">
                  <a16:creationId xmlns:a16="http://schemas.microsoft.com/office/drawing/2014/main" id="{6208834A-8AEA-114C-1AE5-D42958AAB861}"/>
                </a:ext>
              </a:extLst>
            </p:cNvPr>
            <p:cNvSpPr/>
            <p:nvPr/>
          </p:nvSpPr>
          <p:spPr>
            <a:xfrm>
              <a:off x="8396799" y="3773284"/>
              <a:ext cx="108000" cy="108000"/>
            </a:xfrm>
            <a:prstGeom prst="ellipse">
              <a:avLst/>
            </a:prstGeom>
            <a:solidFill>
              <a:schemeClr val="accent1"/>
            </a:solidFill>
            <a:ln w="31750">
              <a:gradFill>
                <a:gsLst>
                  <a:gs pos="95000">
                    <a:schemeClr val="accent1">
                      <a:lumMod val="5000"/>
                      <a:lumOff val="95000"/>
                    </a:schemeClr>
                  </a:gs>
                  <a:gs pos="0">
                    <a:schemeClr val="accent2"/>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6" name="直接连接符 35">
              <a:extLst>
                <a:ext uri="{FF2B5EF4-FFF2-40B4-BE49-F238E27FC236}">
                  <a16:creationId xmlns:a16="http://schemas.microsoft.com/office/drawing/2014/main" id="{27FF8139-A5FB-27E2-CFED-D1A58E9FD0DE}"/>
                </a:ext>
              </a:extLst>
            </p:cNvPr>
            <p:cNvCxnSpPr>
              <a:cxnSpLocks/>
            </p:cNvCxnSpPr>
            <p:nvPr/>
          </p:nvCxnSpPr>
          <p:spPr>
            <a:xfrm flipV="1">
              <a:off x="8450799" y="2735844"/>
              <a:ext cx="0" cy="1070096"/>
            </a:xfrm>
            <a:prstGeom prst="line">
              <a:avLst/>
            </a:prstGeom>
            <a:ln w="22225">
              <a:gradFill>
                <a:gsLst>
                  <a:gs pos="100000">
                    <a:schemeClr val="accent1"/>
                  </a:gs>
                  <a:gs pos="0">
                    <a:schemeClr val="accent1">
                      <a:alpha val="0"/>
                    </a:schemeClr>
                  </a:gs>
                </a:gsLst>
                <a:lin ang="5400000" scaled="1"/>
              </a:gradFill>
            </a:ln>
            <a:effectLst/>
          </p:spPr>
          <p:style>
            <a:lnRef idx="1">
              <a:schemeClr val="accent1"/>
            </a:lnRef>
            <a:fillRef idx="0">
              <a:schemeClr val="accent1"/>
            </a:fillRef>
            <a:effectRef idx="0">
              <a:schemeClr val="accent1"/>
            </a:effectRef>
            <a:fontRef idx="minor">
              <a:schemeClr val="tx1"/>
            </a:fontRef>
          </p:style>
        </p:cxnSp>
      </p:grpSp>
      <p:cxnSp>
        <p:nvCxnSpPr>
          <p:cNvPr id="50" name="直接连接符 49">
            <a:extLst>
              <a:ext uri="{FF2B5EF4-FFF2-40B4-BE49-F238E27FC236}">
                <a16:creationId xmlns:a16="http://schemas.microsoft.com/office/drawing/2014/main" id="{4ECB4F83-0CD1-7162-68E6-5496309480B5}"/>
              </a:ext>
            </a:extLst>
          </p:cNvPr>
          <p:cNvCxnSpPr>
            <a:cxnSpLocks/>
          </p:cNvCxnSpPr>
          <p:nvPr/>
        </p:nvCxnSpPr>
        <p:spPr>
          <a:xfrm>
            <a:off x="1311073" y="3513187"/>
            <a:ext cx="569232" cy="0"/>
          </a:xfrm>
          <a:prstGeom prst="line">
            <a:avLst/>
          </a:prstGeom>
          <a:ln w="15875" cap="rnd">
            <a:solidFill>
              <a:schemeClr val="accent2">
                <a:alpha val="84000"/>
              </a:schemeClr>
            </a:solidFill>
          </a:ln>
        </p:spPr>
        <p:style>
          <a:lnRef idx="1">
            <a:schemeClr val="accent1"/>
          </a:lnRef>
          <a:fillRef idx="0">
            <a:schemeClr val="accent1"/>
          </a:fillRef>
          <a:effectRef idx="0">
            <a:schemeClr val="accent1"/>
          </a:effectRef>
          <a:fontRef idx="minor">
            <a:schemeClr val="tx1"/>
          </a:fontRef>
        </p:style>
      </p:cxnSp>
      <p:cxnSp>
        <p:nvCxnSpPr>
          <p:cNvPr id="52" name="直接连接符 51">
            <a:extLst>
              <a:ext uri="{FF2B5EF4-FFF2-40B4-BE49-F238E27FC236}">
                <a16:creationId xmlns:a16="http://schemas.microsoft.com/office/drawing/2014/main" id="{9440981D-7CD1-2914-76E3-74395F98F76F}"/>
              </a:ext>
            </a:extLst>
          </p:cNvPr>
          <p:cNvCxnSpPr>
            <a:cxnSpLocks/>
          </p:cNvCxnSpPr>
          <p:nvPr/>
        </p:nvCxnSpPr>
        <p:spPr>
          <a:xfrm>
            <a:off x="3658566" y="3150880"/>
            <a:ext cx="569232" cy="0"/>
          </a:xfrm>
          <a:prstGeom prst="line">
            <a:avLst/>
          </a:prstGeom>
          <a:ln w="15875" cap="rnd">
            <a:solidFill>
              <a:schemeClr val="accent2">
                <a:alpha val="84000"/>
              </a:schemeClr>
            </a:solidFill>
          </a:ln>
        </p:spPr>
        <p:style>
          <a:lnRef idx="1">
            <a:schemeClr val="accent1"/>
          </a:lnRef>
          <a:fillRef idx="0">
            <a:schemeClr val="accent1"/>
          </a:fillRef>
          <a:effectRef idx="0">
            <a:schemeClr val="accent1"/>
          </a:effectRef>
          <a:fontRef idx="minor">
            <a:schemeClr val="tx1"/>
          </a:fontRef>
        </p:style>
      </p:cxnSp>
      <p:cxnSp>
        <p:nvCxnSpPr>
          <p:cNvPr id="53" name="直接连接符 52">
            <a:extLst>
              <a:ext uri="{FF2B5EF4-FFF2-40B4-BE49-F238E27FC236}">
                <a16:creationId xmlns:a16="http://schemas.microsoft.com/office/drawing/2014/main" id="{009A0D01-487B-37FD-761A-C4596CD1C739}"/>
              </a:ext>
            </a:extLst>
          </p:cNvPr>
          <p:cNvCxnSpPr>
            <a:cxnSpLocks/>
          </p:cNvCxnSpPr>
          <p:nvPr/>
        </p:nvCxnSpPr>
        <p:spPr>
          <a:xfrm>
            <a:off x="5880055" y="2490177"/>
            <a:ext cx="569232" cy="0"/>
          </a:xfrm>
          <a:prstGeom prst="line">
            <a:avLst/>
          </a:prstGeom>
          <a:ln w="15875" cap="rnd">
            <a:solidFill>
              <a:schemeClr val="accent2">
                <a:alpha val="84000"/>
              </a:schemeClr>
            </a:solidFill>
          </a:ln>
        </p:spPr>
        <p:style>
          <a:lnRef idx="1">
            <a:schemeClr val="accent1"/>
          </a:lnRef>
          <a:fillRef idx="0">
            <a:schemeClr val="accent1"/>
          </a:fillRef>
          <a:effectRef idx="0">
            <a:schemeClr val="accent1"/>
          </a:effectRef>
          <a:fontRef idx="minor">
            <a:schemeClr val="tx1"/>
          </a:fontRef>
        </p:style>
      </p:cxnSp>
      <p:cxnSp>
        <p:nvCxnSpPr>
          <p:cNvPr id="54" name="直接连接符 53">
            <a:extLst>
              <a:ext uri="{FF2B5EF4-FFF2-40B4-BE49-F238E27FC236}">
                <a16:creationId xmlns:a16="http://schemas.microsoft.com/office/drawing/2014/main" id="{E1E67943-DC9E-C6DD-FED3-1CA1CF5428B4}"/>
              </a:ext>
            </a:extLst>
          </p:cNvPr>
          <p:cNvCxnSpPr>
            <a:cxnSpLocks/>
          </p:cNvCxnSpPr>
          <p:nvPr/>
        </p:nvCxnSpPr>
        <p:spPr>
          <a:xfrm>
            <a:off x="8075930" y="1685420"/>
            <a:ext cx="569232" cy="0"/>
          </a:xfrm>
          <a:prstGeom prst="line">
            <a:avLst/>
          </a:prstGeom>
          <a:ln w="15875" cap="rnd">
            <a:solidFill>
              <a:schemeClr val="accent2">
                <a:alpha val="84000"/>
              </a:schemeClr>
            </a:solidFill>
          </a:ln>
        </p:spPr>
        <p:style>
          <a:lnRef idx="1">
            <a:schemeClr val="accent1"/>
          </a:lnRef>
          <a:fillRef idx="0">
            <a:schemeClr val="accent1"/>
          </a:fillRef>
          <a:effectRef idx="0">
            <a:schemeClr val="accent1"/>
          </a:effectRef>
          <a:fontRef idx="minor">
            <a:schemeClr val="tx1"/>
          </a:fontRef>
        </p:style>
      </p:cxnSp>
      <p:cxnSp>
        <p:nvCxnSpPr>
          <p:cNvPr id="55" name="直接连接符 54">
            <a:extLst>
              <a:ext uri="{FF2B5EF4-FFF2-40B4-BE49-F238E27FC236}">
                <a16:creationId xmlns:a16="http://schemas.microsoft.com/office/drawing/2014/main" id="{0D6B16AE-1A77-CA42-738F-5AFC01AF314D}"/>
              </a:ext>
            </a:extLst>
          </p:cNvPr>
          <p:cNvCxnSpPr>
            <a:cxnSpLocks/>
          </p:cNvCxnSpPr>
          <p:nvPr/>
        </p:nvCxnSpPr>
        <p:spPr>
          <a:xfrm>
            <a:off x="10542973" y="1616596"/>
            <a:ext cx="569232" cy="0"/>
          </a:xfrm>
          <a:prstGeom prst="line">
            <a:avLst/>
          </a:prstGeom>
          <a:ln w="15875" cap="rnd">
            <a:solidFill>
              <a:schemeClr val="accent2">
                <a:alpha val="84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52174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7CD1359F-C7A5-7291-5FE5-9EEE122E3217}"/>
              </a:ext>
            </a:extLst>
          </p:cNvPr>
          <p:cNvSpPr>
            <a:spLocks noGrp="1"/>
          </p:cNvSpPr>
          <p:nvPr>
            <p:ph type="body" sz="quarter" idx="10"/>
          </p:nvPr>
        </p:nvSpPr>
        <p:spPr>
          <a:xfrm>
            <a:off x="965811" y="437134"/>
            <a:ext cx="2256360" cy="426903"/>
          </a:xfrm>
        </p:spPr>
        <p:txBody>
          <a:bodyPr/>
          <a:lstStyle/>
          <a:p>
            <a:r>
              <a:rPr lang="zh-CN" altLang="en-US" sz="3200" dirty="0">
                <a:gradFill>
                  <a:gsLst>
                    <a:gs pos="0">
                      <a:schemeClr val="accent1"/>
                    </a:gs>
                    <a:gs pos="100000">
                      <a:schemeClr val="accent2"/>
                    </a:gs>
                  </a:gsLst>
                  <a:lin ang="2700000" scaled="0"/>
                </a:gradFill>
                <a:latin typeface="+mj-lt"/>
                <a:ea typeface="+mj-ea"/>
              </a:rPr>
              <a:t>取得的成绩</a:t>
            </a:r>
          </a:p>
          <a:p>
            <a:endParaRPr lang="zh-CN" altLang="en-US" dirty="0"/>
          </a:p>
        </p:txBody>
      </p:sp>
      <p:sp>
        <p:nvSpPr>
          <p:cNvPr id="3" name="梯形 2">
            <a:extLst>
              <a:ext uri="{FF2B5EF4-FFF2-40B4-BE49-F238E27FC236}">
                <a16:creationId xmlns:a16="http://schemas.microsoft.com/office/drawing/2014/main" id="{3BB801CA-89BE-4925-8A86-2D94CF5B8C86}"/>
              </a:ext>
            </a:extLst>
          </p:cNvPr>
          <p:cNvSpPr/>
          <p:nvPr/>
        </p:nvSpPr>
        <p:spPr>
          <a:xfrm>
            <a:off x="0" y="5087257"/>
            <a:ext cx="12192000" cy="1770743"/>
          </a:xfrm>
          <a:prstGeom prst="trapezoid">
            <a:avLst>
              <a:gd name="adj" fmla="val 124565"/>
            </a:avLst>
          </a:prstGeom>
          <a:gradFill>
            <a:gsLst>
              <a:gs pos="100000">
                <a:schemeClr val="accent1"/>
              </a:gs>
              <a:gs pos="0">
                <a:schemeClr val="accent1">
                  <a:lumMod val="60000"/>
                  <a:lumOff val="40000"/>
                  <a:alpha val="3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77" name="组合 976">
            <a:extLst>
              <a:ext uri="{FF2B5EF4-FFF2-40B4-BE49-F238E27FC236}">
                <a16:creationId xmlns:a16="http://schemas.microsoft.com/office/drawing/2014/main" id="{925E6D3E-A62A-29A7-C441-89BD93799D5E}"/>
              </a:ext>
            </a:extLst>
          </p:cNvPr>
          <p:cNvGrpSpPr/>
          <p:nvPr/>
        </p:nvGrpSpPr>
        <p:grpSpPr>
          <a:xfrm>
            <a:off x="1963883" y="2224768"/>
            <a:ext cx="2554515" cy="3802743"/>
            <a:chOff x="2166183" y="2224768"/>
            <a:chExt cx="2554515" cy="3802743"/>
          </a:xfrm>
        </p:grpSpPr>
        <p:sp>
          <p:nvSpPr>
            <p:cNvPr id="5" name="矩形 4">
              <a:extLst>
                <a:ext uri="{FF2B5EF4-FFF2-40B4-BE49-F238E27FC236}">
                  <a16:creationId xmlns:a16="http://schemas.microsoft.com/office/drawing/2014/main" id="{23D4784A-0B0C-0B83-1E7A-F7E1D4E8B358}"/>
                </a:ext>
              </a:extLst>
            </p:cNvPr>
            <p:cNvSpPr/>
            <p:nvPr/>
          </p:nvSpPr>
          <p:spPr>
            <a:xfrm>
              <a:off x="2166183" y="2224768"/>
              <a:ext cx="2554515" cy="3802743"/>
            </a:xfrm>
            <a:prstGeom prst="rect">
              <a:avLst/>
            </a:prstGeom>
            <a:solidFill>
              <a:schemeClr val="bg1"/>
            </a:solidFill>
            <a:ln w="3175">
              <a:noFill/>
            </a:ln>
            <a:effectLst>
              <a:outerShdw blurRad="368300" dist="254000" dir="9600000" sx="97000" sy="97000" algn="tr" rotWithShape="0">
                <a:schemeClr val="accent1">
                  <a:lumMod val="50000"/>
                  <a:alpha val="1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14" name="图片 913">
              <a:extLst>
                <a:ext uri="{FF2B5EF4-FFF2-40B4-BE49-F238E27FC236}">
                  <a16:creationId xmlns:a16="http://schemas.microsoft.com/office/drawing/2014/main" id="{FB0A75E2-1342-8FD0-86EA-E8E0B5DA5EC1}"/>
                </a:ext>
              </a:extLst>
            </p:cNvPr>
            <p:cNvPicPr>
              <a:picLocks noChangeAspect="1"/>
            </p:cNvPicPr>
            <p:nvPr/>
          </p:nvPicPr>
          <p:blipFill>
            <a:blip r:embed="rId2">
              <a:alphaModFix amt="40000"/>
            </a:blip>
            <a:stretch>
              <a:fillRect/>
            </a:stretch>
          </p:blipFill>
          <p:spPr>
            <a:xfrm>
              <a:off x="2245472" y="2324615"/>
              <a:ext cx="2395936" cy="3603048"/>
            </a:xfrm>
            <a:prstGeom prst="rect">
              <a:avLst/>
            </a:prstGeom>
            <a:ln>
              <a:noFill/>
            </a:ln>
          </p:spPr>
        </p:pic>
      </p:grpSp>
      <p:grpSp>
        <p:nvGrpSpPr>
          <p:cNvPr id="979" name="组合 978">
            <a:extLst>
              <a:ext uri="{FF2B5EF4-FFF2-40B4-BE49-F238E27FC236}">
                <a16:creationId xmlns:a16="http://schemas.microsoft.com/office/drawing/2014/main" id="{00AE7A5D-7EE7-F183-39DA-1F7FEBB96031}"/>
              </a:ext>
            </a:extLst>
          </p:cNvPr>
          <p:cNvGrpSpPr/>
          <p:nvPr/>
        </p:nvGrpSpPr>
        <p:grpSpPr>
          <a:xfrm>
            <a:off x="7636850" y="2224768"/>
            <a:ext cx="2554515" cy="3802743"/>
            <a:chOff x="7470398" y="2224768"/>
            <a:chExt cx="2554515" cy="3802743"/>
          </a:xfrm>
        </p:grpSpPr>
        <p:sp>
          <p:nvSpPr>
            <p:cNvPr id="6" name="矩形 5">
              <a:extLst>
                <a:ext uri="{FF2B5EF4-FFF2-40B4-BE49-F238E27FC236}">
                  <a16:creationId xmlns:a16="http://schemas.microsoft.com/office/drawing/2014/main" id="{DE41033E-EC42-0ED3-ECC4-3BB6CF5838CE}"/>
                </a:ext>
              </a:extLst>
            </p:cNvPr>
            <p:cNvSpPr/>
            <p:nvPr/>
          </p:nvSpPr>
          <p:spPr>
            <a:xfrm>
              <a:off x="7470398" y="2224768"/>
              <a:ext cx="2554515" cy="3802743"/>
            </a:xfrm>
            <a:prstGeom prst="rect">
              <a:avLst/>
            </a:prstGeom>
            <a:solidFill>
              <a:schemeClr val="bg1"/>
            </a:solidFill>
            <a:ln w="3175">
              <a:noFill/>
            </a:ln>
            <a:effectLst>
              <a:outerShdw blurRad="368300" dist="254000" dir="9600000" sx="97000" sy="97000" algn="tr" rotWithShape="0">
                <a:schemeClr val="accent1">
                  <a:lumMod val="50000"/>
                  <a:alpha val="1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15" name="图片 914">
              <a:extLst>
                <a:ext uri="{FF2B5EF4-FFF2-40B4-BE49-F238E27FC236}">
                  <a16:creationId xmlns:a16="http://schemas.microsoft.com/office/drawing/2014/main" id="{E6C66BF6-A176-E164-E198-910B63B61B9B}"/>
                </a:ext>
              </a:extLst>
            </p:cNvPr>
            <p:cNvPicPr>
              <a:picLocks noChangeAspect="1"/>
            </p:cNvPicPr>
            <p:nvPr/>
          </p:nvPicPr>
          <p:blipFill>
            <a:blip r:embed="rId2">
              <a:alphaModFix amt="40000"/>
            </a:blip>
            <a:stretch>
              <a:fillRect/>
            </a:stretch>
          </p:blipFill>
          <p:spPr>
            <a:xfrm>
              <a:off x="7549687" y="2324615"/>
              <a:ext cx="2395936" cy="3603048"/>
            </a:xfrm>
            <a:prstGeom prst="rect">
              <a:avLst/>
            </a:prstGeom>
            <a:ln>
              <a:noFill/>
            </a:ln>
          </p:spPr>
        </p:pic>
      </p:grpSp>
      <p:sp>
        <p:nvSpPr>
          <p:cNvPr id="7" name="文本框 6">
            <a:extLst>
              <a:ext uri="{FF2B5EF4-FFF2-40B4-BE49-F238E27FC236}">
                <a16:creationId xmlns:a16="http://schemas.microsoft.com/office/drawing/2014/main" id="{EFD5E0D7-98DF-3E16-F002-3AE6542E1B0A}"/>
              </a:ext>
            </a:extLst>
          </p:cNvPr>
          <p:cNvSpPr txBox="1"/>
          <p:nvPr/>
        </p:nvSpPr>
        <p:spPr>
          <a:xfrm>
            <a:off x="2399550" y="2929468"/>
            <a:ext cx="1911569" cy="923330"/>
          </a:xfrm>
          <a:prstGeom prst="rect">
            <a:avLst/>
          </a:prstGeom>
          <a:noFill/>
        </p:spPr>
        <p:txBody>
          <a:bodyPr wrap="square">
            <a:noAutofit/>
          </a:bodyPr>
          <a:lstStyle>
            <a:defPPr>
              <a:defRPr lang="zh-CN"/>
            </a:defPPr>
            <a:lvl1pPr>
              <a:defRPr kumimoji="0" sz="8800" b="0" i="0" u="none" strike="noStrike" cap="none" spc="0" normalizeH="0" baseline="0">
                <a:ln>
                  <a:solidFill>
                    <a:schemeClr val="accent1">
                      <a:alpha val="15000"/>
                    </a:schemeClr>
                  </a:solidFill>
                </a:ln>
                <a:noFill/>
                <a:effectLst/>
                <a:uLnTx/>
                <a:uFillTx/>
                <a:latin typeface="+mj-ea"/>
                <a:ea typeface="+mj-ea"/>
              </a:defRPr>
            </a:lvl1pPr>
          </a:lstStyle>
          <a:p>
            <a:r>
              <a:rPr lang="en-US" altLang="zh-CN" sz="5400" dirty="0"/>
              <a:t>TWO</a:t>
            </a:r>
            <a:endParaRPr lang="zh-CN" altLang="en-US" sz="5400" dirty="0"/>
          </a:p>
        </p:txBody>
      </p:sp>
      <p:sp>
        <p:nvSpPr>
          <p:cNvPr id="8" name="文本框 7">
            <a:extLst>
              <a:ext uri="{FF2B5EF4-FFF2-40B4-BE49-F238E27FC236}">
                <a16:creationId xmlns:a16="http://schemas.microsoft.com/office/drawing/2014/main" id="{A06C5D51-3637-9954-C106-84726091BE41}"/>
              </a:ext>
            </a:extLst>
          </p:cNvPr>
          <p:cNvSpPr txBox="1"/>
          <p:nvPr/>
        </p:nvSpPr>
        <p:spPr>
          <a:xfrm>
            <a:off x="7573384" y="2870471"/>
            <a:ext cx="2463938" cy="923330"/>
          </a:xfrm>
          <a:prstGeom prst="rect">
            <a:avLst/>
          </a:prstGeom>
          <a:noFill/>
        </p:spPr>
        <p:txBody>
          <a:bodyPr wrap="square">
            <a:noAutofit/>
          </a:bodyPr>
          <a:lstStyle>
            <a:defPPr>
              <a:defRPr lang="zh-CN"/>
            </a:defPPr>
            <a:lvl1pPr>
              <a:defRPr kumimoji="0" sz="8800" b="0" i="0" u="none" strike="noStrike" cap="none" spc="0" normalizeH="0" baseline="0">
                <a:ln>
                  <a:solidFill>
                    <a:schemeClr val="accent1">
                      <a:alpha val="15000"/>
                    </a:schemeClr>
                  </a:solidFill>
                </a:ln>
                <a:noFill/>
                <a:effectLst/>
                <a:uLnTx/>
                <a:uFillTx/>
                <a:latin typeface="+mj-ea"/>
                <a:ea typeface="+mj-ea"/>
              </a:defRPr>
            </a:lvl1pPr>
          </a:lstStyle>
          <a:p>
            <a:r>
              <a:rPr lang="en-US" altLang="zh-CN" sz="5400" dirty="0"/>
              <a:t>THREE</a:t>
            </a:r>
            <a:endParaRPr lang="zh-CN" altLang="en-US" sz="5400" dirty="0"/>
          </a:p>
        </p:txBody>
      </p:sp>
      <p:sp>
        <p:nvSpPr>
          <p:cNvPr id="12" name="文本框 11">
            <a:extLst>
              <a:ext uri="{FF2B5EF4-FFF2-40B4-BE49-F238E27FC236}">
                <a16:creationId xmlns:a16="http://schemas.microsoft.com/office/drawing/2014/main" id="{72002B34-6C0B-FA21-4354-1797BD7E26D2}"/>
              </a:ext>
            </a:extLst>
          </p:cNvPr>
          <p:cNvSpPr txBox="1"/>
          <p:nvPr/>
        </p:nvSpPr>
        <p:spPr>
          <a:xfrm>
            <a:off x="2903862" y="2171103"/>
            <a:ext cx="936172" cy="1799595"/>
          </a:xfrm>
          <a:prstGeom prst="rect">
            <a:avLst/>
          </a:prstGeom>
          <a:noFill/>
        </p:spPr>
        <p:txBody>
          <a:bodyPr wrap="none" rtlCol="0">
            <a:noAutofit/>
          </a:bodyPr>
          <a:lstStyle>
            <a:defPPr>
              <a:defRPr lang="zh-CN"/>
            </a:defPPr>
            <a:lvl1pPr marR="0" lvl="0" indent="0" algn="ctr" fontAlgn="auto">
              <a:lnSpc>
                <a:spcPct val="125000"/>
              </a:lnSpc>
              <a:spcBef>
                <a:spcPts val="100"/>
              </a:spcBef>
              <a:spcAft>
                <a:spcPts val="100"/>
              </a:spcAft>
              <a:buClrTx/>
              <a:buSzTx/>
              <a:buFontTx/>
              <a:buNone/>
              <a:tabLst/>
              <a:defRPr sz="9600">
                <a:solidFill>
                  <a:schemeClr val="accent1"/>
                </a:solidFill>
                <a:effectLst>
                  <a:reflection blurRad="177800" stA="55000" endA="300" endPos="45500" dist="25400" dir="5400000" sy="-100000" algn="bl" rotWithShape="0"/>
                </a:effectLst>
                <a:latin typeface="+mj-ea"/>
                <a:ea typeface="+mj-ea"/>
              </a:defRPr>
            </a:lvl1pPr>
          </a:lstStyle>
          <a:p>
            <a:r>
              <a:rPr lang="en-US" altLang="zh-CN" sz="11500" dirty="0">
                <a:effectLst>
                  <a:reflection blurRad="177800" stA="47000" endPos="45500" dist="25400" dir="5400000" sy="-100000" algn="bl" rotWithShape="0"/>
                </a:effectLst>
              </a:rPr>
              <a:t>2</a:t>
            </a:r>
            <a:endParaRPr lang="zh-CN" altLang="en-US" sz="11500" dirty="0">
              <a:effectLst>
                <a:reflection blurRad="177800" stA="47000" endPos="45500" dist="25400" dir="5400000" sy="-100000" algn="bl" rotWithShape="0"/>
              </a:effectLst>
            </a:endParaRPr>
          </a:p>
        </p:txBody>
      </p:sp>
      <p:sp>
        <p:nvSpPr>
          <p:cNvPr id="13" name="文本框 12">
            <a:extLst>
              <a:ext uri="{FF2B5EF4-FFF2-40B4-BE49-F238E27FC236}">
                <a16:creationId xmlns:a16="http://schemas.microsoft.com/office/drawing/2014/main" id="{DC0F1F3E-3CEF-FE8E-957E-2A36957B2D8C}"/>
              </a:ext>
            </a:extLst>
          </p:cNvPr>
          <p:cNvSpPr txBox="1"/>
          <p:nvPr/>
        </p:nvSpPr>
        <p:spPr>
          <a:xfrm>
            <a:off x="8435008" y="2171103"/>
            <a:ext cx="936172" cy="1799595"/>
          </a:xfrm>
          <a:prstGeom prst="rect">
            <a:avLst/>
          </a:prstGeom>
          <a:noFill/>
        </p:spPr>
        <p:txBody>
          <a:bodyPr wrap="none" rtlCol="0">
            <a:noAutofit/>
          </a:bodyPr>
          <a:lstStyle>
            <a:defPPr>
              <a:defRPr lang="zh-CN"/>
            </a:defPPr>
            <a:lvl1pPr marR="0" lvl="0" indent="0" algn="ctr" fontAlgn="auto">
              <a:lnSpc>
                <a:spcPct val="125000"/>
              </a:lnSpc>
              <a:spcBef>
                <a:spcPts val="100"/>
              </a:spcBef>
              <a:spcAft>
                <a:spcPts val="100"/>
              </a:spcAft>
              <a:buClrTx/>
              <a:buSzTx/>
              <a:buFontTx/>
              <a:buNone/>
              <a:tabLst/>
              <a:defRPr sz="9600">
                <a:solidFill>
                  <a:schemeClr val="accent1"/>
                </a:solidFill>
                <a:effectLst>
                  <a:reflection blurRad="177800" stA="55000" endA="300" endPos="45500" dist="25400" dir="5400000" sy="-100000" algn="bl" rotWithShape="0"/>
                </a:effectLst>
                <a:latin typeface="+mj-ea"/>
                <a:ea typeface="+mj-ea"/>
              </a:defRPr>
            </a:lvl1pPr>
          </a:lstStyle>
          <a:p>
            <a:r>
              <a:rPr lang="en-US" altLang="zh-CN" sz="11500" dirty="0">
                <a:effectLst>
                  <a:reflection blurRad="177800" stA="47000" endPos="45500" dist="25400" dir="5400000" sy="-100000" algn="bl" rotWithShape="0"/>
                </a:effectLst>
              </a:rPr>
              <a:t>3</a:t>
            </a:r>
            <a:endParaRPr lang="zh-CN" altLang="en-US" sz="11500" dirty="0">
              <a:effectLst>
                <a:reflection blurRad="177800" stA="47000" endPos="45500" dist="25400" dir="5400000" sy="-100000" algn="bl" rotWithShape="0"/>
              </a:effectLst>
            </a:endParaRPr>
          </a:p>
        </p:txBody>
      </p:sp>
      <p:sp>
        <p:nvSpPr>
          <p:cNvPr id="18" name="文本框 17">
            <a:extLst>
              <a:ext uri="{FF2B5EF4-FFF2-40B4-BE49-F238E27FC236}">
                <a16:creationId xmlns:a16="http://schemas.microsoft.com/office/drawing/2014/main" id="{F91A5392-98AC-7B51-B096-982B576FA8CB}"/>
              </a:ext>
            </a:extLst>
          </p:cNvPr>
          <p:cNvSpPr txBox="1"/>
          <p:nvPr/>
        </p:nvSpPr>
        <p:spPr>
          <a:xfrm>
            <a:off x="2029733" y="4381230"/>
            <a:ext cx="2356886" cy="807747"/>
          </a:xfrm>
          <a:prstGeom prst="rect">
            <a:avLst/>
          </a:prstGeom>
          <a:noFill/>
        </p:spPr>
        <p:txBody>
          <a:bodyPr wrap="square" rtlCol="0">
            <a:noAutofit/>
          </a:bodyPr>
          <a:lstStyle/>
          <a:p>
            <a:pPr algn="ctr">
              <a:lnSpc>
                <a:spcPct val="130000"/>
              </a:lnSpc>
            </a:pPr>
            <a:r>
              <a:rPr lang="en-US" altLang="zh-CN" sz="1600" dirty="0">
                <a:solidFill>
                  <a:schemeClr val="accent1"/>
                </a:solidFill>
                <a:latin typeface="+mj-ea"/>
                <a:ea typeface="+mj-ea"/>
              </a:rPr>
              <a:t>20XX</a:t>
            </a:r>
            <a:r>
              <a:rPr lang="zh-CN" altLang="en-US" sz="1600" dirty="0">
                <a:solidFill>
                  <a:schemeClr val="accent1"/>
                </a:solidFill>
                <a:latin typeface="+mj-ea"/>
                <a:ea typeface="+mj-ea"/>
              </a:rPr>
              <a:t>年评为</a:t>
            </a:r>
            <a:endParaRPr lang="en-US" altLang="zh-CN" sz="1600" dirty="0">
              <a:solidFill>
                <a:schemeClr val="accent1"/>
              </a:solidFill>
              <a:latin typeface="+mj-ea"/>
              <a:ea typeface="+mj-ea"/>
            </a:endParaRPr>
          </a:p>
          <a:p>
            <a:pPr algn="ctr">
              <a:lnSpc>
                <a:spcPct val="130000"/>
              </a:lnSpc>
            </a:pPr>
            <a:r>
              <a:rPr lang="en-US" altLang="zh-CN" dirty="0">
                <a:solidFill>
                  <a:schemeClr val="accent1"/>
                </a:solidFill>
                <a:latin typeface="+mj-ea"/>
                <a:ea typeface="+mj-ea"/>
              </a:rPr>
              <a:t>“</a:t>
            </a:r>
            <a:r>
              <a:rPr lang="zh-CN" altLang="en-US" dirty="0">
                <a:solidFill>
                  <a:schemeClr val="accent1"/>
                </a:solidFill>
                <a:latin typeface="+mj-ea"/>
                <a:ea typeface="+mj-ea"/>
              </a:rPr>
              <a:t>最有价值公司</a:t>
            </a:r>
            <a:r>
              <a:rPr lang="en-US" altLang="zh-CN" dirty="0">
                <a:solidFill>
                  <a:schemeClr val="accent1"/>
                </a:solidFill>
                <a:latin typeface="+mj-ea"/>
                <a:ea typeface="+mj-ea"/>
              </a:rPr>
              <a:t>”</a:t>
            </a:r>
            <a:endParaRPr lang="zh-CN" altLang="en-US" dirty="0">
              <a:solidFill>
                <a:schemeClr val="accent1"/>
              </a:solidFill>
              <a:latin typeface="+mj-ea"/>
              <a:ea typeface="+mj-ea"/>
            </a:endParaRPr>
          </a:p>
        </p:txBody>
      </p:sp>
      <p:sp>
        <p:nvSpPr>
          <p:cNvPr id="19" name="文本框 18">
            <a:extLst>
              <a:ext uri="{FF2B5EF4-FFF2-40B4-BE49-F238E27FC236}">
                <a16:creationId xmlns:a16="http://schemas.microsoft.com/office/drawing/2014/main" id="{75DA9F00-42D9-1322-2926-62E3316ACEE3}"/>
              </a:ext>
            </a:extLst>
          </p:cNvPr>
          <p:cNvSpPr txBox="1"/>
          <p:nvPr/>
        </p:nvSpPr>
        <p:spPr>
          <a:xfrm>
            <a:off x="7735664" y="4381230"/>
            <a:ext cx="2356886" cy="773302"/>
          </a:xfrm>
          <a:prstGeom prst="rect">
            <a:avLst/>
          </a:prstGeom>
          <a:noFill/>
        </p:spPr>
        <p:txBody>
          <a:bodyPr wrap="square" rtlCol="0">
            <a:noAutofit/>
          </a:bodyPr>
          <a:lstStyle/>
          <a:p>
            <a:pPr algn="ctr">
              <a:lnSpc>
                <a:spcPct val="130000"/>
              </a:lnSpc>
            </a:pPr>
            <a:r>
              <a:rPr lang="en-US" altLang="zh-CN" sz="1600" dirty="0">
                <a:solidFill>
                  <a:schemeClr val="accent1"/>
                </a:solidFill>
                <a:latin typeface="+mj-ea"/>
                <a:ea typeface="+mj-ea"/>
              </a:rPr>
              <a:t>20XX</a:t>
            </a:r>
            <a:r>
              <a:rPr lang="zh-CN" altLang="en-US" sz="1600" dirty="0">
                <a:solidFill>
                  <a:schemeClr val="accent1"/>
                </a:solidFill>
                <a:latin typeface="+mj-ea"/>
                <a:ea typeface="+mj-ea"/>
              </a:rPr>
              <a:t>年评为</a:t>
            </a:r>
            <a:endParaRPr lang="en-US" altLang="zh-CN" sz="1600" dirty="0">
              <a:solidFill>
                <a:schemeClr val="accent1"/>
              </a:solidFill>
              <a:latin typeface="+mj-ea"/>
              <a:ea typeface="+mj-ea"/>
            </a:endParaRPr>
          </a:p>
          <a:p>
            <a:pPr algn="ctr">
              <a:lnSpc>
                <a:spcPct val="130000"/>
              </a:lnSpc>
            </a:pPr>
            <a:r>
              <a:rPr lang="en-US" altLang="zh-CN" dirty="0">
                <a:solidFill>
                  <a:schemeClr val="accent1"/>
                </a:solidFill>
                <a:latin typeface="+mj-ea"/>
                <a:ea typeface="+mj-ea"/>
              </a:rPr>
              <a:t>“</a:t>
            </a:r>
            <a:r>
              <a:rPr lang="zh-CN" altLang="en-US" dirty="0">
                <a:solidFill>
                  <a:schemeClr val="accent1"/>
                </a:solidFill>
                <a:latin typeface="+mj-ea"/>
                <a:ea typeface="+mj-ea"/>
              </a:rPr>
              <a:t>最有潜力公司</a:t>
            </a:r>
            <a:r>
              <a:rPr lang="en-US" altLang="zh-CN" dirty="0">
                <a:solidFill>
                  <a:schemeClr val="accent1"/>
                </a:solidFill>
                <a:latin typeface="+mj-ea"/>
                <a:ea typeface="+mj-ea"/>
              </a:rPr>
              <a:t>”</a:t>
            </a:r>
            <a:endParaRPr lang="zh-CN" altLang="en-US" dirty="0">
              <a:solidFill>
                <a:schemeClr val="accent1"/>
              </a:solidFill>
              <a:latin typeface="+mj-ea"/>
              <a:ea typeface="+mj-ea"/>
            </a:endParaRPr>
          </a:p>
        </p:txBody>
      </p:sp>
      <p:grpSp>
        <p:nvGrpSpPr>
          <p:cNvPr id="20" name="组合 19">
            <a:extLst>
              <a:ext uri="{FF2B5EF4-FFF2-40B4-BE49-F238E27FC236}">
                <a16:creationId xmlns:a16="http://schemas.microsoft.com/office/drawing/2014/main" id="{EE37156D-B939-B708-CA28-41CF384C24CA}"/>
              </a:ext>
            </a:extLst>
          </p:cNvPr>
          <p:cNvGrpSpPr/>
          <p:nvPr/>
        </p:nvGrpSpPr>
        <p:grpSpPr>
          <a:xfrm>
            <a:off x="2180675" y="4297755"/>
            <a:ext cx="2120930" cy="891222"/>
            <a:chOff x="2372032" y="4297755"/>
            <a:chExt cx="2035974" cy="891222"/>
          </a:xfrm>
          <a:gradFill>
            <a:gsLst>
              <a:gs pos="100000">
                <a:schemeClr val="bg1">
                  <a:lumMod val="75000"/>
                </a:schemeClr>
              </a:gs>
              <a:gs pos="0">
                <a:schemeClr val="bg1">
                  <a:lumMod val="95000"/>
                </a:schemeClr>
              </a:gs>
            </a:gsLst>
            <a:lin ang="5400000" scaled="1"/>
          </a:gradFill>
        </p:grpSpPr>
        <p:sp>
          <p:nvSpPr>
            <p:cNvPr id="21" name="Freeform 1266">
              <a:extLst>
                <a:ext uri="{FF2B5EF4-FFF2-40B4-BE49-F238E27FC236}">
                  <a16:creationId xmlns:a16="http://schemas.microsoft.com/office/drawing/2014/main" id="{031B2DB6-A473-64F4-BA69-840815441B93}"/>
                </a:ext>
              </a:extLst>
            </p:cNvPr>
            <p:cNvSpPr>
              <a:spLocks/>
            </p:cNvSpPr>
            <p:nvPr/>
          </p:nvSpPr>
          <p:spPr bwMode="auto">
            <a:xfrm>
              <a:off x="4004774" y="4297755"/>
              <a:ext cx="403232" cy="889618"/>
            </a:xfrm>
            <a:custGeom>
              <a:avLst/>
              <a:gdLst>
                <a:gd name="T0" fmla="*/ 683 w 900"/>
                <a:gd name="T1" fmla="*/ 1322 h 1887"/>
                <a:gd name="T2" fmla="*/ 621 w 900"/>
                <a:gd name="T3" fmla="*/ 1439 h 1887"/>
                <a:gd name="T4" fmla="*/ 824 w 900"/>
                <a:gd name="T5" fmla="*/ 1387 h 1887"/>
                <a:gd name="T6" fmla="*/ 479 w 900"/>
                <a:gd name="T7" fmla="*/ 1621 h 1887"/>
                <a:gd name="T8" fmla="*/ 762 w 900"/>
                <a:gd name="T9" fmla="*/ 1543 h 1887"/>
                <a:gd name="T10" fmla="*/ 431 w 900"/>
                <a:gd name="T11" fmla="*/ 1687 h 1887"/>
                <a:gd name="T12" fmla="*/ 436 w 900"/>
                <a:gd name="T13" fmla="*/ 1733 h 1887"/>
                <a:gd name="T14" fmla="*/ 559 w 900"/>
                <a:gd name="T15" fmla="*/ 1792 h 1887"/>
                <a:gd name="T16" fmla="*/ 194 w 900"/>
                <a:gd name="T17" fmla="*/ 1826 h 1887"/>
                <a:gd name="T18" fmla="*/ 51 w 900"/>
                <a:gd name="T19" fmla="*/ 1867 h 1887"/>
                <a:gd name="T20" fmla="*/ 309 w 900"/>
                <a:gd name="T21" fmla="*/ 1508 h 1887"/>
                <a:gd name="T22" fmla="*/ 270 w 900"/>
                <a:gd name="T23" fmla="*/ 1764 h 1887"/>
                <a:gd name="T24" fmla="*/ 434 w 900"/>
                <a:gd name="T25" fmla="*/ 1368 h 1887"/>
                <a:gd name="T26" fmla="*/ 466 w 900"/>
                <a:gd name="T27" fmla="*/ 1606 h 1887"/>
                <a:gd name="T28" fmla="*/ 495 w 900"/>
                <a:gd name="T29" fmla="*/ 1364 h 1887"/>
                <a:gd name="T30" fmla="*/ 599 w 900"/>
                <a:gd name="T31" fmla="*/ 1435 h 1887"/>
                <a:gd name="T32" fmla="*/ 581 w 900"/>
                <a:gd name="T33" fmla="*/ 1221 h 1887"/>
                <a:gd name="T34" fmla="*/ 686 w 900"/>
                <a:gd name="T35" fmla="*/ 1249 h 1887"/>
                <a:gd name="T36" fmla="*/ 599 w 900"/>
                <a:gd name="T37" fmla="*/ 997 h 1887"/>
                <a:gd name="T38" fmla="*/ 731 w 900"/>
                <a:gd name="T39" fmla="*/ 946 h 1887"/>
                <a:gd name="T40" fmla="*/ 563 w 900"/>
                <a:gd name="T41" fmla="*/ 759 h 1887"/>
                <a:gd name="T42" fmla="*/ 715 w 900"/>
                <a:gd name="T43" fmla="*/ 772 h 1887"/>
                <a:gd name="T44" fmla="*/ 526 w 900"/>
                <a:gd name="T45" fmla="*/ 622 h 1887"/>
                <a:gd name="T46" fmla="*/ 669 w 900"/>
                <a:gd name="T47" fmla="*/ 618 h 1887"/>
                <a:gd name="T48" fmla="*/ 562 w 900"/>
                <a:gd name="T49" fmla="*/ 494 h 1887"/>
                <a:gd name="T50" fmla="*/ 592 w 900"/>
                <a:gd name="T51" fmla="*/ 471 h 1887"/>
                <a:gd name="T52" fmla="*/ 556 w 900"/>
                <a:gd name="T53" fmla="*/ 410 h 1887"/>
                <a:gd name="T54" fmla="*/ 361 w 900"/>
                <a:gd name="T55" fmla="*/ 332 h 1887"/>
                <a:gd name="T56" fmla="*/ 443 w 900"/>
                <a:gd name="T57" fmla="*/ 279 h 1887"/>
                <a:gd name="T58" fmla="*/ 222 w 900"/>
                <a:gd name="T59" fmla="*/ 225 h 1887"/>
                <a:gd name="T60" fmla="*/ 197 w 900"/>
                <a:gd name="T61" fmla="*/ 187 h 1887"/>
                <a:gd name="T62" fmla="*/ 180 w 900"/>
                <a:gd name="T63" fmla="*/ 104 h 1887"/>
                <a:gd name="T64" fmla="*/ 204 w 900"/>
                <a:gd name="T65" fmla="*/ 84 h 1887"/>
                <a:gd name="T66" fmla="*/ 218 w 900"/>
                <a:gd name="T67" fmla="*/ 0 h 1887"/>
                <a:gd name="T68" fmla="*/ 338 w 900"/>
                <a:gd name="T69" fmla="*/ 171 h 1887"/>
                <a:gd name="T70" fmla="*/ 423 w 900"/>
                <a:gd name="T71" fmla="*/ 138 h 1887"/>
                <a:gd name="T72" fmla="*/ 472 w 900"/>
                <a:gd name="T73" fmla="*/ 272 h 1887"/>
                <a:gd name="T74" fmla="*/ 534 w 900"/>
                <a:gd name="T75" fmla="*/ 221 h 1887"/>
                <a:gd name="T76" fmla="*/ 573 w 900"/>
                <a:gd name="T77" fmla="*/ 398 h 1887"/>
                <a:gd name="T78" fmla="*/ 648 w 900"/>
                <a:gd name="T79" fmla="*/ 352 h 1887"/>
                <a:gd name="T80" fmla="*/ 654 w 900"/>
                <a:gd name="T81" fmla="*/ 522 h 1887"/>
                <a:gd name="T82" fmla="*/ 727 w 900"/>
                <a:gd name="T83" fmla="*/ 429 h 1887"/>
                <a:gd name="T84" fmla="*/ 790 w 900"/>
                <a:gd name="T85" fmla="*/ 517 h 1887"/>
                <a:gd name="T86" fmla="*/ 731 w 900"/>
                <a:gd name="T87" fmla="*/ 770 h 1887"/>
                <a:gd name="T88" fmla="*/ 859 w 900"/>
                <a:gd name="T89" fmla="*/ 692 h 1887"/>
                <a:gd name="T90" fmla="*/ 749 w 900"/>
                <a:gd name="T91" fmla="*/ 946 h 1887"/>
                <a:gd name="T92" fmla="*/ 849 w 900"/>
                <a:gd name="T93" fmla="*/ 902 h 1887"/>
                <a:gd name="T94" fmla="*/ 738 w 900"/>
                <a:gd name="T95" fmla="*/ 1127 h 1887"/>
                <a:gd name="T96" fmla="*/ 712 w 900"/>
                <a:gd name="T97" fmla="*/ 1236 h 18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00" h="1887">
                  <a:moveTo>
                    <a:pt x="900" y="1106"/>
                  </a:moveTo>
                  <a:cubicBezTo>
                    <a:pt x="894" y="1125"/>
                    <a:pt x="889" y="1144"/>
                    <a:pt x="883" y="1163"/>
                  </a:cubicBezTo>
                  <a:cubicBezTo>
                    <a:pt x="869" y="1202"/>
                    <a:pt x="851" y="1239"/>
                    <a:pt x="823" y="1269"/>
                  </a:cubicBezTo>
                  <a:cubicBezTo>
                    <a:pt x="785" y="1310"/>
                    <a:pt x="739" y="1329"/>
                    <a:pt x="683" y="1322"/>
                  </a:cubicBezTo>
                  <a:cubicBezTo>
                    <a:pt x="679" y="1322"/>
                    <a:pt x="676" y="1322"/>
                    <a:pt x="674" y="1326"/>
                  </a:cubicBezTo>
                  <a:cubicBezTo>
                    <a:pt x="655" y="1364"/>
                    <a:pt x="636" y="1402"/>
                    <a:pt x="617" y="1440"/>
                  </a:cubicBezTo>
                  <a:cubicBezTo>
                    <a:pt x="616" y="1441"/>
                    <a:pt x="617" y="1441"/>
                    <a:pt x="616" y="1443"/>
                  </a:cubicBezTo>
                  <a:cubicBezTo>
                    <a:pt x="618" y="1441"/>
                    <a:pt x="620" y="1440"/>
                    <a:pt x="621" y="1439"/>
                  </a:cubicBezTo>
                  <a:cubicBezTo>
                    <a:pt x="651" y="1408"/>
                    <a:pt x="680" y="1377"/>
                    <a:pt x="717" y="1355"/>
                  </a:cubicBezTo>
                  <a:cubicBezTo>
                    <a:pt x="756" y="1330"/>
                    <a:pt x="800" y="1318"/>
                    <a:pt x="847" y="1322"/>
                  </a:cubicBezTo>
                  <a:cubicBezTo>
                    <a:pt x="850" y="1322"/>
                    <a:pt x="852" y="1323"/>
                    <a:pt x="858" y="1324"/>
                  </a:cubicBezTo>
                  <a:cubicBezTo>
                    <a:pt x="846" y="1346"/>
                    <a:pt x="836" y="1367"/>
                    <a:pt x="824" y="1387"/>
                  </a:cubicBezTo>
                  <a:cubicBezTo>
                    <a:pt x="803" y="1422"/>
                    <a:pt x="778" y="1454"/>
                    <a:pt x="746" y="1479"/>
                  </a:cubicBezTo>
                  <a:cubicBezTo>
                    <a:pt x="693" y="1520"/>
                    <a:pt x="635" y="1533"/>
                    <a:pt x="571" y="1510"/>
                  </a:cubicBezTo>
                  <a:cubicBezTo>
                    <a:pt x="555" y="1529"/>
                    <a:pt x="541" y="1548"/>
                    <a:pt x="525" y="1567"/>
                  </a:cubicBezTo>
                  <a:cubicBezTo>
                    <a:pt x="510" y="1585"/>
                    <a:pt x="494" y="1602"/>
                    <a:pt x="479" y="1621"/>
                  </a:cubicBezTo>
                  <a:cubicBezTo>
                    <a:pt x="482" y="1619"/>
                    <a:pt x="485" y="1617"/>
                    <a:pt x="489" y="1615"/>
                  </a:cubicBezTo>
                  <a:cubicBezTo>
                    <a:pt x="516" y="1598"/>
                    <a:pt x="543" y="1580"/>
                    <a:pt x="571" y="1565"/>
                  </a:cubicBezTo>
                  <a:cubicBezTo>
                    <a:pt x="610" y="1543"/>
                    <a:pt x="653" y="1530"/>
                    <a:pt x="699" y="1531"/>
                  </a:cubicBezTo>
                  <a:cubicBezTo>
                    <a:pt x="720" y="1532"/>
                    <a:pt x="741" y="1534"/>
                    <a:pt x="762" y="1543"/>
                  </a:cubicBezTo>
                  <a:cubicBezTo>
                    <a:pt x="752" y="1556"/>
                    <a:pt x="743" y="1569"/>
                    <a:pt x="733" y="1580"/>
                  </a:cubicBezTo>
                  <a:cubicBezTo>
                    <a:pt x="699" y="1619"/>
                    <a:pt x="663" y="1654"/>
                    <a:pt x="617" y="1678"/>
                  </a:cubicBezTo>
                  <a:cubicBezTo>
                    <a:pt x="563" y="1706"/>
                    <a:pt x="507" y="1717"/>
                    <a:pt x="448" y="1695"/>
                  </a:cubicBezTo>
                  <a:cubicBezTo>
                    <a:pt x="442" y="1693"/>
                    <a:pt x="437" y="1690"/>
                    <a:pt x="431" y="1687"/>
                  </a:cubicBezTo>
                  <a:cubicBezTo>
                    <a:pt x="426" y="1684"/>
                    <a:pt x="421" y="1681"/>
                    <a:pt x="418" y="1679"/>
                  </a:cubicBezTo>
                  <a:cubicBezTo>
                    <a:pt x="369" y="1714"/>
                    <a:pt x="322" y="1749"/>
                    <a:pt x="277" y="1781"/>
                  </a:cubicBezTo>
                  <a:cubicBezTo>
                    <a:pt x="286" y="1778"/>
                    <a:pt x="300" y="1772"/>
                    <a:pt x="313" y="1768"/>
                  </a:cubicBezTo>
                  <a:cubicBezTo>
                    <a:pt x="353" y="1753"/>
                    <a:pt x="394" y="1740"/>
                    <a:pt x="436" y="1733"/>
                  </a:cubicBezTo>
                  <a:cubicBezTo>
                    <a:pt x="482" y="1726"/>
                    <a:pt x="526" y="1729"/>
                    <a:pt x="569" y="1747"/>
                  </a:cubicBezTo>
                  <a:cubicBezTo>
                    <a:pt x="578" y="1750"/>
                    <a:pt x="585" y="1754"/>
                    <a:pt x="593" y="1758"/>
                  </a:cubicBezTo>
                  <a:cubicBezTo>
                    <a:pt x="595" y="1759"/>
                    <a:pt x="596" y="1760"/>
                    <a:pt x="598" y="1762"/>
                  </a:cubicBezTo>
                  <a:cubicBezTo>
                    <a:pt x="585" y="1772"/>
                    <a:pt x="572" y="1782"/>
                    <a:pt x="559" y="1792"/>
                  </a:cubicBezTo>
                  <a:cubicBezTo>
                    <a:pt x="517" y="1822"/>
                    <a:pt x="472" y="1848"/>
                    <a:pt x="423" y="1865"/>
                  </a:cubicBezTo>
                  <a:cubicBezTo>
                    <a:pt x="374" y="1881"/>
                    <a:pt x="325" y="1887"/>
                    <a:pt x="275" y="1874"/>
                  </a:cubicBezTo>
                  <a:cubicBezTo>
                    <a:pt x="245" y="1866"/>
                    <a:pt x="218" y="1852"/>
                    <a:pt x="197" y="1829"/>
                  </a:cubicBezTo>
                  <a:cubicBezTo>
                    <a:pt x="196" y="1827"/>
                    <a:pt x="194" y="1826"/>
                    <a:pt x="194" y="1826"/>
                  </a:cubicBezTo>
                  <a:cubicBezTo>
                    <a:pt x="159" y="1840"/>
                    <a:pt x="125" y="1855"/>
                    <a:pt x="91" y="1869"/>
                  </a:cubicBezTo>
                  <a:cubicBezTo>
                    <a:pt x="80" y="1874"/>
                    <a:pt x="68" y="1877"/>
                    <a:pt x="57" y="1881"/>
                  </a:cubicBezTo>
                  <a:cubicBezTo>
                    <a:pt x="51" y="1883"/>
                    <a:pt x="46" y="1885"/>
                    <a:pt x="43" y="1878"/>
                  </a:cubicBezTo>
                  <a:cubicBezTo>
                    <a:pt x="40" y="1871"/>
                    <a:pt x="46" y="1869"/>
                    <a:pt x="51" y="1867"/>
                  </a:cubicBezTo>
                  <a:cubicBezTo>
                    <a:pt x="94" y="1849"/>
                    <a:pt x="136" y="1832"/>
                    <a:pt x="178" y="1815"/>
                  </a:cubicBezTo>
                  <a:cubicBezTo>
                    <a:pt x="183" y="1813"/>
                    <a:pt x="185" y="1811"/>
                    <a:pt x="184" y="1805"/>
                  </a:cubicBezTo>
                  <a:cubicBezTo>
                    <a:pt x="170" y="1749"/>
                    <a:pt x="179" y="1696"/>
                    <a:pt x="207" y="1646"/>
                  </a:cubicBezTo>
                  <a:cubicBezTo>
                    <a:pt x="235" y="1595"/>
                    <a:pt x="270" y="1550"/>
                    <a:pt x="309" y="1508"/>
                  </a:cubicBezTo>
                  <a:cubicBezTo>
                    <a:pt x="310" y="1507"/>
                    <a:pt x="311" y="1507"/>
                    <a:pt x="312" y="1506"/>
                  </a:cubicBezTo>
                  <a:cubicBezTo>
                    <a:pt x="342" y="1541"/>
                    <a:pt x="358" y="1580"/>
                    <a:pt x="352" y="1627"/>
                  </a:cubicBezTo>
                  <a:cubicBezTo>
                    <a:pt x="347" y="1671"/>
                    <a:pt x="324" y="1706"/>
                    <a:pt x="295" y="1737"/>
                  </a:cubicBezTo>
                  <a:cubicBezTo>
                    <a:pt x="287" y="1746"/>
                    <a:pt x="278" y="1755"/>
                    <a:pt x="270" y="1764"/>
                  </a:cubicBezTo>
                  <a:cubicBezTo>
                    <a:pt x="317" y="1736"/>
                    <a:pt x="362" y="1703"/>
                    <a:pt x="402" y="1668"/>
                  </a:cubicBezTo>
                  <a:cubicBezTo>
                    <a:pt x="394" y="1646"/>
                    <a:pt x="385" y="1625"/>
                    <a:pt x="379" y="1604"/>
                  </a:cubicBezTo>
                  <a:cubicBezTo>
                    <a:pt x="369" y="1568"/>
                    <a:pt x="372" y="1531"/>
                    <a:pt x="382" y="1495"/>
                  </a:cubicBezTo>
                  <a:cubicBezTo>
                    <a:pt x="394" y="1450"/>
                    <a:pt x="412" y="1408"/>
                    <a:pt x="434" y="1368"/>
                  </a:cubicBezTo>
                  <a:cubicBezTo>
                    <a:pt x="435" y="1367"/>
                    <a:pt x="435" y="1366"/>
                    <a:pt x="436" y="1364"/>
                  </a:cubicBezTo>
                  <a:cubicBezTo>
                    <a:pt x="475" y="1391"/>
                    <a:pt x="500" y="1427"/>
                    <a:pt x="505" y="1474"/>
                  </a:cubicBezTo>
                  <a:cubicBezTo>
                    <a:pt x="510" y="1517"/>
                    <a:pt x="496" y="1555"/>
                    <a:pt x="475" y="1591"/>
                  </a:cubicBezTo>
                  <a:cubicBezTo>
                    <a:pt x="472" y="1596"/>
                    <a:pt x="469" y="1601"/>
                    <a:pt x="466" y="1606"/>
                  </a:cubicBezTo>
                  <a:cubicBezTo>
                    <a:pt x="467" y="1607"/>
                    <a:pt x="468" y="1608"/>
                    <a:pt x="469" y="1608"/>
                  </a:cubicBezTo>
                  <a:cubicBezTo>
                    <a:pt x="498" y="1573"/>
                    <a:pt x="527" y="1538"/>
                    <a:pt x="557" y="1503"/>
                  </a:cubicBezTo>
                  <a:cubicBezTo>
                    <a:pt x="549" y="1493"/>
                    <a:pt x="541" y="1485"/>
                    <a:pt x="535" y="1476"/>
                  </a:cubicBezTo>
                  <a:cubicBezTo>
                    <a:pt x="510" y="1443"/>
                    <a:pt x="496" y="1405"/>
                    <a:pt x="495" y="1364"/>
                  </a:cubicBezTo>
                  <a:cubicBezTo>
                    <a:pt x="493" y="1314"/>
                    <a:pt x="502" y="1266"/>
                    <a:pt x="516" y="1218"/>
                  </a:cubicBezTo>
                  <a:cubicBezTo>
                    <a:pt x="516" y="1218"/>
                    <a:pt x="516" y="1217"/>
                    <a:pt x="517" y="1216"/>
                  </a:cubicBezTo>
                  <a:cubicBezTo>
                    <a:pt x="558" y="1236"/>
                    <a:pt x="591" y="1263"/>
                    <a:pt x="606" y="1307"/>
                  </a:cubicBezTo>
                  <a:cubicBezTo>
                    <a:pt x="620" y="1351"/>
                    <a:pt x="613" y="1393"/>
                    <a:pt x="599" y="1435"/>
                  </a:cubicBezTo>
                  <a:cubicBezTo>
                    <a:pt x="600" y="1436"/>
                    <a:pt x="601" y="1436"/>
                    <a:pt x="602" y="1436"/>
                  </a:cubicBezTo>
                  <a:cubicBezTo>
                    <a:pt x="622" y="1397"/>
                    <a:pt x="642" y="1357"/>
                    <a:pt x="661" y="1318"/>
                  </a:cubicBezTo>
                  <a:cubicBezTo>
                    <a:pt x="646" y="1306"/>
                    <a:pt x="633" y="1295"/>
                    <a:pt x="620" y="1283"/>
                  </a:cubicBezTo>
                  <a:cubicBezTo>
                    <a:pt x="603" y="1265"/>
                    <a:pt x="591" y="1244"/>
                    <a:pt x="581" y="1221"/>
                  </a:cubicBezTo>
                  <a:cubicBezTo>
                    <a:pt x="561" y="1175"/>
                    <a:pt x="561" y="1127"/>
                    <a:pt x="561" y="1079"/>
                  </a:cubicBezTo>
                  <a:cubicBezTo>
                    <a:pt x="561" y="1073"/>
                    <a:pt x="562" y="1066"/>
                    <a:pt x="563" y="1059"/>
                  </a:cubicBezTo>
                  <a:cubicBezTo>
                    <a:pt x="606" y="1068"/>
                    <a:pt x="641" y="1090"/>
                    <a:pt x="664" y="1127"/>
                  </a:cubicBezTo>
                  <a:cubicBezTo>
                    <a:pt x="687" y="1165"/>
                    <a:pt x="688" y="1207"/>
                    <a:pt x="686" y="1249"/>
                  </a:cubicBezTo>
                  <a:cubicBezTo>
                    <a:pt x="692" y="1229"/>
                    <a:pt x="698" y="1208"/>
                    <a:pt x="703" y="1188"/>
                  </a:cubicBezTo>
                  <a:cubicBezTo>
                    <a:pt x="708" y="1169"/>
                    <a:pt x="711" y="1150"/>
                    <a:pt x="715" y="1131"/>
                  </a:cubicBezTo>
                  <a:cubicBezTo>
                    <a:pt x="716" y="1127"/>
                    <a:pt x="716" y="1124"/>
                    <a:pt x="712" y="1123"/>
                  </a:cubicBezTo>
                  <a:cubicBezTo>
                    <a:pt x="654" y="1099"/>
                    <a:pt x="618" y="1056"/>
                    <a:pt x="599" y="997"/>
                  </a:cubicBezTo>
                  <a:cubicBezTo>
                    <a:pt x="589" y="967"/>
                    <a:pt x="582" y="936"/>
                    <a:pt x="578" y="903"/>
                  </a:cubicBezTo>
                  <a:cubicBezTo>
                    <a:pt x="619" y="904"/>
                    <a:pt x="654" y="918"/>
                    <a:pt x="682" y="948"/>
                  </a:cubicBezTo>
                  <a:cubicBezTo>
                    <a:pt x="710" y="978"/>
                    <a:pt x="720" y="1015"/>
                    <a:pt x="726" y="1054"/>
                  </a:cubicBezTo>
                  <a:cubicBezTo>
                    <a:pt x="731" y="1018"/>
                    <a:pt x="732" y="982"/>
                    <a:pt x="731" y="946"/>
                  </a:cubicBezTo>
                  <a:cubicBezTo>
                    <a:pt x="716" y="940"/>
                    <a:pt x="701" y="936"/>
                    <a:pt x="687" y="930"/>
                  </a:cubicBezTo>
                  <a:cubicBezTo>
                    <a:pt x="648" y="912"/>
                    <a:pt x="621" y="882"/>
                    <a:pt x="601" y="845"/>
                  </a:cubicBezTo>
                  <a:cubicBezTo>
                    <a:pt x="588" y="820"/>
                    <a:pt x="578" y="794"/>
                    <a:pt x="566" y="769"/>
                  </a:cubicBezTo>
                  <a:cubicBezTo>
                    <a:pt x="565" y="766"/>
                    <a:pt x="564" y="763"/>
                    <a:pt x="563" y="759"/>
                  </a:cubicBezTo>
                  <a:cubicBezTo>
                    <a:pt x="602" y="754"/>
                    <a:pt x="637" y="762"/>
                    <a:pt x="667" y="784"/>
                  </a:cubicBezTo>
                  <a:cubicBezTo>
                    <a:pt x="698" y="807"/>
                    <a:pt x="715" y="839"/>
                    <a:pt x="727" y="874"/>
                  </a:cubicBezTo>
                  <a:cubicBezTo>
                    <a:pt x="727" y="874"/>
                    <a:pt x="728" y="874"/>
                    <a:pt x="729" y="873"/>
                  </a:cubicBezTo>
                  <a:cubicBezTo>
                    <a:pt x="724" y="839"/>
                    <a:pt x="719" y="805"/>
                    <a:pt x="715" y="772"/>
                  </a:cubicBezTo>
                  <a:cubicBezTo>
                    <a:pt x="702" y="770"/>
                    <a:pt x="690" y="769"/>
                    <a:pt x="679" y="766"/>
                  </a:cubicBezTo>
                  <a:cubicBezTo>
                    <a:pt x="644" y="759"/>
                    <a:pt x="616" y="741"/>
                    <a:pt x="591" y="716"/>
                  </a:cubicBezTo>
                  <a:cubicBezTo>
                    <a:pt x="566" y="690"/>
                    <a:pt x="546" y="660"/>
                    <a:pt x="529" y="628"/>
                  </a:cubicBezTo>
                  <a:cubicBezTo>
                    <a:pt x="528" y="627"/>
                    <a:pt x="528" y="625"/>
                    <a:pt x="526" y="622"/>
                  </a:cubicBezTo>
                  <a:cubicBezTo>
                    <a:pt x="561" y="613"/>
                    <a:pt x="594" y="615"/>
                    <a:pt x="626" y="631"/>
                  </a:cubicBezTo>
                  <a:cubicBezTo>
                    <a:pt x="659" y="647"/>
                    <a:pt x="679" y="674"/>
                    <a:pt x="698" y="704"/>
                  </a:cubicBezTo>
                  <a:cubicBezTo>
                    <a:pt x="694" y="691"/>
                    <a:pt x="690" y="678"/>
                    <a:pt x="686" y="666"/>
                  </a:cubicBezTo>
                  <a:cubicBezTo>
                    <a:pt x="681" y="650"/>
                    <a:pt x="675" y="634"/>
                    <a:pt x="669" y="618"/>
                  </a:cubicBezTo>
                  <a:cubicBezTo>
                    <a:pt x="668" y="616"/>
                    <a:pt x="665" y="613"/>
                    <a:pt x="663" y="613"/>
                  </a:cubicBezTo>
                  <a:cubicBezTo>
                    <a:pt x="600" y="619"/>
                    <a:pt x="552" y="593"/>
                    <a:pt x="511" y="549"/>
                  </a:cubicBezTo>
                  <a:cubicBezTo>
                    <a:pt x="497" y="534"/>
                    <a:pt x="483" y="517"/>
                    <a:pt x="469" y="501"/>
                  </a:cubicBezTo>
                  <a:cubicBezTo>
                    <a:pt x="500" y="487"/>
                    <a:pt x="531" y="485"/>
                    <a:pt x="562" y="494"/>
                  </a:cubicBezTo>
                  <a:cubicBezTo>
                    <a:pt x="594" y="504"/>
                    <a:pt x="617" y="524"/>
                    <a:pt x="639" y="547"/>
                  </a:cubicBezTo>
                  <a:cubicBezTo>
                    <a:pt x="633" y="536"/>
                    <a:pt x="628" y="525"/>
                    <a:pt x="621" y="513"/>
                  </a:cubicBezTo>
                  <a:cubicBezTo>
                    <a:pt x="615" y="501"/>
                    <a:pt x="607" y="488"/>
                    <a:pt x="600" y="475"/>
                  </a:cubicBezTo>
                  <a:cubicBezTo>
                    <a:pt x="598" y="473"/>
                    <a:pt x="594" y="471"/>
                    <a:pt x="592" y="471"/>
                  </a:cubicBezTo>
                  <a:cubicBezTo>
                    <a:pt x="545" y="482"/>
                    <a:pt x="503" y="473"/>
                    <a:pt x="464" y="446"/>
                  </a:cubicBezTo>
                  <a:cubicBezTo>
                    <a:pt x="441" y="430"/>
                    <a:pt x="421" y="412"/>
                    <a:pt x="399" y="394"/>
                  </a:cubicBezTo>
                  <a:cubicBezTo>
                    <a:pt x="398" y="394"/>
                    <a:pt x="398" y="392"/>
                    <a:pt x="397" y="391"/>
                  </a:cubicBezTo>
                  <a:cubicBezTo>
                    <a:pt x="429" y="369"/>
                    <a:pt x="490" y="356"/>
                    <a:pt x="556" y="410"/>
                  </a:cubicBezTo>
                  <a:cubicBezTo>
                    <a:pt x="548" y="400"/>
                    <a:pt x="541" y="390"/>
                    <a:pt x="534" y="380"/>
                  </a:cubicBezTo>
                  <a:cubicBezTo>
                    <a:pt x="526" y="370"/>
                    <a:pt x="518" y="361"/>
                    <a:pt x="510" y="351"/>
                  </a:cubicBezTo>
                  <a:cubicBezTo>
                    <a:pt x="490" y="359"/>
                    <a:pt x="470" y="363"/>
                    <a:pt x="448" y="362"/>
                  </a:cubicBezTo>
                  <a:cubicBezTo>
                    <a:pt x="417" y="360"/>
                    <a:pt x="389" y="347"/>
                    <a:pt x="361" y="332"/>
                  </a:cubicBezTo>
                  <a:cubicBezTo>
                    <a:pt x="345" y="323"/>
                    <a:pt x="330" y="312"/>
                    <a:pt x="312" y="301"/>
                  </a:cubicBezTo>
                  <a:cubicBezTo>
                    <a:pt x="335" y="283"/>
                    <a:pt x="359" y="275"/>
                    <a:pt x="387" y="275"/>
                  </a:cubicBezTo>
                  <a:cubicBezTo>
                    <a:pt x="414" y="275"/>
                    <a:pt x="438" y="285"/>
                    <a:pt x="462" y="297"/>
                  </a:cubicBezTo>
                  <a:cubicBezTo>
                    <a:pt x="456" y="291"/>
                    <a:pt x="449" y="285"/>
                    <a:pt x="443" y="279"/>
                  </a:cubicBezTo>
                  <a:cubicBezTo>
                    <a:pt x="436" y="272"/>
                    <a:pt x="429" y="267"/>
                    <a:pt x="423" y="260"/>
                  </a:cubicBezTo>
                  <a:cubicBezTo>
                    <a:pt x="417" y="253"/>
                    <a:pt x="412" y="252"/>
                    <a:pt x="402" y="256"/>
                  </a:cubicBezTo>
                  <a:cubicBezTo>
                    <a:pt x="376" y="269"/>
                    <a:pt x="348" y="271"/>
                    <a:pt x="320" y="265"/>
                  </a:cubicBezTo>
                  <a:cubicBezTo>
                    <a:pt x="286" y="257"/>
                    <a:pt x="254" y="243"/>
                    <a:pt x="222" y="225"/>
                  </a:cubicBezTo>
                  <a:cubicBezTo>
                    <a:pt x="264" y="185"/>
                    <a:pt x="310" y="188"/>
                    <a:pt x="360" y="206"/>
                  </a:cubicBezTo>
                  <a:cubicBezTo>
                    <a:pt x="344" y="195"/>
                    <a:pt x="328" y="183"/>
                    <a:pt x="312" y="172"/>
                  </a:cubicBezTo>
                  <a:cubicBezTo>
                    <a:pt x="311" y="171"/>
                    <a:pt x="308" y="171"/>
                    <a:pt x="306" y="172"/>
                  </a:cubicBezTo>
                  <a:cubicBezTo>
                    <a:pt x="272" y="196"/>
                    <a:pt x="235" y="196"/>
                    <a:pt x="197" y="187"/>
                  </a:cubicBezTo>
                  <a:cubicBezTo>
                    <a:pt x="174" y="181"/>
                    <a:pt x="151" y="173"/>
                    <a:pt x="127" y="166"/>
                  </a:cubicBezTo>
                  <a:cubicBezTo>
                    <a:pt x="142" y="145"/>
                    <a:pt x="161" y="134"/>
                    <a:pt x="184" y="130"/>
                  </a:cubicBezTo>
                  <a:cubicBezTo>
                    <a:pt x="207" y="126"/>
                    <a:pt x="230" y="129"/>
                    <a:pt x="252" y="134"/>
                  </a:cubicBezTo>
                  <a:cubicBezTo>
                    <a:pt x="230" y="121"/>
                    <a:pt x="208" y="108"/>
                    <a:pt x="180" y="104"/>
                  </a:cubicBezTo>
                  <a:cubicBezTo>
                    <a:pt x="113" y="94"/>
                    <a:pt x="56" y="63"/>
                    <a:pt x="3" y="21"/>
                  </a:cubicBezTo>
                  <a:cubicBezTo>
                    <a:pt x="2" y="21"/>
                    <a:pt x="2" y="20"/>
                    <a:pt x="0" y="17"/>
                  </a:cubicBezTo>
                  <a:cubicBezTo>
                    <a:pt x="16" y="17"/>
                    <a:pt x="30" y="16"/>
                    <a:pt x="44" y="17"/>
                  </a:cubicBezTo>
                  <a:cubicBezTo>
                    <a:pt x="106" y="20"/>
                    <a:pt x="161" y="39"/>
                    <a:pt x="204" y="84"/>
                  </a:cubicBezTo>
                  <a:cubicBezTo>
                    <a:pt x="222" y="102"/>
                    <a:pt x="246" y="109"/>
                    <a:pt x="265" y="123"/>
                  </a:cubicBezTo>
                  <a:cubicBezTo>
                    <a:pt x="255" y="110"/>
                    <a:pt x="244" y="98"/>
                    <a:pt x="235" y="86"/>
                  </a:cubicBezTo>
                  <a:cubicBezTo>
                    <a:pt x="215" y="60"/>
                    <a:pt x="208" y="32"/>
                    <a:pt x="216" y="0"/>
                  </a:cubicBezTo>
                  <a:cubicBezTo>
                    <a:pt x="217" y="0"/>
                    <a:pt x="217" y="0"/>
                    <a:pt x="218" y="0"/>
                  </a:cubicBezTo>
                  <a:cubicBezTo>
                    <a:pt x="221" y="2"/>
                    <a:pt x="225" y="4"/>
                    <a:pt x="229" y="7"/>
                  </a:cubicBezTo>
                  <a:cubicBezTo>
                    <a:pt x="255" y="22"/>
                    <a:pt x="280" y="40"/>
                    <a:pt x="300" y="63"/>
                  </a:cubicBezTo>
                  <a:cubicBezTo>
                    <a:pt x="319" y="85"/>
                    <a:pt x="332" y="110"/>
                    <a:pt x="325" y="138"/>
                  </a:cubicBezTo>
                  <a:cubicBezTo>
                    <a:pt x="320" y="155"/>
                    <a:pt x="325" y="163"/>
                    <a:pt x="338" y="171"/>
                  </a:cubicBezTo>
                  <a:cubicBezTo>
                    <a:pt x="352" y="180"/>
                    <a:pt x="365" y="191"/>
                    <a:pt x="379" y="201"/>
                  </a:cubicBezTo>
                  <a:cubicBezTo>
                    <a:pt x="347" y="158"/>
                    <a:pt x="319" y="115"/>
                    <a:pt x="341" y="59"/>
                  </a:cubicBezTo>
                  <a:cubicBezTo>
                    <a:pt x="343" y="59"/>
                    <a:pt x="344" y="59"/>
                    <a:pt x="345" y="60"/>
                  </a:cubicBezTo>
                  <a:cubicBezTo>
                    <a:pt x="375" y="81"/>
                    <a:pt x="403" y="106"/>
                    <a:pt x="423" y="138"/>
                  </a:cubicBezTo>
                  <a:cubicBezTo>
                    <a:pt x="436" y="160"/>
                    <a:pt x="443" y="184"/>
                    <a:pt x="437" y="209"/>
                  </a:cubicBezTo>
                  <a:cubicBezTo>
                    <a:pt x="435" y="220"/>
                    <a:pt x="430" y="230"/>
                    <a:pt x="428" y="238"/>
                  </a:cubicBezTo>
                  <a:cubicBezTo>
                    <a:pt x="447" y="258"/>
                    <a:pt x="465" y="278"/>
                    <a:pt x="483" y="297"/>
                  </a:cubicBezTo>
                  <a:cubicBezTo>
                    <a:pt x="480" y="288"/>
                    <a:pt x="476" y="280"/>
                    <a:pt x="472" y="272"/>
                  </a:cubicBezTo>
                  <a:cubicBezTo>
                    <a:pt x="457" y="243"/>
                    <a:pt x="446" y="214"/>
                    <a:pt x="451" y="180"/>
                  </a:cubicBezTo>
                  <a:cubicBezTo>
                    <a:pt x="453" y="165"/>
                    <a:pt x="458" y="150"/>
                    <a:pt x="467" y="137"/>
                  </a:cubicBezTo>
                  <a:cubicBezTo>
                    <a:pt x="470" y="139"/>
                    <a:pt x="472" y="141"/>
                    <a:pt x="475" y="143"/>
                  </a:cubicBezTo>
                  <a:cubicBezTo>
                    <a:pt x="498" y="166"/>
                    <a:pt x="519" y="191"/>
                    <a:pt x="534" y="221"/>
                  </a:cubicBezTo>
                  <a:cubicBezTo>
                    <a:pt x="546" y="246"/>
                    <a:pt x="553" y="272"/>
                    <a:pt x="545" y="300"/>
                  </a:cubicBezTo>
                  <a:cubicBezTo>
                    <a:pt x="541" y="315"/>
                    <a:pt x="533" y="329"/>
                    <a:pt x="526" y="344"/>
                  </a:cubicBezTo>
                  <a:cubicBezTo>
                    <a:pt x="542" y="365"/>
                    <a:pt x="560" y="389"/>
                    <a:pt x="578" y="412"/>
                  </a:cubicBezTo>
                  <a:cubicBezTo>
                    <a:pt x="577" y="406"/>
                    <a:pt x="575" y="402"/>
                    <a:pt x="573" y="398"/>
                  </a:cubicBezTo>
                  <a:cubicBezTo>
                    <a:pt x="569" y="385"/>
                    <a:pt x="565" y="372"/>
                    <a:pt x="561" y="359"/>
                  </a:cubicBezTo>
                  <a:cubicBezTo>
                    <a:pt x="554" y="329"/>
                    <a:pt x="554" y="299"/>
                    <a:pt x="565" y="270"/>
                  </a:cubicBezTo>
                  <a:cubicBezTo>
                    <a:pt x="570" y="258"/>
                    <a:pt x="578" y="247"/>
                    <a:pt x="588" y="238"/>
                  </a:cubicBezTo>
                  <a:cubicBezTo>
                    <a:pt x="616" y="272"/>
                    <a:pt x="638" y="309"/>
                    <a:pt x="648" y="352"/>
                  </a:cubicBezTo>
                  <a:cubicBezTo>
                    <a:pt x="654" y="380"/>
                    <a:pt x="651" y="408"/>
                    <a:pt x="636" y="433"/>
                  </a:cubicBezTo>
                  <a:cubicBezTo>
                    <a:pt x="630" y="444"/>
                    <a:pt x="621" y="454"/>
                    <a:pt x="613" y="464"/>
                  </a:cubicBezTo>
                  <a:cubicBezTo>
                    <a:pt x="627" y="491"/>
                    <a:pt x="643" y="519"/>
                    <a:pt x="659" y="549"/>
                  </a:cubicBezTo>
                  <a:cubicBezTo>
                    <a:pt x="657" y="539"/>
                    <a:pt x="655" y="531"/>
                    <a:pt x="654" y="522"/>
                  </a:cubicBezTo>
                  <a:cubicBezTo>
                    <a:pt x="650" y="493"/>
                    <a:pt x="647" y="464"/>
                    <a:pt x="655" y="435"/>
                  </a:cubicBezTo>
                  <a:cubicBezTo>
                    <a:pt x="663" y="408"/>
                    <a:pt x="676" y="385"/>
                    <a:pt x="699" y="366"/>
                  </a:cubicBezTo>
                  <a:cubicBezTo>
                    <a:pt x="701" y="370"/>
                    <a:pt x="703" y="372"/>
                    <a:pt x="704" y="375"/>
                  </a:cubicBezTo>
                  <a:cubicBezTo>
                    <a:pt x="712" y="393"/>
                    <a:pt x="721" y="411"/>
                    <a:pt x="727" y="429"/>
                  </a:cubicBezTo>
                  <a:cubicBezTo>
                    <a:pt x="737" y="456"/>
                    <a:pt x="743" y="484"/>
                    <a:pt x="741" y="514"/>
                  </a:cubicBezTo>
                  <a:cubicBezTo>
                    <a:pt x="737" y="554"/>
                    <a:pt x="718" y="585"/>
                    <a:pt x="683" y="607"/>
                  </a:cubicBezTo>
                  <a:cubicBezTo>
                    <a:pt x="694" y="639"/>
                    <a:pt x="705" y="671"/>
                    <a:pt x="716" y="705"/>
                  </a:cubicBezTo>
                  <a:cubicBezTo>
                    <a:pt x="713" y="630"/>
                    <a:pt x="721" y="562"/>
                    <a:pt x="790" y="517"/>
                  </a:cubicBezTo>
                  <a:cubicBezTo>
                    <a:pt x="791" y="519"/>
                    <a:pt x="792" y="521"/>
                    <a:pt x="793" y="522"/>
                  </a:cubicBezTo>
                  <a:cubicBezTo>
                    <a:pt x="806" y="558"/>
                    <a:pt x="813" y="595"/>
                    <a:pt x="813" y="633"/>
                  </a:cubicBezTo>
                  <a:cubicBezTo>
                    <a:pt x="814" y="673"/>
                    <a:pt x="804" y="710"/>
                    <a:pt x="774" y="739"/>
                  </a:cubicBezTo>
                  <a:cubicBezTo>
                    <a:pt x="761" y="751"/>
                    <a:pt x="746" y="759"/>
                    <a:pt x="731" y="770"/>
                  </a:cubicBezTo>
                  <a:cubicBezTo>
                    <a:pt x="736" y="803"/>
                    <a:pt x="741" y="839"/>
                    <a:pt x="745" y="872"/>
                  </a:cubicBezTo>
                  <a:cubicBezTo>
                    <a:pt x="750" y="853"/>
                    <a:pt x="754" y="831"/>
                    <a:pt x="760" y="810"/>
                  </a:cubicBezTo>
                  <a:cubicBezTo>
                    <a:pt x="772" y="763"/>
                    <a:pt x="798" y="726"/>
                    <a:pt x="840" y="701"/>
                  </a:cubicBezTo>
                  <a:cubicBezTo>
                    <a:pt x="846" y="697"/>
                    <a:pt x="852" y="695"/>
                    <a:pt x="859" y="692"/>
                  </a:cubicBezTo>
                  <a:cubicBezTo>
                    <a:pt x="860" y="694"/>
                    <a:pt x="861" y="696"/>
                    <a:pt x="861" y="698"/>
                  </a:cubicBezTo>
                  <a:cubicBezTo>
                    <a:pt x="868" y="740"/>
                    <a:pt x="869" y="782"/>
                    <a:pt x="861" y="823"/>
                  </a:cubicBezTo>
                  <a:cubicBezTo>
                    <a:pt x="852" y="866"/>
                    <a:pt x="833" y="902"/>
                    <a:pt x="796" y="925"/>
                  </a:cubicBezTo>
                  <a:cubicBezTo>
                    <a:pt x="781" y="934"/>
                    <a:pt x="765" y="939"/>
                    <a:pt x="749" y="946"/>
                  </a:cubicBezTo>
                  <a:cubicBezTo>
                    <a:pt x="747" y="982"/>
                    <a:pt x="746" y="1019"/>
                    <a:pt x="744" y="1057"/>
                  </a:cubicBezTo>
                  <a:cubicBezTo>
                    <a:pt x="745" y="1054"/>
                    <a:pt x="746" y="1052"/>
                    <a:pt x="746" y="1050"/>
                  </a:cubicBezTo>
                  <a:cubicBezTo>
                    <a:pt x="755" y="1030"/>
                    <a:pt x="762" y="1010"/>
                    <a:pt x="771" y="990"/>
                  </a:cubicBezTo>
                  <a:cubicBezTo>
                    <a:pt x="789" y="953"/>
                    <a:pt x="814" y="923"/>
                    <a:pt x="849" y="902"/>
                  </a:cubicBezTo>
                  <a:cubicBezTo>
                    <a:pt x="864" y="893"/>
                    <a:pt x="880" y="886"/>
                    <a:pt x="898" y="883"/>
                  </a:cubicBezTo>
                  <a:cubicBezTo>
                    <a:pt x="898" y="885"/>
                    <a:pt x="898" y="886"/>
                    <a:pt x="898" y="887"/>
                  </a:cubicBezTo>
                  <a:cubicBezTo>
                    <a:pt x="898" y="935"/>
                    <a:pt x="891" y="983"/>
                    <a:pt x="872" y="1027"/>
                  </a:cubicBezTo>
                  <a:cubicBezTo>
                    <a:pt x="846" y="1086"/>
                    <a:pt x="804" y="1122"/>
                    <a:pt x="738" y="1127"/>
                  </a:cubicBezTo>
                  <a:cubicBezTo>
                    <a:pt x="732" y="1127"/>
                    <a:pt x="732" y="1131"/>
                    <a:pt x="731" y="1135"/>
                  </a:cubicBezTo>
                  <a:cubicBezTo>
                    <a:pt x="723" y="1170"/>
                    <a:pt x="714" y="1204"/>
                    <a:pt x="706" y="1238"/>
                  </a:cubicBezTo>
                  <a:cubicBezTo>
                    <a:pt x="705" y="1241"/>
                    <a:pt x="704" y="1244"/>
                    <a:pt x="704" y="1247"/>
                  </a:cubicBezTo>
                  <a:cubicBezTo>
                    <a:pt x="708" y="1244"/>
                    <a:pt x="710" y="1240"/>
                    <a:pt x="712" y="1236"/>
                  </a:cubicBezTo>
                  <a:cubicBezTo>
                    <a:pt x="734" y="1201"/>
                    <a:pt x="757" y="1167"/>
                    <a:pt x="789" y="1141"/>
                  </a:cubicBezTo>
                  <a:cubicBezTo>
                    <a:pt x="822" y="1116"/>
                    <a:pt x="858" y="1100"/>
                    <a:pt x="900" y="1099"/>
                  </a:cubicBezTo>
                  <a:cubicBezTo>
                    <a:pt x="900" y="1101"/>
                    <a:pt x="900" y="1104"/>
                    <a:pt x="900" y="110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p>
          </p:txBody>
        </p:sp>
        <p:sp>
          <p:nvSpPr>
            <p:cNvPr id="22" name="Freeform 1267">
              <a:extLst>
                <a:ext uri="{FF2B5EF4-FFF2-40B4-BE49-F238E27FC236}">
                  <a16:creationId xmlns:a16="http://schemas.microsoft.com/office/drawing/2014/main" id="{184DB84C-8087-0C16-445E-B51BB0A000A3}"/>
                </a:ext>
              </a:extLst>
            </p:cNvPr>
            <p:cNvSpPr>
              <a:spLocks/>
            </p:cNvSpPr>
            <p:nvPr/>
          </p:nvSpPr>
          <p:spPr bwMode="auto">
            <a:xfrm>
              <a:off x="2372032" y="4297755"/>
              <a:ext cx="410856" cy="891222"/>
            </a:xfrm>
            <a:custGeom>
              <a:avLst/>
              <a:gdLst>
                <a:gd name="T0" fmla="*/ 165 w 918"/>
                <a:gd name="T1" fmla="*/ 1085 h 1891"/>
                <a:gd name="T2" fmla="*/ 26 w 918"/>
                <a:gd name="T3" fmla="*/ 731 h 1891"/>
                <a:gd name="T4" fmla="*/ 152 w 918"/>
                <a:gd name="T5" fmla="*/ 898 h 1891"/>
                <a:gd name="T6" fmla="*/ 82 w 918"/>
                <a:gd name="T7" fmla="*/ 555 h 1891"/>
                <a:gd name="T8" fmla="*/ 164 w 918"/>
                <a:gd name="T9" fmla="*/ 607 h 1891"/>
                <a:gd name="T10" fmla="*/ 218 w 918"/>
                <a:gd name="T11" fmla="*/ 572 h 1891"/>
                <a:gd name="T12" fmla="*/ 268 w 918"/>
                <a:gd name="T13" fmla="*/ 258 h 1891"/>
                <a:gd name="T14" fmla="*/ 337 w 918"/>
                <a:gd name="T15" fmla="*/ 359 h 1891"/>
                <a:gd name="T16" fmla="*/ 400 w 918"/>
                <a:gd name="T17" fmla="*/ 195 h 1891"/>
                <a:gd name="T18" fmla="*/ 414 w 918"/>
                <a:gd name="T19" fmla="*/ 218 h 1891"/>
                <a:gd name="T20" fmla="*/ 473 w 918"/>
                <a:gd name="T21" fmla="*/ 209 h 1891"/>
                <a:gd name="T22" fmla="*/ 534 w 918"/>
                <a:gd name="T23" fmla="*/ 80 h 1891"/>
                <a:gd name="T24" fmla="*/ 634 w 918"/>
                <a:gd name="T25" fmla="*/ 88 h 1891"/>
                <a:gd name="T26" fmla="*/ 643 w 918"/>
                <a:gd name="T27" fmla="*/ 107 h 1891"/>
                <a:gd name="T28" fmla="*/ 688 w 918"/>
                <a:gd name="T29" fmla="*/ 173 h 1891"/>
                <a:gd name="T30" fmla="*/ 494 w 918"/>
                <a:gd name="T31" fmla="*/ 214 h 1891"/>
                <a:gd name="T32" fmla="*/ 447 w 918"/>
                <a:gd name="T33" fmla="*/ 264 h 1891"/>
                <a:gd name="T34" fmla="*/ 545 w 918"/>
                <a:gd name="T35" fmla="*/ 305 h 1891"/>
                <a:gd name="T36" fmla="*/ 347 w 918"/>
                <a:gd name="T37" fmla="*/ 373 h 1891"/>
                <a:gd name="T38" fmla="*/ 405 w 918"/>
                <a:gd name="T39" fmla="*/ 459 h 1891"/>
                <a:gd name="T40" fmla="*/ 237 w 918"/>
                <a:gd name="T41" fmla="*/ 570 h 1891"/>
                <a:gd name="T42" fmla="*/ 327 w 918"/>
                <a:gd name="T43" fmla="*/ 601 h 1891"/>
                <a:gd name="T44" fmla="*/ 190 w 918"/>
                <a:gd name="T45" fmla="*/ 730 h 1891"/>
                <a:gd name="T46" fmla="*/ 274 w 918"/>
                <a:gd name="T47" fmla="*/ 758 h 1891"/>
                <a:gd name="T48" fmla="*/ 187 w 918"/>
                <a:gd name="T49" fmla="*/ 858 h 1891"/>
                <a:gd name="T50" fmla="*/ 318 w 918"/>
                <a:gd name="T51" fmla="*/ 805 h 1891"/>
                <a:gd name="T52" fmla="*/ 181 w 918"/>
                <a:gd name="T53" fmla="*/ 1083 h 1891"/>
                <a:gd name="T54" fmla="*/ 321 w 918"/>
                <a:gd name="T55" fmla="*/ 922 h 1891"/>
                <a:gd name="T56" fmla="*/ 199 w 918"/>
                <a:gd name="T57" fmla="*/ 1160 h 1891"/>
                <a:gd name="T58" fmla="*/ 342 w 918"/>
                <a:gd name="T59" fmla="*/ 1078 h 1891"/>
                <a:gd name="T60" fmla="*/ 271 w 918"/>
                <a:gd name="T61" fmla="*/ 1334 h 1891"/>
                <a:gd name="T62" fmla="*/ 390 w 918"/>
                <a:gd name="T63" fmla="*/ 1237 h 1891"/>
                <a:gd name="T64" fmla="*/ 384 w 918"/>
                <a:gd name="T65" fmla="*/ 1513 h 1891"/>
                <a:gd name="T66" fmla="*/ 430 w 918"/>
                <a:gd name="T67" fmla="*/ 1513 h 1891"/>
                <a:gd name="T68" fmla="*/ 541 w 918"/>
                <a:gd name="T69" fmla="*/ 1674 h 1891"/>
                <a:gd name="T70" fmla="*/ 624 w 918"/>
                <a:gd name="T71" fmla="*/ 1508 h 1891"/>
                <a:gd name="T72" fmla="*/ 776 w 918"/>
                <a:gd name="T73" fmla="*/ 1808 h 1891"/>
                <a:gd name="T74" fmla="*/ 903 w 918"/>
                <a:gd name="T75" fmla="*/ 1868 h 1891"/>
                <a:gd name="T76" fmla="*/ 654 w 918"/>
                <a:gd name="T77" fmla="*/ 1881 h 1891"/>
                <a:gd name="T78" fmla="*/ 397 w 918"/>
                <a:gd name="T79" fmla="*/ 1758 h 1891"/>
                <a:gd name="T80" fmla="*/ 538 w 918"/>
                <a:gd name="T81" fmla="*/ 1691 h 1891"/>
                <a:gd name="T82" fmla="*/ 185 w 918"/>
                <a:gd name="T83" fmla="*/ 1581 h 1891"/>
                <a:gd name="T84" fmla="*/ 460 w 918"/>
                <a:gd name="T85" fmla="*/ 1631 h 1891"/>
                <a:gd name="T86" fmla="*/ 361 w 918"/>
                <a:gd name="T87" fmla="*/ 1529 h 1891"/>
                <a:gd name="T88" fmla="*/ 70 w 918"/>
                <a:gd name="T89" fmla="*/ 1358 h 1891"/>
                <a:gd name="T90" fmla="*/ 316 w 918"/>
                <a:gd name="T91" fmla="*/ 1463 h 1891"/>
                <a:gd name="T92" fmla="*/ 13 w 918"/>
                <a:gd name="T93" fmla="*/ 1142 h 1891"/>
                <a:gd name="T94" fmla="*/ 217 w 918"/>
                <a:gd name="T95" fmla="*/ 1275 h 1891"/>
                <a:gd name="T96" fmla="*/ 2 w 918"/>
                <a:gd name="T97" fmla="*/ 945 h 18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18" h="1891">
                  <a:moveTo>
                    <a:pt x="0" y="922"/>
                  </a:moveTo>
                  <a:cubicBezTo>
                    <a:pt x="27" y="924"/>
                    <a:pt x="51" y="936"/>
                    <a:pt x="73" y="951"/>
                  </a:cubicBezTo>
                  <a:cubicBezTo>
                    <a:pt x="107" y="975"/>
                    <a:pt x="129" y="1009"/>
                    <a:pt x="147" y="1046"/>
                  </a:cubicBezTo>
                  <a:cubicBezTo>
                    <a:pt x="153" y="1058"/>
                    <a:pt x="159" y="1071"/>
                    <a:pt x="165" y="1085"/>
                  </a:cubicBezTo>
                  <a:cubicBezTo>
                    <a:pt x="161" y="1047"/>
                    <a:pt x="157" y="1010"/>
                    <a:pt x="153" y="974"/>
                  </a:cubicBezTo>
                  <a:cubicBezTo>
                    <a:pt x="141" y="971"/>
                    <a:pt x="129" y="968"/>
                    <a:pt x="117" y="963"/>
                  </a:cubicBezTo>
                  <a:cubicBezTo>
                    <a:pt x="72" y="944"/>
                    <a:pt x="47" y="908"/>
                    <a:pt x="34" y="862"/>
                  </a:cubicBezTo>
                  <a:cubicBezTo>
                    <a:pt x="22" y="819"/>
                    <a:pt x="21" y="775"/>
                    <a:pt x="26" y="731"/>
                  </a:cubicBezTo>
                  <a:cubicBezTo>
                    <a:pt x="26" y="731"/>
                    <a:pt x="26" y="730"/>
                    <a:pt x="27" y="729"/>
                  </a:cubicBezTo>
                  <a:cubicBezTo>
                    <a:pt x="31" y="730"/>
                    <a:pt x="35" y="731"/>
                    <a:pt x="38" y="732"/>
                  </a:cubicBezTo>
                  <a:cubicBezTo>
                    <a:pt x="78" y="750"/>
                    <a:pt x="108" y="779"/>
                    <a:pt x="124" y="819"/>
                  </a:cubicBezTo>
                  <a:cubicBezTo>
                    <a:pt x="135" y="845"/>
                    <a:pt x="144" y="874"/>
                    <a:pt x="152" y="898"/>
                  </a:cubicBezTo>
                  <a:cubicBezTo>
                    <a:pt x="155" y="867"/>
                    <a:pt x="157" y="832"/>
                    <a:pt x="160" y="796"/>
                  </a:cubicBezTo>
                  <a:cubicBezTo>
                    <a:pt x="142" y="789"/>
                    <a:pt x="125" y="780"/>
                    <a:pt x="110" y="766"/>
                  </a:cubicBezTo>
                  <a:cubicBezTo>
                    <a:pt x="86" y="742"/>
                    <a:pt x="73" y="712"/>
                    <a:pt x="70" y="679"/>
                  </a:cubicBezTo>
                  <a:cubicBezTo>
                    <a:pt x="65" y="637"/>
                    <a:pt x="71" y="596"/>
                    <a:pt x="82" y="555"/>
                  </a:cubicBezTo>
                  <a:cubicBezTo>
                    <a:pt x="82" y="554"/>
                    <a:pt x="83" y="552"/>
                    <a:pt x="84" y="549"/>
                  </a:cubicBezTo>
                  <a:cubicBezTo>
                    <a:pt x="156" y="590"/>
                    <a:pt x="168" y="658"/>
                    <a:pt x="171" y="732"/>
                  </a:cubicBezTo>
                  <a:cubicBezTo>
                    <a:pt x="180" y="698"/>
                    <a:pt x="188" y="666"/>
                    <a:pt x="196" y="635"/>
                  </a:cubicBezTo>
                  <a:cubicBezTo>
                    <a:pt x="185" y="626"/>
                    <a:pt x="173" y="617"/>
                    <a:pt x="164" y="607"/>
                  </a:cubicBezTo>
                  <a:cubicBezTo>
                    <a:pt x="138" y="580"/>
                    <a:pt x="130" y="547"/>
                    <a:pt x="132" y="511"/>
                  </a:cubicBezTo>
                  <a:cubicBezTo>
                    <a:pt x="135" y="471"/>
                    <a:pt x="146" y="434"/>
                    <a:pt x="163" y="398"/>
                  </a:cubicBezTo>
                  <a:cubicBezTo>
                    <a:pt x="164" y="397"/>
                    <a:pt x="165" y="396"/>
                    <a:pt x="166" y="394"/>
                  </a:cubicBezTo>
                  <a:cubicBezTo>
                    <a:pt x="227" y="441"/>
                    <a:pt x="227" y="505"/>
                    <a:pt x="218" y="572"/>
                  </a:cubicBezTo>
                  <a:cubicBezTo>
                    <a:pt x="232" y="543"/>
                    <a:pt x="245" y="514"/>
                    <a:pt x="258" y="485"/>
                  </a:cubicBezTo>
                  <a:cubicBezTo>
                    <a:pt x="258" y="485"/>
                    <a:pt x="258" y="484"/>
                    <a:pt x="258" y="484"/>
                  </a:cubicBezTo>
                  <a:cubicBezTo>
                    <a:pt x="219" y="453"/>
                    <a:pt x="208" y="413"/>
                    <a:pt x="218" y="366"/>
                  </a:cubicBezTo>
                  <a:cubicBezTo>
                    <a:pt x="226" y="326"/>
                    <a:pt x="245" y="292"/>
                    <a:pt x="268" y="258"/>
                  </a:cubicBezTo>
                  <a:cubicBezTo>
                    <a:pt x="273" y="264"/>
                    <a:pt x="278" y="268"/>
                    <a:pt x="281" y="273"/>
                  </a:cubicBezTo>
                  <a:cubicBezTo>
                    <a:pt x="305" y="307"/>
                    <a:pt x="308" y="345"/>
                    <a:pt x="300" y="384"/>
                  </a:cubicBezTo>
                  <a:cubicBezTo>
                    <a:pt x="297" y="400"/>
                    <a:pt x="292" y="415"/>
                    <a:pt x="288" y="432"/>
                  </a:cubicBezTo>
                  <a:cubicBezTo>
                    <a:pt x="305" y="407"/>
                    <a:pt x="321" y="383"/>
                    <a:pt x="337" y="359"/>
                  </a:cubicBezTo>
                  <a:cubicBezTo>
                    <a:pt x="324" y="345"/>
                    <a:pt x="314" y="329"/>
                    <a:pt x="311" y="309"/>
                  </a:cubicBezTo>
                  <a:cubicBezTo>
                    <a:pt x="307" y="287"/>
                    <a:pt x="309" y="266"/>
                    <a:pt x="317" y="246"/>
                  </a:cubicBezTo>
                  <a:cubicBezTo>
                    <a:pt x="331" y="210"/>
                    <a:pt x="354" y="179"/>
                    <a:pt x="381" y="151"/>
                  </a:cubicBezTo>
                  <a:cubicBezTo>
                    <a:pt x="391" y="164"/>
                    <a:pt x="397" y="179"/>
                    <a:pt x="400" y="195"/>
                  </a:cubicBezTo>
                  <a:cubicBezTo>
                    <a:pt x="407" y="228"/>
                    <a:pt x="397" y="258"/>
                    <a:pt x="384" y="288"/>
                  </a:cubicBezTo>
                  <a:cubicBezTo>
                    <a:pt x="381" y="296"/>
                    <a:pt x="377" y="303"/>
                    <a:pt x="374" y="312"/>
                  </a:cubicBezTo>
                  <a:cubicBezTo>
                    <a:pt x="392" y="292"/>
                    <a:pt x="410" y="272"/>
                    <a:pt x="428" y="253"/>
                  </a:cubicBezTo>
                  <a:cubicBezTo>
                    <a:pt x="423" y="241"/>
                    <a:pt x="417" y="230"/>
                    <a:pt x="414" y="218"/>
                  </a:cubicBezTo>
                  <a:cubicBezTo>
                    <a:pt x="407" y="187"/>
                    <a:pt x="418" y="160"/>
                    <a:pt x="435" y="134"/>
                  </a:cubicBezTo>
                  <a:cubicBezTo>
                    <a:pt x="451" y="109"/>
                    <a:pt x="472" y="88"/>
                    <a:pt x="495" y="69"/>
                  </a:cubicBezTo>
                  <a:cubicBezTo>
                    <a:pt x="496" y="68"/>
                    <a:pt x="498" y="67"/>
                    <a:pt x="501" y="65"/>
                  </a:cubicBezTo>
                  <a:cubicBezTo>
                    <a:pt x="527" y="120"/>
                    <a:pt x="502" y="165"/>
                    <a:pt x="473" y="209"/>
                  </a:cubicBezTo>
                  <a:cubicBezTo>
                    <a:pt x="475" y="208"/>
                    <a:pt x="476" y="207"/>
                    <a:pt x="477" y="206"/>
                  </a:cubicBezTo>
                  <a:cubicBezTo>
                    <a:pt x="493" y="194"/>
                    <a:pt x="508" y="181"/>
                    <a:pt x="523" y="168"/>
                  </a:cubicBezTo>
                  <a:cubicBezTo>
                    <a:pt x="527" y="165"/>
                    <a:pt x="529" y="162"/>
                    <a:pt x="526" y="156"/>
                  </a:cubicBezTo>
                  <a:cubicBezTo>
                    <a:pt x="515" y="129"/>
                    <a:pt x="520" y="104"/>
                    <a:pt x="534" y="80"/>
                  </a:cubicBezTo>
                  <a:cubicBezTo>
                    <a:pt x="549" y="54"/>
                    <a:pt x="593" y="14"/>
                    <a:pt x="622" y="0"/>
                  </a:cubicBezTo>
                  <a:cubicBezTo>
                    <a:pt x="631" y="23"/>
                    <a:pt x="630" y="46"/>
                    <a:pt x="620" y="66"/>
                  </a:cubicBezTo>
                  <a:cubicBezTo>
                    <a:pt x="610" y="86"/>
                    <a:pt x="596" y="105"/>
                    <a:pt x="583" y="126"/>
                  </a:cubicBezTo>
                  <a:cubicBezTo>
                    <a:pt x="601" y="113"/>
                    <a:pt x="620" y="103"/>
                    <a:pt x="634" y="88"/>
                  </a:cubicBezTo>
                  <a:cubicBezTo>
                    <a:pt x="676" y="41"/>
                    <a:pt x="728" y="14"/>
                    <a:pt x="789" y="7"/>
                  </a:cubicBezTo>
                  <a:cubicBezTo>
                    <a:pt x="805" y="5"/>
                    <a:pt x="821" y="5"/>
                    <a:pt x="840" y="4"/>
                  </a:cubicBezTo>
                  <a:cubicBezTo>
                    <a:pt x="837" y="7"/>
                    <a:pt x="836" y="9"/>
                    <a:pt x="835" y="10"/>
                  </a:cubicBezTo>
                  <a:cubicBezTo>
                    <a:pt x="780" y="60"/>
                    <a:pt x="717" y="94"/>
                    <a:pt x="643" y="107"/>
                  </a:cubicBezTo>
                  <a:cubicBezTo>
                    <a:pt x="641" y="107"/>
                    <a:pt x="639" y="108"/>
                    <a:pt x="637" y="109"/>
                  </a:cubicBezTo>
                  <a:cubicBezTo>
                    <a:pt x="622" y="118"/>
                    <a:pt x="608" y="127"/>
                    <a:pt x="594" y="136"/>
                  </a:cubicBezTo>
                  <a:cubicBezTo>
                    <a:pt x="640" y="122"/>
                    <a:pt x="684" y="119"/>
                    <a:pt x="722" y="159"/>
                  </a:cubicBezTo>
                  <a:cubicBezTo>
                    <a:pt x="710" y="164"/>
                    <a:pt x="699" y="169"/>
                    <a:pt x="688" y="173"/>
                  </a:cubicBezTo>
                  <a:cubicBezTo>
                    <a:pt x="658" y="185"/>
                    <a:pt x="627" y="195"/>
                    <a:pt x="593" y="193"/>
                  </a:cubicBezTo>
                  <a:cubicBezTo>
                    <a:pt x="576" y="192"/>
                    <a:pt x="561" y="187"/>
                    <a:pt x="546" y="178"/>
                  </a:cubicBezTo>
                  <a:cubicBezTo>
                    <a:pt x="542" y="175"/>
                    <a:pt x="539" y="176"/>
                    <a:pt x="534" y="179"/>
                  </a:cubicBezTo>
                  <a:cubicBezTo>
                    <a:pt x="521" y="191"/>
                    <a:pt x="507" y="202"/>
                    <a:pt x="494" y="214"/>
                  </a:cubicBezTo>
                  <a:cubicBezTo>
                    <a:pt x="541" y="193"/>
                    <a:pt x="587" y="188"/>
                    <a:pt x="632" y="225"/>
                  </a:cubicBezTo>
                  <a:cubicBezTo>
                    <a:pt x="615" y="234"/>
                    <a:pt x="601" y="243"/>
                    <a:pt x="585" y="250"/>
                  </a:cubicBezTo>
                  <a:cubicBezTo>
                    <a:pt x="563" y="261"/>
                    <a:pt x="540" y="271"/>
                    <a:pt x="515" y="274"/>
                  </a:cubicBezTo>
                  <a:cubicBezTo>
                    <a:pt x="491" y="277"/>
                    <a:pt x="469" y="274"/>
                    <a:pt x="447" y="264"/>
                  </a:cubicBezTo>
                  <a:cubicBezTo>
                    <a:pt x="445" y="263"/>
                    <a:pt x="440" y="264"/>
                    <a:pt x="439" y="265"/>
                  </a:cubicBezTo>
                  <a:cubicBezTo>
                    <a:pt x="425" y="280"/>
                    <a:pt x="411" y="295"/>
                    <a:pt x="397" y="311"/>
                  </a:cubicBezTo>
                  <a:cubicBezTo>
                    <a:pt x="420" y="297"/>
                    <a:pt x="443" y="286"/>
                    <a:pt x="470" y="284"/>
                  </a:cubicBezTo>
                  <a:cubicBezTo>
                    <a:pt x="497" y="282"/>
                    <a:pt x="522" y="289"/>
                    <a:pt x="545" y="305"/>
                  </a:cubicBezTo>
                  <a:cubicBezTo>
                    <a:pt x="541" y="309"/>
                    <a:pt x="538" y="311"/>
                    <a:pt x="534" y="314"/>
                  </a:cubicBezTo>
                  <a:cubicBezTo>
                    <a:pt x="509" y="334"/>
                    <a:pt x="482" y="352"/>
                    <a:pt x="453" y="364"/>
                  </a:cubicBezTo>
                  <a:cubicBezTo>
                    <a:pt x="422" y="377"/>
                    <a:pt x="391" y="379"/>
                    <a:pt x="359" y="369"/>
                  </a:cubicBezTo>
                  <a:cubicBezTo>
                    <a:pt x="353" y="368"/>
                    <a:pt x="350" y="368"/>
                    <a:pt x="347" y="373"/>
                  </a:cubicBezTo>
                  <a:cubicBezTo>
                    <a:pt x="337" y="389"/>
                    <a:pt x="326" y="404"/>
                    <a:pt x="316" y="420"/>
                  </a:cubicBezTo>
                  <a:cubicBezTo>
                    <a:pt x="314" y="422"/>
                    <a:pt x="313" y="424"/>
                    <a:pt x="312" y="427"/>
                  </a:cubicBezTo>
                  <a:cubicBezTo>
                    <a:pt x="359" y="386"/>
                    <a:pt x="409" y="371"/>
                    <a:pt x="468" y="400"/>
                  </a:cubicBezTo>
                  <a:cubicBezTo>
                    <a:pt x="449" y="423"/>
                    <a:pt x="428" y="442"/>
                    <a:pt x="405" y="459"/>
                  </a:cubicBezTo>
                  <a:cubicBezTo>
                    <a:pt x="388" y="471"/>
                    <a:pt x="370" y="483"/>
                    <a:pt x="350" y="488"/>
                  </a:cubicBezTo>
                  <a:cubicBezTo>
                    <a:pt x="338" y="491"/>
                    <a:pt x="325" y="494"/>
                    <a:pt x="312" y="494"/>
                  </a:cubicBezTo>
                  <a:cubicBezTo>
                    <a:pt x="300" y="495"/>
                    <a:pt x="287" y="493"/>
                    <a:pt x="273" y="492"/>
                  </a:cubicBezTo>
                  <a:cubicBezTo>
                    <a:pt x="262" y="518"/>
                    <a:pt x="249" y="544"/>
                    <a:pt x="237" y="570"/>
                  </a:cubicBezTo>
                  <a:cubicBezTo>
                    <a:pt x="238" y="571"/>
                    <a:pt x="238" y="571"/>
                    <a:pt x="239" y="571"/>
                  </a:cubicBezTo>
                  <a:cubicBezTo>
                    <a:pt x="280" y="516"/>
                    <a:pt x="331" y="491"/>
                    <a:pt x="402" y="514"/>
                  </a:cubicBezTo>
                  <a:cubicBezTo>
                    <a:pt x="397" y="520"/>
                    <a:pt x="394" y="526"/>
                    <a:pt x="390" y="532"/>
                  </a:cubicBezTo>
                  <a:cubicBezTo>
                    <a:pt x="372" y="557"/>
                    <a:pt x="351" y="581"/>
                    <a:pt x="327" y="601"/>
                  </a:cubicBezTo>
                  <a:cubicBezTo>
                    <a:pt x="296" y="627"/>
                    <a:pt x="261" y="639"/>
                    <a:pt x="221" y="638"/>
                  </a:cubicBezTo>
                  <a:cubicBezTo>
                    <a:pt x="215" y="638"/>
                    <a:pt x="212" y="640"/>
                    <a:pt x="211" y="646"/>
                  </a:cubicBezTo>
                  <a:cubicBezTo>
                    <a:pt x="204" y="672"/>
                    <a:pt x="197" y="699"/>
                    <a:pt x="190" y="725"/>
                  </a:cubicBezTo>
                  <a:cubicBezTo>
                    <a:pt x="190" y="727"/>
                    <a:pt x="190" y="728"/>
                    <a:pt x="190" y="730"/>
                  </a:cubicBezTo>
                  <a:cubicBezTo>
                    <a:pt x="209" y="690"/>
                    <a:pt x="235" y="657"/>
                    <a:pt x="279" y="643"/>
                  </a:cubicBezTo>
                  <a:cubicBezTo>
                    <a:pt x="302" y="635"/>
                    <a:pt x="332" y="633"/>
                    <a:pt x="353" y="640"/>
                  </a:cubicBezTo>
                  <a:cubicBezTo>
                    <a:pt x="348" y="649"/>
                    <a:pt x="344" y="659"/>
                    <a:pt x="340" y="668"/>
                  </a:cubicBezTo>
                  <a:cubicBezTo>
                    <a:pt x="322" y="701"/>
                    <a:pt x="302" y="733"/>
                    <a:pt x="274" y="758"/>
                  </a:cubicBezTo>
                  <a:cubicBezTo>
                    <a:pt x="249" y="781"/>
                    <a:pt x="219" y="793"/>
                    <a:pt x="185" y="797"/>
                  </a:cubicBezTo>
                  <a:cubicBezTo>
                    <a:pt x="180" y="798"/>
                    <a:pt x="177" y="798"/>
                    <a:pt x="176" y="804"/>
                  </a:cubicBezTo>
                  <a:cubicBezTo>
                    <a:pt x="174" y="837"/>
                    <a:pt x="171" y="870"/>
                    <a:pt x="169" y="904"/>
                  </a:cubicBezTo>
                  <a:cubicBezTo>
                    <a:pt x="175" y="888"/>
                    <a:pt x="180" y="872"/>
                    <a:pt x="187" y="858"/>
                  </a:cubicBezTo>
                  <a:cubicBezTo>
                    <a:pt x="213" y="804"/>
                    <a:pt x="257" y="778"/>
                    <a:pt x="316" y="777"/>
                  </a:cubicBezTo>
                  <a:cubicBezTo>
                    <a:pt x="318" y="777"/>
                    <a:pt x="319" y="777"/>
                    <a:pt x="321" y="777"/>
                  </a:cubicBezTo>
                  <a:cubicBezTo>
                    <a:pt x="322" y="777"/>
                    <a:pt x="323" y="778"/>
                    <a:pt x="325" y="778"/>
                  </a:cubicBezTo>
                  <a:cubicBezTo>
                    <a:pt x="322" y="787"/>
                    <a:pt x="320" y="796"/>
                    <a:pt x="318" y="805"/>
                  </a:cubicBezTo>
                  <a:cubicBezTo>
                    <a:pt x="308" y="837"/>
                    <a:pt x="295" y="869"/>
                    <a:pt x="276" y="897"/>
                  </a:cubicBezTo>
                  <a:cubicBezTo>
                    <a:pt x="252" y="935"/>
                    <a:pt x="218" y="958"/>
                    <a:pt x="177" y="971"/>
                  </a:cubicBezTo>
                  <a:cubicBezTo>
                    <a:pt x="172" y="972"/>
                    <a:pt x="170" y="973"/>
                    <a:pt x="171" y="979"/>
                  </a:cubicBezTo>
                  <a:cubicBezTo>
                    <a:pt x="174" y="1013"/>
                    <a:pt x="178" y="1048"/>
                    <a:pt x="181" y="1083"/>
                  </a:cubicBezTo>
                  <a:cubicBezTo>
                    <a:pt x="182" y="1083"/>
                    <a:pt x="183" y="1083"/>
                    <a:pt x="183" y="1083"/>
                  </a:cubicBezTo>
                  <a:cubicBezTo>
                    <a:pt x="185" y="1074"/>
                    <a:pt x="185" y="1064"/>
                    <a:pt x="187" y="1055"/>
                  </a:cubicBezTo>
                  <a:cubicBezTo>
                    <a:pt x="188" y="1045"/>
                    <a:pt x="190" y="1036"/>
                    <a:pt x="193" y="1027"/>
                  </a:cubicBezTo>
                  <a:cubicBezTo>
                    <a:pt x="211" y="963"/>
                    <a:pt x="262" y="927"/>
                    <a:pt x="321" y="922"/>
                  </a:cubicBezTo>
                  <a:cubicBezTo>
                    <a:pt x="320" y="934"/>
                    <a:pt x="319" y="946"/>
                    <a:pt x="317" y="958"/>
                  </a:cubicBezTo>
                  <a:cubicBezTo>
                    <a:pt x="313" y="991"/>
                    <a:pt x="306" y="1023"/>
                    <a:pt x="293" y="1054"/>
                  </a:cubicBezTo>
                  <a:cubicBezTo>
                    <a:pt x="276" y="1096"/>
                    <a:pt x="245" y="1128"/>
                    <a:pt x="204" y="1148"/>
                  </a:cubicBezTo>
                  <a:cubicBezTo>
                    <a:pt x="198" y="1151"/>
                    <a:pt x="197" y="1154"/>
                    <a:pt x="199" y="1160"/>
                  </a:cubicBezTo>
                  <a:cubicBezTo>
                    <a:pt x="210" y="1195"/>
                    <a:pt x="222" y="1230"/>
                    <a:pt x="233" y="1266"/>
                  </a:cubicBezTo>
                  <a:cubicBezTo>
                    <a:pt x="233" y="1268"/>
                    <a:pt x="235" y="1270"/>
                    <a:pt x="235" y="1271"/>
                  </a:cubicBezTo>
                  <a:cubicBezTo>
                    <a:pt x="235" y="1252"/>
                    <a:pt x="233" y="1233"/>
                    <a:pt x="233" y="1214"/>
                  </a:cubicBezTo>
                  <a:cubicBezTo>
                    <a:pt x="235" y="1150"/>
                    <a:pt x="280" y="1094"/>
                    <a:pt x="342" y="1078"/>
                  </a:cubicBezTo>
                  <a:cubicBezTo>
                    <a:pt x="343" y="1077"/>
                    <a:pt x="343" y="1078"/>
                    <a:pt x="345" y="1078"/>
                  </a:cubicBezTo>
                  <a:cubicBezTo>
                    <a:pt x="346" y="1091"/>
                    <a:pt x="348" y="1104"/>
                    <a:pt x="349" y="1117"/>
                  </a:cubicBezTo>
                  <a:cubicBezTo>
                    <a:pt x="351" y="1153"/>
                    <a:pt x="351" y="1189"/>
                    <a:pt x="342" y="1225"/>
                  </a:cubicBezTo>
                  <a:cubicBezTo>
                    <a:pt x="332" y="1270"/>
                    <a:pt x="307" y="1306"/>
                    <a:pt x="271" y="1334"/>
                  </a:cubicBezTo>
                  <a:cubicBezTo>
                    <a:pt x="269" y="1336"/>
                    <a:pt x="267" y="1337"/>
                    <a:pt x="265" y="1339"/>
                  </a:cubicBezTo>
                  <a:cubicBezTo>
                    <a:pt x="285" y="1380"/>
                    <a:pt x="307" y="1419"/>
                    <a:pt x="334" y="1457"/>
                  </a:cubicBezTo>
                  <a:cubicBezTo>
                    <a:pt x="328" y="1439"/>
                    <a:pt x="323" y="1422"/>
                    <a:pt x="319" y="1405"/>
                  </a:cubicBezTo>
                  <a:cubicBezTo>
                    <a:pt x="302" y="1336"/>
                    <a:pt x="329" y="1273"/>
                    <a:pt x="390" y="1237"/>
                  </a:cubicBezTo>
                  <a:cubicBezTo>
                    <a:pt x="393" y="1235"/>
                    <a:pt x="397" y="1233"/>
                    <a:pt x="402" y="1230"/>
                  </a:cubicBezTo>
                  <a:cubicBezTo>
                    <a:pt x="408" y="1254"/>
                    <a:pt x="416" y="1277"/>
                    <a:pt x="421" y="1300"/>
                  </a:cubicBezTo>
                  <a:cubicBezTo>
                    <a:pt x="429" y="1333"/>
                    <a:pt x="434" y="1366"/>
                    <a:pt x="431" y="1399"/>
                  </a:cubicBezTo>
                  <a:cubicBezTo>
                    <a:pt x="428" y="1442"/>
                    <a:pt x="411" y="1480"/>
                    <a:pt x="384" y="1513"/>
                  </a:cubicBezTo>
                  <a:cubicBezTo>
                    <a:pt x="383" y="1514"/>
                    <a:pt x="381" y="1516"/>
                    <a:pt x="379" y="1518"/>
                  </a:cubicBezTo>
                  <a:cubicBezTo>
                    <a:pt x="409" y="1554"/>
                    <a:pt x="441" y="1588"/>
                    <a:pt x="478" y="1619"/>
                  </a:cubicBezTo>
                  <a:cubicBezTo>
                    <a:pt x="474" y="1614"/>
                    <a:pt x="470" y="1609"/>
                    <a:pt x="467" y="1604"/>
                  </a:cubicBezTo>
                  <a:cubicBezTo>
                    <a:pt x="448" y="1576"/>
                    <a:pt x="434" y="1547"/>
                    <a:pt x="430" y="1513"/>
                  </a:cubicBezTo>
                  <a:cubicBezTo>
                    <a:pt x="422" y="1455"/>
                    <a:pt x="450" y="1403"/>
                    <a:pt x="491" y="1374"/>
                  </a:cubicBezTo>
                  <a:cubicBezTo>
                    <a:pt x="524" y="1429"/>
                    <a:pt x="554" y="1485"/>
                    <a:pt x="564" y="1550"/>
                  </a:cubicBezTo>
                  <a:cubicBezTo>
                    <a:pt x="571" y="1591"/>
                    <a:pt x="563" y="1630"/>
                    <a:pt x="545" y="1668"/>
                  </a:cubicBezTo>
                  <a:cubicBezTo>
                    <a:pt x="544" y="1670"/>
                    <a:pt x="543" y="1672"/>
                    <a:pt x="541" y="1674"/>
                  </a:cubicBezTo>
                  <a:cubicBezTo>
                    <a:pt x="585" y="1708"/>
                    <a:pt x="632" y="1737"/>
                    <a:pt x="682" y="1762"/>
                  </a:cubicBezTo>
                  <a:cubicBezTo>
                    <a:pt x="680" y="1760"/>
                    <a:pt x="677" y="1758"/>
                    <a:pt x="675" y="1756"/>
                  </a:cubicBezTo>
                  <a:cubicBezTo>
                    <a:pt x="648" y="1733"/>
                    <a:pt x="624" y="1709"/>
                    <a:pt x="607" y="1678"/>
                  </a:cubicBezTo>
                  <a:cubicBezTo>
                    <a:pt x="577" y="1624"/>
                    <a:pt x="584" y="1556"/>
                    <a:pt x="624" y="1508"/>
                  </a:cubicBezTo>
                  <a:cubicBezTo>
                    <a:pt x="631" y="1515"/>
                    <a:pt x="637" y="1521"/>
                    <a:pt x="643" y="1527"/>
                  </a:cubicBezTo>
                  <a:cubicBezTo>
                    <a:pt x="681" y="1565"/>
                    <a:pt x="715" y="1605"/>
                    <a:pt x="742" y="1650"/>
                  </a:cubicBezTo>
                  <a:cubicBezTo>
                    <a:pt x="770" y="1697"/>
                    <a:pt x="780" y="1747"/>
                    <a:pt x="770" y="1800"/>
                  </a:cubicBezTo>
                  <a:cubicBezTo>
                    <a:pt x="769" y="1806"/>
                    <a:pt x="773" y="1807"/>
                    <a:pt x="776" y="1808"/>
                  </a:cubicBezTo>
                  <a:cubicBezTo>
                    <a:pt x="817" y="1822"/>
                    <a:pt x="858" y="1837"/>
                    <a:pt x="900" y="1851"/>
                  </a:cubicBezTo>
                  <a:cubicBezTo>
                    <a:pt x="902" y="1852"/>
                    <a:pt x="905" y="1853"/>
                    <a:pt x="908" y="1853"/>
                  </a:cubicBezTo>
                  <a:cubicBezTo>
                    <a:pt x="913" y="1855"/>
                    <a:pt x="918" y="1858"/>
                    <a:pt x="915" y="1864"/>
                  </a:cubicBezTo>
                  <a:cubicBezTo>
                    <a:pt x="913" y="1870"/>
                    <a:pt x="909" y="1870"/>
                    <a:pt x="903" y="1868"/>
                  </a:cubicBezTo>
                  <a:cubicBezTo>
                    <a:pt x="890" y="1864"/>
                    <a:pt x="877" y="1861"/>
                    <a:pt x="864" y="1856"/>
                  </a:cubicBezTo>
                  <a:cubicBezTo>
                    <a:pt x="832" y="1845"/>
                    <a:pt x="801" y="1834"/>
                    <a:pt x="770" y="1822"/>
                  </a:cubicBezTo>
                  <a:cubicBezTo>
                    <a:pt x="764" y="1820"/>
                    <a:pt x="762" y="1820"/>
                    <a:pt x="758" y="1825"/>
                  </a:cubicBezTo>
                  <a:cubicBezTo>
                    <a:pt x="731" y="1857"/>
                    <a:pt x="695" y="1874"/>
                    <a:pt x="654" y="1881"/>
                  </a:cubicBezTo>
                  <a:cubicBezTo>
                    <a:pt x="590" y="1891"/>
                    <a:pt x="531" y="1875"/>
                    <a:pt x="473" y="1850"/>
                  </a:cubicBezTo>
                  <a:cubicBezTo>
                    <a:pt x="436" y="1833"/>
                    <a:pt x="401" y="1813"/>
                    <a:pt x="368" y="1789"/>
                  </a:cubicBezTo>
                  <a:cubicBezTo>
                    <a:pt x="364" y="1787"/>
                    <a:pt x="361" y="1783"/>
                    <a:pt x="356" y="1780"/>
                  </a:cubicBezTo>
                  <a:cubicBezTo>
                    <a:pt x="369" y="1770"/>
                    <a:pt x="383" y="1763"/>
                    <a:pt x="397" y="1758"/>
                  </a:cubicBezTo>
                  <a:cubicBezTo>
                    <a:pt x="449" y="1738"/>
                    <a:pt x="501" y="1736"/>
                    <a:pt x="555" y="1749"/>
                  </a:cubicBezTo>
                  <a:cubicBezTo>
                    <a:pt x="597" y="1758"/>
                    <a:pt x="639" y="1770"/>
                    <a:pt x="682" y="1782"/>
                  </a:cubicBezTo>
                  <a:cubicBezTo>
                    <a:pt x="678" y="1780"/>
                    <a:pt x="675" y="1778"/>
                    <a:pt x="671" y="1776"/>
                  </a:cubicBezTo>
                  <a:cubicBezTo>
                    <a:pt x="624" y="1751"/>
                    <a:pt x="580" y="1723"/>
                    <a:pt x="538" y="1691"/>
                  </a:cubicBezTo>
                  <a:cubicBezTo>
                    <a:pt x="533" y="1687"/>
                    <a:pt x="529" y="1687"/>
                    <a:pt x="524" y="1691"/>
                  </a:cubicBezTo>
                  <a:cubicBezTo>
                    <a:pt x="484" y="1719"/>
                    <a:pt x="440" y="1726"/>
                    <a:pt x="392" y="1718"/>
                  </a:cubicBezTo>
                  <a:cubicBezTo>
                    <a:pt x="347" y="1710"/>
                    <a:pt x="308" y="1689"/>
                    <a:pt x="272" y="1662"/>
                  </a:cubicBezTo>
                  <a:cubicBezTo>
                    <a:pt x="240" y="1638"/>
                    <a:pt x="211" y="1611"/>
                    <a:pt x="185" y="1581"/>
                  </a:cubicBezTo>
                  <a:cubicBezTo>
                    <a:pt x="183" y="1578"/>
                    <a:pt x="181" y="1575"/>
                    <a:pt x="178" y="1571"/>
                  </a:cubicBezTo>
                  <a:cubicBezTo>
                    <a:pt x="188" y="1568"/>
                    <a:pt x="198" y="1564"/>
                    <a:pt x="207" y="1562"/>
                  </a:cubicBezTo>
                  <a:cubicBezTo>
                    <a:pt x="263" y="1549"/>
                    <a:pt x="317" y="1557"/>
                    <a:pt x="368" y="1582"/>
                  </a:cubicBezTo>
                  <a:cubicBezTo>
                    <a:pt x="399" y="1597"/>
                    <a:pt x="429" y="1614"/>
                    <a:pt x="460" y="1631"/>
                  </a:cubicBezTo>
                  <a:cubicBezTo>
                    <a:pt x="462" y="1632"/>
                    <a:pt x="464" y="1633"/>
                    <a:pt x="467" y="1633"/>
                  </a:cubicBezTo>
                  <a:cubicBezTo>
                    <a:pt x="459" y="1625"/>
                    <a:pt x="450" y="1618"/>
                    <a:pt x="442" y="1610"/>
                  </a:cubicBezTo>
                  <a:cubicBezTo>
                    <a:pt x="418" y="1584"/>
                    <a:pt x="394" y="1558"/>
                    <a:pt x="370" y="1532"/>
                  </a:cubicBezTo>
                  <a:cubicBezTo>
                    <a:pt x="367" y="1528"/>
                    <a:pt x="365" y="1527"/>
                    <a:pt x="361" y="1529"/>
                  </a:cubicBezTo>
                  <a:cubicBezTo>
                    <a:pt x="311" y="1551"/>
                    <a:pt x="262" y="1546"/>
                    <a:pt x="215" y="1522"/>
                  </a:cubicBezTo>
                  <a:cubicBezTo>
                    <a:pt x="171" y="1499"/>
                    <a:pt x="138" y="1464"/>
                    <a:pt x="110" y="1425"/>
                  </a:cubicBezTo>
                  <a:cubicBezTo>
                    <a:pt x="97" y="1406"/>
                    <a:pt x="86" y="1385"/>
                    <a:pt x="74" y="1366"/>
                  </a:cubicBezTo>
                  <a:cubicBezTo>
                    <a:pt x="72" y="1364"/>
                    <a:pt x="72" y="1361"/>
                    <a:pt x="70" y="1358"/>
                  </a:cubicBezTo>
                  <a:cubicBezTo>
                    <a:pt x="90" y="1353"/>
                    <a:pt x="108" y="1353"/>
                    <a:pt x="127" y="1355"/>
                  </a:cubicBezTo>
                  <a:cubicBezTo>
                    <a:pt x="174" y="1359"/>
                    <a:pt x="216" y="1379"/>
                    <a:pt x="252" y="1408"/>
                  </a:cubicBezTo>
                  <a:cubicBezTo>
                    <a:pt x="273" y="1425"/>
                    <a:pt x="293" y="1443"/>
                    <a:pt x="314" y="1461"/>
                  </a:cubicBezTo>
                  <a:cubicBezTo>
                    <a:pt x="315" y="1462"/>
                    <a:pt x="316" y="1463"/>
                    <a:pt x="316" y="1463"/>
                  </a:cubicBezTo>
                  <a:cubicBezTo>
                    <a:pt x="294" y="1424"/>
                    <a:pt x="271" y="1386"/>
                    <a:pt x="248" y="1346"/>
                  </a:cubicBezTo>
                  <a:cubicBezTo>
                    <a:pt x="227" y="1351"/>
                    <a:pt x="204" y="1352"/>
                    <a:pt x="182" y="1347"/>
                  </a:cubicBezTo>
                  <a:cubicBezTo>
                    <a:pt x="138" y="1337"/>
                    <a:pt x="104" y="1312"/>
                    <a:pt x="78" y="1278"/>
                  </a:cubicBezTo>
                  <a:cubicBezTo>
                    <a:pt x="47" y="1237"/>
                    <a:pt x="27" y="1191"/>
                    <a:pt x="13" y="1142"/>
                  </a:cubicBezTo>
                  <a:cubicBezTo>
                    <a:pt x="13" y="1141"/>
                    <a:pt x="13" y="1139"/>
                    <a:pt x="12" y="1135"/>
                  </a:cubicBezTo>
                  <a:cubicBezTo>
                    <a:pt x="26" y="1137"/>
                    <a:pt x="40" y="1138"/>
                    <a:pt x="53" y="1141"/>
                  </a:cubicBezTo>
                  <a:cubicBezTo>
                    <a:pt x="105" y="1152"/>
                    <a:pt x="145" y="1182"/>
                    <a:pt x="177" y="1222"/>
                  </a:cubicBezTo>
                  <a:cubicBezTo>
                    <a:pt x="191" y="1240"/>
                    <a:pt x="205" y="1258"/>
                    <a:pt x="217" y="1275"/>
                  </a:cubicBezTo>
                  <a:cubicBezTo>
                    <a:pt x="205" y="1237"/>
                    <a:pt x="192" y="1197"/>
                    <a:pt x="180" y="1156"/>
                  </a:cubicBezTo>
                  <a:cubicBezTo>
                    <a:pt x="168" y="1155"/>
                    <a:pt x="156" y="1155"/>
                    <a:pt x="144" y="1152"/>
                  </a:cubicBezTo>
                  <a:cubicBezTo>
                    <a:pt x="97" y="1142"/>
                    <a:pt x="64" y="1114"/>
                    <a:pt x="40" y="1073"/>
                  </a:cubicBezTo>
                  <a:cubicBezTo>
                    <a:pt x="18" y="1033"/>
                    <a:pt x="8" y="990"/>
                    <a:pt x="2" y="945"/>
                  </a:cubicBezTo>
                  <a:cubicBezTo>
                    <a:pt x="1" y="942"/>
                    <a:pt x="1" y="940"/>
                    <a:pt x="0" y="937"/>
                  </a:cubicBezTo>
                  <a:cubicBezTo>
                    <a:pt x="0" y="932"/>
                    <a:pt x="0" y="927"/>
                    <a:pt x="0" y="9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23" name="组合 22">
            <a:extLst>
              <a:ext uri="{FF2B5EF4-FFF2-40B4-BE49-F238E27FC236}">
                <a16:creationId xmlns:a16="http://schemas.microsoft.com/office/drawing/2014/main" id="{BDADFBC9-7DB8-51CB-C6D6-4DA48A3FA5F2}"/>
              </a:ext>
            </a:extLst>
          </p:cNvPr>
          <p:cNvGrpSpPr/>
          <p:nvPr/>
        </p:nvGrpSpPr>
        <p:grpSpPr>
          <a:xfrm>
            <a:off x="7832224" y="4292770"/>
            <a:ext cx="2163767" cy="891222"/>
            <a:chOff x="2372032" y="4297755"/>
            <a:chExt cx="2035974" cy="891222"/>
          </a:xfrm>
          <a:gradFill>
            <a:gsLst>
              <a:gs pos="100000">
                <a:schemeClr val="bg1">
                  <a:lumMod val="75000"/>
                </a:schemeClr>
              </a:gs>
              <a:gs pos="0">
                <a:schemeClr val="bg1">
                  <a:lumMod val="95000"/>
                </a:schemeClr>
              </a:gs>
            </a:gsLst>
            <a:lin ang="5400000" scaled="1"/>
          </a:gradFill>
        </p:grpSpPr>
        <p:sp>
          <p:nvSpPr>
            <p:cNvPr id="24" name="Freeform 1266">
              <a:extLst>
                <a:ext uri="{FF2B5EF4-FFF2-40B4-BE49-F238E27FC236}">
                  <a16:creationId xmlns:a16="http://schemas.microsoft.com/office/drawing/2014/main" id="{542CEDD6-B0DF-7D6A-DFB1-65B588239708}"/>
                </a:ext>
              </a:extLst>
            </p:cNvPr>
            <p:cNvSpPr>
              <a:spLocks/>
            </p:cNvSpPr>
            <p:nvPr/>
          </p:nvSpPr>
          <p:spPr bwMode="auto">
            <a:xfrm>
              <a:off x="4004774" y="4297755"/>
              <a:ext cx="403232" cy="889618"/>
            </a:xfrm>
            <a:custGeom>
              <a:avLst/>
              <a:gdLst>
                <a:gd name="T0" fmla="*/ 683 w 900"/>
                <a:gd name="T1" fmla="*/ 1322 h 1887"/>
                <a:gd name="T2" fmla="*/ 621 w 900"/>
                <a:gd name="T3" fmla="*/ 1439 h 1887"/>
                <a:gd name="T4" fmla="*/ 824 w 900"/>
                <a:gd name="T5" fmla="*/ 1387 h 1887"/>
                <a:gd name="T6" fmla="*/ 479 w 900"/>
                <a:gd name="T7" fmla="*/ 1621 h 1887"/>
                <a:gd name="T8" fmla="*/ 762 w 900"/>
                <a:gd name="T9" fmla="*/ 1543 h 1887"/>
                <a:gd name="T10" fmla="*/ 431 w 900"/>
                <a:gd name="T11" fmla="*/ 1687 h 1887"/>
                <a:gd name="T12" fmla="*/ 436 w 900"/>
                <a:gd name="T13" fmla="*/ 1733 h 1887"/>
                <a:gd name="T14" fmla="*/ 559 w 900"/>
                <a:gd name="T15" fmla="*/ 1792 h 1887"/>
                <a:gd name="T16" fmla="*/ 194 w 900"/>
                <a:gd name="T17" fmla="*/ 1826 h 1887"/>
                <a:gd name="T18" fmla="*/ 51 w 900"/>
                <a:gd name="T19" fmla="*/ 1867 h 1887"/>
                <a:gd name="T20" fmla="*/ 309 w 900"/>
                <a:gd name="T21" fmla="*/ 1508 h 1887"/>
                <a:gd name="T22" fmla="*/ 270 w 900"/>
                <a:gd name="T23" fmla="*/ 1764 h 1887"/>
                <a:gd name="T24" fmla="*/ 434 w 900"/>
                <a:gd name="T25" fmla="*/ 1368 h 1887"/>
                <a:gd name="T26" fmla="*/ 466 w 900"/>
                <a:gd name="T27" fmla="*/ 1606 h 1887"/>
                <a:gd name="T28" fmla="*/ 495 w 900"/>
                <a:gd name="T29" fmla="*/ 1364 h 1887"/>
                <a:gd name="T30" fmla="*/ 599 w 900"/>
                <a:gd name="T31" fmla="*/ 1435 h 1887"/>
                <a:gd name="T32" fmla="*/ 581 w 900"/>
                <a:gd name="T33" fmla="*/ 1221 h 1887"/>
                <a:gd name="T34" fmla="*/ 686 w 900"/>
                <a:gd name="T35" fmla="*/ 1249 h 1887"/>
                <a:gd name="T36" fmla="*/ 599 w 900"/>
                <a:gd name="T37" fmla="*/ 997 h 1887"/>
                <a:gd name="T38" fmla="*/ 731 w 900"/>
                <a:gd name="T39" fmla="*/ 946 h 1887"/>
                <a:gd name="T40" fmla="*/ 563 w 900"/>
                <a:gd name="T41" fmla="*/ 759 h 1887"/>
                <a:gd name="T42" fmla="*/ 715 w 900"/>
                <a:gd name="T43" fmla="*/ 772 h 1887"/>
                <a:gd name="T44" fmla="*/ 526 w 900"/>
                <a:gd name="T45" fmla="*/ 622 h 1887"/>
                <a:gd name="T46" fmla="*/ 669 w 900"/>
                <a:gd name="T47" fmla="*/ 618 h 1887"/>
                <a:gd name="T48" fmla="*/ 562 w 900"/>
                <a:gd name="T49" fmla="*/ 494 h 1887"/>
                <a:gd name="T50" fmla="*/ 592 w 900"/>
                <a:gd name="T51" fmla="*/ 471 h 1887"/>
                <a:gd name="T52" fmla="*/ 556 w 900"/>
                <a:gd name="T53" fmla="*/ 410 h 1887"/>
                <a:gd name="T54" fmla="*/ 361 w 900"/>
                <a:gd name="T55" fmla="*/ 332 h 1887"/>
                <a:gd name="T56" fmla="*/ 443 w 900"/>
                <a:gd name="T57" fmla="*/ 279 h 1887"/>
                <a:gd name="T58" fmla="*/ 222 w 900"/>
                <a:gd name="T59" fmla="*/ 225 h 1887"/>
                <a:gd name="T60" fmla="*/ 197 w 900"/>
                <a:gd name="T61" fmla="*/ 187 h 1887"/>
                <a:gd name="T62" fmla="*/ 180 w 900"/>
                <a:gd name="T63" fmla="*/ 104 h 1887"/>
                <a:gd name="T64" fmla="*/ 204 w 900"/>
                <a:gd name="T65" fmla="*/ 84 h 1887"/>
                <a:gd name="T66" fmla="*/ 218 w 900"/>
                <a:gd name="T67" fmla="*/ 0 h 1887"/>
                <a:gd name="T68" fmla="*/ 338 w 900"/>
                <a:gd name="T69" fmla="*/ 171 h 1887"/>
                <a:gd name="T70" fmla="*/ 423 w 900"/>
                <a:gd name="T71" fmla="*/ 138 h 1887"/>
                <a:gd name="T72" fmla="*/ 472 w 900"/>
                <a:gd name="T73" fmla="*/ 272 h 1887"/>
                <a:gd name="T74" fmla="*/ 534 w 900"/>
                <a:gd name="T75" fmla="*/ 221 h 1887"/>
                <a:gd name="T76" fmla="*/ 573 w 900"/>
                <a:gd name="T77" fmla="*/ 398 h 1887"/>
                <a:gd name="T78" fmla="*/ 648 w 900"/>
                <a:gd name="T79" fmla="*/ 352 h 1887"/>
                <a:gd name="T80" fmla="*/ 654 w 900"/>
                <a:gd name="T81" fmla="*/ 522 h 1887"/>
                <a:gd name="T82" fmla="*/ 727 w 900"/>
                <a:gd name="T83" fmla="*/ 429 h 1887"/>
                <a:gd name="T84" fmla="*/ 790 w 900"/>
                <a:gd name="T85" fmla="*/ 517 h 1887"/>
                <a:gd name="T86" fmla="*/ 731 w 900"/>
                <a:gd name="T87" fmla="*/ 770 h 1887"/>
                <a:gd name="T88" fmla="*/ 859 w 900"/>
                <a:gd name="T89" fmla="*/ 692 h 1887"/>
                <a:gd name="T90" fmla="*/ 749 w 900"/>
                <a:gd name="T91" fmla="*/ 946 h 1887"/>
                <a:gd name="T92" fmla="*/ 849 w 900"/>
                <a:gd name="T93" fmla="*/ 902 h 1887"/>
                <a:gd name="T94" fmla="*/ 738 w 900"/>
                <a:gd name="T95" fmla="*/ 1127 h 1887"/>
                <a:gd name="T96" fmla="*/ 712 w 900"/>
                <a:gd name="T97" fmla="*/ 1236 h 18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00" h="1887">
                  <a:moveTo>
                    <a:pt x="900" y="1106"/>
                  </a:moveTo>
                  <a:cubicBezTo>
                    <a:pt x="894" y="1125"/>
                    <a:pt x="889" y="1144"/>
                    <a:pt x="883" y="1163"/>
                  </a:cubicBezTo>
                  <a:cubicBezTo>
                    <a:pt x="869" y="1202"/>
                    <a:pt x="851" y="1239"/>
                    <a:pt x="823" y="1269"/>
                  </a:cubicBezTo>
                  <a:cubicBezTo>
                    <a:pt x="785" y="1310"/>
                    <a:pt x="739" y="1329"/>
                    <a:pt x="683" y="1322"/>
                  </a:cubicBezTo>
                  <a:cubicBezTo>
                    <a:pt x="679" y="1322"/>
                    <a:pt x="676" y="1322"/>
                    <a:pt x="674" y="1326"/>
                  </a:cubicBezTo>
                  <a:cubicBezTo>
                    <a:pt x="655" y="1364"/>
                    <a:pt x="636" y="1402"/>
                    <a:pt x="617" y="1440"/>
                  </a:cubicBezTo>
                  <a:cubicBezTo>
                    <a:pt x="616" y="1441"/>
                    <a:pt x="617" y="1441"/>
                    <a:pt x="616" y="1443"/>
                  </a:cubicBezTo>
                  <a:cubicBezTo>
                    <a:pt x="618" y="1441"/>
                    <a:pt x="620" y="1440"/>
                    <a:pt x="621" y="1439"/>
                  </a:cubicBezTo>
                  <a:cubicBezTo>
                    <a:pt x="651" y="1408"/>
                    <a:pt x="680" y="1377"/>
                    <a:pt x="717" y="1355"/>
                  </a:cubicBezTo>
                  <a:cubicBezTo>
                    <a:pt x="756" y="1330"/>
                    <a:pt x="800" y="1318"/>
                    <a:pt x="847" y="1322"/>
                  </a:cubicBezTo>
                  <a:cubicBezTo>
                    <a:pt x="850" y="1322"/>
                    <a:pt x="852" y="1323"/>
                    <a:pt x="858" y="1324"/>
                  </a:cubicBezTo>
                  <a:cubicBezTo>
                    <a:pt x="846" y="1346"/>
                    <a:pt x="836" y="1367"/>
                    <a:pt x="824" y="1387"/>
                  </a:cubicBezTo>
                  <a:cubicBezTo>
                    <a:pt x="803" y="1422"/>
                    <a:pt x="778" y="1454"/>
                    <a:pt x="746" y="1479"/>
                  </a:cubicBezTo>
                  <a:cubicBezTo>
                    <a:pt x="693" y="1520"/>
                    <a:pt x="635" y="1533"/>
                    <a:pt x="571" y="1510"/>
                  </a:cubicBezTo>
                  <a:cubicBezTo>
                    <a:pt x="555" y="1529"/>
                    <a:pt x="541" y="1548"/>
                    <a:pt x="525" y="1567"/>
                  </a:cubicBezTo>
                  <a:cubicBezTo>
                    <a:pt x="510" y="1585"/>
                    <a:pt x="494" y="1602"/>
                    <a:pt x="479" y="1621"/>
                  </a:cubicBezTo>
                  <a:cubicBezTo>
                    <a:pt x="482" y="1619"/>
                    <a:pt x="485" y="1617"/>
                    <a:pt x="489" y="1615"/>
                  </a:cubicBezTo>
                  <a:cubicBezTo>
                    <a:pt x="516" y="1598"/>
                    <a:pt x="543" y="1580"/>
                    <a:pt x="571" y="1565"/>
                  </a:cubicBezTo>
                  <a:cubicBezTo>
                    <a:pt x="610" y="1543"/>
                    <a:pt x="653" y="1530"/>
                    <a:pt x="699" y="1531"/>
                  </a:cubicBezTo>
                  <a:cubicBezTo>
                    <a:pt x="720" y="1532"/>
                    <a:pt x="741" y="1534"/>
                    <a:pt x="762" y="1543"/>
                  </a:cubicBezTo>
                  <a:cubicBezTo>
                    <a:pt x="752" y="1556"/>
                    <a:pt x="743" y="1569"/>
                    <a:pt x="733" y="1580"/>
                  </a:cubicBezTo>
                  <a:cubicBezTo>
                    <a:pt x="699" y="1619"/>
                    <a:pt x="663" y="1654"/>
                    <a:pt x="617" y="1678"/>
                  </a:cubicBezTo>
                  <a:cubicBezTo>
                    <a:pt x="563" y="1706"/>
                    <a:pt x="507" y="1717"/>
                    <a:pt x="448" y="1695"/>
                  </a:cubicBezTo>
                  <a:cubicBezTo>
                    <a:pt x="442" y="1693"/>
                    <a:pt x="437" y="1690"/>
                    <a:pt x="431" y="1687"/>
                  </a:cubicBezTo>
                  <a:cubicBezTo>
                    <a:pt x="426" y="1684"/>
                    <a:pt x="421" y="1681"/>
                    <a:pt x="418" y="1679"/>
                  </a:cubicBezTo>
                  <a:cubicBezTo>
                    <a:pt x="369" y="1714"/>
                    <a:pt x="322" y="1749"/>
                    <a:pt x="277" y="1781"/>
                  </a:cubicBezTo>
                  <a:cubicBezTo>
                    <a:pt x="286" y="1778"/>
                    <a:pt x="300" y="1772"/>
                    <a:pt x="313" y="1768"/>
                  </a:cubicBezTo>
                  <a:cubicBezTo>
                    <a:pt x="353" y="1753"/>
                    <a:pt x="394" y="1740"/>
                    <a:pt x="436" y="1733"/>
                  </a:cubicBezTo>
                  <a:cubicBezTo>
                    <a:pt x="482" y="1726"/>
                    <a:pt x="526" y="1729"/>
                    <a:pt x="569" y="1747"/>
                  </a:cubicBezTo>
                  <a:cubicBezTo>
                    <a:pt x="578" y="1750"/>
                    <a:pt x="585" y="1754"/>
                    <a:pt x="593" y="1758"/>
                  </a:cubicBezTo>
                  <a:cubicBezTo>
                    <a:pt x="595" y="1759"/>
                    <a:pt x="596" y="1760"/>
                    <a:pt x="598" y="1762"/>
                  </a:cubicBezTo>
                  <a:cubicBezTo>
                    <a:pt x="585" y="1772"/>
                    <a:pt x="572" y="1782"/>
                    <a:pt x="559" y="1792"/>
                  </a:cubicBezTo>
                  <a:cubicBezTo>
                    <a:pt x="517" y="1822"/>
                    <a:pt x="472" y="1848"/>
                    <a:pt x="423" y="1865"/>
                  </a:cubicBezTo>
                  <a:cubicBezTo>
                    <a:pt x="374" y="1881"/>
                    <a:pt x="325" y="1887"/>
                    <a:pt x="275" y="1874"/>
                  </a:cubicBezTo>
                  <a:cubicBezTo>
                    <a:pt x="245" y="1866"/>
                    <a:pt x="218" y="1852"/>
                    <a:pt x="197" y="1829"/>
                  </a:cubicBezTo>
                  <a:cubicBezTo>
                    <a:pt x="196" y="1827"/>
                    <a:pt x="194" y="1826"/>
                    <a:pt x="194" y="1826"/>
                  </a:cubicBezTo>
                  <a:cubicBezTo>
                    <a:pt x="159" y="1840"/>
                    <a:pt x="125" y="1855"/>
                    <a:pt x="91" y="1869"/>
                  </a:cubicBezTo>
                  <a:cubicBezTo>
                    <a:pt x="80" y="1874"/>
                    <a:pt x="68" y="1877"/>
                    <a:pt x="57" y="1881"/>
                  </a:cubicBezTo>
                  <a:cubicBezTo>
                    <a:pt x="51" y="1883"/>
                    <a:pt x="46" y="1885"/>
                    <a:pt x="43" y="1878"/>
                  </a:cubicBezTo>
                  <a:cubicBezTo>
                    <a:pt x="40" y="1871"/>
                    <a:pt x="46" y="1869"/>
                    <a:pt x="51" y="1867"/>
                  </a:cubicBezTo>
                  <a:cubicBezTo>
                    <a:pt x="94" y="1849"/>
                    <a:pt x="136" y="1832"/>
                    <a:pt x="178" y="1815"/>
                  </a:cubicBezTo>
                  <a:cubicBezTo>
                    <a:pt x="183" y="1813"/>
                    <a:pt x="185" y="1811"/>
                    <a:pt x="184" y="1805"/>
                  </a:cubicBezTo>
                  <a:cubicBezTo>
                    <a:pt x="170" y="1749"/>
                    <a:pt x="179" y="1696"/>
                    <a:pt x="207" y="1646"/>
                  </a:cubicBezTo>
                  <a:cubicBezTo>
                    <a:pt x="235" y="1595"/>
                    <a:pt x="270" y="1550"/>
                    <a:pt x="309" y="1508"/>
                  </a:cubicBezTo>
                  <a:cubicBezTo>
                    <a:pt x="310" y="1507"/>
                    <a:pt x="311" y="1507"/>
                    <a:pt x="312" y="1506"/>
                  </a:cubicBezTo>
                  <a:cubicBezTo>
                    <a:pt x="342" y="1541"/>
                    <a:pt x="358" y="1580"/>
                    <a:pt x="352" y="1627"/>
                  </a:cubicBezTo>
                  <a:cubicBezTo>
                    <a:pt x="347" y="1671"/>
                    <a:pt x="324" y="1706"/>
                    <a:pt x="295" y="1737"/>
                  </a:cubicBezTo>
                  <a:cubicBezTo>
                    <a:pt x="287" y="1746"/>
                    <a:pt x="278" y="1755"/>
                    <a:pt x="270" y="1764"/>
                  </a:cubicBezTo>
                  <a:cubicBezTo>
                    <a:pt x="317" y="1736"/>
                    <a:pt x="362" y="1703"/>
                    <a:pt x="402" y="1668"/>
                  </a:cubicBezTo>
                  <a:cubicBezTo>
                    <a:pt x="394" y="1646"/>
                    <a:pt x="385" y="1625"/>
                    <a:pt x="379" y="1604"/>
                  </a:cubicBezTo>
                  <a:cubicBezTo>
                    <a:pt x="369" y="1568"/>
                    <a:pt x="372" y="1531"/>
                    <a:pt x="382" y="1495"/>
                  </a:cubicBezTo>
                  <a:cubicBezTo>
                    <a:pt x="394" y="1450"/>
                    <a:pt x="412" y="1408"/>
                    <a:pt x="434" y="1368"/>
                  </a:cubicBezTo>
                  <a:cubicBezTo>
                    <a:pt x="435" y="1367"/>
                    <a:pt x="435" y="1366"/>
                    <a:pt x="436" y="1364"/>
                  </a:cubicBezTo>
                  <a:cubicBezTo>
                    <a:pt x="475" y="1391"/>
                    <a:pt x="500" y="1427"/>
                    <a:pt x="505" y="1474"/>
                  </a:cubicBezTo>
                  <a:cubicBezTo>
                    <a:pt x="510" y="1517"/>
                    <a:pt x="496" y="1555"/>
                    <a:pt x="475" y="1591"/>
                  </a:cubicBezTo>
                  <a:cubicBezTo>
                    <a:pt x="472" y="1596"/>
                    <a:pt x="469" y="1601"/>
                    <a:pt x="466" y="1606"/>
                  </a:cubicBezTo>
                  <a:cubicBezTo>
                    <a:pt x="467" y="1607"/>
                    <a:pt x="468" y="1608"/>
                    <a:pt x="469" y="1608"/>
                  </a:cubicBezTo>
                  <a:cubicBezTo>
                    <a:pt x="498" y="1573"/>
                    <a:pt x="527" y="1538"/>
                    <a:pt x="557" y="1503"/>
                  </a:cubicBezTo>
                  <a:cubicBezTo>
                    <a:pt x="549" y="1493"/>
                    <a:pt x="541" y="1485"/>
                    <a:pt x="535" y="1476"/>
                  </a:cubicBezTo>
                  <a:cubicBezTo>
                    <a:pt x="510" y="1443"/>
                    <a:pt x="496" y="1405"/>
                    <a:pt x="495" y="1364"/>
                  </a:cubicBezTo>
                  <a:cubicBezTo>
                    <a:pt x="493" y="1314"/>
                    <a:pt x="502" y="1266"/>
                    <a:pt x="516" y="1218"/>
                  </a:cubicBezTo>
                  <a:cubicBezTo>
                    <a:pt x="516" y="1218"/>
                    <a:pt x="516" y="1217"/>
                    <a:pt x="517" y="1216"/>
                  </a:cubicBezTo>
                  <a:cubicBezTo>
                    <a:pt x="558" y="1236"/>
                    <a:pt x="591" y="1263"/>
                    <a:pt x="606" y="1307"/>
                  </a:cubicBezTo>
                  <a:cubicBezTo>
                    <a:pt x="620" y="1351"/>
                    <a:pt x="613" y="1393"/>
                    <a:pt x="599" y="1435"/>
                  </a:cubicBezTo>
                  <a:cubicBezTo>
                    <a:pt x="600" y="1436"/>
                    <a:pt x="601" y="1436"/>
                    <a:pt x="602" y="1436"/>
                  </a:cubicBezTo>
                  <a:cubicBezTo>
                    <a:pt x="622" y="1397"/>
                    <a:pt x="642" y="1357"/>
                    <a:pt x="661" y="1318"/>
                  </a:cubicBezTo>
                  <a:cubicBezTo>
                    <a:pt x="646" y="1306"/>
                    <a:pt x="633" y="1295"/>
                    <a:pt x="620" y="1283"/>
                  </a:cubicBezTo>
                  <a:cubicBezTo>
                    <a:pt x="603" y="1265"/>
                    <a:pt x="591" y="1244"/>
                    <a:pt x="581" y="1221"/>
                  </a:cubicBezTo>
                  <a:cubicBezTo>
                    <a:pt x="561" y="1175"/>
                    <a:pt x="561" y="1127"/>
                    <a:pt x="561" y="1079"/>
                  </a:cubicBezTo>
                  <a:cubicBezTo>
                    <a:pt x="561" y="1073"/>
                    <a:pt x="562" y="1066"/>
                    <a:pt x="563" y="1059"/>
                  </a:cubicBezTo>
                  <a:cubicBezTo>
                    <a:pt x="606" y="1068"/>
                    <a:pt x="641" y="1090"/>
                    <a:pt x="664" y="1127"/>
                  </a:cubicBezTo>
                  <a:cubicBezTo>
                    <a:pt x="687" y="1165"/>
                    <a:pt x="688" y="1207"/>
                    <a:pt x="686" y="1249"/>
                  </a:cubicBezTo>
                  <a:cubicBezTo>
                    <a:pt x="692" y="1229"/>
                    <a:pt x="698" y="1208"/>
                    <a:pt x="703" y="1188"/>
                  </a:cubicBezTo>
                  <a:cubicBezTo>
                    <a:pt x="708" y="1169"/>
                    <a:pt x="711" y="1150"/>
                    <a:pt x="715" y="1131"/>
                  </a:cubicBezTo>
                  <a:cubicBezTo>
                    <a:pt x="716" y="1127"/>
                    <a:pt x="716" y="1124"/>
                    <a:pt x="712" y="1123"/>
                  </a:cubicBezTo>
                  <a:cubicBezTo>
                    <a:pt x="654" y="1099"/>
                    <a:pt x="618" y="1056"/>
                    <a:pt x="599" y="997"/>
                  </a:cubicBezTo>
                  <a:cubicBezTo>
                    <a:pt x="589" y="967"/>
                    <a:pt x="582" y="936"/>
                    <a:pt x="578" y="903"/>
                  </a:cubicBezTo>
                  <a:cubicBezTo>
                    <a:pt x="619" y="904"/>
                    <a:pt x="654" y="918"/>
                    <a:pt x="682" y="948"/>
                  </a:cubicBezTo>
                  <a:cubicBezTo>
                    <a:pt x="710" y="978"/>
                    <a:pt x="720" y="1015"/>
                    <a:pt x="726" y="1054"/>
                  </a:cubicBezTo>
                  <a:cubicBezTo>
                    <a:pt x="731" y="1018"/>
                    <a:pt x="732" y="982"/>
                    <a:pt x="731" y="946"/>
                  </a:cubicBezTo>
                  <a:cubicBezTo>
                    <a:pt x="716" y="940"/>
                    <a:pt x="701" y="936"/>
                    <a:pt x="687" y="930"/>
                  </a:cubicBezTo>
                  <a:cubicBezTo>
                    <a:pt x="648" y="912"/>
                    <a:pt x="621" y="882"/>
                    <a:pt x="601" y="845"/>
                  </a:cubicBezTo>
                  <a:cubicBezTo>
                    <a:pt x="588" y="820"/>
                    <a:pt x="578" y="794"/>
                    <a:pt x="566" y="769"/>
                  </a:cubicBezTo>
                  <a:cubicBezTo>
                    <a:pt x="565" y="766"/>
                    <a:pt x="564" y="763"/>
                    <a:pt x="563" y="759"/>
                  </a:cubicBezTo>
                  <a:cubicBezTo>
                    <a:pt x="602" y="754"/>
                    <a:pt x="637" y="762"/>
                    <a:pt x="667" y="784"/>
                  </a:cubicBezTo>
                  <a:cubicBezTo>
                    <a:pt x="698" y="807"/>
                    <a:pt x="715" y="839"/>
                    <a:pt x="727" y="874"/>
                  </a:cubicBezTo>
                  <a:cubicBezTo>
                    <a:pt x="727" y="874"/>
                    <a:pt x="728" y="874"/>
                    <a:pt x="729" y="873"/>
                  </a:cubicBezTo>
                  <a:cubicBezTo>
                    <a:pt x="724" y="839"/>
                    <a:pt x="719" y="805"/>
                    <a:pt x="715" y="772"/>
                  </a:cubicBezTo>
                  <a:cubicBezTo>
                    <a:pt x="702" y="770"/>
                    <a:pt x="690" y="769"/>
                    <a:pt x="679" y="766"/>
                  </a:cubicBezTo>
                  <a:cubicBezTo>
                    <a:pt x="644" y="759"/>
                    <a:pt x="616" y="741"/>
                    <a:pt x="591" y="716"/>
                  </a:cubicBezTo>
                  <a:cubicBezTo>
                    <a:pt x="566" y="690"/>
                    <a:pt x="546" y="660"/>
                    <a:pt x="529" y="628"/>
                  </a:cubicBezTo>
                  <a:cubicBezTo>
                    <a:pt x="528" y="627"/>
                    <a:pt x="528" y="625"/>
                    <a:pt x="526" y="622"/>
                  </a:cubicBezTo>
                  <a:cubicBezTo>
                    <a:pt x="561" y="613"/>
                    <a:pt x="594" y="615"/>
                    <a:pt x="626" y="631"/>
                  </a:cubicBezTo>
                  <a:cubicBezTo>
                    <a:pt x="659" y="647"/>
                    <a:pt x="679" y="674"/>
                    <a:pt x="698" y="704"/>
                  </a:cubicBezTo>
                  <a:cubicBezTo>
                    <a:pt x="694" y="691"/>
                    <a:pt x="690" y="678"/>
                    <a:pt x="686" y="666"/>
                  </a:cubicBezTo>
                  <a:cubicBezTo>
                    <a:pt x="681" y="650"/>
                    <a:pt x="675" y="634"/>
                    <a:pt x="669" y="618"/>
                  </a:cubicBezTo>
                  <a:cubicBezTo>
                    <a:pt x="668" y="616"/>
                    <a:pt x="665" y="613"/>
                    <a:pt x="663" y="613"/>
                  </a:cubicBezTo>
                  <a:cubicBezTo>
                    <a:pt x="600" y="619"/>
                    <a:pt x="552" y="593"/>
                    <a:pt x="511" y="549"/>
                  </a:cubicBezTo>
                  <a:cubicBezTo>
                    <a:pt x="497" y="534"/>
                    <a:pt x="483" y="517"/>
                    <a:pt x="469" y="501"/>
                  </a:cubicBezTo>
                  <a:cubicBezTo>
                    <a:pt x="500" y="487"/>
                    <a:pt x="531" y="485"/>
                    <a:pt x="562" y="494"/>
                  </a:cubicBezTo>
                  <a:cubicBezTo>
                    <a:pt x="594" y="504"/>
                    <a:pt x="617" y="524"/>
                    <a:pt x="639" y="547"/>
                  </a:cubicBezTo>
                  <a:cubicBezTo>
                    <a:pt x="633" y="536"/>
                    <a:pt x="628" y="525"/>
                    <a:pt x="621" y="513"/>
                  </a:cubicBezTo>
                  <a:cubicBezTo>
                    <a:pt x="615" y="501"/>
                    <a:pt x="607" y="488"/>
                    <a:pt x="600" y="475"/>
                  </a:cubicBezTo>
                  <a:cubicBezTo>
                    <a:pt x="598" y="473"/>
                    <a:pt x="594" y="471"/>
                    <a:pt x="592" y="471"/>
                  </a:cubicBezTo>
                  <a:cubicBezTo>
                    <a:pt x="545" y="482"/>
                    <a:pt x="503" y="473"/>
                    <a:pt x="464" y="446"/>
                  </a:cubicBezTo>
                  <a:cubicBezTo>
                    <a:pt x="441" y="430"/>
                    <a:pt x="421" y="412"/>
                    <a:pt x="399" y="394"/>
                  </a:cubicBezTo>
                  <a:cubicBezTo>
                    <a:pt x="398" y="394"/>
                    <a:pt x="398" y="392"/>
                    <a:pt x="397" y="391"/>
                  </a:cubicBezTo>
                  <a:cubicBezTo>
                    <a:pt x="429" y="369"/>
                    <a:pt x="490" y="356"/>
                    <a:pt x="556" y="410"/>
                  </a:cubicBezTo>
                  <a:cubicBezTo>
                    <a:pt x="548" y="400"/>
                    <a:pt x="541" y="390"/>
                    <a:pt x="534" y="380"/>
                  </a:cubicBezTo>
                  <a:cubicBezTo>
                    <a:pt x="526" y="370"/>
                    <a:pt x="518" y="361"/>
                    <a:pt x="510" y="351"/>
                  </a:cubicBezTo>
                  <a:cubicBezTo>
                    <a:pt x="490" y="359"/>
                    <a:pt x="470" y="363"/>
                    <a:pt x="448" y="362"/>
                  </a:cubicBezTo>
                  <a:cubicBezTo>
                    <a:pt x="417" y="360"/>
                    <a:pt x="389" y="347"/>
                    <a:pt x="361" y="332"/>
                  </a:cubicBezTo>
                  <a:cubicBezTo>
                    <a:pt x="345" y="323"/>
                    <a:pt x="330" y="312"/>
                    <a:pt x="312" y="301"/>
                  </a:cubicBezTo>
                  <a:cubicBezTo>
                    <a:pt x="335" y="283"/>
                    <a:pt x="359" y="275"/>
                    <a:pt x="387" y="275"/>
                  </a:cubicBezTo>
                  <a:cubicBezTo>
                    <a:pt x="414" y="275"/>
                    <a:pt x="438" y="285"/>
                    <a:pt x="462" y="297"/>
                  </a:cubicBezTo>
                  <a:cubicBezTo>
                    <a:pt x="456" y="291"/>
                    <a:pt x="449" y="285"/>
                    <a:pt x="443" y="279"/>
                  </a:cubicBezTo>
                  <a:cubicBezTo>
                    <a:pt x="436" y="272"/>
                    <a:pt x="429" y="267"/>
                    <a:pt x="423" y="260"/>
                  </a:cubicBezTo>
                  <a:cubicBezTo>
                    <a:pt x="417" y="253"/>
                    <a:pt x="412" y="252"/>
                    <a:pt x="402" y="256"/>
                  </a:cubicBezTo>
                  <a:cubicBezTo>
                    <a:pt x="376" y="269"/>
                    <a:pt x="348" y="271"/>
                    <a:pt x="320" y="265"/>
                  </a:cubicBezTo>
                  <a:cubicBezTo>
                    <a:pt x="286" y="257"/>
                    <a:pt x="254" y="243"/>
                    <a:pt x="222" y="225"/>
                  </a:cubicBezTo>
                  <a:cubicBezTo>
                    <a:pt x="264" y="185"/>
                    <a:pt x="310" y="188"/>
                    <a:pt x="360" y="206"/>
                  </a:cubicBezTo>
                  <a:cubicBezTo>
                    <a:pt x="344" y="195"/>
                    <a:pt x="328" y="183"/>
                    <a:pt x="312" y="172"/>
                  </a:cubicBezTo>
                  <a:cubicBezTo>
                    <a:pt x="311" y="171"/>
                    <a:pt x="308" y="171"/>
                    <a:pt x="306" y="172"/>
                  </a:cubicBezTo>
                  <a:cubicBezTo>
                    <a:pt x="272" y="196"/>
                    <a:pt x="235" y="196"/>
                    <a:pt x="197" y="187"/>
                  </a:cubicBezTo>
                  <a:cubicBezTo>
                    <a:pt x="174" y="181"/>
                    <a:pt x="151" y="173"/>
                    <a:pt x="127" y="166"/>
                  </a:cubicBezTo>
                  <a:cubicBezTo>
                    <a:pt x="142" y="145"/>
                    <a:pt x="161" y="134"/>
                    <a:pt x="184" y="130"/>
                  </a:cubicBezTo>
                  <a:cubicBezTo>
                    <a:pt x="207" y="126"/>
                    <a:pt x="230" y="129"/>
                    <a:pt x="252" y="134"/>
                  </a:cubicBezTo>
                  <a:cubicBezTo>
                    <a:pt x="230" y="121"/>
                    <a:pt x="208" y="108"/>
                    <a:pt x="180" y="104"/>
                  </a:cubicBezTo>
                  <a:cubicBezTo>
                    <a:pt x="113" y="94"/>
                    <a:pt x="56" y="63"/>
                    <a:pt x="3" y="21"/>
                  </a:cubicBezTo>
                  <a:cubicBezTo>
                    <a:pt x="2" y="21"/>
                    <a:pt x="2" y="20"/>
                    <a:pt x="0" y="17"/>
                  </a:cubicBezTo>
                  <a:cubicBezTo>
                    <a:pt x="16" y="17"/>
                    <a:pt x="30" y="16"/>
                    <a:pt x="44" y="17"/>
                  </a:cubicBezTo>
                  <a:cubicBezTo>
                    <a:pt x="106" y="20"/>
                    <a:pt x="161" y="39"/>
                    <a:pt x="204" y="84"/>
                  </a:cubicBezTo>
                  <a:cubicBezTo>
                    <a:pt x="222" y="102"/>
                    <a:pt x="246" y="109"/>
                    <a:pt x="265" y="123"/>
                  </a:cubicBezTo>
                  <a:cubicBezTo>
                    <a:pt x="255" y="110"/>
                    <a:pt x="244" y="98"/>
                    <a:pt x="235" y="86"/>
                  </a:cubicBezTo>
                  <a:cubicBezTo>
                    <a:pt x="215" y="60"/>
                    <a:pt x="208" y="32"/>
                    <a:pt x="216" y="0"/>
                  </a:cubicBezTo>
                  <a:cubicBezTo>
                    <a:pt x="217" y="0"/>
                    <a:pt x="217" y="0"/>
                    <a:pt x="218" y="0"/>
                  </a:cubicBezTo>
                  <a:cubicBezTo>
                    <a:pt x="221" y="2"/>
                    <a:pt x="225" y="4"/>
                    <a:pt x="229" y="7"/>
                  </a:cubicBezTo>
                  <a:cubicBezTo>
                    <a:pt x="255" y="22"/>
                    <a:pt x="280" y="40"/>
                    <a:pt x="300" y="63"/>
                  </a:cubicBezTo>
                  <a:cubicBezTo>
                    <a:pt x="319" y="85"/>
                    <a:pt x="332" y="110"/>
                    <a:pt x="325" y="138"/>
                  </a:cubicBezTo>
                  <a:cubicBezTo>
                    <a:pt x="320" y="155"/>
                    <a:pt x="325" y="163"/>
                    <a:pt x="338" y="171"/>
                  </a:cubicBezTo>
                  <a:cubicBezTo>
                    <a:pt x="352" y="180"/>
                    <a:pt x="365" y="191"/>
                    <a:pt x="379" y="201"/>
                  </a:cubicBezTo>
                  <a:cubicBezTo>
                    <a:pt x="347" y="158"/>
                    <a:pt x="319" y="115"/>
                    <a:pt x="341" y="59"/>
                  </a:cubicBezTo>
                  <a:cubicBezTo>
                    <a:pt x="343" y="59"/>
                    <a:pt x="344" y="59"/>
                    <a:pt x="345" y="60"/>
                  </a:cubicBezTo>
                  <a:cubicBezTo>
                    <a:pt x="375" y="81"/>
                    <a:pt x="403" y="106"/>
                    <a:pt x="423" y="138"/>
                  </a:cubicBezTo>
                  <a:cubicBezTo>
                    <a:pt x="436" y="160"/>
                    <a:pt x="443" y="184"/>
                    <a:pt x="437" y="209"/>
                  </a:cubicBezTo>
                  <a:cubicBezTo>
                    <a:pt x="435" y="220"/>
                    <a:pt x="430" y="230"/>
                    <a:pt x="428" y="238"/>
                  </a:cubicBezTo>
                  <a:cubicBezTo>
                    <a:pt x="447" y="258"/>
                    <a:pt x="465" y="278"/>
                    <a:pt x="483" y="297"/>
                  </a:cubicBezTo>
                  <a:cubicBezTo>
                    <a:pt x="480" y="288"/>
                    <a:pt x="476" y="280"/>
                    <a:pt x="472" y="272"/>
                  </a:cubicBezTo>
                  <a:cubicBezTo>
                    <a:pt x="457" y="243"/>
                    <a:pt x="446" y="214"/>
                    <a:pt x="451" y="180"/>
                  </a:cubicBezTo>
                  <a:cubicBezTo>
                    <a:pt x="453" y="165"/>
                    <a:pt x="458" y="150"/>
                    <a:pt x="467" y="137"/>
                  </a:cubicBezTo>
                  <a:cubicBezTo>
                    <a:pt x="470" y="139"/>
                    <a:pt x="472" y="141"/>
                    <a:pt x="475" y="143"/>
                  </a:cubicBezTo>
                  <a:cubicBezTo>
                    <a:pt x="498" y="166"/>
                    <a:pt x="519" y="191"/>
                    <a:pt x="534" y="221"/>
                  </a:cubicBezTo>
                  <a:cubicBezTo>
                    <a:pt x="546" y="246"/>
                    <a:pt x="553" y="272"/>
                    <a:pt x="545" y="300"/>
                  </a:cubicBezTo>
                  <a:cubicBezTo>
                    <a:pt x="541" y="315"/>
                    <a:pt x="533" y="329"/>
                    <a:pt x="526" y="344"/>
                  </a:cubicBezTo>
                  <a:cubicBezTo>
                    <a:pt x="542" y="365"/>
                    <a:pt x="560" y="389"/>
                    <a:pt x="578" y="412"/>
                  </a:cubicBezTo>
                  <a:cubicBezTo>
                    <a:pt x="577" y="406"/>
                    <a:pt x="575" y="402"/>
                    <a:pt x="573" y="398"/>
                  </a:cubicBezTo>
                  <a:cubicBezTo>
                    <a:pt x="569" y="385"/>
                    <a:pt x="565" y="372"/>
                    <a:pt x="561" y="359"/>
                  </a:cubicBezTo>
                  <a:cubicBezTo>
                    <a:pt x="554" y="329"/>
                    <a:pt x="554" y="299"/>
                    <a:pt x="565" y="270"/>
                  </a:cubicBezTo>
                  <a:cubicBezTo>
                    <a:pt x="570" y="258"/>
                    <a:pt x="578" y="247"/>
                    <a:pt x="588" y="238"/>
                  </a:cubicBezTo>
                  <a:cubicBezTo>
                    <a:pt x="616" y="272"/>
                    <a:pt x="638" y="309"/>
                    <a:pt x="648" y="352"/>
                  </a:cubicBezTo>
                  <a:cubicBezTo>
                    <a:pt x="654" y="380"/>
                    <a:pt x="651" y="408"/>
                    <a:pt x="636" y="433"/>
                  </a:cubicBezTo>
                  <a:cubicBezTo>
                    <a:pt x="630" y="444"/>
                    <a:pt x="621" y="454"/>
                    <a:pt x="613" y="464"/>
                  </a:cubicBezTo>
                  <a:cubicBezTo>
                    <a:pt x="627" y="491"/>
                    <a:pt x="643" y="519"/>
                    <a:pt x="659" y="549"/>
                  </a:cubicBezTo>
                  <a:cubicBezTo>
                    <a:pt x="657" y="539"/>
                    <a:pt x="655" y="531"/>
                    <a:pt x="654" y="522"/>
                  </a:cubicBezTo>
                  <a:cubicBezTo>
                    <a:pt x="650" y="493"/>
                    <a:pt x="647" y="464"/>
                    <a:pt x="655" y="435"/>
                  </a:cubicBezTo>
                  <a:cubicBezTo>
                    <a:pt x="663" y="408"/>
                    <a:pt x="676" y="385"/>
                    <a:pt x="699" y="366"/>
                  </a:cubicBezTo>
                  <a:cubicBezTo>
                    <a:pt x="701" y="370"/>
                    <a:pt x="703" y="372"/>
                    <a:pt x="704" y="375"/>
                  </a:cubicBezTo>
                  <a:cubicBezTo>
                    <a:pt x="712" y="393"/>
                    <a:pt x="721" y="411"/>
                    <a:pt x="727" y="429"/>
                  </a:cubicBezTo>
                  <a:cubicBezTo>
                    <a:pt x="737" y="456"/>
                    <a:pt x="743" y="484"/>
                    <a:pt x="741" y="514"/>
                  </a:cubicBezTo>
                  <a:cubicBezTo>
                    <a:pt x="737" y="554"/>
                    <a:pt x="718" y="585"/>
                    <a:pt x="683" y="607"/>
                  </a:cubicBezTo>
                  <a:cubicBezTo>
                    <a:pt x="694" y="639"/>
                    <a:pt x="705" y="671"/>
                    <a:pt x="716" y="705"/>
                  </a:cubicBezTo>
                  <a:cubicBezTo>
                    <a:pt x="713" y="630"/>
                    <a:pt x="721" y="562"/>
                    <a:pt x="790" y="517"/>
                  </a:cubicBezTo>
                  <a:cubicBezTo>
                    <a:pt x="791" y="519"/>
                    <a:pt x="792" y="521"/>
                    <a:pt x="793" y="522"/>
                  </a:cubicBezTo>
                  <a:cubicBezTo>
                    <a:pt x="806" y="558"/>
                    <a:pt x="813" y="595"/>
                    <a:pt x="813" y="633"/>
                  </a:cubicBezTo>
                  <a:cubicBezTo>
                    <a:pt x="814" y="673"/>
                    <a:pt x="804" y="710"/>
                    <a:pt x="774" y="739"/>
                  </a:cubicBezTo>
                  <a:cubicBezTo>
                    <a:pt x="761" y="751"/>
                    <a:pt x="746" y="759"/>
                    <a:pt x="731" y="770"/>
                  </a:cubicBezTo>
                  <a:cubicBezTo>
                    <a:pt x="736" y="803"/>
                    <a:pt x="741" y="839"/>
                    <a:pt x="745" y="872"/>
                  </a:cubicBezTo>
                  <a:cubicBezTo>
                    <a:pt x="750" y="853"/>
                    <a:pt x="754" y="831"/>
                    <a:pt x="760" y="810"/>
                  </a:cubicBezTo>
                  <a:cubicBezTo>
                    <a:pt x="772" y="763"/>
                    <a:pt x="798" y="726"/>
                    <a:pt x="840" y="701"/>
                  </a:cubicBezTo>
                  <a:cubicBezTo>
                    <a:pt x="846" y="697"/>
                    <a:pt x="852" y="695"/>
                    <a:pt x="859" y="692"/>
                  </a:cubicBezTo>
                  <a:cubicBezTo>
                    <a:pt x="860" y="694"/>
                    <a:pt x="861" y="696"/>
                    <a:pt x="861" y="698"/>
                  </a:cubicBezTo>
                  <a:cubicBezTo>
                    <a:pt x="868" y="740"/>
                    <a:pt x="869" y="782"/>
                    <a:pt x="861" y="823"/>
                  </a:cubicBezTo>
                  <a:cubicBezTo>
                    <a:pt x="852" y="866"/>
                    <a:pt x="833" y="902"/>
                    <a:pt x="796" y="925"/>
                  </a:cubicBezTo>
                  <a:cubicBezTo>
                    <a:pt x="781" y="934"/>
                    <a:pt x="765" y="939"/>
                    <a:pt x="749" y="946"/>
                  </a:cubicBezTo>
                  <a:cubicBezTo>
                    <a:pt x="747" y="982"/>
                    <a:pt x="746" y="1019"/>
                    <a:pt x="744" y="1057"/>
                  </a:cubicBezTo>
                  <a:cubicBezTo>
                    <a:pt x="745" y="1054"/>
                    <a:pt x="746" y="1052"/>
                    <a:pt x="746" y="1050"/>
                  </a:cubicBezTo>
                  <a:cubicBezTo>
                    <a:pt x="755" y="1030"/>
                    <a:pt x="762" y="1010"/>
                    <a:pt x="771" y="990"/>
                  </a:cubicBezTo>
                  <a:cubicBezTo>
                    <a:pt x="789" y="953"/>
                    <a:pt x="814" y="923"/>
                    <a:pt x="849" y="902"/>
                  </a:cubicBezTo>
                  <a:cubicBezTo>
                    <a:pt x="864" y="893"/>
                    <a:pt x="880" y="886"/>
                    <a:pt x="898" y="883"/>
                  </a:cubicBezTo>
                  <a:cubicBezTo>
                    <a:pt x="898" y="885"/>
                    <a:pt x="898" y="886"/>
                    <a:pt x="898" y="887"/>
                  </a:cubicBezTo>
                  <a:cubicBezTo>
                    <a:pt x="898" y="935"/>
                    <a:pt x="891" y="983"/>
                    <a:pt x="872" y="1027"/>
                  </a:cubicBezTo>
                  <a:cubicBezTo>
                    <a:pt x="846" y="1086"/>
                    <a:pt x="804" y="1122"/>
                    <a:pt x="738" y="1127"/>
                  </a:cubicBezTo>
                  <a:cubicBezTo>
                    <a:pt x="732" y="1127"/>
                    <a:pt x="732" y="1131"/>
                    <a:pt x="731" y="1135"/>
                  </a:cubicBezTo>
                  <a:cubicBezTo>
                    <a:pt x="723" y="1170"/>
                    <a:pt x="714" y="1204"/>
                    <a:pt x="706" y="1238"/>
                  </a:cubicBezTo>
                  <a:cubicBezTo>
                    <a:pt x="705" y="1241"/>
                    <a:pt x="704" y="1244"/>
                    <a:pt x="704" y="1247"/>
                  </a:cubicBezTo>
                  <a:cubicBezTo>
                    <a:pt x="708" y="1244"/>
                    <a:pt x="710" y="1240"/>
                    <a:pt x="712" y="1236"/>
                  </a:cubicBezTo>
                  <a:cubicBezTo>
                    <a:pt x="734" y="1201"/>
                    <a:pt x="757" y="1167"/>
                    <a:pt x="789" y="1141"/>
                  </a:cubicBezTo>
                  <a:cubicBezTo>
                    <a:pt x="822" y="1116"/>
                    <a:pt x="858" y="1100"/>
                    <a:pt x="900" y="1099"/>
                  </a:cubicBezTo>
                  <a:cubicBezTo>
                    <a:pt x="900" y="1101"/>
                    <a:pt x="900" y="1104"/>
                    <a:pt x="900" y="110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1267">
              <a:extLst>
                <a:ext uri="{FF2B5EF4-FFF2-40B4-BE49-F238E27FC236}">
                  <a16:creationId xmlns:a16="http://schemas.microsoft.com/office/drawing/2014/main" id="{0124EEDF-C32F-02AD-8313-26C40DB8FCA2}"/>
                </a:ext>
              </a:extLst>
            </p:cNvPr>
            <p:cNvSpPr>
              <a:spLocks/>
            </p:cNvSpPr>
            <p:nvPr/>
          </p:nvSpPr>
          <p:spPr bwMode="auto">
            <a:xfrm>
              <a:off x="2372032" y="4297755"/>
              <a:ext cx="410856" cy="891222"/>
            </a:xfrm>
            <a:custGeom>
              <a:avLst/>
              <a:gdLst>
                <a:gd name="T0" fmla="*/ 165 w 918"/>
                <a:gd name="T1" fmla="*/ 1085 h 1891"/>
                <a:gd name="T2" fmla="*/ 26 w 918"/>
                <a:gd name="T3" fmla="*/ 731 h 1891"/>
                <a:gd name="T4" fmla="*/ 152 w 918"/>
                <a:gd name="T5" fmla="*/ 898 h 1891"/>
                <a:gd name="T6" fmla="*/ 82 w 918"/>
                <a:gd name="T7" fmla="*/ 555 h 1891"/>
                <a:gd name="T8" fmla="*/ 164 w 918"/>
                <a:gd name="T9" fmla="*/ 607 h 1891"/>
                <a:gd name="T10" fmla="*/ 218 w 918"/>
                <a:gd name="T11" fmla="*/ 572 h 1891"/>
                <a:gd name="T12" fmla="*/ 268 w 918"/>
                <a:gd name="T13" fmla="*/ 258 h 1891"/>
                <a:gd name="T14" fmla="*/ 337 w 918"/>
                <a:gd name="T15" fmla="*/ 359 h 1891"/>
                <a:gd name="T16" fmla="*/ 400 w 918"/>
                <a:gd name="T17" fmla="*/ 195 h 1891"/>
                <a:gd name="T18" fmla="*/ 414 w 918"/>
                <a:gd name="T19" fmla="*/ 218 h 1891"/>
                <a:gd name="T20" fmla="*/ 473 w 918"/>
                <a:gd name="T21" fmla="*/ 209 h 1891"/>
                <a:gd name="T22" fmla="*/ 534 w 918"/>
                <a:gd name="T23" fmla="*/ 80 h 1891"/>
                <a:gd name="T24" fmla="*/ 634 w 918"/>
                <a:gd name="T25" fmla="*/ 88 h 1891"/>
                <a:gd name="T26" fmla="*/ 643 w 918"/>
                <a:gd name="T27" fmla="*/ 107 h 1891"/>
                <a:gd name="T28" fmla="*/ 688 w 918"/>
                <a:gd name="T29" fmla="*/ 173 h 1891"/>
                <a:gd name="T30" fmla="*/ 494 w 918"/>
                <a:gd name="T31" fmla="*/ 214 h 1891"/>
                <a:gd name="T32" fmla="*/ 447 w 918"/>
                <a:gd name="T33" fmla="*/ 264 h 1891"/>
                <a:gd name="T34" fmla="*/ 545 w 918"/>
                <a:gd name="T35" fmla="*/ 305 h 1891"/>
                <a:gd name="T36" fmla="*/ 347 w 918"/>
                <a:gd name="T37" fmla="*/ 373 h 1891"/>
                <a:gd name="T38" fmla="*/ 405 w 918"/>
                <a:gd name="T39" fmla="*/ 459 h 1891"/>
                <a:gd name="T40" fmla="*/ 237 w 918"/>
                <a:gd name="T41" fmla="*/ 570 h 1891"/>
                <a:gd name="T42" fmla="*/ 327 w 918"/>
                <a:gd name="T43" fmla="*/ 601 h 1891"/>
                <a:gd name="T44" fmla="*/ 190 w 918"/>
                <a:gd name="T45" fmla="*/ 730 h 1891"/>
                <a:gd name="T46" fmla="*/ 274 w 918"/>
                <a:gd name="T47" fmla="*/ 758 h 1891"/>
                <a:gd name="T48" fmla="*/ 187 w 918"/>
                <a:gd name="T49" fmla="*/ 858 h 1891"/>
                <a:gd name="T50" fmla="*/ 318 w 918"/>
                <a:gd name="T51" fmla="*/ 805 h 1891"/>
                <a:gd name="T52" fmla="*/ 181 w 918"/>
                <a:gd name="T53" fmla="*/ 1083 h 1891"/>
                <a:gd name="T54" fmla="*/ 321 w 918"/>
                <a:gd name="T55" fmla="*/ 922 h 1891"/>
                <a:gd name="T56" fmla="*/ 199 w 918"/>
                <a:gd name="T57" fmla="*/ 1160 h 1891"/>
                <a:gd name="T58" fmla="*/ 342 w 918"/>
                <a:gd name="T59" fmla="*/ 1078 h 1891"/>
                <a:gd name="T60" fmla="*/ 271 w 918"/>
                <a:gd name="T61" fmla="*/ 1334 h 1891"/>
                <a:gd name="T62" fmla="*/ 390 w 918"/>
                <a:gd name="T63" fmla="*/ 1237 h 1891"/>
                <a:gd name="T64" fmla="*/ 384 w 918"/>
                <a:gd name="T65" fmla="*/ 1513 h 1891"/>
                <a:gd name="T66" fmla="*/ 430 w 918"/>
                <a:gd name="T67" fmla="*/ 1513 h 1891"/>
                <a:gd name="T68" fmla="*/ 541 w 918"/>
                <a:gd name="T69" fmla="*/ 1674 h 1891"/>
                <a:gd name="T70" fmla="*/ 624 w 918"/>
                <a:gd name="T71" fmla="*/ 1508 h 1891"/>
                <a:gd name="T72" fmla="*/ 776 w 918"/>
                <a:gd name="T73" fmla="*/ 1808 h 1891"/>
                <a:gd name="T74" fmla="*/ 903 w 918"/>
                <a:gd name="T75" fmla="*/ 1868 h 1891"/>
                <a:gd name="T76" fmla="*/ 654 w 918"/>
                <a:gd name="T77" fmla="*/ 1881 h 1891"/>
                <a:gd name="T78" fmla="*/ 397 w 918"/>
                <a:gd name="T79" fmla="*/ 1758 h 1891"/>
                <a:gd name="T80" fmla="*/ 538 w 918"/>
                <a:gd name="T81" fmla="*/ 1691 h 1891"/>
                <a:gd name="T82" fmla="*/ 185 w 918"/>
                <a:gd name="T83" fmla="*/ 1581 h 1891"/>
                <a:gd name="T84" fmla="*/ 460 w 918"/>
                <a:gd name="T85" fmla="*/ 1631 h 1891"/>
                <a:gd name="T86" fmla="*/ 361 w 918"/>
                <a:gd name="T87" fmla="*/ 1529 h 1891"/>
                <a:gd name="T88" fmla="*/ 70 w 918"/>
                <a:gd name="T89" fmla="*/ 1358 h 1891"/>
                <a:gd name="T90" fmla="*/ 316 w 918"/>
                <a:gd name="T91" fmla="*/ 1463 h 1891"/>
                <a:gd name="T92" fmla="*/ 13 w 918"/>
                <a:gd name="T93" fmla="*/ 1142 h 1891"/>
                <a:gd name="T94" fmla="*/ 217 w 918"/>
                <a:gd name="T95" fmla="*/ 1275 h 1891"/>
                <a:gd name="T96" fmla="*/ 2 w 918"/>
                <a:gd name="T97" fmla="*/ 945 h 18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18" h="1891">
                  <a:moveTo>
                    <a:pt x="0" y="922"/>
                  </a:moveTo>
                  <a:cubicBezTo>
                    <a:pt x="27" y="924"/>
                    <a:pt x="51" y="936"/>
                    <a:pt x="73" y="951"/>
                  </a:cubicBezTo>
                  <a:cubicBezTo>
                    <a:pt x="107" y="975"/>
                    <a:pt x="129" y="1009"/>
                    <a:pt x="147" y="1046"/>
                  </a:cubicBezTo>
                  <a:cubicBezTo>
                    <a:pt x="153" y="1058"/>
                    <a:pt x="159" y="1071"/>
                    <a:pt x="165" y="1085"/>
                  </a:cubicBezTo>
                  <a:cubicBezTo>
                    <a:pt x="161" y="1047"/>
                    <a:pt x="157" y="1010"/>
                    <a:pt x="153" y="974"/>
                  </a:cubicBezTo>
                  <a:cubicBezTo>
                    <a:pt x="141" y="971"/>
                    <a:pt x="129" y="968"/>
                    <a:pt x="117" y="963"/>
                  </a:cubicBezTo>
                  <a:cubicBezTo>
                    <a:pt x="72" y="944"/>
                    <a:pt x="47" y="908"/>
                    <a:pt x="34" y="862"/>
                  </a:cubicBezTo>
                  <a:cubicBezTo>
                    <a:pt x="22" y="819"/>
                    <a:pt x="21" y="775"/>
                    <a:pt x="26" y="731"/>
                  </a:cubicBezTo>
                  <a:cubicBezTo>
                    <a:pt x="26" y="731"/>
                    <a:pt x="26" y="730"/>
                    <a:pt x="27" y="729"/>
                  </a:cubicBezTo>
                  <a:cubicBezTo>
                    <a:pt x="31" y="730"/>
                    <a:pt x="35" y="731"/>
                    <a:pt x="38" y="732"/>
                  </a:cubicBezTo>
                  <a:cubicBezTo>
                    <a:pt x="78" y="750"/>
                    <a:pt x="108" y="779"/>
                    <a:pt x="124" y="819"/>
                  </a:cubicBezTo>
                  <a:cubicBezTo>
                    <a:pt x="135" y="845"/>
                    <a:pt x="144" y="874"/>
                    <a:pt x="152" y="898"/>
                  </a:cubicBezTo>
                  <a:cubicBezTo>
                    <a:pt x="155" y="867"/>
                    <a:pt x="157" y="832"/>
                    <a:pt x="160" y="796"/>
                  </a:cubicBezTo>
                  <a:cubicBezTo>
                    <a:pt x="142" y="789"/>
                    <a:pt x="125" y="780"/>
                    <a:pt x="110" y="766"/>
                  </a:cubicBezTo>
                  <a:cubicBezTo>
                    <a:pt x="86" y="742"/>
                    <a:pt x="73" y="712"/>
                    <a:pt x="70" y="679"/>
                  </a:cubicBezTo>
                  <a:cubicBezTo>
                    <a:pt x="65" y="637"/>
                    <a:pt x="71" y="596"/>
                    <a:pt x="82" y="555"/>
                  </a:cubicBezTo>
                  <a:cubicBezTo>
                    <a:pt x="82" y="554"/>
                    <a:pt x="83" y="552"/>
                    <a:pt x="84" y="549"/>
                  </a:cubicBezTo>
                  <a:cubicBezTo>
                    <a:pt x="156" y="590"/>
                    <a:pt x="168" y="658"/>
                    <a:pt x="171" y="732"/>
                  </a:cubicBezTo>
                  <a:cubicBezTo>
                    <a:pt x="180" y="698"/>
                    <a:pt x="188" y="666"/>
                    <a:pt x="196" y="635"/>
                  </a:cubicBezTo>
                  <a:cubicBezTo>
                    <a:pt x="185" y="626"/>
                    <a:pt x="173" y="617"/>
                    <a:pt x="164" y="607"/>
                  </a:cubicBezTo>
                  <a:cubicBezTo>
                    <a:pt x="138" y="580"/>
                    <a:pt x="130" y="547"/>
                    <a:pt x="132" y="511"/>
                  </a:cubicBezTo>
                  <a:cubicBezTo>
                    <a:pt x="135" y="471"/>
                    <a:pt x="146" y="434"/>
                    <a:pt x="163" y="398"/>
                  </a:cubicBezTo>
                  <a:cubicBezTo>
                    <a:pt x="164" y="397"/>
                    <a:pt x="165" y="396"/>
                    <a:pt x="166" y="394"/>
                  </a:cubicBezTo>
                  <a:cubicBezTo>
                    <a:pt x="227" y="441"/>
                    <a:pt x="227" y="505"/>
                    <a:pt x="218" y="572"/>
                  </a:cubicBezTo>
                  <a:cubicBezTo>
                    <a:pt x="232" y="543"/>
                    <a:pt x="245" y="514"/>
                    <a:pt x="258" y="485"/>
                  </a:cubicBezTo>
                  <a:cubicBezTo>
                    <a:pt x="258" y="485"/>
                    <a:pt x="258" y="484"/>
                    <a:pt x="258" y="484"/>
                  </a:cubicBezTo>
                  <a:cubicBezTo>
                    <a:pt x="219" y="453"/>
                    <a:pt x="208" y="413"/>
                    <a:pt x="218" y="366"/>
                  </a:cubicBezTo>
                  <a:cubicBezTo>
                    <a:pt x="226" y="326"/>
                    <a:pt x="245" y="292"/>
                    <a:pt x="268" y="258"/>
                  </a:cubicBezTo>
                  <a:cubicBezTo>
                    <a:pt x="273" y="264"/>
                    <a:pt x="278" y="268"/>
                    <a:pt x="281" y="273"/>
                  </a:cubicBezTo>
                  <a:cubicBezTo>
                    <a:pt x="305" y="307"/>
                    <a:pt x="308" y="345"/>
                    <a:pt x="300" y="384"/>
                  </a:cubicBezTo>
                  <a:cubicBezTo>
                    <a:pt x="297" y="400"/>
                    <a:pt x="292" y="415"/>
                    <a:pt x="288" y="432"/>
                  </a:cubicBezTo>
                  <a:cubicBezTo>
                    <a:pt x="305" y="407"/>
                    <a:pt x="321" y="383"/>
                    <a:pt x="337" y="359"/>
                  </a:cubicBezTo>
                  <a:cubicBezTo>
                    <a:pt x="324" y="345"/>
                    <a:pt x="314" y="329"/>
                    <a:pt x="311" y="309"/>
                  </a:cubicBezTo>
                  <a:cubicBezTo>
                    <a:pt x="307" y="287"/>
                    <a:pt x="309" y="266"/>
                    <a:pt x="317" y="246"/>
                  </a:cubicBezTo>
                  <a:cubicBezTo>
                    <a:pt x="331" y="210"/>
                    <a:pt x="354" y="179"/>
                    <a:pt x="381" y="151"/>
                  </a:cubicBezTo>
                  <a:cubicBezTo>
                    <a:pt x="391" y="164"/>
                    <a:pt x="397" y="179"/>
                    <a:pt x="400" y="195"/>
                  </a:cubicBezTo>
                  <a:cubicBezTo>
                    <a:pt x="407" y="228"/>
                    <a:pt x="397" y="258"/>
                    <a:pt x="384" y="288"/>
                  </a:cubicBezTo>
                  <a:cubicBezTo>
                    <a:pt x="381" y="296"/>
                    <a:pt x="377" y="303"/>
                    <a:pt x="374" y="312"/>
                  </a:cubicBezTo>
                  <a:cubicBezTo>
                    <a:pt x="392" y="292"/>
                    <a:pt x="410" y="272"/>
                    <a:pt x="428" y="253"/>
                  </a:cubicBezTo>
                  <a:cubicBezTo>
                    <a:pt x="423" y="241"/>
                    <a:pt x="417" y="230"/>
                    <a:pt x="414" y="218"/>
                  </a:cubicBezTo>
                  <a:cubicBezTo>
                    <a:pt x="407" y="187"/>
                    <a:pt x="418" y="160"/>
                    <a:pt x="435" y="134"/>
                  </a:cubicBezTo>
                  <a:cubicBezTo>
                    <a:pt x="451" y="109"/>
                    <a:pt x="472" y="88"/>
                    <a:pt x="495" y="69"/>
                  </a:cubicBezTo>
                  <a:cubicBezTo>
                    <a:pt x="496" y="68"/>
                    <a:pt x="498" y="67"/>
                    <a:pt x="501" y="65"/>
                  </a:cubicBezTo>
                  <a:cubicBezTo>
                    <a:pt x="527" y="120"/>
                    <a:pt x="502" y="165"/>
                    <a:pt x="473" y="209"/>
                  </a:cubicBezTo>
                  <a:cubicBezTo>
                    <a:pt x="475" y="208"/>
                    <a:pt x="476" y="207"/>
                    <a:pt x="477" y="206"/>
                  </a:cubicBezTo>
                  <a:cubicBezTo>
                    <a:pt x="493" y="194"/>
                    <a:pt x="508" y="181"/>
                    <a:pt x="523" y="168"/>
                  </a:cubicBezTo>
                  <a:cubicBezTo>
                    <a:pt x="527" y="165"/>
                    <a:pt x="529" y="162"/>
                    <a:pt x="526" y="156"/>
                  </a:cubicBezTo>
                  <a:cubicBezTo>
                    <a:pt x="515" y="129"/>
                    <a:pt x="520" y="104"/>
                    <a:pt x="534" y="80"/>
                  </a:cubicBezTo>
                  <a:cubicBezTo>
                    <a:pt x="549" y="54"/>
                    <a:pt x="593" y="14"/>
                    <a:pt x="622" y="0"/>
                  </a:cubicBezTo>
                  <a:cubicBezTo>
                    <a:pt x="631" y="23"/>
                    <a:pt x="630" y="46"/>
                    <a:pt x="620" y="66"/>
                  </a:cubicBezTo>
                  <a:cubicBezTo>
                    <a:pt x="610" y="86"/>
                    <a:pt x="596" y="105"/>
                    <a:pt x="583" y="126"/>
                  </a:cubicBezTo>
                  <a:cubicBezTo>
                    <a:pt x="601" y="113"/>
                    <a:pt x="620" y="103"/>
                    <a:pt x="634" y="88"/>
                  </a:cubicBezTo>
                  <a:cubicBezTo>
                    <a:pt x="676" y="41"/>
                    <a:pt x="728" y="14"/>
                    <a:pt x="789" y="7"/>
                  </a:cubicBezTo>
                  <a:cubicBezTo>
                    <a:pt x="805" y="5"/>
                    <a:pt x="821" y="5"/>
                    <a:pt x="840" y="4"/>
                  </a:cubicBezTo>
                  <a:cubicBezTo>
                    <a:pt x="837" y="7"/>
                    <a:pt x="836" y="9"/>
                    <a:pt x="835" y="10"/>
                  </a:cubicBezTo>
                  <a:cubicBezTo>
                    <a:pt x="780" y="60"/>
                    <a:pt x="717" y="94"/>
                    <a:pt x="643" y="107"/>
                  </a:cubicBezTo>
                  <a:cubicBezTo>
                    <a:pt x="641" y="107"/>
                    <a:pt x="639" y="108"/>
                    <a:pt x="637" y="109"/>
                  </a:cubicBezTo>
                  <a:cubicBezTo>
                    <a:pt x="622" y="118"/>
                    <a:pt x="608" y="127"/>
                    <a:pt x="594" y="136"/>
                  </a:cubicBezTo>
                  <a:cubicBezTo>
                    <a:pt x="640" y="122"/>
                    <a:pt x="684" y="119"/>
                    <a:pt x="722" y="159"/>
                  </a:cubicBezTo>
                  <a:cubicBezTo>
                    <a:pt x="710" y="164"/>
                    <a:pt x="699" y="169"/>
                    <a:pt x="688" y="173"/>
                  </a:cubicBezTo>
                  <a:cubicBezTo>
                    <a:pt x="658" y="185"/>
                    <a:pt x="627" y="195"/>
                    <a:pt x="593" y="193"/>
                  </a:cubicBezTo>
                  <a:cubicBezTo>
                    <a:pt x="576" y="192"/>
                    <a:pt x="561" y="187"/>
                    <a:pt x="546" y="178"/>
                  </a:cubicBezTo>
                  <a:cubicBezTo>
                    <a:pt x="542" y="175"/>
                    <a:pt x="539" y="176"/>
                    <a:pt x="534" y="179"/>
                  </a:cubicBezTo>
                  <a:cubicBezTo>
                    <a:pt x="521" y="191"/>
                    <a:pt x="507" y="202"/>
                    <a:pt x="494" y="214"/>
                  </a:cubicBezTo>
                  <a:cubicBezTo>
                    <a:pt x="541" y="193"/>
                    <a:pt x="587" y="188"/>
                    <a:pt x="632" y="225"/>
                  </a:cubicBezTo>
                  <a:cubicBezTo>
                    <a:pt x="615" y="234"/>
                    <a:pt x="601" y="243"/>
                    <a:pt x="585" y="250"/>
                  </a:cubicBezTo>
                  <a:cubicBezTo>
                    <a:pt x="563" y="261"/>
                    <a:pt x="540" y="271"/>
                    <a:pt x="515" y="274"/>
                  </a:cubicBezTo>
                  <a:cubicBezTo>
                    <a:pt x="491" y="277"/>
                    <a:pt x="469" y="274"/>
                    <a:pt x="447" y="264"/>
                  </a:cubicBezTo>
                  <a:cubicBezTo>
                    <a:pt x="445" y="263"/>
                    <a:pt x="440" y="264"/>
                    <a:pt x="439" y="265"/>
                  </a:cubicBezTo>
                  <a:cubicBezTo>
                    <a:pt x="425" y="280"/>
                    <a:pt x="411" y="295"/>
                    <a:pt x="397" y="311"/>
                  </a:cubicBezTo>
                  <a:cubicBezTo>
                    <a:pt x="420" y="297"/>
                    <a:pt x="443" y="286"/>
                    <a:pt x="470" y="284"/>
                  </a:cubicBezTo>
                  <a:cubicBezTo>
                    <a:pt x="497" y="282"/>
                    <a:pt x="522" y="289"/>
                    <a:pt x="545" y="305"/>
                  </a:cubicBezTo>
                  <a:cubicBezTo>
                    <a:pt x="541" y="309"/>
                    <a:pt x="538" y="311"/>
                    <a:pt x="534" y="314"/>
                  </a:cubicBezTo>
                  <a:cubicBezTo>
                    <a:pt x="509" y="334"/>
                    <a:pt x="482" y="352"/>
                    <a:pt x="453" y="364"/>
                  </a:cubicBezTo>
                  <a:cubicBezTo>
                    <a:pt x="422" y="377"/>
                    <a:pt x="391" y="379"/>
                    <a:pt x="359" y="369"/>
                  </a:cubicBezTo>
                  <a:cubicBezTo>
                    <a:pt x="353" y="368"/>
                    <a:pt x="350" y="368"/>
                    <a:pt x="347" y="373"/>
                  </a:cubicBezTo>
                  <a:cubicBezTo>
                    <a:pt x="337" y="389"/>
                    <a:pt x="326" y="404"/>
                    <a:pt x="316" y="420"/>
                  </a:cubicBezTo>
                  <a:cubicBezTo>
                    <a:pt x="314" y="422"/>
                    <a:pt x="313" y="424"/>
                    <a:pt x="312" y="427"/>
                  </a:cubicBezTo>
                  <a:cubicBezTo>
                    <a:pt x="359" y="386"/>
                    <a:pt x="409" y="371"/>
                    <a:pt x="468" y="400"/>
                  </a:cubicBezTo>
                  <a:cubicBezTo>
                    <a:pt x="449" y="423"/>
                    <a:pt x="428" y="442"/>
                    <a:pt x="405" y="459"/>
                  </a:cubicBezTo>
                  <a:cubicBezTo>
                    <a:pt x="388" y="471"/>
                    <a:pt x="370" y="483"/>
                    <a:pt x="350" y="488"/>
                  </a:cubicBezTo>
                  <a:cubicBezTo>
                    <a:pt x="338" y="491"/>
                    <a:pt x="325" y="494"/>
                    <a:pt x="312" y="494"/>
                  </a:cubicBezTo>
                  <a:cubicBezTo>
                    <a:pt x="300" y="495"/>
                    <a:pt x="287" y="493"/>
                    <a:pt x="273" y="492"/>
                  </a:cubicBezTo>
                  <a:cubicBezTo>
                    <a:pt x="262" y="518"/>
                    <a:pt x="249" y="544"/>
                    <a:pt x="237" y="570"/>
                  </a:cubicBezTo>
                  <a:cubicBezTo>
                    <a:pt x="238" y="571"/>
                    <a:pt x="238" y="571"/>
                    <a:pt x="239" y="571"/>
                  </a:cubicBezTo>
                  <a:cubicBezTo>
                    <a:pt x="280" y="516"/>
                    <a:pt x="331" y="491"/>
                    <a:pt x="402" y="514"/>
                  </a:cubicBezTo>
                  <a:cubicBezTo>
                    <a:pt x="397" y="520"/>
                    <a:pt x="394" y="526"/>
                    <a:pt x="390" y="532"/>
                  </a:cubicBezTo>
                  <a:cubicBezTo>
                    <a:pt x="372" y="557"/>
                    <a:pt x="351" y="581"/>
                    <a:pt x="327" y="601"/>
                  </a:cubicBezTo>
                  <a:cubicBezTo>
                    <a:pt x="296" y="627"/>
                    <a:pt x="261" y="639"/>
                    <a:pt x="221" y="638"/>
                  </a:cubicBezTo>
                  <a:cubicBezTo>
                    <a:pt x="215" y="638"/>
                    <a:pt x="212" y="640"/>
                    <a:pt x="211" y="646"/>
                  </a:cubicBezTo>
                  <a:cubicBezTo>
                    <a:pt x="204" y="672"/>
                    <a:pt x="197" y="699"/>
                    <a:pt x="190" y="725"/>
                  </a:cubicBezTo>
                  <a:cubicBezTo>
                    <a:pt x="190" y="727"/>
                    <a:pt x="190" y="728"/>
                    <a:pt x="190" y="730"/>
                  </a:cubicBezTo>
                  <a:cubicBezTo>
                    <a:pt x="209" y="690"/>
                    <a:pt x="235" y="657"/>
                    <a:pt x="279" y="643"/>
                  </a:cubicBezTo>
                  <a:cubicBezTo>
                    <a:pt x="302" y="635"/>
                    <a:pt x="332" y="633"/>
                    <a:pt x="353" y="640"/>
                  </a:cubicBezTo>
                  <a:cubicBezTo>
                    <a:pt x="348" y="649"/>
                    <a:pt x="344" y="659"/>
                    <a:pt x="340" y="668"/>
                  </a:cubicBezTo>
                  <a:cubicBezTo>
                    <a:pt x="322" y="701"/>
                    <a:pt x="302" y="733"/>
                    <a:pt x="274" y="758"/>
                  </a:cubicBezTo>
                  <a:cubicBezTo>
                    <a:pt x="249" y="781"/>
                    <a:pt x="219" y="793"/>
                    <a:pt x="185" y="797"/>
                  </a:cubicBezTo>
                  <a:cubicBezTo>
                    <a:pt x="180" y="798"/>
                    <a:pt x="177" y="798"/>
                    <a:pt x="176" y="804"/>
                  </a:cubicBezTo>
                  <a:cubicBezTo>
                    <a:pt x="174" y="837"/>
                    <a:pt x="171" y="870"/>
                    <a:pt x="169" y="904"/>
                  </a:cubicBezTo>
                  <a:cubicBezTo>
                    <a:pt x="175" y="888"/>
                    <a:pt x="180" y="872"/>
                    <a:pt x="187" y="858"/>
                  </a:cubicBezTo>
                  <a:cubicBezTo>
                    <a:pt x="213" y="804"/>
                    <a:pt x="257" y="778"/>
                    <a:pt x="316" y="777"/>
                  </a:cubicBezTo>
                  <a:cubicBezTo>
                    <a:pt x="318" y="777"/>
                    <a:pt x="319" y="777"/>
                    <a:pt x="321" y="777"/>
                  </a:cubicBezTo>
                  <a:cubicBezTo>
                    <a:pt x="322" y="777"/>
                    <a:pt x="323" y="778"/>
                    <a:pt x="325" y="778"/>
                  </a:cubicBezTo>
                  <a:cubicBezTo>
                    <a:pt x="322" y="787"/>
                    <a:pt x="320" y="796"/>
                    <a:pt x="318" y="805"/>
                  </a:cubicBezTo>
                  <a:cubicBezTo>
                    <a:pt x="308" y="837"/>
                    <a:pt x="295" y="869"/>
                    <a:pt x="276" y="897"/>
                  </a:cubicBezTo>
                  <a:cubicBezTo>
                    <a:pt x="252" y="935"/>
                    <a:pt x="218" y="958"/>
                    <a:pt x="177" y="971"/>
                  </a:cubicBezTo>
                  <a:cubicBezTo>
                    <a:pt x="172" y="972"/>
                    <a:pt x="170" y="973"/>
                    <a:pt x="171" y="979"/>
                  </a:cubicBezTo>
                  <a:cubicBezTo>
                    <a:pt x="174" y="1013"/>
                    <a:pt x="178" y="1048"/>
                    <a:pt x="181" y="1083"/>
                  </a:cubicBezTo>
                  <a:cubicBezTo>
                    <a:pt x="182" y="1083"/>
                    <a:pt x="183" y="1083"/>
                    <a:pt x="183" y="1083"/>
                  </a:cubicBezTo>
                  <a:cubicBezTo>
                    <a:pt x="185" y="1074"/>
                    <a:pt x="185" y="1064"/>
                    <a:pt x="187" y="1055"/>
                  </a:cubicBezTo>
                  <a:cubicBezTo>
                    <a:pt x="188" y="1045"/>
                    <a:pt x="190" y="1036"/>
                    <a:pt x="193" y="1027"/>
                  </a:cubicBezTo>
                  <a:cubicBezTo>
                    <a:pt x="211" y="963"/>
                    <a:pt x="262" y="927"/>
                    <a:pt x="321" y="922"/>
                  </a:cubicBezTo>
                  <a:cubicBezTo>
                    <a:pt x="320" y="934"/>
                    <a:pt x="319" y="946"/>
                    <a:pt x="317" y="958"/>
                  </a:cubicBezTo>
                  <a:cubicBezTo>
                    <a:pt x="313" y="991"/>
                    <a:pt x="306" y="1023"/>
                    <a:pt x="293" y="1054"/>
                  </a:cubicBezTo>
                  <a:cubicBezTo>
                    <a:pt x="276" y="1096"/>
                    <a:pt x="245" y="1128"/>
                    <a:pt x="204" y="1148"/>
                  </a:cubicBezTo>
                  <a:cubicBezTo>
                    <a:pt x="198" y="1151"/>
                    <a:pt x="197" y="1154"/>
                    <a:pt x="199" y="1160"/>
                  </a:cubicBezTo>
                  <a:cubicBezTo>
                    <a:pt x="210" y="1195"/>
                    <a:pt x="222" y="1230"/>
                    <a:pt x="233" y="1266"/>
                  </a:cubicBezTo>
                  <a:cubicBezTo>
                    <a:pt x="233" y="1268"/>
                    <a:pt x="235" y="1270"/>
                    <a:pt x="235" y="1271"/>
                  </a:cubicBezTo>
                  <a:cubicBezTo>
                    <a:pt x="235" y="1252"/>
                    <a:pt x="233" y="1233"/>
                    <a:pt x="233" y="1214"/>
                  </a:cubicBezTo>
                  <a:cubicBezTo>
                    <a:pt x="235" y="1150"/>
                    <a:pt x="280" y="1094"/>
                    <a:pt x="342" y="1078"/>
                  </a:cubicBezTo>
                  <a:cubicBezTo>
                    <a:pt x="343" y="1077"/>
                    <a:pt x="343" y="1078"/>
                    <a:pt x="345" y="1078"/>
                  </a:cubicBezTo>
                  <a:cubicBezTo>
                    <a:pt x="346" y="1091"/>
                    <a:pt x="348" y="1104"/>
                    <a:pt x="349" y="1117"/>
                  </a:cubicBezTo>
                  <a:cubicBezTo>
                    <a:pt x="351" y="1153"/>
                    <a:pt x="351" y="1189"/>
                    <a:pt x="342" y="1225"/>
                  </a:cubicBezTo>
                  <a:cubicBezTo>
                    <a:pt x="332" y="1270"/>
                    <a:pt x="307" y="1306"/>
                    <a:pt x="271" y="1334"/>
                  </a:cubicBezTo>
                  <a:cubicBezTo>
                    <a:pt x="269" y="1336"/>
                    <a:pt x="267" y="1337"/>
                    <a:pt x="265" y="1339"/>
                  </a:cubicBezTo>
                  <a:cubicBezTo>
                    <a:pt x="285" y="1380"/>
                    <a:pt x="307" y="1419"/>
                    <a:pt x="334" y="1457"/>
                  </a:cubicBezTo>
                  <a:cubicBezTo>
                    <a:pt x="328" y="1439"/>
                    <a:pt x="323" y="1422"/>
                    <a:pt x="319" y="1405"/>
                  </a:cubicBezTo>
                  <a:cubicBezTo>
                    <a:pt x="302" y="1336"/>
                    <a:pt x="329" y="1273"/>
                    <a:pt x="390" y="1237"/>
                  </a:cubicBezTo>
                  <a:cubicBezTo>
                    <a:pt x="393" y="1235"/>
                    <a:pt x="397" y="1233"/>
                    <a:pt x="402" y="1230"/>
                  </a:cubicBezTo>
                  <a:cubicBezTo>
                    <a:pt x="408" y="1254"/>
                    <a:pt x="416" y="1277"/>
                    <a:pt x="421" y="1300"/>
                  </a:cubicBezTo>
                  <a:cubicBezTo>
                    <a:pt x="429" y="1333"/>
                    <a:pt x="434" y="1366"/>
                    <a:pt x="431" y="1399"/>
                  </a:cubicBezTo>
                  <a:cubicBezTo>
                    <a:pt x="428" y="1442"/>
                    <a:pt x="411" y="1480"/>
                    <a:pt x="384" y="1513"/>
                  </a:cubicBezTo>
                  <a:cubicBezTo>
                    <a:pt x="383" y="1514"/>
                    <a:pt x="381" y="1516"/>
                    <a:pt x="379" y="1518"/>
                  </a:cubicBezTo>
                  <a:cubicBezTo>
                    <a:pt x="409" y="1554"/>
                    <a:pt x="441" y="1588"/>
                    <a:pt x="478" y="1619"/>
                  </a:cubicBezTo>
                  <a:cubicBezTo>
                    <a:pt x="474" y="1614"/>
                    <a:pt x="470" y="1609"/>
                    <a:pt x="467" y="1604"/>
                  </a:cubicBezTo>
                  <a:cubicBezTo>
                    <a:pt x="448" y="1576"/>
                    <a:pt x="434" y="1547"/>
                    <a:pt x="430" y="1513"/>
                  </a:cubicBezTo>
                  <a:cubicBezTo>
                    <a:pt x="422" y="1455"/>
                    <a:pt x="450" y="1403"/>
                    <a:pt x="491" y="1374"/>
                  </a:cubicBezTo>
                  <a:cubicBezTo>
                    <a:pt x="524" y="1429"/>
                    <a:pt x="554" y="1485"/>
                    <a:pt x="564" y="1550"/>
                  </a:cubicBezTo>
                  <a:cubicBezTo>
                    <a:pt x="571" y="1591"/>
                    <a:pt x="563" y="1630"/>
                    <a:pt x="545" y="1668"/>
                  </a:cubicBezTo>
                  <a:cubicBezTo>
                    <a:pt x="544" y="1670"/>
                    <a:pt x="543" y="1672"/>
                    <a:pt x="541" y="1674"/>
                  </a:cubicBezTo>
                  <a:cubicBezTo>
                    <a:pt x="585" y="1708"/>
                    <a:pt x="632" y="1737"/>
                    <a:pt x="682" y="1762"/>
                  </a:cubicBezTo>
                  <a:cubicBezTo>
                    <a:pt x="680" y="1760"/>
                    <a:pt x="677" y="1758"/>
                    <a:pt x="675" y="1756"/>
                  </a:cubicBezTo>
                  <a:cubicBezTo>
                    <a:pt x="648" y="1733"/>
                    <a:pt x="624" y="1709"/>
                    <a:pt x="607" y="1678"/>
                  </a:cubicBezTo>
                  <a:cubicBezTo>
                    <a:pt x="577" y="1624"/>
                    <a:pt x="584" y="1556"/>
                    <a:pt x="624" y="1508"/>
                  </a:cubicBezTo>
                  <a:cubicBezTo>
                    <a:pt x="631" y="1515"/>
                    <a:pt x="637" y="1521"/>
                    <a:pt x="643" y="1527"/>
                  </a:cubicBezTo>
                  <a:cubicBezTo>
                    <a:pt x="681" y="1565"/>
                    <a:pt x="715" y="1605"/>
                    <a:pt x="742" y="1650"/>
                  </a:cubicBezTo>
                  <a:cubicBezTo>
                    <a:pt x="770" y="1697"/>
                    <a:pt x="780" y="1747"/>
                    <a:pt x="770" y="1800"/>
                  </a:cubicBezTo>
                  <a:cubicBezTo>
                    <a:pt x="769" y="1806"/>
                    <a:pt x="773" y="1807"/>
                    <a:pt x="776" y="1808"/>
                  </a:cubicBezTo>
                  <a:cubicBezTo>
                    <a:pt x="817" y="1822"/>
                    <a:pt x="858" y="1837"/>
                    <a:pt x="900" y="1851"/>
                  </a:cubicBezTo>
                  <a:cubicBezTo>
                    <a:pt x="902" y="1852"/>
                    <a:pt x="905" y="1853"/>
                    <a:pt x="908" y="1853"/>
                  </a:cubicBezTo>
                  <a:cubicBezTo>
                    <a:pt x="913" y="1855"/>
                    <a:pt x="918" y="1858"/>
                    <a:pt x="915" y="1864"/>
                  </a:cubicBezTo>
                  <a:cubicBezTo>
                    <a:pt x="913" y="1870"/>
                    <a:pt x="909" y="1870"/>
                    <a:pt x="903" y="1868"/>
                  </a:cubicBezTo>
                  <a:cubicBezTo>
                    <a:pt x="890" y="1864"/>
                    <a:pt x="877" y="1861"/>
                    <a:pt x="864" y="1856"/>
                  </a:cubicBezTo>
                  <a:cubicBezTo>
                    <a:pt x="832" y="1845"/>
                    <a:pt x="801" y="1834"/>
                    <a:pt x="770" y="1822"/>
                  </a:cubicBezTo>
                  <a:cubicBezTo>
                    <a:pt x="764" y="1820"/>
                    <a:pt x="762" y="1820"/>
                    <a:pt x="758" y="1825"/>
                  </a:cubicBezTo>
                  <a:cubicBezTo>
                    <a:pt x="731" y="1857"/>
                    <a:pt x="695" y="1874"/>
                    <a:pt x="654" y="1881"/>
                  </a:cubicBezTo>
                  <a:cubicBezTo>
                    <a:pt x="590" y="1891"/>
                    <a:pt x="531" y="1875"/>
                    <a:pt x="473" y="1850"/>
                  </a:cubicBezTo>
                  <a:cubicBezTo>
                    <a:pt x="436" y="1833"/>
                    <a:pt x="401" y="1813"/>
                    <a:pt x="368" y="1789"/>
                  </a:cubicBezTo>
                  <a:cubicBezTo>
                    <a:pt x="364" y="1787"/>
                    <a:pt x="361" y="1783"/>
                    <a:pt x="356" y="1780"/>
                  </a:cubicBezTo>
                  <a:cubicBezTo>
                    <a:pt x="369" y="1770"/>
                    <a:pt x="383" y="1763"/>
                    <a:pt x="397" y="1758"/>
                  </a:cubicBezTo>
                  <a:cubicBezTo>
                    <a:pt x="449" y="1738"/>
                    <a:pt x="501" y="1736"/>
                    <a:pt x="555" y="1749"/>
                  </a:cubicBezTo>
                  <a:cubicBezTo>
                    <a:pt x="597" y="1758"/>
                    <a:pt x="639" y="1770"/>
                    <a:pt x="682" y="1782"/>
                  </a:cubicBezTo>
                  <a:cubicBezTo>
                    <a:pt x="678" y="1780"/>
                    <a:pt x="675" y="1778"/>
                    <a:pt x="671" y="1776"/>
                  </a:cubicBezTo>
                  <a:cubicBezTo>
                    <a:pt x="624" y="1751"/>
                    <a:pt x="580" y="1723"/>
                    <a:pt x="538" y="1691"/>
                  </a:cubicBezTo>
                  <a:cubicBezTo>
                    <a:pt x="533" y="1687"/>
                    <a:pt x="529" y="1687"/>
                    <a:pt x="524" y="1691"/>
                  </a:cubicBezTo>
                  <a:cubicBezTo>
                    <a:pt x="484" y="1719"/>
                    <a:pt x="440" y="1726"/>
                    <a:pt x="392" y="1718"/>
                  </a:cubicBezTo>
                  <a:cubicBezTo>
                    <a:pt x="347" y="1710"/>
                    <a:pt x="308" y="1689"/>
                    <a:pt x="272" y="1662"/>
                  </a:cubicBezTo>
                  <a:cubicBezTo>
                    <a:pt x="240" y="1638"/>
                    <a:pt x="211" y="1611"/>
                    <a:pt x="185" y="1581"/>
                  </a:cubicBezTo>
                  <a:cubicBezTo>
                    <a:pt x="183" y="1578"/>
                    <a:pt x="181" y="1575"/>
                    <a:pt x="178" y="1571"/>
                  </a:cubicBezTo>
                  <a:cubicBezTo>
                    <a:pt x="188" y="1568"/>
                    <a:pt x="198" y="1564"/>
                    <a:pt x="207" y="1562"/>
                  </a:cubicBezTo>
                  <a:cubicBezTo>
                    <a:pt x="263" y="1549"/>
                    <a:pt x="317" y="1557"/>
                    <a:pt x="368" y="1582"/>
                  </a:cubicBezTo>
                  <a:cubicBezTo>
                    <a:pt x="399" y="1597"/>
                    <a:pt x="429" y="1614"/>
                    <a:pt x="460" y="1631"/>
                  </a:cubicBezTo>
                  <a:cubicBezTo>
                    <a:pt x="462" y="1632"/>
                    <a:pt x="464" y="1633"/>
                    <a:pt x="467" y="1633"/>
                  </a:cubicBezTo>
                  <a:cubicBezTo>
                    <a:pt x="459" y="1625"/>
                    <a:pt x="450" y="1618"/>
                    <a:pt x="442" y="1610"/>
                  </a:cubicBezTo>
                  <a:cubicBezTo>
                    <a:pt x="418" y="1584"/>
                    <a:pt x="394" y="1558"/>
                    <a:pt x="370" y="1532"/>
                  </a:cubicBezTo>
                  <a:cubicBezTo>
                    <a:pt x="367" y="1528"/>
                    <a:pt x="365" y="1527"/>
                    <a:pt x="361" y="1529"/>
                  </a:cubicBezTo>
                  <a:cubicBezTo>
                    <a:pt x="311" y="1551"/>
                    <a:pt x="262" y="1546"/>
                    <a:pt x="215" y="1522"/>
                  </a:cubicBezTo>
                  <a:cubicBezTo>
                    <a:pt x="171" y="1499"/>
                    <a:pt x="138" y="1464"/>
                    <a:pt x="110" y="1425"/>
                  </a:cubicBezTo>
                  <a:cubicBezTo>
                    <a:pt x="97" y="1406"/>
                    <a:pt x="86" y="1385"/>
                    <a:pt x="74" y="1366"/>
                  </a:cubicBezTo>
                  <a:cubicBezTo>
                    <a:pt x="72" y="1364"/>
                    <a:pt x="72" y="1361"/>
                    <a:pt x="70" y="1358"/>
                  </a:cubicBezTo>
                  <a:cubicBezTo>
                    <a:pt x="90" y="1353"/>
                    <a:pt x="108" y="1353"/>
                    <a:pt x="127" y="1355"/>
                  </a:cubicBezTo>
                  <a:cubicBezTo>
                    <a:pt x="174" y="1359"/>
                    <a:pt x="216" y="1379"/>
                    <a:pt x="252" y="1408"/>
                  </a:cubicBezTo>
                  <a:cubicBezTo>
                    <a:pt x="273" y="1425"/>
                    <a:pt x="293" y="1443"/>
                    <a:pt x="314" y="1461"/>
                  </a:cubicBezTo>
                  <a:cubicBezTo>
                    <a:pt x="315" y="1462"/>
                    <a:pt x="316" y="1463"/>
                    <a:pt x="316" y="1463"/>
                  </a:cubicBezTo>
                  <a:cubicBezTo>
                    <a:pt x="294" y="1424"/>
                    <a:pt x="271" y="1386"/>
                    <a:pt x="248" y="1346"/>
                  </a:cubicBezTo>
                  <a:cubicBezTo>
                    <a:pt x="227" y="1351"/>
                    <a:pt x="204" y="1352"/>
                    <a:pt x="182" y="1347"/>
                  </a:cubicBezTo>
                  <a:cubicBezTo>
                    <a:pt x="138" y="1337"/>
                    <a:pt x="104" y="1312"/>
                    <a:pt x="78" y="1278"/>
                  </a:cubicBezTo>
                  <a:cubicBezTo>
                    <a:pt x="47" y="1237"/>
                    <a:pt x="27" y="1191"/>
                    <a:pt x="13" y="1142"/>
                  </a:cubicBezTo>
                  <a:cubicBezTo>
                    <a:pt x="13" y="1141"/>
                    <a:pt x="13" y="1139"/>
                    <a:pt x="12" y="1135"/>
                  </a:cubicBezTo>
                  <a:cubicBezTo>
                    <a:pt x="26" y="1137"/>
                    <a:pt x="40" y="1138"/>
                    <a:pt x="53" y="1141"/>
                  </a:cubicBezTo>
                  <a:cubicBezTo>
                    <a:pt x="105" y="1152"/>
                    <a:pt x="145" y="1182"/>
                    <a:pt x="177" y="1222"/>
                  </a:cubicBezTo>
                  <a:cubicBezTo>
                    <a:pt x="191" y="1240"/>
                    <a:pt x="205" y="1258"/>
                    <a:pt x="217" y="1275"/>
                  </a:cubicBezTo>
                  <a:cubicBezTo>
                    <a:pt x="205" y="1237"/>
                    <a:pt x="192" y="1197"/>
                    <a:pt x="180" y="1156"/>
                  </a:cubicBezTo>
                  <a:cubicBezTo>
                    <a:pt x="168" y="1155"/>
                    <a:pt x="156" y="1155"/>
                    <a:pt x="144" y="1152"/>
                  </a:cubicBezTo>
                  <a:cubicBezTo>
                    <a:pt x="97" y="1142"/>
                    <a:pt x="64" y="1114"/>
                    <a:pt x="40" y="1073"/>
                  </a:cubicBezTo>
                  <a:cubicBezTo>
                    <a:pt x="18" y="1033"/>
                    <a:pt x="8" y="990"/>
                    <a:pt x="2" y="945"/>
                  </a:cubicBezTo>
                  <a:cubicBezTo>
                    <a:pt x="1" y="942"/>
                    <a:pt x="1" y="940"/>
                    <a:pt x="0" y="937"/>
                  </a:cubicBezTo>
                  <a:cubicBezTo>
                    <a:pt x="0" y="932"/>
                    <a:pt x="0" y="927"/>
                    <a:pt x="0" y="9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pic>
        <p:nvPicPr>
          <p:cNvPr id="26" name="Picture 2">
            <a:hlinkClick r:id="rId3"/>
            <a:extLst>
              <a:ext uri="{FF2B5EF4-FFF2-40B4-BE49-F238E27FC236}">
                <a16:creationId xmlns:a16="http://schemas.microsoft.com/office/drawing/2014/main" id="{CF3E8CD8-4CD9-0CA7-55AB-D61C9E0B20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37966" y="629542"/>
            <a:ext cx="1758709" cy="234495"/>
          </a:xfrm>
          <a:prstGeom prst="rect">
            <a:avLst/>
          </a:prstGeom>
          <a:noFill/>
          <a:extLst>
            <a:ext uri="{909E8E84-426E-40DD-AFC4-6F175D3DCCD1}">
              <a14:hiddenFill xmlns:a14="http://schemas.microsoft.com/office/drawing/2010/main">
                <a:solidFill>
                  <a:srgbClr val="FFFFFF"/>
                </a:solidFill>
              </a14:hiddenFill>
            </a:ext>
          </a:extLst>
        </p:spPr>
      </p:pic>
      <p:grpSp>
        <p:nvGrpSpPr>
          <p:cNvPr id="978" name="组合 977">
            <a:extLst>
              <a:ext uri="{FF2B5EF4-FFF2-40B4-BE49-F238E27FC236}">
                <a16:creationId xmlns:a16="http://schemas.microsoft.com/office/drawing/2014/main" id="{30C45DC6-246F-EB66-0B7E-1CB65811BE62}"/>
              </a:ext>
            </a:extLst>
          </p:cNvPr>
          <p:cNvGrpSpPr/>
          <p:nvPr/>
        </p:nvGrpSpPr>
        <p:grpSpPr>
          <a:xfrm>
            <a:off x="4450783" y="1216025"/>
            <a:ext cx="3290433" cy="4811486"/>
            <a:chOff x="4450783" y="1216025"/>
            <a:chExt cx="3290433" cy="4811486"/>
          </a:xfrm>
        </p:grpSpPr>
        <p:sp>
          <p:nvSpPr>
            <p:cNvPr id="9" name="矩形 8">
              <a:extLst>
                <a:ext uri="{FF2B5EF4-FFF2-40B4-BE49-F238E27FC236}">
                  <a16:creationId xmlns:a16="http://schemas.microsoft.com/office/drawing/2014/main" id="{6AAFE807-F75C-F847-7665-BCDDFBF688C2}"/>
                </a:ext>
              </a:extLst>
            </p:cNvPr>
            <p:cNvSpPr/>
            <p:nvPr/>
          </p:nvSpPr>
          <p:spPr>
            <a:xfrm>
              <a:off x="4450783" y="1216025"/>
              <a:ext cx="3290433" cy="4811486"/>
            </a:xfrm>
            <a:prstGeom prst="rect">
              <a:avLst/>
            </a:prstGeom>
            <a:solidFill>
              <a:schemeClr val="bg1"/>
            </a:solidFill>
            <a:ln w="15875">
              <a:noFill/>
            </a:ln>
            <a:effectLst>
              <a:outerShdw blurRad="368300" dist="254000" dir="9600000" sx="97000" sy="97000" algn="tr" rotWithShape="0">
                <a:schemeClr val="accent1">
                  <a:lumMod val="50000"/>
                  <a:alpha val="1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13" name="图片 912">
              <a:extLst>
                <a:ext uri="{FF2B5EF4-FFF2-40B4-BE49-F238E27FC236}">
                  <a16:creationId xmlns:a16="http://schemas.microsoft.com/office/drawing/2014/main" id="{1CD7F5CA-EBCD-EDE5-FE87-2F8BA28B88CE}"/>
                </a:ext>
              </a:extLst>
            </p:cNvPr>
            <p:cNvPicPr>
              <a:picLocks noChangeAspect="1"/>
            </p:cNvPicPr>
            <p:nvPr/>
          </p:nvPicPr>
          <p:blipFill>
            <a:blip r:embed="rId5">
              <a:alphaModFix amt="40000"/>
            </a:blip>
            <a:stretch>
              <a:fillRect/>
            </a:stretch>
          </p:blipFill>
          <p:spPr>
            <a:xfrm>
              <a:off x="4532240" y="1327094"/>
              <a:ext cx="3127519" cy="4600569"/>
            </a:xfrm>
            <a:prstGeom prst="rect">
              <a:avLst/>
            </a:prstGeom>
          </p:spPr>
        </p:pic>
      </p:grpSp>
      <p:sp>
        <p:nvSpPr>
          <p:cNvPr id="10" name="文本框 9">
            <a:extLst>
              <a:ext uri="{FF2B5EF4-FFF2-40B4-BE49-F238E27FC236}">
                <a16:creationId xmlns:a16="http://schemas.microsoft.com/office/drawing/2014/main" id="{436C21B9-C262-3F08-6D44-10065442BAE1}"/>
              </a:ext>
            </a:extLst>
          </p:cNvPr>
          <p:cNvSpPr txBox="1"/>
          <p:nvPr/>
        </p:nvSpPr>
        <p:spPr>
          <a:xfrm>
            <a:off x="4916653" y="2066167"/>
            <a:ext cx="2346466" cy="1200329"/>
          </a:xfrm>
          <a:prstGeom prst="rect">
            <a:avLst/>
          </a:prstGeom>
          <a:noFill/>
        </p:spPr>
        <p:txBody>
          <a:bodyPr wrap="square">
            <a:noAutofit/>
          </a:bodyPr>
          <a:lstStyle/>
          <a:p>
            <a:r>
              <a:rPr kumimoji="0" lang="en-US" altLang="zh-CN" sz="7200" b="0" i="0" u="none" strike="noStrike" kern="1200" cap="none" spc="0" normalizeH="0" baseline="0" noProof="0" dirty="0">
                <a:ln>
                  <a:solidFill>
                    <a:schemeClr val="accent1">
                      <a:alpha val="15000"/>
                    </a:schemeClr>
                  </a:solidFill>
                </a:ln>
                <a:noFill/>
                <a:effectLst/>
                <a:uLnTx/>
                <a:uFillTx/>
                <a:latin typeface="+mj-ea"/>
                <a:ea typeface="+mj-ea"/>
              </a:rPr>
              <a:t>ONE</a:t>
            </a:r>
            <a:endParaRPr lang="zh-CN" altLang="en-US" sz="7200" dirty="0">
              <a:ln>
                <a:solidFill>
                  <a:schemeClr val="accent1">
                    <a:alpha val="15000"/>
                  </a:schemeClr>
                </a:solidFill>
              </a:ln>
              <a:noFill/>
            </a:endParaRPr>
          </a:p>
        </p:txBody>
      </p:sp>
      <p:sp>
        <p:nvSpPr>
          <p:cNvPr id="11" name="文本框 10">
            <a:extLst>
              <a:ext uri="{FF2B5EF4-FFF2-40B4-BE49-F238E27FC236}">
                <a16:creationId xmlns:a16="http://schemas.microsoft.com/office/drawing/2014/main" id="{796C8BEB-FDEA-4AAF-32E3-B44CC84D64FD}"/>
              </a:ext>
            </a:extLst>
          </p:cNvPr>
          <p:cNvSpPr txBox="1"/>
          <p:nvPr/>
        </p:nvSpPr>
        <p:spPr>
          <a:xfrm>
            <a:off x="5570400" y="1204685"/>
            <a:ext cx="936172" cy="2126343"/>
          </a:xfrm>
          <a:prstGeom prst="rect">
            <a:avLst/>
          </a:prstGeom>
          <a:noFill/>
        </p:spPr>
        <p:txBody>
          <a:bodyPr wrap="none" rtlCol="0">
            <a:noAutofit/>
          </a:bodyPr>
          <a:lstStyle>
            <a:defPPr>
              <a:defRPr lang="zh-CN"/>
            </a:defPPr>
            <a:lvl1pPr marR="0" lvl="0" indent="0" algn="ctr" fontAlgn="auto">
              <a:lnSpc>
                <a:spcPct val="125000"/>
              </a:lnSpc>
              <a:spcBef>
                <a:spcPts val="100"/>
              </a:spcBef>
              <a:spcAft>
                <a:spcPts val="100"/>
              </a:spcAft>
              <a:buClrTx/>
              <a:buSzTx/>
              <a:buFontTx/>
              <a:buNone/>
              <a:tabLst/>
              <a:defRPr sz="9600">
                <a:solidFill>
                  <a:schemeClr val="accent1"/>
                </a:solidFill>
                <a:effectLst>
                  <a:reflection blurRad="177800" stA="55000" endA="300" endPos="45500" dist="25400" dir="5400000" sy="-100000" algn="bl" rotWithShape="0"/>
                </a:effectLst>
                <a:latin typeface="+mj-ea"/>
                <a:ea typeface="+mj-ea"/>
              </a:defRPr>
            </a:lvl1pPr>
          </a:lstStyle>
          <a:p>
            <a:r>
              <a:rPr lang="en-US" altLang="zh-CN" sz="13800" dirty="0">
                <a:effectLst>
                  <a:reflection blurRad="177800" stA="47000" endPos="45500" dist="25400" dir="5400000" sy="-100000" algn="bl" rotWithShape="0"/>
                </a:effectLst>
              </a:rPr>
              <a:t>1</a:t>
            </a:r>
            <a:endParaRPr lang="zh-CN" altLang="en-US" sz="13800" dirty="0">
              <a:effectLst>
                <a:reflection blurRad="177800" stA="47000" endPos="45500" dist="25400" dir="5400000" sy="-100000" algn="bl" rotWithShape="0"/>
              </a:effectLst>
            </a:endParaRPr>
          </a:p>
        </p:txBody>
      </p:sp>
      <p:grpSp>
        <p:nvGrpSpPr>
          <p:cNvPr id="14" name="组合 13">
            <a:extLst>
              <a:ext uri="{FF2B5EF4-FFF2-40B4-BE49-F238E27FC236}">
                <a16:creationId xmlns:a16="http://schemas.microsoft.com/office/drawing/2014/main" id="{1CCDA96E-D5F4-EBEB-F41A-AD2FED5BDF2A}"/>
              </a:ext>
            </a:extLst>
          </p:cNvPr>
          <p:cNvGrpSpPr/>
          <p:nvPr/>
        </p:nvGrpSpPr>
        <p:grpSpPr>
          <a:xfrm>
            <a:off x="4785778" y="3746905"/>
            <a:ext cx="2620445" cy="977295"/>
            <a:chOff x="4786260" y="3950106"/>
            <a:chExt cx="2758948" cy="977295"/>
          </a:xfrm>
          <a:gradFill>
            <a:gsLst>
              <a:gs pos="100000">
                <a:schemeClr val="bg1">
                  <a:lumMod val="75000"/>
                </a:schemeClr>
              </a:gs>
              <a:gs pos="0">
                <a:schemeClr val="bg1">
                  <a:lumMod val="95000"/>
                </a:schemeClr>
              </a:gs>
            </a:gsLst>
            <a:lin ang="5400000" scaled="1"/>
          </a:gradFill>
        </p:grpSpPr>
        <p:sp>
          <p:nvSpPr>
            <p:cNvPr id="15" name="Freeform 1266">
              <a:extLst>
                <a:ext uri="{FF2B5EF4-FFF2-40B4-BE49-F238E27FC236}">
                  <a16:creationId xmlns:a16="http://schemas.microsoft.com/office/drawing/2014/main" id="{1D292EEE-C85E-A91A-3841-B8EB1FE6CF6B}"/>
                </a:ext>
              </a:extLst>
            </p:cNvPr>
            <p:cNvSpPr>
              <a:spLocks/>
            </p:cNvSpPr>
            <p:nvPr/>
          </p:nvSpPr>
          <p:spPr bwMode="auto">
            <a:xfrm>
              <a:off x="7079661" y="3950106"/>
              <a:ext cx="465547" cy="975536"/>
            </a:xfrm>
            <a:custGeom>
              <a:avLst/>
              <a:gdLst>
                <a:gd name="T0" fmla="*/ 683 w 900"/>
                <a:gd name="T1" fmla="*/ 1322 h 1887"/>
                <a:gd name="T2" fmla="*/ 621 w 900"/>
                <a:gd name="T3" fmla="*/ 1439 h 1887"/>
                <a:gd name="T4" fmla="*/ 824 w 900"/>
                <a:gd name="T5" fmla="*/ 1387 h 1887"/>
                <a:gd name="T6" fmla="*/ 479 w 900"/>
                <a:gd name="T7" fmla="*/ 1621 h 1887"/>
                <a:gd name="T8" fmla="*/ 762 w 900"/>
                <a:gd name="T9" fmla="*/ 1543 h 1887"/>
                <a:gd name="T10" fmla="*/ 431 w 900"/>
                <a:gd name="T11" fmla="*/ 1687 h 1887"/>
                <a:gd name="T12" fmla="*/ 436 w 900"/>
                <a:gd name="T13" fmla="*/ 1733 h 1887"/>
                <a:gd name="T14" fmla="*/ 559 w 900"/>
                <a:gd name="T15" fmla="*/ 1792 h 1887"/>
                <a:gd name="T16" fmla="*/ 194 w 900"/>
                <a:gd name="T17" fmla="*/ 1826 h 1887"/>
                <a:gd name="T18" fmla="*/ 51 w 900"/>
                <a:gd name="T19" fmla="*/ 1867 h 1887"/>
                <a:gd name="T20" fmla="*/ 309 w 900"/>
                <a:gd name="T21" fmla="*/ 1508 h 1887"/>
                <a:gd name="T22" fmla="*/ 270 w 900"/>
                <a:gd name="T23" fmla="*/ 1764 h 1887"/>
                <a:gd name="T24" fmla="*/ 434 w 900"/>
                <a:gd name="T25" fmla="*/ 1368 h 1887"/>
                <a:gd name="T26" fmla="*/ 466 w 900"/>
                <a:gd name="T27" fmla="*/ 1606 h 1887"/>
                <a:gd name="T28" fmla="*/ 495 w 900"/>
                <a:gd name="T29" fmla="*/ 1364 h 1887"/>
                <a:gd name="T30" fmla="*/ 599 w 900"/>
                <a:gd name="T31" fmla="*/ 1435 h 1887"/>
                <a:gd name="T32" fmla="*/ 581 w 900"/>
                <a:gd name="T33" fmla="*/ 1221 h 1887"/>
                <a:gd name="T34" fmla="*/ 686 w 900"/>
                <a:gd name="T35" fmla="*/ 1249 h 1887"/>
                <a:gd name="T36" fmla="*/ 599 w 900"/>
                <a:gd name="T37" fmla="*/ 997 h 1887"/>
                <a:gd name="T38" fmla="*/ 731 w 900"/>
                <a:gd name="T39" fmla="*/ 946 h 1887"/>
                <a:gd name="T40" fmla="*/ 563 w 900"/>
                <a:gd name="T41" fmla="*/ 759 h 1887"/>
                <a:gd name="T42" fmla="*/ 715 w 900"/>
                <a:gd name="T43" fmla="*/ 772 h 1887"/>
                <a:gd name="T44" fmla="*/ 526 w 900"/>
                <a:gd name="T45" fmla="*/ 622 h 1887"/>
                <a:gd name="T46" fmla="*/ 669 w 900"/>
                <a:gd name="T47" fmla="*/ 618 h 1887"/>
                <a:gd name="T48" fmla="*/ 562 w 900"/>
                <a:gd name="T49" fmla="*/ 494 h 1887"/>
                <a:gd name="T50" fmla="*/ 592 w 900"/>
                <a:gd name="T51" fmla="*/ 471 h 1887"/>
                <a:gd name="T52" fmla="*/ 556 w 900"/>
                <a:gd name="T53" fmla="*/ 410 h 1887"/>
                <a:gd name="T54" fmla="*/ 361 w 900"/>
                <a:gd name="T55" fmla="*/ 332 h 1887"/>
                <a:gd name="T56" fmla="*/ 443 w 900"/>
                <a:gd name="T57" fmla="*/ 279 h 1887"/>
                <a:gd name="T58" fmla="*/ 222 w 900"/>
                <a:gd name="T59" fmla="*/ 225 h 1887"/>
                <a:gd name="T60" fmla="*/ 197 w 900"/>
                <a:gd name="T61" fmla="*/ 187 h 1887"/>
                <a:gd name="T62" fmla="*/ 180 w 900"/>
                <a:gd name="T63" fmla="*/ 104 h 1887"/>
                <a:gd name="T64" fmla="*/ 204 w 900"/>
                <a:gd name="T65" fmla="*/ 84 h 1887"/>
                <a:gd name="T66" fmla="*/ 218 w 900"/>
                <a:gd name="T67" fmla="*/ 0 h 1887"/>
                <a:gd name="T68" fmla="*/ 338 w 900"/>
                <a:gd name="T69" fmla="*/ 171 h 1887"/>
                <a:gd name="T70" fmla="*/ 423 w 900"/>
                <a:gd name="T71" fmla="*/ 138 h 1887"/>
                <a:gd name="T72" fmla="*/ 472 w 900"/>
                <a:gd name="T73" fmla="*/ 272 h 1887"/>
                <a:gd name="T74" fmla="*/ 534 w 900"/>
                <a:gd name="T75" fmla="*/ 221 h 1887"/>
                <a:gd name="T76" fmla="*/ 573 w 900"/>
                <a:gd name="T77" fmla="*/ 398 h 1887"/>
                <a:gd name="T78" fmla="*/ 648 w 900"/>
                <a:gd name="T79" fmla="*/ 352 h 1887"/>
                <a:gd name="T80" fmla="*/ 654 w 900"/>
                <a:gd name="T81" fmla="*/ 522 h 1887"/>
                <a:gd name="T82" fmla="*/ 727 w 900"/>
                <a:gd name="T83" fmla="*/ 429 h 1887"/>
                <a:gd name="T84" fmla="*/ 790 w 900"/>
                <a:gd name="T85" fmla="*/ 517 h 1887"/>
                <a:gd name="T86" fmla="*/ 731 w 900"/>
                <a:gd name="T87" fmla="*/ 770 h 1887"/>
                <a:gd name="T88" fmla="*/ 859 w 900"/>
                <a:gd name="T89" fmla="*/ 692 h 1887"/>
                <a:gd name="T90" fmla="*/ 749 w 900"/>
                <a:gd name="T91" fmla="*/ 946 h 1887"/>
                <a:gd name="T92" fmla="*/ 849 w 900"/>
                <a:gd name="T93" fmla="*/ 902 h 1887"/>
                <a:gd name="T94" fmla="*/ 738 w 900"/>
                <a:gd name="T95" fmla="*/ 1127 h 1887"/>
                <a:gd name="T96" fmla="*/ 712 w 900"/>
                <a:gd name="T97" fmla="*/ 1236 h 18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00" h="1887">
                  <a:moveTo>
                    <a:pt x="900" y="1106"/>
                  </a:moveTo>
                  <a:cubicBezTo>
                    <a:pt x="894" y="1125"/>
                    <a:pt x="889" y="1144"/>
                    <a:pt x="883" y="1163"/>
                  </a:cubicBezTo>
                  <a:cubicBezTo>
                    <a:pt x="869" y="1202"/>
                    <a:pt x="851" y="1239"/>
                    <a:pt x="823" y="1269"/>
                  </a:cubicBezTo>
                  <a:cubicBezTo>
                    <a:pt x="785" y="1310"/>
                    <a:pt x="739" y="1329"/>
                    <a:pt x="683" y="1322"/>
                  </a:cubicBezTo>
                  <a:cubicBezTo>
                    <a:pt x="679" y="1322"/>
                    <a:pt x="676" y="1322"/>
                    <a:pt x="674" y="1326"/>
                  </a:cubicBezTo>
                  <a:cubicBezTo>
                    <a:pt x="655" y="1364"/>
                    <a:pt x="636" y="1402"/>
                    <a:pt x="617" y="1440"/>
                  </a:cubicBezTo>
                  <a:cubicBezTo>
                    <a:pt x="616" y="1441"/>
                    <a:pt x="617" y="1441"/>
                    <a:pt x="616" y="1443"/>
                  </a:cubicBezTo>
                  <a:cubicBezTo>
                    <a:pt x="618" y="1441"/>
                    <a:pt x="620" y="1440"/>
                    <a:pt x="621" y="1439"/>
                  </a:cubicBezTo>
                  <a:cubicBezTo>
                    <a:pt x="651" y="1408"/>
                    <a:pt x="680" y="1377"/>
                    <a:pt x="717" y="1355"/>
                  </a:cubicBezTo>
                  <a:cubicBezTo>
                    <a:pt x="756" y="1330"/>
                    <a:pt x="800" y="1318"/>
                    <a:pt x="847" y="1322"/>
                  </a:cubicBezTo>
                  <a:cubicBezTo>
                    <a:pt x="850" y="1322"/>
                    <a:pt x="852" y="1323"/>
                    <a:pt x="858" y="1324"/>
                  </a:cubicBezTo>
                  <a:cubicBezTo>
                    <a:pt x="846" y="1346"/>
                    <a:pt x="836" y="1367"/>
                    <a:pt x="824" y="1387"/>
                  </a:cubicBezTo>
                  <a:cubicBezTo>
                    <a:pt x="803" y="1422"/>
                    <a:pt x="778" y="1454"/>
                    <a:pt x="746" y="1479"/>
                  </a:cubicBezTo>
                  <a:cubicBezTo>
                    <a:pt x="693" y="1520"/>
                    <a:pt x="635" y="1533"/>
                    <a:pt x="571" y="1510"/>
                  </a:cubicBezTo>
                  <a:cubicBezTo>
                    <a:pt x="555" y="1529"/>
                    <a:pt x="541" y="1548"/>
                    <a:pt x="525" y="1567"/>
                  </a:cubicBezTo>
                  <a:cubicBezTo>
                    <a:pt x="510" y="1585"/>
                    <a:pt x="494" y="1602"/>
                    <a:pt x="479" y="1621"/>
                  </a:cubicBezTo>
                  <a:cubicBezTo>
                    <a:pt x="482" y="1619"/>
                    <a:pt x="485" y="1617"/>
                    <a:pt x="489" y="1615"/>
                  </a:cubicBezTo>
                  <a:cubicBezTo>
                    <a:pt x="516" y="1598"/>
                    <a:pt x="543" y="1580"/>
                    <a:pt x="571" y="1565"/>
                  </a:cubicBezTo>
                  <a:cubicBezTo>
                    <a:pt x="610" y="1543"/>
                    <a:pt x="653" y="1530"/>
                    <a:pt x="699" y="1531"/>
                  </a:cubicBezTo>
                  <a:cubicBezTo>
                    <a:pt x="720" y="1532"/>
                    <a:pt x="741" y="1534"/>
                    <a:pt x="762" y="1543"/>
                  </a:cubicBezTo>
                  <a:cubicBezTo>
                    <a:pt x="752" y="1556"/>
                    <a:pt x="743" y="1569"/>
                    <a:pt x="733" y="1580"/>
                  </a:cubicBezTo>
                  <a:cubicBezTo>
                    <a:pt x="699" y="1619"/>
                    <a:pt x="663" y="1654"/>
                    <a:pt x="617" y="1678"/>
                  </a:cubicBezTo>
                  <a:cubicBezTo>
                    <a:pt x="563" y="1706"/>
                    <a:pt x="507" y="1717"/>
                    <a:pt x="448" y="1695"/>
                  </a:cubicBezTo>
                  <a:cubicBezTo>
                    <a:pt x="442" y="1693"/>
                    <a:pt x="437" y="1690"/>
                    <a:pt x="431" y="1687"/>
                  </a:cubicBezTo>
                  <a:cubicBezTo>
                    <a:pt x="426" y="1684"/>
                    <a:pt x="421" y="1681"/>
                    <a:pt x="418" y="1679"/>
                  </a:cubicBezTo>
                  <a:cubicBezTo>
                    <a:pt x="369" y="1714"/>
                    <a:pt x="322" y="1749"/>
                    <a:pt x="277" y="1781"/>
                  </a:cubicBezTo>
                  <a:cubicBezTo>
                    <a:pt x="286" y="1778"/>
                    <a:pt x="300" y="1772"/>
                    <a:pt x="313" y="1768"/>
                  </a:cubicBezTo>
                  <a:cubicBezTo>
                    <a:pt x="353" y="1753"/>
                    <a:pt x="394" y="1740"/>
                    <a:pt x="436" y="1733"/>
                  </a:cubicBezTo>
                  <a:cubicBezTo>
                    <a:pt x="482" y="1726"/>
                    <a:pt x="526" y="1729"/>
                    <a:pt x="569" y="1747"/>
                  </a:cubicBezTo>
                  <a:cubicBezTo>
                    <a:pt x="578" y="1750"/>
                    <a:pt x="585" y="1754"/>
                    <a:pt x="593" y="1758"/>
                  </a:cubicBezTo>
                  <a:cubicBezTo>
                    <a:pt x="595" y="1759"/>
                    <a:pt x="596" y="1760"/>
                    <a:pt x="598" y="1762"/>
                  </a:cubicBezTo>
                  <a:cubicBezTo>
                    <a:pt x="585" y="1772"/>
                    <a:pt x="572" y="1782"/>
                    <a:pt x="559" y="1792"/>
                  </a:cubicBezTo>
                  <a:cubicBezTo>
                    <a:pt x="517" y="1822"/>
                    <a:pt x="472" y="1848"/>
                    <a:pt x="423" y="1865"/>
                  </a:cubicBezTo>
                  <a:cubicBezTo>
                    <a:pt x="374" y="1881"/>
                    <a:pt x="325" y="1887"/>
                    <a:pt x="275" y="1874"/>
                  </a:cubicBezTo>
                  <a:cubicBezTo>
                    <a:pt x="245" y="1866"/>
                    <a:pt x="218" y="1852"/>
                    <a:pt x="197" y="1829"/>
                  </a:cubicBezTo>
                  <a:cubicBezTo>
                    <a:pt x="196" y="1827"/>
                    <a:pt x="194" y="1826"/>
                    <a:pt x="194" y="1826"/>
                  </a:cubicBezTo>
                  <a:cubicBezTo>
                    <a:pt x="159" y="1840"/>
                    <a:pt x="125" y="1855"/>
                    <a:pt x="91" y="1869"/>
                  </a:cubicBezTo>
                  <a:cubicBezTo>
                    <a:pt x="80" y="1874"/>
                    <a:pt x="68" y="1877"/>
                    <a:pt x="57" y="1881"/>
                  </a:cubicBezTo>
                  <a:cubicBezTo>
                    <a:pt x="51" y="1883"/>
                    <a:pt x="46" y="1885"/>
                    <a:pt x="43" y="1878"/>
                  </a:cubicBezTo>
                  <a:cubicBezTo>
                    <a:pt x="40" y="1871"/>
                    <a:pt x="46" y="1869"/>
                    <a:pt x="51" y="1867"/>
                  </a:cubicBezTo>
                  <a:cubicBezTo>
                    <a:pt x="94" y="1849"/>
                    <a:pt x="136" y="1832"/>
                    <a:pt x="178" y="1815"/>
                  </a:cubicBezTo>
                  <a:cubicBezTo>
                    <a:pt x="183" y="1813"/>
                    <a:pt x="185" y="1811"/>
                    <a:pt x="184" y="1805"/>
                  </a:cubicBezTo>
                  <a:cubicBezTo>
                    <a:pt x="170" y="1749"/>
                    <a:pt x="179" y="1696"/>
                    <a:pt x="207" y="1646"/>
                  </a:cubicBezTo>
                  <a:cubicBezTo>
                    <a:pt x="235" y="1595"/>
                    <a:pt x="270" y="1550"/>
                    <a:pt x="309" y="1508"/>
                  </a:cubicBezTo>
                  <a:cubicBezTo>
                    <a:pt x="310" y="1507"/>
                    <a:pt x="311" y="1507"/>
                    <a:pt x="312" y="1506"/>
                  </a:cubicBezTo>
                  <a:cubicBezTo>
                    <a:pt x="342" y="1541"/>
                    <a:pt x="358" y="1580"/>
                    <a:pt x="352" y="1627"/>
                  </a:cubicBezTo>
                  <a:cubicBezTo>
                    <a:pt x="347" y="1671"/>
                    <a:pt x="324" y="1706"/>
                    <a:pt x="295" y="1737"/>
                  </a:cubicBezTo>
                  <a:cubicBezTo>
                    <a:pt x="287" y="1746"/>
                    <a:pt x="278" y="1755"/>
                    <a:pt x="270" y="1764"/>
                  </a:cubicBezTo>
                  <a:cubicBezTo>
                    <a:pt x="317" y="1736"/>
                    <a:pt x="362" y="1703"/>
                    <a:pt x="402" y="1668"/>
                  </a:cubicBezTo>
                  <a:cubicBezTo>
                    <a:pt x="394" y="1646"/>
                    <a:pt x="385" y="1625"/>
                    <a:pt x="379" y="1604"/>
                  </a:cubicBezTo>
                  <a:cubicBezTo>
                    <a:pt x="369" y="1568"/>
                    <a:pt x="372" y="1531"/>
                    <a:pt x="382" y="1495"/>
                  </a:cubicBezTo>
                  <a:cubicBezTo>
                    <a:pt x="394" y="1450"/>
                    <a:pt x="412" y="1408"/>
                    <a:pt x="434" y="1368"/>
                  </a:cubicBezTo>
                  <a:cubicBezTo>
                    <a:pt x="435" y="1367"/>
                    <a:pt x="435" y="1366"/>
                    <a:pt x="436" y="1364"/>
                  </a:cubicBezTo>
                  <a:cubicBezTo>
                    <a:pt x="475" y="1391"/>
                    <a:pt x="500" y="1427"/>
                    <a:pt x="505" y="1474"/>
                  </a:cubicBezTo>
                  <a:cubicBezTo>
                    <a:pt x="510" y="1517"/>
                    <a:pt x="496" y="1555"/>
                    <a:pt x="475" y="1591"/>
                  </a:cubicBezTo>
                  <a:cubicBezTo>
                    <a:pt x="472" y="1596"/>
                    <a:pt x="469" y="1601"/>
                    <a:pt x="466" y="1606"/>
                  </a:cubicBezTo>
                  <a:cubicBezTo>
                    <a:pt x="467" y="1607"/>
                    <a:pt x="468" y="1608"/>
                    <a:pt x="469" y="1608"/>
                  </a:cubicBezTo>
                  <a:cubicBezTo>
                    <a:pt x="498" y="1573"/>
                    <a:pt x="527" y="1538"/>
                    <a:pt x="557" y="1503"/>
                  </a:cubicBezTo>
                  <a:cubicBezTo>
                    <a:pt x="549" y="1493"/>
                    <a:pt x="541" y="1485"/>
                    <a:pt x="535" y="1476"/>
                  </a:cubicBezTo>
                  <a:cubicBezTo>
                    <a:pt x="510" y="1443"/>
                    <a:pt x="496" y="1405"/>
                    <a:pt x="495" y="1364"/>
                  </a:cubicBezTo>
                  <a:cubicBezTo>
                    <a:pt x="493" y="1314"/>
                    <a:pt x="502" y="1266"/>
                    <a:pt x="516" y="1218"/>
                  </a:cubicBezTo>
                  <a:cubicBezTo>
                    <a:pt x="516" y="1218"/>
                    <a:pt x="516" y="1217"/>
                    <a:pt x="517" y="1216"/>
                  </a:cubicBezTo>
                  <a:cubicBezTo>
                    <a:pt x="558" y="1236"/>
                    <a:pt x="591" y="1263"/>
                    <a:pt x="606" y="1307"/>
                  </a:cubicBezTo>
                  <a:cubicBezTo>
                    <a:pt x="620" y="1351"/>
                    <a:pt x="613" y="1393"/>
                    <a:pt x="599" y="1435"/>
                  </a:cubicBezTo>
                  <a:cubicBezTo>
                    <a:pt x="600" y="1436"/>
                    <a:pt x="601" y="1436"/>
                    <a:pt x="602" y="1436"/>
                  </a:cubicBezTo>
                  <a:cubicBezTo>
                    <a:pt x="622" y="1397"/>
                    <a:pt x="642" y="1357"/>
                    <a:pt x="661" y="1318"/>
                  </a:cubicBezTo>
                  <a:cubicBezTo>
                    <a:pt x="646" y="1306"/>
                    <a:pt x="633" y="1295"/>
                    <a:pt x="620" y="1283"/>
                  </a:cubicBezTo>
                  <a:cubicBezTo>
                    <a:pt x="603" y="1265"/>
                    <a:pt x="591" y="1244"/>
                    <a:pt x="581" y="1221"/>
                  </a:cubicBezTo>
                  <a:cubicBezTo>
                    <a:pt x="561" y="1175"/>
                    <a:pt x="561" y="1127"/>
                    <a:pt x="561" y="1079"/>
                  </a:cubicBezTo>
                  <a:cubicBezTo>
                    <a:pt x="561" y="1073"/>
                    <a:pt x="562" y="1066"/>
                    <a:pt x="563" y="1059"/>
                  </a:cubicBezTo>
                  <a:cubicBezTo>
                    <a:pt x="606" y="1068"/>
                    <a:pt x="641" y="1090"/>
                    <a:pt x="664" y="1127"/>
                  </a:cubicBezTo>
                  <a:cubicBezTo>
                    <a:pt x="687" y="1165"/>
                    <a:pt x="688" y="1207"/>
                    <a:pt x="686" y="1249"/>
                  </a:cubicBezTo>
                  <a:cubicBezTo>
                    <a:pt x="692" y="1229"/>
                    <a:pt x="698" y="1208"/>
                    <a:pt x="703" y="1188"/>
                  </a:cubicBezTo>
                  <a:cubicBezTo>
                    <a:pt x="708" y="1169"/>
                    <a:pt x="711" y="1150"/>
                    <a:pt x="715" y="1131"/>
                  </a:cubicBezTo>
                  <a:cubicBezTo>
                    <a:pt x="716" y="1127"/>
                    <a:pt x="716" y="1124"/>
                    <a:pt x="712" y="1123"/>
                  </a:cubicBezTo>
                  <a:cubicBezTo>
                    <a:pt x="654" y="1099"/>
                    <a:pt x="618" y="1056"/>
                    <a:pt x="599" y="997"/>
                  </a:cubicBezTo>
                  <a:cubicBezTo>
                    <a:pt x="589" y="967"/>
                    <a:pt x="582" y="936"/>
                    <a:pt x="578" y="903"/>
                  </a:cubicBezTo>
                  <a:cubicBezTo>
                    <a:pt x="619" y="904"/>
                    <a:pt x="654" y="918"/>
                    <a:pt x="682" y="948"/>
                  </a:cubicBezTo>
                  <a:cubicBezTo>
                    <a:pt x="710" y="978"/>
                    <a:pt x="720" y="1015"/>
                    <a:pt x="726" y="1054"/>
                  </a:cubicBezTo>
                  <a:cubicBezTo>
                    <a:pt x="731" y="1018"/>
                    <a:pt x="732" y="982"/>
                    <a:pt x="731" y="946"/>
                  </a:cubicBezTo>
                  <a:cubicBezTo>
                    <a:pt x="716" y="940"/>
                    <a:pt x="701" y="936"/>
                    <a:pt x="687" y="930"/>
                  </a:cubicBezTo>
                  <a:cubicBezTo>
                    <a:pt x="648" y="912"/>
                    <a:pt x="621" y="882"/>
                    <a:pt x="601" y="845"/>
                  </a:cubicBezTo>
                  <a:cubicBezTo>
                    <a:pt x="588" y="820"/>
                    <a:pt x="578" y="794"/>
                    <a:pt x="566" y="769"/>
                  </a:cubicBezTo>
                  <a:cubicBezTo>
                    <a:pt x="565" y="766"/>
                    <a:pt x="564" y="763"/>
                    <a:pt x="563" y="759"/>
                  </a:cubicBezTo>
                  <a:cubicBezTo>
                    <a:pt x="602" y="754"/>
                    <a:pt x="637" y="762"/>
                    <a:pt x="667" y="784"/>
                  </a:cubicBezTo>
                  <a:cubicBezTo>
                    <a:pt x="698" y="807"/>
                    <a:pt x="715" y="839"/>
                    <a:pt x="727" y="874"/>
                  </a:cubicBezTo>
                  <a:cubicBezTo>
                    <a:pt x="727" y="874"/>
                    <a:pt x="728" y="874"/>
                    <a:pt x="729" y="873"/>
                  </a:cubicBezTo>
                  <a:cubicBezTo>
                    <a:pt x="724" y="839"/>
                    <a:pt x="719" y="805"/>
                    <a:pt x="715" y="772"/>
                  </a:cubicBezTo>
                  <a:cubicBezTo>
                    <a:pt x="702" y="770"/>
                    <a:pt x="690" y="769"/>
                    <a:pt x="679" y="766"/>
                  </a:cubicBezTo>
                  <a:cubicBezTo>
                    <a:pt x="644" y="759"/>
                    <a:pt x="616" y="741"/>
                    <a:pt x="591" y="716"/>
                  </a:cubicBezTo>
                  <a:cubicBezTo>
                    <a:pt x="566" y="690"/>
                    <a:pt x="546" y="660"/>
                    <a:pt x="529" y="628"/>
                  </a:cubicBezTo>
                  <a:cubicBezTo>
                    <a:pt x="528" y="627"/>
                    <a:pt x="528" y="625"/>
                    <a:pt x="526" y="622"/>
                  </a:cubicBezTo>
                  <a:cubicBezTo>
                    <a:pt x="561" y="613"/>
                    <a:pt x="594" y="615"/>
                    <a:pt x="626" y="631"/>
                  </a:cubicBezTo>
                  <a:cubicBezTo>
                    <a:pt x="659" y="647"/>
                    <a:pt x="679" y="674"/>
                    <a:pt x="698" y="704"/>
                  </a:cubicBezTo>
                  <a:cubicBezTo>
                    <a:pt x="694" y="691"/>
                    <a:pt x="690" y="678"/>
                    <a:pt x="686" y="666"/>
                  </a:cubicBezTo>
                  <a:cubicBezTo>
                    <a:pt x="681" y="650"/>
                    <a:pt x="675" y="634"/>
                    <a:pt x="669" y="618"/>
                  </a:cubicBezTo>
                  <a:cubicBezTo>
                    <a:pt x="668" y="616"/>
                    <a:pt x="665" y="613"/>
                    <a:pt x="663" y="613"/>
                  </a:cubicBezTo>
                  <a:cubicBezTo>
                    <a:pt x="600" y="619"/>
                    <a:pt x="552" y="593"/>
                    <a:pt x="511" y="549"/>
                  </a:cubicBezTo>
                  <a:cubicBezTo>
                    <a:pt x="497" y="534"/>
                    <a:pt x="483" y="517"/>
                    <a:pt x="469" y="501"/>
                  </a:cubicBezTo>
                  <a:cubicBezTo>
                    <a:pt x="500" y="487"/>
                    <a:pt x="531" y="485"/>
                    <a:pt x="562" y="494"/>
                  </a:cubicBezTo>
                  <a:cubicBezTo>
                    <a:pt x="594" y="504"/>
                    <a:pt x="617" y="524"/>
                    <a:pt x="639" y="547"/>
                  </a:cubicBezTo>
                  <a:cubicBezTo>
                    <a:pt x="633" y="536"/>
                    <a:pt x="628" y="525"/>
                    <a:pt x="621" y="513"/>
                  </a:cubicBezTo>
                  <a:cubicBezTo>
                    <a:pt x="615" y="501"/>
                    <a:pt x="607" y="488"/>
                    <a:pt x="600" y="475"/>
                  </a:cubicBezTo>
                  <a:cubicBezTo>
                    <a:pt x="598" y="473"/>
                    <a:pt x="594" y="471"/>
                    <a:pt x="592" y="471"/>
                  </a:cubicBezTo>
                  <a:cubicBezTo>
                    <a:pt x="545" y="482"/>
                    <a:pt x="503" y="473"/>
                    <a:pt x="464" y="446"/>
                  </a:cubicBezTo>
                  <a:cubicBezTo>
                    <a:pt x="441" y="430"/>
                    <a:pt x="421" y="412"/>
                    <a:pt x="399" y="394"/>
                  </a:cubicBezTo>
                  <a:cubicBezTo>
                    <a:pt x="398" y="394"/>
                    <a:pt x="398" y="392"/>
                    <a:pt x="397" y="391"/>
                  </a:cubicBezTo>
                  <a:cubicBezTo>
                    <a:pt x="429" y="369"/>
                    <a:pt x="490" y="356"/>
                    <a:pt x="556" y="410"/>
                  </a:cubicBezTo>
                  <a:cubicBezTo>
                    <a:pt x="548" y="400"/>
                    <a:pt x="541" y="390"/>
                    <a:pt x="534" y="380"/>
                  </a:cubicBezTo>
                  <a:cubicBezTo>
                    <a:pt x="526" y="370"/>
                    <a:pt x="518" y="361"/>
                    <a:pt x="510" y="351"/>
                  </a:cubicBezTo>
                  <a:cubicBezTo>
                    <a:pt x="490" y="359"/>
                    <a:pt x="470" y="363"/>
                    <a:pt x="448" y="362"/>
                  </a:cubicBezTo>
                  <a:cubicBezTo>
                    <a:pt x="417" y="360"/>
                    <a:pt x="389" y="347"/>
                    <a:pt x="361" y="332"/>
                  </a:cubicBezTo>
                  <a:cubicBezTo>
                    <a:pt x="345" y="323"/>
                    <a:pt x="330" y="312"/>
                    <a:pt x="312" y="301"/>
                  </a:cubicBezTo>
                  <a:cubicBezTo>
                    <a:pt x="335" y="283"/>
                    <a:pt x="359" y="275"/>
                    <a:pt x="387" y="275"/>
                  </a:cubicBezTo>
                  <a:cubicBezTo>
                    <a:pt x="414" y="275"/>
                    <a:pt x="438" y="285"/>
                    <a:pt x="462" y="297"/>
                  </a:cubicBezTo>
                  <a:cubicBezTo>
                    <a:pt x="456" y="291"/>
                    <a:pt x="449" y="285"/>
                    <a:pt x="443" y="279"/>
                  </a:cubicBezTo>
                  <a:cubicBezTo>
                    <a:pt x="436" y="272"/>
                    <a:pt x="429" y="267"/>
                    <a:pt x="423" y="260"/>
                  </a:cubicBezTo>
                  <a:cubicBezTo>
                    <a:pt x="417" y="253"/>
                    <a:pt x="412" y="252"/>
                    <a:pt x="402" y="256"/>
                  </a:cubicBezTo>
                  <a:cubicBezTo>
                    <a:pt x="376" y="269"/>
                    <a:pt x="348" y="271"/>
                    <a:pt x="320" y="265"/>
                  </a:cubicBezTo>
                  <a:cubicBezTo>
                    <a:pt x="286" y="257"/>
                    <a:pt x="254" y="243"/>
                    <a:pt x="222" y="225"/>
                  </a:cubicBezTo>
                  <a:cubicBezTo>
                    <a:pt x="264" y="185"/>
                    <a:pt x="310" y="188"/>
                    <a:pt x="360" y="206"/>
                  </a:cubicBezTo>
                  <a:cubicBezTo>
                    <a:pt x="344" y="195"/>
                    <a:pt x="328" y="183"/>
                    <a:pt x="312" y="172"/>
                  </a:cubicBezTo>
                  <a:cubicBezTo>
                    <a:pt x="311" y="171"/>
                    <a:pt x="308" y="171"/>
                    <a:pt x="306" y="172"/>
                  </a:cubicBezTo>
                  <a:cubicBezTo>
                    <a:pt x="272" y="196"/>
                    <a:pt x="235" y="196"/>
                    <a:pt x="197" y="187"/>
                  </a:cubicBezTo>
                  <a:cubicBezTo>
                    <a:pt x="174" y="181"/>
                    <a:pt x="151" y="173"/>
                    <a:pt x="127" y="166"/>
                  </a:cubicBezTo>
                  <a:cubicBezTo>
                    <a:pt x="142" y="145"/>
                    <a:pt x="161" y="134"/>
                    <a:pt x="184" y="130"/>
                  </a:cubicBezTo>
                  <a:cubicBezTo>
                    <a:pt x="207" y="126"/>
                    <a:pt x="230" y="129"/>
                    <a:pt x="252" y="134"/>
                  </a:cubicBezTo>
                  <a:cubicBezTo>
                    <a:pt x="230" y="121"/>
                    <a:pt x="208" y="108"/>
                    <a:pt x="180" y="104"/>
                  </a:cubicBezTo>
                  <a:cubicBezTo>
                    <a:pt x="113" y="94"/>
                    <a:pt x="56" y="63"/>
                    <a:pt x="3" y="21"/>
                  </a:cubicBezTo>
                  <a:cubicBezTo>
                    <a:pt x="2" y="21"/>
                    <a:pt x="2" y="20"/>
                    <a:pt x="0" y="17"/>
                  </a:cubicBezTo>
                  <a:cubicBezTo>
                    <a:pt x="16" y="17"/>
                    <a:pt x="30" y="16"/>
                    <a:pt x="44" y="17"/>
                  </a:cubicBezTo>
                  <a:cubicBezTo>
                    <a:pt x="106" y="20"/>
                    <a:pt x="161" y="39"/>
                    <a:pt x="204" y="84"/>
                  </a:cubicBezTo>
                  <a:cubicBezTo>
                    <a:pt x="222" y="102"/>
                    <a:pt x="246" y="109"/>
                    <a:pt x="265" y="123"/>
                  </a:cubicBezTo>
                  <a:cubicBezTo>
                    <a:pt x="255" y="110"/>
                    <a:pt x="244" y="98"/>
                    <a:pt x="235" y="86"/>
                  </a:cubicBezTo>
                  <a:cubicBezTo>
                    <a:pt x="215" y="60"/>
                    <a:pt x="208" y="32"/>
                    <a:pt x="216" y="0"/>
                  </a:cubicBezTo>
                  <a:cubicBezTo>
                    <a:pt x="217" y="0"/>
                    <a:pt x="217" y="0"/>
                    <a:pt x="218" y="0"/>
                  </a:cubicBezTo>
                  <a:cubicBezTo>
                    <a:pt x="221" y="2"/>
                    <a:pt x="225" y="4"/>
                    <a:pt x="229" y="7"/>
                  </a:cubicBezTo>
                  <a:cubicBezTo>
                    <a:pt x="255" y="22"/>
                    <a:pt x="280" y="40"/>
                    <a:pt x="300" y="63"/>
                  </a:cubicBezTo>
                  <a:cubicBezTo>
                    <a:pt x="319" y="85"/>
                    <a:pt x="332" y="110"/>
                    <a:pt x="325" y="138"/>
                  </a:cubicBezTo>
                  <a:cubicBezTo>
                    <a:pt x="320" y="155"/>
                    <a:pt x="325" y="163"/>
                    <a:pt x="338" y="171"/>
                  </a:cubicBezTo>
                  <a:cubicBezTo>
                    <a:pt x="352" y="180"/>
                    <a:pt x="365" y="191"/>
                    <a:pt x="379" y="201"/>
                  </a:cubicBezTo>
                  <a:cubicBezTo>
                    <a:pt x="347" y="158"/>
                    <a:pt x="319" y="115"/>
                    <a:pt x="341" y="59"/>
                  </a:cubicBezTo>
                  <a:cubicBezTo>
                    <a:pt x="343" y="59"/>
                    <a:pt x="344" y="59"/>
                    <a:pt x="345" y="60"/>
                  </a:cubicBezTo>
                  <a:cubicBezTo>
                    <a:pt x="375" y="81"/>
                    <a:pt x="403" y="106"/>
                    <a:pt x="423" y="138"/>
                  </a:cubicBezTo>
                  <a:cubicBezTo>
                    <a:pt x="436" y="160"/>
                    <a:pt x="443" y="184"/>
                    <a:pt x="437" y="209"/>
                  </a:cubicBezTo>
                  <a:cubicBezTo>
                    <a:pt x="435" y="220"/>
                    <a:pt x="430" y="230"/>
                    <a:pt x="428" y="238"/>
                  </a:cubicBezTo>
                  <a:cubicBezTo>
                    <a:pt x="447" y="258"/>
                    <a:pt x="465" y="278"/>
                    <a:pt x="483" y="297"/>
                  </a:cubicBezTo>
                  <a:cubicBezTo>
                    <a:pt x="480" y="288"/>
                    <a:pt x="476" y="280"/>
                    <a:pt x="472" y="272"/>
                  </a:cubicBezTo>
                  <a:cubicBezTo>
                    <a:pt x="457" y="243"/>
                    <a:pt x="446" y="214"/>
                    <a:pt x="451" y="180"/>
                  </a:cubicBezTo>
                  <a:cubicBezTo>
                    <a:pt x="453" y="165"/>
                    <a:pt x="458" y="150"/>
                    <a:pt x="467" y="137"/>
                  </a:cubicBezTo>
                  <a:cubicBezTo>
                    <a:pt x="470" y="139"/>
                    <a:pt x="472" y="141"/>
                    <a:pt x="475" y="143"/>
                  </a:cubicBezTo>
                  <a:cubicBezTo>
                    <a:pt x="498" y="166"/>
                    <a:pt x="519" y="191"/>
                    <a:pt x="534" y="221"/>
                  </a:cubicBezTo>
                  <a:cubicBezTo>
                    <a:pt x="546" y="246"/>
                    <a:pt x="553" y="272"/>
                    <a:pt x="545" y="300"/>
                  </a:cubicBezTo>
                  <a:cubicBezTo>
                    <a:pt x="541" y="315"/>
                    <a:pt x="533" y="329"/>
                    <a:pt x="526" y="344"/>
                  </a:cubicBezTo>
                  <a:cubicBezTo>
                    <a:pt x="542" y="365"/>
                    <a:pt x="560" y="389"/>
                    <a:pt x="578" y="412"/>
                  </a:cubicBezTo>
                  <a:cubicBezTo>
                    <a:pt x="577" y="406"/>
                    <a:pt x="575" y="402"/>
                    <a:pt x="573" y="398"/>
                  </a:cubicBezTo>
                  <a:cubicBezTo>
                    <a:pt x="569" y="385"/>
                    <a:pt x="565" y="372"/>
                    <a:pt x="561" y="359"/>
                  </a:cubicBezTo>
                  <a:cubicBezTo>
                    <a:pt x="554" y="329"/>
                    <a:pt x="554" y="299"/>
                    <a:pt x="565" y="270"/>
                  </a:cubicBezTo>
                  <a:cubicBezTo>
                    <a:pt x="570" y="258"/>
                    <a:pt x="578" y="247"/>
                    <a:pt x="588" y="238"/>
                  </a:cubicBezTo>
                  <a:cubicBezTo>
                    <a:pt x="616" y="272"/>
                    <a:pt x="638" y="309"/>
                    <a:pt x="648" y="352"/>
                  </a:cubicBezTo>
                  <a:cubicBezTo>
                    <a:pt x="654" y="380"/>
                    <a:pt x="651" y="408"/>
                    <a:pt x="636" y="433"/>
                  </a:cubicBezTo>
                  <a:cubicBezTo>
                    <a:pt x="630" y="444"/>
                    <a:pt x="621" y="454"/>
                    <a:pt x="613" y="464"/>
                  </a:cubicBezTo>
                  <a:cubicBezTo>
                    <a:pt x="627" y="491"/>
                    <a:pt x="643" y="519"/>
                    <a:pt x="659" y="549"/>
                  </a:cubicBezTo>
                  <a:cubicBezTo>
                    <a:pt x="657" y="539"/>
                    <a:pt x="655" y="531"/>
                    <a:pt x="654" y="522"/>
                  </a:cubicBezTo>
                  <a:cubicBezTo>
                    <a:pt x="650" y="493"/>
                    <a:pt x="647" y="464"/>
                    <a:pt x="655" y="435"/>
                  </a:cubicBezTo>
                  <a:cubicBezTo>
                    <a:pt x="663" y="408"/>
                    <a:pt x="676" y="385"/>
                    <a:pt x="699" y="366"/>
                  </a:cubicBezTo>
                  <a:cubicBezTo>
                    <a:pt x="701" y="370"/>
                    <a:pt x="703" y="372"/>
                    <a:pt x="704" y="375"/>
                  </a:cubicBezTo>
                  <a:cubicBezTo>
                    <a:pt x="712" y="393"/>
                    <a:pt x="721" y="411"/>
                    <a:pt x="727" y="429"/>
                  </a:cubicBezTo>
                  <a:cubicBezTo>
                    <a:pt x="737" y="456"/>
                    <a:pt x="743" y="484"/>
                    <a:pt x="741" y="514"/>
                  </a:cubicBezTo>
                  <a:cubicBezTo>
                    <a:pt x="737" y="554"/>
                    <a:pt x="718" y="585"/>
                    <a:pt x="683" y="607"/>
                  </a:cubicBezTo>
                  <a:cubicBezTo>
                    <a:pt x="694" y="639"/>
                    <a:pt x="705" y="671"/>
                    <a:pt x="716" y="705"/>
                  </a:cubicBezTo>
                  <a:cubicBezTo>
                    <a:pt x="713" y="630"/>
                    <a:pt x="721" y="562"/>
                    <a:pt x="790" y="517"/>
                  </a:cubicBezTo>
                  <a:cubicBezTo>
                    <a:pt x="791" y="519"/>
                    <a:pt x="792" y="521"/>
                    <a:pt x="793" y="522"/>
                  </a:cubicBezTo>
                  <a:cubicBezTo>
                    <a:pt x="806" y="558"/>
                    <a:pt x="813" y="595"/>
                    <a:pt x="813" y="633"/>
                  </a:cubicBezTo>
                  <a:cubicBezTo>
                    <a:pt x="814" y="673"/>
                    <a:pt x="804" y="710"/>
                    <a:pt x="774" y="739"/>
                  </a:cubicBezTo>
                  <a:cubicBezTo>
                    <a:pt x="761" y="751"/>
                    <a:pt x="746" y="759"/>
                    <a:pt x="731" y="770"/>
                  </a:cubicBezTo>
                  <a:cubicBezTo>
                    <a:pt x="736" y="803"/>
                    <a:pt x="741" y="839"/>
                    <a:pt x="745" y="872"/>
                  </a:cubicBezTo>
                  <a:cubicBezTo>
                    <a:pt x="750" y="853"/>
                    <a:pt x="754" y="831"/>
                    <a:pt x="760" y="810"/>
                  </a:cubicBezTo>
                  <a:cubicBezTo>
                    <a:pt x="772" y="763"/>
                    <a:pt x="798" y="726"/>
                    <a:pt x="840" y="701"/>
                  </a:cubicBezTo>
                  <a:cubicBezTo>
                    <a:pt x="846" y="697"/>
                    <a:pt x="852" y="695"/>
                    <a:pt x="859" y="692"/>
                  </a:cubicBezTo>
                  <a:cubicBezTo>
                    <a:pt x="860" y="694"/>
                    <a:pt x="861" y="696"/>
                    <a:pt x="861" y="698"/>
                  </a:cubicBezTo>
                  <a:cubicBezTo>
                    <a:pt x="868" y="740"/>
                    <a:pt x="869" y="782"/>
                    <a:pt x="861" y="823"/>
                  </a:cubicBezTo>
                  <a:cubicBezTo>
                    <a:pt x="852" y="866"/>
                    <a:pt x="833" y="902"/>
                    <a:pt x="796" y="925"/>
                  </a:cubicBezTo>
                  <a:cubicBezTo>
                    <a:pt x="781" y="934"/>
                    <a:pt x="765" y="939"/>
                    <a:pt x="749" y="946"/>
                  </a:cubicBezTo>
                  <a:cubicBezTo>
                    <a:pt x="747" y="982"/>
                    <a:pt x="746" y="1019"/>
                    <a:pt x="744" y="1057"/>
                  </a:cubicBezTo>
                  <a:cubicBezTo>
                    <a:pt x="745" y="1054"/>
                    <a:pt x="746" y="1052"/>
                    <a:pt x="746" y="1050"/>
                  </a:cubicBezTo>
                  <a:cubicBezTo>
                    <a:pt x="755" y="1030"/>
                    <a:pt x="762" y="1010"/>
                    <a:pt x="771" y="990"/>
                  </a:cubicBezTo>
                  <a:cubicBezTo>
                    <a:pt x="789" y="953"/>
                    <a:pt x="814" y="923"/>
                    <a:pt x="849" y="902"/>
                  </a:cubicBezTo>
                  <a:cubicBezTo>
                    <a:pt x="864" y="893"/>
                    <a:pt x="880" y="886"/>
                    <a:pt x="898" y="883"/>
                  </a:cubicBezTo>
                  <a:cubicBezTo>
                    <a:pt x="898" y="885"/>
                    <a:pt x="898" y="886"/>
                    <a:pt x="898" y="887"/>
                  </a:cubicBezTo>
                  <a:cubicBezTo>
                    <a:pt x="898" y="935"/>
                    <a:pt x="891" y="983"/>
                    <a:pt x="872" y="1027"/>
                  </a:cubicBezTo>
                  <a:cubicBezTo>
                    <a:pt x="846" y="1086"/>
                    <a:pt x="804" y="1122"/>
                    <a:pt x="738" y="1127"/>
                  </a:cubicBezTo>
                  <a:cubicBezTo>
                    <a:pt x="732" y="1127"/>
                    <a:pt x="732" y="1131"/>
                    <a:pt x="731" y="1135"/>
                  </a:cubicBezTo>
                  <a:cubicBezTo>
                    <a:pt x="723" y="1170"/>
                    <a:pt x="714" y="1204"/>
                    <a:pt x="706" y="1238"/>
                  </a:cubicBezTo>
                  <a:cubicBezTo>
                    <a:pt x="705" y="1241"/>
                    <a:pt x="704" y="1244"/>
                    <a:pt x="704" y="1247"/>
                  </a:cubicBezTo>
                  <a:cubicBezTo>
                    <a:pt x="708" y="1244"/>
                    <a:pt x="710" y="1240"/>
                    <a:pt x="712" y="1236"/>
                  </a:cubicBezTo>
                  <a:cubicBezTo>
                    <a:pt x="734" y="1201"/>
                    <a:pt x="757" y="1167"/>
                    <a:pt x="789" y="1141"/>
                  </a:cubicBezTo>
                  <a:cubicBezTo>
                    <a:pt x="822" y="1116"/>
                    <a:pt x="858" y="1100"/>
                    <a:pt x="900" y="1099"/>
                  </a:cubicBezTo>
                  <a:cubicBezTo>
                    <a:pt x="900" y="1101"/>
                    <a:pt x="900" y="1104"/>
                    <a:pt x="900" y="110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 name="Freeform 1267">
              <a:extLst>
                <a:ext uri="{FF2B5EF4-FFF2-40B4-BE49-F238E27FC236}">
                  <a16:creationId xmlns:a16="http://schemas.microsoft.com/office/drawing/2014/main" id="{1F6FB2FB-C5C8-47DE-E4A7-577DCEC74E07}"/>
                </a:ext>
              </a:extLst>
            </p:cNvPr>
            <p:cNvSpPr>
              <a:spLocks/>
            </p:cNvSpPr>
            <p:nvPr/>
          </p:nvSpPr>
          <p:spPr bwMode="auto">
            <a:xfrm>
              <a:off x="4786260" y="3950106"/>
              <a:ext cx="474348" cy="977295"/>
            </a:xfrm>
            <a:custGeom>
              <a:avLst/>
              <a:gdLst>
                <a:gd name="T0" fmla="*/ 165 w 918"/>
                <a:gd name="T1" fmla="*/ 1085 h 1891"/>
                <a:gd name="T2" fmla="*/ 26 w 918"/>
                <a:gd name="T3" fmla="*/ 731 h 1891"/>
                <a:gd name="T4" fmla="*/ 152 w 918"/>
                <a:gd name="T5" fmla="*/ 898 h 1891"/>
                <a:gd name="T6" fmla="*/ 82 w 918"/>
                <a:gd name="T7" fmla="*/ 555 h 1891"/>
                <a:gd name="T8" fmla="*/ 164 w 918"/>
                <a:gd name="T9" fmla="*/ 607 h 1891"/>
                <a:gd name="T10" fmla="*/ 218 w 918"/>
                <a:gd name="T11" fmla="*/ 572 h 1891"/>
                <a:gd name="T12" fmla="*/ 268 w 918"/>
                <a:gd name="T13" fmla="*/ 258 h 1891"/>
                <a:gd name="T14" fmla="*/ 337 w 918"/>
                <a:gd name="T15" fmla="*/ 359 h 1891"/>
                <a:gd name="T16" fmla="*/ 400 w 918"/>
                <a:gd name="T17" fmla="*/ 195 h 1891"/>
                <a:gd name="T18" fmla="*/ 414 w 918"/>
                <a:gd name="T19" fmla="*/ 218 h 1891"/>
                <a:gd name="T20" fmla="*/ 473 w 918"/>
                <a:gd name="T21" fmla="*/ 209 h 1891"/>
                <a:gd name="T22" fmla="*/ 534 w 918"/>
                <a:gd name="T23" fmla="*/ 80 h 1891"/>
                <a:gd name="T24" fmla="*/ 634 w 918"/>
                <a:gd name="T25" fmla="*/ 88 h 1891"/>
                <a:gd name="T26" fmla="*/ 643 w 918"/>
                <a:gd name="T27" fmla="*/ 107 h 1891"/>
                <a:gd name="T28" fmla="*/ 688 w 918"/>
                <a:gd name="T29" fmla="*/ 173 h 1891"/>
                <a:gd name="T30" fmla="*/ 494 w 918"/>
                <a:gd name="T31" fmla="*/ 214 h 1891"/>
                <a:gd name="T32" fmla="*/ 447 w 918"/>
                <a:gd name="T33" fmla="*/ 264 h 1891"/>
                <a:gd name="T34" fmla="*/ 545 w 918"/>
                <a:gd name="T35" fmla="*/ 305 h 1891"/>
                <a:gd name="T36" fmla="*/ 347 w 918"/>
                <a:gd name="T37" fmla="*/ 373 h 1891"/>
                <a:gd name="T38" fmla="*/ 405 w 918"/>
                <a:gd name="T39" fmla="*/ 459 h 1891"/>
                <a:gd name="T40" fmla="*/ 237 w 918"/>
                <a:gd name="T41" fmla="*/ 570 h 1891"/>
                <a:gd name="T42" fmla="*/ 327 w 918"/>
                <a:gd name="T43" fmla="*/ 601 h 1891"/>
                <a:gd name="T44" fmla="*/ 190 w 918"/>
                <a:gd name="T45" fmla="*/ 730 h 1891"/>
                <a:gd name="T46" fmla="*/ 274 w 918"/>
                <a:gd name="T47" fmla="*/ 758 h 1891"/>
                <a:gd name="T48" fmla="*/ 187 w 918"/>
                <a:gd name="T49" fmla="*/ 858 h 1891"/>
                <a:gd name="T50" fmla="*/ 318 w 918"/>
                <a:gd name="T51" fmla="*/ 805 h 1891"/>
                <a:gd name="T52" fmla="*/ 181 w 918"/>
                <a:gd name="T53" fmla="*/ 1083 h 1891"/>
                <a:gd name="T54" fmla="*/ 321 w 918"/>
                <a:gd name="T55" fmla="*/ 922 h 1891"/>
                <a:gd name="T56" fmla="*/ 199 w 918"/>
                <a:gd name="T57" fmla="*/ 1160 h 1891"/>
                <a:gd name="T58" fmla="*/ 342 w 918"/>
                <a:gd name="T59" fmla="*/ 1078 h 1891"/>
                <a:gd name="T60" fmla="*/ 271 w 918"/>
                <a:gd name="T61" fmla="*/ 1334 h 1891"/>
                <a:gd name="T62" fmla="*/ 390 w 918"/>
                <a:gd name="T63" fmla="*/ 1237 h 1891"/>
                <a:gd name="T64" fmla="*/ 384 w 918"/>
                <a:gd name="T65" fmla="*/ 1513 h 1891"/>
                <a:gd name="T66" fmla="*/ 430 w 918"/>
                <a:gd name="T67" fmla="*/ 1513 h 1891"/>
                <a:gd name="T68" fmla="*/ 541 w 918"/>
                <a:gd name="T69" fmla="*/ 1674 h 1891"/>
                <a:gd name="T70" fmla="*/ 624 w 918"/>
                <a:gd name="T71" fmla="*/ 1508 h 1891"/>
                <a:gd name="T72" fmla="*/ 776 w 918"/>
                <a:gd name="T73" fmla="*/ 1808 h 1891"/>
                <a:gd name="T74" fmla="*/ 903 w 918"/>
                <a:gd name="T75" fmla="*/ 1868 h 1891"/>
                <a:gd name="T76" fmla="*/ 654 w 918"/>
                <a:gd name="T77" fmla="*/ 1881 h 1891"/>
                <a:gd name="T78" fmla="*/ 397 w 918"/>
                <a:gd name="T79" fmla="*/ 1758 h 1891"/>
                <a:gd name="T80" fmla="*/ 538 w 918"/>
                <a:gd name="T81" fmla="*/ 1691 h 1891"/>
                <a:gd name="T82" fmla="*/ 185 w 918"/>
                <a:gd name="T83" fmla="*/ 1581 h 1891"/>
                <a:gd name="T84" fmla="*/ 460 w 918"/>
                <a:gd name="T85" fmla="*/ 1631 h 1891"/>
                <a:gd name="T86" fmla="*/ 361 w 918"/>
                <a:gd name="T87" fmla="*/ 1529 h 1891"/>
                <a:gd name="T88" fmla="*/ 70 w 918"/>
                <a:gd name="T89" fmla="*/ 1358 h 1891"/>
                <a:gd name="T90" fmla="*/ 316 w 918"/>
                <a:gd name="T91" fmla="*/ 1463 h 1891"/>
                <a:gd name="T92" fmla="*/ 13 w 918"/>
                <a:gd name="T93" fmla="*/ 1142 h 1891"/>
                <a:gd name="T94" fmla="*/ 217 w 918"/>
                <a:gd name="T95" fmla="*/ 1275 h 1891"/>
                <a:gd name="T96" fmla="*/ 2 w 918"/>
                <a:gd name="T97" fmla="*/ 945 h 18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18" h="1891">
                  <a:moveTo>
                    <a:pt x="0" y="922"/>
                  </a:moveTo>
                  <a:cubicBezTo>
                    <a:pt x="27" y="924"/>
                    <a:pt x="51" y="936"/>
                    <a:pt x="73" y="951"/>
                  </a:cubicBezTo>
                  <a:cubicBezTo>
                    <a:pt x="107" y="975"/>
                    <a:pt x="129" y="1009"/>
                    <a:pt x="147" y="1046"/>
                  </a:cubicBezTo>
                  <a:cubicBezTo>
                    <a:pt x="153" y="1058"/>
                    <a:pt x="159" y="1071"/>
                    <a:pt x="165" y="1085"/>
                  </a:cubicBezTo>
                  <a:cubicBezTo>
                    <a:pt x="161" y="1047"/>
                    <a:pt x="157" y="1010"/>
                    <a:pt x="153" y="974"/>
                  </a:cubicBezTo>
                  <a:cubicBezTo>
                    <a:pt x="141" y="971"/>
                    <a:pt x="129" y="968"/>
                    <a:pt x="117" y="963"/>
                  </a:cubicBezTo>
                  <a:cubicBezTo>
                    <a:pt x="72" y="944"/>
                    <a:pt x="47" y="908"/>
                    <a:pt x="34" y="862"/>
                  </a:cubicBezTo>
                  <a:cubicBezTo>
                    <a:pt x="22" y="819"/>
                    <a:pt x="21" y="775"/>
                    <a:pt x="26" y="731"/>
                  </a:cubicBezTo>
                  <a:cubicBezTo>
                    <a:pt x="26" y="731"/>
                    <a:pt x="26" y="730"/>
                    <a:pt x="27" y="729"/>
                  </a:cubicBezTo>
                  <a:cubicBezTo>
                    <a:pt x="31" y="730"/>
                    <a:pt x="35" y="731"/>
                    <a:pt x="38" y="732"/>
                  </a:cubicBezTo>
                  <a:cubicBezTo>
                    <a:pt x="78" y="750"/>
                    <a:pt x="108" y="779"/>
                    <a:pt x="124" y="819"/>
                  </a:cubicBezTo>
                  <a:cubicBezTo>
                    <a:pt x="135" y="845"/>
                    <a:pt x="144" y="874"/>
                    <a:pt x="152" y="898"/>
                  </a:cubicBezTo>
                  <a:cubicBezTo>
                    <a:pt x="155" y="867"/>
                    <a:pt x="157" y="832"/>
                    <a:pt x="160" y="796"/>
                  </a:cubicBezTo>
                  <a:cubicBezTo>
                    <a:pt x="142" y="789"/>
                    <a:pt x="125" y="780"/>
                    <a:pt x="110" y="766"/>
                  </a:cubicBezTo>
                  <a:cubicBezTo>
                    <a:pt x="86" y="742"/>
                    <a:pt x="73" y="712"/>
                    <a:pt x="70" y="679"/>
                  </a:cubicBezTo>
                  <a:cubicBezTo>
                    <a:pt x="65" y="637"/>
                    <a:pt x="71" y="596"/>
                    <a:pt x="82" y="555"/>
                  </a:cubicBezTo>
                  <a:cubicBezTo>
                    <a:pt x="82" y="554"/>
                    <a:pt x="83" y="552"/>
                    <a:pt x="84" y="549"/>
                  </a:cubicBezTo>
                  <a:cubicBezTo>
                    <a:pt x="156" y="590"/>
                    <a:pt x="168" y="658"/>
                    <a:pt x="171" y="732"/>
                  </a:cubicBezTo>
                  <a:cubicBezTo>
                    <a:pt x="180" y="698"/>
                    <a:pt x="188" y="666"/>
                    <a:pt x="196" y="635"/>
                  </a:cubicBezTo>
                  <a:cubicBezTo>
                    <a:pt x="185" y="626"/>
                    <a:pt x="173" y="617"/>
                    <a:pt x="164" y="607"/>
                  </a:cubicBezTo>
                  <a:cubicBezTo>
                    <a:pt x="138" y="580"/>
                    <a:pt x="130" y="547"/>
                    <a:pt x="132" y="511"/>
                  </a:cubicBezTo>
                  <a:cubicBezTo>
                    <a:pt x="135" y="471"/>
                    <a:pt x="146" y="434"/>
                    <a:pt x="163" y="398"/>
                  </a:cubicBezTo>
                  <a:cubicBezTo>
                    <a:pt x="164" y="397"/>
                    <a:pt x="165" y="396"/>
                    <a:pt x="166" y="394"/>
                  </a:cubicBezTo>
                  <a:cubicBezTo>
                    <a:pt x="227" y="441"/>
                    <a:pt x="227" y="505"/>
                    <a:pt x="218" y="572"/>
                  </a:cubicBezTo>
                  <a:cubicBezTo>
                    <a:pt x="232" y="543"/>
                    <a:pt x="245" y="514"/>
                    <a:pt x="258" y="485"/>
                  </a:cubicBezTo>
                  <a:cubicBezTo>
                    <a:pt x="258" y="485"/>
                    <a:pt x="258" y="484"/>
                    <a:pt x="258" y="484"/>
                  </a:cubicBezTo>
                  <a:cubicBezTo>
                    <a:pt x="219" y="453"/>
                    <a:pt x="208" y="413"/>
                    <a:pt x="218" y="366"/>
                  </a:cubicBezTo>
                  <a:cubicBezTo>
                    <a:pt x="226" y="326"/>
                    <a:pt x="245" y="292"/>
                    <a:pt x="268" y="258"/>
                  </a:cubicBezTo>
                  <a:cubicBezTo>
                    <a:pt x="273" y="264"/>
                    <a:pt x="278" y="268"/>
                    <a:pt x="281" y="273"/>
                  </a:cubicBezTo>
                  <a:cubicBezTo>
                    <a:pt x="305" y="307"/>
                    <a:pt x="308" y="345"/>
                    <a:pt x="300" y="384"/>
                  </a:cubicBezTo>
                  <a:cubicBezTo>
                    <a:pt x="297" y="400"/>
                    <a:pt x="292" y="415"/>
                    <a:pt x="288" y="432"/>
                  </a:cubicBezTo>
                  <a:cubicBezTo>
                    <a:pt x="305" y="407"/>
                    <a:pt x="321" y="383"/>
                    <a:pt x="337" y="359"/>
                  </a:cubicBezTo>
                  <a:cubicBezTo>
                    <a:pt x="324" y="345"/>
                    <a:pt x="314" y="329"/>
                    <a:pt x="311" y="309"/>
                  </a:cubicBezTo>
                  <a:cubicBezTo>
                    <a:pt x="307" y="287"/>
                    <a:pt x="309" y="266"/>
                    <a:pt x="317" y="246"/>
                  </a:cubicBezTo>
                  <a:cubicBezTo>
                    <a:pt x="331" y="210"/>
                    <a:pt x="354" y="179"/>
                    <a:pt x="381" y="151"/>
                  </a:cubicBezTo>
                  <a:cubicBezTo>
                    <a:pt x="391" y="164"/>
                    <a:pt x="397" y="179"/>
                    <a:pt x="400" y="195"/>
                  </a:cubicBezTo>
                  <a:cubicBezTo>
                    <a:pt x="407" y="228"/>
                    <a:pt x="397" y="258"/>
                    <a:pt x="384" y="288"/>
                  </a:cubicBezTo>
                  <a:cubicBezTo>
                    <a:pt x="381" y="296"/>
                    <a:pt x="377" y="303"/>
                    <a:pt x="374" y="312"/>
                  </a:cubicBezTo>
                  <a:cubicBezTo>
                    <a:pt x="392" y="292"/>
                    <a:pt x="410" y="272"/>
                    <a:pt x="428" y="253"/>
                  </a:cubicBezTo>
                  <a:cubicBezTo>
                    <a:pt x="423" y="241"/>
                    <a:pt x="417" y="230"/>
                    <a:pt x="414" y="218"/>
                  </a:cubicBezTo>
                  <a:cubicBezTo>
                    <a:pt x="407" y="187"/>
                    <a:pt x="418" y="160"/>
                    <a:pt x="435" y="134"/>
                  </a:cubicBezTo>
                  <a:cubicBezTo>
                    <a:pt x="451" y="109"/>
                    <a:pt x="472" y="88"/>
                    <a:pt x="495" y="69"/>
                  </a:cubicBezTo>
                  <a:cubicBezTo>
                    <a:pt x="496" y="68"/>
                    <a:pt x="498" y="67"/>
                    <a:pt x="501" y="65"/>
                  </a:cubicBezTo>
                  <a:cubicBezTo>
                    <a:pt x="527" y="120"/>
                    <a:pt x="502" y="165"/>
                    <a:pt x="473" y="209"/>
                  </a:cubicBezTo>
                  <a:cubicBezTo>
                    <a:pt x="475" y="208"/>
                    <a:pt x="476" y="207"/>
                    <a:pt x="477" y="206"/>
                  </a:cubicBezTo>
                  <a:cubicBezTo>
                    <a:pt x="493" y="194"/>
                    <a:pt x="508" y="181"/>
                    <a:pt x="523" y="168"/>
                  </a:cubicBezTo>
                  <a:cubicBezTo>
                    <a:pt x="527" y="165"/>
                    <a:pt x="529" y="162"/>
                    <a:pt x="526" y="156"/>
                  </a:cubicBezTo>
                  <a:cubicBezTo>
                    <a:pt x="515" y="129"/>
                    <a:pt x="520" y="104"/>
                    <a:pt x="534" y="80"/>
                  </a:cubicBezTo>
                  <a:cubicBezTo>
                    <a:pt x="549" y="54"/>
                    <a:pt x="593" y="14"/>
                    <a:pt x="622" y="0"/>
                  </a:cubicBezTo>
                  <a:cubicBezTo>
                    <a:pt x="631" y="23"/>
                    <a:pt x="630" y="46"/>
                    <a:pt x="620" y="66"/>
                  </a:cubicBezTo>
                  <a:cubicBezTo>
                    <a:pt x="610" y="86"/>
                    <a:pt x="596" y="105"/>
                    <a:pt x="583" y="126"/>
                  </a:cubicBezTo>
                  <a:cubicBezTo>
                    <a:pt x="601" y="113"/>
                    <a:pt x="620" y="103"/>
                    <a:pt x="634" y="88"/>
                  </a:cubicBezTo>
                  <a:cubicBezTo>
                    <a:pt x="676" y="41"/>
                    <a:pt x="728" y="14"/>
                    <a:pt x="789" y="7"/>
                  </a:cubicBezTo>
                  <a:cubicBezTo>
                    <a:pt x="805" y="5"/>
                    <a:pt x="821" y="5"/>
                    <a:pt x="840" y="4"/>
                  </a:cubicBezTo>
                  <a:cubicBezTo>
                    <a:pt x="837" y="7"/>
                    <a:pt x="836" y="9"/>
                    <a:pt x="835" y="10"/>
                  </a:cubicBezTo>
                  <a:cubicBezTo>
                    <a:pt x="780" y="60"/>
                    <a:pt x="717" y="94"/>
                    <a:pt x="643" y="107"/>
                  </a:cubicBezTo>
                  <a:cubicBezTo>
                    <a:pt x="641" y="107"/>
                    <a:pt x="639" y="108"/>
                    <a:pt x="637" y="109"/>
                  </a:cubicBezTo>
                  <a:cubicBezTo>
                    <a:pt x="622" y="118"/>
                    <a:pt x="608" y="127"/>
                    <a:pt x="594" y="136"/>
                  </a:cubicBezTo>
                  <a:cubicBezTo>
                    <a:pt x="640" y="122"/>
                    <a:pt x="684" y="119"/>
                    <a:pt x="722" y="159"/>
                  </a:cubicBezTo>
                  <a:cubicBezTo>
                    <a:pt x="710" y="164"/>
                    <a:pt x="699" y="169"/>
                    <a:pt x="688" y="173"/>
                  </a:cubicBezTo>
                  <a:cubicBezTo>
                    <a:pt x="658" y="185"/>
                    <a:pt x="627" y="195"/>
                    <a:pt x="593" y="193"/>
                  </a:cubicBezTo>
                  <a:cubicBezTo>
                    <a:pt x="576" y="192"/>
                    <a:pt x="561" y="187"/>
                    <a:pt x="546" y="178"/>
                  </a:cubicBezTo>
                  <a:cubicBezTo>
                    <a:pt x="542" y="175"/>
                    <a:pt x="539" y="176"/>
                    <a:pt x="534" y="179"/>
                  </a:cubicBezTo>
                  <a:cubicBezTo>
                    <a:pt x="521" y="191"/>
                    <a:pt x="507" y="202"/>
                    <a:pt x="494" y="214"/>
                  </a:cubicBezTo>
                  <a:cubicBezTo>
                    <a:pt x="541" y="193"/>
                    <a:pt x="587" y="188"/>
                    <a:pt x="632" y="225"/>
                  </a:cubicBezTo>
                  <a:cubicBezTo>
                    <a:pt x="615" y="234"/>
                    <a:pt x="601" y="243"/>
                    <a:pt x="585" y="250"/>
                  </a:cubicBezTo>
                  <a:cubicBezTo>
                    <a:pt x="563" y="261"/>
                    <a:pt x="540" y="271"/>
                    <a:pt x="515" y="274"/>
                  </a:cubicBezTo>
                  <a:cubicBezTo>
                    <a:pt x="491" y="277"/>
                    <a:pt x="469" y="274"/>
                    <a:pt x="447" y="264"/>
                  </a:cubicBezTo>
                  <a:cubicBezTo>
                    <a:pt x="445" y="263"/>
                    <a:pt x="440" y="264"/>
                    <a:pt x="439" y="265"/>
                  </a:cubicBezTo>
                  <a:cubicBezTo>
                    <a:pt x="425" y="280"/>
                    <a:pt x="411" y="295"/>
                    <a:pt x="397" y="311"/>
                  </a:cubicBezTo>
                  <a:cubicBezTo>
                    <a:pt x="420" y="297"/>
                    <a:pt x="443" y="286"/>
                    <a:pt x="470" y="284"/>
                  </a:cubicBezTo>
                  <a:cubicBezTo>
                    <a:pt x="497" y="282"/>
                    <a:pt x="522" y="289"/>
                    <a:pt x="545" y="305"/>
                  </a:cubicBezTo>
                  <a:cubicBezTo>
                    <a:pt x="541" y="309"/>
                    <a:pt x="538" y="311"/>
                    <a:pt x="534" y="314"/>
                  </a:cubicBezTo>
                  <a:cubicBezTo>
                    <a:pt x="509" y="334"/>
                    <a:pt x="482" y="352"/>
                    <a:pt x="453" y="364"/>
                  </a:cubicBezTo>
                  <a:cubicBezTo>
                    <a:pt x="422" y="377"/>
                    <a:pt x="391" y="379"/>
                    <a:pt x="359" y="369"/>
                  </a:cubicBezTo>
                  <a:cubicBezTo>
                    <a:pt x="353" y="368"/>
                    <a:pt x="350" y="368"/>
                    <a:pt x="347" y="373"/>
                  </a:cubicBezTo>
                  <a:cubicBezTo>
                    <a:pt x="337" y="389"/>
                    <a:pt x="326" y="404"/>
                    <a:pt x="316" y="420"/>
                  </a:cubicBezTo>
                  <a:cubicBezTo>
                    <a:pt x="314" y="422"/>
                    <a:pt x="313" y="424"/>
                    <a:pt x="312" y="427"/>
                  </a:cubicBezTo>
                  <a:cubicBezTo>
                    <a:pt x="359" y="386"/>
                    <a:pt x="409" y="371"/>
                    <a:pt x="468" y="400"/>
                  </a:cubicBezTo>
                  <a:cubicBezTo>
                    <a:pt x="449" y="423"/>
                    <a:pt x="428" y="442"/>
                    <a:pt x="405" y="459"/>
                  </a:cubicBezTo>
                  <a:cubicBezTo>
                    <a:pt x="388" y="471"/>
                    <a:pt x="370" y="483"/>
                    <a:pt x="350" y="488"/>
                  </a:cubicBezTo>
                  <a:cubicBezTo>
                    <a:pt x="338" y="491"/>
                    <a:pt x="325" y="494"/>
                    <a:pt x="312" y="494"/>
                  </a:cubicBezTo>
                  <a:cubicBezTo>
                    <a:pt x="300" y="495"/>
                    <a:pt x="287" y="493"/>
                    <a:pt x="273" y="492"/>
                  </a:cubicBezTo>
                  <a:cubicBezTo>
                    <a:pt x="262" y="518"/>
                    <a:pt x="249" y="544"/>
                    <a:pt x="237" y="570"/>
                  </a:cubicBezTo>
                  <a:cubicBezTo>
                    <a:pt x="238" y="571"/>
                    <a:pt x="238" y="571"/>
                    <a:pt x="239" y="571"/>
                  </a:cubicBezTo>
                  <a:cubicBezTo>
                    <a:pt x="280" y="516"/>
                    <a:pt x="331" y="491"/>
                    <a:pt x="402" y="514"/>
                  </a:cubicBezTo>
                  <a:cubicBezTo>
                    <a:pt x="397" y="520"/>
                    <a:pt x="394" y="526"/>
                    <a:pt x="390" y="532"/>
                  </a:cubicBezTo>
                  <a:cubicBezTo>
                    <a:pt x="372" y="557"/>
                    <a:pt x="351" y="581"/>
                    <a:pt x="327" y="601"/>
                  </a:cubicBezTo>
                  <a:cubicBezTo>
                    <a:pt x="296" y="627"/>
                    <a:pt x="261" y="639"/>
                    <a:pt x="221" y="638"/>
                  </a:cubicBezTo>
                  <a:cubicBezTo>
                    <a:pt x="215" y="638"/>
                    <a:pt x="212" y="640"/>
                    <a:pt x="211" y="646"/>
                  </a:cubicBezTo>
                  <a:cubicBezTo>
                    <a:pt x="204" y="672"/>
                    <a:pt x="197" y="699"/>
                    <a:pt x="190" y="725"/>
                  </a:cubicBezTo>
                  <a:cubicBezTo>
                    <a:pt x="190" y="727"/>
                    <a:pt x="190" y="728"/>
                    <a:pt x="190" y="730"/>
                  </a:cubicBezTo>
                  <a:cubicBezTo>
                    <a:pt x="209" y="690"/>
                    <a:pt x="235" y="657"/>
                    <a:pt x="279" y="643"/>
                  </a:cubicBezTo>
                  <a:cubicBezTo>
                    <a:pt x="302" y="635"/>
                    <a:pt x="332" y="633"/>
                    <a:pt x="353" y="640"/>
                  </a:cubicBezTo>
                  <a:cubicBezTo>
                    <a:pt x="348" y="649"/>
                    <a:pt x="344" y="659"/>
                    <a:pt x="340" y="668"/>
                  </a:cubicBezTo>
                  <a:cubicBezTo>
                    <a:pt x="322" y="701"/>
                    <a:pt x="302" y="733"/>
                    <a:pt x="274" y="758"/>
                  </a:cubicBezTo>
                  <a:cubicBezTo>
                    <a:pt x="249" y="781"/>
                    <a:pt x="219" y="793"/>
                    <a:pt x="185" y="797"/>
                  </a:cubicBezTo>
                  <a:cubicBezTo>
                    <a:pt x="180" y="798"/>
                    <a:pt x="177" y="798"/>
                    <a:pt x="176" y="804"/>
                  </a:cubicBezTo>
                  <a:cubicBezTo>
                    <a:pt x="174" y="837"/>
                    <a:pt x="171" y="870"/>
                    <a:pt x="169" y="904"/>
                  </a:cubicBezTo>
                  <a:cubicBezTo>
                    <a:pt x="175" y="888"/>
                    <a:pt x="180" y="872"/>
                    <a:pt x="187" y="858"/>
                  </a:cubicBezTo>
                  <a:cubicBezTo>
                    <a:pt x="213" y="804"/>
                    <a:pt x="257" y="778"/>
                    <a:pt x="316" y="777"/>
                  </a:cubicBezTo>
                  <a:cubicBezTo>
                    <a:pt x="318" y="777"/>
                    <a:pt x="319" y="777"/>
                    <a:pt x="321" y="777"/>
                  </a:cubicBezTo>
                  <a:cubicBezTo>
                    <a:pt x="322" y="777"/>
                    <a:pt x="323" y="778"/>
                    <a:pt x="325" y="778"/>
                  </a:cubicBezTo>
                  <a:cubicBezTo>
                    <a:pt x="322" y="787"/>
                    <a:pt x="320" y="796"/>
                    <a:pt x="318" y="805"/>
                  </a:cubicBezTo>
                  <a:cubicBezTo>
                    <a:pt x="308" y="837"/>
                    <a:pt x="295" y="869"/>
                    <a:pt x="276" y="897"/>
                  </a:cubicBezTo>
                  <a:cubicBezTo>
                    <a:pt x="252" y="935"/>
                    <a:pt x="218" y="958"/>
                    <a:pt x="177" y="971"/>
                  </a:cubicBezTo>
                  <a:cubicBezTo>
                    <a:pt x="172" y="972"/>
                    <a:pt x="170" y="973"/>
                    <a:pt x="171" y="979"/>
                  </a:cubicBezTo>
                  <a:cubicBezTo>
                    <a:pt x="174" y="1013"/>
                    <a:pt x="178" y="1048"/>
                    <a:pt x="181" y="1083"/>
                  </a:cubicBezTo>
                  <a:cubicBezTo>
                    <a:pt x="182" y="1083"/>
                    <a:pt x="183" y="1083"/>
                    <a:pt x="183" y="1083"/>
                  </a:cubicBezTo>
                  <a:cubicBezTo>
                    <a:pt x="185" y="1074"/>
                    <a:pt x="185" y="1064"/>
                    <a:pt x="187" y="1055"/>
                  </a:cubicBezTo>
                  <a:cubicBezTo>
                    <a:pt x="188" y="1045"/>
                    <a:pt x="190" y="1036"/>
                    <a:pt x="193" y="1027"/>
                  </a:cubicBezTo>
                  <a:cubicBezTo>
                    <a:pt x="211" y="963"/>
                    <a:pt x="262" y="927"/>
                    <a:pt x="321" y="922"/>
                  </a:cubicBezTo>
                  <a:cubicBezTo>
                    <a:pt x="320" y="934"/>
                    <a:pt x="319" y="946"/>
                    <a:pt x="317" y="958"/>
                  </a:cubicBezTo>
                  <a:cubicBezTo>
                    <a:pt x="313" y="991"/>
                    <a:pt x="306" y="1023"/>
                    <a:pt x="293" y="1054"/>
                  </a:cubicBezTo>
                  <a:cubicBezTo>
                    <a:pt x="276" y="1096"/>
                    <a:pt x="245" y="1128"/>
                    <a:pt x="204" y="1148"/>
                  </a:cubicBezTo>
                  <a:cubicBezTo>
                    <a:pt x="198" y="1151"/>
                    <a:pt x="197" y="1154"/>
                    <a:pt x="199" y="1160"/>
                  </a:cubicBezTo>
                  <a:cubicBezTo>
                    <a:pt x="210" y="1195"/>
                    <a:pt x="222" y="1230"/>
                    <a:pt x="233" y="1266"/>
                  </a:cubicBezTo>
                  <a:cubicBezTo>
                    <a:pt x="233" y="1268"/>
                    <a:pt x="235" y="1270"/>
                    <a:pt x="235" y="1271"/>
                  </a:cubicBezTo>
                  <a:cubicBezTo>
                    <a:pt x="235" y="1252"/>
                    <a:pt x="233" y="1233"/>
                    <a:pt x="233" y="1214"/>
                  </a:cubicBezTo>
                  <a:cubicBezTo>
                    <a:pt x="235" y="1150"/>
                    <a:pt x="280" y="1094"/>
                    <a:pt x="342" y="1078"/>
                  </a:cubicBezTo>
                  <a:cubicBezTo>
                    <a:pt x="343" y="1077"/>
                    <a:pt x="343" y="1078"/>
                    <a:pt x="345" y="1078"/>
                  </a:cubicBezTo>
                  <a:cubicBezTo>
                    <a:pt x="346" y="1091"/>
                    <a:pt x="348" y="1104"/>
                    <a:pt x="349" y="1117"/>
                  </a:cubicBezTo>
                  <a:cubicBezTo>
                    <a:pt x="351" y="1153"/>
                    <a:pt x="351" y="1189"/>
                    <a:pt x="342" y="1225"/>
                  </a:cubicBezTo>
                  <a:cubicBezTo>
                    <a:pt x="332" y="1270"/>
                    <a:pt x="307" y="1306"/>
                    <a:pt x="271" y="1334"/>
                  </a:cubicBezTo>
                  <a:cubicBezTo>
                    <a:pt x="269" y="1336"/>
                    <a:pt x="267" y="1337"/>
                    <a:pt x="265" y="1339"/>
                  </a:cubicBezTo>
                  <a:cubicBezTo>
                    <a:pt x="285" y="1380"/>
                    <a:pt x="307" y="1419"/>
                    <a:pt x="334" y="1457"/>
                  </a:cubicBezTo>
                  <a:cubicBezTo>
                    <a:pt x="328" y="1439"/>
                    <a:pt x="323" y="1422"/>
                    <a:pt x="319" y="1405"/>
                  </a:cubicBezTo>
                  <a:cubicBezTo>
                    <a:pt x="302" y="1336"/>
                    <a:pt x="329" y="1273"/>
                    <a:pt x="390" y="1237"/>
                  </a:cubicBezTo>
                  <a:cubicBezTo>
                    <a:pt x="393" y="1235"/>
                    <a:pt x="397" y="1233"/>
                    <a:pt x="402" y="1230"/>
                  </a:cubicBezTo>
                  <a:cubicBezTo>
                    <a:pt x="408" y="1254"/>
                    <a:pt x="416" y="1277"/>
                    <a:pt x="421" y="1300"/>
                  </a:cubicBezTo>
                  <a:cubicBezTo>
                    <a:pt x="429" y="1333"/>
                    <a:pt x="434" y="1366"/>
                    <a:pt x="431" y="1399"/>
                  </a:cubicBezTo>
                  <a:cubicBezTo>
                    <a:pt x="428" y="1442"/>
                    <a:pt x="411" y="1480"/>
                    <a:pt x="384" y="1513"/>
                  </a:cubicBezTo>
                  <a:cubicBezTo>
                    <a:pt x="383" y="1514"/>
                    <a:pt x="381" y="1516"/>
                    <a:pt x="379" y="1518"/>
                  </a:cubicBezTo>
                  <a:cubicBezTo>
                    <a:pt x="409" y="1554"/>
                    <a:pt x="441" y="1588"/>
                    <a:pt x="478" y="1619"/>
                  </a:cubicBezTo>
                  <a:cubicBezTo>
                    <a:pt x="474" y="1614"/>
                    <a:pt x="470" y="1609"/>
                    <a:pt x="467" y="1604"/>
                  </a:cubicBezTo>
                  <a:cubicBezTo>
                    <a:pt x="448" y="1576"/>
                    <a:pt x="434" y="1547"/>
                    <a:pt x="430" y="1513"/>
                  </a:cubicBezTo>
                  <a:cubicBezTo>
                    <a:pt x="422" y="1455"/>
                    <a:pt x="450" y="1403"/>
                    <a:pt x="491" y="1374"/>
                  </a:cubicBezTo>
                  <a:cubicBezTo>
                    <a:pt x="524" y="1429"/>
                    <a:pt x="554" y="1485"/>
                    <a:pt x="564" y="1550"/>
                  </a:cubicBezTo>
                  <a:cubicBezTo>
                    <a:pt x="571" y="1591"/>
                    <a:pt x="563" y="1630"/>
                    <a:pt x="545" y="1668"/>
                  </a:cubicBezTo>
                  <a:cubicBezTo>
                    <a:pt x="544" y="1670"/>
                    <a:pt x="543" y="1672"/>
                    <a:pt x="541" y="1674"/>
                  </a:cubicBezTo>
                  <a:cubicBezTo>
                    <a:pt x="585" y="1708"/>
                    <a:pt x="632" y="1737"/>
                    <a:pt x="682" y="1762"/>
                  </a:cubicBezTo>
                  <a:cubicBezTo>
                    <a:pt x="680" y="1760"/>
                    <a:pt x="677" y="1758"/>
                    <a:pt x="675" y="1756"/>
                  </a:cubicBezTo>
                  <a:cubicBezTo>
                    <a:pt x="648" y="1733"/>
                    <a:pt x="624" y="1709"/>
                    <a:pt x="607" y="1678"/>
                  </a:cubicBezTo>
                  <a:cubicBezTo>
                    <a:pt x="577" y="1624"/>
                    <a:pt x="584" y="1556"/>
                    <a:pt x="624" y="1508"/>
                  </a:cubicBezTo>
                  <a:cubicBezTo>
                    <a:pt x="631" y="1515"/>
                    <a:pt x="637" y="1521"/>
                    <a:pt x="643" y="1527"/>
                  </a:cubicBezTo>
                  <a:cubicBezTo>
                    <a:pt x="681" y="1565"/>
                    <a:pt x="715" y="1605"/>
                    <a:pt x="742" y="1650"/>
                  </a:cubicBezTo>
                  <a:cubicBezTo>
                    <a:pt x="770" y="1697"/>
                    <a:pt x="780" y="1747"/>
                    <a:pt x="770" y="1800"/>
                  </a:cubicBezTo>
                  <a:cubicBezTo>
                    <a:pt x="769" y="1806"/>
                    <a:pt x="773" y="1807"/>
                    <a:pt x="776" y="1808"/>
                  </a:cubicBezTo>
                  <a:cubicBezTo>
                    <a:pt x="817" y="1822"/>
                    <a:pt x="858" y="1837"/>
                    <a:pt x="900" y="1851"/>
                  </a:cubicBezTo>
                  <a:cubicBezTo>
                    <a:pt x="902" y="1852"/>
                    <a:pt x="905" y="1853"/>
                    <a:pt x="908" y="1853"/>
                  </a:cubicBezTo>
                  <a:cubicBezTo>
                    <a:pt x="913" y="1855"/>
                    <a:pt x="918" y="1858"/>
                    <a:pt x="915" y="1864"/>
                  </a:cubicBezTo>
                  <a:cubicBezTo>
                    <a:pt x="913" y="1870"/>
                    <a:pt x="909" y="1870"/>
                    <a:pt x="903" y="1868"/>
                  </a:cubicBezTo>
                  <a:cubicBezTo>
                    <a:pt x="890" y="1864"/>
                    <a:pt x="877" y="1861"/>
                    <a:pt x="864" y="1856"/>
                  </a:cubicBezTo>
                  <a:cubicBezTo>
                    <a:pt x="832" y="1845"/>
                    <a:pt x="801" y="1834"/>
                    <a:pt x="770" y="1822"/>
                  </a:cubicBezTo>
                  <a:cubicBezTo>
                    <a:pt x="764" y="1820"/>
                    <a:pt x="762" y="1820"/>
                    <a:pt x="758" y="1825"/>
                  </a:cubicBezTo>
                  <a:cubicBezTo>
                    <a:pt x="731" y="1857"/>
                    <a:pt x="695" y="1874"/>
                    <a:pt x="654" y="1881"/>
                  </a:cubicBezTo>
                  <a:cubicBezTo>
                    <a:pt x="590" y="1891"/>
                    <a:pt x="531" y="1875"/>
                    <a:pt x="473" y="1850"/>
                  </a:cubicBezTo>
                  <a:cubicBezTo>
                    <a:pt x="436" y="1833"/>
                    <a:pt x="401" y="1813"/>
                    <a:pt x="368" y="1789"/>
                  </a:cubicBezTo>
                  <a:cubicBezTo>
                    <a:pt x="364" y="1787"/>
                    <a:pt x="361" y="1783"/>
                    <a:pt x="356" y="1780"/>
                  </a:cubicBezTo>
                  <a:cubicBezTo>
                    <a:pt x="369" y="1770"/>
                    <a:pt x="383" y="1763"/>
                    <a:pt x="397" y="1758"/>
                  </a:cubicBezTo>
                  <a:cubicBezTo>
                    <a:pt x="449" y="1738"/>
                    <a:pt x="501" y="1736"/>
                    <a:pt x="555" y="1749"/>
                  </a:cubicBezTo>
                  <a:cubicBezTo>
                    <a:pt x="597" y="1758"/>
                    <a:pt x="639" y="1770"/>
                    <a:pt x="682" y="1782"/>
                  </a:cubicBezTo>
                  <a:cubicBezTo>
                    <a:pt x="678" y="1780"/>
                    <a:pt x="675" y="1778"/>
                    <a:pt x="671" y="1776"/>
                  </a:cubicBezTo>
                  <a:cubicBezTo>
                    <a:pt x="624" y="1751"/>
                    <a:pt x="580" y="1723"/>
                    <a:pt x="538" y="1691"/>
                  </a:cubicBezTo>
                  <a:cubicBezTo>
                    <a:pt x="533" y="1687"/>
                    <a:pt x="529" y="1687"/>
                    <a:pt x="524" y="1691"/>
                  </a:cubicBezTo>
                  <a:cubicBezTo>
                    <a:pt x="484" y="1719"/>
                    <a:pt x="440" y="1726"/>
                    <a:pt x="392" y="1718"/>
                  </a:cubicBezTo>
                  <a:cubicBezTo>
                    <a:pt x="347" y="1710"/>
                    <a:pt x="308" y="1689"/>
                    <a:pt x="272" y="1662"/>
                  </a:cubicBezTo>
                  <a:cubicBezTo>
                    <a:pt x="240" y="1638"/>
                    <a:pt x="211" y="1611"/>
                    <a:pt x="185" y="1581"/>
                  </a:cubicBezTo>
                  <a:cubicBezTo>
                    <a:pt x="183" y="1578"/>
                    <a:pt x="181" y="1575"/>
                    <a:pt x="178" y="1571"/>
                  </a:cubicBezTo>
                  <a:cubicBezTo>
                    <a:pt x="188" y="1568"/>
                    <a:pt x="198" y="1564"/>
                    <a:pt x="207" y="1562"/>
                  </a:cubicBezTo>
                  <a:cubicBezTo>
                    <a:pt x="263" y="1549"/>
                    <a:pt x="317" y="1557"/>
                    <a:pt x="368" y="1582"/>
                  </a:cubicBezTo>
                  <a:cubicBezTo>
                    <a:pt x="399" y="1597"/>
                    <a:pt x="429" y="1614"/>
                    <a:pt x="460" y="1631"/>
                  </a:cubicBezTo>
                  <a:cubicBezTo>
                    <a:pt x="462" y="1632"/>
                    <a:pt x="464" y="1633"/>
                    <a:pt x="467" y="1633"/>
                  </a:cubicBezTo>
                  <a:cubicBezTo>
                    <a:pt x="459" y="1625"/>
                    <a:pt x="450" y="1618"/>
                    <a:pt x="442" y="1610"/>
                  </a:cubicBezTo>
                  <a:cubicBezTo>
                    <a:pt x="418" y="1584"/>
                    <a:pt x="394" y="1558"/>
                    <a:pt x="370" y="1532"/>
                  </a:cubicBezTo>
                  <a:cubicBezTo>
                    <a:pt x="367" y="1528"/>
                    <a:pt x="365" y="1527"/>
                    <a:pt x="361" y="1529"/>
                  </a:cubicBezTo>
                  <a:cubicBezTo>
                    <a:pt x="311" y="1551"/>
                    <a:pt x="262" y="1546"/>
                    <a:pt x="215" y="1522"/>
                  </a:cubicBezTo>
                  <a:cubicBezTo>
                    <a:pt x="171" y="1499"/>
                    <a:pt x="138" y="1464"/>
                    <a:pt x="110" y="1425"/>
                  </a:cubicBezTo>
                  <a:cubicBezTo>
                    <a:pt x="97" y="1406"/>
                    <a:pt x="86" y="1385"/>
                    <a:pt x="74" y="1366"/>
                  </a:cubicBezTo>
                  <a:cubicBezTo>
                    <a:pt x="72" y="1364"/>
                    <a:pt x="72" y="1361"/>
                    <a:pt x="70" y="1358"/>
                  </a:cubicBezTo>
                  <a:cubicBezTo>
                    <a:pt x="90" y="1353"/>
                    <a:pt x="108" y="1353"/>
                    <a:pt x="127" y="1355"/>
                  </a:cubicBezTo>
                  <a:cubicBezTo>
                    <a:pt x="174" y="1359"/>
                    <a:pt x="216" y="1379"/>
                    <a:pt x="252" y="1408"/>
                  </a:cubicBezTo>
                  <a:cubicBezTo>
                    <a:pt x="273" y="1425"/>
                    <a:pt x="293" y="1443"/>
                    <a:pt x="314" y="1461"/>
                  </a:cubicBezTo>
                  <a:cubicBezTo>
                    <a:pt x="315" y="1462"/>
                    <a:pt x="316" y="1463"/>
                    <a:pt x="316" y="1463"/>
                  </a:cubicBezTo>
                  <a:cubicBezTo>
                    <a:pt x="294" y="1424"/>
                    <a:pt x="271" y="1386"/>
                    <a:pt x="248" y="1346"/>
                  </a:cubicBezTo>
                  <a:cubicBezTo>
                    <a:pt x="227" y="1351"/>
                    <a:pt x="204" y="1352"/>
                    <a:pt x="182" y="1347"/>
                  </a:cubicBezTo>
                  <a:cubicBezTo>
                    <a:pt x="138" y="1337"/>
                    <a:pt x="104" y="1312"/>
                    <a:pt x="78" y="1278"/>
                  </a:cubicBezTo>
                  <a:cubicBezTo>
                    <a:pt x="47" y="1237"/>
                    <a:pt x="27" y="1191"/>
                    <a:pt x="13" y="1142"/>
                  </a:cubicBezTo>
                  <a:cubicBezTo>
                    <a:pt x="13" y="1141"/>
                    <a:pt x="13" y="1139"/>
                    <a:pt x="12" y="1135"/>
                  </a:cubicBezTo>
                  <a:cubicBezTo>
                    <a:pt x="26" y="1137"/>
                    <a:pt x="40" y="1138"/>
                    <a:pt x="53" y="1141"/>
                  </a:cubicBezTo>
                  <a:cubicBezTo>
                    <a:pt x="105" y="1152"/>
                    <a:pt x="145" y="1182"/>
                    <a:pt x="177" y="1222"/>
                  </a:cubicBezTo>
                  <a:cubicBezTo>
                    <a:pt x="191" y="1240"/>
                    <a:pt x="205" y="1258"/>
                    <a:pt x="217" y="1275"/>
                  </a:cubicBezTo>
                  <a:cubicBezTo>
                    <a:pt x="205" y="1237"/>
                    <a:pt x="192" y="1197"/>
                    <a:pt x="180" y="1156"/>
                  </a:cubicBezTo>
                  <a:cubicBezTo>
                    <a:pt x="168" y="1155"/>
                    <a:pt x="156" y="1155"/>
                    <a:pt x="144" y="1152"/>
                  </a:cubicBezTo>
                  <a:cubicBezTo>
                    <a:pt x="97" y="1142"/>
                    <a:pt x="64" y="1114"/>
                    <a:pt x="40" y="1073"/>
                  </a:cubicBezTo>
                  <a:cubicBezTo>
                    <a:pt x="18" y="1033"/>
                    <a:pt x="8" y="990"/>
                    <a:pt x="2" y="945"/>
                  </a:cubicBezTo>
                  <a:cubicBezTo>
                    <a:pt x="1" y="942"/>
                    <a:pt x="1" y="940"/>
                    <a:pt x="0" y="937"/>
                  </a:cubicBezTo>
                  <a:cubicBezTo>
                    <a:pt x="0" y="932"/>
                    <a:pt x="0" y="927"/>
                    <a:pt x="0" y="9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17" name="文本框 16">
            <a:extLst>
              <a:ext uri="{FF2B5EF4-FFF2-40B4-BE49-F238E27FC236}">
                <a16:creationId xmlns:a16="http://schemas.microsoft.com/office/drawing/2014/main" id="{9942E4A8-E308-8D11-7CF3-0CFC8612442D}"/>
              </a:ext>
            </a:extLst>
          </p:cNvPr>
          <p:cNvSpPr txBox="1"/>
          <p:nvPr/>
        </p:nvSpPr>
        <p:spPr>
          <a:xfrm>
            <a:off x="4961885" y="3769990"/>
            <a:ext cx="2356886" cy="972574"/>
          </a:xfrm>
          <a:prstGeom prst="rect">
            <a:avLst/>
          </a:prstGeom>
          <a:noFill/>
        </p:spPr>
        <p:txBody>
          <a:bodyPr wrap="square" rtlCol="0">
            <a:noAutofit/>
          </a:bodyPr>
          <a:lstStyle/>
          <a:p>
            <a:pPr algn="ctr">
              <a:lnSpc>
                <a:spcPct val="130000"/>
              </a:lnSpc>
            </a:pPr>
            <a:r>
              <a:rPr lang="en-US" altLang="zh-CN" sz="2000" dirty="0">
                <a:solidFill>
                  <a:schemeClr val="accent1"/>
                </a:solidFill>
                <a:latin typeface="+mj-ea"/>
                <a:ea typeface="+mj-ea"/>
              </a:rPr>
              <a:t>20XX</a:t>
            </a:r>
            <a:r>
              <a:rPr lang="zh-CN" altLang="en-US" sz="2000" dirty="0">
                <a:solidFill>
                  <a:schemeClr val="accent1"/>
                </a:solidFill>
                <a:latin typeface="+mj-ea"/>
                <a:ea typeface="+mj-ea"/>
              </a:rPr>
              <a:t>年荣获</a:t>
            </a:r>
            <a:endParaRPr lang="en-US" altLang="zh-CN" sz="2000" dirty="0">
              <a:solidFill>
                <a:schemeClr val="accent1"/>
              </a:solidFill>
              <a:latin typeface="+mj-ea"/>
              <a:ea typeface="+mj-ea"/>
            </a:endParaRPr>
          </a:p>
          <a:p>
            <a:pPr algn="ctr">
              <a:lnSpc>
                <a:spcPct val="130000"/>
              </a:lnSpc>
            </a:pPr>
            <a:r>
              <a:rPr lang="en-US" altLang="zh-CN" sz="2400" dirty="0">
                <a:solidFill>
                  <a:schemeClr val="accent1"/>
                </a:solidFill>
                <a:latin typeface="+mj-ea"/>
                <a:ea typeface="+mj-ea"/>
              </a:rPr>
              <a:t>“</a:t>
            </a:r>
            <a:r>
              <a:rPr lang="zh-CN" altLang="en-US" sz="2400" dirty="0">
                <a:solidFill>
                  <a:schemeClr val="accent1"/>
                </a:solidFill>
                <a:latin typeface="+mj-ea"/>
                <a:ea typeface="+mj-ea"/>
              </a:rPr>
              <a:t>最佳创新奖</a:t>
            </a:r>
            <a:r>
              <a:rPr lang="en-US" altLang="zh-CN" sz="2400" dirty="0">
                <a:solidFill>
                  <a:schemeClr val="accent1"/>
                </a:solidFill>
                <a:latin typeface="+mj-ea"/>
                <a:ea typeface="+mj-ea"/>
              </a:rPr>
              <a:t>”</a:t>
            </a:r>
            <a:endParaRPr lang="zh-CN" altLang="en-US" sz="2400" dirty="0">
              <a:solidFill>
                <a:schemeClr val="accent1"/>
              </a:solidFill>
              <a:latin typeface="+mj-ea"/>
              <a:ea typeface="+mj-ea"/>
            </a:endParaRPr>
          </a:p>
        </p:txBody>
      </p:sp>
    </p:spTree>
    <p:extLst>
      <p:ext uri="{BB962C8B-B14F-4D97-AF65-F5344CB8AC3E}">
        <p14:creationId xmlns:p14="http://schemas.microsoft.com/office/powerpoint/2010/main" val="329896055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A" val="v5.2.11"/>
</p:tagLst>
</file>

<file path=ppt/tags/tag2.xml><?xml version="1.0" encoding="utf-8"?>
<p:tagLst xmlns:a="http://schemas.openxmlformats.org/drawingml/2006/main" xmlns:r="http://schemas.openxmlformats.org/officeDocument/2006/relationships" xmlns:p="http://schemas.openxmlformats.org/presentationml/2006/main">
  <p:tag name="PA" val="v5.2.11"/>
</p:tagLst>
</file>

<file path=ppt/tags/tag3.xml><?xml version="1.0" encoding="utf-8"?>
<p:tagLst xmlns:a="http://schemas.openxmlformats.org/drawingml/2006/main" xmlns:r="http://schemas.openxmlformats.org/officeDocument/2006/relationships" xmlns:p="http://schemas.openxmlformats.org/presentationml/2006/main">
  <p:tag name="PA" val="v5.2.11"/>
</p:tagLst>
</file>

<file path=ppt/theme/theme1.xml><?xml version="1.0" encoding="utf-8"?>
<a:theme xmlns:a="http://schemas.openxmlformats.org/drawingml/2006/main" name="Office 主题​​">
  <a:themeElements>
    <a:clrScheme name="年中总结">
      <a:dk1>
        <a:sysClr val="windowText" lastClr="000000"/>
      </a:dk1>
      <a:lt1>
        <a:sysClr val="window" lastClr="FFFFFF"/>
      </a:lt1>
      <a:dk2>
        <a:srgbClr val="44546A"/>
      </a:dk2>
      <a:lt2>
        <a:srgbClr val="E7E6E6"/>
      </a:lt2>
      <a:accent1>
        <a:srgbClr val="0178EE"/>
      </a:accent1>
      <a:accent2>
        <a:srgbClr val="2DA8FF"/>
      </a:accent2>
      <a:accent3>
        <a:srgbClr val="E1F0FF"/>
      </a:accent3>
      <a:accent4>
        <a:srgbClr val="327ACA"/>
      </a:accent4>
      <a:accent5>
        <a:srgbClr val="66B2FE"/>
      </a:accent5>
      <a:accent6>
        <a:srgbClr val="FFCA33"/>
      </a:accent6>
      <a:hlink>
        <a:srgbClr val="FFFFFF"/>
      </a:hlink>
      <a:folHlink>
        <a:srgbClr val="954F72"/>
      </a:folHlink>
    </a:clrScheme>
    <a:fontScheme name="自定义 1">
      <a:majorFont>
        <a:latin typeface="等线"/>
        <a:ea typeface="微软雅黑"/>
        <a:cs typeface=""/>
      </a:majorFont>
      <a:minorFont>
        <a:latin typeface="等线 Light"/>
        <a:ea typeface="微软雅黑 Light"/>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547</TotalTime>
  <Words>2384</Words>
  <Application>Microsoft Office PowerPoint</Application>
  <PresentationFormat>宽屏</PresentationFormat>
  <Paragraphs>315</Paragraphs>
  <Slides>31</Slides>
  <Notes>0</Notes>
  <HiddenSlides>0</HiddenSlides>
  <MMClips>0</MMClips>
  <ScaleCrop>false</ScaleCrop>
  <HeadingPairs>
    <vt:vector size="6" baseType="variant">
      <vt:variant>
        <vt:lpstr>已用的字体</vt:lpstr>
      </vt:variant>
      <vt:variant>
        <vt:i4>6</vt:i4>
      </vt:variant>
      <vt:variant>
        <vt:lpstr>主题</vt:lpstr>
      </vt:variant>
      <vt:variant>
        <vt:i4>1</vt:i4>
      </vt:variant>
      <vt:variant>
        <vt:lpstr>幻灯片标题</vt:lpstr>
      </vt:variant>
      <vt:variant>
        <vt:i4>31</vt:i4>
      </vt:variant>
    </vt:vector>
  </HeadingPairs>
  <TitlesOfParts>
    <vt:vector size="38" baseType="lpstr">
      <vt:lpstr>微软雅黑</vt:lpstr>
      <vt:lpstr>等线</vt:lpstr>
      <vt:lpstr>Arial</vt:lpstr>
      <vt:lpstr>微软雅黑 Light</vt:lpstr>
      <vt:lpstr>思源黑体 CN Medium</vt:lpstr>
      <vt:lpstr>等线 Light</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refuel 小黑</dc:creator>
  <cp:lastModifiedBy>refuel 小黑</cp:lastModifiedBy>
  <cp:revision>23</cp:revision>
  <dcterms:created xsi:type="dcterms:W3CDTF">2022-06-09T18:32:11Z</dcterms:created>
  <dcterms:modified xsi:type="dcterms:W3CDTF">2022-08-05T13:56:30Z</dcterms:modified>
</cp:coreProperties>
</file>