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media/image96.jpg" ContentType="image/png"/>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724" r:id="rId2"/>
  </p:sldMasterIdLst>
  <p:notesMasterIdLst>
    <p:notesMasterId r:id="rId67"/>
  </p:notesMasterIdLst>
  <p:handoutMasterIdLst>
    <p:handoutMasterId r:id="rId68"/>
  </p:handoutMasterIdLst>
  <p:sldIdLst>
    <p:sldId id="777" r:id="rId3"/>
    <p:sldId id="778" r:id="rId4"/>
    <p:sldId id="779" r:id="rId5"/>
    <p:sldId id="781" r:id="rId6"/>
    <p:sldId id="782" r:id="rId7"/>
    <p:sldId id="783" r:id="rId8"/>
    <p:sldId id="743" r:id="rId9"/>
    <p:sldId id="765" r:id="rId10"/>
    <p:sldId id="767" r:id="rId11"/>
    <p:sldId id="766" r:id="rId12"/>
    <p:sldId id="784" r:id="rId13"/>
    <p:sldId id="685" r:id="rId14"/>
    <p:sldId id="703" r:id="rId15"/>
    <p:sldId id="742" r:id="rId16"/>
    <p:sldId id="744" r:id="rId17"/>
    <p:sldId id="745" r:id="rId18"/>
    <p:sldId id="746" r:id="rId19"/>
    <p:sldId id="780" r:id="rId20"/>
    <p:sldId id="768" r:id="rId21"/>
    <p:sldId id="785" r:id="rId22"/>
    <p:sldId id="787" r:id="rId23"/>
    <p:sldId id="788" r:id="rId24"/>
    <p:sldId id="789" r:id="rId25"/>
    <p:sldId id="688" r:id="rId26"/>
    <p:sldId id="692" r:id="rId27"/>
    <p:sldId id="680" r:id="rId28"/>
    <p:sldId id="693" r:id="rId29"/>
    <p:sldId id="776" r:id="rId30"/>
    <p:sldId id="286" r:id="rId31"/>
    <p:sldId id="291" r:id="rId32"/>
    <p:sldId id="791" r:id="rId33"/>
    <p:sldId id="721" r:id="rId34"/>
    <p:sldId id="727" r:id="rId35"/>
    <p:sldId id="741" r:id="rId36"/>
    <p:sldId id="722" r:id="rId37"/>
    <p:sldId id="724" r:id="rId38"/>
    <p:sldId id="725" r:id="rId39"/>
    <p:sldId id="728" r:id="rId40"/>
    <p:sldId id="739" r:id="rId41"/>
    <p:sldId id="736" r:id="rId42"/>
    <p:sldId id="756" r:id="rId43"/>
    <p:sldId id="731" r:id="rId44"/>
    <p:sldId id="734" r:id="rId45"/>
    <p:sldId id="740" r:id="rId46"/>
    <p:sldId id="735" r:id="rId47"/>
    <p:sldId id="729" r:id="rId48"/>
    <p:sldId id="747" r:id="rId49"/>
    <p:sldId id="733" r:id="rId50"/>
    <p:sldId id="753" r:id="rId51"/>
    <p:sldId id="750" r:id="rId52"/>
    <p:sldId id="790" r:id="rId53"/>
    <p:sldId id="754" r:id="rId54"/>
    <p:sldId id="774" r:id="rId55"/>
    <p:sldId id="759" r:id="rId56"/>
    <p:sldId id="760" r:id="rId57"/>
    <p:sldId id="764" r:id="rId58"/>
    <p:sldId id="758" r:id="rId59"/>
    <p:sldId id="763" r:id="rId60"/>
    <p:sldId id="303" r:id="rId61"/>
    <p:sldId id="304" r:id="rId62"/>
    <p:sldId id="305" r:id="rId63"/>
    <p:sldId id="306" r:id="rId64"/>
    <p:sldId id="792" r:id="rId65"/>
    <p:sldId id="273" r:id="rId6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五大框架" id="{C876CACA-2606-45D9-A72B-3DE0E02C3AD0}">
          <p14:sldIdLst>
            <p14:sldId id="777"/>
            <p14:sldId id="778"/>
            <p14:sldId id="779"/>
            <p14:sldId id="781"/>
            <p14:sldId id="782"/>
            <p14:sldId id="783"/>
            <p14:sldId id="743"/>
            <p14:sldId id="765"/>
            <p14:sldId id="767"/>
            <p14:sldId id="766"/>
            <p14:sldId id="784"/>
            <p14:sldId id="685"/>
            <p14:sldId id="703"/>
            <p14:sldId id="742"/>
            <p14:sldId id="744"/>
            <p14:sldId id="745"/>
            <p14:sldId id="746"/>
            <p14:sldId id="780"/>
            <p14:sldId id="768"/>
            <p14:sldId id="785"/>
            <p14:sldId id="787"/>
            <p14:sldId id="788"/>
            <p14:sldId id="789"/>
            <p14:sldId id="688"/>
            <p14:sldId id="692"/>
            <p14:sldId id="680"/>
            <p14:sldId id="693"/>
            <p14:sldId id="776"/>
          </p14:sldIdLst>
        </p14:section>
        <p14:section name="图文排版页" id="{522E14E0-0671-4DEF-AE9C-0EEEB6F6EB85}">
          <p14:sldIdLst>
            <p14:sldId id="286"/>
            <p14:sldId id="291"/>
            <p14:sldId id="791"/>
            <p14:sldId id="721"/>
            <p14:sldId id="727"/>
            <p14:sldId id="741"/>
            <p14:sldId id="722"/>
            <p14:sldId id="724"/>
            <p14:sldId id="725"/>
            <p14:sldId id="728"/>
            <p14:sldId id="739"/>
            <p14:sldId id="736"/>
            <p14:sldId id="756"/>
            <p14:sldId id="731"/>
            <p14:sldId id="734"/>
            <p14:sldId id="740"/>
            <p14:sldId id="735"/>
            <p14:sldId id="729"/>
            <p14:sldId id="747"/>
            <p14:sldId id="733"/>
            <p14:sldId id="753"/>
            <p14:sldId id="750"/>
            <p14:sldId id="790"/>
          </p14:sldIdLst>
        </p14:section>
        <p14:section name="图表" id="{3A3DF5D5-19A8-4574-8073-5D783B70B298}">
          <p14:sldIdLst>
            <p14:sldId id="754"/>
            <p14:sldId id="774"/>
            <p14:sldId id="759"/>
            <p14:sldId id="760"/>
            <p14:sldId id="764"/>
            <p14:sldId id="758"/>
            <p14:sldId id="763"/>
          </p14:sldIdLst>
        </p14:section>
        <p14:section name="教程" id="{92BB43BD-6E42-4919-95FA-2ACCB48004E7}">
          <p14:sldIdLst>
            <p14:sldId id="303"/>
            <p14:sldId id="304"/>
            <p14:sldId id="305"/>
            <p14:sldId id="306"/>
          </p14:sldIdLst>
        </p14:section>
        <p14:section name="特别说明" id="{B7DE634A-3970-4921-90AE-189948C7A3AA}">
          <p14:sldIdLst>
            <p14:sldId id="792"/>
          </p14:sldIdLst>
        </p14:section>
        <p14:section name="模板品牌封底页" id="{93845506-85BC-484F-BFD8-1E2EFD884872}">
          <p14:sldIdLst>
            <p14:sldId id="273"/>
          </p14:sldIdLst>
        </p14:section>
      </p14:sectionLst>
    </p:ext>
    <p:ext uri="{EFAFB233-063F-42B5-8137-9DF3F51BA10A}">
      <p15:sldGuideLst xmlns:p15="http://schemas.microsoft.com/office/powerpoint/2012/main">
        <p15:guide id="1" orient="horz" pos="2160" userDrawn="1">
          <p15:clr>
            <a:srgbClr val="A4A3A4"/>
          </p15:clr>
        </p15:guide>
        <p15:guide id="2" pos="302" userDrawn="1">
          <p15:clr>
            <a:srgbClr val="A4A3A4"/>
          </p15:clr>
        </p15:guide>
        <p15:guide id="3" pos="7197" userDrawn="1">
          <p15:clr>
            <a:srgbClr val="A4A3A4"/>
          </p15:clr>
        </p15:guide>
        <p15:guide id="4" orient="horz" pos="4247" userDrawn="1">
          <p15:clr>
            <a:srgbClr val="A4A3A4"/>
          </p15:clr>
        </p15:guide>
        <p15:guide id="5" orient="horz" pos="73" userDrawn="1">
          <p15:clr>
            <a:srgbClr val="A4A3A4"/>
          </p15:clr>
        </p15:guide>
        <p15:guide id="6" pos="3840" userDrawn="1">
          <p15:clr>
            <a:srgbClr val="A4A3A4"/>
          </p15:clr>
        </p15:guide>
        <p15:guide id="7" orient="horz" pos="4042" userDrawn="1">
          <p15:clr>
            <a:srgbClr val="A4A3A4"/>
          </p15:clr>
        </p15:guide>
        <p15:guide id="8" orient="horz" pos="278" userDrawn="1">
          <p15:clr>
            <a:srgbClr val="A4A3A4"/>
          </p15:clr>
        </p15:guide>
        <p15:guide id="9" pos="461"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6E6"/>
    <a:srgbClr val="C31F27"/>
    <a:srgbClr val="AF1C22"/>
    <a:srgbClr val="BB3F45"/>
    <a:srgbClr val="FFC000"/>
    <a:srgbClr val="FF4E50"/>
    <a:srgbClr val="F4C161"/>
    <a:srgbClr val="720113"/>
    <a:srgbClr val="EE6E4A"/>
    <a:srgbClr val="1E58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56" autoAdjust="0"/>
    <p:restoredTop sz="93555" autoAdjust="0"/>
  </p:normalViewPr>
  <p:slideViewPr>
    <p:cSldViewPr snapToGrid="0" showGuides="1">
      <p:cViewPr varScale="1">
        <p:scale>
          <a:sx n="62" d="100"/>
          <a:sy n="62" d="100"/>
        </p:scale>
        <p:origin x="597" y="33"/>
      </p:cViewPr>
      <p:guideLst>
        <p:guide orient="horz" pos="2160"/>
        <p:guide pos="302"/>
        <p:guide pos="7197"/>
        <p:guide orient="horz" pos="4247"/>
        <p:guide orient="horz" pos="73"/>
        <p:guide pos="3840"/>
        <p:guide orient="horz" pos="4042"/>
        <p:guide orient="horz" pos="278"/>
        <p:guide pos="461"/>
      </p:guideLst>
    </p:cSldViewPr>
  </p:slideViewPr>
  <p:notesTextViewPr>
    <p:cViewPr>
      <p:scale>
        <a:sx n="1" d="1"/>
        <a:sy n="1" d="1"/>
      </p:scale>
      <p:origin x="0" y="0"/>
    </p:cViewPr>
  </p:notesTextViewPr>
  <p:sorterViewPr>
    <p:cViewPr>
      <p:scale>
        <a:sx n="50" d="100"/>
        <a:sy n="50" d="100"/>
      </p:scale>
      <p:origin x="0" y="-9216"/>
    </p:cViewPr>
  </p:sorterViewPr>
  <p:notesViewPr>
    <p:cSldViewPr snapToGrid="0" showGuides="1">
      <p:cViewPr varScale="1">
        <p:scale>
          <a:sx n="49" d="100"/>
          <a:sy n="49" d="100"/>
        </p:scale>
        <p:origin x="2238"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6DC0-4F5B-8FB1-925C853BAD8C}"/>
            </c:ext>
          </c:extLst>
        </c:ser>
        <c:ser>
          <c:idx val="1"/>
          <c:order val="1"/>
          <c:tx>
            <c:strRef>
              <c:f>Sheet1!$C$1</c:f>
              <c:strCache>
                <c:ptCount val="1"/>
                <c:pt idx="0">
                  <c:v>系列 2</c:v>
                </c:pt>
              </c:strCache>
            </c:strRef>
          </c:tx>
          <c:spPr>
            <a:solidFill>
              <a:schemeClr val="accent2"/>
            </a:solidFill>
            <a:ln>
              <a:noFill/>
            </a:ln>
            <a:effectLst/>
          </c:spPr>
          <c:invertIfNegative val="0"/>
          <c:cat>
            <c:strRef>
              <c:f>Sheet1!$A$2:$A$4</c:f>
              <c:strCache>
                <c:ptCount val="3"/>
                <c:pt idx="0">
                  <c:v>类别 1</c:v>
                </c:pt>
                <c:pt idx="1">
                  <c:v>类别 2</c:v>
                </c:pt>
                <c:pt idx="2">
                  <c:v>类别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6DC0-4F5B-8FB1-925C853BAD8C}"/>
            </c:ext>
          </c:extLst>
        </c:ser>
        <c:ser>
          <c:idx val="2"/>
          <c:order val="2"/>
          <c:tx>
            <c:strRef>
              <c:f>Sheet1!$D$1</c:f>
              <c:strCache>
                <c:ptCount val="1"/>
                <c:pt idx="0">
                  <c:v>系列 3</c:v>
                </c:pt>
              </c:strCache>
            </c:strRef>
          </c:tx>
          <c:spPr>
            <a:solidFill>
              <a:schemeClr val="accent3"/>
            </a:solidFill>
            <a:ln>
              <a:noFill/>
            </a:ln>
            <a:effectLst/>
          </c:spPr>
          <c:invertIfNegative val="0"/>
          <c:cat>
            <c:strRef>
              <c:f>Sheet1!$A$2:$A$4</c:f>
              <c:strCache>
                <c:ptCount val="3"/>
                <c:pt idx="0">
                  <c:v>类别 1</c:v>
                </c:pt>
                <c:pt idx="1">
                  <c:v>类别 2</c:v>
                </c:pt>
                <c:pt idx="2">
                  <c:v>类别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6DC0-4F5B-8FB1-925C853BAD8C}"/>
            </c:ext>
          </c:extLst>
        </c:ser>
        <c:dLbls>
          <c:showLegendKey val="0"/>
          <c:showVal val="0"/>
          <c:showCatName val="0"/>
          <c:showSerName val="0"/>
          <c:showPercent val="0"/>
          <c:showBubbleSize val="0"/>
        </c:dLbls>
        <c:gapWidth val="219"/>
        <c:overlap val="-27"/>
        <c:axId val="27618599"/>
        <c:axId val="27620239"/>
      </c:barChart>
      <c:catAx>
        <c:axId val="276185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27620239"/>
        <c:crosses val="autoZero"/>
        <c:auto val="1"/>
        <c:lblAlgn val="ctr"/>
        <c:lblOffset val="100"/>
        <c:noMultiLvlLbl val="0"/>
      </c:catAx>
      <c:valAx>
        <c:axId val="2762023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276185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22EC-4068-A65C-E6D669379E4A}"/>
            </c:ext>
          </c:extLst>
        </c:ser>
        <c:ser>
          <c:idx val="1"/>
          <c:order val="1"/>
          <c:tx>
            <c:strRef>
              <c:f>Sheet1!$C$1</c:f>
              <c:strCache>
                <c:ptCount val="1"/>
                <c:pt idx="0">
                  <c:v>系列 2</c:v>
                </c:pt>
              </c:strCache>
            </c:strRef>
          </c:tx>
          <c:spPr>
            <a:solidFill>
              <a:schemeClr val="accent2"/>
            </a:solidFill>
            <a:ln>
              <a:noFill/>
            </a:ln>
            <a:effectLst/>
          </c:spPr>
          <c:invertIfNegative val="0"/>
          <c:cat>
            <c:strRef>
              <c:f>Sheet1!$A$2:$A$4</c:f>
              <c:strCache>
                <c:ptCount val="3"/>
                <c:pt idx="0">
                  <c:v>类别 1</c:v>
                </c:pt>
                <c:pt idx="1">
                  <c:v>类别 2</c:v>
                </c:pt>
                <c:pt idx="2">
                  <c:v>类别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22EC-4068-A65C-E6D669379E4A}"/>
            </c:ext>
          </c:extLst>
        </c:ser>
        <c:ser>
          <c:idx val="2"/>
          <c:order val="2"/>
          <c:tx>
            <c:strRef>
              <c:f>Sheet1!$D$1</c:f>
              <c:strCache>
                <c:ptCount val="1"/>
                <c:pt idx="0">
                  <c:v>系列 3</c:v>
                </c:pt>
              </c:strCache>
            </c:strRef>
          </c:tx>
          <c:spPr>
            <a:solidFill>
              <a:schemeClr val="accent3"/>
            </a:solidFill>
            <a:ln>
              <a:noFill/>
            </a:ln>
            <a:effectLst/>
          </c:spPr>
          <c:invertIfNegative val="0"/>
          <c:cat>
            <c:strRef>
              <c:f>Sheet1!$A$2:$A$4</c:f>
              <c:strCache>
                <c:ptCount val="3"/>
                <c:pt idx="0">
                  <c:v>类别 1</c:v>
                </c:pt>
                <c:pt idx="1">
                  <c:v>类别 2</c:v>
                </c:pt>
                <c:pt idx="2">
                  <c:v>类别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22EC-4068-A65C-E6D669379E4A}"/>
            </c:ext>
          </c:extLst>
        </c:ser>
        <c:dLbls>
          <c:showLegendKey val="0"/>
          <c:showVal val="0"/>
          <c:showCatName val="0"/>
          <c:showSerName val="0"/>
          <c:showPercent val="0"/>
          <c:showBubbleSize val="0"/>
        </c:dLbls>
        <c:gapWidth val="160"/>
        <c:axId val="1078885040"/>
        <c:axId val="1078881432"/>
      </c:barChart>
      <c:catAx>
        <c:axId val="10788850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1078881432"/>
        <c:crosses val="autoZero"/>
        <c:auto val="1"/>
        <c:lblAlgn val="ctr"/>
        <c:lblOffset val="100"/>
        <c:noMultiLvlLbl val="0"/>
      </c:catAx>
      <c:valAx>
        <c:axId val="10788814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1078885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38100" cap="rnd">
              <a:solidFill>
                <a:schemeClr val="accent1"/>
              </a:solidFill>
              <a:round/>
            </a:ln>
            <a:effectLst/>
          </c:spPr>
          <c:marker>
            <c:symbol val="none"/>
          </c:marker>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66CC-46FC-B3D2-38AF558077AB}"/>
            </c:ext>
          </c:extLst>
        </c:ser>
        <c:ser>
          <c:idx val="1"/>
          <c:order val="1"/>
          <c:tx>
            <c:strRef>
              <c:f>Sheet1!$C$1</c:f>
              <c:strCache>
                <c:ptCount val="1"/>
                <c:pt idx="0">
                  <c:v>系列 2</c:v>
                </c:pt>
              </c:strCache>
            </c:strRef>
          </c:tx>
          <c:spPr>
            <a:ln w="38100" cap="rnd">
              <a:solidFill>
                <a:schemeClr val="accent2"/>
              </a:solidFill>
              <a:round/>
            </a:ln>
            <a:effectLst/>
          </c:spPr>
          <c:marker>
            <c:symbol val="none"/>
          </c:marker>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66CC-46FC-B3D2-38AF558077AB}"/>
            </c:ext>
          </c:extLst>
        </c:ser>
        <c:ser>
          <c:idx val="2"/>
          <c:order val="2"/>
          <c:tx>
            <c:strRef>
              <c:f>Sheet1!$D$1</c:f>
              <c:strCache>
                <c:ptCount val="1"/>
                <c:pt idx="0">
                  <c:v>系列 3</c:v>
                </c:pt>
              </c:strCache>
            </c:strRef>
          </c:tx>
          <c:spPr>
            <a:ln w="38100" cap="rnd">
              <a:solidFill>
                <a:schemeClr val="accent3"/>
              </a:solidFill>
              <a:round/>
            </a:ln>
            <a:effectLst/>
          </c:spPr>
          <c:marker>
            <c:symbol val="none"/>
          </c:marker>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66CC-46FC-B3D2-38AF558077AB}"/>
            </c:ext>
          </c:extLst>
        </c:ser>
        <c:dLbls>
          <c:showLegendKey val="0"/>
          <c:showVal val="0"/>
          <c:showCatName val="0"/>
          <c:showSerName val="0"/>
          <c:showPercent val="0"/>
          <c:showBubbleSize val="0"/>
        </c:dLbls>
        <c:smooth val="0"/>
        <c:axId val="50434119"/>
        <c:axId val="50428543"/>
      </c:lineChart>
      <c:catAx>
        <c:axId val="50434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50428543"/>
        <c:crosses val="autoZero"/>
        <c:auto val="1"/>
        <c:lblAlgn val="ctr"/>
        <c:lblOffset val="100"/>
        <c:noMultiLvlLbl val="0"/>
      </c:catAx>
      <c:valAx>
        <c:axId val="50428543"/>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5043411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销售额</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960-448F-8BC6-4CAAA37A8A9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960-448F-8BC6-4CAAA37A8A9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960-448F-8BC6-4CAAA37A8A9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960-448F-8BC6-4CAAA37A8A9D}"/>
              </c:ext>
            </c:extLst>
          </c:dPt>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6F68-46FF-942D-FFD4D457AF2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Sheet1!$A$2:$A$4</c:f>
              <c:strCache>
                <c:ptCount val="3"/>
                <c:pt idx="0">
                  <c:v>类别 1</c:v>
                </c:pt>
                <c:pt idx="1">
                  <c:v>类别 2</c:v>
                </c:pt>
                <c:pt idx="2">
                  <c:v>类别 3</c:v>
                </c:pt>
              </c:strCache>
            </c:strRef>
          </c:cat>
          <c:val>
            <c:numRef>
              <c:f>Sheet1!$B$2:$B$4</c:f>
              <c:numCache>
                <c:formatCode>General</c:formatCode>
                <c:ptCount val="3"/>
                <c:pt idx="0">
                  <c:v>4.3</c:v>
                </c:pt>
                <c:pt idx="1">
                  <c:v>2.5</c:v>
                </c:pt>
                <c:pt idx="2">
                  <c:v>3.5</c:v>
                </c:pt>
              </c:numCache>
            </c:numRef>
          </c:val>
          <c:extLst>
            <c:ext xmlns:c16="http://schemas.microsoft.com/office/drawing/2014/chart" uri="{C3380CC4-5D6E-409C-BE32-E72D297353CC}">
              <c16:uniqueId val="{00000000-D035-44D8-80CF-B92C31AEB32F}"/>
            </c:ext>
          </c:extLst>
        </c:ser>
        <c:ser>
          <c:idx val="1"/>
          <c:order val="1"/>
          <c:tx>
            <c:strRef>
              <c:f>Sheet1!$C$1</c:f>
              <c:strCache>
                <c:ptCount val="1"/>
                <c:pt idx="0">
                  <c:v>系列 2</c:v>
                </c:pt>
              </c:strCache>
            </c:strRef>
          </c:tx>
          <c:spPr>
            <a:solidFill>
              <a:schemeClr val="accent2"/>
            </a:solidFill>
            <a:ln>
              <a:noFill/>
            </a:ln>
            <a:effectLst/>
          </c:spPr>
          <c:invertIfNegative val="0"/>
          <c:cat>
            <c:strRef>
              <c:f>Sheet1!$A$2:$A$4</c:f>
              <c:strCache>
                <c:ptCount val="3"/>
                <c:pt idx="0">
                  <c:v>类别 1</c:v>
                </c:pt>
                <c:pt idx="1">
                  <c:v>类别 2</c:v>
                </c:pt>
                <c:pt idx="2">
                  <c:v>类别 3</c:v>
                </c:pt>
              </c:strCache>
            </c:strRef>
          </c:cat>
          <c:val>
            <c:numRef>
              <c:f>Sheet1!$C$2:$C$4</c:f>
              <c:numCache>
                <c:formatCode>General</c:formatCode>
                <c:ptCount val="3"/>
                <c:pt idx="0">
                  <c:v>2.4</c:v>
                </c:pt>
                <c:pt idx="1">
                  <c:v>4.4000000000000004</c:v>
                </c:pt>
                <c:pt idx="2">
                  <c:v>1.8</c:v>
                </c:pt>
              </c:numCache>
            </c:numRef>
          </c:val>
          <c:extLst>
            <c:ext xmlns:c16="http://schemas.microsoft.com/office/drawing/2014/chart" uri="{C3380CC4-5D6E-409C-BE32-E72D297353CC}">
              <c16:uniqueId val="{00000001-D035-44D8-80CF-B92C31AEB32F}"/>
            </c:ext>
          </c:extLst>
        </c:ser>
        <c:ser>
          <c:idx val="2"/>
          <c:order val="2"/>
          <c:tx>
            <c:strRef>
              <c:f>Sheet1!$D$1</c:f>
              <c:strCache>
                <c:ptCount val="1"/>
                <c:pt idx="0">
                  <c:v>系列 3</c:v>
                </c:pt>
              </c:strCache>
            </c:strRef>
          </c:tx>
          <c:spPr>
            <a:solidFill>
              <a:schemeClr val="accent3"/>
            </a:solidFill>
            <a:ln>
              <a:noFill/>
            </a:ln>
            <a:effectLst/>
          </c:spPr>
          <c:invertIfNegative val="0"/>
          <c:cat>
            <c:strRef>
              <c:f>Sheet1!$A$2:$A$4</c:f>
              <c:strCache>
                <c:ptCount val="3"/>
                <c:pt idx="0">
                  <c:v>类别 1</c:v>
                </c:pt>
                <c:pt idx="1">
                  <c:v>类别 2</c:v>
                </c:pt>
                <c:pt idx="2">
                  <c:v>类别 3</c:v>
                </c:pt>
              </c:strCache>
            </c:strRef>
          </c:cat>
          <c:val>
            <c:numRef>
              <c:f>Sheet1!$D$2:$D$4</c:f>
              <c:numCache>
                <c:formatCode>General</c:formatCode>
                <c:ptCount val="3"/>
                <c:pt idx="0">
                  <c:v>2</c:v>
                </c:pt>
                <c:pt idx="1">
                  <c:v>2</c:v>
                </c:pt>
                <c:pt idx="2">
                  <c:v>3</c:v>
                </c:pt>
              </c:numCache>
            </c:numRef>
          </c:val>
          <c:extLst>
            <c:ext xmlns:c16="http://schemas.microsoft.com/office/drawing/2014/chart" uri="{C3380CC4-5D6E-409C-BE32-E72D297353CC}">
              <c16:uniqueId val="{00000002-D035-44D8-80CF-B92C31AEB32F}"/>
            </c:ext>
          </c:extLst>
        </c:ser>
        <c:dLbls>
          <c:showLegendKey val="0"/>
          <c:showVal val="0"/>
          <c:showCatName val="0"/>
          <c:showSerName val="0"/>
          <c:showPercent val="0"/>
          <c:showBubbleSize val="0"/>
        </c:dLbls>
        <c:gapWidth val="219"/>
        <c:overlap val="-27"/>
        <c:axId val="27618599"/>
        <c:axId val="27620239"/>
      </c:barChart>
      <c:catAx>
        <c:axId val="276185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27620239"/>
        <c:crosses val="autoZero"/>
        <c:auto val="1"/>
        <c:lblAlgn val="ctr"/>
        <c:lblOffset val="100"/>
        <c:noMultiLvlLbl val="0"/>
      </c:catAx>
      <c:valAx>
        <c:axId val="2762023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crossAx val="276185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mn-lt"/>
          <a:ea typeface="+mn-ea"/>
          <a:cs typeface="+mn-ea"/>
          <a:sym typeface="+mn-lt"/>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8.jpg"/><Relationship Id="rId1" Type="http://schemas.openxmlformats.org/officeDocument/2006/relationships/image" Target="../media/image42.jpg"/><Relationship Id="rId6" Type="http://schemas.openxmlformats.org/officeDocument/2006/relationships/image" Target="../media/image36.jpg"/><Relationship Id="rId5" Type="http://schemas.openxmlformats.org/officeDocument/2006/relationships/image" Target="../media/image41.jpg"/><Relationship Id="rId4" Type="http://schemas.openxmlformats.org/officeDocument/2006/relationships/image" Target="../media/image4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8.jpg"/><Relationship Id="rId1" Type="http://schemas.openxmlformats.org/officeDocument/2006/relationships/image" Target="../media/image42.jpg"/><Relationship Id="rId6" Type="http://schemas.openxmlformats.org/officeDocument/2006/relationships/image" Target="../media/image36.jpg"/><Relationship Id="rId5" Type="http://schemas.openxmlformats.org/officeDocument/2006/relationships/image" Target="../media/image41.jpg"/><Relationship Id="rId4" Type="http://schemas.openxmlformats.org/officeDocument/2006/relationships/image" Target="../media/image4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3B5D2B-6953-4F96-8256-FC088B1CAA08}" type="doc">
      <dgm:prSet loTypeId="urn:microsoft.com/office/officeart/2008/layout/HexagonCluster" loCatId="picture" qsTypeId="urn:microsoft.com/office/officeart/2005/8/quickstyle/simple1" qsCatId="simple" csTypeId="urn:microsoft.com/office/officeart/2005/8/colors/accent1_2" csCatId="accent1" phldr="1"/>
      <dgm:spPr/>
    </dgm:pt>
    <dgm:pt modelId="{DCC6D6DB-4F71-4086-98A9-4C45B73FFF14}">
      <dgm:prSet phldrT="[文本]" custT="1"/>
      <dgm:spPr>
        <a:solidFill>
          <a:schemeClr val="accent1"/>
        </a:solidFill>
        <a:ln>
          <a:noFill/>
        </a:ln>
      </dgm:spPr>
      <dgm:t>
        <a:bodyPr/>
        <a:lstStyle/>
        <a:p>
          <a:r>
            <a:rPr lang="zh-CN" altLang="en-US" sz="2000" kern="1200" dirty="0">
              <a:solidFill>
                <a:prstClr val="white"/>
              </a:solidFill>
              <a:latin typeface="+mn-lt"/>
              <a:ea typeface="+mn-ea"/>
              <a:cs typeface="+mn-ea"/>
              <a:sym typeface="+mn-lt"/>
            </a:rPr>
            <a:t>博理楼</a:t>
          </a:r>
        </a:p>
      </dgm:t>
    </dgm:pt>
    <dgm:pt modelId="{2B564726-D058-4738-B529-69C6876E00C5}" type="parTrans" cxnId="{207E248D-706E-4228-8BD7-C6BAF9D708A6}">
      <dgm:prSet/>
      <dgm:spPr/>
      <dgm:t>
        <a:bodyPr/>
        <a:lstStyle/>
        <a:p>
          <a:endParaRPr lang="zh-CN" altLang="en-US"/>
        </a:p>
      </dgm:t>
    </dgm:pt>
    <dgm:pt modelId="{747CA433-DDA9-4BAD-9537-7E831298E833}" type="sibTrans" cxnId="{207E248D-706E-4228-8BD7-C6BAF9D708A6}">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43000" r="-43000"/>
          </a:stretch>
        </a:blipFill>
        <a:ln>
          <a:noFill/>
        </a:ln>
      </dgm:spPr>
      <dgm:t>
        <a:bodyPr/>
        <a:lstStyle/>
        <a:p>
          <a:endParaRPr lang="zh-CN" altLang="en-US"/>
        </a:p>
      </dgm:t>
    </dgm:pt>
    <dgm:pt modelId="{D6C92BD5-C097-4819-9FCE-1FBA26082441}">
      <dgm:prSet phldrT="[文本]" custT="1"/>
      <dgm:spPr>
        <a:solidFill>
          <a:schemeClr val="accent1"/>
        </a:solidFill>
        <a:ln>
          <a:noFill/>
        </a:ln>
      </dgm:spPr>
      <dgm:t>
        <a:bodyPr/>
        <a:lstStyle/>
        <a:p>
          <a:r>
            <a:rPr lang="zh-CN" altLang="en-US" sz="2000" kern="1200" dirty="0">
              <a:solidFill>
                <a:prstClr val="white"/>
              </a:solidFill>
              <a:latin typeface="+mn-lt"/>
              <a:ea typeface="+mn-ea"/>
              <a:cs typeface="+mn-ea"/>
              <a:sym typeface="+mn-lt"/>
            </a:rPr>
            <a:t>立教楼</a:t>
          </a:r>
        </a:p>
      </dgm:t>
    </dgm:pt>
    <dgm:pt modelId="{3E7BB6AC-AADA-4BF1-A9CD-9BD4BA0AECEE}" type="parTrans" cxnId="{DE92182E-1FFC-4BBA-B83C-1BFD20A5EC7C}">
      <dgm:prSet/>
      <dgm:spPr/>
      <dgm:t>
        <a:bodyPr/>
        <a:lstStyle/>
        <a:p>
          <a:endParaRPr lang="zh-CN" altLang="en-US"/>
        </a:p>
      </dgm:t>
    </dgm:pt>
    <dgm:pt modelId="{EA092F97-22E6-4FD3-A919-990B74AA8B7B}" type="sibTrans" cxnId="{DE92182E-1FFC-4BBA-B83C-1BFD20A5EC7C}">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0000" r="-20000"/>
          </a:stretch>
        </a:blipFill>
        <a:ln>
          <a:noFill/>
        </a:ln>
      </dgm:spPr>
      <dgm:t>
        <a:bodyPr/>
        <a:lstStyle/>
        <a:p>
          <a:endParaRPr lang="zh-CN" altLang="en-US"/>
        </a:p>
      </dgm:t>
    </dgm:pt>
    <dgm:pt modelId="{5CD89390-C22F-4A74-9423-7AB612E86190}">
      <dgm:prSet phldrT="[文本]" custT="1"/>
      <dgm:spPr>
        <a:solidFill>
          <a:schemeClr val="accent1"/>
        </a:solidFill>
        <a:ln>
          <a:noFill/>
        </a:ln>
      </dgm:spPr>
      <dgm:t>
        <a:bodyPr/>
        <a:lstStyle/>
        <a:p>
          <a:r>
            <a:rPr lang="zh-CN" altLang="en-US" sz="2000" dirty="0">
              <a:latin typeface="+mn-lt"/>
              <a:ea typeface="+mn-ea"/>
              <a:cs typeface="+mn-ea"/>
              <a:sym typeface="+mn-lt"/>
            </a:rPr>
            <a:t>劝学楼</a:t>
          </a:r>
        </a:p>
      </dgm:t>
    </dgm:pt>
    <dgm:pt modelId="{8E9B4812-1ED0-4CD9-921B-29BCE0025E8F}" type="parTrans" cxnId="{23D028A5-9246-469E-B890-59E3BBDAAABC}">
      <dgm:prSet/>
      <dgm:spPr/>
      <dgm:t>
        <a:bodyPr/>
        <a:lstStyle/>
        <a:p>
          <a:endParaRPr lang="zh-CN" altLang="en-US"/>
        </a:p>
      </dgm:t>
    </dgm:pt>
    <dgm:pt modelId="{9A115FD8-63F0-4293-B808-9760DF5CF190}" type="sibTrans" cxnId="{23D028A5-9246-469E-B890-59E3BBDAAABC}">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a:noFill/>
        </a:ln>
      </dgm:spPr>
      <dgm:t>
        <a:bodyPr/>
        <a:lstStyle/>
        <a:p>
          <a:endParaRPr lang="zh-CN" altLang="en-US"/>
        </a:p>
      </dgm:t>
    </dgm:pt>
    <dgm:pt modelId="{5B6E76F2-BFF3-447B-94E7-A89190EA38B1}">
      <dgm:prSet phldrT="[文本]" custT="1"/>
      <dgm:spPr>
        <a:solidFill>
          <a:schemeClr val="accent1"/>
        </a:solidFill>
        <a:ln>
          <a:noFill/>
        </a:ln>
      </dgm:spPr>
      <dgm:t>
        <a:bodyPr/>
        <a:lstStyle/>
        <a:p>
          <a:pPr marL="0" lvl="0" indent="0" algn="ctr" defTabSz="889000">
            <a:lnSpc>
              <a:spcPct val="90000"/>
            </a:lnSpc>
            <a:spcBef>
              <a:spcPct val="0"/>
            </a:spcBef>
            <a:spcAft>
              <a:spcPct val="35000"/>
            </a:spcAft>
            <a:buNone/>
          </a:pPr>
          <a:r>
            <a:rPr lang="zh-CN" altLang="en-US" sz="2000" kern="1200" dirty="0">
              <a:solidFill>
                <a:prstClr val="white"/>
              </a:solidFill>
              <a:latin typeface="+mn-lt"/>
              <a:ea typeface="+mn-ea"/>
              <a:cs typeface="+mn-ea"/>
              <a:sym typeface="+mn-lt"/>
            </a:rPr>
            <a:t>雅艺楼</a:t>
          </a:r>
        </a:p>
      </dgm:t>
    </dgm:pt>
    <dgm:pt modelId="{4D661418-1783-4CCF-831D-E5C53FA7643B}" type="parTrans" cxnId="{13635CC5-D442-4C65-8746-BA842D9B3E3D}">
      <dgm:prSet/>
      <dgm:spPr/>
      <dgm:t>
        <a:bodyPr/>
        <a:lstStyle/>
        <a:p>
          <a:endParaRPr lang="zh-CN" altLang="en-US"/>
        </a:p>
      </dgm:t>
    </dgm:pt>
    <dgm:pt modelId="{10A25DC5-FC90-4AEC-A496-1AD728C40BC3}" type="sibTrans" cxnId="{13635CC5-D442-4C65-8746-BA842D9B3E3D}">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7000" r="-27000"/>
          </a:stretch>
        </a:blipFill>
        <a:ln>
          <a:noFill/>
        </a:ln>
      </dgm:spPr>
      <dgm:t>
        <a:bodyPr/>
        <a:lstStyle/>
        <a:p>
          <a:endParaRPr lang="zh-CN" altLang="en-US"/>
        </a:p>
      </dgm:t>
    </dgm:pt>
    <dgm:pt modelId="{61147404-A341-4891-8351-729404B0B009}">
      <dgm:prSet phldrT="[文本]" custT="1"/>
      <dgm:spPr>
        <a:solidFill>
          <a:schemeClr val="accent1"/>
        </a:solidFill>
        <a:ln>
          <a:noFill/>
        </a:ln>
      </dgm:spPr>
      <dgm:t>
        <a:bodyPr/>
        <a:lstStyle/>
        <a:p>
          <a:pPr marL="0" lvl="0" indent="0" algn="ctr" defTabSz="889000">
            <a:lnSpc>
              <a:spcPct val="90000"/>
            </a:lnSpc>
            <a:spcBef>
              <a:spcPct val="0"/>
            </a:spcBef>
            <a:spcAft>
              <a:spcPct val="35000"/>
            </a:spcAft>
            <a:buNone/>
          </a:pPr>
          <a:r>
            <a:rPr lang="zh-CN" altLang="en-US" sz="2000" kern="1200" dirty="0">
              <a:solidFill>
                <a:prstClr val="white"/>
              </a:solidFill>
              <a:latin typeface="+mn-lt"/>
              <a:ea typeface="+mn-ea"/>
              <a:cs typeface="+mn-ea"/>
              <a:sym typeface="+mn-lt"/>
            </a:rPr>
            <a:t>兴文楼</a:t>
          </a:r>
        </a:p>
      </dgm:t>
    </dgm:pt>
    <dgm:pt modelId="{FCB3D551-D743-45CC-B20F-37D9788130F8}" type="parTrans" cxnId="{B409AF74-5C67-415B-ADD9-4F1A65987ECA}">
      <dgm:prSet/>
      <dgm:spPr/>
      <dgm:t>
        <a:bodyPr/>
        <a:lstStyle/>
        <a:p>
          <a:endParaRPr lang="zh-CN" altLang="en-US"/>
        </a:p>
      </dgm:t>
    </dgm:pt>
    <dgm:pt modelId="{78D5EA94-598B-462C-970D-930EFE428073}" type="sibTrans" cxnId="{B409AF74-5C67-415B-ADD9-4F1A65987ECA}">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a:ln>
          <a:noFill/>
        </a:ln>
      </dgm:spPr>
      <dgm:t>
        <a:bodyPr/>
        <a:lstStyle/>
        <a:p>
          <a:endParaRPr lang="zh-CN" altLang="en-US"/>
        </a:p>
      </dgm:t>
    </dgm:pt>
    <dgm:pt modelId="{8F6D7C80-7CDB-4D34-BD52-A6D17078200A}">
      <dgm:prSet phldrT="[文本]" custT="1"/>
      <dgm:spPr>
        <a:solidFill>
          <a:schemeClr val="accent1"/>
        </a:solidFill>
        <a:ln>
          <a:noFill/>
        </a:ln>
      </dgm:spPr>
      <dgm:t>
        <a:bodyPr/>
        <a:lstStyle/>
        <a:p>
          <a:r>
            <a:rPr lang="zh-CN" altLang="en-US" sz="2000" kern="1200" dirty="0">
              <a:solidFill>
                <a:prstClr val="white"/>
              </a:solidFill>
              <a:latin typeface="+mn-lt"/>
              <a:ea typeface="+mn-ea"/>
              <a:cs typeface="+mn-ea"/>
              <a:sym typeface="+mn-lt"/>
            </a:rPr>
            <a:t>明理楼</a:t>
          </a:r>
        </a:p>
      </dgm:t>
    </dgm:pt>
    <dgm:pt modelId="{C454BDD2-F614-4328-B7C4-E13859C21CBD}" type="parTrans" cxnId="{E99311F9-45D0-4FC9-8BB6-6226545E8C1E}">
      <dgm:prSet/>
      <dgm:spPr/>
      <dgm:t>
        <a:bodyPr/>
        <a:lstStyle/>
        <a:p>
          <a:endParaRPr lang="zh-CN" altLang="en-US"/>
        </a:p>
      </dgm:t>
    </dgm:pt>
    <dgm:pt modelId="{1E9BC4FE-86D0-4765-86CD-B1C062C8FDBD}" type="sibTrans" cxnId="{E99311F9-45D0-4FC9-8BB6-6226545E8C1E}">
      <dgm:prSet/>
      <dgm:spPr>
        <a:blipFill>
          <a:blip xmlns:r="http://schemas.openxmlformats.org/officeDocument/2006/relationships" r:embed="rId6">
            <a:extLst>
              <a:ext uri="{28A0092B-C50C-407E-A947-70E740481C1C}">
                <a14:useLocalDpi xmlns:a14="http://schemas.microsoft.com/office/drawing/2010/main" val="0"/>
              </a:ext>
            </a:extLst>
          </a:blip>
          <a:srcRect/>
          <a:stretch>
            <a:fillRect l="-43000" r="-43000"/>
          </a:stretch>
        </a:blipFill>
        <a:ln>
          <a:noFill/>
        </a:ln>
      </dgm:spPr>
      <dgm:t>
        <a:bodyPr/>
        <a:lstStyle/>
        <a:p>
          <a:endParaRPr lang="zh-CN" altLang="en-US"/>
        </a:p>
      </dgm:t>
    </dgm:pt>
    <dgm:pt modelId="{E565A5B7-AE02-4441-A598-4BFBC094F817}" type="pres">
      <dgm:prSet presAssocID="{833B5D2B-6953-4F96-8256-FC088B1CAA08}" presName="Name0" presStyleCnt="0">
        <dgm:presLayoutVars>
          <dgm:chMax val="21"/>
          <dgm:chPref val="21"/>
        </dgm:presLayoutVars>
      </dgm:prSet>
      <dgm:spPr/>
    </dgm:pt>
    <dgm:pt modelId="{FB08BBDA-358D-4605-81BD-B04FE4B595E8}" type="pres">
      <dgm:prSet presAssocID="{DCC6D6DB-4F71-4086-98A9-4C45B73FFF14}" presName="text1" presStyleCnt="0"/>
      <dgm:spPr/>
    </dgm:pt>
    <dgm:pt modelId="{5D223226-173C-4712-B297-9046EDD314A8}" type="pres">
      <dgm:prSet presAssocID="{DCC6D6DB-4F71-4086-98A9-4C45B73FFF14}" presName="textRepeatNode" presStyleLbl="alignNode1" presStyleIdx="0" presStyleCnt="6">
        <dgm:presLayoutVars>
          <dgm:chMax val="0"/>
          <dgm:chPref val="0"/>
          <dgm:bulletEnabled val="1"/>
        </dgm:presLayoutVars>
      </dgm:prSet>
      <dgm:spPr/>
    </dgm:pt>
    <dgm:pt modelId="{618FBF7B-0F82-48DB-94BC-C9D10FC1616A}" type="pres">
      <dgm:prSet presAssocID="{DCC6D6DB-4F71-4086-98A9-4C45B73FFF14}" presName="textaccent1" presStyleCnt="0"/>
      <dgm:spPr/>
    </dgm:pt>
    <dgm:pt modelId="{CEA16F04-9DF1-45DE-B1B0-AAB6D9687F8E}" type="pres">
      <dgm:prSet presAssocID="{DCC6D6DB-4F71-4086-98A9-4C45B73FFF14}" presName="accentRepeatNode" presStyleLbl="solidAlignAcc1" presStyleIdx="0" presStyleCnt="12"/>
      <dgm:spPr>
        <a:ln>
          <a:noFill/>
        </a:ln>
      </dgm:spPr>
    </dgm:pt>
    <dgm:pt modelId="{B36BBE9B-773F-4479-BB3E-73B42AAC1A0A}" type="pres">
      <dgm:prSet presAssocID="{747CA433-DDA9-4BAD-9537-7E831298E833}" presName="image1" presStyleCnt="0"/>
      <dgm:spPr/>
    </dgm:pt>
    <dgm:pt modelId="{3FF00B95-3BEB-49EE-AC77-59EA934A133B}" type="pres">
      <dgm:prSet presAssocID="{747CA433-DDA9-4BAD-9537-7E831298E833}" presName="imageRepeatNode" presStyleLbl="alignAcc1" presStyleIdx="0" presStyleCnt="6"/>
      <dgm:spPr/>
    </dgm:pt>
    <dgm:pt modelId="{A4A6A3BF-203E-49B1-BD48-BA9B33E4DA06}" type="pres">
      <dgm:prSet presAssocID="{747CA433-DDA9-4BAD-9537-7E831298E833}" presName="imageaccent1" presStyleCnt="0"/>
      <dgm:spPr/>
    </dgm:pt>
    <dgm:pt modelId="{F6DD06DF-5AD4-4CAA-9D92-EAF14DF0C0DD}" type="pres">
      <dgm:prSet presAssocID="{747CA433-DDA9-4BAD-9537-7E831298E833}" presName="accentRepeatNode" presStyleLbl="solidAlignAcc1" presStyleIdx="1" presStyleCnt="12"/>
      <dgm:spPr>
        <a:ln>
          <a:noFill/>
        </a:ln>
      </dgm:spPr>
    </dgm:pt>
    <dgm:pt modelId="{4D4819E6-8891-4E71-BD51-77BEA8C5759E}" type="pres">
      <dgm:prSet presAssocID="{D6C92BD5-C097-4819-9FCE-1FBA26082441}" presName="text2" presStyleCnt="0"/>
      <dgm:spPr/>
    </dgm:pt>
    <dgm:pt modelId="{A74D6EF8-1980-4DD9-94B6-B41EE9EA3D2C}" type="pres">
      <dgm:prSet presAssocID="{D6C92BD5-C097-4819-9FCE-1FBA26082441}" presName="textRepeatNode" presStyleLbl="alignNode1" presStyleIdx="1" presStyleCnt="6">
        <dgm:presLayoutVars>
          <dgm:chMax val="0"/>
          <dgm:chPref val="0"/>
          <dgm:bulletEnabled val="1"/>
        </dgm:presLayoutVars>
      </dgm:prSet>
      <dgm:spPr/>
    </dgm:pt>
    <dgm:pt modelId="{4ED1795A-10FF-4CA4-8C87-FFD3AD1A21FD}" type="pres">
      <dgm:prSet presAssocID="{D6C92BD5-C097-4819-9FCE-1FBA26082441}" presName="textaccent2" presStyleCnt="0"/>
      <dgm:spPr/>
    </dgm:pt>
    <dgm:pt modelId="{1A718578-8752-47F0-A259-929D31F8A13E}" type="pres">
      <dgm:prSet presAssocID="{D6C92BD5-C097-4819-9FCE-1FBA26082441}" presName="accentRepeatNode" presStyleLbl="solidAlignAcc1" presStyleIdx="2" presStyleCnt="12"/>
      <dgm:spPr>
        <a:ln>
          <a:noFill/>
        </a:ln>
      </dgm:spPr>
    </dgm:pt>
    <dgm:pt modelId="{092D3F4E-FE87-42F8-8148-FBC6D19E7C0B}" type="pres">
      <dgm:prSet presAssocID="{EA092F97-22E6-4FD3-A919-990B74AA8B7B}" presName="image2" presStyleCnt="0"/>
      <dgm:spPr/>
    </dgm:pt>
    <dgm:pt modelId="{7C694F6A-DB5F-4711-BA39-F9ABB3EDAB0C}" type="pres">
      <dgm:prSet presAssocID="{EA092F97-22E6-4FD3-A919-990B74AA8B7B}" presName="imageRepeatNode" presStyleLbl="alignAcc1" presStyleIdx="1" presStyleCnt="6"/>
      <dgm:spPr/>
    </dgm:pt>
    <dgm:pt modelId="{2C1EC326-A6DA-4CF4-813F-58EDCE62B090}" type="pres">
      <dgm:prSet presAssocID="{EA092F97-22E6-4FD3-A919-990B74AA8B7B}" presName="imageaccent2" presStyleCnt="0"/>
      <dgm:spPr/>
    </dgm:pt>
    <dgm:pt modelId="{D38077E4-6DBC-4ECA-90A4-25AD4894E023}" type="pres">
      <dgm:prSet presAssocID="{EA092F97-22E6-4FD3-A919-990B74AA8B7B}" presName="accentRepeatNode" presStyleLbl="solidAlignAcc1" presStyleIdx="3" presStyleCnt="12"/>
      <dgm:spPr>
        <a:ln>
          <a:noFill/>
        </a:ln>
      </dgm:spPr>
    </dgm:pt>
    <dgm:pt modelId="{DF7BCB4F-0DAE-461F-865F-E15B71EB4B66}" type="pres">
      <dgm:prSet presAssocID="{5CD89390-C22F-4A74-9423-7AB612E86190}" presName="text3" presStyleCnt="0"/>
      <dgm:spPr/>
    </dgm:pt>
    <dgm:pt modelId="{90769FBE-8D1E-4136-A416-0BA257C95C28}" type="pres">
      <dgm:prSet presAssocID="{5CD89390-C22F-4A74-9423-7AB612E86190}" presName="textRepeatNode" presStyleLbl="alignNode1" presStyleIdx="2" presStyleCnt="6">
        <dgm:presLayoutVars>
          <dgm:chMax val="0"/>
          <dgm:chPref val="0"/>
          <dgm:bulletEnabled val="1"/>
        </dgm:presLayoutVars>
      </dgm:prSet>
      <dgm:spPr/>
    </dgm:pt>
    <dgm:pt modelId="{EF84413C-69F1-4E43-A649-6D89B8364727}" type="pres">
      <dgm:prSet presAssocID="{5CD89390-C22F-4A74-9423-7AB612E86190}" presName="textaccent3" presStyleCnt="0"/>
      <dgm:spPr/>
    </dgm:pt>
    <dgm:pt modelId="{D07D3E43-B45A-4ADF-B417-6602329F6441}" type="pres">
      <dgm:prSet presAssocID="{5CD89390-C22F-4A74-9423-7AB612E86190}" presName="accentRepeatNode" presStyleLbl="solidAlignAcc1" presStyleIdx="4" presStyleCnt="12"/>
      <dgm:spPr>
        <a:ln>
          <a:noFill/>
        </a:ln>
      </dgm:spPr>
    </dgm:pt>
    <dgm:pt modelId="{5712C0F5-82F3-407C-8EF6-78F28F121CD7}" type="pres">
      <dgm:prSet presAssocID="{9A115FD8-63F0-4293-B808-9760DF5CF190}" presName="image3" presStyleCnt="0"/>
      <dgm:spPr/>
    </dgm:pt>
    <dgm:pt modelId="{6D575215-A659-4229-B7B5-9ECA22F12068}" type="pres">
      <dgm:prSet presAssocID="{9A115FD8-63F0-4293-B808-9760DF5CF190}" presName="imageRepeatNode" presStyleLbl="alignAcc1" presStyleIdx="2" presStyleCnt="6"/>
      <dgm:spPr/>
    </dgm:pt>
    <dgm:pt modelId="{021E1D63-1B14-4582-B5DF-48BEAB689A3E}" type="pres">
      <dgm:prSet presAssocID="{9A115FD8-63F0-4293-B808-9760DF5CF190}" presName="imageaccent3" presStyleCnt="0"/>
      <dgm:spPr/>
    </dgm:pt>
    <dgm:pt modelId="{ECBB0101-E295-4977-AC40-F989897753E8}" type="pres">
      <dgm:prSet presAssocID="{9A115FD8-63F0-4293-B808-9760DF5CF190}" presName="accentRepeatNode" presStyleLbl="solidAlignAcc1" presStyleIdx="5" presStyleCnt="12"/>
      <dgm:spPr>
        <a:ln>
          <a:noFill/>
        </a:ln>
      </dgm:spPr>
    </dgm:pt>
    <dgm:pt modelId="{7BB24082-4042-4396-902F-FF394727C41D}" type="pres">
      <dgm:prSet presAssocID="{5B6E76F2-BFF3-447B-94E7-A89190EA38B1}" presName="text4" presStyleCnt="0"/>
      <dgm:spPr/>
    </dgm:pt>
    <dgm:pt modelId="{EA6FE912-EED0-4B19-9B3B-5FE33EE8347C}" type="pres">
      <dgm:prSet presAssocID="{5B6E76F2-BFF3-447B-94E7-A89190EA38B1}" presName="textRepeatNode" presStyleLbl="alignNode1" presStyleIdx="3" presStyleCnt="6">
        <dgm:presLayoutVars>
          <dgm:chMax val="0"/>
          <dgm:chPref val="0"/>
          <dgm:bulletEnabled val="1"/>
        </dgm:presLayoutVars>
      </dgm:prSet>
      <dgm:spPr/>
    </dgm:pt>
    <dgm:pt modelId="{A5E0181F-72D9-4FA4-879A-D78C2DC702DB}" type="pres">
      <dgm:prSet presAssocID="{5B6E76F2-BFF3-447B-94E7-A89190EA38B1}" presName="textaccent4" presStyleCnt="0"/>
      <dgm:spPr/>
    </dgm:pt>
    <dgm:pt modelId="{F751B593-C4FE-46C6-A691-8398635C839E}" type="pres">
      <dgm:prSet presAssocID="{5B6E76F2-BFF3-447B-94E7-A89190EA38B1}" presName="accentRepeatNode" presStyleLbl="solidAlignAcc1" presStyleIdx="6" presStyleCnt="12"/>
      <dgm:spPr>
        <a:ln>
          <a:noFill/>
        </a:ln>
      </dgm:spPr>
    </dgm:pt>
    <dgm:pt modelId="{E0895F46-BBB9-48AE-B5A4-1B3CFBE19ABE}" type="pres">
      <dgm:prSet presAssocID="{10A25DC5-FC90-4AEC-A496-1AD728C40BC3}" presName="image4" presStyleCnt="0"/>
      <dgm:spPr/>
    </dgm:pt>
    <dgm:pt modelId="{A6850741-385F-4822-A23C-4A7F38861CB6}" type="pres">
      <dgm:prSet presAssocID="{10A25DC5-FC90-4AEC-A496-1AD728C40BC3}" presName="imageRepeatNode" presStyleLbl="alignAcc1" presStyleIdx="3" presStyleCnt="6"/>
      <dgm:spPr/>
    </dgm:pt>
    <dgm:pt modelId="{D106BA89-03CB-4647-A6A3-0C795251ACA5}" type="pres">
      <dgm:prSet presAssocID="{10A25DC5-FC90-4AEC-A496-1AD728C40BC3}" presName="imageaccent4" presStyleCnt="0"/>
      <dgm:spPr/>
    </dgm:pt>
    <dgm:pt modelId="{83C0735A-679D-42A4-8E5C-8B32819C5C16}" type="pres">
      <dgm:prSet presAssocID="{10A25DC5-FC90-4AEC-A496-1AD728C40BC3}" presName="accentRepeatNode" presStyleLbl="solidAlignAcc1" presStyleIdx="7" presStyleCnt="12"/>
      <dgm:spPr>
        <a:ln>
          <a:noFill/>
        </a:ln>
      </dgm:spPr>
    </dgm:pt>
    <dgm:pt modelId="{0B34431A-C869-49DD-B084-6E3D27FABD68}" type="pres">
      <dgm:prSet presAssocID="{61147404-A341-4891-8351-729404B0B009}" presName="text5" presStyleCnt="0"/>
      <dgm:spPr/>
    </dgm:pt>
    <dgm:pt modelId="{87F69222-46DA-4C63-9075-F020906D4AD4}" type="pres">
      <dgm:prSet presAssocID="{61147404-A341-4891-8351-729404B0B009}" presName="textRepeatNode" presStyleLbl="alignNode1" presStyleIdx="4" presStyleCnt="6">
        <dgm:presLayoutVars>
          <dgm:chMax val="0"/>
          <dgm:chPref val="0"/>
          <dgm:bulletEnabled val="1"/>
        </dgm:presLayoutVars>
      </dgm:prSet>
      <dgm:spPr/>
    </dgm:pt>
    <dgm:pt modelId="{0D18931A-E827-45C5-8F34-5DACD422B5AF}" type="pres">
      <dgm:prSet presAssocID="{61147404-A341-4891-8351-729404B0B009}" presName="textaccent5" presStyleCnt="0"/>
      <dgm:spPr/>
    </dgm:pt>
    <dgm:pt modelId="{8EAA501C-A3F5-4536-8DBA-E6226558E342}" type="pres">
      <dgm:prSet presAssocID="{61147404-A341-4891-8351-729404B0B009}" presName="accentRepeatNode" presStyleLbl="solidAlignAcc1" presStyleIdx="8" presStyleCnt="12"/>
      <dgm:spPr>
        <a:ln>
          <a:noFill/>
        </a:ln>
      </dgm:spPr>
    </dgm:pt>
    <dgm:pt modelId="{C364B787-3D4F-4B75-ACF5-9141A817A0B6}" type="pres">
      <dgm:prSet presAssocID="{78D5EA94-598B-462C-970D-930EFE428073}" presName="image5" presStyleCnt="0"/>
      <dgm:spPr/>
    </dgm:pt>
    <dgm:pt modelId="{8CB4C01F-8C73-4F59-9B84-158DD4B3E28D}" type="pres">
      <dgm:prSet presAssocID="{78D5EA94-598B-462C-970D-930EFE428073}" presName="imageRepeatNode" presStyleLbl="alignAcc1" presStyleIdx="4" presStyleCnt="6"/>
      <dgm:spPr/>
    </dgm:pt>
    <dgm:pt modelId="{80D9918C-FD4C-4E2D-9FA6-3E777CF96D15}" type="pres">
      <dgm:prSet presAssocID="{78D5EA94-598B-462C-970D-930EFE428073}" presName="imageaccent5" presStyleCnt="0"/>
      <dgm:spPr/>
    </dgm:pt>
    <dgm:pt modelId="{7BEE1F79-E52C-4BF6-860D-62AC4F8B23B3}" type="pres">
      <dgm:prSet presAssocID="{78D5EA94-598B-462C-970D-930EFE428073}" presName="accentRepeatNode" presStyleLbl="solidAlignAcc1" presStyleIdx="9" presStyleCnt="12"/>
      <dgm:spPr>
        <a:ln>
          <a:noFill/>
        </a:ln>
      </dgm:spPr>
    </dgm:pt>
    <dgm:pt modelId="{0D6187AD-4A77-4207-8087-191382C95E9D}" type="pres">
      <dgm:prSet presAssocID="{8F6D7C80-7CDB-4D34-BD52-A6D17078200A}" presName="text6" presStyleCnt="0"/>
      <dgm:spPr/>
    </dgm:pt>
    <dgm:pt modelId="{DCE7D163-F3C6-401D-8EC1-C0715BEAD650}" type="pres">
      <dgm:prSet presAssocID="{8F6D7C80-7CDB-4D34-BD52-A6D17078200A}" presName="textRepeatNode" presStyleLbl="alignNode1" presStyleIdx="5" presStyleCnt="6">
        <dgm:presLayoutVars>
          <dgm:chMax val="0"/>
          <dgm:chPref val="0"/>
          <dgm:bulletEnabled val="1"/>
        </dgm:presLayoutVars>
      </dgm:prSet>
      <dgm:spPr/>
    </dgm:pt>
    <dgm:pt modelId="{F0D7F8D2-CD8B-4476-82E1-17BE267E86E6}" type="pres">
      <dgm:prSet presAssocID="{8F6D7C80-7CDB-4D34-BD52-A6D17078200A}" presName="textaccent6" presStyleCnt="0"/>
      <dgm:spPr/>
    </dgm:pt>
    <dgm:pt modelId="{F01D8DF7-EF11-4759-977E-D5A67ADCB595}" type="pres">
      <dgm:prSet presAssocID="{8F6D7C80-7CDB-4D34-BD52-A6D17078200A}" presName="accentRepeatNode" presStyleLbl="solidAlignAcc1" presStyleIdx="10" presStyleCnt="12"/>
      <dgm:spPr>
        <a:ln>
          <a:noFill/>
        </a:ln>
      </dgm:spPr>
    </dgm:pt>
    <dgm:pt modelId="{4535930E-8295-44D7-BBAE-A8B650183D89}" type="pres">
      <dgm:prSet presAssocID="{1E9BC4FE-86D0-4765-86CD-B1C062C8FDBD}" presName="image6" presStyleCnt="0"/>
      <dgm:spPr/>
    </dgm:pt>
    <dgm:pt modelId="{C4B33248-EF4A-4917-86A4-82882CBDC0AA}" type="pres">
      <dgm:prSet presAssocID="{1E9BC4FE-86D0-4765-86CD-B1C062C8FDBD}" presName="imageRepeatNode" presStyleLbl="alignAcc1" presStyleIdx="5" presStyleCnt="6"/>
      <dgm:spPr/>
    </dgm:pt>
    <dgm:pt modelId="{DF925F22-A18D-4E72-89D2-17F6D28DB25C}" type="pres">
      <dgm:prSet presAssocID="{1E9BC4FE-86D0-4765-86CD-B1C062C8FDBD}" presName="imageaccent6" presStyleCnt="0"/>
      <dgm:spPr/>
    </dgm:pt>
    <dgm:pt modelId="{AE407A5D-C716-44CD-A249-EC141B97701C}" type="pres">
      <dgm:prSet presAssocID="{1E9BC4FE-86D0-4765-86CD-B1C062C8FDBD}" presName="accentRepeatNode" presStyleLbl="solidAlignAcc1" presStyleIdx="11" presStyleCnt="12"/>
      <dgm:spPr>
        <a:ln>
          <a:noFill/>
        </a:ln>
      </dgm:spPr>
    </dgm:pt>
  </dgm:ptLst>
  <dgm:cxnLst>
    <dgm:cxn modelId="{C47E2D0C-D8E0-4038-B73B-AEABBAC1184C}" type="presOf" srcId="{5B6E76F2-BFF3-447B-94E7-A89190EA38B1}" destId="{EA6FE912-EED0-4B19-9B3B-5FE33EE8347C}" srcOrd="0" destOrd="0" presId="urn:microsoft.com/office/officeart/2008/layout/HexagonCluster"/>
    <dgm:cxn modelId="{39BD8218-506A-4C01-9FCF-08A8AC268409}" type="presOf" srcId="{833B5D2B-6953-4F96-8256-FC088B1CAA08}" destId="{E565A5B7-AE02-4441-A598-4BFBC094F817}" srcOrd="0" destOrd="0" presId="urn:microsoft.com/office/officeart/2008/layout/HexagonCluster"/>
    <dgm:cxn modelId="{DE92182E-1FFC-4BBA-B83C-1BFD20A5EC7C}" srcId="{833B5D2B-6953-4F96-8256-FC088B1CAA08}" destId="{D6C92BD5-C097-4819-9FCE-1FBA26082441}" srcOrd="1" destOrd="0" parTransId="{3E7BB6AC-AADA-4BF1-A9CD-9BD4BA0AECEE}" sibTransId="{EA092F97-22E6-4FD3-A919-990B74AA8B7B}"/>
    <dgm:cxn modelId="{B495183A-E66D-4477-8A99-E85ED0B8358D}" type="presOf" srcId="{747CA433-DDA9-4BAD-9537-7E831298E833}" destId="{3FF00B95-3BEB-49EE-AC77-59EA934A133B}" srcOrd="0" destOrd="0" presId="urn:microsoft.com/office/officeart/2008/layout/HexagonCluster"/>
    <dgm:cxn modelId="{FD4E0E3E-93B4-4F8B-8DB3-684B548E7216}" type="presOf" srcId="{8F6D7C80-7CDB-4D34-BD52-A6D17078200A}" destId="{DCE7D163-F3C6-401D-8EC1-C0715BEAD650}" srcOrd="0" destOrd="0" presId="urn:microsoft.com/office/officeart/2008/layout/HexagonCluster"/>
    <dgm:cxn modelId="{B409AF74-5C67-415B-ADD9-4F1A65987ECA}" srcId="{833B5D2B-6953-4F96-8256-FC088B1CAA08}" destId="{61147404-A341-4891-8351-729404B0B009}" srcOrd="4" destOrd="0" parTransId="{FCB3D551-D743-45CC-B20F-37D9788130F8}" sibTransId="{78D5EA94-598B-462C-970D-930EFE428073}"/>
    <dgm:cxn modelId="{2E038B7A-1240-4AFD-A7FC-53731313DB21}" type="presOf" srcId="{61147404-A341-4891-8351-729404B0B009}" destId="{87F69222-46DA-4C63-9075-F020906D4AD4}" srcOrd="0" destOrd="0" presId="urn:microsoft.com/office/officeart/2008/layout/HexagonCluster"/>
    <dgm:cxn modelId="{ECF8FE80-2771-41D4-93C9-194FA41660D6}" type="presOf" srcId="{5CD89390-C22F-4A74-9423-7AB612E86190}" destId="{90769FBE-8D1E-4136-A416-0BA257C95C28}" srcOrd="0" destOrd="0" presId="urn:microsoft.com/office/officeart/2008/layout/HexagonCluster"/>
    <dgm:cxn modelId="{207E248D-706E-4228-8BD7-C6BAF9D708A6}" srcId="{833B5D2B-6953-4F96-8256-FC088B1CAA08}" destId="{DCC6D6DB-4F71-4086-98A9-4C45B73FFF14}" srcOrd="0" destOrd="0" parTransId="{2B564726-D058-4738-B529-69C6876E00C5}" sibTransId="{747CA433-DDA9-4BAD-9537-7E831298E833}"/>
    <dgm:cxn modelId="{D7551399-808D-4F99-B78D-8193F35B0361}" type="presOf" srcId="{DCC6D6DB-4F71-4086-98A9-4C45B73FFF14}" destId="{5D223226-173C-4712-B297-9046EDD314A8}" srcOrd="0" destOrd="0" presId="urn:microsoft.com/office/officeart/2008/layout/HexagonCluster"/>
    <dgm:cxn modelId="{10C2119A-8398-461A-97A9-6E78866FD7BC}" type="presOf" srcId="{EA092F97-22E6-4FD3-A919-990B74AA8B7B}" destId="{7C694F6A-DB5F-4711-BA39-F9ABB3EDAB0C}" srcOrd="0" destOrd="0" presId="urn:microsoft.com/office/officeart/2008/layout/HexagonCluster"/>
    <dgm:cxn modelId="{23D028A5-9246-469E-B890-59E3BBDAAABC}" srcId="{833B5D2B-6953-4F96-8256-FC088B1CAA08}" destId="{5CD89390-C22F-4A74-9423-7AB612E86190}" srcOrd="2" destOrd="0" parTransId="{8E9B4812-1ED0-4CD9-921B-29BCE0025E8F}" sibTransId="{9A115FD8-63F0-4293-B808-9760DF5CF190}"/>
    <dgm:cxn modelId="{E7428BA6-4FDA-4720-92C8-2C50B73AAC3C}" type="presOf" srcId="{9A115FD8-63F0-4293-B808-9760DF5CF190}" destId="{6D575215-A659-4229-B7B5-9ECA22F12068}" srcOrd="0" destOrd="0" presId="urn:microsoft.com/office/officeart/2008/layout/HexagonCluster"/>
    <dgm:cxn modelId="{5B2728AA-DD3B-4E1C-A75F-723F35D34FEB}" type="presOf" srcId="{D6C92BD5-C097-4819-9FCE-1FBA26082441}" destId="{A74D6EF8-1980-4DD9-94B6-B41EE9EA3D2C}" srcOrd="0" destOrd="0" presId="urn:microsoft.com/office/officeart/2008/layout/HexagonCluster"/>
    <dgm:cxn modelId="{13635CC5-D442-4C65-8746-BA842D9B3E3D}" srcId="{833B5D2B-6953-4F96-8256-FC088B1CAA08}" destId="{5B6E76F2-BFF3-447B-94E7-A89190EA38B1}" srcOrd="3" destOrd="0" parTransId="{4D661418-1783-4CCF-831D-E5C53FA7643B}" sibTransId="{10A25DC5-FC90-4AEC-A496-1AD728C40BC3}"/>
    <dgm:cxn modelId="{53418BCC-E56F-4895-946F-72D7494DDEDD}" type="presOf" srcId="{1E9BC4FE-86D0-4765-86CD-B1C062C8FDBD}" destId="{C4B33248-EF4A-4917-86A4-82882CBDC0AA}" srcOrd="0" destOrd="0" presId="urn:microsoft.com/office/officeart/2008/layout/HexagonCluster"/>
    <dgm:cxn modelId="{1E59ECDE-AC1F-4BCE-BC16-C9E6DB4BF8E4}" type="presOf" srcId="{78D5EA94-598B-462C-970D-930EFE428073}" destId="{8CB4C01F-8C73-4F59-9B84-158DD4B3E28D}" srcOrd="0" destOrd="0" presId="urn:microsoft.com/office/officeart/2008/layout/HexagonCluster"/>
    <dgm:cxn modelId="{E99311F9-45D0-4FC9-8BB6-6226545E8C1E}" srcId="{833B5D2B-6953-4F96-8256-FC088B1CAA08}" destId="{8F6D7C80-7CDB-4D34-BD52-A6D17078200A}" srcOrd="5" destOrd="0" parTransId="{C454BDD2-F614-4328-B7C4-E13859C21CBD}" sibTransId="{1E9BC4FE-86D0-4765-86CD-B1C062C8FDBD}"/>
    <dgm:cxn modelId="{F63430FF-E737-44DB-9592-8E10C549CC73}" type="presOf" srcId="{10A25DC5-FC90-4AEC-A496-1AD728C40BC3}" destId="{A6850741-385F-4822-A23C-4A7F38861CB6}" srcOrd="0" destOrd="0" presId="urn:microsoft.com/office/officeart/2008/layout/HexagonCluster"/>
    <dgm:cxn modelId="{BE6E4612-C2B6-4849-9EC0-DE6F9AFCF2BE}" type="presParOf" srcId="{E565A5B7-AE02-4441-A598-4BFBC094F817}" destId="{FB08BBDA-358D-4605-81BD-B04FE4B595E8}" srcOrd="0" destOrd="0" presId="urn:microsoft.com/office/officeart/2008/layout/HexagonCluster"/>
    <dgm:cxn modelId="{1FA6A2A0-7674-4360-8C49-BB40FE19ED6B}" type="presParOf" srcId="{FB08BBDA-358D-4605-81BD-B04FE4B595E8}" destId="{5D223226-173C-4712-B297-9046EDD314A8}" srcOrd="0" destOrd="0" presId="urn:microsoft.com/office/officeart/2008/layout/HexagonCluster"/>
    <dgm:cxn modelId="{BC5C5497-2BCE-42DB-A23A-CFB309EB2DED}" type="presParOf" srcId="{E565A5B7-AE02-4441-A598-4BFBC094F817}" destId="{618FBF7B-0F82-48DB-94BC-C9D10FC1616A}" srcOrd="1" destOrd="0" presId="urn:microsoft.com/office/officeart/2008/layout/HexagonCluster"/>
    <dgm:cxn modelId="{AA5FE02B-8EF4-4076-981C-5884ED7FDAF1}" type="presParOf" srcId="{618FBF7B-0F82-48DB-94BC-C9D10FC1616A}" destId="{CEA16F04-9DF1-45DE-B1B0-AAB6D9687F8E}" srcOrd="0" destOrd="0" presId="urn:microsoft.com/office/officeart/2008/layout/HexagonCluster"/>
    <dgm:cxn modelId="{CE4FC988-7CAD-4302-9BC5-E902D5CDEAF5}" type="presParOf" srcId="{E565A5B7-AE02-4441-A598-4BFBC094F817}" destId="{B36BBE9B-773F-4479-BB3E-73B42AAC1A0A}" srcOrd="2" destOrd="0" presId="urn:microsoft.com/office/officeart/2008/layout/HexagonCluster"/>
    <dgm:cxn modelId="{E1976849-8FB1-4D4A-865D-CA1734CA8AD6}" type="presParOf" srcId="{B36BBE9B-773F-4479-BB3E-73B42AAC1A0A}" destId="{3FF00B95-3BEB-49EE-AC77-59EA934A133B}" srcOrd="0" destOrd="0" presId="urn:microsoft.com/office/officeart/2008/layout/HexagonCluster"/>
    <dgm:cxn modelId="{DE80D8E8-D525-4BAA-8B03-FDE7A46A2C11}" type="presParOf" srcId="{E565A5B7-AE02-4441-A598-4BFBC094F817}" destId="{A4A6A3BF-203E-49B1-BD48-BA9B33E4DA06}" srcOrd="3" destOrd="0" presId="urn:microsoft.com/office/officeart/2008/layout/HexagonCluster"/>
    <dgm:cxn modelId="{5E25E3D7-1B64-41F8-8368-3085916CD5FF}" type="presParOf" srcId="{A4A6A3BF-203E-49B1-BD48-BA9B33E4DA06}" destId="{F6DD06DF-5AD4-4CAA-9D92-EAF14DF0C0DD}" srcOrd="0" destOrd="0" presId="urn:microsoft.com/office/officeart/2008/layout/HexagonCluster"/>
    <dgm:cxn modelId="{513EDB63-DABC-494E-8A6B-72AC000B0FF6}" type="presParOf" srcId="{E565A5B7-AE02-4441-A598-4BFBC094F817}" destId="{4D4819E6-8891-4E71-BD51-77BEA8C5759E}" srcOrd="4" destOrd="0" presId="urn:microsoft.com/office/officeart/2008/layout/HexagonCluster"/>
    <dgm:cxn modelId="{9E9904DC-47D4-4F19-AA43-66CD9FA29CC4}" type="presParOf" srcId="{4D4819E6-8891-4E71-BD51-77BEA8C5759E}" destId="{A74D6EF8-1980-4DD9-94B6-B41EE9EA3D2C}" srcOrd="0" destOrd="0" presId="urn:microsoft.com/office/officeart/2008/layout/HexagonCluster"/>
    <dgm:cxn modelId="{8E487822-6798-4FF0-BE33-1CC26A66A702}" type="presParOf" srcId="{E565A5B7-AE02-4441-A598-4BFBC094F817}" destId="{4ED1795A-10FF-4CA4-8C87-FFD3AD1A21FD}" srcOrd="5" destOrd="0" presId="urn:microsoft.com/office/officeart/2008/layout/HexagonCluster"/>
    <dgm:cxn modelId="{57106077-97BB-4FB4-BB4A-93C5A94F4FEA}" type="presParOf" srcId="{4ED1795A-10FF-4CA4-8C87-FFD3AD1A21FD}" destId="{1A718578-8752-47F0-A259-929D31F8A13E}" srcOrd="0" destOrd="0" presId="urn:microsoft.com/office/officeart/2008/layout/HexagonCluster"/>
    <dgm:cxn modelId="{57C2C569-FD77-423A-BA4B-43785DFB303B}" type="presParOf" srcId="{E565A5B7-AE02-4441-A598-4BFBC094F817}" destId="{092D3F4E-FE87-42F8-8148-FBC6D19E7C0B}" srcOrd="6" destOrd="0" presId="urn:microsoft.com/office/officeart/2008/layout/HexagonCluster"/>
    <dgm:cxn modelId="{27A5E3E8-FFE9-4908-9FE1-FBE8E8887D17}" type="presParOf" srcId="{092D3F4E-FE87-42F8-8148-FBC6D19E7C0B}" destId="{7C694F6A-DB5F-4711-BA39-F9ABB3EDAB0C}" srcOrd="0" destOrd="0" presId="urn:microsoft.com/office/officeart/2008/layout/HexagonCluster"/>
    <dgm:cxn modelId="{C9E5746A-3C53-4BC4-A4C4-F8904C04ED6F}" type="presParOf" srcId="{E565A5B7-AE02-4441-A598-4BFBC094F817}" destId="{2C1EC326-A6DA-4CF4-813F-58EDCE62B090}" srcOrd="7" destOrd="0" presId="urn:microsoft.com/office/officeart/2008/layout/HexagonCluster"/>
    <dgm:cxn modelId="{E2F18BD7-DBF8-4E0E-B244-2CD9A2D0570B}" type="presParOf" srcId="{2C1EC326-A6DA-4CF4-813F-58EDCE62B090}" destId="{D38077E4-6DBC-4ECA-90A4-25AD4894E023}" srcOrd="0" destOrd="0" presId="urn:microsoft.com/office/officeart/2008/layout/HexagonCluster"/>
    <dgm:cxn modelId="{63569730-44C9-4F12-8AEC-8FBFF1E77EE6}" type="presParOf" srcId="{E565A5B7-AE02-4441-A598-4BFBC094F817}" destId="{DF7BCB4F-0DAE-461F-865F-E15B71EB4B66}" srcOrd="8" destOrd="0" presId="urn:microsoft.com/office/officeart/2008/layout/HexagonCluster"/>
    <dgm:cxn modelId="{0C7120A0-51C5-4149-BD00-D5A4CB309D7D}" type="presParOf" srcId="{DF7BCB4F-0DAE-461F-865F-E15B71EB4B66}" destId="{90769FBE-8D1E-4136-A416-0BA257C95C28}" srcOrd="0" destOrd="0" presId="urn:microsoft.com/office/officeart/2008/layout/HexagonCluster"/>
    <dgm:cxn modelId="{105BA528-4A26-4176-93E4-15D24FECAAC3}" type="presParOf" srcId="{E565A5B7-AE02-4441-A598-4BFBC094F817}" destId="{EF84413C-69F1-4E43-A649-6D89B8364727}" srcOrd="9" destOrd="0" presId="urn:microsoft.com/office/officeart/2008/layout/HexagonCluster"/>
    <dgm:cxn modelId="{F898D755-7906-4101-9D3E-EF16265B07F2}" type="presParOf" srcId="{EF84413C-69F1-4E43-A649-6D89B8364727}" destId="{D07D3E43-B45A-4ADF-B417-6602329F6441}" srcOrd="0" destOrd="0" presId="urn:microsoft.com/office/officeart/2008/layout/HexagonCluster"/>
    <dgm:cxn modelId="{FFBCD410-38AB-49B5-99A7-AFBA805472EF}" type="presParOf" srcId="{E565A5B7-AE02-4441-A598-4BFBC094F817}" destId="{5712C0F5-82F3-407C-8EF6-78F28F121CD7}" srcOrd="10" destOrd="0" presId="urn:microsoft.com/office/officeart/2008/layout/HexagonCluster"/>
    <dgm:cxn modelId="{8392B05C-D972-40E0-80F5-8F307BE9315E}" type="presParOf" srcId="{5712C0F5-82F3-407C-8EF6-78F28F121CD7}" destId="{6D575215-A659-4229-B7B5-9ECA22F12068}" srcOrd="0" destOrd="0" presId="urn:microsoft.com/office/officeart/2008/layout/HexagonCluster"/>
    <dgm:cxn modelId="{C1C0FD56-28D1-40FE-BF76-9D913E4C9F15}" type="presParOf" srcId="{E565A5B7-AE02-4441-A598-4BFBC094F817}" destId="{021E1D63-1B14-4582-B5DF-48BEAB689A3E}" srcOrd="11" destOrd="0" presId="urn:microsoft.com/office/officeart/2008/layout/HexagonCluster"/>
    <dgm:cxn modelId="{4EBF3866-BF74-44BE-84EF-EFC3004912AE}" type="presParOf" srcId="{021E1D63-1B14-4582-B5DF-48BEAB689A3E}" destId="{ECBB0101-E295-4977-AC40-F989897753E8}" srcOrd="0" destOrd="0" presId="urn:microsoft.com/office/officeart/2008/layout/HexagonCluster"/>
    <dgm:cxn modelId="{5D570AC7-23BF-43AE-96EB-1E5F5E38F2B7}" type="presParOf" srcId="{E565A5B7-AE02-4441-A598-4BFBC094F817}" destId="{7BB24082-4042-4396-902F-FF394727C41D}" srcOrd="12" destOrd="0" presId="urn:microsoft.com/office/officeart/2008/layout/HexagonCluster"/>
    <dgm:cxn modelId="{C34B30E9-A4E2-4567-8399-4DB244B11C10}" type="presParOf" srcId="{7BB24082-4042-4396-902F-FF394727C41D}" destId="{EA6FE912-EED0-4B19-9B3B-5FE33EE8347C}" srcOrd="0" destOrd="0" presId="urn:microsoft.com/office/officeart/2008/layout/HexagonCluster"/>
    <dgm:cxn modelId="{9ABD0AF0-EF71-4F02-92BF-6ADAAF761CBD}" type="presParOf" srcId="{E565A5B7-AE02-4441-A598-4BFBC094F817}" destId="{A5E0181F-72D9-4FA4-879A-D78C2DC702DB}" srcOrd="13" destOrd="0" presId="urn:microsoft.com/office/officeart/2008/layout/HexagonCluster"/>
    <dgm:cxn modelId="{42A5AB9A-4D36-41CD-B579-9136F69FDDE0}" type="presParOf" srcId="{A5E0181F-72D9-4FA4-879A-D78C2DC702DB}" destId="{F751B593-C4FE-46C6-A691-8398635C839E}" srcOrd="0" destOrd="0" presId="urn:microsoft.com/office/officeart/2008/layout/HexagonCluster"/>
    <dgm:cxn modelId="{1AB21BE9-1560-4079-BC67-6ADFE69C826D}" type="presParOf" srcId="{E565A5B7-AE02-4441-A598-4BFBC094F817}" destId="{E0895F46-BBB9-48AE-B5A4-1B3CFBE19ABE}" srcOrd="14" destOrd="0" presId="urn:microsoft.com/office/officeart/2008/layout/HexagonCluster"/>
    <dgm:cxn modelId="{3BB360B4-E64D-4181-B2D5-5C4988932FCA}" type="presParOf" srcId="{E0895F46-BBB9-48AE-B5A4-1B3CFBE19ABE}" destId="{A6850741-385F-4822-A23C-4A7F38861CB6}" srcOrd="0" destOrd="0" presId="urn:microsoft.com/office/officeart/2008/layout/HexagonCluster"/>
    <dgm:cxn modelId="{3A6FA910-BFFF-40E2-9100-F59358E2550E}" type="presParOf" srcId="{E565A5B7-AE02-4441-A598-4BFBC094F817}" destId="{D106BA89-03CB-4647-A6A3-0C795251ACA5}" srcOrd="15" destOrd="0" presId="urn:microsoft.com/office/officeart/2008/layout/HexagonCluster"/>
    <dgm:cxn modelId="{FCD64F1A-8877-4566-8EF5-A6A698456283}" type="presParOf" srcId="{D106BA89-03CB-4647-A6A3-0C795251ACA5}" destId="{83C0735A-679D-42A4-8E5C-8B32819C5C16}" srcOrd="0" destOrd="0" presId="urn:microsoft.com/office/officeart/2008/layout/HexagonCluster"/>
    <dgm:cxn modelId="{787BED75-86F8-4E81-B988-7032D373FE46}" type="presParOf" srcId="{E565A5B7-AE02-4441-A598-4BFBC094F817}" destId="{0B34431A-C869-49DD-B084-6E3D27FABD68}" srcOrd="16" destOrd="0" presId="urn:microsoft.com/office/officeart/2008/layout/HexagonCluster"/>
    <dgm:cxn modelId="{87589111-6853-45A0-ACBD-5E7FE5BE6A5B}" type="presParOf" srcId="{0B34431A-C869-49DD-B084-6E3D27FABD68}" destId="{87F69222-46DA-4C63-9075-F020906D4AD4}" srcOrd="0" destOrd="0" presId="urn:microsoft.com/office/officeart/2008/layout/HexagonCluster"/>
    <dgm:cxn modelId="{9C3792F7-9ED8-413C-9800-173E779B4385}" type="presParOf" srcId="{E565A5B7-AE02-4441-A598-4BFBC094F817}" destId="{0D18931A-E827-45C5-8F34-5DACD422B5AF}" srcOrd="17" destOrd="0" presId="urn:microsoft.com/office/officeart/2008/layout/HexagonCluster"/>
    <dgm:cxn modelId="{A81064BF-BBC8-46C8-BB6F-A5B6C280F7E6}" type="presParOf" srcId="{0D18931A-E827-45C5-8F34-5DACD422B5AF}" destId="{8EAA501C-A3F5-4536-8DBA-E6226558E342}" srcOrd="0" destOrd="0" presId="urn:microsoft.com/office/officeart/2008/layout/HexagonCluster"/>
    <dgm:cxn modelId="{E3B59754-893B-465C-8450-784339702F0F}" type="presParOf" srcId="{E565A5B7-AE02-4441-A598-4BFBC094F817}" destId="{C364B787-3D4F-4B75-ACF5-9141A817A0B6}" srcOrd="18" destOrd="0" presId="urn:microsoft.com/office/officeart/2008/layout/HexagonCluster"/>
    <dgm:cxn modelId="{423FE3F1-A4ED-4E33-9909-320553EAE14D}" type="presParOf" srcId="{C364B787-3D4F-4B75-ACF5-9141A817A0B6}" destId="{8CB4C01F-8C73-4F59-9B84-158DD4B3E28D}" srcOrd="0" destOrd="0" presId="urn:microsoft.com/office/officeart/2008/layout/HexagonCluster"/>
    <dgm:cxn modelId="{F188C4CA-B5AA-4CE8-AB5B-E57D52BEC238}" type="presParOf" srcId="{E565A5B7-AE02-4441-A598-4BFBC094F817}" destId="{80D9918C-FD4C-4E2D-9FA6-3E777CF96D15}" srcOrd="19" destOrd="0" presId="urn:microsoft.com/office/officeart/2008/layout/HexagonCluster"/>
    <dgm:cxn modelId="{65295E98-13BA-4DED-8BFF-398F0F4527F7}" type="presParOf" srcId="{80D9918C-FD4C-4E2D-9FA6-3E777CF96D15}" destId="{7BEE1F79-E52C-4BF6-860D-62AC4F8B23B3}" srcOrd="0" destOrd="0" presId="urn:microsoft.com/office/officeart/2008/layout/HexagonCluster"/>
    <dgm:cxn modelId="{9BEE5C5B-9568-439B-B866-D4792696F9A7}" type="presParOf" srcId="{E565A5B7-AE02-4441-A598-4BFBC094F817}" destId="{0D6187AD-4A77-4207-8087-191382C95E9D}" srcOrd="20" destOrd="0" presId="urn:microsoft.com/office/officeart/2008/layout/HexagonCluster"/>
    <dgm:cxn modelId="{DA6D1857-2522-45B5-9B1C-73630F85E6E7}" type="presParOf" srcId="{0D6187AD-4A77-4207-8087-191382C95E9D}" destId="{DCE7D163-F3C6-401D-8EC1-C0715BEAD650}" srcOrd="0" destOrd="0" presId="urn:microsoft.com/office/officeart/2008/layout/HexagonCluster"/>
    <dgm:cxn modelId="{A9C5F1F6-32DD-4E00-81A2-4A18F60B80AA}" type="presParOf" srcId="{E565A5B7-AE02-4441-A598-4BFBC094F817}" destId="{F0D7F8D2-CD8B-4476-82E1-17BE267E86E6}" srcOrd="21" destOrd="0" presId="urn:microsoft.com/office/officeart/2008/layout/HexagonCluster"/>
    <dgm:cxn modelId="{1EA8B7D4-6511-423A-A896-7D37ED7117DC}" type="presParOf" srcId="{F0D7F8D2-CD8B-4476-82E1-17BE267E86E6}" destId="{F01D8DF7-EF11-4759-977E-D5A67ADCB595}" srcOrd="0" destOrd="0" presId="urn:microsoft.com/office/officeart/2008/layout/HexagonCluster"/>
    <dgm:cxn modelId="{424D45EE-807A-41B2-AB2A-6A9146FB193B}" type="presParOf" srcId="{E565A5B7-AE02-4441-A598-4BFBC094F817}" destId="{4535930E-8295-44D7-BBAE-A8B650183D89}" srcOrd="22" destOrd="0" presId="urn:microsoft.com/office/officeart/2008/layout/HexagonCluster"/>
    <dgm:cxn modelId="{F96E213A-5C6F-414D-8CAF-20775A65B92D}" type="presParOf" srcId="{4535930E-8295-44D7-BBAE-A8B650183D89}" destId="{C4B33248-EF4A-4917-86A4-82882CBDC0AA}" srcOrd="0" destOrd="0" presId="urn:microsoft.com/office/officeart/2008/layout/HexagonCluster"/>
    <dgm:cxn modelId="{B319A42E-3EDD-47D2-BD9E-DE70FE9368FA}" type="presParOf" srcId="{E565A5B7-AE02-4441-A598-4BFBC094F817}" destId="{DF925F22-A18D-4E72-89D2-17F6D28DB25C}" srcOrd="23" destOrd="0" presId="urn:microsoft.com/office/officeart/2008/layout/HexagonCluster"/>
    <dgm:cxn modelId="{C8EA5ED2-2D1A-46F4-A4F4-0C455E6C2EC0}" type="presParOf" srcId="{DF925F22-A18D-4E72-89D2-17F6D28DB25C}" destId="{AE407A5D-C716-44CD-A249-EC141B97701C}"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23226-173C-4712-B297-9046EDD314A8}">
      <dsp:nvSpPr>
        <dsp:cNvPr id="0" name=""/>
        <dsp:cNvSpPr/>
      </dsp:nvSpPr>
      <dsp:spPr>
        <a:xfrm>
          <a:off x="1792866" y="3325801"/>
          <a:ext cx="2083392" cy="1788977"/>
        </a:xfrm>
        <a:prstGeom prst="hexagon">
          <a:avLst>
            <a:gd name="adj" fmla="val 25000"/>
            <a:gd name="vf" fmla="val 115470"/>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solidFill>
                <a:prstClr val="white"/>
              </a:solidFill>
              <a:latin typeface="+mn-lt"/>
              <a:ea typeface="+mn-ea"/>
              <a:cs typeface="+mn-ea"/>
              <a:sym typeface="+mn-lt"/>
            </a:rPr>
            <a:t>博理楼</a:t>
          </a:r>
        </a:p>
      </dsp:txBody>
      <dsp:txXfrm>
        <a:off x="2115563" y="3602896"/>
        <a:ext cx="1437998" cy="1234787"/>
      </dsp:txXfrm>
    </dsp:sp>
    <dsp:sp modelId="{CEA16F04-9DF1-45DE-B1B0-AAB6D9687F8E}">
      <dsp:nvSpPr>
        <dsp:cNvPr id="0" name=""/>
        <dsp:cNvSpPr/>
      </dsp:nvSpPr>
      <dsp:spPr>
        <a:xfrm>
          <a:off x="1842576" y="4125830"/>
          <a:ext cx="243025" cy="209654"/>
        </a:xfrm>
        <a:prstGeom prst="hexagon">
          <a:avLst>
            <a:gd name="adj" fmla="val 25000"/>
            <a:gd name="vf" fmla="val 1154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3FF00B95-3BEB-49EE-AC77-59EA934A133B}">
      <dsp:nvSpPr>
        <dsp:cNvPr id="0" name=""/>
        <dsp:cNvSpPr/>
      </dsp:nvSpPr>
      <dsp:spPr>
        <a:xfrm>
          <a:off x="0" y="2336853"/>
          <a:ext cx="2083392" cy="1788977"/>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3000" r="-43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6DD06DF-5AD4-4CAA-9D92-EAF14DF0C0DD}">
      <dsp:nvSpPr>
        <dsp:cNvPr id="0" name=""/>
        <dsp:cNvSpPr/>
      </dsp:nvSpPr>
      <dsp:spPr>
        <a:xfrm>
          <a:off x="1427223" y="3888529"/>
          <a:ext cx="243025" cy="209654"/>
        </a:xfrm>
        <a:prstGeom prst="hexagon">
          <a:avLst>
            <a:gd name="adj" fmla="val 25000"/>
            <a:gd name="vf" fmla="val 1154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74D6EF8-1980-4DD9-94B6-B41EE9EA3D2C}">
      <dsp:nvSpPr>
        <dsp:cNvPr id="0" name=""/>
        <dsp:cNvSpPr/>
      </dsp:nvSpPr>
      <dsp:spPr>
        <a:xfrm>
          <a:off x="3585733" y="2331669"/>
          <a:ext cx="2083392" cy="1788977"/>
        </a:xfrm>
        <a:prstGeom prst="hexagon">
          <a:avLst>
            <a:gd name="adj" fmla="val 25000"/>
            <a:gd name="vf" fmla="val 115470"/>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solidFill>
                <a:prstClr val="white"/>
              </a:solidFill>
              <a:latin typeface="+mn-lt"/>
              <a:ea typeface="+mn-ea"/>
              <a:cs typeface="+mn-ea"/>
              <a:sym typeface="+mn-lt"/>
            </a:rPr>
            <a:t>立教楼</a:t>
          </a:r>
        </a:p>
      </dsp:txBody>
      <dsp:txXfrm>
        <a:off x="3908430" y="2608764"/>
        <a:ext cx="1437998" cy="1234787"/>
      </dsp:txXfrm>
    </dsp:sp>
    <dsp:sp modelId="{1A718578-8752-47F0-A259-929D31F8A13E}">
      <dsp:nvSpPr>
        <dsp:cNvPr id="0" name=""/>
        <dsp:cNvSpPr/>
      </dsp:nvSpPr>
      <dsp:spPr>
        <a:xfrm>
          <a:off x="5019584" y="3878737"/>
          <a:ext cx="243025" cy="209654"/>
        </a:xfrm>
        <a:prstGeom prst="hexagon">
          <a:avLst>
            <a:gd name="adj" fmla="val 25000"/>
            <a:gd name="vf" fmla="val 1154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C694F6A-DB5F-4711-BA39-F9ABB3EDAB0C}">
      <dsp:nvSpPr>
        <dsp:cNvPr id="0" name=""/>
        <dsp:cNvSpPr/>
      </dsp:nvSpPr>
      <dsp:spPr>
        <a:xfrm>
          <a:off x="5377495" y="3322346"/>
          <a:ext cx="2083392" cy="1788977"/>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0" r="-20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38077E4-6DBC-4ECA-90A4-25AD4894E023}">
      <dsp:nvSpPr>
        <dsp:cNvPr id="0" name=""/>
        <dsp:cNvSpPr/>
      </dsp:nvSpPr>
      <dsp:spPr>
        <a:xfrm>
          <a:off x="5428309" y="4118343"/>
          <a:ext cx="243025" cy="209654"/>
        </a:xfrm>
        <a:prstGeom prst="hexagon">
          <a:avLst>
            <a:gd name="adj" fmla="val 25000"/>
            <a:gd name="vf" fmla="val 1154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0769FBE-8D1E-4136-A416-0BA257C95C28}">
      <dsp:nvSpPr>
        <dsp:cNvPr id="0" name=""/>
        <dsp:cNvSpPr/>
      </dsp:nvSpPr>
      <dsp:spPr>
        <a:xfrm>
          <a:off x="1792866" y="1348480"/>
          <a:ext cx="2083392" cy="1788977"/>
        </a:xfrm>
        <a:prstGeom prst="hexagon">
          <a:avLst>
            <a:gd name="adj" fmla="val 25000"/>
            <a:gd name="vf" fmla="val 115470"/>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latin typeface="+mn-lt"/>
              <a:ea typeface="+mn-ea"/>
              <a:cs typeface="+mn-ea"/>
              <a:sym typeface="+mn-lt"/>
            </a:rPr>
            <a:t>劝学楼</a:t>
          </a:r>
        </a:p>
      </dsp:txBody>
      <dsp:txXfrm>
        <a:off x="2115563" y="1625575"/>
        <a:ext cx="1437998" cy="1234787"/>
      </dsp:txXfrm>
    </dsp:sp>
    <dsp:sp modelId="{D07D3E43-B45A-4ADF-B417-6602329F6441}">
      <dsp:nvSpPr>
        <dsp:cNvPr id="0" name=""/>
        <dsp:cNvSpPr/>
      </dsp:nvSpPr>
      <dsp:spPr>
        <a:xfrm>
          <a:off x="3220090" y="1382462"/>
          <a:ext cx="243025" cy="209654"/>
        </a:xfrm>
        <a:prstGeom prst="hexagon">
          <a:avLst>
            <a:gd name="adj" fmla="val 25000"/>
            <a:gd name="vf" fmla="val 1154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D575215-A659-4229-B7B5-9ECA22F12068}">
      <dsp:nvSpPr>
        <dsp:cNvPr id="0" name=""/>
        <dsp:cNvSpPr/>
      </dsp:nvSpPr>
      <dsp:spPr>
        <a:xfrm>
          <a:off x="3585733" y="353771"/>
          <a:ext cx="2083392" cy="1788977"/>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4000" r="-14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CBB0101-E295-4977-AC40-F989897753E8}">
      <dsp:nvSpPr>
        <dsp:cNvPr id="0" name=""/>
        <dsp:cNvSpPr/>
      </dsp:nvSpPr>
      <dsp:spPr>
        <a:xfrm>
          <a:off x="3644280" y="1146313"/>
          <a:ext cx="243025" cy="209654"/>
        </a:xfrm>
        <a:prstGeom prst="hexagon">
          <a:avLst>
            <a:gd name="adj" fmla="val 25000"/>
            <a:gd name="vf" fmla="val 1154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A6FE912-EED0-4B19-9B3B-5FE33EE8347C}">
      <dsp:nvSpPr>
        <dsp:cNvPr id="0" name=""/>
        <dsp:cNvSpPr/>
      </dsp:nvSpPr>
      <dsp:spPr>
        <a:xfrm>
          <a:off x="5377495" y="1344448"/>
          <a:ext cx="2083392" cy="1788977"/>
        </a:xfrm>
        <a:prstGeom prst="hexagon">
          <a:avLst>
            <a:gd name="adj" fmla="val 25000"/>
            <a:gd name="vf" fmla="val 115470"/>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solidFill>
                <a:prstClr val="white"/>
              </a:solidFill>
              <a:latin typeface="+mn-lt"/>
              <a:ea typeface="+mn-ea"/>
              <a:cs typeface="+mn-ea"/>
              <a:sym typeface="+mn-lt"/>
            </a:rPr>
            <a:t>雅艺楼</a:t>
          </a:r>
        </a:p>
      </dsp:txBody>
      <dsp:txXfrm>
        <a:off x="5700192" y="1621543"/>
        <a:ext cx="1437998" cy="1234787"/>
      </dsp:txXfrm>
    </dsp:sp>
    <dsp:sp modelId="{F751B593-C4FE-46C6-A691-8398635C839E}">
      <dsp:nvSpPr>
        <dsp:cNvPr id="0" name=""/>
        <dsp:cNvSpPr/>
      </dsp:nvSpPr>
      <dsp:spPr>
        <a:xfrm>
          <a:off x="7180303" y="2136989"/>
          <a:ext cx="243025" cy="209654"/>
        </a:xfrm>
        <a:prstGeom prst="hexagon">
          <a:avLst>
            <a:gd name="adj" fmla="val 25000"/>
            <a:gd name="vf" fmla="val 1154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6850741-385F-4822-A23C-4A7F38861CB6}">
      <dsp:nvSpPr>
        <dsp:cNvPr id="0" name=""/>
        <dsp:cNvSpPr/>
      </dsp:nvSpPr>
      <dsp:spPr>
        <a:xfrm>
          <a:off x="7170361" y="2350100"/>
          <a:ext cx="2083392" cy="1788977"/>
        </a:xfrm>
        <a:prstGeom prst="hexagon">
          <a:avLst>
            <a:gd name="adj" fmla="val 25000"/>
            <a:gd name="vf" fmla="val 11547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7000" r="-27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3C0735A-679D-42A4-8E5C-8B32819C5C16}">
      <dsp:nvSpPr>
        <dsp:cNvPr id="0" name=""/>
        <dsp:cNvSpPr/>
      </dsp:nvSpPr>
      <dsp:spPr>
        <a:xfrm>
          <a:off x="7576877" y="2382355"/>
          <a:ext cx="243025" cy="209654"/>
        </a:xfrm>
        <a:prstGeom prst="hexagon">
          <a:avLst>
            <a:gd name="adj" fmla="val 25000"/>
            <a:gd name="vf" fmla="val 1154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7F69222-46DA-4C63-9075-F020906D4AD4}">
      <dsp:nvSpPr>
        <dsp:cNvPr id="0" name=""/>
        <dsp:cNvSpPr/>
      </dsp:nvSpPr>
      <dsp:spPr>
        <a:xfrm>
          <a:off x="7170361" y="372779"/>
          <a:ext cx="2083392" cy="1788977"/>
        </a:xfrm>
        <a:prstGeom prst="hexagon">
          <a:avLst>
            <a:gd name="adj" fmla="val 25000"/>
            <a:gd name="vf" fmla="val 115470"/>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solidFill>
                <a:prstClr val="white"/>
              </a:solidFill>
              <a:latin typeface="+mn-lt"/>
              <a:ea typeface="+mn-ea"/>
              <a:cs typeface="+mn-ea"/>
              <a:sym typeface="+mn-lt"/>
            </a:rPr>
            <a:t>兴文楼</a:t>
          </a:r>
        </a:p>
      </dsp:txBody>
      <dsp:txXfrm>
        <a:off x="7493058" y="649874"/>
        <a:ext cx="1437998" cy="1234787"/>
      </dsp:txXfrm>
    </dsp:sp>
    <dsp:sp modelId="{8EAA501C-A3F5-4536-8DBA-E6226558E342}">
      <dsp:nvSpPr>
        <dsp:cNvPr id="0" name=""/>
        <dsp:cNvSpPr/>
      </dsp:nvSpPr>
      <dsp:spPr>
        <a:xfrm>
          <a:off x="8973170" y="1174536"/>
          <a:ext cx="243025" cy="209654"/>
        </a:xfrm>
        <a:prstGeom prst="hexagon">
          <a:avLst>
            <a:gd name="adj" fmla="val 25000"/>
            <a:gd name="vf" fmla="val 1154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CB4C01F-8C73-4F59-9B84-158DD4B3E28D}">
      <dsp:nvSpPr>
        <dsp:cNvPr id="0" name=""/>
        <dsp:cNvSpPr/>
      </dsp:nvSpPr>
      <dsp:spPr>
        <a:xfrm>
          <a:off x="8963228" y="1370943"/>
          <a:ext cx="2083392" cy="1788977"/>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14000" r="-14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BEE1F79-E52C-4BF6-860D-62AC4F8B23B3}">
      <dsp:nvSpPr>
        <dsp:cNvPr id="0" name=""/>
        <dsp:cNvSpPr/>
      </dsp:nvSpPr>
      <dsp:spPr>
        <a:xfrm>
          <a:off x="9378581" y="1410685"/>
          <a:ext cx="243025" cy="209654"/>
        </a:xfrm>
        <a:prstGeom prst="hexagon">
          <a:avLst>
            <a:gd name="adj" fmla="val 25000"/>
            <a:gd name="vf" fmla="val 1154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CE7D163-F3C6-401D-8EC1-C0715BEAD650}">
      <dsp:nvSpPr>
        <dsp:cNvPr id="0" name=""/>
        <dsp:cNvSpPr/>
      </dsp:nvSpPr>
      <dsp:spPr>
        <a:xfrm>
          <a:off x="8963228" y="3345385"/>
          <a:ext cx="2083392" cy="1788977"/>
        </a:xfrm>
        <a:prstGeom prst="hexagon">
          <a:avLst>
            <a:gd name="adj" fmla="val 25000"/>
            <a:gd name="vf" fmla="val 115470"/>
          </a:avLst>
        </a:prstGeom>
        <a:solidFill>
          <a:schemeClr val="accent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zh-CN" altLang="en-US" sz="2000" kern="1200" dirty="0">
              <a:solidFill>
                <a:prstClr val="white"/>
              </a:solidFill>
              <a:latin typeface="+mn-lt"/>
              <a:ea typeface="+mn-ea"/>
              <a:cs typeface="+mn-ea"/>
              <a:sym typeface="+mn-lt"/>
            </a:rPr>
            <a:t>明理楼</a:t>
          </a:r>
        </a:p>
      </dsp:txBody>
      <dsp:txXfrm>
        <a:off x="9285925" y="3622480"/>
        <a:ext cx="1437998" cy="1234787"/>
      </dsp:txXfrm>
    </dsp:sp>
    <dsp:sp modelId="{F01D8DF7-EF11-4759-977E-D5A67ADCB595}">
      <dsp:nvSpPr>
        <dsp:cNvPr id="0" name=""/>
        <dsp:cNvSpPr/>
      </dsp:nvSpPr>
      <dsp:spPr>
        <a:xfrm>
          <a:off x="9376371" y="4912036"/>
          <a:ext cx="243025" cy="209654"/>
        </a:xfrm>
        <a:prstGeom prst="hexagon">
          <a:avLst>
            <a:gd name="adj" fmla="val 25000"/>
            <a:gd name="vf" fmla="val 1154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4B33248-EF4A-4917-86A4-82882CBDC0AA}">
      <dsp:nvSpPr>
        <dsp:cNvPr id="0" name=""/>
        <dsp:cNvSpPr/>
      </dsp:nvSpPr>
      <dsp:spPr>
        <a:xfrm>
          <a:off x="7170361" y="4324542"/>
          <a:ext cx="2083392" cy="1788977"/>
        </a:xfrm>
        <a:prstGeom prst="hexagon">
          <a:avLst>
            <a:gd name="adj" fmla="val 25000"/>
            <a:gd name="vf" fmla="val 115470"/>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43000" r="-43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E407A5D-C716-44CD-A249-EC141B97701C}">
      <dsp:nvSpPr>
        <dsp:cNvPr id="0" name=""/>
        <dsp:cNvSpPr/>
      </dsp:nvSpPr>
      <dsp:spPr>
        <a:xfrm>
          <a:off x="8989740" y="5109595"/>
          <a:ext cx="243025" cy="209654"/>
        </a:xfrm>
        <a:prstGeom prst="hexagon">
          <a:avLst>
            <a:gd name="adj" fmla="val 25000"/>
            <a:gd name="vf" fmla="val 115470"/>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EBC8F973-09F0-4C51-9575-516A2D5B0F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FA14213E-4901-49C0-A418-BDBF8FEB1C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707352-4751-4DC1-AE8D-4E868B0C11FD}" type="datetimeFigureOut">
              <a:rPr lang="zh-CN" altLang="en-US" smtClean="0"/>
              <a:t>2020/5/13</a:t>
            </a:fld>
            <a:endParaRPr lang="zh-CN" altLang="en-US"/>
          </a:p>
        </p:txBody>
      </p:sp>
      <p:sp>
        <p:nvSpPr>
          <p:cNvPr id="4" name="页脚占位符 3">
            <a:extLst>
              <a:ext uri="{FF2B5EF4-FFF2-40B4-BE49-F238E27FC236}">
                <a16:creationId xmlns:a16="http://schemas.microsoft.com/office/drawing/2014/main" id="{E1257B8C-BFC2-4172-8157-9E7DCA0298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744E1D74-B5A5-40B6-A529-0C37C0C328B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5EBB81-0892-4FB2-9440-2A103FC87E17}" type="slidenum">
              <a:rPr lang="zh-CN" altLang="en-US" smtClean="0"/>
              <a:t>‹#›</a:t>
            </a:fld>
            <a:endParaRPr lang="zh-CN" altLang="en-US"/>
          </a:p>
        </p:txBody>
      </p:sp>
    </p:spTree>
    <p:extLst>
      <p:ext uri="{BB962C8B-B14F-4D97-AF65-F5344CB8AC3E}">
        <p14:creationId xmlns:p14="http://schemas.microsoft.com/office/powerpoint/2010/main" val="1516744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891C2174-6CCC-4E47-9C40-5A863129E54E}" type="datetimeFigureOut">
              <a:rPr lang="zh-CN" altLang="en-US" smtClean="0"/>
              <a:pPr/>
              <a:t>2020/5/13</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265A9D65-38D3-45B6-ACB4-532778E252F5}" type="slidenum">
              <a:rPr lang="zh-CN" altLang="en-US" smtClean="0"/>
              <a:pPr/>
              <a:t>‹#›</a:t>
            </a:fld>
            <a:endParaRPr lang="zh-CN" altLang="en-US" dirty="0"/>
          </a:p>
        </p:txBody>
      </p:sp>
    </p:spTree>
    <p:extLst>
      <p:ext uri="{BB962C8B-B14F-4D97-AF65-F5344CB8AC3E}">
        <p14:creationId xmlns:p14="http://schemas.microsoft.com/office/powerpoint/2010/main" val="2816535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18ABE-F604-4CA1-8826-485C89C7153C}" type="slidenum">
              <a:rPr kumimoji="0" lang="zh-CN" altLang="en-US" sz="1200" b="0" i="0" u="none" strike="noStrike" kern="1200" cap="none" spc="0" normalizeH="0" baseline="0" noProof="0" smtClean="0">
                <a:ln>
                  <a:noFill/>
                </a:ln>
                <a:solidFill>
                  <a:prstClr val="black"/>
                </a:solidFill>
                <a:effectLst/>
                <a:uLnTx/>
                <a:uFillTx/>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cs typeface="+mn-cs"/>
            </a:endParaRPr>
          </a:p>
        </p:txBody>
      </p:sp>
    </p:spTree>
    <p:extLst>
      <p:ext uri="{BB962C8B-B14F-4D97-AF65-F5344CB8AC3E}">
        <p14:creationId xmlns:p14="http://schemas.microsoft.com/office/powerpoint/2010/main" val="278652980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12" Type="http://schemas.openxmlformats.org/officeDocument/2006/relationships/image" Target="../media/image24.jp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pn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1.jpg"/><Relationship Id="rId1" Type="http://schemas.openxmlformats.org/officeDocument/2006/relationships/slideMaster" Target="../slideMasters/slideMaster1.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2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30.png"/><Relationship Id="rId4" Type="http://schemas.microsoft.com/office/2007/relationships/hdphoto" Target="../media/hdphoto2.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30.png"/><Relationship Id="rId4" Type="http://schemas.microsoft.com/office/2007/relationships/hdphoto" Target="../media/hdphoto2.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2.wdp"/><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image" Target="../media/image25.png"/><Relationship Id="rId3" Type="http://schemas.openxmlformats.org/officeDocument/2006/relationships/image" Target="../media/image15.jpg"/><Relationship Id="rId7" Type="http://schemas.openxmlformats.org/officeDocument/2006/relationships/image" Target="../media/image19.jpg"/><Relationship Id="rId12" Type="http://schemas.openxmlformats.org/officeDocument/2006/relationships/image" Target="../media/image24.jp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png"/><Relationship Id="rId10" Type="http://schemas.openxmlformats.org/officeDocument/2006/relationships/image" Target="../media/image22.jpg"/><Relationship Id="rId4" Type="http://schemas.openxmlformats.org/officeDocument/2006/relationships/image" Target="../media/image16.jpg"/><Relationship Id="rId9" Type="http://schemas.openxmlformats.org/officeDocument/2006/relationships/image" Target="../media/image21.jpg"/><Relationship Id="rId14" Type="http://schemas.openxmlformats.org/officeDocument/2006/relationships/image" Target="../media/image2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尾页版式1">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219CB1-2397-4554-BFF1-90C5A72845F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1000" contrast="40000"/>
                    </a14:imgEffect>
                  </a14:imgLayer>
                </a14:imgProps>
              </a:ext>
              <a:ext uri="{28A0092B-C50C-407E-A947-70E740481C1C}">
                <a14:useLocalDpi xmlns:a14="http://schemas.microsoft.com/office/drawing/2010/main" val="0"/>
              </a:ext>
            </a:extLst>
          </a:blip>
          <a:stretch>
            <a:fillRect/>
          </a:stretch>
        </p:blipFill>
        <p:spPr>
          <a:xfrm>
            <a:off x="0" y="0"/>
            <a:ext cx="12192000" cy="6882062"/>
          </a:xfrm>
          <a:prstGeom prst="rect">
            <a:avLst/>
          </a:prstGeom>
        </p:spPr>
      </p:pic>
      <p:sp>
        <p:nvSpPr>
          <p:cNvPr id="22" name="图片占位符 21">
            <a:extLst>
              <a:ext uri="{FF2B5EF4-FFF2-40B4-BE49-F238E27FC236}">
                <a16:creationId xmlns:a16="http://schemas.microsoft.com/office/drawing/2014/main" id="{79620791-8A99-4D69-A762-8EE5836F6A62}"/>
              </a:ext>
            </a:extLst>
          </p:cNvPr>
          <p:cNvSpPr>
            <a:spLocks noGrp="1"/>
          </p:cNvSpPr>
          <p:nvPr>
            <p:ph type="pic" sz="quarter" idx="10"/>
          </p:nvPr>
        </p:nvSpPr>
        <p:spPr>
          <a:xfrm>
            <a:off x="7103932" y="0"/>
            <a:ext cx="5088067" cy="6858000"/>
          </a:xfrm>
          <a:custGeom>
            <a:avLst/>
            <a:gdLst>
              <a:gd name="connsiteX0" fmla="*/ 710352 w 5088067"/>
              <a:gd name="connsiteY0" fmla="*/ 0 h 6858000"/>
              <a:gd name="connsiteX1" fmla="*/ 5088067 w 5088067"/>
              <a:gd name="connsiteY1" fmla="*/ 0 h 6858000"/>
              <a:gd name="connsiteX2" fmla="*/ 5088067 w 5088067"/>
              <a:gd name="connsiteY2" fmla="*/ 6858000 h 6858000"/>
              <a:gd name="connsiteX3" fmla="*/ 721178 w 5088067"/>
              <a:gd name="connsiteY3" fmla="*/ 6858000 h 6858000"/>
              <a:gd name="connsiteX4" fmla="*/ 638115 w 5088067"/>
              <a:gd name="connsiteY4" fmla="*/ 6673396 h 6858000"/>
              <a:gd name="connsiteX5" fmla="*/ 0 w 5088067"/>
              <a:gd name="connsiteY5" fmla="*/ 3416970 h 6858000"/>
              <a:gd name="connsiteX6" fmla="*/ 638115 w 5088067"/>
              <a:gd name="connsiteY6" fmla="*/ 1605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88067" h="6858000">
                <a:moveTo>
                  <a:pt x="710352" y="0"/>
                </a:moveTo>
                <a:lnTo>
                  <a:pt x="5088067" y="0"/>
                </a:lnTo>
                <a:lnTo>
                  <a:pt x="5088067" y="6858000"/>
                </a:lnTo>
                <a:lnTo>
                  <a:pt x="721178" y="6858000"/>
                </a:lnTo>
                <a:lnTo>
                  <a:pt x="638115" y="6673396"/>
                </a:lnTo>
                <a:cubicBezTo>
                  <a:pt x="233184" y="5723874"/>
                  <a:pt x="0" y="4609222"/>
                  <a:pt x="0" y="3416970"/>
                </a:cubicBezTo>
                <a:cubicBezTo>
                  <a:pt x="0" y="2224720"/>
                  <a:pt x="233184" y="1110066"/>
                  <a:pt x="638115" y="160545"/>
                </a:cubicBezTo>
                <a:close/>
              </a:path>
            </a:pathLst>
          </a:custGeom>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p:txBody>
      </p:sp>
      <p:sp>
        <p:nvSpPr>
          <p:cNvPr id="15" name="文本占位符 14">
            <a:extLst>
              <a:ext uri="{FF2B5EF4-FFF2-40B4-BE49-F238E27FC236}">
                <a16:creationId xmlns:a16="http://schemas.microsoft.com/office/drawing/2014/main" id="{70FA3D91-611D-4E7E-AD37-3B5BF7C4E8AB}"/>
              </a:ext>
            </a:extLst>
          </p:cNvPr>
          <p:cNvSpPr>
            <a:spLocks noGrp="1"/>
          </p:cNvSpPr>
          <p:nvPr>
            <p:ph type="body" sz="quarter" idx="11" hasCustomPrompt="1"/>
          </p:nvPr>
        </p:nvSpPr>
        <p:spPr>
          <a:xfrm>
            <a:off x="641200" y="2432788"/>
            <a:ext cx="5075237" cy="766787"/>
          </a:xfrm>
          <a:prstGeom prst="rect">
            <a:avLst/>
          </a:prstGeom>
        </p:spPr>
        <p:txBody>
          <a:bodyPr/>
          <a:lstStyle>
            <a:lvl1pPr marL="0" indent="0">
              <a:buNone/>
              <a:defRPr sz="4800" b="1">
                <a:solidFill>
                  <a:schemeClr val="accent1"/>
                </a:solidFill>
              </a:defRPr>
            </a:lvl1pPr>
          </a:lstStyle>
          <a:p>
            <a:pPr lvl="0"/>
            <a:r>
              <a:rPr lang="zh-CN" altLang="en-US" dirty="0"/>
              <a:t>在此输入学校</a:t>
            </a:r>
          </a:p>
        </p:txBody>
      </p:sp>
      <p:sp>
        <p:nvSpPr>
          <p:cNvPr id="16" name="文本占位符 14">
            <a:extLst>
              <a:ext uri="{FF2B5EF4-FFF2-40B4-BE49-F238E27FC236}">
                <a16:creationId xmlns:a16="http://schemas.microsoft.com/office/drawing/2014/main" id="{4F825BA9-9685-4C0B-9D4D-E787FD62D151}"/>
              </a:ext>
            </a:extLst>
          </p:cNvPr>
          <p:cNvSpPr>
            <a:spLocks noGrp="1"/>
          </p:cNvSpPr>
          <p:nvPr>
            <p:ph type="body" sz="quarter" idx="12" hasCustomPrompt="1"/>
          </p:nvPr>
        </p:nvSpPr>
        <p:spPr>
          <a:xfrm>
            <a:off x="641201" y="3155663"/>
            <a:ext cx="6858000" cy="766787"/>
          </a:xfrm>
          <a:prstGeom prst="rect">
            <a:avLst/>
          </a:prstGeom>
        </p:spPr>
        <p:txBody>
          <a:bodyPr/>
          <a:lstStyle>
            <a:lvl1pPr marL="0" indent="0">
              <a:buNone/>
              <a:defRPr sz="4800" b="1">
                <a:solidFill>
                  <a:schemeClr val="accent1"/>
                </a:solidFill>
              </a:defRPr>
            </a:lvl1pPr>
          </a:lstStyle>
          <a:p>
            <a:pPr lvl="0"/>
            <a:r>
              <a:rPr lang="zh-CN" altLang="en-US" dirty="0"/>
              <a:t>题目保证两行</a:t>
            </a:r>
          </a:p>
        </p:txBody>
      </p:sp>
    </p:spTree>
    <p:extLst>
      <p:ext uri="{BB962C8B-B14F-4D97-AF65-F5344CB8AC3E}">
        <p14:creationId xmlns:p14="http://schemas.microsoft.com/office/powerpoint/2010/main" val="1441715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过渡页版式4">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987539E8-642F-4601-B788-3A4ACC363B58}"/>
              </a:ext>
            </a:extLst>
          </p:cNvPr>
          <p:cNvGrpSpPr/>
          <p:nvPr userDrawn="1"/>
        </p:nvGrpSpPr>
        <p:grpSpPr>
          <a:xfrm>
            <a:off x="119063" y="115888"/>
            <a:ext cx="11953875" cy="6626225"/>
            <a:chOff x="119063" y="115888"/>
            <a:chExt cx="11953875" cy="6626225"/>
          </a:xfrm>
        </p:grpSpPr>
        <p:pic>
          <p:nvPicPr>
            <p:cNvPr id="3" name="图片 2">
              <a:extLst>
                <a:ext uri="{FF2B5EF4-FFF2-40B4-BE49-F238E27FC236}">
                  <a16:creationId xmlns:a16="http://schemas.microsoft.com/office/drawing/2014/main" id="{89E8DE19-05C0-40A5-A4A6-CED4B28B0C2F}"/>
                </a:ext>
              </a:extLst>
            </p:cNvPr>
            <p:cNvPicPr>
              <a:picLocks noChangeAspect="1"/>
            </p:cNvPicPr>
            <p:nvPr/>
          </p:nvPicPr>
          <p:blipFill>
            <a:blip r:embed="rId2">
              <a:extLst>
                <a:ext uri="{28A0092B-C50C-407E-A947-70E740481C1C}">
                  <a14:useLocalDpi xmlns:a14="http://schemas.microsoft.com/office/drawing/2010/main" val="0"/>
                </a:ext>
              </a:extLst>
            </a:blip>
            <a:srcRect l="66352" t="4593" r="2822"/>
            <a:stretch>
              <a:fillRect/>
            </a:stretch>
          </p:blipFill>
          <p:spPr>
            <a:xfrm>
              <a:off x="10772557" y="4516440"/>
              <a:ext cx="1300379" cy="2225673"/>
            </a:xfrm>
            <a:custGeom>
              <a:avLst/>
              <a:gdLst>
                <a:gd name="connsiteX0" fmla="*/ 0 w 1300379"/>
                <a:gd name="connsiteY0" fmla="*/ 0 h 2225673"/>
                <a:gd name="connsiteX1" fmla="*/ 1300379 w 1300379"/>
                <a:gd name="connsiteY1" fmla="*/ 0 h 2225673"/>
                <a:gd name="connsiteX2" fmla="*/ 1300379 w 1300379"/>
                <a:gd name="connsiteY2" fmla="*/ 2225673 h 2225673"/>
                <a:gd name="connsiteX3" fmla="*/ 0 w 1300379"/>
                <a:gd name="connsiteY3" fmla="*/ 2225673 h 2225673"/>
              </a:gdLst>
              <a:ahLst/>
              <a:cxnLst>
                <a:cxn ang="0">
                  <a:pos x="connsiteX0" y="connsiteY0"/>
                </a:cxn>
                <a:cxn ang="0">
                  <a:pos x="connsiteX1" y="connsiteY1"/>
                </a:cxn>
                <a:cxn ang="0">
                  <a:pos x="connsiteX2" y="connsiteY2"/>
                </a:cxn>
                <a:cxn ang="0">
                  <a:pos x="connsiteX3" y="connsiteY3"/>
                </a:cxn>
              </a:cxnLst>
              <a:rect l="l" t="t" r="r" b="b"/>
              <a:pathLst>
                <a:path w="1300379" h="2225673">
                  <a:moveTo>
                    <a:pt x="0" y="0"/>
                  </a:moveTo>
                  <a:lnTo>
                    <a:pt x="1300379" y="0"/>
                  </a:lnTo>
                  <a:lnTo>
                    <a:pt x="1300379" y="2225673"/>
                  </a:lnTo>
                  <a:lnTo>
                    <a:pt x="0" y="2225673"/>
                  </a:lnTo>
                  <a:close/>
                </a:path>
              </a:pathLst>
            </a:custGeom>
          </p:spPr>
        </p:pic>
        <p:pic>
          <p:nvPicPr>
            <p:cNvPr id="4" name="图片 3">
              <a:extLst>
                <a:ext uri="{FF2B5EF4-FFF2-40B4-BE49-F238E27FC236}">
                  <a16:creationId xmlns:a16="http://schemas.microsoft.com/office/drawing/2014/main" id="{C88A208C-95CF-4C28-99A3-99A189E95F3B}"/>
                </a:ext>
              </a:extLst>
            </p:cNvPr>
            <p:cNvPicPr>
              <a:picLocks noChangeAspect="1"/>
            </p:cNvPicPr>
            <p:nvPr/>
          </p:nvPicPr>
          <p:blipFill>
            <a:blip r:embed="rId3">
              <a:extLst>
                <a:ext uri="{28A0092B-C50C-407E-A947-70E740481C1C}">
                  <a14:useLocalDpi xmlns:a14="http://schemas.microsoft.com/office/drawing/2010/main" val="0"/>
                </a:ext>
              </a:extLst>
            </a:blip>
            <a:srcRect l="2600" t="13763" r="52185" b="8203"/>
            <a:stretch>
              <a:fillRect/>
            </a:stretch>
          </p:blipFill>
          <p:spPr>
            <a:xfrm>
              <a:off x="3243948" y="115889"/>
              <a:ext cx="1580197" cy="1827212"/>
            </a:xfrm>
            <a:custGeom>
              <a:avLst/>
              <a:gdLst>
                <a:gd name="connsiteX0" fmla="*/ 0 w 1580197"/>
                <a:gd name="connsiteY0" fmla="*/ 0 h 1827212"/>
                <a:gd name="connsiteX1" fmla="*/ 1580197 w 1580197"/>
                <a:gd name="connsiteY1" fmla="*/ 0 h 1827212"/>
                <a:gd name="connsiteX2" fmla="*/ 1580197 w 1580197"/>
                <a:gd name="connsiteY2" fmla="*/ 1827212 h 1827212"/>
                <a:gd name="connsiteX3" fmla="*/ 0 w 1580197"/>
                <a:gd name="connsiteY3" fmla="*/ 1827212 h 1827212"/>
              </a:gdLst>
              <a:ahLst/>
              <a:cxnLst>
                <a:cxn ang="0">
                  <a:pos x="connsiteX0" y="connsiteY0"/>
                </a:cxn>
                <a:cxn ang="0">
                  <a:pos x="connsiteX1" y="connsiteY1"/>
                </a:cxn>
                <a:cxn ang="0">
                  <a:pos x="connsiteX2" y="connsiteY2"/>
                </a:cxn>
                <a:cxn ang="0">
                  <a:pos x="connsiteX3" y="connsiteY3"/>
                </a:cxn>
              </a:cxnLst>
              <a:rect l="l" t="t" r="r" b="b"/>
              <a:pathLst>
                <a:path w="1580197" h="1827212">
                  <a:moveTo>
                    <a:pt x="0" y="0"/>
                  </a:moveTo>
                  <a:lnTo>
                    <a:pt x="1580197" y="0"/>
                  </a:lnTo>
                  <a:lnTo>
                    <a:pt x="1580197" y="1827212"/>
                  </a:lnTo>
                  <a:lnTo>
                    <a:pt x="0" y="1827212"/>
                  </a:lnTo>
                  <a:close/>
                </a:path>
              </a:pathLst>
            </a:custGeom>
          </p:spPr>
        </p:pic>
        <p:pic>
          <p:nvPicPr>
            <p:cNvPr id="5" name="图片 4">
              <a:extLst>
                <a:ext uri="{FF2B5EF4-FFF2-40B4-BE49-F238E27FC236}">
                  <a16:creationId xmlns:a16="http://schemas.microsoft.com/office/drawing/2014/main" id="{27FB562F-F617-4872-8ABB-BAC9C7624288}"/>
                </a:ext>
              </a:extLst>
            </p:cNvPr>
            <p:cNvPicPr>
              <a:picLocks noChangeAspect="1"/>
            </p:cNvPicPr>
            <p:nvPr/>
          </p:nvPicPr>
          <p:blipFill>
            <a:blip r:embed="rId4">
              <a:extLst>
                <a:ext uri="{28A0092B-C50C-407E-A947-70E740481C1C}">
                  <a14:useLocalDpi xmlns:a14="http://schemas.microsoft.com/office/drawing/2010/main" val="0"/>
                </a:ext>
              </a:extLst>
            </a:blip>
            <a:srcRect l="10818" t="30187" r="59560"/>
            <a:stretch>
              <a:fillRect/>
            </a:stretch>
          </p:blipFill>
          <p:spPr>
            <a:xfrm>
              <a:off x="119063" y="2116138"/>
              <a:ext cx="2929579" cy="4625974"/>
            </a:xfrm>
            <a:custGeom>
              <a:avLst/>
              <a:gdLst>
                <a:gd name="connsiteX0" fmla="*/ 0 w 2929579"/>
                <a:gd name="connsiteY0" fmla="*/ 0 h 4625974"/>
                <a:gd name="connsiteX1" fmla="*/ 2929579 w 2929579"/>
                <a:gd name="connsiteY1" fmla="*/ 0 h 4625974"/>
                <a:gd name="connsiteX2" fmla="*/ 2929579 w 2929579"/>
                <a:gd name="connsiteY2" fmla="*/ 4625974 h 4625974"/>
                <a:gd name="connsiteX3" fmla="*/ 0 w 2929579"/>
                <a:gd name="connsiteY3" fmla="*/ 4625974 h 4625974"/>
              </a:gdLst>
              <a:ahLst/>
              <a:cxnLst>
                <a:cxn ang="0">
                  <a:pos x="connsiteX0" y="connsiteY0"/>
                </a:cxn>
                <a:cxn ang="0">
                  <a:pos x="connsiteX1" y="connsiteY1"/>
                </a:cxn>
                <a:cxn ang="0">
                  <a:pos x="connsiteX2" y="connsiteY2"/>
                </a:cxn>
                <a:cxn ang="0">
                  <a:pos x="connsiteX3" y="connsiteY3"/>
                </a:cxn>
              </a:cxnLst>
              <a:rect l="l" t="t" r="r" b="b"/>
              <a:pathLst>
                <a:path w="2929579" h="4625974">
                  <a:moveTo>
                    <a:pt x="0" y="0"/>
                  </a:moveTo>
                  <a:lnTo>
                    <a:pt x="2929579" y="0"/>
                  </a:lnTo>
                  <a:lnTo>
                    <a:pt x="2929579" y="4625974"/>
                  </a:lnTo>
                  <a:lnTo>
                    <a:pt x="0" y="4625974"/>
                  </a:lnTo>
                  <a:close/>
                </a:path>
              </a:pathLst>
            </a:custGeom>
          </p:spPr>
        </p:pic>
        <p:pic>
          <p:nvPicPr>
            <p:cNvPr id="6" name="图片 5">
              <a:extLst>
                <a:ext uri="{FF2B5EF4-FFF2-40B4-BE49-F238E27FC236}">
                  <a16:creationId xmlns:a16="http://schemas.microsoft.com/office/drawing/2014/main" id="{756C17AF-EEA7-45E0-B2EA-994B7DB48818}"/>
                </a:ext>
              </a:extLst>
            </p:cNvPr>
            <p:cNvPicPr>
              <a:picLocks noChangeAspect="1"/>
            </p:cNvPicPr>
            <p:nvPr/>
          </p:nvPicPr>
          <p:blipFill>
            <a:blip r:embed="rId5">
              <a:extLst>
                <a:ext uri="{28A0092B-C50C-407E-A947-70E740481C1C}">
                  <a14:useLocalDpi xmlns:a14="http://schemas.microsoft.com/office/drawing/2010/main" val="0"/>
                </a:ext>
              </a:extLst>
            </a:blip>
            <a:srcRect l="48438" t="29580" r="38602"/>
            <a:stretch>
              <a:fillRect/>
            </a:stretch>
          </p:blipFill>
          <p:spPr>
            <a:xfrm>
              <a:off x="3243949" y="2116139"/>
              <a:ext cx="1580197" cy="4527548"/>
            </a:xfrm>
            <a:custGeom>
              <a:avLst/>
              <a:gdLst>
                <a:gd name="connsiteX0" fmla="*/ 0 w 1580197"/>
                <a:gd name="connsiteY0" fmla="*/ 0 h 4527548"/>
                <a:gd name="connsiteX1" fmla="*/ 1580197 w 1580197"/>
                <a:gd name="connsiteY1" fmla="*/ 0 h 4527548"/>
                <a:gd name="connsiteX2" fmla="*/ 1580197 w 1580197"/>
                <a:gd name="connsiteY2" fmla="*/ 4527548 h 4527548"/>
                <a:gd name="connsiteX3" fmla="*/ 0 w 1580197"/>
                <a:gd name="connsiteY3" fmla="*/ 4527548 h 4527548"/>
              </a:gdLst>
              <a:ahLst/>
              <a:cxnLst>
                <a:cxn ang="0">
                  <a:pos x="connsiteX0" y="connsiteY0"/>
                </a:cxn>
                <a:cxn ang="0">
                  <a:pos x="connsiteX1" y="connsiteY1"/>
                </a:cxn>
                <a:cxn ang="0">
                  <a:pos x="connsiteX2" y="connsiteY2"/>
                </a:cxn>
                <a:cxn ang="0">
                  <a:pos x="connsiteX3" y="connsiteY3"/>
                </a:cxn>
              </a:cxnLst>
              <a:rect l="l" t="t" r="r" b="b"/>
              <a:pathLst>
                <a:path w="1580197" h="4527548">
                  <a:moveTo>
                    <a:pt x="0" y="0"/>
                  </a:moveTo>
                  <a:lnTo>
                    <a:pt x="1580197" y="0"/>
                  </a:lnTo>
                  <a:lnTo>
                    <a:pt x="1580197" y="4527548"/>
                  </a:lnTo>
                  <a:lnTo>
                    <a:pt x="0" y="4527548"/>
                  </a:lnTo>
                  <a:close/>
                </a:path>
              </a:pathLst>
            </a:custGeom>
          </p:spPr>
        </p:pic>
        <p:pic>
          <p:nvPicPr>
            <p:cNvPr id="7" name="图片 6">
              <a:extLst>
                <a:ext uri="{FF2B5EF4-FFF2-40B4-BE49-F238E27FC236}">
                  <a16:creationId xmlns:a16="http://schemas.microsoft.com/office/drawing/2014/main" id="{276445F8-AD07-4893-A2E1-F409E53EE026}"/>
                </a:ext>
              </a:extLst>
            </p:cNvPr>
            <p:cNvPicPr>
              <a:picLocks noChangeAspect="1"/>
            </p:cNvPicPr>
            <p:nvPr/>
          </p:nvPicPr>
          <p:blipFill>
            <a:blip r:embed="rId6">
              <a:extLst>
                <a:ext uri="{28A0092B-C50C-407E-A947-70E740481C1C}">
                  <a14:useLocalDpi xmlns:a14="http://schemas.microsoft.com/office/drawing/2010/main" val="0"/>
                </a:ext>
              </a:extLst>
            </a:blip>
            <a:srcRect l="48291" t="6023" r="10257"/>
            <a:stretch>
              <a:fillRect/>
            </a:stretch>
          </p:blipFill>
          <p:spPr>
            <a:xfrm>
              <a:off x="10772560" y="2592388"/>
              <a:ext cx="1300378" cy="1808162"/>
            </a:xfrm>
            <a:custGeom>
              <a:avLst/>
              <a:gdLst>
                <a:gd name="connsiteX0" fmla="*/ 0 w 1300378"/>
                <a:gd name="connsiteY0" fmla="*/ 0 h 1808162"/>
                <a:gd name="connsiteX1" fmla="*/ 1300378 w 1300378"/>
                <a:gd name="connsiteY1" fmla="*/ 0 h 1808162"/>
                <a:gd name="connsiteX2" fmla="*/ 1300378 w 1300378"/>
                <a:gd name="connsiteY2" fmla="*/ 1808162 h 1808162"/>
                <a:gd name="connsiteX3" fmla="*/ 0 w 1300378"/>
                <a:gd name="connsiteY3" fmla="*/ 1808162 h 1808162"/>
              </a:gdLst>
              <a:ahLst/>
              <a:cxnLst>
                <a:cxn ang="0">
                  <a:pos x="connsiteX0" y="connsiteY0"/>
                </a:cxn>
                <a:cxn ang="0">
                  <a:pos x="connsiteX1" y="connsiteY1"/>
                </a:cxn>
                <a:cxn ang="0">
                  <a:pos x="connsiteX2" y="connsiteY2"/>
                </a:cxn>
                <a:cxn ang="0">
                  <a:pos x="connsiteX3" y="connsiteY3"/>
                </a:cxn>
              </a:cxnLst>
              <a:rect l="l" t="t" r="r" b="b"/>
              <a:pathLst>
                <a:path w="1300378" h="1808162">
                  <a:moveTo>
                    <a:pt x="0" y="0"/>
                  </a:moveTo>
                  <a:lnTo>
                    <a:pt x="1300378" y="0"/>
                  </a:lnTo>
                  <a:lnTo>
                    <a:pt x="1300378" y="1808162"/>
                  </a:lnTo>
                  <a:lnTo>
                    <a:pt x="0" y="1808162"/>
                  </a:lnTo>
                  <a:close/>
                </a:path>
              </a:pathLst>
            </a:custGeom>
          </p:spPr>
        </p:pic>
        <p:pic>
          <p:nvPicPr>
            <p:cNvPr id="8" name="图片 7">
              <a:extLst>
                <a:ext uri="{FF2B5EF4-FFF2-40B4-BE49-F238E27FC236}">
                  <a16:creationId xmlns:a16="http://schemas.microsoft.com/office/drawing/2014/main" id="{20C46A44-04F1-48EE-AA91-3E620D78A76C}"/>
                </a:ext>
              </a:extLst>
            </p:cNvPr>
            <p:cNvPicPr>
              <a:picLocks noChangeAspect="1"/>
            </p:cNvPicPr>
            <p:nvPr/>
          </p:nvPicPr>
          <p:blipFill>
            <a:blip r:embed="rId7">
              <a:extLst>
                <a:ext uri="{28A0092B-C50C-407E-A947-70E740481C1C}">
                  <a14:useLocalDpi xmlns:a14="http://schemas.microsoft.com/office/drawing/2010/main" val="0"/>
                </a:ext>
              </a:extLst>
            </a:blip>
            <a:srcRect l="13785" t="2737" r="29631"/>
            <a:stretch>
              <a:fillRect/>
            </a:stretch>
          </p:blipFill>
          <p:spPr>
            <a:xfrm>
              <a:off x="10029610" y="115888"/>
              <a:ext cx="2043326" cy="2341562"/>
            </a:xfrm>
            <a:custGeom>
              <a:avLst/>
              <a:gdLst>
                <a:gd name="connsiteX0" fmla="*/ 0 w 2043326"/>
                <a:gd name="connsiteY0" fmla="*/ 0 h 2341562"/>
                <a:gd name="connsiteX1" fmla="*/ 2043326 w 2043326"/>
                <a:gd name="connsiteY1" fmla="*/ 0 h 2341562"/>
                <a:gd name="connsiteX2" fmla="*/ 2043326 w 2043326"/>
                <a:gd name="connsiteY2" fmla="*/ 2341562 h 2341562"/>
                <a:gd name="connsiteX3" fmla="*/ 0 w 2043326"/>
                <a:gd name="connsiteY3" fmla="*/ 2341562 h 2341562"/>
              </a:gdLst>
              <a:ahLst/>
              <a:cxnLst>
                <a:cxn ang="0">
                  <a:pos x="connsiteX0" y="connsiteY0"/>
                </a:cxn>
                <a:cxn ang="0">
                  <a:pos x="connsiteX1" y="connsiteY1"/>
                </a:cxn>
                <a:cxn ang="0">
                  <a:pos x="connsiteX2" y="connsiteY2"/>
                </a:cxn>
                <a:cxn ang="0">
                  <a:pos x="connsiteX3" y="connsiteY3"/>
                </a:cxn>
              </a:cxnLst>
              <a:rect l="l" t="t" r="r" b="b"/>
              <a:pathLst>
                <a:path w="2043326" h="2341562">
                  <a:moveTo>
                    <a:pt x="0" y="0"/>
                  </a:moveTo>
                  <a:lnTo>
                    <a:pt x="2043326" y="0"/>
                  </a:lnTo>
                  <a:lnTo>
                    <a:pt x="2043326" y="2341562"/>
                  </a:lnTo>
                  <a:lnTo>
                    <a:pt x="0" y="2341562"/>
                  </a:lnTo>
                  <a:close/>
                </a:path>
              </a:pathLst>
            </a:custGeom>
          </p:spPr>
        </p:pic>
        <p:pic>
          <p:nvPicPr>
            <p:cNvPr id="9" name="图片 8">
              <a:extLst>
                <a:ext uri="{FF2B5EF4-FFF2-40B4-BE49-F238E27FC236}">
                  <a16:creationId xmlns:a16="http://schemas.microsoft.com/office/drawing/2014/main" id="{86108B94-FBA7-4DF4-A1F4-0607B9EFAB1C}"/>
                </a:ext>
              </a:extLst>
            </p:cNvPr>
            <p:cNvPicPr>
              <a:picLocks noChangeAspect="1"/>
            </p:cNvPicPr>
            <p:nvPr/>
          </p:nvPicPr>
          <p:blipFill>
            <a:blip r:embed="rId8">
              <a:extLst>
                <a:ext uri="{28A0092B-C50C-407E-A947-70E740481C1C}">
                  <a14:useLocalDpi xmlns:a14="http://schemas.microsoft.com/office/drawing/2010/main" val="0"/>
                </a:ext>
              </a:extLst>
            </a:blip>
            <a:srcRect l="26513" t="8001" r="27840" b="8001"/>
            <a:stretch>
              <a:fillRect/>
            </a:stretch>
          </p:blipFill>
          <p:spPr>
            <a:xfrm>
              <a:off x="7896004" y="115888"/>
              <a:ext cx="1895698" cy="2341562"/>
            </a:xfrm>
            <a:custGeom>
              <a:avLst/>
              <a:gdLst>
                <a:gd name="connsiteX0" fmla="*/ 0 w 1895698"/>
                <a:gd name="connsiteY0" fmla="*/ 0 h 2341562"/>
                <a:gd name="connsiteX1" fmla="*/ 1895698 w 1895698"/>
                <a:gd name="connsiteY1" fmla="*/ 0 h 2341562"/>
                <a:gd name="connsiteX2" fmla="*/ 1895698 w 1895698"/>
                <a:gd name="connsiteY2" fmla="*/ 2341562 h 2341562"/>
                <a:gd name="connsiteX3" fmla="*/ 0 w 1895698"/>
                <a:gd name="connsiteY3" fmla="*/ 2341562 h 2341562"/>
              </a:gdLst>
              <a:ahLst/>
              <a:cxnLst>
                <a:cxn ang="0">
                  <a:pos x="connsiteX0" y="connsiteY0"/>
                </a:cxn>
                <a:cxn ang="0">
                  <a:pos x="connsiteX1" y="connsiteY1"/>
                </a:cxn>
                <a:cxn ang="0">
                  <a:pos x="connsiteX2" y="connsiteY2"/>
                </a:cxn>
                <a:cxn ang="0">
                  <a:pos x="connsiteX3" y="connsiteY3"/>
                </a:cxn>
              </a:cxnLst>
              <a:rect l="l" t="t" r="r" b="b"/>
              <a:pathLst>
                <a:path w="1895698" h="2341562">
                  <a:moveTo>
                    <a:pt x="0" y="0"/>
                  </a:moveTo>
                  <a:lnTo>
                    <a:pt x="1895698" y="0"/>
                  </a:lnTo>
                  <a:lnTo>
                    <a:pt x="1895698" y="2341562"/>
                  </a:lnTo>
                  <a:lnTo>
                    <a:pt x="0" y="2341562"/>
                  </a:lnTo>
                  <a:close/>
                </a:path>
              </a:pathLst>
            </a:custGeom>
          </p:spPr>
        </p:pic>
        <p:pic>
          <p:nvPicPr>
            <p:cNvPr id="10" name="图片 9">
              <a:extLst>
                <a:ext uri="{FF2B5EF4-FFF2-40B4-BE49-F238E27FC236}">
                  <a16:creationId xmlns:a16="http://schemas.microsoft.com/office/drawing/2014/main" id="{CAE0D0B9-CF2F-4C41-86AD-B7F8D50F1E25}"/>
                </a:ext>
              </a:extLst>
            </p:cNvPr>
            <p:cNvPicPr>
              <a:picLocks noChangeAspect="1"/>
            </p:cNvPicPr>
            <p:nvPr/>
          </p:nvPicPr>
          <p:blipFill rotWithShape="1">
            <a:blip r:embed="rId9">
              <a:extLst>
                <a:ext uri="{28A0092B-C50C-407E-A947-70E740481C1C}">
                  <a14:useLocalDpi xmlns:a14="http://schemas.microsoft.com/office/drawing/2010/main" val="0"/>
                </a:ext>
              </a:extLst>
            </a:blip>
            <a:srcRect l="12936" t="26606" r="329" b="9736"/>
            <a:stretch/>
          </p:blipFill>
          <p:spPr>
            <a:xfrm>
              <a:off x="5019451" y="5486400"/>
              <a:ext cx="2638646" cy="1255712"/>
            </a:xfrm>
            <a:custGeom>
              <a:avLst/>
              <a:gdLst>
                <a:gd name="connsiteX0" fmla="*/ 0 w 2638646"/>
                <a:gd name="connsiteY0" fmla="*/ 0 h 1255712"/>
                <a:gd name="connsiteX1" fmla="*/ 2638646 w 2638646"/>
                <a:gd name="connsiteY1" fmla="*/ 0 h 1255712"/>
                <a:gd name="connsiteX2" fmla="*/ 2638646 w 2638646"/>
                <a:gd name="connsiteY2" fmla="*/ 1255712 h 1255712"/>
                <a:gd name="connsiteX3" fmla="*/ 0 w 2638646"/>
                <a:gd name="connsiteY3" fmla="*/ 1255712 h 1255712"/>
              </a:gdLst>
              <a:ahLst/>
              <a:cxnLst>
                <a:cxn ang="0">
                  <a:pos x="connsiteX0" y="connsiteY0"/>
                </a:cxn>
                <a:cxn ang="0">
                  <a:pos x="connsiteX1" y="connsiteY1"/>
                </a:cxn>
                <a:cxn ang="0">
                  <a:pos x="connsiteX2" y="connsiteY2"/>
                </a:cxn>
                <a:cxn ang="0">
                  <a:pos x="connsiteX3" y="connsiteY3"/>
                </a:cxn>
              </a:cxnLst>
              <a:rect l="l" t="t" r="r" b="b"/>
              <a:pathLst>
                <a:path w="2638646" h="1255712">
                  <a:moveTo>
                    <a:pt x="0" y="0"/>
                  </a:moveTo>
                  <a:lnTo>
                    <a:pt x="2638646" y="0"/>
                  </a:lnTo>
                  <a:lnTo>
                    <a:pt x="2638646" y="1255712"/>
                  </a:lnTo>
                  <a:lnTo>
                    <a:pt x="0" y="1255712"/>
                  </a:lnTo>
                  <a:close/>
                </a:path>
              </a:pathLst>
            </a:custGeom>
          </p:spPr>
        </p:pic>
        <p:pic>
          <p:nvPicPr>
            <p:cNvPr id="11" name="图片 10">
              <a:extLst>
                <a:ext uri="{FF2B5EF4-FFF2-40B4-BE49-F238E27FC236}">
                  <a16:creationId xmlns:a16="http://schemas.microsoft.com/office/drawing/2014/main" id="{96364C16-5509-4250-8C40-E452B871B738}"/>
                </a:ext>
              </a:extLst>
            </p:cNvPr>
            <p:cNvPicPr>
              <a:picLocks noChangeAspect="1"/>
            </p:cNvPicPr>
            <p:nvPr/>
          </p:nvPicPr>
          <p:blipFill>
            <a:blip r:embed="rId10">
              <a:extLst>
                <a:ext uri="{28A0092B-C50C-407E-A947-70E740481C1C}">
                  <a14:useLocalDpi xmlns:a14="http://schemas.microsoft.com/office/drawing/2010/main" val="0"/>
                </a:ext>
              </a:extLst>
            </a:blip>
            <a:srcRect l="18743" t="38243" r="18743" b="2792"/>
            <a:stretch>
              <a:fillRect/>
            </a:stretch>
          </p:blipFill>
          <p:spPr>
            <a:xfrm>
              <a:off x="119063" y="115888"/>
              <a:ext cx="2929579" cy="1827212"/>
            </a:xfrm>
            <a:custGeom>
              <a:avLst/>
              <a:gdLst>
                <a:gd name="connsiteX0" fmla="*/ 0 w 2929579"/>
                <a:gd name="connsiteY0" fmla="*/ 0 h 1827212"/>
                <a:gd name="connsiteX1" fmla="*/ 2929579 w 2929579"/>
                <a:gd name="connsiteY1" fmla="*/ 0 h 1827212"/>
                <a:gd name="connsiteX2" fmla="*/ 2929579 w 2929579"/>
                <a:gd name="connsiteY2" fmla="*/ 1827212 h 1827212"/>
                <a:gd name="connsiteX3" fmla="*/ 0 w 2929579"/>
                <a:gd name="connsiteY3" fmla="*/ 1827212 h 1827212"/>
              </a:gdLst>
              <a:ahLst/>
              <a:cxnLst>
                <a:cxn ang="0">
                  <a:pos x="connsiteX0" y="connsiteY0"/>
                </a:cxn>
                <a:cxn ang="0">
                  <a:pos x="connsiteX1" y="connsiteY1"/>
                </a:cxn>
                <a:cxn ang="0">
                  <a:pos x="connsiteX2" y="connsiteY2"/>
                </a:cxn>
                <a:cxn ang="0">
                  <a:pos x="connsiteX3" y="connsiteY3"/>
                </a:cxn>
              </a:cxnLst>
              <a:rect l="l" t="t" r="r" b="b"/>
              <a:pathLst>
                <a:path w="2929579" h="1827212">
                  <a:moveTo>
                    <a:pt x="0" y="0"/>
                  </a:moveTo>
                  <a:lnTo>
                    <a:pt x="2929579" y="0"/>
                  </a:lnTo>
                  <a:lnTo>
                    <a:pt x="2929579" y="1827212"/>
                  </a:lnTo>
                  <a:lnTo>
                    <a:pt x="0" y="1827212"/>
                  </a:lnTo>
                  <a:close/>
                </a:path>
              </a:pathLst>
            </a:custGeom>
          </p:spPr>
        </p:pic>
        <p:pic>
          <p:nvPicPr>
            <p:cNvPr id="12" name="图片 11">
              <a:extLst>
                <a:ext uri="{FF2B5EF4-FFF2-40B4-BE49-F238E27FC236}">
                  <a16:creationId xmlns:a16="http://schemas.microsoft.com/office/drawing/2014/main" id="{9004012C-D43B-4EEA-A08F-FC74FB8296FF}"/>
                </a:ext>
              </a:extLst>
            </p:cNvPr>
            <p:cNvPicPr>
              <a:picLocks noChangeAspect="1"/>
            </p:cNvPicPr>
            <p:nvPr/>
          </p:nvPicPr>
          <p:blipFill>
            <a:blip r:embed="rId11">
              <a:extLst>
                <a:ext uri="{28A0092B-C50C-407E-A947-70E740481C1C}">
                  <a14:useLocalDpi xmlns:a14="http://schemas.microsoft.com/office/drawing/2010/main" val="0"/>
                </a:ext>
              </a:extLst>
            </a:blip>
            <a:srcRect l="52313" t="28912" r="22037" b="10579"/>
            <a:stretch>
              <a:fillRect/>
            </a:stretch>
          </p:blipFill>
          <p:spPr>
            <a:xfrm>
              <a:off x="7896005" y="2592388"/>
              <a:ext cx="2638647" cy="4149724"/>
            </a:xfrm>
            <a:custGeom>
              <a:avLst/>
              <a:gdLst>
                <a:gd name="connsiteX0" fmla="*/ 0 w 2638647"/>
                <a:gd name="connsiteY0" fmla="*/ 0 h 4149724"/>
                <a:gd name="connsiteX1" fmla="*/ 2638647 w 2638647"/>
                <a:gd name="connsiteY1" fmla="*/ 0 h 4149724"/>
                <a:gd name="connsiteX2" fmla="*/ 2638647 w 2638647"/>
                <a:gd name="connsiteY2" fmla="*/ 4149724 h 4149724"/>
                <a:gd name="connsiteX3" fmla="*/ 0 w 2638647"/>
                <a:gd name="connsiteY3" fmla="*/ 4149724 h 4149724"/>
              </a:gdLst>
              <a:ahLst/>
              <a:cxnLst>
                <a:cxn ang="0">
                  <a:pos x="connsiteX0" y="connsiteY0"/>
                </a:cxn>
                <a:cxn ang="0">
                  <a:pos x="connsiteX1" y="connsiteY1"/>
                </a:cxn>
                <a:cxn ang="0">
                  <a:pos x="connsiteX2" y="connsiteY2"/>
                </a:cxn>
                <a:cxn ang="0">
                  <a:pos x="connsiteX3" y="connsiteY3"/>
                </a:cxn>
              </a:cxnLst>
              <a:rect l="l" t="t" r="r" b="b"/>
              <a:pathLst>
                <a:path w="2638647" h="4149724">
                  <a:moveTo>
                    <a:pt x="0" y="0"/>
                  </a:moveTo>
                  <a:lnTo>
                    <a:pt x="2638647" y="0"/>
                  </a:lnTo>
                  <a:lnTo>
                    <a:pt x="2638647" y="4149724"/>
                  </a:lnTo>
                  <a:lnTo>
                    <a:pt x="0" y="4149724"/>
                  </a:lnTo>
                  <a:close/>
                </a:path>
              </a:pathLst>
            </a:custGeom>
          </p:spPr>
        </p:pic>
        <p:pic>
          <p:nvPicPr>
            <p:cNvPr id="13" name="图片 12">
              <a:extLst>
                <a:ext uri="{FF2B5EF4-FFF2-40B4-BE49-F238E27FC236}">
                  <a16:creationId xmlns:a16="http://schemas.microsoft.com/office/drawing/2014/main" id="{C75CA035-3F3C-446C-BF93-027832C739FD}"/>
                </a:ext>
              </a:extLst>
            </p:cNvPr>
            <p:cNvPicPr>
              <a:picLocks noChangeAspect="1"/>
            </p:cNvPicPr>
            <p:nvPr/>
          </p:nvPicPr>
          <p:blipFill>
            <a:blip r:embed="rId12">
              <a:extLst>
                <a:ext uri="{28A0092B-C50C-407E-A947-70E740481C1C}">
                  <a14:useLocalDpi xmlns:a14="http://schemas.microsoft.com/office/drawing/2010/main" val="0"/>
                </a:ext>
              </a:extLst>
            </a:blip>
            <a:srcRect l="26987" r="22638" b="16"/>
            <a:stretch>
              <a:fillRect/>
            </a:stretch>
          </p:blipFill>
          <p:spPr>
            <a:xfrm>
              <a:off x="5019452" y="115888"/>
              <a:ext cx="2638647" cy="5237162"/>
            </a:xfrm>
            <a:custGeom>
              <a:avLst/>
              <a:gdLst>
                <a:gd name="connsiteX0" fmla="*/ 0 w 2638647"/>
                <a:gd name="connsiteY0" fmla="*/ 0 h 5237162"/>
                <a:gd name="connsiteX1" fmla="*/ 2638647 w 2638647"/>
                <a:gd name="connsiteY1" fmla="*/ 0 h 5237162"/>
                <a:gd name="connsiteX2" fmla="*/ 2638647 w 2638647"/>
                <a:gd name="connsiteY2" fmla="*/ 5237162 h 5237162"/>
                <a:gd name="connsiteX3" fmla="*/ 0 w 2638647"/>
                <a:gd name="connsiteY3" fmla="*/ 5237162 h 5237162"/>
              </a:gdLst>
              <a:ahLst/>
              <a:cxnLst>
                <a:cxn ang="0">
                  <a:pos x="connsiteX0" y="connsiteY0"/>
                </a:cxn>
                <a:cxn ang="0">
                  <a:pos x="connsiteX1" y="connsiteY1"/>
                </a:cxn>
                <a:cxn ang="0">
                  <a:pos x="connsiteX2" y="connsiteY2"/>
                </a:cxn>
                <a:cxn ang="0">
                  <a:pos x="connsiteX3" y="connsiteY3"/>
                </a:cxn>
              </a:cxnLst>
              <a:rect l="l" t="t" r="r" b="b"/>
              <a:pathLst>
                <a:path w="2638647" h="5237162">
                  <a:moveTo>
                    <a:pt x="0" y="0"/>
                  </a:moveTo>
                  <a:lnTo>
                    <a:pt x="2638647" y="0"/>
                  </a:lnTo>
                  <a:lnTo>
                    <a:pt x="2638647" y="5237162"/>
                  </a:lnTo>
                  <a:lnTo>
                    <a:pt x="0" y="5237162"/>
                  </a:lnTo>
                  <a:close/>
                </a:path>
              </a:pathLst>
            </a:custGeom>
          </p:spPr>
        </p:pic>
      </p:grpSp>
      <p:sp>
        <p:nvSpPr>
          <p:cNvPr id="14" name="矩形 13">
            <a:extLst>
              <a:ext uri="{FF2B5EF4-FFF2-40B4-BE49-F238E27FC236}">
                <a16:creationId xmlns:a16="http://schemas.microsoft.com/office/drawing/2014/main" id="{09274282-C0E9-42B8-83EE-34AC861215AF}"/>
              </a:ext>
            </a:extLst>
          </p:cNvPr>
          <p:cNvSpPr/>
          <p:nvPr userDrawn="1"/>
        </p:nvSpPr>
        <p:spPr>
          <a:xfrm>
            <a:off x="0" y="0"/>
            <a:ext cx="12192000"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15" name="组合 14">
            <a:extLst>
              <a:ext uri="{FF2B5EF4-FFF2-40B4-BE49-F238E27FC236}">
                <a16:creationId xmlns:a16="http://schemas.microsoft.com/office/drawing/2014/main" id="{F2BBEFD7-481F-457B-9CFA-CC11A3089CDB}"/>
              </a:ext>
            </a:extLst>
          </p:cNvPr>
          <p:cNvGrpSpPr/>
          <p:nvPr userDrawn="1"/>
        </p:nvGrpSpPr>
        <p:grpSpPr>
          <a:xfrm>
            <a:off x="2541959" y="2777283"/>
            <a:ext cx="7108082" cy="1303434"/>
            <a:chOff x="2392379" y="2818155"/>
            <a:chExt cx="7407245" cy="1303434"/>
          </a:xfrm>
        </p:grpSpPr>
        <p:sp>
          <p:nvSpPr>
            <p:cNvPr id="16" name="矩形 15">
              <a:extLst>
                <a:ext uri="{FF2B5EF4-FFF2-40B4-BE49-F238E27FC236}">
                  <a16:creationId xmlns:a16="http://schemas.microsoft.com/office/drawing/2014/main" id="{79E1E375-8628-47CC-9866-92D90C8DB507}"/>
                </a:ext>
              </a:extLst>
            </p:cNvPr>
            <p:cNvSpPr/>
            <p:nvPr/>
          </p:nvSpPr>
          <p:spPr>
            <a:xfrm>
              <a:off x="2758561" y="3044942"/>
              <a:ext cx="7041063" cy="1076647"/>
            </a:xfrm>
            <a:prstGeom prst="rect">
              <a:avLst/>
            </a:prstGeom>
            <a:noFill/>
            <a:ln w="254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cs typeface="+mn-ea"/>
                <a:sym typeface="+mn-lt"/>
              </a:endParaRPr>
            </a:p>
          </p:txBody>
        </p:sp>
        <p:sp>
          <p:nvSpPr>
            <p:cNvPr id="17" name="矩形 16">
              <a:extLst>
                <a:ext uri="{FF2B5EF4-FFF2-40B4-BE49-F238E27FC236}">
                  <a16:creationId xmlns:a16="http://schemas.microsoft.com/office/drawing/2014/main" id="{368BB029-C7DF-4E0E-9D9D-F16B9269A5C3}"/>
                </a:ext>
              </a:extLst>
            </p:cNvPr>
            <p:cNvSpPr/>
            <p:nvPr/>
          </p:nvSpPr>
          <p:spPr>
            <a:xfrm>
              <a:off x="2392379" y="2818155"/>
              <a:ext cx="7316832" cy="12216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cs typeface="+mn-ea"/>
                <a:sym typeface="+mn-lt"/>
              </a:endParaRPr>
            </a:p>
          </p:txBody>
        </p:sp>
      </p:grpSp>
      <p:sp>
        <p:nvSpPr>
          <p:cNvPr id="27" name="文本占位符 26">
            <a:extLst>
              <a:ext uri="{FF2B5EF4-FFF2-40B4-BE49-F238E27FC236}">
                <a16:creationId xmlns:a16="http://schemas.microsoft.com/office/drawing/2014/main" id="{356E4735-8FE5-40ED-8FBC-06FFD6DC2DA4}"/>
              </a:ext>
            </a:extLst>
          </p:cNvPr>
          <p:cNvSpPr>
            <a:spLocks noGrp="1"/>
          </p:cNvSpPr>
          <p:nvPr>
            <p:ph type="body" sz="quarter" idx="10" hasCustomPrompt="1"/>
          </p:nvPr>
        </p:nvSpPr>
        <p:spPr>
          <a:xfrm>
            <a:off x="2827621" y="2988879"/>
            <a:ext cx="7250115" cy="840139"/>
          </a:xfrm>
          <a:prstGeom prst="rect">
            <a:avLst/>
          </a:prstGeom>
        </p:spPr>
        <p:txBody>
          <a:bodyPr/>
          <a:lstStyle>
            <a:lvl1pPr marL="0" indent="0">
              <a:buNone/>
              <a:defRPr sz="6000" b="1">
                <a:solidFill>
                  <a:schemeClr val="bg1"/>
                </a:solidFill>
              </a:defRPr>
            </a:lvl1pPr>
          </a:lstStyle>
          <a:p>
            <a:pPr lvl="0"/>
            <a:r>
              <a:rPr lang="zh-CN" altLang="en-US" sz="6000" dirty="0"/>
              <a:t>二、请输入大标题</a:t>
            </a:r>
            <a:endParaRPr lang="zh-CN" altLang="en-US" dirty="0"/>
          </a:p>
        </p:txBody>
      </p:sp>
    </p:spTree>
    <p:extLst>
      <p:ext uri="{BB962C8B-B14F-4D97-AF65-F5344CB8AC3E}">
        <p14:creationId xmlns:p14="http://schemas.microsoft.com/office/powerpoint/2010/main" val="1483487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页2">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57BAB569-3F5B-457F-B90D-CD826EF519A0}"/>
              </a:ext>
            </a:extLst>
          </p:cNvPr>
          <p:cNvGrpSpPr/>
          <p:nvPr userDrawn="1"/>
        </p:nvGrpSpPr>
        <p:grpSpPr>
          <a:xfrm>
            <a:off x="-3" y="0"/>
            <a:ext cx="12192003" cy="6858000"/>
            <a:chOff x="-3" y="0"/>
            <a:chExt cx="12192003" cy="6858000"/>
          </a:xfrm>
        </p:grpSpPr>
        <p:pic>
          <p:nvPicPr>
            <p:cNvPr id="4" name="图片 3">
              <a:extLst>
                <a:ext uri="{FF2B5EF4-FFF2-40B4-BE49-F238E27FC236}">
                  <a16:creationId xmlns:a16="http://schemas.microsoft.com/office/drawing/2014/main" id="{AE5C6FF3-C7FF-467F-AF0D-2F391D366D39}"/>
                </a:ext>
              </a:extLst>
            </p:cNvPr>
            <p:cNvPicPr>
              <a:picLocks noChangeAspect="1"/>
            </p:cNvPicPr>
            <p:nvPr/>
          </p:nvPicPr>
          <p:blipFill rotWithShape="1">
            <a:blip r:embed="rId2">
              <a:extLst>
                <a:ext uri="{28A0092B-C50C-407E-A947-70E740481C1C}">
                  <a14:useLocalDpi xmlns:a14="http://schemas.microsoft.com/office/drawing/2010/main" val="0"/>
                </a:ext>
              </a:extLst>
            </a:blip>
            <a:srcRect t="6625" b="6625"/>
            <a:stretch/>
          </p:blipFill>
          <p:spPr>
            <a:xfrm>
              <a:off x="1360" y="765"/>
              <a:ext cx="12190640" cy="6857235"/>
            </a:xfrm>
            <a:prstGeom prst="rect">
              <a:avLst/>
            </a:prstGeom>
          </p:spPr>
        </p:pic>
        <p:sp>
          <p:nvSpPr>
            <p:cNvPr id="5" name="矩形 4">
              <a:extLst>
                <a:ext uri="{FF2B5EF4-FFF2-40B4-BE49-F238E27FC236}">
                  <a16:creationId xmlns:a16="http://schemas.microsoft.com/office/drawing/2014/main" id="{74A69021-5631-4AB9-B46C-EE98990BA80A}"/>
                </a:ext>
              </a:extLst>
            </p:cNvPr>
            <p:cNvSpPr/>
            <p:nvPr/>
          </p:nvSpPr>
          <p:spPr>
            <a:xfrm>
              <a:off x="-3" y="0"/>
              <a:ext cx="12192003" cy="6858000"/>
            </a:xfrm>
            <a:prstGeom prst="rect">
              <a:avLst/>
            </a:prstGeom>
            <a:gradFill flip="none" rotWithShape="1">
              <a:gsLst>
                <a:gs pos="9000">
                  <a:schemeClr val="bg1"/>
                </a:gs>
                <a:gs pos="63000">
                  <a:srgbClr val="FFFFFF">
                    <a:alpha val="90000"/>
                  </a:srgbClr>
                </a:gs>
                <a:gs pos="36000">
                  <a:srgbClr val="FFFFFF">
                    <a:alpha val="90000"/>
                  </a:srgbClr>
                </a:gs>
                <a:gs pos="89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cs typeface="+mn-ea"/>
                <a:sym typeface="+mn-lt"/>
              </a:endParaRPr>
            </a:p>
          </p:txBody>
        </p:sp>
      </p:grpSp>
      <p:cxnSp>
        <p:nvCxnSpPr>
          <p:cNvPr id="7" name="直接连接符 6">
            <a:extLst>
              <a:ext uri="{FF2B5EF4-FFF2-40B4-BE49-F238E27FC236}">
                <a16:creationId xmlns:a16="http://schemas.microsoft.com/office/drawing/2014/main" id="{92FFDE2D-A759-4A68-9FC1-90D092DEDA12}"/>
              </a:ext>
            </a:extLst>
          </p:cNvPr>
          <p:cNvCxnSpPr>
            <a:cxnSpLocks/>
          </p:cNvCxnSpPr>
          <p:nvPr userDrawn="1"/>
        </p:nvCxnSpPr>
        <p:spPr>
          <a:xfrm>
            <a:off x="442914" y="841908"/>
            <a:ext cx="11306175"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任意多边形: 形状 41">
            <a:extLst>
              <a:ext uri="{FF2B5EF4-FFF2-40B4-BE49-F238E27FC236}">
                <a16:creationId xmlns:a16="http://schemas.microsoft.com/office/drawing/2014/main" id="{784E20BC-A149-4BFA-AB11-1A39CE0426F6}"/>
              </a:ext>
            </a:extLst>
          </p:cNvPr>
          <p:cNvSpPr/>
          <p:nvPr userDrawn="1"/>
        </p:nvSpPr>
        <p:spPr>
          <a:xfrm rot="10800000">
            <a:off x="-3" y="2"/>
            <a:ext cx="2241552" cy="283911"/>
          </a:xfrm>
          <a:custGeom>
            <a:avLst/>
            <a:gdLst>
              <a:gd name="connsiteX0" fmla="*/ 3341537 w 3341537"/>
              <a:gd name="connsiteY0" fmla="*/ 1324353 h 1324353"/>
              <a:gd name="connsiteX1" fmla="*/ 0 w 3341537"/>
              <a:gd name="connsiteY1" fmla="*/ 1324353 h 1324353"/>
              <a:gd name="connsiteX2" fmla="*/ 225324 w 3341537"/>
              <a:gd name="connsiteY2" fmla="*/ 1283247 h 1324353"/>
              <a:gd name="connsiteX3" fmla="*/ 2956990 w 3341537"/>
              <a:gd name="connsiteY3" fmla="*/ 253254 h 1324353"/>
              <a:gd name="connsiteX4" fmla="*/ 3341537 w 3341537"/>
              <a:gd name="connsiteY4" fmla="*/ 0 h 1324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1537" h="1324353">
                <a:moveTo>
                  <a:pt x="3341537" y="1324353"/>
                </a:moveTo>
                <a:lnTo>
                  <a:pt x="0" y="1324353"/>
                </a:lnTo>
                <a:lnTo>
                  <a:pt x="225324" y="1283247"/>
                </a:lnTo>
                <a:cubicBezTo>
                  <a:pt x="1401969" y="1052749"/>
                  <a:pt x="2210900" y="716124"/>
                  <a:pt x="2956990" y="253254"/>
                </a:cubicBezTo>
                <a:lnTo>
                  <a:pt x="3341537" y="0"/>
                </a:ln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cs typeface="+mn-ea"/>
              <a:sym typeface="+mn-lt"/>
            </a:endParaRPr>
          </a:p>
        </p:txBody>
      </p:sp>
      <p:pic>
        <p:nvPicPr>
          <p:cNvPr id="13" name="图片 12">
            <a:extLst>
              <a:ext uri="{FF2B5EF4-FFF2-40B4-BE49-F238E27FC236}">
                <a16:creationId xmlns:a16="http://schemas.microsoft.com/office/drawing/2014/main" id="{D704EAE5-D041-4229-8438-89FED31FAF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4947" y="-48126"/>
            <a:ext cx="2086734" cy="1173788"/>
          </a:xfrm>
          <a:prstGeom prst="rect">
            <a:avLst/>
          </a:prstGeom>
        </p:spPr>
      </p:pic>
      <p:pic>
        <p:nvPicPr>
          <p:cNvPr id="17" name="图片 16">
            <a:extLst>
              <a:ext uri="{FF2B5EF4-FFF2-40B4-BE49-F238E27FC236}">
                <a16:creationId xmlns:a16="http://schemas.microsoft.com/office/drawing/2014/main" id="{1597205B-1ED4-4128-AB5C-767284357762}"/>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Lst>
          </a:blip>
          <a:srcRect t="49010" b="14916"/>
          <a:stretch>
            <a:fillRect/>
          </a:stretch>
        </p:blipFill>
        <p:spPr>
          <a:xfrm>
            <a:off x="-117264" y="6165096"/>
            <a:ext cx="12512464" cy="826639"/>
          </a:xfrm>
          <a:prstGeom prst="rect">
            <a:avLst/>
          </a:prstGeom>
          <a:ln>
            <a:noFill/>
          </a:ln>
          <a:effectLst>
            <a:softEdge rad="112500"/>
          </a:effectLst>
        </p:spPr>
      </p:pic>
      <p:pic>
        <p:nvPicPr>
          <p:cNvPr id="18" name="Picture 13" descr="红2">
            <a:extLst>
              <a:ext uri="{FF2B5EF4-FFF2-40B4-BE49-F238E27FC236}">
                <a16:creationId xmlns:a16="http://schemas.microsoft.com/office/drawing/2014/main" id="{33C66CB6-CE2C-486D-896B-D200BC090A2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093800" y="4164830"/>
            <a:ext cx="4522788"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图片 18">
            <a:extLst>
              <a:ext uri="{FF2B5EF4-FFF2-40B4-BE49-F238E27FC236}">
                <a16:creationId xmlns:a16="http://schemas.microsoft.com/office/drawing/2014/main" id="{72183C47-11F1-46A8-8FBE-CACD8BDD4859}"/>
              </a:ext>
            </a:extLst>
          </p:cNvPr>
          <p:cNvPicPr>
            <a:picLocks noChangeAspect="1"/>
          </p:cNvPicPr>
          <p:nvPr userDrawn="1"/>
        </p:nvPicPr>
        <p:blipFill rotWithShape="1">
          <a:blip r:embed="rId7"/>
          <a:srcRect r="21620" b="15307"/>
          <a:stretch>
            <a:fillRect/>
          </a:stretch>
        </p:blipFill>
        <p:spPr>
          <a:xfrm>
            <a:off x="10518389" y="4298565"/>
            <a:ext cx="1673611" cy="2559435"/>
          </a:xfrm>
          <a:prstGeom prst="rect">
            <a:avLst/>
          </a:prstGeom>
        </p:spPr>
      </p:pic>
    </p:spTree>
    <p:extLst>
      <p:ext uri="{BB962C8B-B14F-4D97-AF65-F5344CB8AC3E}">
        <p14:creationId xmlns:p14="http://schemas.microsoft.com/office/powerpoint/2010/main" val="3342463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页1">
    <p:spTree>
      <p:nvGrpSpPr>
        <p:cNvPr id="1" name=""/>
        <p:cNvGrpSpPr/>
        <p:nvPr/>
      </p:nvGrpSpPr>
      <p:grpSpPr>
        <a:xfrm>
          <a:off x="0" y="0"/>
          <a:ext cx="0" cy="0"/>
          <a:chOff x="0" y="0"/>
          <a:chExt cx="0" cy="0"/>
        </a:xfrm>
      </p:grpSpPr>
      <p:sp>
        <p:nvSpPr>
          <p:cNvPr id="11" name="灯片编号占位符 5">
            <a:extLst>
              <a:ext uri="{FF2B5EF4-FFF2-40B4-BE49-F238E27FC236}">
                <a16:creationId xmlns:a16="http://schemas.microsoft.com/office/drawing/2014/main" id="{AC046F92-66BA-4376-9AE1-7497A525A5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455E531F-2611-47A6-9F44-BB771518CDE6}" type="slidenum">
              <a:rPr lang="zh-CN" altLang="en-US" smtClean="0"/>
              <a:pPr/>
              <a:t>‹#›</a:t>
            </a:fld>
            <a:endParaRPr lang="zh-CN" altLang="en-US" dirty="0"/>
          </a:p>
        </p:txBody>
      </p:sp>
      <p:grpSp>
        <p:nvGrpSpPr>
          <p:cNvPr id="12" name="组合 11">
            <a:extLst>
              <a:ext uri="{FF2B5EF4-FFF2-40B4-BE49-F238E27FC236}">
                <a16:creationId xmlns:a16="http://schemas.microsoft.com/office/drawing/2014/main" id="{7516B28E-CD75-47F7-9678-D6B468C848B0}"/>
              </a:ext>
            </a:extLst>
          </p:cNvPr>
          <p:cNvGrpSpPr/>
          <p:nvPr userDrawn="1"/>
        </p:nvGrpSpPr>
        <p:grpSpPr>
          <a:xfrm>
            <a:off x="-16042" y="0"/>
            <a:ext cx="12208042" cy="6858000"/>
            <a:chOff x="-16042" y="0"/>
            <a:chExt cx="12208042" cy="6858000"/>
          </a:xfrm>
        </p:grpSpPr>
        <p:pic>
          <p:nvPicPr>
            <p:cNvPr id="13" name="图片 12">
              <a:extLst>
                <a:ext uri="{FF2B5EF4-FFF2-40B4-BE49-F238E27FC236}">
                  <a16:creationId xmlns:a16="http://schemas.microsoft.com/office/drawing/2014/main" id="{1189A697-6CC7-4750-820B-A509B8961CAF}"/>
                </a:ext>
              </a:extLst>
            </p:cNvPr>
            <p:cNvPicPr>
              <a:picLocks noChangeAspect="1"/>
            </p:cNvPicPr>
            <p:nvPr/>
          </p:nvPicPr>
          <p:blipFill rotWithShape="1">
            <a:blip r:embed="rId2">
              <a:extLst>
                <a:ext uri="{28A0092B-C50C-407E-A947-70E740481C1C}">
                  <a14:useLocalDpi xmlns:a14="http://schemas.microsoft.com/office/drawing/2010/main" val="0"/>
                </a:ext>
              </a:extLst>
            </a:blip>
            <a:srcRect t="13460" b="-210"/>
            <a:stretch/>
          </p:blipFill>
          <p:spPr>
            <a:xfrm>
              <a:off x="-16042" y="0"/>
              <a:ext cx="12192000" cy="6858000"/>
            </a:xfrm>
            <a:prstGeom prst="rect">
              <a:avLst/>
            </a:prstGeom>
          </p:spPr>
        </p:pic>
        <p:sp>
          <p:nvSpPr>
            <p:cNvPr id="14" name="矩形 13">
              <a:extLst>
                <a:ext uri="{FF2B5EF4-FFF2-40B4-BE49-F238E27FC236}">
                  <a16:creationId xmlns:a16="http://schemas.microsoft.com/office/drawing/2014/main" id="{269994F9-15BC-4C90-99BD-A3E31777D7F8}"/>
                </a:ext>
              </a:extLst>
            </p:cNvPr>
            <p:cNvSpPr/>
            <p:nvPr/>
          </p:nvSpPr>
          <p:spPr>
            <a:xfrm>
              <a:off x="-16042" y="0"/>
              <a:ext cx="12208042" cy="6858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微软雅黑" panose="020B0503020204020204" pitchFamily="34" charset="-122"/>
                <a:ea typeface="微软雅黑" panose="020B0503020204020204" pitchFamily="34" charset="-122"/>
              </a:endParaRPr>
            </a:p>
          </p:txBody>
        </p:sp>
      </p:grpSp>
      <p:sp>
        <p:nvSpPr>
          <p:cNvPr id="16" name="椭圆 15">
            <a:extLst>
              <a:ext uri="{FF2B5EF4-FFF2-40B4-BE49-F238E27FC236}">
                <a16:creationId xmlns:a16="http://schemas.microsoft.com/office/drawing/2014/main" id="{91DA17FE-1390-4165-9789-15205F88D05E}"/>
              </a:ext>
            </a:extLst>
          </p:cNvPr>
          <p:cNvSpPr/>
          <p:nvPr/>
        </p:nvSpPr>
        <p:spPr>
          <a:xfrm rot="16200000">
            <a:off x="67680" y="96309"/>
            <a:ext cx="373150" cy="4556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A4D30892-6B91-4250-950D-D3F35A44BD96}"/>
              </a:ext>
            </a:extLst>
          </p:cNvPr>
          <p:cNvSpPr/>
          <p:nvPr/>
        </p:nvSpPr>
        <p:spPr>
          <a:xfrm rot="16200000">
            <a:off x="-76097" y="198260"/>
            <a:ext cx="373293" cy="251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 name="矩形 17">
            <a:extLst>
              <a:ext uri="{FF2B5EF4-FFF2-40B4-BE49-F238E27FC236}">
                <a16:creationId xmlns:a16="http://schemas.microsoft.com/office/drawing/2014/main" id="{6615BCA4-2CA8-4122-A483-C046BFE08A97}"/>
              </a:ext>
            </a:extLst>
          </p:cNvPr>
          <p:cNvSpPr/>
          <p:nvPr userDrawn="1"/>
        </p:nvSpPr>
        <p:spPr>
          <a:xfrm flipV="1">
            <a:off x="2133603" y="562679"/>
            <a:ext cx="1010008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19" name="组合 18">
            <a:extLst>
              <a:ext uri="{FF2B5EF4-FFF2-40B4-BE49-F238E27FC236}">
                <a16:creationId xmlns:a16="http://schemas.microsoft.com/office/drawing/2014/main" id="{95636239-8B0C-4DB3-B74D-7AD26B5FDB47}"/>
              </a:ext>
            </a:extLst>
          </p:cNvPr>
          <p:cNvGrpSpPr/>
          <p:nvPr userDrawn="1"/>
        </p:nvGrpSpPr>
        <p:grpSpPr>
          <a:xfrm rot="5400000" flipH="1">
            <a:off x="6989977" y="-4718972"/>
            <a:ext cx="373438" cy="10086184"/>
            <a:chOff x="4941757" y="-40272173"/>
            <a:chExt cx="2308494" cy="42790879"/>
          </a:xfrm>
          <a:solidFill>
            <a:schemeClr val="accent1"/>
          </a:solidFill>
        </p:grpSpPr>
        <p:sp>
          <p:nvSpPr>
            <p:cNvPr id="20" name="椭圆 19">
              <a:extLst>
                <a:ext uri="{FF2B5EF4-FFF2-40B4-BE49-F238E27FC236}">
                  <a16:creationId xmlns:a16="http://schemas.microsoft.com/office/drawing/2014/main" id="{A6CA14F2-0C3F-4741-B7F7-7D27A4F4D50A}"/>
                </a:ext>
              </a:extLst>
            </p:cNvPr>
            <p:cNvSpPr/>
            <p:nvPr/>
          </p:nvSpPr>
          <p:spPr>
            <a:xfrm>
              <a:off x="4941757" y="408882"/>
              <a:ext cx="2307598" cy="210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 name="矩形 20">
              <a:extLst>
                <a:ext uri="{FF2B5EF4-FFF2-40B4-BE49-F238E27FC236}">
                  <a16:creationId xmlns:a16="http://schemas.microsoft.com/office/drawing/2014/main" id="{1DA56E5A-4D8F-46A8-BA48-B612233D1966}"/>
                </a:ext>
              </a:extLst>
            </p:cNvPr>
            <p:cNvSpPr/>
            <p:nvPr/>
          </p:nvSpPr>
          <p:spPr>
            <a:xfrm>
              <a:off x="4942650" y="-40272173"/>
              <a:ext cx="2307601" cy="415463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pic>
        <p:nvPicPr>
          <p:cNvPr id="22" name="图片 21">
            <a:extLst>
              <a:ext uri="{FF2B5EF4-FFF2-40B4-BE49-F238E27FC236}">
                <a16:creationId xmlns:a16="http://schemas.microsoft.com/office/drawing/2014/main" id="{1EAEA05F-DEF0-45BB-809E-C638F179BDF4}"/>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63068" y="-28730"/>
            <a:ext cx="1301142" cy="731892"/>
          </a:xfrm>
          <a:prstGeom prst="rect">
            <a:avLst/>
          </a:prstGeom>
        </p:spPr>
      </p:pic>
      <p:sp>
        <p:nvSpPr>
          <p:cNvPr id="23" name="矩形 22">
            <a:extLst>
              <a:ext uri="{FF2B5EF4-FFF2-40B4-BE49-F238E27FC236}">
                <a16:creationId xmlns:a16="http://schemas.microsoft.com/office/drawing/2014/main" id="{7EF53849-4565-4E23-A9F0-98575A6A7325}"/>
              </a:ext>
            </a:extLst>
          </p:cNvPr>
          <p:cNvSpPr/>
          <p:nvPr userDrawn="1"/>
        </p:nvSpPr>
        <p:spPr>
          <a:xfrm>
            <a:off x="-19050" y="6525171"/>
            <a:ext cx="12204000" cy="3372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latin typeface="+mj-ea"/>
              <a:ea typeface="+mj-ea"/>
              <a:cs typeface="+mn-cs"/>
            </a:endParaRPr>
          </a:p>
        </p:txBody>
      </p:sp>
      <p:cxnSp>
        <p:nvCxnSpPr>
          <p:cNvPr id="25" name="直接连接符 24">
            <a:extLst>
              <a:ext uri="{FF2B5EF4-FFF2-40B4-BE49-F238E27FC236}">
                <a16:creationId xmlns:a16="http://schemas.microsoft.com/office/drawing/2014/main" id="{110B7A56-B979-4E2B-A298-E166CB2CE7DC}"/>
              </a:ext>
            </a:extLst>
          </p:cNvPr>
          <p:cNvCxnSpPr>
            <a:cxnSpLocks/>
          </p:cNvCxnSpPr>
          <p:nvPr userDrawn="1"/>
        </p:nvCxnSpPr>
        <p:spPr>
          <a:xfrm>
            <a:off x="0" y="6617618"/>
            <a:ext cx="121920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文本占位符 32">
            <a:extLst>
              <a:ext uri="{FF2B5EF4-FFF2-40B4-BE49-F238E27FC236}">
                <a16:creationId xmlns:a16="http://schemas.microsoft.com/office/drawing/2014/main" id="{B0AC93DA-2249-4B43-A8E3-0E903B560518}"/>
              </a:ext>
            </a:extLst>
          </p:cNvPr>
          <p:cNvSpPr>
            <a:spLocks noGrp="1"/>
          </p:cNvSpPr>
          <p:nvPr>
            <p:ph type="body" sz="quarter" idx="11" hasCustomPrompt="1"/>
          </p:nvPr>
        </p:nvSpPr>
        <p:spPr>
          <a:xfrm>
            <a:off x="456200" y="148240"/>
            <a:ext cx="1727403" cy="337294"/>
          </a:xfrm>
          <a:prstGeom prst="rect">
            <a:avLst/>
          </a:prstGeom>
        </p:spPr>
        <p:txBody>
          <a:bodyPr/>
          <a:lstStyle>
            <a:lvl1pPr marL="0" indent="0">
              <a:buNone/>
              <a:defRPr sz="2400" b="1">
                <a:solidFill>
                  <a:schemeClr val="accent1"/>
                </a:solidFill>
              </a:defRPr>
            </a:lvl1pPr>
          </a:lstStyle>
          <a:p>
            <a:pPr lvl="0"/>
            <a:r>
              <a:rPr lang="zh-CN" altLang="en-US" dirty="0"/>
              <a:t>在此输文字</a:t>
            </a:r>
          </a:p>
        </p:txBody>
      </p:sp>
      <p:sp>
        <p:nvSpPr>
          <p:cNvPr id="35" name="文本占位符 34">
            <a:extLst>
              <a:ext uri="{FF2B5EF4-FFF2-40B4-BE49-F238E27FC236}">
                <a16:creationId xmlns:a16="http://schemas.microsoft.com/office/drawing/2014/main" id="{E94EC407-653D-46A1-9757-2D6FFD00868F}"/>
              </a:ext>
            </a:extLst>
          </p:cNvPr>
          <p:cNvSpPr>
            <a:spLocks noGrp="1"/>
          </p:cNvSpPr>
          <p:nvPr>
            <p:ph type="body" sz="quarter" idx="12" hasCustomPrompt="1"/>
          </p:nvPr>
        </p:nvSpPr>
        <p:spPr>
          <a:xfrm>
            <a:off x="45280" y="168568"/>
            <a:ext cx="244139" cy="337295"/>
          </a:xfrm>
          <a:prstGeom prst="rect">
            <a:avLst/>
          </a:prstGeom>
        </p:spPr>
        <p:txBody>
          <a:bodyPr/>
          <a:lstStyle>
            <a:lvl1pPr marL="0" indent="0">
              <a:buNone/>
              <a:defRPr sz="2000" b="1">
                <a:solidFill>
                  <a:schemeClr val="bg1"/>
                </a:solidFill>
              </a:defRPr>
            </a:lvl1pPr>
          </a:lstStyle>
          <a:p>
            <a:pPr lvl="0"/>
            <a:r>
              <a:rPr lang="en-US" altLang="zh-CN" dirty="0"/>
              <a:t>1</a:t>
            </a:r>
            <a:endParaRPr lang="zh-CN" altLang="en-US" dirty="0"/>
          </a:p>
        </p:txBody>
      </p:sp>
      <p:sp>
        <p:nvSpPr>
          <p:cNvPr id="39" name="文本占位符 38">
            <a:extLst>
              <a:ext uri="{FF2B5EF4-FFF2-40B4-BE49-F238E27FC236}">
                <a16:creationId xmlns:a16="http://schemas.microsoft.com/office/drawing/2014/main" id="{429EC660-815A-4F60-BBB3-836A8AC433AB}"/>
              </a:ext>
            </a:extLst>
          </p:cNvPr>
          <p:cNvSpPr>
            <a:spLocks noGrp="1"/>
          </p:cNvSpPr>
          <p:nvPr>
            <p:ph type="body" sz="quarter" idx="13" hasCustomPrompt="1"/>
          </p:nvPr>
        </p:nvSpPr>
        <p:spPr>
          <a:xfrm>
            <a:off x="2287359" y="181655"/>
            <a:ext cx="5065508" cy="337294"/>
          </a:xfrm>
          <a:prstGeom prst="rect">
            <a:avLst/>
          </a:prstGeom>
        </p:spPr>
        <p:txBody>
          <a:bodyPr/>
          <a:lstStyle>
            <a:lvl1pPr marL="0" indent="0">
              <a:buNone/>
              <a:defRPr sz="1800" b="1">
                <a:solidFill>
                  <a:schemeClr val="bg1"/>
                </a:solidFill>
              </a:defRPr>
            </a:lvl1pPr>
          </a:lstStyle>
          <a:p>
            <a:pPr lvl="0"/>
            <a:r>
              <a:rPr lang="en-US" altLang="zh-CN" dirty="0"/>
              <a:t>ENTER</a:t>
            </a:r>
            <a:r>
              <a:rPr lang="zh-CN" altLang="en-US" dirty="0"/>
              <a:t> </a:t>
            </a:r>
            <a:r>
              <a:rPr lang="en-US" altLang="zh-CN" dirty="0"/>
              <a:t>ENGLISH</a:t>
            </a:r>
            <a:r>
              <a:rPr lang="zh-CN" altLang="en-US" dirty="0"/>
              <a:t>　</a:t>
            </a:r>
          </a:p>
        </p:txBody>
      </p:sp>
    </p:spTree>
    <p:extLst>
      <p:ext uri="{BB962C8B-B14F-4D97-AF65-F5344CB8AC3E}">
        <p14:creationId xmlns:p14="http://schemas.microsoft.com/office/powerpoint/2010/main" val="4052235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人物介绍页-圆形">
    <p:spTree>
      <p:nvGrpSpPr>
        <p:cNvPr id="1" name=""/>
        <p:cNvGrpSpPr/>
        <p:nvPr/>
      </p:nvGrpSpPr>
      <p:grpSpPr>
        <a:xfrm>
          <a:off x="0" y="0"/>
          <a:ext cx="0" cy="0"/>
          <a:chOff x="0" y="0"/>
          <a:chExt cx="0" cy="0"/>
        </a:xfrm>
      </p:grpSpPr>
      <p:grpSp>
        <p:nvGrpSpPr>
          <p:cNvPr id="37" name="组合 36">
            <a:extLst>
              <a:ext uri="{FF2B5EF4-FFF2-40B4-BE49-F238E27FC236}">
                <a16:creationId xmlns:a16="http://schemas.microsoft.com/office/drawing/2014/main" id="{EEC0C852-8D08-4CDE-B56E-F873C72EFDEC}"/>
              </a:ext>
            </a:extLst>
          </p:cNvPr>
          <p:cNvGrpSpPr/>
          <p:nvPr userDrawn="1"/>
        </p:nvGrpSpPr>
        <p:grpSpPr>
          <a:xfrm>
            <a:off x="-16042" y="0"/>
            <a:ext cx="12208042" cy="6858000"/>
            <a:chOff x="-16042" y="0"/>
            <a:chExt cx="12208042" cy="6858000"/>
          </a:xfrm>
        </p:grpSpPr>
        <p:pic>
          <p:nvPicPr>
            <p:cNvPr id="38" name="图片 37">
              <a:extLst>
                <a:ext uri="{FF2B5EF4-FFF2-40B4-BE49-F238E27FC236}">
                  <a16:creationId xmlns:a16="http://schemas.microsoft.com/office/drawing/2014/main" id="{14996EAF-5ED8-4416-BBC3-B621DA3A9319}"/>
                </a:ext>
              </a:extLst>
            </p:cNvPr>
            <p:cNvPicPr>
              <a:picLocks noChangeAspect="1"/>
            </p:cNvPicPr>
            <p:nvPr/>
          </p:nvPicPr>
          <p:blipFill rotWithShape="1">
            <a:blip r:embed="rId2">
              <a:extLst>
                <a:ext uri="{28A0092B-C50C-407E-A947-70E740481C1C}">
                  <a14:useLocalDpi xmlns:a14="http://schemas.microsoft.com/office/drawing/2010/main" val="0"/>
                </a:ext>
              </a:extLst>
            </a:blip>
            <a:srcRect t="13460" b="-210"/>
            <a:stretch/>
          </p:blipFill>
          <p:spPr>
            <a:xfrm>
              <a:off x="-16042" y="0"/>
              <a:ext cx="12192000" cy="6858000"/>
            </a:xfrm>
            <a:prstGeom prst="rect">
              <a:avLst/>
            </a:prstGeom>
          </p:spPr>
        </p:pic>
        <p:sp>
          <p:nvSpPr>
            <p:cNvPr id="39" name="矩形 38">
              <a:extLst>
                <a:ext uri="{FF2B5EF4-FFF2-40B4-BE49-F238E27FC236}">
                  <a16:creationId xmlns:a16="http://schemas.microsoft.com/office/drawing/2014/main" id="{BF0928AB-2ADE-4449-B013-791A5245764D}"/>
                </a:ext>
              </a:extLst>
            </p:cNvPr>
            <p:cNvSpPr/>
            <p:nvPr/>
          </p:nvSpPr>
          <p:spPr>
            <a:xfrm>
              <a:off x="-16042" y="0"/>
              <a:ext cx="12208042" cy="6858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微软雅黑" panose="020B0503020204020204" pitchFamily="34" charset="-122"/>
                <a:ea typeface="微软雅黑" panose="020B0503020204020204" pitchFamily="34" charset="-122"/>
              </a:endParaRPr>
            </a:p>
          </p:txBody>
        </p:sp>
      </p:grpSp>
      <p:sp>
        <p:nvSpPr>
          <p:cNvPr id="40" name="椭圆 39">
            <a:extLst>
              <a:ext uri="{FF2B5EF4-FFF2-40B4-BE49-F238E27FC236}">
                <a16:creationId xmlns:a16="http://schemas.microsoft.com/office/drawing/2014/main" id="{6E985754-7DD9-4AC9-A27D-603C55264222}"/>
              </a:ext>
            </a:extLst>
          </p:cNvPr>
          <p:cNvSpPr/>
          <p:nvPr userDrawn="1"/>
        </p:nvSpPr>
        <p:spPr>
          <a:xfrm rot="16200000">
            <a:off x="67680" y="96309"/>
            <a:ext cx="373150" cy="4556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1" name="矩形 40">
            <a:extLst>
              <a:ext uri="{FF2B5EF4-FFF2-40B4-BE49-F238E27FC236}">
                <a16:creationId xmlns:a16="http://schemas.microsoft.com/office/drawing/2014/main" id="{CAE47951-A259-4576-8CCF-E774653A3CF3}"/>
              </a:ext>
            </a:extLst>
          </p:cNvPr>
          <p:cNvSpPr/>
          <p:nvPr userDrawn="1"/>
        </p:nvSpPr>
        <p:spPr>
          <a:xfrm rot="16200000">
            <a:off x="-76097" y="198260"/>
            <a:ext cx="373293" cy="251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2" name="矩形 41">
            <a:extLst>
              <a:ext uri="{FF2B5EF4-FFF2-40B4-BE49-F238E27FC236}">
                <a16:creationId xmlns:a16="http://schemas.microsoft.com/office/drawing/2014/main" id="{5E8BBD7F-4657-4027-B680-EB89026C16B7}"/>
              </a:ext>
            </a:extLst>
          </p:cNvPr>
          <p:cNvSpPr/>
          <p:nvPr userDrawn="1"/>
        </p:nvSpPr>
        <p:spPr>
          <a:xfrm flipV="1">
            <a:off x="2133603" y="562679"/>
            <a:ext cx="1010008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43" name="组合 42">
            <a:extLst>
              <a:ext uri="{FF2B5EF4-FFF2-40B4-BE49-F238E27FC236}">
                <a16:creationId xmlns:a16="http://schemas.microsoft.com/office/drawing/2014/main" id="{247CCE8E-B931-418B-B98F-74352E77963D}"/>
              </a:ext>
            </a:extLst>
          </p:cNvPr>
          <p:cNvGrpSpPr/>
          <p:nvPr userDrawn="1"/>
        </p:nvGrpSpPr>
        <p:grpSpPr>
          <a:xfrm rot="5400000" flipH="1">
            <a:off x="6989977" y="-4718972"/>
            <a:ext cx="373438" cy="10086184"/>
            <a:chOff x="4941757" y="-40272173"/>
            <a:chExt cx="2308494" cy="42790879"/>
          </a:xfrm>
          <a:solidFill>
            <a:schemeClr val="accent1"/>
          </a:solidFill>
        </p:grpSpPr>
        <p:sp>
          <p:nvSpPr>
            <p:cNvPr id="44" name="椭圆 43">
              <a:extLst>
                <a:ext uri="{FF2B5EF4-FFF2-40B4-BE49-F238E27FC236}">
                  <a16:creationId xmlns:a16="http://schemas.microsoft.com/office/drawing/2014/main" id="{5E6B6601-D809-419E-A211-A1EF434038BA}"/>
                </a:ext>
              </a:extLst>
            </p:cNvPr>
            <p:cNvSpPr/>
            <p:nvPr/>
          </p:nvSpPr>
          <p:spPr>
            <a:xfrm>
              <a:off x="4941757" y="408882"/>
              <a:ext cx="2307598" cy="210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5" name="矩形 44">
              <a:extLst>
                <a:ext uri="{FF2B5EF4-FFF2-40B4-BE49-F238E27FC236}">
                  <a16:creationId xmlns:a16="http://schemas.microsoft.com/office/drawing/2014/main" id="{F52298AC-ED97-4C6D-8660-019D857DDCB6}"/>
                </a:ext>
              </a:extLst>
            </p:cNvPr>
            <p:cNvSpPr/>
            <p:nvPr/>
          </p:nvSpPr>
          <p:spPr>
            <a:xfrm>
              <a:off x="4942650" y="-40272173"/>
              <a:ext cx="2307601" cy="415463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pic>
        <p:nvPicPr>
          <p:cNvPr id="46" name="图片 45">
            <a:extLst>
              <a:ext uri="{FF2B5EF4-FFF2-40B4-BE49-F238E27FC236}">
                <a16:creationId xmlns:a16="http://schemas.microsoft.com/office/drawing/2014/main" id="{878C602E-A482-4FCD-BD82-6EA3078F2045}"/>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63068" y="-28730"/>
            <a:ext cx="1301142" cy="731892"/>
          </a:xfrm>
          <a:prstGeom prst="rect">
            <a:avLst/>
          </a:prstGeom>
        </p:spPr>
      </p:pic>
      <p:sp>
        <p:nvSpPr>
          <p:cNvPr id="47" name="矩形 46">
            <a:extLst>
              <a:ext uri="{FF2B5EF4-FFF2-40B4-BE49-F238E27FC236}">
                <a16:creationId xmlns:a16="http://schemas.microsoft.com/office/drawing/2014/main" id="{5C25A065-707A-4FFC-BBEF-4C23CDDECA65}"/>
              </a:ext>
            </a:extLst>
          </p:cNvPr>
          <p:cNvSpPr/>
          <p:nvPr userDrawn="1"/>
        </p:nvSpPr>
        <p:spPr>
          <a:xfrm>
            <a:off x="-19050" y="6525171"/>
            <a:ext cx="12204000" cy="3372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latin typeface="+mj-ea"/>
              <a:ea typeface="+mj-ea"/>
              <a:cs typeface="+mn-cs"/>
            </a:endParaRPr>
          </a:p>
        </p:txBody>
      </p:sp>
      <p:cxnSp>
        <p:nvCxnSpPr>
          <p:cNvPr id="48" name="直接连接符 47">
            <a:extLst>
              <a:ext uri="{FF2B5EF4-FFF2-40B4-BE49-F238E27FC236}">
                <a16:creationId xmlns:a16="http://schemas.microsoft.com/office/drawing/2014/main" id="{BA459E56-BA59-44C8-BDF8-A3DFA0359D4B}"/>
              </a:ext>
            </a:extLst>
          </p:cNvPr>
          <p:cNvCxnSpPr>
            <a:cxnSpLocks/>
          </p:cNvCxnSpPr>
          <p:nvPr userDrawn="1"/>
        </p:nvCxnSpPr>
        <p:spPr>
          <a:xfrm>
            <a:off x="0" y="6617618"/>
            <a:ext cx="121920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50" name="文本占位符 32">
            <a:extLst>
              <a:ext uri="{FF2B5EF4-FFF2-40B4-BE49-F238E27FC236}">
                <a16:creationId xmlns:a16="http://schemas.microsoft.com/office/drawing/2014/main" id="{C511C948-E702-4FEF-870A-FEFDF2D56034}"/>
              </a:ext>
            </a:extLst>
          </p:cNvPr>
          <p:cNvSpPr>
            <a:spLocks noGrp="1"/>
          </p:cNvSpPr>
          <p:nvPr userDrawn="1">
            <p:ph type="body" sz="quarter" idx="11" hasCustomPrompt="1"/>
          </p:nvPr>
        </p:nvSpPr>
        <p:spPr>
          <a:xfrm>
            <a:off x="456200" y="148240"/>
            <a:ext cx="1727403" cy="337294"/>
          </a:xfrm>
          <a:prstGeom prst="rect">
            <a:avLst/>
          </a:prstGeom>
        </p:spPr>
        <p:txBody>
          <a:bodyPr/>
          <a:lstStyle>
            <a:lvl1pPr marL="0" indent="0">
              <a:buNone/>
              <a:defRPr sz="2400" b="1">
                <a:solidFill>
                  <a:schemeClr val="accent1"/>
                </a:solidFill>
              </a:defRPr>
            </a:lvl1pPr>
          </a:lstStyle>
          <a:p>
            <a:pPr lvl="0"/>
            <a:r>
              <a:rPr lang="zh-CN" altLang="en-US" dirty="0"/>
              <a:t>人物介绍页</a:t>
            </a:r>
          </a:p>
        </p:txBody>
      </p:sp>
      <p:sp>
        <p:nvSpPr>
          <p:cNvPr id="51" name="文本占位符 34">
            <a:extLst>
              <a:ext uri="{FF2B5EF4-FFF2-40B4-BE49-F238E27FC236}">
                <a16:creationId xmlns:a16="http://schemas.microsoft.com/office/drawing/2014/main" id="{39990084-B120-4B8E-9106-0082C4478918}"/>
              </a:ext>
            </a:extLst>
          </p:cNvPr>
          <p:cNvSpPr>
            <a:spLocks noGrp="1"/>
          </p:cNvSpPr>
          <p:nvPr userDrawn="1">
            <p:ph type="body" sz="quarter" idx="12" hasCustomPrompt="1"/>
          </p:nvPr>
        </p:nvSpPr>
        <p:spPr>
          <a:xfrm>
            <a:off x="45280" y="168568"/>
            <a:ext cx="244139" cy="337295"/>
          </a:xfrm>
          <a:prstGeom prst="rect">
            <a:avLst/>
          </a:prstGeom>
        </p:spPr>
        <p:txBody>
          <a:bodyPr/>
          <a:lstStyle>
            <a:lvl1pPr marL="0" indent="0">
              <a:buNone/>
              <a:defRPr sz="2000" b="1">
                <a:solidFill>
                  <a:schemeClr val="bg1"/>
                </a:solidFill>
              </a:defRPr>
            </a:lvl1pPr>
          </a:lstStyle>
          <a:p>
            <a:pPr lvl="0"/>
            <a:r>
              <a:rPr lang="en-US" altLang="zh-CN" dirty="0"/>
              <a:t>1</a:t>
            </a:r>
            <a:endParaRPr lang="zh-CN" altLang="en-US" dirty="0"/>
          </a:p>
        </p:txBody>
      </p:sp>
      <p:sp>
        <p:nvSpPr>
          <p:cNvPr id="52" name="文本占位符 38">
            <a:extLst>
              <a:ext uri="{FF2B5EF4-FFF2-40B4-BE49-F238E27FC236}">
                <a16:creationId xmlns:a16="http://schemas.microsoft.com/office/drawing/2014/main" id="{48E29C74-6C12-4C47-86CA-0246FA7D3C77}"/>
              </a:ext>
            </a:extLst>
          </p:cNvPr>
          <p:cNvSpPr>
            <a:spLocks noGrp="1"/>
          </p:cNvSpPr>
          <p:nvPr userDrawn="1">
            <p:ph type="body" sz="quarter" idx="13"/>
          </p:nvPr>
        </p:nvSpPr>
        <p:spPr>
          <a:xfrm>
            <a:off x="2287359" y="181655"/>
            <a:ext cx="5065508" cy="337294"/>
          </a:xfrm>
          <a:prstGeom prst="rect">
            <a:avLst/>
          </a:prstGeom>
        </p:spPr>
        <p:txBody>
          <a:bodyPr/>
          <a:lstStyle>
            <a:lvl1pPr marL="0" indent="0">
              <a:buNone/>
              <a:defRPr sz="1800">
                <a:solidFill>
                  <a:schemeClr val="bg1"/>
                </a:solidFill>
              </a:defRPr>
            </a:lvl1pPr>
          </a:lstStyle>
          <a:p>
            <a:pPr lvl="0"/>
            <a:endParaRPr lang="zh-CN" altLang="en-US" dirty="0"/>
          </a:p>
        </p:txBody>
      </p:sp>
      <p:sp>
        <p:nvSpPr>
          <p:cNvPr id="57" name="图片占位符 56">
            <a:extLst>
              <a:ext uri="{FF2B5EF4-FFF2-40B4-BE49-F238E27FC236}">
                <a16:creationId xmlns:a16="http://schemas.microsoft.com/office/drawing/2014/main" id="{7344A41B-07A5-4429-BC78-68AC10B54C84}"/>
              </a:ext>
            </a:extLst>
          </p:cNvPr>
          <p:cNvSpPr>
            <a:spLocks noGrp="1"/>
          </p:cNvSpPr>
          <p:nvPr userDrawn="1">
            <p:ph type="pic" sz="quarter" idx="14" hasCustomPrompt="1"/>
          </p:nvPr>
        </p:nvSpPr>
        <p:spPr>
          <a:xfrm>
            <a:off x="1281172" y="2685928"/>
            <a:ext cx="1710000" cy="1710000"/>
          </a:xfrm>
          <a:custGeom>
            <a:avLst/>
            <a:gdLst>
              <a:gd name="connsiteX0" fmla="*/ 738000 w 1476000"/>
              <a:gd name="connsiteY0" fmla="*/ 0 h 1476000"/>
              <a:gd name="connsiteX1" fmla="*/ 1476000 w 1476000"/>
              <a:gd name="connsiteY1" fmla="*/ 738000 h 1476000"/>
              <a:gd name="connsiteX2" fmla="*/ 738000 w 1476000"/>
              <a:gd name="connsiteY2" fmla="*/ 1476000 h 1476000"/>
              <a:gd name="connsiteX3" fmla="*/ 0 w 1476000"/>
              <a:gd name="connsiteY3" fmla="*/ 738000 h 1476000"/>
              <a:gd name="connsiteX4" fmla="*/ 738000 w 1476000"/>
              <a:gd name="connsiteY4" fmla="*/ 0 h 14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000" h="1476000">
                <a:moveTo>
                  <a:pt x="738000" y="0"/>
                </a:moveTo>
                <a:cubicBezTo>
                  <a:pt x="1145586" y="0"/>
                  <a:pt x="1476000" y="330414"/>
                  <a:pt x="1476000" y="738000"/>
                </a:cubicBezTo>
                <a:cubicBezTo>
                  <a:pt x="1476000" y="1145586"/>
                  <a:pt x="1145586" y="1476000"/>
                  <a:pt x="738000" y="1476000"/>
                </a:cubicBezTo>
                <a:cubicBezTo>
                  <a:pt x="330414" y="1476000"/>
                  <a:pt x="0" y="1145586"/>
                  <a:pt x="0" y="738000"/>
                </a:cubicBezTo>
                <a:cubicBezTo>
                  <a:pt x="0" y="330414"/>
                  <a:pt x="330414" y="0"/>
                  <a:pt x="738000" y="0"/>
                </a:cubicBezTo>
                <a:close/>
              </a:path>
            </a:pathLst>
          </a:custGeom>
          <a:noFill/>
          <a:ln>
            <a:noFill/>
          </a:ln>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58" name="图片占位符 57">
            <a:extLst>
              <a:ext uri="{FF2B5EF4-FFF2-40B4-BE49-F238E27FC236}">
                <a16:creationId xmlns:a16="http://schemas.microsoft.com/office/drawing/2014/main" id="{D5E32207-CE8F-4125-AB2F-499A5F97A016}"/>
              </a:ext>
            </a:extLst>
          </p:cNvPr>
          <p:cNvSpPr>
            <a:spLocks noGrp="1"/>
          </p:cNvSpPr>
          <p:nvPr userDrawn="1">
            <p:ph type="pic" sz="quarter" idx="15" hasCustomPrompt="1"/>
          </p:nvPr>
        </p:nvSpPr>
        <p:spPr>
          <a:xfrm>
            <a:off x="6559856" y="2685928"/>
            <a:ext cx="1710000" cy="1710000"/>
          </a:xfrm>
          <a:custGeom>
            <a:avLst/>
            <a:gdLst>
              <a:gd name="connsiteX0" fmla="*/ 738000 w 1476000"/>
              <a:gd name="connsiteY0" fmla="*/ 0 h 1476000"/>
              <a:gd name="connsiteX1" fmla="*/ 1476000 w 1476000"/>
              <a:gd name="connsiteY1" fmla="*/ 738000 h 1476000"/>
              <a:gd name="connsiteX2" fmla="*/ 738000 w 1476000"/>
              <a:gd name="connsiteY2" fmla="*/ 1476000 h 1476000"/>
              <a:gd name="connsiteX3" fmla="*/ 0 w 1476000"/>
              <a:gd name="connsiteY3" fmla="*/ 738000 h 1476000"/>
              <a:gd name="connsiteX4" fmla="*/ 738000 w 1476000"/>
              <a:gd name="connsiteY4" fmla="*/ 0 h 14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000" h="1476000">
                <a:moveTo>
                  <a:pt x="738000" y="0"/>
                </a:moveTo>
                <a:cubicBezTo>
                  <a:pt x="1145586" y="0"/>
                  <a:pt x="1476000" y="330414"/>
                  <a:pt x="1476000" y="738000"/>
                </a:cubicBezTo>
                <a:cubicBezTo>
                  <a:pt x="1476000" y="1145586"/>
                  <a:pt x="1145586" y="1476000"/>
                  <a:pt x="738000" y="1476000"/>
                </a:cubicBezTo>
                <a:cubicBezTo>
                  <a:pt x="330414" y="1476000"/>
                  <a:pt x="0" y="1145586"/>
                  <a:pt x="0" y="738000"/>
                </a:cubicBezTo>
                <a:cubicBezTo>
                  <a:pt x="0" y="330414"/>
                  <a:pt x="330414" y="0"/>
                  <a:pt x="738000" y="0"/>
                </a:cubicBezTo>
                <a:close/>
              </a:path>
            </a:pathLst>
          </a:custGeom>
          <a:noFill/>
          <a:ln>
            <a:noFill/>
          </a:ln>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59" name="图片占位符 58">
            <a:extLst>
              <a:ext uri="{FF2B5EF4-FFF2-40B4-BE49-F238E27FC236}">
                <a16:creationId xmlns:a16="http://schemas.microsoft.com/office/drawing/2014/main" id="{563FB87A-AA1F-4BDE-B1FE-D83ED8DB3ADA}"/>
              </a:ext>
            </a:extLst>
          </p:cNvPr>
          <p:cNvSpPr>
            <a:spLocks noGrp="1"/>
          </p:cNvSpPr>
          <p:nvPr userDrawn="1">
            <p:ph type="pic" sz="quarter" idx="16" hasCustomPrompt="1"/>
          </p:nvPr>
        </p:nvSpPr>
        <p:spPr>
          <a:xfrm>
            <a:off x="9199198" y="2685928"/>
            <a:ext cx="1710000" cy="1710000"/>
          </a:xfrm>
          <a:custGeom>
            <a:avLst/>
            <a:gdLst>
              <a:gd name="connsiteX0" fmla="*/ 738000 w 1476000"/>
              <a:gd name="connsiteY0" fmla="*/ 0 h 1476000"/>
              <a:gd name="connsiteX1" fmla="*/ 1476000 w 1476000"/>
              <a:gd name="connsiteY1" fmla="*/ 738000 h 1476000"/>
              <a:gd name="connsiteX2" fmla="*/ 738000 w 1476000"/>
              <a:gd name="connsiteY2" fmla="*/ 1476000 h 1476000"/>
              <a:gd name="connsiteX3" fmla="*/ 0 w 1476000"/>
              <a:gd name="connsiteY3" fmla="*/ 738000 h 1476000"/>
              <a:gd name="connsiteX4" fmla="*/ 738000 w 1476000"/>
              <a:gd name="connsiteY4" fmla="*/ 0 h 14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000" h="1476000">
                <a:moveTo>
                  <a:pt x="738000" y="0"/>
                </a:moveTo>
                <a:cubicBezTo>
                  <a:pt x="1145586" y="0"/>
                  <a:pt x="1476000" y="330414"/>
                  <a:pt x="1476000" y="738000"/>
                </a:cubicBezTo>
                <a:cubicBezTo>
                  <a:pt x="1476000" y="1145586"/>
                  <a:pt x="1145586" y="1476000"/>
                  <a:pt x="738000" y="1476000"/>
                </a:cubicBezTo>
                <a:cubicBezTo>
                  <a:pt x="330414" y="1476000"/>
                  <a:pt x="0" y="1145586"/>
                  <a:pt x="0" y="738000"/>
                </a:cubicBezTo>
                <a:cubicBezTo>
                  <a:pt x="0" y="330414"/>
                  <a:pt x="330414" y="0"/>
                  <a:pt x="738000" y="0"/>
                </a:cubicBezTo>
                <a:close/>
              </a:path>
            </a:pathLst>
          </a:custGeom>
          <a:noFill/>
          <a:ln>
            <a:noFill/>
          </a:ln>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60" name="图片占位符 59">
            <a:extLst>
              <a:ext uri="{FF2B5EF4-FFF2-40B4-BE49-F238E27FC236}">
                <a16:creationId xmlns:a16="http://schemas.microsoft.com/office/drawing/2014/main" id="{409AF182-972A-4CC2-9E20-4D06CE40977E}"/>
              </a:ext>
            </a:extLst>
          </p:cNvPr>
          <p:cNvSpPr>
            <a:spLocks noGrp="1"/>
          </p:cNvSpPr>
          <p:nvPr userDrawn="1">
            <p:ph type="pic" sz="quarter" idx="17" hasCustomPrompt="1"/>
          </p:nvPr>
        </p:nvSpPr>
        <p:spPr>
          <a:xfrm>
            <a:off x="3920514" y="2685928"/>
            <a:ext cx="1710000" cy="1710000"/>
          </a:xfrm>
          <a:custGeom>
            <a:avLst/>
            <a:gdLst>
              <a:gd name="connsiteX0" fmla="*/ 738000 w 1476000"/>
              <a:gd name="connsiteY0" fmla="*/ 0 h 1476000"/>
              <a:gd name="connsiteX1" fmla="*/ 1476000 w 1476000"/>
              <a:gd name="connsiteY1" fmla="*/ 738000 h 1476000"/>
              <a:gd name="connsiteX2" fmla="*/ 738000 w 1476000"/>
              <a:gd name="connsiteY2" fmla="*/ 1476000 h 1476000"/>
              <a:gd name="connsiteX3" fmla="*/ 0 w 1476000"/>
              <a:gd name="connsiteY3" fmla="*/ 738000 h 1476000"/>
              <a:gd name="connsiteX4" fmla="*/ 738000 w 1476000"/>
              <a:gd name="connsiteY4" fmla="*/ 0 h 14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6000" h="1476000">
                <a:moveTo>
                  <a:pt x="738000" y="0"/>
                </a:moveTo>
                <a:cubicBezTo>
                  <a:pt x="1145586" y="0"/>
                  <a:pt x="1476000" y="330414"/>
                  <a:pt x="1476000" y="738000"/>
                </a:cubicBezTo>
                <a:cubicBezTo>
                  <a:pt x="1476000" y="1145586"/>
                  <a:pt x="1145586" y="1476000"/>
                  <a:pt x="738000" y="1476000"/>
                </a:cubicBezTo>
                <a:cubicBezTo>
                  <a:pt x="330414" y="1476000"/>
                  <a:pt x="0" y="1145586"/>
                  <a:pt x="0" y="738000"/>
                </a:cubicBezTo>
                <a:cubicBezTo>
                  <a:pt x="0" y="330414"/>
                  <a:pt x="330414" y="0"/>
                  <a:pt x="738000" y="0"/>
                </a:cubicBezTo>
                <a:close/>
              </a:path>
            </a:pathLst>
          </a:custGeom>
          <a:noFill/>
          <a:ln>
            <a:noFill/>
          </a:ln>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Tree>
    <p:extLst>
      <p:ext uri="{BB962C8B-B14F-4D97-AF65-F5344CB8AC3E}">
        <p14:creationId xmlns:p14="http://schemas.microsoft.com/office/powerpoint/2010/main" val="531112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人物介绍页-半身">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D786188-2D2A-48C3-B8B9-734508A55071}"/>
              </a:ext>
            </a:extLst>
          </p:cNvPr>
          <p:cNvGrpSpPr/>
          <p:nvPr userDrawn="1"/>
        </p:nvGrpSpPr>
        <p:grpSpPr>
          <a:xfrm>
            <a:off x="-16042" y="0"/>
            <a:ext cx="12208042" cy="6858000"/>
            <a:chOff x="-16042" y="0"/>
            <a:chExt cx="12208042" cy="6858000"/>
          </a:xfrm>
        </p:grpSpPr>
        <p:pic>
          <p:nvPicPr>
            <p:cNvPr id="8" name="图片 7">
              <a:extLst>
                <a:ext uri="{FF2B5EF4-FFF2-40B4-BE49-F238E27FC236}">
                  <a16:creationId xmlns:a16="http://schemas.microsoft.com/office/drawing/2014/main" id="{E3BA574F-55DB-44F0-9954-C7D0F1C3DC5C}"/>
                </a:ext>
              </a:extLst>
            </p:cNvPr>
            <p:cNvPicPr>
              <a:picLocks noChangeAspect="1"/>
            </p:cNvPicPr>
            <p:nvPr/>
          </p:nvPicPr>
          <p:blipFill rotWithShape="1">
            <a:blip r:embed="rId2">
              <a:extLst>
                <a:ext uri="{28A0092B-C50C-407E-A947-70E740481C1C}">
                  <a14:useLocalDpi xmlns:a14="http://schemas.microsoft.com/office/drawing/2010/main" val="0"/>
                </a:ext>
              </a:extLst>
            </a:blip>
            <a:srcRect t="13460" b="-210"/>
            <a:stretch/>
          </p:blipFill>
          <p:spPr>
            <a:xfrm>
              <a:off x="-16042" y="0"/>
              <a:ext cx="12192000" cy="6858000"/>
            </a:xfrm>
            <a:prstGeom prst="rect">
              <a:avLst/>
            </a:prstGeom>
          </p:spPr>
        </p:pic>
        <p:sp>
          <p:nvSpPr>
            <p:cNvPr id="9" name="矩形 8">
              <a:extLst>
                <a:ext uri="{FF2B5EF4-FFF2-40B4-BE49-F238E27FC236}">
                  <a16:creationId xmlns:a16="http://schemas.microsoft.com/office/drawing/2014/main" id="{77A5E9CA-EED4-4151-9F58-C9BE41837E88}"/>
                </a:ext>
              </a:extLst>
            </p:cNvPr>
            <p:cNvSpPr/>
            <p:nvPr/>
          </p:nvSpPr>
          <p:spPr>
            <a:xfrm>
              <a:off x="-16042" y="0"/>
              <a:ext cx="12208042" cy="6858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微软雅黑" panose="020B0503020204020204" pitchFamily="34" charset="-122"/>
                <a:ea typeface="微软雅黑" panose="020B0503020204020204" pitchFamily="34" charset="-122"/>
              </a:endParaRPr>
            </a:p>
          </p:txBody>
        </p:sp>
      </p:grpSp>
      <p:sp>
        <p:nvSpPr>
          <p:cNvPr id="10" name="椭圆 9">
            <a:extLst>
              <a:ext uri="{FF2B5EF4-FFF2-40B4-BE49-F238E27FC236}">
                <a16:creationId xmlns:a16="http://schemas.microsoft.com/office/drawing/2014/main" id="{0885B247-DEA7-4497-86E4-8C4248A0527A}"/>
              </a:ext>
            </a:extLst>
          </p:cNvPr>
          <p:cNvSpPr/>
          <p:nvPr userDrawn="1"/>
        </p:nvSpPr>
        <p:spPr>
          <a:xfrm rot="16200000">
            <a:off x="67680" y="96309"/>
            <a:ext cx="373150" cy="4556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id="{13CE0165-E93A-4927-B017-CD6A0EB078A0}"/>
              </a:ext>
            </a:extLst>
          </p:cNvPr>
          <p:cNvSpPr/>
          <p:nvPr userDrawn="1"/>
        </p:nvSpPr>
        <p:spPr>
          <a:xfrm rot="16200000">
            <a:off x="-76097" y="198260"/>
            <a:ext cx="373293" cy="251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422E484A-342A-4F57-A511-726C4E88787E}"/>
              </a:ext>
            </a:extLst>
          </p:cNvPr>
          <p:cNvSpPr/>
          <p:nvPr userDrawn="1"/>
        </p:nvSpPr>
        <p:spPr>
          <a:xfrm flipV="1">
            <a:off x="2133603" y="562679"/>
            <a:ext cx="1010008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13" name="组合 12">
            <a:extLst>
              <a:ext uri="{FF2B5EF4-FFF2-40B4-BE49-F238E27FC236}">
                <a16:creationId xmlns:a16="http://schemas.microsoft.com/office/drawing/2014/main" id="{C00F3F96-E0E6-40DB-B23E-B26A220B512D}"/>
              </a:ext>
            </a:extLst>
          </p:cNvPr>
          <p:cNvGrpSpPr/>
          <p:nvPr userDrawn="1"/>
        </p:nvGrpSpPr>
        <p:grpSpPr>
          <a:xfrm rot="5400000" flipH="1">
            <a:off x="6989977" y="-4718972"/>
            <a:ext cx="373438" cy="10086184"/>
            <a:chOff x="4941757" y="-40272173"/>
            <a:chExt cx="2308494" cy="42790879"/>
          </a:xfrm>
          <a:solidFill>
            <a:schemeClr val="accent1"/>
          </a:solidFill>
        </p:grpSpPr>
        <p:sp>
          <p:nvSpPr>
            <p:cNvPr id="14" name="椭圆 13">
              <a:extLst>
                <a:ext uri="{FF2B5EF4-FFF2-40B4-BE49-F238E27FC236}">
                  <a16:creationId xmlns:a16="http://schemas.microsoft.com/office/drawing/2014/main" id="{4ABAB353-73BF-45BB-8D13-98C6D8843B5D}"/>
                </a:ext>
              </a:extLst>
            </p:cNvPr>
            <p:cNvSpPr/>
            <p:nvPr/>
          </p:nvSpPr>
          <p:spPr>
            <a:xfrm>
              <a:off x="4941757" y="408882"/>
              <a:ext cx="2307598" cy="210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50801134-B87E-474B-920A-CCEA4AEC22C4}"/>
                </a:ext>
              </a:extLst>
            </p:cNvPr>
            <p:cNvSpPr/>
            <p:nvPr/>
          </p:nvSpPr>
          <p:spPr>
            <a:xfrm>
              <a:off x="4942650" y="-40272173"/>
              <a:ext cx="2307601" cy="415463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pic>
        <p:nvPicPr>
          <p:cNvPr id="16" name="图片 15">
            <a:extLst>
              <a:ext uri="{FF2B5EF4-FFF2-40B4-BE49-F238E27FC236}">
                <a16:creationId xmlns:a16="http://schemas.microsoft.com/office/drawing/2014/main" id="{6AF7AF95-DD60-4662-A5F2-A1EE025D630B}"/>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63068" y="-28730"/>
            <a:ext cx="1301142" cy="731892"/>
          </a:xfrm>
          <a:prstGeom prst="rect">
            <a:avLst/>
          </a:prstGeom>
        </p:spPr>
      </p:pic>
      <p:sp>
        <p:nvSpPr>
          <p:cNvPr id="17" name="矩形 16">
            <a:extLst>
              <a:ext uri="{FF2B5EF4-FFF2-40B4-BE49-F238E27FC236}">
                <a16:creationId xmlns:a16="http://schemas.microsoft.com/office/drawing/2014/main" id="{2528138D-D42B-41D0-8EAC-86122E96B972}"/>
              </a:ext>
            </a:extLst>
          </p:cNvPr>
          <p:cNvSpPr/>
          <p:nvPr userDrawn="1"/>
        </p:nvSpPr>
        <p:spPr>
          <a:xfrm>
            <a:off x="-19050" y="6525171"/>
            <a:ext cx="12204000" cy="3372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latin typeface="+mj-ea"/>
              <a:ea typeface="+mj-ea"/>
              <a:cs typeface="+mn-cs"/>
            </a:endParaRPr>
          </a:p>
        </p:txBody>
      </p:sp>
      <p:cxnSp>
        <p:nvCxnSpPr>
          <p:cNvPr id="18" name="直接连接符 17">
            <a:extLst>
              <a:ext uri="{FF2B5EF4-FFF2-40B4-BE49-F238E27FC236}">
                <a16:creationId xmlns:a16="http://schemas.microsoft.com/office/drawing/2014/main" id="{872A4ACB-8CA2-4E7F-8B8A-E6E880F71C1F}"/>
              </a:ext>
            </a:extLst>
          </p:cNvPr>
          <p:cNvCxnSpPr>
            <a:cxnSpLocks/>
          </p:cNvCxnSpPr>
          <p:nvPr userDrawn="1"/>
        </p:nvCxnSpPr>
        <p:spPr>
          <a:xfrm>
            <a:off x="0" y="6617618"/>
            <a:ext cx="121920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文本占位符 32">
            <a:extLst>
              <a:ext uri="{FF2B5EF4-FFF2-40B4-BE49-F238E27FC236}">
                <a16:creationId xmlns:a16="http://schemas.microsoft.com/office/drawing/2014/main" id="{97D9F45D-5AEC-419C-A096-07890111AB6E}"/>
              </a:ext>
            </a:extLst>
          </p:cNvPr>
          <p:cNvSpPr>
            <a:spLocks noGrp="1"/>
          </p:cNvSpPr>
          <p:nvPr>
            <p:ph type="body" sz="quarter" idx="11" hasCustomPrompt="1"/>
          </p:nvPr>
        </p:nvSpPr>
        <p:spPr>
          <a:xfrm>
            <a:off x="456200" y="148240"/>
            <a:ext cx="1727403" cy="337294"/>
          </a:xfrm>
          <a:prstGeom prst="rect">
            <a:avLst/>
          </a:prstGeom>
        </p:spPr>
        <p:txBody>
          <a:bodyPr/>
          <a:lstStyle>
            <a:lvl1pPr marL="0" indent="0">
              <a:buNone/>
              <a:defRPr sz="2400" b="1">
                <a:solidFill>
                  <a:schemeClr val="accent1"/>
                </a:solidFill>
              </a:defRPr>
            </a:lvl1pPr>
          </a:lstStyle>
          <a:p>
            <a:pPr lvl="0"/>
            <a:r>
              <a:rPr lang="zh-CN" altLang="en-US" dirty="0"/>
              <a:t>人物介绍页</a:t>
            </a:r>
          </a:p>
        </p:txBody>
      </p:sp>
      <p:sp>
        <p:nvSpPr>
          <p:cNvPr id="20" name="文本占位符 34">
            <a:extLst>
              <a:ext uri="{FF2B5EF4-FFF2-40B4-BE49-F238E27FC236}">
                <a16:creationId xmlns:a16="http://schemas.microsoft.com/office/drawing/2014/main" id="{936E0A56-1D34-4BC5-8443-AF3B030A79CD}"/>
              </a:ext>
            </a:extLst>
          </p:cNvPr>
          <p:cNvSpPr>
            <a:spLocks noGrp="1"/>
          </p:cNvSpPr>
          <p:nvPr>
            <p:ph type="body" sz="quarter" idx="12" hasCustomPrompt="1"/>
          </p:nvPr>
        </p:nvSpPr>
        <p:spPr>
          <a:xfrm>
            <a:off x="45280" y="168568"/>
            <a:ext cx="244139" cy="337295"/>
          </a:xfrm>
          <a:prstGeom prst="rect">
            <a:avLst/>
          </a:prstGeom>
        </p:spPr>
        <p:txBody>
          <a:bodyPr/>
          <a:lstStyle>
            <a:lvl1pPr marL="0" indent="0">
              <a:buNone/>
              <a:defRPr sz="2000" b="1">
                <a:solidFill>
                  <a:schemeClr val="bg1"/>
                </a:solidFill>
              </a:defRPr>
            </a:lvl1pPr>
          </a:lstStyle>
          <a:p>
            <a:pPr lvl="0"/>
            <a:r>
              <a:rPr lang="en-US" altLang="zh-CN" dirty="0"/>
              <a:t>1</a:t>
            </a:r>
            <a:endParaRPr lang="zh-CN" altLang="en-US" dirty="0"/>
          </a:p>
        </p:txBody>
      </p:sp>
      <p:sp>
        <p:nvSpPr>
          <p:cNvPr id="21" name="文本占位符 38">
            <a:extLst>
              <a:ext uri="{FF2B5EF4-FFF2-40B4-BE49-F238E27FC236}">
                <a16:creationId xmlns:a16="http://schemas.microsoft.com/office/drawing/2014/main" id="{CDD0110D-2B23-4CF1-A42A-96501DABBDFD}"/>
              </a:ext>
            </a:extLst>
          </p:cNvPr>
          <p:cNvSpPr>
            <a:spLocks noGrp="1"/>
          </p:cNvSpPr>
          <p:nvPr>
            <p:ph type="body" sz="quarter" idx="13"/>
          </p:nvPr>
        </p:nvSpPr>
        <p:spPr>
          <a:xfrm>
            <a:off x="2287359" y="181655"/>
            <a:ext cx="5065508" cy="337294"/>
          </a:xfrm>
          <a:prstGeom prst="rect">
            <a:avLst/>
          </a:prstGeom>
        </p:spPr>
        <p:txBody>
          <a:bodyPr/>
          <a:lstStyle>
            <a:lvl1pPr marL="0" indent="0">
              <a:buNone/>
              <a:defRPr sz="1800">
                <a:solidFill>
                  <a:schemeClr val="bg1"/>
                </a:solidFill>
              </a:defRPr>
            </a:lvl1pPr>
          </a:lstStyle>
          <a:p>
            <a:pPr lvl="0"/>
            <a:endParaRPr lang="zh-CN" altLang="en-US" dirty="0"/>
          </a:p>
        </p:txBody>
      </p:sp>
      <p:sp>
        <p:nvSpPr>
          <p:cNvPr id="65" name="图片占位符 61">
            <a:extLst>
              <a:ext uri="{FF2B5EF4-FFF2-40B4-BE49-F238E27FC236}">
                <a16:creationId xmlns:a16="http://schemas.microsoft.com/office/drawing/2014/main" id="{F90B0A80-DE46-438A-B273-3DCDB9ECB330}"/>
              </a:ext>
            </a:extLst>
          </p:cNvPr>
          <p:cNvSpPr>
            <a:spLocks noGrp="1"/>
          </p:cNvSpPr>
          <p:nvPr>
            <p:ph type="pic" sz="quarter" idx="17" hasCustomPrompt="1"/>
          </p:nvPr>
        </p:nvSpPr>
        <p:spPr>
          <a:xfrm>
            <a:off x="9259996" y="2393256"/>
            <a:ext cx="1940400" cy="2779200"/>
          </a:xfrm>
          <a:prstGeom prst="rect">
            <a:avLst/>
          </a:prstGeom>
          <a:noFill/>
          <a:ln>
            <a:no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41" name="图片占位符 61">
            <a:extLst>
              <a:ext uri="{FF2B5EF4-FFF2-40B4-BE49-F238E27FC236}">
                <a16:creationId xmlns:a16="http://schemas.microsoft.com/office/drawing/2014/main" id="{9C29E6BC-581F-44E4-A78B-FB77161CF99E}"/>
              </a:ext>
            </a:extLst>
          </p:cNvPr>
          <p:cNvSpPr>
            <a:spLocks noGrp="1"/>
          </p:cNvSpPr>
          <p:nvPr>
            <p:ph type="pic" sz="quarter" idx="18" hasCustomPrompt="1"/>
          </p:nvPr>
        </p:nvSpPr>
        <p:spPr>
          <a:xfrm>
            <a:off x="1062106" y="2393256"/>
            <a:ext cx="1940400" cy="2779200"/>
          </a:xfrm>
          <a:prstGeom prst="rect">
            <a:avLst/>
          </a:prstGeom>
          <a:noFill/>
          <a:ln>
            <a:no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42" name="图片占位符 61">
            <a:extLst>
              <a:ext uri="{FF2B5EF4-FFF2-40B4-BE49-F238E27FC236}">
                <a16:creationId xmlns:a16="http://schemas.microsoft.com/office/drawing/2014/main" id="{55D7697A-B032-4473-B5B4-1007A4EC0875}"/>
              </a:ext>
            </a:extLst>
          </p:cNvPr>
          <p:cNvSpPr>
            <a:spLocks noGrp="1"/>
          </p:cNvSpPr>
          <p:nvPr>
            <p:ph type="pic" sz="quarter" idx="19" hasCustomPrompt="1"/>
          </p:nvPr>
        </p:nvSpPr>
        <p:spPr>
          <a:xfrm>
            <a:off x="3794736" y="2393256"/>
            <a:ext cx="1940400" cy="2779200"/>
          </a:xfrm>
          <a:prstGeom prst="rect">
            <a:avLst/>
          </a:prstGeom>
          <a:noFill/>
          <a:ln>
            <a:no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43" name="图片占位符 61">
            <a:extLst>
              <a:ext uri="{FF2B5EF4-FFF2-40B4-BE49-F238E27FC236}">
                <a16:creationId xmlns:a16="http://schemas.microsoft.com/office/drawing/2014/main" id="{FD3A9557-B9DD-4590-B955-E7597DA5818E}"/>
              </a:ext>
            </a:extLst>
          </p:cNvPr>
          <p:cNvSpPr>
            <a:spLocks noGrp="1"/>
          </p:cNvSpPr>
          <p:nvPr>
            <p:ph type="pic" sz="quarter" idx="20" hasCustomPrompt="1"/>
          </p:nvPr>
        </p:nvSpPr>
        <p:spPr>
          <a:xfrm>
            <a:off x="6527366" y="2393256"/>
            <a:ext cx="1940400" cy="2779200"/>
          </a:xfrm>
          <a:prstGeom prst="rect">
            <a:avLst/>
          </a:prstGeom>
          <a:noFill/>
          <a:ln>
            <a:no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Tree>
    <p:extLst>
      <p:ext uri="{BB962C8B-B14F-4D97-AF65-F5344CB8AC3E}">
        <p14:creationId xmlns:p14="http://schemas.microsoft.com/office/powerpoint/2010/main" val="2601030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荣誉证书页">
    <p:spTree>
      <p:nvGrpSpPr>
        <p:cNvPr id="1" name=""/>
        <p:cNvGrpSpPr/>
        <p:nvPr/>
      </p:nvGrpSpPr>
      <p:grpSpPr>
        <a:xfrm>
          <a:off x="0" y="0"/>
          <a:ext cx="0" cy="0"/>
          <a:chOff x="0" y="0"/>
          <a:chExt cx="0" cy="0"/>
        </a:xfrm>
      </p:grpSpPr>
      <p:grpSp>
        <p:nvGrpSpPr>
          <p:cNvPr id="35" name="组合 34">
            <a:extLst>
              <a:ext uri="{FF2B5EF4-FFF2-40B4-BE49-F238E27FC236}">
                <a16:creationId xmlns:a16="http://schemas.microsoft.com/office/drawing/2014/main" id="{BC100DB9-04C5-45BF-9408-E4046A022393}"/>
              </a:ext>
            </a:extLst>
          </p:cNvPr>
          <p:cNvGrpSpPr/>
          <p:nvPr userDrawn="1"/>
        </p:nvGrpSpPr>
        <p:grpSpPr>
          <a:xfrm>
            <a:off x="-16042" y="0"/>
            <a:ext cx="12208042" cy="6858000"/>
            <a:chOff x="-16042" y="0"/>
            <a:chExt cx="12208042" cy="6858000"/>
          </a:xfrm>
        </p:grpSpPr>
        <p:pic>
          <p:nvPicPr>
            <p:cNvPr id="36" name="图片 35">
              <a:extLst>
                <a:ext uri="{FF2B5EF4-FFF2-40B4-BE49-F238E27FC236}">
                  <a16:creationId xmlns:a16="http://schemas.microsoft.com/office/drawing/2014/main" id="{A2667689-230E-4FA4-919C-DA114A139C43}"/>
                </a:ext>
              </a:extLst>
            </p:cNvPr>
            <p:cNvPicPr>
              <a:picLocks noChangeAspect="1"/>
            </p:cNvPicPr>
            <p:nvPr/>
          </p:nvPicPr>
          <p:blipFill rotWithShape="1">
            <a:blip r:embed="rId2">
              <a:extLst>
                <a:ext uri="{28A0092B-C50C-407E-A947-70E740481C1C}">
                  <a14:useLocalDpi xmlns:a14="http://schemas.microsoft.com/office/drawing/2010/main" val="0"/>
                </a:ext>
              </a:extLst>
            </a:blip>
            <a:srcRect t="13460" b="-210"/>
            <a:stretch/>
          </p:blipFill>
          <p:spPr>
            <a:xfrm>
              <a:off x="-16042" y="0"/>
              <a:ext cx="12192000" cy="6858000"/>
            </a:xfrm>
            <a:prstGeom prst="rect">
              <a:avLst/>
            </a:prstGeom>
          </p:spPr>
        </p:pic>
        <p:sp>
          <p:nvSpPr>
            <p:cNvPr id="37" name="矩形 36">
              <a:extLst>
                <a:ext uri="{FF2B5EF4-FFF2-40B4-BE49-F238E27FC236}">
                  <a16:creationId xmlns:a16="http://schemas.microsoft.com/office/drawing/2014/main" id="{A31BB36E-A591-4735-B4C2-48A98A3A7EC7}"/>
                </a:ext>
              </a:extLst>
            </p:cNvPr>
            <p:cNvSpPr/>
            <p:nvPr/>
          </p:nvSpPr>
          <p:spPr>
            <a:xfrm>
              <a:off x="-16042" y="0"/>
              <a:ext cx="12208042" cy="6858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微软雅黑" panose="020B0503020204020204" pitchFamily="34" charset="-122"/>
                <a:ea typeface="微软雅黑" panose="020B0503020204020204" pitchFamily="34" charset="-122"/>
              </a:endParaRPr>
            </a:p>
          </p:txBody>
        </p:sp>
      </p:grpSp>
      <p:sp>
        <p:nvSpPr>
          <p:cNvPr id="38" name="椭圆 37">
            <a:extLst>
              <a:ext uri="{FF2B5EF4-FFF2-40B4-BE49-F238E27FC236}">
                <a16:creationId xmlns:a16="http://schemas.microsoft.com/office/drawing/2014/main" id="{829D5014-8CFE-494B-8097-9B38C507BDB4}"/>
              </a:ext>
            </a:extLst>
          </p:cNvPr>
          <p:cNvSpPr/>
          <p:nvPr userDrawn="1"/>
        </p:nvSpPr>
        <p:spPr>
          <a:xfrm rot="16200000">
            <a:off x="67680" y="96309"/>
            <a:ext cx="373150" cy="4556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9" name="矩形 38">
            <a:extLst>
              <a:ext uri="{FF2B5EF4-FFF2-40B4-BE49-F238E27FC236}">
                <a16:creationId xmlns:a16="http://schemas.microsoft.com/office/drawing/2014/main" id="{09C7CE08-10D0-4FA1-838E-B9D89A892C83}"/>
              </a:ext>
            </a:extLst>
          </p:cNvPr>
          <p:cNvSpPr/>
          <p:nvPr userDrawn="1"/>
        </p:nvSpPr>
        <p:spPr>
          <a:xfrm rot="16200000">
            <a:off x="-76097" y="198260"/>
            <a:ext cx="373293" cy="251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0" name="矩形 39">
            <a:extLst>
              <a:ext uri="{FF2B5EF4-FFF2-40B4-BE49-F238E27FC236}">
                <a16:creationId xmlns:a16="http://schemas.microsoft.com/office/drawing/2014/main" id="{D6D0FC0D-E190-468C-B05D-4866D76E71C0}"/>
              </a:ext>
            </a:extLst>
          </p:cNvPr>
          <p:cNvSpPr/>
          <p:nvPr userDrawn="1"/>
        </p:nvSpPr>
        <p:spPr>
          <a:xfrm flipV="1">
            <a:off x="2133603" y="562679"/>
            <a:ext cx="1010008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41" name="组合 40">
            <a:extLst>
              <a:ext uri="{FF2B5EF4-FFF2-40B4-BE49-F238E27FC236}">
                <a16:creationId xmlns:a16="http://schemas.microsoft.com/office/drawing/2014/main" id="{A5982655-9767-4393-8C72-9BFF34DA3103}"/>
              </a:ext>
            </a:extLst>
          </p:cNvPr>
          <p:cNvGrpSpPr/>
          <p:nvPr userDrawn="1"/>
        </p:nvGrpSpPr>
        <p:grpSpPr>
          <a:xfrm rot="5400000" flipH="1">
            <a:off x="6989977" y="-4718972"/>
            <a:ext cx="373438" cy="10086184"/>
            <a:chOff x="4941757" y="-40272173"/>
            <a:chExt cx="2308494" cy="42790879"/>
          </a:xfrm>
          <a:solidFill>
            <a:schemeClr val="accent1"/>
          </a:solidFill>
        </p:grpSpPr>
        <p:sp>
          <p:nvSpPr>
            <p:cNvPr id="42" name="椭圆 41">
              <a:extLst>
                <a:ext uri="{FF2B5EF4-FFF2-40B4-BE49-F238E27FC236}">
                  <a16:creationId xmlns:a16="http://schemas.microsoft.com/office/drawing/2014/main" id="{19CD79D7-BD06-46B6-BF03-CA5B127D6411}"/>
                </a:ext>
              </a:extLst>
            </p:cNvPr>
            <p:cNvSpPr/>
            <p:nvPr/>
          </p:nvSpPr>
          <p:spPr>
            <a:xfrm>
              <a:off x="4941757" y="408882"/>
              <a:ext cx="2307598" cy="210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3" name="矩形 42">
              <a:extLst>
                <a:ext uri="{FF2B5EF4-FFF2-40B4-BE49-F238E27FC236}">
                  <a16:creationId xmlns:a16="http://schemas.microsoft.com/office/drawing/2014/main" id="{6FA4BD8B-63C1-4552-9F36-667E873AE453}"/>
                </a:ext>
              </a:extLst>
            </p:cNvPr>
            <p:cNvSpPr/>
            <p:nvPr/>
          </p:nvSpPr>
          <p:spPr>
            <a:xfrm>
              <a:off x="4942650" y="-40272173"/>
              <a:ext cx="2307601" cy="415463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pic>
        <p:nvPicPr>
          <p:cNvPr id="44" name="图片 43">
            <a:extLst>
              <a:ext uri="{FF2B5EF4-FFF2-40B4-BE49-F238E27FC236}">
                <a16:creationId xmlns:a16="http://schemas.microsoft.com/office/drawing/2014/main" id="{6E89BFB8-661E-4C47-9FB0-9FFB50A78DA0}"/>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63068" y="-28730"/>
            <a:ext cx="1301142" cy="731892"/>
          </a:xfrm>
          <a:prstGeom prst="rect">
            <a:avLst/>
          </a:prstGeom>
        </p:spPr>
      </p:pic>
      <p:sp>
        <p:nvSpPr>
          <p:cNvPr id="45" name="矩形 44">
            <a:extLst>
              <a:ext uri="{FF2B5EF4-FFF2-40B4-BE49-F238E27FC236}">
                <a16:creationId xmlns:a16="http://schemas.microsoft.com/office/drawing/2014/main" id="{28DA5D0D-6905-45BB-8B06-835E47184218}"/>
              </a:ext>
            </a:extLst>
          </p:cNvPr>
          <p:cNvSpPr/>
          <p:nvPr userDrawn="1"/>
        </p:nvSpPr>
        <p:spPr>
          <a:xfrm>
            <a:off x="-19050" y="6525171"/>
            <a:ext cx="12204000" cy="3372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latin typeface="+mj-ea"/>
              <a:ea typeface="+mj-ea"/>
              <a:cs typeface="+mn-cs"/>
            </a:endParaRPr>
          </a:p>
        </p:txBody>
      </p:sp>
      <p:cxnSp>
        <p:nvCxnSpPr>
          <p:cNvPr id="46" name="直接连接符 45">
            <a:extLst>
              <a:ext uri="{FF2B5EF4-FFF2-40B4-BE49-F238E27FC236}">
                <a16:creationId xmlns:a16="http://schemas.microsoft.com/office/drawing/2014/main" id="{23374E5E-5B6E-46BE-A7C1-D29F4400CBB9}"/>
              </a:ext>
            </a:extLst>
          </p:cNvPr>
          <p:cNvCxnSpPr>
            <a:cxnSpLocks/>
          </p:cNvCxnSpPr>
          <p:nvPr userDrawn="1"/>
        </p:nvCxnSpPr>
        <p:spPr>
          <a:xfrm>
            <a:off x="0" y="6617618"/>
            <a:ext cx="121920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文本占位符 32">
            <a:extLst>
              <a:ext uri="{FF2B5EF4-FFF2-40B4-BE49-F238E27FC236}">
                <a16:creationId xmlns:a16="http://schemas.microsoft.com/office/drawing/2014/main" id="{BBDB7D3C-2C2B-45FD-AB2E-E723904D49AD}"/>
              </a:ext>
            </a:extLst>
          </p:cNvPr>
          <p:cNvSpPr>
            <a:spLocks noGrp="1"/>
          </p:cNvSpPr>
          <p:nvPr>
            <p:ph type="body" sz="quarter" idx="11" hasCustomPrompt="1"/>
          </p:nvPr>
        </p:nvSpPr>
        <p:spPr>
          <a:xfrm>
            <a:off x="456200" y="148240"/>
            <a:ext cx="1727403" cy="337294"/>
          </a:xfrm>
          <a:prstGeom prst="rect">
            <a:avLst/>
          </a:prstGeom>
        </p:spPr>
        <p:txBody>
          <a:bodyPr/>
          <a:lstStyle>
            <a:lvl1pPr marL="0" indent="0">
              <a:buNone/>
              <a:defRPr sz="2400" b="1">
                <a:solidFill>
                  <a:schemeClr val="accent1"/>
                </a:solidFill>
              </a:defRPr>
            </a:lvl1pPr>
          </a:lstStyle>
          <a:p>
            <a:pPr lvl="0"/>
            <a:r>
              <a:rPr lang="zh-CN" altLang="en-US" dirty="0"/>
              <a:t>荣誉证书页</a:t>
            </a:r>
          </a:p>
        </p:txBody>
      </p:sp>
      <p:sp>
        <p:nvSpPr>
          <p:cNvPr id="48" name="文本占位符 34">
            <a:extLst>
              <a:ext uri="{FF2B5EF4-FFF2-40B4-BE49-F238E27FC236}">
                <a16:creationId xmlns:a16="http://schemas.microsoft.com/office/drawing/2014/main" id="{C4FCC24D-4964-4968-BA92-CA771F1650AE}"/>
              </a:ext>
            </a:extLst>
          </p:cNvPr>
          <p:cNvSpPr>
            <a:spLocks noGrp="1"/>
          </p:cNvSpPr>
          <p:nvPr>
            <p:ph type="body" sz="quarter" idx="12" hasCustomPrompt="1"/>
          </p:nvPr>
        </p:nvSpPr>
        <p:spPr>
          <a:xfrm>
            <a:off x="45280" y="168568"/>
            <a:ext cx="244139" cy="337295"/>
          </a:xfrm>
          <a:prstGeom prst="rect">
            <a:avLst/>
          </a:prstGeom>
        </p:spPr>
        <p:txBody>
          <a:bodyPr/>
          <a:lstStyle>
            <a:lvl1pPr marL="0" indent="0">
              <a:buNone/>
              <a:defRPr sz="2000" b="1">
                <a:solidFill>
                  <a:schemeClr val="bg1"/>
                </a:solidFill>
              </a:defRPr>
            </a:lvl1pPr>
          </a:lstStyle>
          <a:p>
            <a:pPr lvl="0"/>
            <a:r>
              <a:rPr lang="en-US" altLang="zh-CN" dirty="0"/>
              <a:t>1</a:t>
            </a:r>
            <a:endParaRPr lang="zh-CN" altLang="en-US" dirty="0"/>
          </a:p>
        </p:txBody>
      </p:sp>
      <p:sp>
        <p:nvSpPr>
          <p:cNvPr id="49" name="文本占位符 38">
            <a:extLst>
              <a:ext uri="{FF2B5EF4-FFF2-40B4-BE49-F238E27FC236}">
                <a16:creationId xmlns:a16="http://schemas.microsoft.com/office/drawing/2014/main" id="{D5ED7DE6-F077-4530-879F-479E7C83ED90}"/>
              </a:ext>
            </a:extLst>
          </p:cNvPr>
          <p:cNvSpPr>
            <a:spLocks noGrp="1"/>
          </p:cNvSpPr>
          <p:nvPr>
            <p:ph type="body" sz="quarter" idx="13"/>
          </p:nvPr>
        </p:nvSpPr>
        <p:spPr>
          <a:xfrm>
            <a:off x="2287359" y="181655"/>
            <a:ext cx="5065508" cy="337294"/>
          </a:xfrm>
          <a:prstGeom prst="rect">
            <a:avLst/>
          </a:prstGeom>
        </p:spPr>
        <p:txBody>
          <a:bodyPr/>
          <a:lstStyle>
            <a:lvl1pPr marL="0" indent="0">
              <a:buNone/>
              <a:defRPr sz="1800">
                <a:solidFill>
                  <a:schemeClr val="bg1"/>
                </a:solidFill>
              </a:defRPr>
            </a:lvl1pPr>
          </a:lstStyle>
          <a:p>
            <a:pPr lvl="0"/>
            <a:endParaRPr lang="zh-CN" altLang="en-US" dirty="0"/>
          </a:p>
        </p:txBody>
      </p:sp>
      <p:sp>
        <p:nvSpPr>
          <p:cNvPr id="98" name="图片占位符 97">
            <a:extLst>
              <a:ext uri="{FF2B5EF4-FFF2-40B4-BE49-F238E27FC236}">
                <a16:creationId xmlns:a16="http://schemas.microsoft.com/office/drawing/2014/main" id="{39FF4354-0B20-4ADF-AB4E-407C7549737C}"/>
              </a:ext>
            </a:extLst>
          </p:cNvPr>
          <p:cNvSpPr>
            <a:spLocks noGrp="1"/>
          </p:cNvSpPr>
          <p:nvPr>
            <p:ph type="pic" sz="quarter" idx="14" hasCustomPrompt="1"/>
          </p:nvPr>
        </p:nvSpPr>
        <p:spPr>
          <a:xfrm>
            <a:off x="1455737" y="2263820"/>
            <a:ext cx="2102400" cy="29736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单击中间图标添加荣誉证书图片</a:t>
            </a:r>
          </a:p>
          <a:p>
            <a:endParaRPr lang="zh-CN" altLang="en-US" dirty="0"/>
          </a:p>
        </p:txBody>
      </p:sp>
      <p:sp>
        <p:nvSpPr>
          <p:cNvPr id="99" name="图片占位符 97">
            <a:extLst>
              <a:ext uri="{FF2B5EF4-FFF2-40B4-BE49-F238E27FC236}">
                <a16:creationId xmlns:a16="http://schemas.microsoft.com/office/drawing/2014/main" id="{14DEF905-8192-4FF2-8941-D551ADEAFE4B}"/>
              </a:ext>
            </a:extLst>
          </p:cNvPr>
          <p:cNvSpPr>
            <a:spLocks noGrp="1"/>
          </p:cNvSpPr>
          <p:nvPr>
            <p:ph type="pic" sz="quarter" idx="15" hasCustomPrompt="1"/>
          </p:nvPr>
        </p:nvSpPr>
        <p:spPr>
          <a:xfrm>
            <a:off x="3874032" y="2263820"/>
            <a:ext cx="2102400" cy="29736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单击中间图标添加荣誉证书图片</a:t>
            </a:r>
          </a:p>
        </p:txBody>
      </p:sp>
      <p:sp>
        <p:nvSpPr>
          <p:cNvPr id="100" name="图片占位符 97">
            <a:extLst>
              <a:ext uri="{FF2B5EF4-FFF2-40B4-BE49-F238E27FC236}">
                <a16:creationId xmlns:a16="http://schemas.microsoft.com/office/drawing/2014/main" id="{A41839D1-45A2-4F2C-BAD8-7A50021540ED}"/>
              </a:ext>
            </a:extLst>
          </p:cNvPr>
          <p:cNvSpPr>
            <a:spLocks noGrp="1"/>
          </p:cNvSpPr>
          <p:nvPr>
            <p:ph type="pic" sz="quarter" idx="16" hasCustomPrompt="1"/>
          </p:nvPr>
        </p:nvSpPr>
        <p:spPr>
          <a:xfrm>
            <a:off x="6292327" y="2263820"/>
            <a:ext cx="2102400" cy="29736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单击中间图标添加荣誉证书图片</a:t>
            </a:r>
          </a:p>
          <a:p>
            <a:endParaRPr lang="zh-CN" altLang="en-US" dirty="0"/>
          </a:p>
        </p:txBody>
      </p:sp>
      <p:sp>
        <p:nvSpPr>
          <p:cNvPr id="101" name="图片占位符 97">
            <a:extLst>
              <a:ext uri="{FF2B5EF4-FFF2-40B4-BE49-F238E27FC236}">
                <a16:creationId xmlns:a16="http://schemas.microsoft.com/office/drawing/2014/main" id="{7D38AEA3-9E65-4B52-AD80-AC7BEAD36135}"/>
              </a:ext>
            </a:extLst>
          </p:cNvPr>
          <p:cNvSpPr>
            <a:spLocks noGrp="1"/>
          </p:cNvSpPr>
          <p:nvPr>
            <p:ph type="pic" sz="quarter" idx="17" hasCustomPrompt="1"/>
          </p:nvPr>
        </p:nvSpPr>
        <p:spPr>
          <a:xfrm>
            <a:off x="8710623" y="2263820"/>
            <a:ext cx="2102400" cy="29736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单击中间图标添加荣誉证书图片</a:t>
            </a:r>
          </a:p>
          <a:p>
            <a:endParaRPr lang="zh-CN" altLang="en-US" dirty="0"/>
          </a:p>
        </p:txBody>
      </p:sp>
    </p:spTree>
    <p:extLst>
      <p:ext uri="{BB962C8B-B14F-4D97-AF65-F5344CB8AC3E}">
        <p14:creationId xmlns:p14="http://schemas.microsoft.com/office/powerpoint/2010/main" val="3683836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一段图文页">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587C8070-CC77-43E5-88DD-335C25B15479}"/>
              </a:ext>
            </a:extLst>
          </p:cNvPr>
          <p:cNvGrpSpPr/>
          <p:nvPr userDrawn="1"/>
        </p:nvGrpSpPr>
        <p:grpSpPr>
          <a:xfrm>
            <a:off x="-16042" y="0"/>
            <a:ext cx="12208042" cy="6858000"/>
            <a:chOff x="-16042" y="0"/>
            <a:chExt cx="12208042" cy="6858000"/>
          </a:xfrm>
        </p:grpSpPr>
        <p:pic>
          <p:nvPicPr>
            <p:cNvPr id="11" name="图片 10">
              <a:extLst>
                <a:ext uri="{FF2B5EF4-FFF2-40B4-BE49-F238E27FC236}">
                  <a16:creationId xmlns:a16="http://schemas.microsoft.com/office/drawing/2014/main" id="{07BD25F4-C9A1-4946-9D56-960F54213BBB}"/>
                </a:ext>
              </a:extLst>
            </p:cNvPr>
            <p:cNvPicPr>
              <a:picLocks noChangeAspect="1"/>
            </p:cNvPicPr>
            <p:nvPr/>
          </p:nvPicPr>
          <p:blipFill rotWithShape="1">
            <a:blip r:embed="rId2">
              <a:extLst>
                <a:ext uri="{28A0092B-C50C-407E-A947-70E740481C1C}">
                  <a14:useLocalDpi xmlns:a14="http://schemas.microsoft.com/office/drawing/2010/main" val="0"/>
                </a:ext>
              </a:extLst>
            </a:blip>
            <a:srcRect t="13460" b="-210"/>
            <a:stretch/>
          </p:blipFill>
          <p:spPr>
            <a:xfrm>
              <a:off x="-16042" y="0"/>
              <a:ext cx="12192000" cy="6858000"/>
            </a:xfrm>
            <a:prstGeom prst="rect">
              <a:avLst/>
            </a:prstGeom>
          </p:spPr>
        </p:pic>
        <p:sp>
          <p:nvSpPr>
            <p:cNvPr id="12" name="矩形 11">
              <a:extLst>
                <a:ext uri="{FF2B5EF4-FFF2-40B4-BE49-F238E27FC236}">
                  <a16:creationId xmlns:a16="http://schemas.microsoft.com/office/drawing/2014/main" id="{E3898D73-3164-4AD8-B478-D1676B077961}"/>
                </a:ext>
              </a:extLst>
            </p:cNvPr>
            <p:cNvSpPr/>
            <p:nvPr/>
          </p:nvSpPr>
          <p:spPr>
            <a:xfrm>
              <a:off x="-16042" y="0"/>
              <a:ext cx="12208042" cy="6858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微软雅黑" panose="020B0503020204020204" pitchFamily="34" charset="-122"/>
                <a:ea typeface="微软雅黑" panose="020B0503020204020204" pitchFamily="34" charset="-122"/>
              </a:endParaRPr>
            </a:p>
          </p:txBody>
        </p:sp>
      </p:grpSp>
      <p:sp>
        <p:nvSpPr>
          <p:cNvPr id="40" name="图片占位符 39">
            <a:extLst>
              <a:ext uri="{FF2B5EF4-FFF2-40B4-BE49-F238E27FC236}">
                <a16:creationId xmlns:a16="http://schemas.microsoft.com/office/drawing/2014/main" id="{FA7D7160-0802-45B6-8E66-FBE685961FB9}"/>
              </a:ext>
            </a:extLst>
          </p:cNvPr>
          <p:cNvSpPr>
            <a:spLocks noGrp="1"/>
          </p:cNvSpPr>
          <p:nvPr>
            <p:ph type="pic" sz="quarter" idx="14" hasCustomPrompt="1"/>
          </p:nvPr>
        </p:nvSpPr>
        <p:spPr>
          <a:xfrm>
            <a:off x="17165" y="1041723"/>
            <a:ext cx="12171600" cy="5047200"/>
          </a:xfrm>
          <a:prstGeom prst="rect">
            <a:avLst/>
          </a:prstGeom>
          <a:effectLst>
            <a:outerShdw blurRad="101600" sx="101000" sy="101000" algn="ctr" rotWithShape="0">
              <a:schemeClr val="accent1">
                <a:alpha val="20000"/>
              </a:schemeClr>
            </a:outerShdw>
          </a:effectLst>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42" name="灯片编号占位符 5">
            <a:extLst>
              <a:ext uri="{FF2B5EF4-FFF2-40B4-BE49-F238E27FC236}">
                <a16:creationId xmlns:a16="http://schemas.microsoft.com/office/drawing/2014/main" id="{84EF0090-F29A-4C13-9D60-2783523D23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455E531F-2611-47A6-9F44-BB771518CDE6}" type="slidenum">
              <a:rPr lang="zh-CN" altLang="en-US" smtClean="0"/>
              <a:pPr/>
              <a:t>‹#›</a:t>
            </a:fld>
            <a:endParaRPr lang="zh-CN" altLang="en-US" dirty="0"/>
          </a:p>
        </p:txBody>
      </p:sp>
      <p:sp>
        <p:nvSpPr>
          <p:cNvPr id="43" name="椭圆 42">
            <a:extLst>
              <a:ext uri="{FF2B5EF4-FFF2-40B4-BE49-F238E27FC236}">
                <a16:creationId xmlns:a16="http://schemas.microsoft.com/office/drawing/2014/main" id="{1B3DAC56-A018-4023-B9CB-A293BC0C1C22}"/>
              </a:ext>
            </a:extLst>
          </p:cNvPr>
          <p:cNvSpPr/>
          <p:nvPr userDrawn="1"/>
        </p:nvSpPr>
        <p:spPr>
          <a:xfrm rot="16200000">
            <a:off x="67680" y="96309"/>
            <a:ext cx="373150" cy="4556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4" name="矩形 43">
            <a:extLst>
              <a:ext uri="{FF2B5EF4-FFF2-40B4-BE49-F238E27FC236}">
                <a16:creationId xmlns:a16="http://schemas.microsoft.com/office/drawing/2014/main" id="{4252B67B-44F4-41BB-8B9A-62CF14282ECF}"/>
              </a:ext>
            </a:extLst>
          </p:cNvPr>
          <p:cNvSpPr/>
          <p:nvPr userDrawn="1"/>
        </p:nvSpPr>
        <p:spPr>
          <a:xfrm rot="16200000">
            <a:off x="-76097" y="198260"/>
            <a:ext cx="373293" cy="251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5" name="矩形 44">
            <a:extLst>
              <a:ext uri="{FF2B5EF4-FFF2-40B4-BE49-F238E27FC236}">
                <a16:creationId xmlns:a16="http://schemas.microsoft.com/office/drawing/2014/main" id="{6CD2D720-367D-4CA8-BB98-DA356035D9F8}"/>
              </a:ext>
            </a:extLst>
          </p:cNvPr>
          <p:cNvSpPr/>
          <p:nvPr userDrawn="1"/>
        </p:nvSpPr>
        <p:spPr>
          <a:xfrm flipV="1">
            <a:off x="2133603" y="562679"/>
            <a:ext cx="1010008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46" name="组合 45">
            <a:extLst>
              <a:ext uri="{FF2B5EF4-FFF2-40B4-BE49-F238E27FC236}">
                <a16:creationId xmlns:a16="http://schemas.microsoft.com/office/drawing/2014/main" id="{65045FC3-C4C0-461E-8FE7-F8341CA54F64}"/>
              </a:ext>
            </a:extLst>
          </p:cNvPr>
          <p:cNvGrpSpPr/>
          <p:nvPr userDrawn="1"/>
        </p:nvGrpSpPr>
        <p:grpSpPr>
          <a:xfrm rot="5400000" flipH="1">
            <a:off x="6989977" y="-4718972"/>
            <a:ext cx="373438" cy="10086184"/>
            <a:chOff x="4941757" y="-40272173"/>
            <a:chExt cx="2308494" cy="42790879"/>
          </a:xfrm>
          <a:solidFill>
            <a:schemeClr val="accent1"/>
          </a:solidFill>
        </p:grpSpPr>
        <p:sp>
          <p:nvSpPr>
            <p:cNvPr id="47" name="椭圆 46">
              <a:extLst>
                <a:ext uri="{FF2B5EF4-FFF2-40B4-BE49-F238E27FC236}">
                  <a16:creationId xmlns:a16="http://schemas.microsoft.com/office/drawing/2014/main" id="{D8B396B3-BAB3-455D-A5FA-A7F080AA0D6B}"/>
                </a:ext>
              </a:extLst>
            </p:cNvPr>
            <p:cNvSpPr/>
            <p:nvPr/>
          </p:nvSpPr>
          <p:spPr>
            <a:xfrm>
              <a:off x="4941757" y="408882"/>
              <a:ext cx="2307598" cy="210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8" name="矩形 47">
              <a:extLst>
                <a:ext uri="{FF2B5EF4-FFF2-40B4-BE49-F238E27FC236}">
                  <a16:creationId xmlns:a16="http://schemas.microsoft.com/office/drawing/2014/main" id="{E240F11B-5F18-417C-8E29-B24EAC0E3E25}"/>
                </a:ext>
              </a:extLst>
            </p:cNvPr>
            <p:cNvSpPr/>
            <p:nvPr/>
          </p:nvSpPr>
          <p:spPr>
            <a:xfrm>
              <a:off x="4942650" y="-40272173"/>
              <a:ext cx="2307601" cy="415463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pic>
        <p:nvPicPr>
          <p:cNvPr id="49" name="图片 48">
            <a:extLst>
              <a:ext uri="{FF2B5EF4-FFF2-40B4-BE49-F238E27FC236}">
                <a16:creationId xmlns:a16="http://schemas.microsoft.com/office/drawing/2014/main" id="{A7B37D84-B714-4D89-9A8E-860977BDE0EA}"/>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63068" y="-28730"/>
            <a:ext cx="1301142" cy="731892"/>
          </a:xfrm>
          <a:prstGeom prst="rect">
            <a:avLst/>
          </a:prstGeom>
        </p:spPr>
      </p:pic>
      <p:sp>
        <p:nvSpPr>
          <p:cNvPr id="50" name="矩形 49">
            <a:extLst>
              <a:ext uri="{FF2B5EF4-FFF2-40B4-BE49-F238E27FC236}">
                <a16:creationId xmlns:a16="http://schemas.microsoft.com/office/drawing/2014/main" id="{8C7547FF-3C34-4CBB-8ADA-61D9326C356B}"/>
              </a:ext>
            </a:extLst>
          </p:cNvPr>
          <p:cNvSpPr/>
          <p:nvPr userDrawn="1"/>
        </p:nvSpPr>
        <p:spPr>
          <a:xfrm>
            <a:off x="-19050" y="6525171"/>
            <a:ext cx="12204000" cy="3372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latin typeface="+mj-ea"/>
              <a:ea typeface="+mj-ea"/>
              <a:cs typeface="+mn-cs"/>
            </a:endParaRPr>
          </a:p>
        </p:txBody>
      </p:sp>
      <p:cxnSp>
        <p:nvCxnSpPr>
          <p:cNvPr id="51" name="直接连接符 50">
            <a:extLst>
              <a:ext uri="{FF2B5EF4-FFF2-40B4-BE49-F238E27FC236}">
                <a16:creationId xmlns:a16="http://schemas.microsoft.com/office/drawing/2014/main" id="{63542F8F-6758-417C-83A3-ECE0123A4B73}"/>
              </a:ext>
            </a:extLst>
          </p:cNvPr>
          <p:cNvCxnSpPr>
            <a:cxnSpLocks/>
          </p:cNvCxnSpPr>
          <p:nvPr userDrawn="1"/>
        </p:nvCxnSpPr>
        <p:spPr>
          <a:xfrm>
            <a:off x="0" y="6617618"/>
            <a:ext cx="121920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文本占位符 32">
            <a:extLst>
              <a:ext uri="{FF2B5EF4-FFF2-40B4-BE49-F238E27FC236}">
                <a16:creationId xmlns:a16="http://schemas.microsoft.com/office/drawing/2014/main" id="{C3E189CA-75A4-484C-8844-9696740ABA13}"/>
              </a:ext>
            </a:extLst>
          </p:cNvPr>
          <p:cNvSpPr>
            <a:spLocks noGrp="1"/>
          </p:cNvSpPr>
          <p:nvPr>
            <p:ph type="body" sz="quarter" idx="11" hasCustomPrompt="1"/>
          </p:nvPr>
        </p:nvSpPr>
        <p:spPr>
          <a:xfrm>
            <a:off x="456200" y="148240"/>
            <a:ext cx="1727403" cy="337294"/>
          </a:xfrm>
          <a:prstGeom prst="rect">
            <a:avLst/>
          </a:prstGeom>
        </p:spPr>
        <p:txBody>
          <a:bodyPr/>
          <a:lstStyle>
            <a:lvl1pPr marL="0" indent="0">
              <a:buNone/>
              <a:defRPr sz="2400" b="1">
                <a:solidFill>
                  <a:schemeClr val="accent1"/>
                </a:solidFill>
              </a:defRPr>
            </a:lvl1pPr>
          </a:lstStyle>
          <a:p>
            <a:pPr lvl="0"/>
            <a:r>
              <a:rPr lang="zh-CN" altLang="en-US" dirty="0"/>
              <a:t>一段图文页</a:t>
            </a:r>
          </a:p>
        </p:txBody>
      </p:sp>
      <p:sp>
        <p:nvSpPr>
          <p:cNvPr id="53" name="文本占位符 34">
            <a:extLst>
              <a:ext uri="{FF2B5EF4-FFF2-40B4-BE49-F238E27FC236}">
                <a16:creationId xmlns:a16="http://schemas.microsoft.com/office/drawing/2014/main" id="{043E6E6C-0E1A-4A4A-B8DF-5B411DEE8B12}"/>
              </a:ext>
            </a:extLst>
          </p:cNvPr>
          <p:cNvSpPr>
            <a:spLocks noGrp="1"/>
          </p:cNvSpPr>
          <p:nvPr>
            <p:ph type="body" sz="quarter" idx="12" hasCustomPrompt="1"/>
          </p:nvPr>
        </p:nvSpPr>
        <p:spPr>
          <a:xfrm>
            <a:off x="45280" y="168568"/>
            <a:ext cx="244139" cy="337295"/>
          </a:xfrm>
          <a:prstGeom prst="rect">
            <a:avLst/>
          </a:prstGeom>
        </p:spPr>
        <p:txBody>
          <a:bodyPr/>
          <a:lstStyle>
            <a:lvl1pPr marL="0" indent="0">
              <a:buNone/>
              <a:defRPr sz="2000" b="1">
                <a:solidFill>
                  <a:schemeClr val="bg1"/>
                </a:solidFill>
              </a:defRPr>
            </a:lvl1pPr>
          </a:lstStyle>
          <a:p>
            <a:pPr lvl="0"/>
            <a:r>
              <a:rPr lang="en-US" altLang="zh-CN" dirty="0"/>
              <a:t>1</a:t>
            </a:r>
            <a:endParaRPr lang="zh-CN" altLang="en-US" dirty="0"/>
          </a:p>
        </p:txBody>
      </p:sp>
      <p:sp>
        <p:nvSpPr>
          <p:cNvPr id="54" name="文本占位符 38">
            <a:extLst>
              <a:ext uri="{FF2B5EF4-FFF2-40B4-BE49-F238E27FC236}">
                <a16:creationId xmlns:a16="http://schemas.microsoft.com/office/drawing/2014/main" id="{7BAF9831-3320-420D-BB6A-38DB1A22A566}"/>
              </a:ext>
            </a:extLst>
          </p:cNvPr>
          <p:cNvSpPr>
            <a:spLocks noGrp="1"/>
          </p:cNvSpPr>
          <p:nvPr>
            <p:ph type="body" sz="quarter" idx="13"/>
          </p:nvPr>
        </p:nvSpPr>
        <p:spPr>
          <a:xfrm>
            <a:off x="2287359" y="181655"/>
            <a:ext cx="5065508" cy="337294"/>
          </a:xfrm>
          <a:prstGeom prst="rect">
            <a:avLst/>
          </a:prstGeom>
        </p:spPr>
        <p:txBody>
          <a:bodyPr/>
          <a:lstStyle>
            <a:lvl1pPr marL="0" indent="0">
              <a:buNone/>
              <a:defRPr sz="1800">
                <a:solidFill>
                  <a:schemeClr val="bg1"/>
                </a:solidFill>
              </a:defRPr>
            </a:lvl1pPr>
          </a:lstStyle>
          <a:p>
            <a:pPr lvl="0"/>
            <a:endParaRPr lang="zh-CN" altLang="en-US" dirty="0"/>
          </a:p>
        </p:txBody>
      </p:sp>
    </p:spTree>
    <p:extLst>
      <p:ext uri="{BB962C8B-B14F-4D97-AF65-F5344CB8AC3E}">
        <p14:creationId xmlns:p14="http://schemas.microsoft.com/office/powerpoint/2010/main" val="3952647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一段图文页-放大">
    <p:spTree>
      <p:nvGrpSpPr>
        <p:cNvPr id="1" name=""/>
        <p:cNvGrpSpPr/>
        <p:nvPr/>
      </p:nvGrpSpPr>
      <p:grpSpPr>
        <a:xfrm>
          <a:off x="0" y="0"/>
          <a:ext cx="0" cy="0"/>
          <a:chOff x="0" y="0"/>
          <a:chExt cx="0" cy="0"/>
        </a:xfrm>
      </p:grpSpPr>
      <p:grpSp>
        <p:nvGrpSpPr>
          <p:cNvPr id="12" name="组合 11">
            <a:extLst>
              <a:ext uri="{FF2B5EF4-FFF2-40B4-BE49-F238E27FC236}">
                <a16:creationId xmlns:a16="http://schemas.microsoft.com/office/drawing/2014/main" id="{7516B28E-CD75-47F7-9678-D6B468C848B0}"/>
              </a:ext>
            </a:extLst>
          </p:cNvPr>
          <p:cNvGrpSpPr/>
          <p:nvPr userDrawn="1"/>
        </p:nvGrpSpPr>
        <p:grpSpPr>
          <a:xfrm>
            <a:off x="-16042" y="0"/>
            <a:ext cx="12208042" cy="6858000"/>
            <a:chOff x="-16042" y="0"/>
            <a:chExt cx="12208042" cy="6858000"/>
          </a:xfrm>
        </p:grpSpPr>
        <p:pic>
          <p:nvPicPr>
            <p:cNvPr id="13" name="图片 12">
              <a:extLst>
                <a:ext uri="{FF2B5EF4-FFF2-40B4-BE49-F238E27FC236}">
                  <a16:creationId xmlns:a16="http://schemas.microsoft.com/office/drawing/2014/main" id="{1189A697-6CC7-4750-820B-A509B8961CAF}"/>
                </a:ext>
              </a:extLst>
            </p:cNvPr>
            <p:cNvPicPr>
              <a:picLocks noChangeAspect="1"/>
            </p:cNvPicPr>
            <p:nvPr/>
          </p:nvPicPr>
          <p:blipFill rotWithShape="1">
            <a:blip r:embed="rId2">
              <a:extLst>
                <a:ext uri="{28A0092B-C50C-407E-A947-70E740481C1C}">
                  <a14:useLocalDpi xmlns:a14="http://schemas.microsoft.com/office/drawing/2010/main" val="0"/>
                </a:ext>
              </a:extLst>
            </a:blip>
            <a:srcRect t="13460" b="-210"/>
            <a:stretch/>
          </p:blipFill>
          <p:spPr>
            <a:xfrm>
              <a:off x="-16042" y="0"/>
              <a:ext cx="12192000" cy="6858000"/>
            </a:xfrm>
            <a:prstGeom prst="rect">
              <a:avLst/>
            </a:prstGeom>
          </p:spPr>
        </p:pic>
        <p:sp>
          <p:nvSpPr>
            <p:cNvPr id="14" name="矩形 13">
              <a:extLst>
                <a:ext uri="{FF2B5EF4-FFF2-40B4-BE49-F238E27FC236}">
                  <a16:creationId xmlns:a16="http://schemas.microsoft.com/office/drawing/2014/main" id="{269994F9-15BC-4C90-99BD-A3E31777D7F8}"/>
                </a:ext>
              </a:extLst>
            </p:cNvPr>
            <p:cNvSpPr/>
            <p:nvPr/>
          </p:nvSpPr>
          <p:spPr>
            <a:xfrm>
              <a:off x="-16042" y="0"/>
              <a:ext cx="12208042" cy="6858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微软雅黑" panose="020B0503020204020204" pitchFamily="34" charset="-122"/>
                <a:ea typeface="微软雅黑" panose="020B0503020204020204" pitchFamily="34" charset="-122"/>
              </a:endParaRPr>
            </a:p>
          </p:txBody>
        </p:sp>
      </p:grpSp>
      <p:sp>
        <p:nvSpPr>
          <p:cNvPr id="4" name="图片占位符 3">
            <a:extLst>
              <a:ext uri="{FF2B5EF4-FFF2-40B4-BE49-F238E27FC236}">
                <a16:creationId xmlns:a16="http://schemas.microsoft.com/office/drawing/2014/main" id="{E095D055-5D2D-4807-A3BE-4D6C4F9E14FC}"/>
              </a:ext>
            </a:extLst>
          </p:cNvPr>
          <p:cNvSpPr>
            <a:spLocks noGrp="1"/>
          </p:cNvSpPr>
          <p:nvPr>
            <p:ph type="pic" sz="quarter" idx="14"/>
          </p:nvPr>
        </p:nvSpPr>
        <p:spPr>
          <a:xfrm>
            <a:off x="13494" y="0"/>
            <a:ext cx="12165013" cy="68580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添加图片后，点击格式，选择艺术效果，设置图片效果为虚化</a:t>
            </a:r>
          </a:p>
          <a:p>
            <a:endParaRPr lang="zh-CN" altLang="en-US" dirty="0"/>
          </a:p>
        </p:txBody>
      </p:sp>
      <p:sp>
        <p:nvSpPr>
          <p:cNvPr id="28" name="矩形 27">
            <a:extLst>
              <a:ext uri="{FF2B5EF4-FFF2-40B4-BE49-F238E27FC236}">
                <a16:creationId xmlns:a16="http://schemas.microsoft.com/office/drawing/2014/main" id="{5A60EDB1-E1E3-4417-B387-68FB03BF494F}"/>
              </a:ext>
            </a:extLst>
          </p:cNvPr>
          <p:cNvSpPr/>
          <p:nvPr userDrawn="1"/>
        </p:nvSpPr>
        <p:spPr>
          <a:xfrm>
            <a:off x="-19050" y="-6197"/>
            <a:ext cx="12190640" cy="2521810"/>
          </a:xfrm>
          <a:prstGeom prst="rect">
            <a:avLst/>
          </a:prstGeom>
          <a:gradFill>
            <a:gsLst>
              <a:gs pos="79588">
                <a:srgbClr val="FFFFFF">
                  <a:alpha val="20000"/>
                </a:srgbClr>
              </a:gs>
              <a:gs pos="55000">
                <a:schemeClr val="bg1"/>
              </a:gs>
              <a:gs pos="100000">
                <a:schemeClr val="bg1">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latin typeface="+mj-ea"/>
              <a:ea typeface="+mj-ea"/>
              <a:cs typeface="+mn-cs"/>
            </a:endParaRPr>
          </a:p>
        </p:txBody>
      </p:sp>
      <p:sp>
        <p:nvSpPr>
          <p:cNvPr id="42" name="图片占位符 41">
            <a:extLst>
              <a:ext uri="{FF2B5EF4-FFF2-40B4-BE49-F238E27FC236}">
                <a16:creationId xmlns:a16="http://schemas.microsoft.com/office/drawing/2014/main" id="{8DAB544C-6410-402E-966C-A16DDDDC8B39}"/>
              </a:ext>
            </a:extLst>
          </p:cNvPr>
          <p:cNvSpPr>
            <a:spLocks noGrp="1"/>
          </p:cNvSpPr>
          <p:nvPr>
            <p:ph type="pic" sz="quarter" idx="15"/>
          </p:nvPr>
        </p:nvSpPr>
        <p:spPr>
          <a:xfrm>
            <a:off x="974225" y="1623776"/>
            <a:ext cx="3722400" cy="3722400"/>
          </a:xfrm>
          <a:custGeom>
            <a:avLst/>
            <a:gdLst>
              <a:gd name="connsiteX0" fmla="*/ 1861200 w 3722400"/>
              <a:gd name="connsiteY0" fmla="*/ 0 h 3722400"/>
              <a:gd name="connsiteX1" fmla="*/ 3722400 w 3722400"/>
              <a:gd name="connsiteY1" fmla="*/ 1861200 h 3722400"/>
              <a:gd name="connsiteX2" fmla="*/ 1861200 w 3722400"/>
              <a:gd name="connsiteY2" fmla="*/ 3722400 h 3722400"/>
              <a:gd name="connsiteX3" fmla="*/ 0 w 3722400"/>
              <a:gd name="connsiteY3" fmla="*/ 1861200 h 3722400"/>
              <a:gd name="connsiteX4" fmla="*/ 1861200 w 3722400"/>
              <a:gd name="connsiteY4" fmla="*/ 0 h 372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2400" h="3722400">
                <a:moveTo>
                  <a:pt x="1861200" y="0"/>
                </a:moveTo>
                <a:cubicBezTo>
                  <a:pt x="2889112" y="0"/>
                  <a:pt x="3722400" y="833288"/>
                  <a:pt x="3722400" y="1861200"/>
                </a:cubicBezTo>
                <a:cubicBezTo>
                  <a:pt x="3722400" y="2889112"/>
                  <a:pt x="2889112" y="3722400"/>
                  <a:pt x="1861200" y="3722400"/>
                </a:cubicBezTo>
                <a:cubicBezTo>
                  <a:pt x="833288" y="3722400"/>
                  <a:pt x="0" y="2889112"/>
                  <a:pt x="0" y="1861200"/>
                </a:cubicBezTo>
                <a:cubicBezTo>
                  <a:pt x="0" y="833288"/>
                  <a:pt x="833288" y="0"/>
                  <a:pt x="1861200" y="0"/>
                </a:cubicBezTo>
                <a:close/>
              </a:path>
            </a:pathLst>
          </a:custGeom>
          <a:ln>
            <a:noFill/>
          </a:ln>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Tree>
    <p:extLst>
      <p:ext uri="{BB962C8B-B14F-4D97-AF65-F5344CB8AC3E}">
        <p14:creationId xmlns:p14="http://schemas.microsoft.com/office/powerpoint/2010/main" val="32936017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两段内容页-左右">
    <p:spTree>
      <p:nvGrpSpPr>
        <p:cNvPr id="1" name=""/>
        <p:cNvGrpSpPr/>
        <p:nvPr/>
      </p:nvGrpSpPr>
      <p:grpSpPr>
        <a:xfrm>
          <a:off x="0" y="0"/>
          <a:ext cx="0" cy="0"/>
          <a:chOff x="0" y="0"/>
          <a:chExt cx="0" cy="0"/>
        </a:xfrm>
      </p:grpSpPr>
      <p:sp>
        <p:nvSpPr>
          <p:cNvPr id="6" name="灯片编号占位符 5">
            <a:extLst>
              <a:ext uri="{FF2B5EF4-FFF2-40B4-BE49-F238E27FC236}">
                <a16:creationId xmlns:a16="http://schemas.microsoft.com/office/drawing/2014/main" id="{C35EA7A2-A906-48B9-AE5F-31A4D8DAA0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455E531F-2611-47A6-9F44-BB771518CDE6}" type="slidenum">
              <a:rPr lang="zh-CN" altLang="en-US" smtClean="0"/>
              <a:pPr/>
              <a:t>‹#›</a:t>
            </a:fld>
            <a:endParaRPr lang="zh-CN" altLang="en-US" dirty="0"/>
          </a:p>
        </p:txBody>
      </p:sp>
      <p:grpSp>
        <p:nvGrpSpPr>
          <p:cNvPr id="7" name="组合 6">
            <a:extLst>
              <a:ext uri="{FF2B5EF4-FFF2-40B4-BE49-F238E27FC236}">
                <a16:creationId xmlns:a16="http://schemas.microsoft.com/office/drawing/2014/main" id="{A30DA8F0-E4AB-4010-93EB-153DDA052513}"/>
              </a:ext>
            </a:extLst>
          </p:cNvPr>
          <p:cNvGrpSpPr/>
          <p:nvPr userDrawn="1"/>
        </p:nvGrpSpPr>
        <p:grpSpPr>
          <a:xfrm>
            <a:off x="-16042" y="0"/>
            <a:ext cx="12208042" cy="6858000"/>
            <a:chOff x="-16042" y="0"/>
            <a:chExt cx="12208042" cy="6858000"/>
          </a:xfrm>
        </p:grpSpPr>
        <p:pic>
          <p:nvPicPr>
            <p:cNvPr id="8" name="图片 7">
              <a:extLst>
                <a:ext uri="{FF2B5EF4-FFF2-40B4-BE49-F238E27FC236}">
                  <a16:creationId xmlns:a16="http://schemas.microsoft.com/office/drawing/2014/main" id="{760EFD95-CF9D-45C9-B8C5-3103F0CEDE2F}"/>
                </a:ext>
              </a:extLst>
            </p:cNvPr>
            <p:cNvPicPr>
              <a:picLocks noChangeAspect="1"/>
            </p:cNvPicPr>
            <p:nvPr/>
          </p:nvPicPr>
          <p:blipFill rotWithShape="1">
            <a:blip r:embed="rId2">
              <a:extLst>
                <a:ext uri="{28A0092B-C50C-407E-A947-70E740481C1C}">
                  <a14:useLocalDpi xmlns:a14="http://schemas.microsoft.com/office/drawing/2010/main" val="0"/>
                </a:ext>
              </a:extLst>
            </a:blip>
            <a:srcRect t="13460" b="-210"/>
            <a:stretch/>
          </p:blipFill>
          <p:spPr>
            <a:xfrm>
              <a:off x="-16042" y="0"/>
              <a:ext cx="12192000" cy="6858000"/>
            </a:xfrm>
            <a:prstGeom prst="rect">
              <a:avLst/>
            </a:prstGeom>
          </p:spPr>
        </p:pic>
        <p:sp>
          <p:nvSpPr>
            <p:cNvPr id="9" name="矩形 8">
              <a:extLst>
                <a:ext uri="{FF2B5EF4-FFF2-40B4-BE49-F238E27FC236}">
                  <a16:creationId xmlns:a16="http://schemas.microsoft.com/office/drawing/2014/main" id="{2A230044-575A-44CA-8D61-05ED25FE3464}"/>
                </a:ext>
              </a:extLst>
            </p:cNvPr>
            <p:cNvSpPr/>
            <p:nvPr/>
          </p:nvSpPr>
          <p:spPr>
            <a:xfrm>
              <a:off x="-16042" y="0"/>
              <a:ext cx="12208042" cy="6858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微软雅黑" panose="020B0503020204020204" pitchFamily="34" charset="-122"/>
                <a:ea typeface="微软雅黑" panose="020B0503020204020204" pitchFamily="34" charset="-122"/>
              </a:endParaRPr>
            </a:p>
          </p:txBody>
        </p:sp>
      </p:grpSp>
      <p:sp>
        <p:nvSpPr>
          <p:cNvPr id="10" name="椭圆 9">
            <a:extLst>
              <a:ext uri="{FF2B5EF4-FFF2-40B4-BE49-F238E27FC236}">
                <a16:creationId xmlns:a16="http://schemas.microsoft.com/office/drawing/2014/main" id="{87B5F9C3-6EA6-4060-B20A-3723651AB490}"/>
              </a:ext>
            </a:extLst>
          </p:cNvPr>
          <p:cNvSpPr/>
          <p:nvPr userDrawn="1"/>
        </p:nvSpPr>
        <p:spPr>
          <a:xfrm rot="16200000">
            <a:off x="67680" y="96309"/>
            <a:ext cx="373150" cy="4556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id="{F0B7327C-CCC3-4593-BC6C-E327B323D8CA}"/>
              </a:ext>
            </a:extLst>
          </p:cNvPr>
          <p:cNvSpPr/>
          <p:nvPr userDrawn="1"/>
        </p:nvSpPr>
        <p:spPr>
          <a:xfrm rot="16200000">
            <a:off x="-76097" y="198260"/>
            <a:ext cx="373293" cy="251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2" name="矩形 11">
            <a:extLst>
              <a:ext uri="{FF2B5EF4-FFF2-40B4-BE49-F238E27FC236}">
                <a16:creationId xmlns:a16="http://schemas.microsoft.com/office/drawing/2014/main" id="{E00F0DA9-3D1E-4B91-A3CD-4244B7255269}"/>
              </a:ext>
            </a:extLst>
          </p:cNvPr>
          <p:cNvSpPr/>
          <p:nvPr userDrawn="1"/>
        </p:nvSpPr>
        <p:spPr>
          <a:xfrm flipV="1">
            <a:off x="2133603" y="562679"/>
            <a:ext cx="1010008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13" name="组合 12">
            <a:extLst>
              <a:ext uri="{FF2B5EF4-FFF2-40B4-BE49-F238E27FC236}">
                <a16:creationId xmlns:a16="http://schemas.microsoft.com/office/drawing/2014/main" id="{5EF68952-C44F-46A9-8241-277D4E19987C}"/>
              </a:ext>
            </a:extLst>
          </p:cNvPr>
          <p:cNvGrpSpPr/>
          <p:nvPr userDrawn="1"/>
        </p:nvGrpSpPr>
        <p:grpSpPr>
          <a:xfrm rot="5400000" flipH="1">
            <a:off x="6989977" y="-4718972"/>
            <a:ext cx="373438" cy="10086184"/>
            <a:chOff x="4941757" y="-40272173"/>
            <a:chExt cx="2308494" cy="42790879"/>
          </a:xfrm>
          <a:solidFill>
            <a:schemeClr val="accent1"/>
          </a:solidFill>
        </p:grpSpPr>
        <p:sp>
          <p:nvSpPr>
            <p:cNvPr id="14" name="椭圆 13">
              <a:extLst>
                <a:ext uri="{FF2B5EF4-FFF2-40B4-BE49-F238E27FC236}">
                  <a16:creationId xmlns:a16="http://schemas.microsoft.com/office/drawing/2014/main" id="{50E45A2C-0DC0-49FB-BB38-E3356A71567D}"/>
                </a:ext>
              </a:extLst>
            </p:cNvPr>
            <p:cNvSpPr/>
            <p:nvPr/>
          </p:nvSpPr>
          <p:spPr>
            <a:xfrm>
              <a:off x="4941757" y="408882"/>
              <a:ext cx="2307598" cy="210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id="{0A28A47F-EF88-4FF0-9390-7B34462AE723}"/>
                </a:ext>
              </a:extLst>
            </p:cNvPr>
            <p:cNvSpPr/>
            <p:nvPr/>
          </p:nvSpPr>
          <p:spPr>
            <a:xfrm>
              <a:off x="4942650" y="-40272173"/>
              <a:ext cx="2307601" cy="415463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pic>
        <p:nvPicPr>
          <p:cNvPr id="16" name="图片 15">
            <a:extLst>
              <a:ext uri="{FF2B5EF4-FFF2-40B4-BE49-F238E27FC236}">
                <a16:creationId xmlns:a16="http://schemas.microsoft.com/office/drawing/2014/main" id="{FEBAE6DA-BEF5-486F-A68C-73CDBE95745E}"/>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63068" y="-28730"/>
            <a:ext cx="1301142" cy="731892"/>
          </a:xfrm>
          <a:prstGeom prst="rect">
            <a:avLst/>
          </a:prstGeom>
        </p:spPr>
      </p:pic>
      <p:sp>
        <p:nvSpPr>
          <p:cNvPr id="17" name="矩形 16">
            <a:extLst>
              <a:ext uri="{FF2B5EF4-FFF2-40B4-BE49-F238E27FC236}">
                <a16:creationId xmlns:a16="http://schemas.microsoft.com/office/drawing/2014/main" id="{93A91B7B-8661-4C2A-A5CD-08C77E2E545E}"/>
              </a:ext>
            </a:extLst>
          </p:cNvPr>
          <p:cNvSpPr/>
          <p:nvPr userDrawn="1"/>
        </p:nvSpPr>
        <p:spPr>
          <a:xfrm>
            <a:off x="-19050" y="6525171"/>
            <a:ext cx="12204000" cy="3372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latin typeface="+mj-ea"/>
              <a:ea typeface="+mj-ea"/>
              <a:cs typeface="+mn-cs"/>
            </a:endParaRPr>
          </a:p>
        </p:txBody>
      </p:sp>
      <p:cxnSp>
        <p:nvCxnSpPr>
          <p:cNvPr id="18" name="直接连接符 17">
            <a:extLst>
              <a:ext uri="{FF2B5EF4-FFF2-40B4-BE49-F238E27FC236}">
                <a16:creationId xmlns:a16="http://schemas.microsoft.com/office/drawing/2014/main" id="{C3B1BE6C-D925-4256-9EA2-E3F486BF9DAB}"/>
              </a:ext>
            </a:extLst>
          </p:cNvPr>
          <p:cNvCxnSpPr>
            <a:cxnSpLocks/>
          </p:cNvCxnSpPr>
          <p:nvPr userDrawn="1"/>
        </p:nvCxnSpPr>
        <p:spPr>
          <a:xfrm>
            <a:off x="0" y="6617618"/>
            <a:ext cx="121920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文本占位符 32">
            <a:extLst>
              <a:ext uri="{FF2B5EF4-FFF2-40B4-BE49-F238E27FC236}">
                <a16:creationId xmlns:a16="http://schemas.microsoft.com/office/drawing/2014/main" id="{6C9E0A9F-1E63-4574-9EBA-89155404DB0B}"/>
              </a:ext>
            </a:extLst>
          </p:cNvPr>
          <p:cNvSpPr>
            <a:spLocks noGrp="1"/>
          </p:cNvSpPr>
          <p:nvPr>
            <p:ph type="body" sz="quarter" idx="11" hasCustomPrompt="1"/>
          </p:nvPr>
        </p:nvSpPr>
        <p:spPr>
          <a:xfrm>
            <a:off x="456200" y="148240"/>
            <a:ext cx="1727403" cy="337294"/>
          </a:xfrm>
          <a:prstGeom prst="rect">
            <a:avLst/>
          </a:prstGeom>
        </p:spPr>
        <p:txBody>
          <a:bodyPr/>
          <a:lstStyle>
            <a:lvl1pPr marL="0" indent="0">
              <a:buNone/>
              <a:defRPr sz="2400" b="1">
                <a:solidFill>
                  <a:schemeClr val="accent1"/>
                </a:solidFill>
              </a:defRPr>
            </a:lvl1pPr>
          </a:lstStyle>
          <a:p>
            <a:pPr lvl="0"/>
            <a:r>
              <a:rPr lang="zh-CN" altLang="en-US" dirty="0"/>
              <a:t>两段内容页</a:t>
            </a:r>
          </a:p>
        </p:txBody>
      </p:sp>
      <p:sp>
        <p:nvSpPr>
          <p:cNvPr id="20" name="文本占位符 34">
            <a:extLst>
              <a:ext uri="{FF2B5EF4-FFF2-40B4-BE49-F238E27FC236}">
                <a16:creationId xmlns:a16="http://schemas.microsoft.com/office/drawing/2014/main" id="{246B6E97-14C8-4501-A9AC-733B6ADA860C}"/>
              </a:ext>
            </a:extLst>
          </p:cNvPr>
          <p:cNvSpPr>
            <a:spLocks noGrp="1"/>
          </p:cNvSpPr>
          <p:nvPr>
            <p:ph type="body" sz="quarter" idx="12" hasCustomPrompt="1"/>
          </p:nvPr>
        </p:nvSpPr>
        <p:spPr>
          <a:xfrm>
            <a:off x="45280" y="168568"/>
            <a:ext cx="244139" cy="337295"/>
          </a:xfrm>
          <a:prstGeom prst="rect">
            <a:avLst/>
          </a:prstGeom>
        </p:spPr>
        <p:txBody>
          <a:bodyPr/>
          <a:lstStyle>
            <a:lvl1pPr marL="0" indent="0">
              <a:buNone/>
              <a:defRPr sz="2000" b="1">
                <a:solidFill>
                  <a:schemeClr val="bg1"/>
                </a:solidFill>
              </a:defRPr>
            </a:lvl1pPr>
          </a:lstStyle>
          <a:p>
            <a:pPr lvl="0"/>
            <a:r>
              <a:rPr lang="en-US" altLang="zh-CN" dirty="0"/>
              <a:t>1</a:t>
            </a:r>
            <a:endParaRPr lang="zh-CN" altLang="en-US" dirty="0"/>
          </a:p>
        </p:txBody>
      </p:sp>
      <p:sp>
        <p:nvSpPr>
          <p:cNvPr id="21" name="文本占位符 38">
            <a:extLst>
              <a:ext uri="{FF2B5EF4-FFF2-40B4-BE49-F238E27FC236}">
                <a16:creationId xmlns:a16="http://schemas.microsoft.com/office/drawing/2014/main" id="{54AB2461-F502-4EFE-9EEC-DC83BC4C4C73}"/>
              </a:ext>
            </a:extLst>
          </p:cNvPr>
          <p:cNvSpPr>
            <a:spLocks noGrp="1"/>
          </p:cNvSpPr>
          <p:nvPr>
            <p:ph type="body" sz="quarter" idx="13"/>
          </p:nvPr>
        </p:nvSpPr>
        <p:spPr>
          <a:xfrm>
            <a:off x="2287359" y="181655"/>
            <a:ext cx="5065508" cy="337294"/>
          </a:xfrm>
          <a:prstGeom prst="rect">
            <a:avLst/>
          </a:prstGeom>
        </p:spPr>
        <p:txBody>
          <a:bodyPr/>
          <a:lstStyle>
            <a:lvl1pPr marL="0" indent="0">
              <a:buNone/>
              <a:defRPr sz="1800">
                <a:solidFill>
                  <a:schemeClr val="bg1"/>
                </a:solidFill>
              </a:defRPr>
            </a:lvl1pPr>
          </a:lstStyle>
          <a:p>
            <a:pPr lvl="0"/>
            <a:endParaRPr lang="zh-CN" altLang="en-US" dirty="0"/>
          </a:p>
        </p:txBody>
      </p:sp>
      <p:sp>
        <p:nvSpPr>
          <p:cNvPr id="37" name="图片占位符 36">
            <a:extLst>
              <a:ext uri="{FF2B5EF4-FFF2-40B4-BE49-F238E27FC236}">
                <a16:creationId xmlns:a16="http://schemas.microsoft.com/office/drawing/2014/main" id="{7B2FF2FB-09DD-4B68-9F2F-CA9A48AE73D8}"/>
              </a:ext>
            </a:extLst>
          </p:cNvPr>
          <p:cNvSpPr>
            <a:spLocks noGrp="1"/>
          </p:cNvSpPr>
          <p:nvPr>
            <p:ph type="pic" sz="quarter" idx="14"/>
          </p:nvPr>
        </p:nvSpPr>
        <p:spPr>
          <a:xfrm>
            <a:off x="3555900" y="1683000"/>
            <a:ext cx="5004000" cy="3492000"/>
          </a:xfrm>
          <a:custGeom>
            <a:avLst/>
            <a:gdLst>
              <a:gd name="connsiteX0" fmla="*/ 2502000 w 5004000"/>
              <a:gd name="connsiteY0" fmla="*/ 0 h 3492000"/>
              <a:gd name="connsiteX1" fmla="*/ 5004000 w 5004000"/>
              <a:gd name="connsiteY1" fmla="*/ 1746000 h 3492000"/>
              <a:gd name="connsiteX2" fmla="*/ 2502000 w 5004000"/>
              <a:gd name="connsiteY2" fmla="*/ 3492000 h 3492000"/>
              <a:gd name="connsiteX3" fmla="*/ 0 w 5004000"/>
              <a:gd name="connsiteY3" fmla="*/ 1746000 h 3492000"/>
              <a:gd name="connsiteX4" fmla="*/ 2502000 w 5004000"/>
              <a:gd name="connsiteY4" fmla="*/ 0 h 34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4000" h="3492000">
                <a:moveTo>
                  <a:pt x="2502000" y="0"/>
                </a:moveTo>
                <a:cubicBezTo>
                  <a:pt x="3883816" y="0"/>
                  <a:pt x="5004000" y="781711"/>
                  <a:pt x="5004000" y="1746000"/>
                </a:cubicBezTo>
                <a:cubicBezTo>
                  <a:pt x="5004000" y="2710289"/>
                  <a:pt x="3883816" y="3492000"/>
                  <a:pt x="2502000" y="3492000"/>
                </a:cubicBezTo>
                <a:cubicBezTo>
                  <a:pt x="1120184" y="3492000"/>
                  <a:pt x="0" y="2710289"/>
                  <a:pt x="0" y="1746000"/>
                </a:cubicBezTo>
                <a:cubicBezTo>
                  <a:pt x="0" y="781711"/>
                  <a:pt x="1120184" y="0"/>
                  <a:pt x="2502000" y="0"/>
                </a:cubicBezTo>
                <a:close/>
              </a:path>
            </a:pathLst>
          </a:custGeom>
          <a:ln>
            <a:noFill/>
          </a:ln>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Tree>
    <p:extLst>
      <p:ext uri="{BB962C8B-B14F-4D97-AF65-F5344CB8AC3E}">
        <p14:creationId xmlns:p14="http://schemas.microsoft.com/office/powerpoint/2010/main" val="5382118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两段内容页-上下">
    <p:spTree>
      <p:nvGrpSpPr>
        <p:cNvPr id="1" name=""/>
        <p:cNvGrpSpPr/>
        <p:nvPr/>
      </p:nvGrpSpPr>
      <p:grpSpPr>
        <a:xfrm>
          <a:off x="0" y="0"/>
          <a:ext cx="0" cy="0"/>
          <a:chOff x="0" y="0"/>
          <a:chExt cx="0" cy="0"/>
        </a:xfrm>
      </p:grpSpPr>
      <p:sp>
        <p:nvSpPr>
          <p:cNvPr id="8" name="灯片编号占位符 5">
            <a:extLst>
              <a:ext uri="{FF2B5EF4-FFF2-40B4-BE49-F238E27FC236}">
                <a16:creationId xmlns:a16="http://schemas.microsoft.com/office/drawing/2014/main" id="{E736796C-BA22-4945-87E3-0BA4DC1239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455E531F-2611-47A6-9F44-BB771518CDE6}" type="slidenum">
              <a:rPr lang="zh-CN" altLang="en-US" smtClean="0"/>
              <a:pPr/>
              <a:t>‹#›</a:t>
            </a:fld>
            <a:endParaRPr lang="zh-CN" altLang="en-US" dirty="0"/>
          </a:p>
        </p:txBody>
      </p:sp>
      <p:grpSp>
        <p:nvGrpSpPr>
          <p:cNvPr id="9" name="组合 8">
            <a:extLst>
              <a:ext uri="{FF2B5EF4-FFF2-40B4-BE49-F238E27FC236}">
                <a16:creationId xmlns:a16="http://schemas.microsoft.com/office/drawing/2014/main" id="{28FCABF7-10BC-4997-BDCD-BBF972970F7F}"/>
              </a:ext>
            </a:extLst>
          </p:cNvPr>
          <p:cNvGrpSpPr/>
          <p:nvPr userDrawn="1"/>
        </p:nvGrpSpPr>
        <p:grpSpPr>
          <a:xfrm>
            <a:off x="-16042" y="0"/>
            <a:ext cx="12208042" cy="6858000"/>
            <a:chOff x="-16042" y="0"/>
            <a:chExt cx="12208042" cy="6858000"/>
          </a:xfrm>
        </p:grpSpPr>
        <p:pic>
          <p:nvPicPr>
            <p:cNvPr id="10" name="图片 9">
              <a:extLst>
                <a:ext uri="{FF2B5EF4-FFF2-40B4-BE49-F238E27FC236}">
                  <a16:creationId xmlns:a16="http://schemas.microsoft.com/office/drawing/2014/main" id="{65F7FB51-B043-47E7-92C5-216C3751C4AA}"/>
                </a:ext>
              </a:extLst>
            </p:cNvPr>
            <p:cNvPicPr>
              <a:picLocks noChangeAspect="1"/>
            </p:cNvPicPr>
            <p:nvPr/>
          </p:nvPicPr>
          <p:blipFill rotWithShape="1">
            <a:blip r:embed="rId2">
              <a:extLst>
                <a:ext uri="{28A0092B-C50C-407E-A947-70E740481C1C}">
                  <a14:useLocalDpi xmlns:a14="http://schemas.microsoft.com/office/drawing/2010/main" val="0"/>
                </a:ext>
              </a:extLst>
            </a:blip>
            <a:srcRect t="13460" b="-210"/>
            <a:stretch/>
          </p:blipFill>
          <p:spPr>
            <a:xfrm>
              <a:off x="-16042" y="0"/>
              <a:ext cx="12192000" cy="6858000"/>
            </a:xfrm>
            <a:prstGeom prst="rect">
              <a:avLst/>
            </a:prstGeom>
          </p:spPr>
        </p:pic>
        <p:sp>
          <p:nvSpPr>
            <p:cNvPr id="11" name="矩形 10">
              <a:extLst>
                <a:ext uri="{FF2B5EF4-FFF2-40B4-BE49-F238E27FC236}">
                  <a16:creationId xmlns:a16="http://schemas.microsoft.com/office/drawing/2014/main" id="{D1CEB978-9188-4FDB-8877-30F4E53F2A49}"/>
                </a:ext>
              </a:extLst>
            </p:cNvPr>
            <p:cNvSpPr/>
            <p:nvPr/>
          </p:nvSpPr>
          <p:spPr>
            <a:xfrm>
              <a:off x="-16042" y="0"/>
              <a:ext cx="12208042" cy="6858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微软雅黑" panose="020B0503020204020204" pitchFamily="34" charset="-122"/>
                <a:ea typeface="微软雅黑" panose="020B0503020204020204" pitchFamily="34" charset="-122"/>
              </a:endParaRPr>
            </a:p>
          </p:txBody>
        </p:sp>
      </p:grpSp>
      <p:sp>
        <p:nvSpPr>
          <p:cNvPr id="12" name="椭圆 11">
            <a:extLst>
              <a:ext uri="{FF2B5EF4-FFF2-40B4-BE49-F238E27FC236}">
                <a16:creationId xmlns:a16="http://schemas.microsoft.com/office/drawing/2014/main" id="{6F0F8E76-2931-4C09-A1DC-1A81CC1DCD50}"/>
              </a:ext>
            </a:extLst>
          </p:cNvPr>
          <p:cNvSpPr/>
          <p:nvPr userDrawn="1"/>
        </p:nvSpPr>
        <p:spPr>
          <a:xfrm rot="16200000">
            <a:off x="67680" y="96309"/>
            <a:ext cx="373150" cy="4556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E4D14EAC-FE82-413D-BE50-F4A8D44055B1}"/>
              </a:ext>
            </a:extLst>
          </p:cNvPr>
          <p:cNvSpPr/>
          <p:nvPr userDrawn="1"/>
        </p:nvSpPr>
        <p:spPr>
          <a:xfrm rot="16200000">
            <a:off x="-76097" y="198260"/>
            <a:ext cx="373293" cy="251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C09076ED-4E82-4634-9F54-4B7B931347A5}"/>
              </a:ext>
            </a:extLst>
          </p:cNvPr>
          <p:cNvSpPr/>
          <p:nvPr userDrawn="1"/>
        </p:nvSpPr>
        <p:spPr>
          <a:xfrm flipV="1">
            <a:off x="2133603" y="562679"/>
            <a:ext cx="1010008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15" name="组合 14">
            <a:extLst>
              <a:ext uri="{FF2B5EF4-FFF2-40B4-BE49-F238E27FC236}">
                <a16:creationId xmlns:a16="http://schemas.microsoft.com/office/drawing/2014/main" id="{34456B20-81AC-4038-B18E-1B6829091FEE}"/>
              </a:ext>
            </a:extLst>
          </p:cNvPr>
          <p:cNvGrpSpPr/>
          <p:nvPr userDrawn="1"/>
        </p:nvGrpSpPr>
        <p:grpSpPr>
          <a:xfrm rot="5400000" flipH="1">
            <a:off x="6989977" y="-4718972"/>
            <a:ext cx="373438" cy="10086184"/>
            <a:chOff x="4941757" y="-40272173"/>
            <a:chExt cx="2308494" cy="42790879"/>
          </a:xfrm>
          <a:solidFill>
            <a:schemeClr val="accent1"/>
          </a:solidFill>
        </p:grpSpPr>
        <p:sp>
          <p:nvSpPr>
            <p:cNvPr id="16" name="椭圆 15">
              <a:extLst>
                <a:ext uri="{FF2B5EF4-FFF2-40B4-BE49-F238E27FC236}">
                  <a16:creationId xmlns:a16="http://schemas.microsoft.com/office/drawing/2014/main" id="{A0B9F64E-7AA7-4C80-A98F-4A74B4C65E39}"/>
                </a:ext>
              </a:extLst>
            </p:cNvPr>
            <p:cNvSpPr/>
            <p:nvPr/>
          </p:nvSpPr>
          <p:spPr>
            <a:xfrm>
              <a:off x="4941757" y="408882"/>
              <a:ext cx="2307598" cy="210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BE88FB2F-F659-49E3-9F87-EEAAA6CD7E58}"/>
                </a:ext>
              </a:extLst>
            </p:cNvPr>
            <p:cNvSpPr/>
            <p:nvPr/>
          </p:nvSpPr>
          <p:spPr>
            <a:xfrm>
              <a:off x="4942650" y="-40272173"/>
              <a:ext cx="2307601" cy="415463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pic>
        <p:nvPicPr>
          <p:cNvPr id="18" name="图片 17">
            <a:extLst>
              <a:ext uri="{FF2B5EF4-FFF2-40B4-BE49-F238E27FC236}">
                <a16:creationId xmlns:a16="http://schemas.microsoft.com/office/drawing/2014/main" id="{003FEB31-FE76-40FA-B553-A500770C91FA}"/>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63068" y="-28730"/>
            <a:ext cx="1301142" cy="731892"/>
          </a:xfrm>
          <a:prstGeom prst="rect">
            <a:avLst/>
          </a:prstGeom>
        </p:spPr>
      </p:pic>
      <p:sp>
        <p:nvSpPr>
          <p:cNvPr id="19" name="矩形 18">
            <a:extLst>
              <a:ext uri="{FF2B5EF4-FFF2-40B4-BE49-F238E27FC236}">
                <a16:creationId xmlns:a16="http://schemas.microsoft.com/office/drawing/2014/main" id="{170D9D1A-4F50-4E4E-995D-F45FA57062F5}"/>
              </a:ext>
            </a:extLst>
          </p:cNvPr>
          <p:cNvSpPr/>
          <p:nvPr userDrawn="1"/>
        </p:nvSpPr>
        <p:spPr>
          <a:xfrm>
            <a:off x="-19050" y="6525171"/>
            <a:ext cx="12204000" cy="3372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latin typeface="+mj-ea"/>
              <a:ea typeface="+mj-ea"/>
              <a:cs typeface="+mn-cs"/>
            </a:endParaRPr>
          </a:p>
        </p:txBody>
      </p:sp>
      <p:cxnSp>
        <p:nvCxnSpPr>
          <p:cNvPr id="20" name="直接连接符 19">
            <a:extLst>
              <a:ext uri="{FF2B5EF4-FFF2-40B4-BE49-F238E27FC236}">
                <a16:creationId xmlns:a16="http://schemas.microsoft.com/office/drawing/2014/main" id="{869BE3EC-183F-47ED-80DE-4DEDE6E5164B}"/>
              </a:ext>
            </a:extLst>
          </p:cNvPr>
          <p:cNvCxnSpPr>
            <a:cxnSpLocks/>
          </p:cNvCxnSpPr>
          <p:nvPr userDrawn="1"/>
        </p:nvCxnSpPr>
        <p:spPr>
          <a:xfrm>
            <a:off x="0" y="6617618"/>
            <a:ext cx="121920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文本占位符 32">
            <a:extLst>
              <a:ext uri="{FF2B5EF4-FFF2-40B4-BE49-F238E27FC236}">
                <a16:creationId xmlns:a16="http://schemas.microsoft.com/office/drawing/2014/main" id="{6CAAB435-D616-4727-99AA-56CADE341FED}"/>
              </a:ext>
            </a:extLst>
          </p:cNvPr>
          <p:cNvSpPr>
            <a:spLocks noGrp="1"/>
          </p:cNvSpPr>
          <p:nvPr>
            <p:ph type="body" sz="quarter" idx="11" hasCustomPrompt="1"/>
          </p:nvPr>
        </p:nvSpPr>
        <p:spPr>
          <a:xfrm>
            <a:off x="456200" y="148240"/>
            <a:ext cx="1727403" cy="337294"/>
          </a:xfrm>
          <a:prstGeom prst="rect">
            <a:avLst/>
          </a:prstGeom>
        </p:spPr>
        <p:txBody>
          <a:bodyPr/>
          <a:lstStyle>
            <a:lvl1pPr marL="0" indent="0">
              <a:buNone/>
              <a:defRPr sz="2400" b="1">
                <a:solidFill>
                  <a:schemeClr val="accent1"/>
                </a:solidFill>
              </a:defRPr>
            </a:lvl1pPr>
          </a:lstStyle>
          <a:p>
            <a:pPr lvl="0"/>
            <a:r>
              <a:rPr lang="zh-CN" altLang="en-US" dirty="0"/>
              <a:t>两段内容页</a:t>
            </a:r>
          </a:p>
        </p:txBody>
      </p:sp>
      <p:sp>
        <p:nvSpPr>
          <p:cNvPr id="22" name="文本占位符 34">
            <a:extLst>
              <a:ext uri="{FF2B5EF4-FFF2-40B4-BE49-F238E27FC236}">
                <a16:creationId xmlns:a16="http://schemas.microsoft.com/office/drawing/2014/main" id="{7EFB81CF-14EC-4CD8-984E-25DFD03884BB}"/>
              </a:ext>
            </a:extLst>
          </p:cNvPr>
          <p:cNvSpPr>
            <a:spLocks noGrp="1"/>
          </p:cNvSpPr>
          <p:nvPr>
            <p:ph type="body" sz="quarter" idx="12" hasCustomPrompt="1"/>
          </p:nvPr>
        </p:nvSpPr>
        <p:spPr>
          <a:xfrm>
            <a:off x="45280" y="168568"/>
            <a:ext cx="244139" cy="337295"/>
          </a:xfrm>
          <a:prstGeom prst="rect">
            <a:avLst/>
          </a:prstGeom>
        </p:spPr>
        <p:txBody>
          <a:bodyPr/>
          <a:lstStyle>
            <a:lvl1pPr marL="0" indent="0">
              <a:buNone/>
              <a:defRPr sz="2000" b="1">
                <a:solidFill>
                  <a:schemeClr val="bg1"/>
                </a:solidFill>
              </a:defRPr>
            </a:lvl1pPr>
          </a:lstStyle>
          <a:p>
            <a:pPr lvl="0"/>
            <a:r>
              <a:rPr lang="en-US" altLang="zh-CN" dirty="0"/>
              <a:t>1</a:t>
            </a:r>
            <a:endParaRPr lang="zh-CN" altLang="en-US" dirty="0"/>
          </a:p>
        </p:txBody>
      </p:sp>
      <p:sp>
        <p:nvSpPr>
          <p:cNvPr id="23" name="文本占位符 38">
            <a:extLst>
              <a:ext uri="{FF2B5EF4-FFF2-40B4-BE49-F238E27FC236}">
                <a16:creationId xmlns:a16="http://schemas.microsoft.com/office/drawing/2014/main" id="{E6C0D890-B337-4C3F-8D5F-64A0DF6BA9DB}"/>
              </a:ext>
            </a:extLst>
          </p:cNvPr>
          <p:cNvSpPr>
            <a:spLocks noGrp="1"/>
          </p:cNvSpPr>
          <p:nvPr>
            <p:ph type="body" sz="quarter" idx="13"/>
          </p:nvPr>
        </p:nvSpPr>
        <p:spPr>
          <a:xfrm>
            <a:off x="2287359" y="181655"/>
            <a:ext cx="5065508" cy="337294"/>
          </a:xfrm>
          <a:prstGeom prst="rect">
            <a:avLst/>
          </a:prstGeom>
        </p:spPr>
        <p:txBody>
          <a:bodyPr/>
          <a:lstStyle>
            <a:lvl1pPr marL="0" indent="0">
              <a:buNone/>
              <a:defRPr sz="1800">
                <a:solidFill>
                  <a:schemeClr val="bg1"/>
                </a:solidFill>
              </a:defRPr>
            </a:lvl1pPr>
          </a:lstStyle>
          <a:p>
            <a:pPr lvl="0"/>
            <a:endParaRPr lang="zh-CN" altLang="en-US" dirty="0"/>
          </a:p>
        </p:txBody>
      </p:sp>
      <p:sp>
        <p:nvSpPr>
          <p:cNvPr id="36" name="图片占位符 35">
            <a:extLst>
              <a:ext uri="{FF2B5EF4-FFF2-40B4-BE49-F238E27FC236}">
                <a16:creationId xmlns:a16="http://schemas.microsoft.com/office/drawing/2014/main" id="{BAAEB5E6-6E25-427C-9A1B-149EBAEA7909}"/>
              </a:ext>
            </a:extLst>
          </p:cNvPr>
          <p:cNvSpPr>
            <a:spLocks noGrp="1"/>
          </p:cNvSpPr>
          <p:nvPr userDrawn="1">
            <p:ph type="pic" sz="quarter" idx="14" hasCustomPrompt="1"/>
          </p:nvPr>
        </p:nvSpPr>
        <p:spPr>
          <a:xfrm>
            <a:off x="1077108" y="1666956"/>
            <a:ext cx="1979613" cy="1980000"/>
          </a:xfrm>
          <a:prstGeom prst="rect">
            <a:avLst/>
          </a:prstGeom>
        </p:spPr>
        <p:txBody>
          <a:bodyPr/>
          <a:lstStyle/>
          <a:p>
            <a:r>
              <a:rPr lang="zh-CN" altLang="en-US" dirty="0"/>
              <a:t>单击中间图标添加图片</a:t>
            </a:r>
          </a:p>
        </p:txBody>
      </p:sp>
      <p:sp>
        <p:nvSpPr>
          <p:cNvPr id="37" name="图片占位符 35">
            <a:extLst>
              <a:ext uri="{FF2B5EF4-FFF2-40B4-BE49-F238E27FC236}">
                <a16:creationId xmlns:a16="http://schemas.microsoft.com/office/drawing/2014/main" id="{8C0B7B02-A992-4175-86D8-06A4B0AA40AA}"/>
              </a:ext>
            </a:extLst>
          </p:cNvPr>
          <p:cNvSpPr>
            <a:spLocks noGrp="1"/>
          </p:cNvSpPr>
          <p:nvPr>
            <p:ph type="pic" sz="quarter" idx="15" hasCustomPrompt="1"/>
          </p:nvPr>
        </p:nvSpPr>
        <p:spPr>
          <a:xfrm>
            <a:off x="9153648" y="3929963"/>
            <a:ext cx="1979613" cy="1980000"/>
          </a:xfrm>
          <a:prstGeom prst="rect">
            <a:avLst/>
          </a:prstGeom>
        </p:spPr>
        <p:txBody>
          <a:bodyPr/>
          <a:lstStyle/>
          <a:p>
            <a:r>
              <a:rPr lang="zh-CN" altLang="en-US" dirty="0"/>
              <a:t>单击中间图标添加图片</a:t>
            </a:r>
          </a:p>
        </p:txBody>
      </p:sp>
    </p:spTree>
    <p:extLst>
      <p:ext uri="{BB962C8B-B14F-4D97-AF65-F5344CB8AC3E}">
        <p14:creationId xmlns:p14="http://schemas.microsoft.com/office/powerpoint/2010/main" val="3538080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版式1">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219CB1-2397-4554-BFF1-90C5A72845F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1000" contrast="40000"/>
                    </a14:imgEffect>
                  </a14:imgLayer>
                </a14:imgProps>
              </a:ext>
              <a:ext uri="{28A0092B-C50C-407E-A947-70E740481C1C}">
                <a14:useLocalDpi xmlns:a14="http://schemas.microsoft.com/office/drawing/2010/main" val="0"/>
              </a:ext>
            </a:extLst>
          </a:blip>
          <a:stretch>
            <a:fillRect/>
          </a:stretch>
        </p:blipFill>
        <p:spPr>
          <a:xfrm>
            <a:off x="0" y="0"/>
            <a:ext cx="12192000" cy="6882062"/>
          </a:xfrm>
          <a:prstGeom prst="rect">
            <a:avLst/>
          </a:prstGeom>
        </p:spPr>
      </p:pic>
      <p:sp>
        <p:nvSpPr>
          <p:cNvPr id="33" name="图片占位符 32">
            <a:extLst>
              <a:ext uri="{FF2B5EF4-FFF2-40B4-BE49-F238E27FC236}">
                <a16:creationId xmlns:a16="http://schemas.microsoft.com/office/drawing/2014/main" id="{7CAF8213-73CA-4B7F-BDCD-36616D3A16A5}"/>
              </a:ext>
            </a:extLst>
          </p:cNvPr>
          <p:cNvSpPr>
            <a:spLocks noGrp="1"/>
          </p:cNvSpPr>
          <p:nvPr>
            <p:ph type="pic" sz="quarter" idx="10" hasCustomPrompt="1"/>
          </p:nvPr>
        </p:nvSpPr>
        <p:spPr>
          <a:xfrm>
            <a:off x="0" y="0"/>
            <a:ext cx="4760474" cy="6858000"/>
          </a:xfrm>
          <a:custGeom>
            <a:avLst/>
            <a:gdLst>
              <a:gd name="connsiteX0" fmla="*/ 0 w 4760474"/>
              <a:gd name="connsiteY0" fmla="*/ 0 h 6858000"/>
              <a:gd name="connsiteX1" fmla="*/ 4109285 w 4760474"/>
              <a:gd name="connsiteY1" fmla="*/ 0 h 6858000"/>
              <a:gd name="connsiteX2" fmla="*/ 4184288 w 4760474"/>
              <a:gd name="connsiteY2" fmla="*/ 183961 h 6858000"/>
              <a:gd name="connsiteX3" fmla="*/ 4760474 w 4760474"/>
              <a:gd name="connsiteY3" fmla="*/ 3429001 h 6858000"/>
              <a:gd name="connsiteX4" fmla="*/ 4184288 w 4760474"/>
              <a:gd name="connsiteY4" fmla="*/ 6674041 h 6858000"/>
              <a:gd name="connsiteX5" fmla="*/ 4109286 w 4760474"/>
              <a:gd name="connsiteY5" fmla="*/ 6858000 h 6858000"/>
              <a:gd name="connsiteX6" fmla="*/ 0 w 476047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0474" h="6858000">
                <a:moveTo>
                  <a:pt x="0" y="0"/>
                </a:moveTo>
                <a:lnTo>
                  <a:pt x="4109285" y="0"/>
                </a:lnTo>
                <a:lnTo>
                  <a:pt x="4184288" y="183961"/>
                </a:lnTo>
                <a:cubicBezTo>
                  <a:pt x="4549921" y="1130163"/>
                  <a:pt x="4760474" y="2240919"/>
                  <a:pt x="4760474" y="3429001"/>
                </a:cubicBezTo>
                <a:cubicBezTo>
                  <a:pt x="4760474" y="4617084"/>
                  <a:pt x="4549921" y="5727839"/>
                  <a:pt x="4184288" y="6674041"/>
                </a:cubicBezTo>
                <a:lnTo>
                  <a:pt x="4109286" y="6858000"/>
                </a:lnTo>
                <a:lnTo>
                  <a:pt x="0" y="6858000"/>
                </a:lnTo>
                <a:close/>
              </a:path>
            </a:pathLst>
          </a:custGeom>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Tree>
    <p:extLst>
      <p:ext uri="{BB962C8B-B14F-4D97-AF65-F5344CB8AC3E}">
        <p14:creationId xmlns:p14="http://schemas.microsoft.com/office/powerpoint/2010/main" val="1010659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两段图文页-上下">
    <p:spTree>
      <p:nvGrpSpPr>
        <p:cNvPr id="1" name=""/>
        <p:cNvGrpSpPr/>
        <p:nvPr/>
      </p:nvGrpSpPr>
      <p:grpSpPr>
        <a:xfrm>
          <a:off x="0" y="0"/>
          <a:ext cx="0" cy="0"/>
          <a:chOff x="0" y="0"/>
          <a:chExt cx="0" cy="0"/>
        </a:xfrm>
      </p:grpSpPr>
      <p:sp>
        <p:nvSpPr>
          <p:cNvPr id="8" name="灯片编号占位符 5">
            <a:extLst>
              <a:ext uri="{FF2B5EF4-FFF2-40B4-BE49-F238E27FC236}">
                <a16:creationId xmlns:a16="http://schemas.microsoft.com/office/drawing/2014/main" id="{E736796C-BA22-4945-87E3-0BA4DC1239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455E531F-2611-47A6-9F44-BB771518CDE6}" type="slidenum">
              <a:rPr lang="zh-CN" altLang="en-US" smtClean="0"/>
              <a:pPr/>
              <a:t>‹#›</a:t>
            </a:fld>
            <a:endParaRPr lang="zh-CN" altLang="en-US" dirty="0"/>
          </a:p>
        </p:txBody>
      </p:sp>
      <p:grpSp>
        <p:nvGrpSpPr>
          <p:cNvPr id="9" name="组合 8">
            <a:extLst>
              <a:ext uri="{FF2B5EF4-FFF2-40B4-BE49-F238E27FC236}">
                <a16:creationId xmlns:a16="http://schemas.microsoft.com/office/drawing/2014/main" id="{28FCABF7-10BC-4997-BDCD-BBF972970F7F}"/>
              </a:ext>
            </a:extLst>
          </p:cNvPr>
          <p:cNvGrpSpPr/>
          <p:nvPr userDrawn="1"/>
        </p:nvGrpSpPr>
        <p:grpSpPr>
          <a:xfrm>
            <a:off x="-16042" y="0"/>
            <a:ext cx="12208042" cy="6858000"/>
            <a:chOff x="-16042" y="0"/>
            <a:chExt cx="12208042" cy="6858000"/>
          </a:xfrm>
        </p:grpSpPr>
        <p:pic>
          <p:nvPicPr>
            <p:cNvPr id="10" name="图片 9">
              <a:extLst>
                <a:ext uri="{FF2B5EF4-FFF2-40B4-BE49-F238E27FC236}">
                  <a16:creationId xmlns:a16="http://schemas.microsoft.com/office/drawing/2014/main" id="{65F7FB51-B043-47E7-92C5-216C3751C4AA}"/>
                </a:ext>
              </a:extLst>
            </p:cNvPr>
            <p:cNvPicPr>
              <a:picLocks noChangeAspect="1"/>
            </p:cNvPicPr>
            <p:nvPr/>
          </p:nvPicPr>
          <p:blipFill rotWithShape="1">
            <a:blip r:embed="rId2">
              <a:extLst>
                <a:ext uri="{28A0092B-C50C-407E-A947-70E740481C1C}">
                  <a14:useLocalDpi xmlns:a14="http://schemas.microsoft.com/office/drawing/2010/main" val="0"/>
                </a:ext>
              </a:extLst>
            </a:blip>
            <a:srcRect t="13460" b="-210"/>
            <a:stretch/>
          </p:blipFill>
          <p:spPr>
            <a:xfrm>
              <a:off x="-16042" y="0"/>
              <a:ext cx="12192000" cy="6858000"/>
            </a:xfrm>
            <a:prstGeom prst="rect">
              <a:avLst/>
            </a:prstGeom>
          </p:spPr>
        </p:pic>
        <p:sp>
          <p:nvSpPr>
            <p:cNvPr id="11" name="矩形 10">
              <a:extLst>
                <a:ext uri="{FF2B5EF4-FFF2-40B4-BE49-F238E27FC236}">
                  <a16:creationId xmlns:a16="http://schemas.microsoft.com/office/drawing/2014/main" id="{D1CEB978-9188-4FDB-8877-30F4E53F2A49}"/>
                </a:ext>
              </a:extLst>
            </p:cNvPr>
            <p:cNvSpPr/>
            <p:nvPr/>
          </p:nvSpPr>
          <p:spPr>
            <a:xfrm>
              <a:off x="-16042" y="0"/>
              <a:ext cx="12208042" cy="6858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微软雅黑" panose="020B0503020204020204" pitchFamily="34" charset="-122"/>
                <a:ea typeface="微软雅黑" panose="020B0503020204020204" pitchFamily="34" charset="-122"/>
              </a:endParaRPr>
            </a:p>
          </p:txBody>
        </p:sp>
      </p:grpSp>
      <p:sp>
        <p:nvSpPr>
          <p:cNvPr id="12" name="椭圆 11">
            <a:extLst>
              <a:ext uri="{FF2B5EF4-FFF2-40B4-BE49-F238E27FC236}">
                <a16:creationId xmlns:a16="http://schemas.microsoft.com/office/drawing/2014/main" id="{6F0F8E76-2931-4C09-A1DC-1A81CC1DCD50}"/>
              </a:ext>
            </a:extLst>
          </p:cNvPr>
          <p:cNvSpPr/>
          <p:nvPr userDrawn="1"/>
        </p:nvSpPr>
        <p:spPr>
          <a:xfrm rot="16200000">
            <a:off x="67680" y="96309"/>
            <a:ext cx="373150" cy="4556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E4D14EAC-FE82-413D-BE50-F4A8D44055B1}"/>
              </a:ext>
            </a:extLst>
          </p:cNvPr>
          <p:cNvSpPr/>
          <p:nvPr userDrawn="1"/>
        </p:nvSpPr>
        <p:spPr>
          <a:xfrm rot="16200000">
            <a:off x="-76097" y="198260"/>
            <a:ext cx="373293" cy="251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C09076ED-4E82-4634-9F54-4B7B931347A5}"/>
              </a:ext>
            </a:extLst>
          </p:cNvPr>
          <p:cNvSpPr/>
          <p:nvPr userDrawn="1"/>
        </p:nvSpPr>
        <p:spPr>
          <a:xfrm flipV="1">
            <a:off x="2133603" y="562679"/>
            <a:ext cx="1010008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15" name="组合 14">
            <a:extLst>
              <a:ext uri="{FF2B5EF4-FFF2-40B4-BE49-F238E27FC236}">
                <a16:creationId xmlns:a16="http://schemas.microsoft.com/office/drawing/2014/main" id="{34456B20-81AC-4038-B18E-1B6829091FEE}"/>
              </a:ext>
            </a:extLst>
          </p:cNvPr>
          <p:cNvGrpSpPr/>
          <p:nvPr userDrawn="1"/>
        </p:nvGrpSpPr>
        <p:grpSpPr>
          <a:xfrm rot="5400000" flipH="1">
            <a:off x="6989977" y="-4718972"/>
            <a:ext cx="373438" cy="10086184"/>
            <a:chOff x="4941757" y="-40272173"/>
            <a:chExt cx="2308494" cy="42790879"/>
          </a:xfrm>
          <a:solidFill>
            <a:schemeClr val="accent1"/>
          </a:solidFill>
        </p:grpSpPr>
        <p:sp>
          <p:nvSpPr>
            <p:cNvPr id="16" name="椭圆 15">
              <a:extLst>
                <a:ext uri="{FF2B5EF4-FFF2-40B4-BE49-F238E27FC236}">
                  <a16:creationId xmlns:a16="http://schemas.microsoft.com/office/drawing/2014/main" id="{A0B9F64E-7AA7-4C80-A98F-4A74B4C65E39}"/>
                </a:ext>
              </a:extLst>
            </p:cNvPr>
            <p:cNvSpPr/>
            <p:nvPr/>
          </p:nvSpPr>
          <p:spPr>
            <a:xfrm>
              <a:off x="4941757" y="408882"/>
              <a:ext cx="2307598" cy="210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BE88FB2F-F659-49E3-9F87-EEAAA6CD7E58}"/>
                </a:ext>
              </a:extLst>
            </p:cNvPr>
            <p:cNvSpPr/>
            <p:nvPr/>
          </p:nvSpPr>
          <p:spPr>
            <a:xfrm>
              <a:off x="4942650" y="-40272173"/>
              <a:ext cx="2307601" cy="415463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pic>
        <p:nvPicPr>
          <p:cNvPr id="18" name="图片 17">
            <a:extLst>
              <a:ext uri="{FF2B5EF4-FFF2-40B4-BE49-F238E27FC236}">
                <a16:creationId xmlns:a16="http://schemas.microsoft.com/office/drawing/2014/main" id="{003FEB31-FE76-40FA-B553-A500770C91FA}"/>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63068" y="-28730"/>
            <a:ext cx="1301142" cy="731892"/>
          </a:xfrm>
          <a:prstGeom prst="rect">
            <a:avLst/>
          </a:prstGeom>
        </p:spPr>
      </p:pic>
      <p:sp>
        <p:nvSpPr>
          <p:cNvPr id="19" name="矩形 18">
            <a:extLst>
              <a:ext uri="{FF2B5EF4-FFF2-40B4-BE49-F238E27FC236}">
                <a16:creationId xmlns:a16="http://schemas.microsoft.com/office/drawing/2014/main" id="{170D9D1A-4F50-4E4E-995D-F45FA57062F5}"/>
              </a:ext>
            </a:extLst>
          </p:cNvPr>
          <p:cNvSpPr/>
          <p:nvPr userDrawn="1"/>
        </p:nvSpPr>
        <p:spPr>
          <a:xfrm>
            <a:off x="-19050" y="6525171"/>
            <a:ext cx="12204000" cy="3372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latin typeface="+mj-ea"/>
              <a:ea typeface="+mj-ea"/>
              <a:cs typeface="+mn-cs"/>
            </a:endParaRPr>
          </a:p>
        </p:txBody>
      </p:sp>
      <p:cxnSp>
        <p:nvCxnSpPr>
          <p:cNvPr id="20" name="直接连接符 19">
            <a:extLst>
              <a:ext uri="{FF2B5EF4-FFF2-40B4-BE49-F238E27FC236}">
                <a16:creationId xmlns:a16="http://schemas.microsoft.com/office/drawing/2014/main" id="{869BE3EC-183F-47ED-80DE-4DEDE6E5164B}"/>
              </a:ext>
            </a:extLst>
          </p:cNvPr>
          <p:cNvCxnSpPr>
            <a:cxnSpLocks/>
          </p:cNvCxnSpPr>
          <p:nvPr userDrawn="1"/>
        </p:nvCxnSpPr>
        <p:spPr>
          <a:xfrm>
            <a:off x="0" y="6617618"/>
            <a:ext cx="121920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文本占位符 32">
            <a:extLst>
              <a:ext uri="{FF2B5EF4-FFF2-40B4-BE49-F238E27FC236}">
                <a16:creationId xmlns:a16="http://schemas.microsoft.com/office/drawing/2014/main" id="{6CAAB435-D616-4727-99AA-56CADE341FED}"/>
              </a:ext>
            </a:extLst>
          </p:cNvPr>
          <p:cNvSpPr>
            <a:spLocks noGrp="1"/>
          </p:cNvSpPr>
          <p:nvPr>
            <p:ph type="body" sz="quarter" idx="11" hasCustomPrompt="1"/>
          </p:nvPr>
        </p:nvSpPr>
        <p:spPr>
          <a:xfrm>
            <a:off x="456200" y="148240"/>
            <a:ext cx="1727403" cy="337294"/>
          </a:xfrm>
          <a:prstGeom prst="rect">
            <a:avLst/>
          </a:prstGeom>
        </p:spPr>
        <p:txBody>
          <a:bodyPr/>
          <a:lstStyle>
            <a:lvl1pPr marL="0" indent="0">
              <a:buNone/>
              <a:defRPr sz="2400" b="1">
                <a:solidFill>
                  <a:schemeClr val="accent1"/>
                </a:solidFill>
              </a:defRPr>
            </a:lvl1pPr>
          </a:lstStyle>
          <a:p>
            <a:pPr lvl="0"/>
            <a:r>
              <a:rPr lang="zh-CN" altLang="en-US" dirty="0"/>
              <a:t>两段图文页</a:t>
            </a:r>
          </a:p>
        </p:txBody>
      </p:sp>
      <p:sp>
        <p:nvSpPr>
          <p:cNvPr id="22" name="文本占位符 34">
            <a:extLst>
              <a:ext uri="{FF2B5EF4-FFF2-40B4-BE49-F238E27FC236}">
                <a16:creationId xmlns:a16="http://schemas.microsoft.com/office/drawing/2014/main" id="{7EFB81CF-14EC-4CD8-984E-25DFD03884BB}"/>
              </a:ext>
            </a:extLst>
          </p:cNvPr>
          <p:cNvSpPr>
            <a:spLocks noGrp="1"/>
          </p:cNvSpPr>
          <p:nvPr>
            <p:ph type="body" sz="quarter" idx="12" hasCustomPrompt="1"/>
          </p:nvPr>
        </p:nvSpPr>
        <p:spPr>
          <a:xfrm>
            <a:off x="45280" y="168568"/>
            <a:ext cx="244139" cy="337295"/>
          </a:xfrm>
          <a:prstGeom prst="rect">
            <a:avLst/>
          </a:prstGeom>
        </p:spPr>
        <p:txBody>
          <a:bodyPr/>
          <a:lstStyle>
            <a:lvl1pPr marL="0" indent="0">
              <a:buNone/>
              <a:defRPr sz="2000" b="1">
                <a:solidFill>
                  <a:schemeClr val="bg1"/>
                </a:solidFill>
              </a:defRPr>
            </a:lvl1pPr>
          </a:lstStyle>
          <a:p>
            <a:pPr lvl="0"/>
            <a:r>
              <a:rPr lang="en-US" altLang="zh-CN" dirty="0"/>
              <a:t>1</a:t>
            </a:r>
            <a:endParaRPr lang="zh-CN" altLang="en-US" dirty="0"/>
          </a:p>
        </p:txBody>
      </p:sp>
      <p:sp>
        <p:nvSpPr>
          <p:cNvPr id="23" name="文本占位符 38">
            <a:extLst>
              <a:ext uri="{FF2B5EF4-FFF2-40B4-BE49-F238E27FC236}">
                <a16:creationId xmlns:a16="http://schemas.microsoft.com/office/drawing/2014/main" id="{E6C0D890-B337-4C3F-8D5F-64A0DF6BA9DB}"/>
              </a:ext>
            </a:extLst>
          </p:cNvPr>
          <p:cNvSpPr>
            <a:spLocks noGrp="1"/>
          </p:cNvSpPr>
          <p:nvPr>
            <p:ph type="body" sz="quarter" idx="13"/>
          </p:nvPr>
        </p:nvSpPr>
        <p:spPr>
          <a:xfrm>
            <a:off x="2287359" y="181655"/>
            <a:ext cx="5065508" cy="337294"/>
          </a:xfrm>
          <a:prstGeom prst="rect">
            <a:avLst/>
          </a:prstGeom>
        </p:spPr>
        <p:txBody>
          <a:bodyPr/>
          <a:lstStyle>
            <a:lvl1pPr marL="0" indent="0">
              <a:buNone/>
              <a:defRPr sz="1800">
                <a:solidFill>
                  <a:schemeClr val="bg1"/>
                </a:solidFill>
              </a:defRPr>
            </a:lvl1pPr>
          </a:lstStyle>
          <a:p>
            <a:pPr lvl="0"/>
            <a:endParaRPr lang="zh-CN" altLang="en-US" dirty="0"/>
          </a:p>
        </p:txBody>
      </p:sp>
      <p:sp>
        <p:nvSpPr>
          <p:cNvPr id="5" name="图片占位符 4">
            <a:extLst>
              <a:ext uri="{FF2B5EF4-FFF2-40B4-BE49-F238E27FC236}">
                <a16:creationId xmlns:a16="http://schemas.microsoft.com/office/drawing/2014/main" id="{B16072BA-C5C1-492F-B463-197621E8FFB0}"/>
              </a:ext>
            </a:extLst>
          </p:cNvPr>
          <p:cNvSpPr>
            <a:spLocks noGrp="1"/>
          </p:cNvSpPr>
          <p:nvPr>
            <p:ph type="pic" sz="quarter" idx="14" hasCustomPrompt="1"/>
          </p:nvPr>
        </p:nvSpPr>
        <p:spPr>
          <a:xfrm>
            <a:off x="18798" y="869010"/>
            <a:ext cx="4377600" cy="2916000"/>
          </a:xfrm>
          <a:prstGeom prst="rect">
            <a:avLst/>
          </a:prstGeom>
          <a:effectLst>
            <a:outerShdw blurRad="63500" sx="102000" sy="102000" algn="ctr" rotWithShape="0">
              <a:prstClr val="black">
                <a:alpha val="35000"/>
              </a:prstClr>
            </a:outerShdw>
          </a:effectLst>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41" name="图片占位符 4">
            <a:extLst>
              <a:ext uri="{FF2B5EF4-FFF2-40B4-BE49-F238E27FC236}">
                <a16:creationId xmlns:a16="http://schemas.microsoft.com/office/drawing/2014/main" id="{B68D8562-FCB7-4E47-9DD3-948F1D598D0C}"/>
              </a:ext>
            </a:extLst>
          </p:cNvPr>
          <p:cNvSpPr>
            <a:spLocks noGrp="1"/>
          </p:cNvSpPr>
          <p:nvPr>
            <p:ph type="pic" sz="quarter" idx="15" hasCustomPrompt="1"/>
          </p:nvPr>
        </p:nvSpPr>
        <p:spPr>
          <a:xfrm>
            <a:off x="5206358" y="3723239"/>
            <a:ext cx="4694400" cy="2815200"/>
          </a:xfrm>
          <a:prstGeom prst="rect">
            <a:avLst/>
          </a:prstGeom>
          <a:effectLst>
            <a:outerShdw blurRad="63500" sx="102000" sy="102000" algn="ctr" rotWithShape="0">
              <a:prstClr val="black">
                <a:alpha val="33000"/>
              </a:prstClr>
            </a:outerShdw>
          </a:effectLst>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Tree>
    <p:extLst>
      <p:ext uri="{BB962C8B-B14F-4D97-AF65-F5344CB8AC3E}">
        <p14:creationId xmlns:p14="http://schemas.microsoft.com/office/powerpoint/2010/main" val="31847483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两段图文页-左右">
    <p:spTree>
      <p:nvGrpSpPr>
        <p:cNvPr id="1" name=""/>
        <p:cNvGrpSpPr/>
        <p:nvPr/>
      </p:nvGrpSpPr>
      <p:grpSpPr>
        <a:xfrm>
          <a:off x="0" y="0"/>
          <a:ext cx="0" cy="0"/>
          <a:chOff x="0" y="0"/>
          <a:chExt cx="0" cy="0"/>
        </a:xfrm>
      </p:grpSpPr>
      <p:sp>
        <p:nvSpPr>
          <p:cNvPr id="8" name="灯片编号占位符 5">
            <a:extLst>
              <a:ext uri="{FF2B5EF4-FFF2-40B4-BE49-F238E27FC236}">
                <a16:creationId xmlns:a16="http://schemas.microsoft.com/office/drawing/2014/main" id="{E736796C-BA22-4945-87E3-0BA4DC1239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455E531F-2611-47A6-9F44-BB771518CDE6}" type="slidenum">
              <a:rPr lang="zh-CN" altLang="en-US" smtClean="0"/>
              <a:pPr/>
              <a:t>‹#›</a:t>
            </a:fld>
            <a:endParaRPr lang="zh-CN" altLang="en-US" dirty="0"/>
          </a:p>
        </p:txBody>
      </p:sp>
      <p:grpSp>
        <p:nvGrpSpPr>
          <p:cNvPr id="9" name="组合 8">
            <a:extLst>
              <a:ext uri="{FF2B5EF4-FFF2-40B4-BE49-F238E27FC236}">
                <a16:creationId xmlns:a16="http://schemas.microsoft.com/office/drawing/2014/main" id="{28FCABF7-10BC-4997-BDCD-BBF972970F7F}"/>
              </a:ext>
            </a:extLst>
          </p:cNvPr>
          <p:cNvGrpSpPr/>
          <p:nvPr userDrawn="1"/>
        </p:nvGrpSpPr>
        <p:grpSpPr>
          <a:xfrm>
            <a:off x="-16042" y="0"/>
            <a:ext cx="12208042" cy="6858000"/>
            <a:chOff x="-16042" y="0"/>
            <a:chExt cx="12208042" cy="6858000"/>
          </a:xfrm>
        </p:grpSpPr>
        <p:pic>
          <p:nvPicPr>
            <p:cNvPr id="10" name="图片 9">
              <a:extLst>
                <a:ext uri="{FF2B5EF4-FFF2-40B4-BE49-F238E27FC236}">
                  <a16:creationId xmlns:a16="http://schemas.microsoft.com/office/drawing/2014/main" id="{65F7FB51-B043-47E7-92C5-216C3751C4AA}"/>
                </a:ext>
              </a:extLst>
            </p:cNvPr>
            <p:cNvPicPr>
              <a:picLocks noChangeAspect="1"/>
            </p:cNvPicPr>
            <p:nvPr/>
          </p:nvPicPr>
          <p:blipFill rotWithShape="1">
            <a:blip r:embed="rId2">
              <a:extLst>
                <a:ext uri="{28A0092B-C50C-407E-A947-70E740481C1C}">
                  <a14:useLocalDpi xmlns:a14="http://schemas.microsoft.com/office/drawing/2010/main" val="0"/>
                </a:ext>
              </a:extLst>
            </a:blip>
            <a:srcRect t="13460" b="-210"/>
            <a:stretch/>
          </p:blipFill>
          <p:spPr>
            <a:xfrm>
              <a:off x="-16042" y="0"/>
              <a:ext cx="12192000" cy="6858000"/>
            </a:xfrm>
            <a:prstGeom prst="rect">
              <a:avLst/>
            </a:prstGeom>
          </p:spPr>
        </p:pic>
        <p:sp>
          <p:nvSpPr>
            <p:cNvPr id="11" name="矩形 10">
              <a:extLst>
                <a:ext uri="{FF2B5EF4-FFF2-40B4-BE49-F238E27FC236}">
                  <a16:creationId xmlns:a16="http://schemas.microsoft.com/office/drawing/2014/main" id="{D1CEB978-9188-4FDB-8877-30F4E53F2A49}"/>
                </a:ext>
              </a:extLst>
            </p:cNvPr>
            <p:cNvSpPr/>
            <p:nvPr/>
          </p:nvSpPr>
          <p:spPr>
            <a:xfrm>
              <a:off x="-16042" y="0"/>
              <a:ext cx="12208042" cy="6858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微软雅黑" panose="020B0503020204020204" pitchFamily="34" charset="-122"/>
                <a:ea typeface="微软雅黑" panose="020B0503020204020204" pitchFamily="34" charset="-122"/>
              </a:endParaRPr>
            </a:p>
          </p:txBody>
        </p:sp>
      </p:grpSp>
      <p:sp>
        <p:nvSpPr>
          <p:cNvPr id="12" name="椭圆 11">
            <a:extLst>
              <a:ext uri="{FF2B5EF4-FFF2-40B4-BE49-F238E27FC236}">
                <a16:creationId xmlns:a16="http://schemas.microsoft.com/office/drawing/2014/main" id="{6F0F8E76-2931-4C09-A1DC-1A81CC1DCD50}"/>
              </a:ext>
            </a:extLst>
          </p:cNvPr>
          <p:cNvSpPr/>
          <p:nvPr userDrawn="1"/>
        </p:nvSpPr>
        <p:spPr>
          <a:xfrm rot="16200000">
            <a:off x="67680" y="96309"/>
            <a:ext cx="373150" cy="4556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E4D14EAC-FE82-413D-BE50-F4A8D44055B1}"/>
              </a:ext>
            </a:extLst>
          </p:cNvPr>
          <p:cNvSpPr/>
          <p:nvPr userDrawn="1"/>
        </p:nvSpPr>
        <p:spPr>
          <a:xfrm rot="16200000">
            <a:off x="-76097" y="198260"/>
            <a:ext cx="373293" cy="251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C09076ED-4E82-4634-9F54-4B7B931347A5}"/>
              </a:ext>
            </a:extLst>
          </p:cNvPr>
          <p:cNvSpPr/>
          <p:nvPr userDrawn="1"/>
        </p:nvSpPr>
        <p:spPr>
          <a:xfrm flipV="1">
            <a:off x="2133603" y="562679"/>
            <a:ext cx="1010008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15" name="组合 14">
            <a:extLst>
              <a:ext uri="{FF2B5EF4-FFF2-40B4-BE49-F238E27FC236}">
                <a16:creationId xmlns:a16="http://schemas.microsoft.com/office/drawing/2014/main" id="{34456B20-81AC-4038-B18E-1B6829091FEE}"/>
              </a:ext>
            </a:extLst>
          </p:cNvPr>
          <p:cNvGrpSpPr/>
          <p:nvPr userDrawn="1"/>
        </p:nvGrpSpPr>
        <p:grpSpPr>
          <a:xfrm rot="5400000" flipH="1">
            <a:off x="6989977" y="-4718972"/>
            <a:ext cx="373438" cy="10086184"/>
            <a:chOff x="4941757" y="-40272173"/>
            <a:chExt cx="2308494" cy="42790879"/>
          </a:xfrm>
          <a:solidFill>
            <a:schemeClr val="accent1"/>
          </a:solidFill>
        </p:grpSpPr>
        <p:sp>
          <p:nvSpPr>
            <p:cNvPr id="16" name="椭圆 15">
              <a:extLst>
                <a:ext uri="{FF2B5EF4-FFF2-40B4-BE49-F238E27FC236}">
                  <a16:creationId xmlns:a16="http://schemas.microsoft.com/office/drawing/2014/main" id="{A0B9F64E-7AA7-4C80-A98F-4A74B4C65E39}"/>
                </a:ext>
              </a:extLst>
            </p:cNvPr>
            <p:cNvSpPr/>
            <p:nvPr/>
          </p:nvSpPr>
          <p:spPr>
            <a:xfrm>
              <a:off x="4941757" y="408882"/>
              <a:ext cx="2307598" cy="210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BE88FB2F-F659-49E3-9F87-EEAAA6CD7E58}"/>
                </a:ext>
              </a:extLst>
            </p:cNvPr>
            <p:cNvSpPr/>
            <p:nvPr/>
          </p:nvSpPr>
          <p:spPr>
            <a:xfrm>
              <a:off x="4942650" y="-40272173"/>
              <a:ext cx="2307601" cy="415463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pic>
        <p:nvPicPr>
          <p:cNvPr id="18" name="图片 17">
            <a:extLst>
              <a:ext uri="{FF2B5EF4-FFF2-40B4-BE49-F238E27FC236}">
                <a16:creationId xmlns:a16="http://schemas.microsoft.com/office/drawing/2014/main" id="{003FEB31-FE76-40FA-B553-A500770C91FA}"/>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63068" y="-28730"/>
            <a:ext cx="1301142" cy="731892"/>
          </a:xfrm>
          <a:prstGeom prst="rect">
            <a:avLst/>
          </a:prstGeom>
        </p:spPr>
      </p:pic>
      <p:sp>
        <p:nvSpPr>
          <p:cNvPr id="19" name="矩形 18">
            <a:extLst>
              <a:ext uri="{FF2B5EF4-FFF2-40B4-BE49-F238E27FC236}">
                <a16:creationId xmlns:a16="http://schemas.microsoft.com/office/drawing/2014/main" id="{170D9D1A-4F50-4E4E-995D-F45FA57062F5}"/>
              </a:ext>
            </a:extLst>
          </p:cNvPr>
          <p:cNvSpPr/>
          <p:nvPr userDrawn="1"/>
        </p:nvSpPr>
        <p:spPr>
          <a:xfrm>
            <a:off x="-19050" y="6525171"/>
            <a:ext cx="12204000" cy="3372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latin typeface="+mj-ea"/>
              <a:ea typeface="+mj-ea"/>
              <a:cs typeface="+mn-cs"/>
            </a:endParaRPr>
          </a:p>
        </p:txBody>
      </p:sp>
      <p:cxnSp>
        <p:nvCxnSpPr>
          <p:cNvPr id="20" name="直接连接符 19">
            <a:extLst>
              <a:ext uri="{FF2B5EF4-FFF2-40B4-BE49-F238E27FC236}">
                <a16:creationId xmlns:a16="http://schemas.microsoft.com/office/drawing/2014/main" id="{869BE3EC-183F-47ED-80DE-4DEDE6E5164B}"/>
              </a:ext>
            </a:extLst>
          </p:cNvPr>
          <p:cNvCxnSpPr>
            <a:cxnSpLocks/>
          </p:cNvCxnSpPr>
          <p:nvPr userDrawn="1"/>
        </p:nvCxnSpPr>
        <p:spPr>
          <a:xfrm>
            <a:off x="0" y="6617618"/>
            <a:ext cx="121920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文本占位符 32">
            <a:extLst>
              <a:ext uri="{FF2B5EF4-FFF2-40B4-BE49-F238E27FC236}">
                <a16:creationId xmlns:a16="http://schemas.microsoft.com/office/drawing/2014/main" id="{6CAAB435-D616-4727-99AA-56CADE341FED}"/>
              </a:ext>
            </a:extLst>
          </p:cNvPr>
          <p:cNvSpPr>
            <a:spLocks noGrp="1"/>
          </p:cNvSpPr>
          <p:nvPr>
            <p:ph type="body" sz="quarter" idx="11" hasCustomPrompt="1"/>
          </p:nvPr>
        </p:nvSpPr>
        <p:spPr>
          <a:xfrm>
            <a:off x="456200" y="148240"/>
            <a:ext cx="1727403" cy="337294"/>
          </a:xfrm>
          <a:prstGeom prst="rect">
            <a:avLst/>
          </a:prstGeom>
        </p:spPr>
        <p:txBody>
          <a:bodyPr/>
          <a:lstStyle>
            <a:lvl1pPr marL="0" indent="0">
              <a:buNone/>
              <a:defRPr sz="2400" b="1">
                <a:solidFill>
                  <a:schemeClr val="accent1"/>
                </a:solidFill>
              </a:defRPr>
            </a:lvl1pPr>
          </a:lstStyle>
          <a:p>
            <a:pPr lvl="0"/>
            <a:r>
              <a:rPr lang="zh-CN" altLang="en-US" dirty="0"/>
              <a:t>两段图文页</a:t>
            </a:r>
          </a:p>
        </p:txBody>
      </p:sp>
      <p:sp>
        <p:nvSpPr>
          <p:cNvPr id="22" name="文本占位符 34">
            <a:extLst>
              <a:ext uri="{FF2B5EF4-FFF2-40B4-BE49-F238E27FC236}">
                <a16:creationId xmlns:a16="http://schemas.microsoft.com/office/drawing/2014/main" id="{7EFB81CF-14EC-4CD8-984E-25DFD03884BB}"/>
              </a:ext>
            </a:extLst>
          </p:cNvPr>
          <p:cNvSpPr>
            <a:spLocks noGrp="1"/>
          </p:cNvSpPr>
          <p:nvPr>
            <p:ph type="body" sz="quarter" idx="12" hasCustomPrompt="1"/>
          </p:nvPr>
        </p:nvSpPr>
        <p:spPr>
          <a:xfrm>
            <a:off x="45280" y="168568"/>
            <a:ext cx="244139" cy="337295"/>
          </a:xfrm>
          <a:prstGeom prst="rect">
            <a:avLst/>
          </a:prstGeom>
        </p:spPr>
        <p:txBody>
          <a:bodyPr/>
          <a:lstStyle>
            <a:lvl1pPr marL="0" indent="0">
              <a:buNone/>
              <a:defRPr sz="2000" b="1">
                <a:solidFill>
                  <a:schemeClr val="bg1"/>
                </a:solidFill>
              </a:defRPr>
            </a:lvl1pPr>
          </a:lstStyle>
          <a:p>
            <a:pPr lvl="0"/>
            <a:r>
              <a:rPr lang="en-US" altLang="zh-CN" dirty="0"/>
              <a:t>1</a:t>
            </a:r>
            <a:endParaRPr lang="zh-CN" altLang="en-US" dirty="0"/>
          </a:p>
        </p:txBody>
      </p:sp>
      <p:sp>
        <p:nvSpPr>
          <p:cNvPr id="23" name="文本占位符 38">
            <a:extLst>
              <a:ext uri="{FF2B5EF4-FFF2-40B4-BE49-F238E27FC236}">
                <a16:creationId xmlns:a16="http://schemas.microsoft.com/office/drawing/2014/main" id="{E6C0D890-B337-4C3F-8D5F-64A0DF6BA9DB}"/>
              </a:ext>
            </a:extLst>
          </p:cNvPr>
          <p:cNvSpPr>
            <a:spLocks noGrp="1"/>
          </p:cNvSpPr>
          <p:nvPr>
            <p:ph type="body" sz="quarter" idx="13"/>
          </p:nvPr>
        </p:nvSpPr>
        <p:spPr>
          <a:xfrm>
            <a:off x="2287359" y="181655"/>
            <a:ext cx="5065508" cy="337294"/>
          </a:xfrm>
          <a:prstGeom prst="rect">
            <a:avLst/>
          </a:prstGeom>
        </p:spPr>
        <p:txBody>
          <a:bodyPr/>
          <a:lstStyle>
            <a:lvl1pPr marL="0" indent="0">
              <a:buNone/>
              <a:defRPr sz="1800">
                <a:solidFill>
                  <a:schemeClr val="bg1"/>
                </a:solidFill>
              </a:defRPr>
            </a:lvl1pPr>
          </a:lstStyle>
          <a:p>
            <a:pPr lvl="0"/>
            <a:endParaRPr lang="zh-CN" altLang="en-US" dirty="0"/>
          </a:p>
        </p:txBody>
      </p:sp>
      <p:sp>
        <p:nvSpPr>
          <p:cNvPr id="3" name="图片占位符 2">
            <a:extLst>
              <a:ext uri="{FF2B5EF4-FFF2-40B4-BE49-F238E27FC236}">
                <a16:creationId xmlns:a16="http://schemas.microsoft.com/office/drawing/2014/main" id="{DE0FD803-76FC-4847-9B74-648BCF94E6C4}"/>
              </a:ext>
            </a:extLst>
          </p:cNvPr>
          <p:cNvSpPr>
            <a:spLocks noGrp="1"/>
          </p:cNvSpPr>
          <p:nvPr>
            <p:ph type="pic" sz="quarter" idx="14" hasCustomPrompt="1"/>
          </p:nvPr>
        </p:nvSpPr>
        <p:spPr>
          <a:xfrm>
            <a:off x="384175" y="1597025"/>
            <a:ext cx="2628900" cy="42164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46" name="图片占位符 2">
            <a:extLst>
              <a:ext uri="{FF2B5EF4-FFF2-40B4-BE49-F238E27FC236}">
                <a16:creationId xmlns:a16="http://schemas.microsoft.com/office/drawing/2014/main" id="{2C40D24C-E609-4403-A8C8-750D97487BEE}"/>
              </a:ext>
            </a:extLst>
          </p:cNvPr>
          <p:cNvSpPr>
            <a:spLocks noGrp="1"/>
          </p:cNvSpPr>
          <p:nvPr>
            <p:ph type="pic" sz="quarter" idx="15" hasCustomPrompt="1"/>
          </p:nvPr>
        </p:nvSpPr>
        <p:spPr>
          <a:xfrm>
            <a:off x="6366048" y="1597025"/>
            <a:ext cx="2628900" cy="42164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Tree>
    <p:extLst>
      <p:ext uri="{BB962C8B-B14F-4D97-AF65-F5344CB8AC3E}">
        <p14:creationId xmlns:p14="http://schemas.microsoft.com/office/powerpoint/2010/main" val="6206422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三段内容页">
    <p:spTree>
      <p:nvGrpSpPr>
        <p:cNvPr id="1" name=""/>
        <p:cNvGrpSpPr/>
        <p:nvPr/>
      </p:nvGrpSpPr>
      <p:grpSpPr>
        <a:xfrm>
          <a:off x="0" y="0"/>
          <a:ext cx="0" cy="0"/>
          <a:chOff x="0" y="0"/>
          <a:chExt cx="0" cy="0"/>
        </a:xfrm>
      </p:grpSpPr>
      <p:sp>
        <p:nvSpPr>
          <p:cNvPr id="8" name="灯片编号占位符 5">
            <a:extLst>
              <a:ext uri="{FF2B5EF4-FFF2-40B4-BE49-F238E27FC236}">
                <a16:creationId xmlns:a16="http://schemas.microsoft.com/office/drawing/2014/main" id="{E736796C-BA22-4945-87E3-0BA4DC1239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455E531F-2611-47A6-9F44-BB771518CDE6}" type="slidenum">
              <a:rPr lang="zh-CN" altLang="en-US" smtClean="0"/>
              <a:pPr/>
              <a:t>‹#›</a:t>
            </a:fld>
            <a:endParaRPr lang="zh-CN" altLang="en-US" dirty="0"/>
          </a:p>
        </p:txBody>
      </p:sp>
      <p:grpSp>
        <p:nvGrpSpPr>
          <p:cNvPr id="9" name="组合 8">
            <a:extLst>
              <a:ext uri="{FF2B5EF4-FFF2-40B4-BE49-F238E27FC236}">
                <a16:creationId xmlns:a16="http://schemas.microsoft.com/office/drawing/2014/main" id="{28FCABF7-10BC-4997-BDCD-BBF972970F7F}"/>
              </a:ext>
            </a:extLst>
          </p:cNvPr>
          <p:cNvGrpSpPr/>
          <p:nvPr userDrawn="1"/>
        </p:nvGrpSpPr>
        <p:grpSpPr>
          <a:xfrm>
            <a:off x="-16042" y="0"/>
            <a:ext cx="12208042" cy="6858000"/>
            <a:chOff x="-16042" y="0"/>
            <a:chExt cx="12208042" cy="6858000"/>
          </a:xfrm>
        </p:grpSpPr>
        <p:pic>
          <p:nvPicPr>
            <p:cNvPr id="10" name="图片 9">
              <a:extLst>
                <a:ext uri="{FF2B5EF4-FFF2-40B4-BE49-F238E27FC236}">
                  <a16:creationId xmlns:a16="http://schemas.microsoft.com/office/drawing/2014/main" id="{65F7FB51-B043-47E7-92C5-216C3751C4AA}"/>
                </a:ext>
              </a:extLst>
            </p:cNvPr>
            <p:cNvPicPr>
              <a:picLocks noChangeAspect="1"/>
            </p:cNvPicPr>
            <p:nvPr/>
          </p:nvPicPr>
          <p:blipFill rotWithShape="1">
            <a:blip r:embed="rId2">
              <a:extLst>
                <a:ext uri="{28A0092B-C50C-407E-A947-70E740481C1C}">
                  <a14:useLocalDpi xmlns:a14="http://schemas.microsoft.com/office/drawing/2010/main" val="0"/>
                </a:ext>
              </a:extLst>
            </a:blip>
            <a:srcRect t="13460" b="-210"/>
            <a:stretch/>
          </p:blipFill>
          <p:spPr>
            <a:xfrm>
              <a:off x="-16042" y="0"/>
              <a:ext cx="12192000" cy="6858000"/>
            </a:xfrm>
            <a:prstGeom prst="rect">
              <a:avLst/>
            </a:prstGeom>
          </p:spPr>
        </p:pic>
        <p:sp>
          <p:nvSpPr>
            <p:cNvPr id="11" name="矩形 10">
              <a:extLst>
                <a:ext uri="{FF2B5EF4-FFF2-40B4-BE49-F238E27FC236}">
                  <a16:creationId xmlns:a16="http://schemas.microsoft.com/office/drawing/2014/main" id="{D1CEB978-9188-4FDB-8877-30F4E53F2A49}"/>
                </a:ext>
              </a:extLst>
            </p:cNvPr>
            <p:cNvSpPr/>
            <p:nvPr/>
          </p:nvSpPr>
          <p:spPr>
            <a:xfrm>
              <a:off x="-16042" y="0"/>
              <a:ext cx="12208042" cy="6858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微软雅黑" panose="020B0503020204020204" pitchFamily="34" charset="-122"/>
                <a:ea typeface="微软雅黑" panose="020B0503020204020204" pitchFamily="34" charset="-122"/>
              </a:endParaRPr>
            </a:p>
          </p:txBody>
        </p:sp>
      </p:grpSp>
      <p:sp>
        <p:nvSpPr>
          <p:cNvPr id="12" name="椭圆 11">
            <a:extLst>
              <a:ext uri="{FF2B5EF4-FFF2-40B4-BE49-F238E27FC236}">
                <a16:creationId xmlns:a16="http://schemas.microsoft.com/office/drawing/2014/main" id="{6F0F8E76-2931-4C09-A1DC-1A81CC1DCD50}"/>
              </a:ext>
            </a:extLst>
          </p:cNvPr>
          <p:cNvSpPr/>
          <p:nvPr userDrawn="1"/>
        </p:nvSpPr>
        <p:spPr>
          <a:xfrm rot="16200000">
            <a:off x="67680" y="96309"/>
            <a:ext cx="373150" cy="4556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E4D14EAC-FE82-413D-BE50-F4A8D44055B1}"/>
              </a:ext>
            </a:extLst>
          </p:cNvPr>
          <p:cNvSpPr/>
          <p:nvPr userDrawn="1"/>
        </p:nvSpPr>
        <p:spPr>
          <a:xfrm rot="16200000">
            <a:off x="-76097" y="198260"/>
            <a:ext cx="373293" cy="251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C09076ED-4E82-4634-9F54-4B7B931347A5}"/>
              </a:ext>
            </a:extLst>
          </p:cNvPr>
          <p:cNvSpPr/>
          <p:nvPr userDrawn="1"/>
        </p:nvSpPr>
        <p:spPr>
          <a:xfrm flipV="1">
            <a:off x="2133603" y="562679"/>
            <a:ext cx="1010008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15" name="组合 14">
            <a:extLst>
              <a:ext uri="{FF2B5EF4-FFF2-40B4-BE49-F238E27FC236}">
                <a16:creationId xmlns:a16="http://schemas.microsoft.com/office/drawing/2014/main" id="{34456B20-81AC-4038-B18E-1B6829091FEE}"/>
              </a:ext>
            </a:extLst>
          </p:cNvPr>
          <p:cNvGrpSpPr/>
          <p:nvPr userDrawn="1"/>
        </p:nvGrpSpPr>
        <p:grpSpPr>
          <a:xfrm rot="5400000" flipH="1">
            <a:off x="6989977" y="-4718972"/>
            <a:ext cx="373438" cy="10086184"/>
            <a:chOff x="4941757" y="-40272173"/>
            <a:chExt cx="2308494" cy="42790879"/>
          </a:xfrm>
          <a:solidFill>
            <a:schemeClr val="accent1"/>
          </a:solidFill>
        </p:grpSpPr>
        <p:sp>
          <p:nvSpPr>
            <p:cNvPr id="16" name="椭圆 15">
              <a:extLst>
                <a:ext uri="{FF2B5EF4-FFF2-40B4-BE49-F238E27FC236}">
                  <a16:creationId xmlns:a16="http://schemas.microsoft.com/office/drawing/2014/main" id="{A0B9F64E-7AA7-4C80-A98F-4A74B4C65E39}"/>
                </a:ext>
              </a:extLst>
            </p:cNvPr>
            <p:cNvSpPr/>
            <p:nvPr/>
          </p:nvSpPr>
          <p:spPr>
            <a:xfrm>
              <a:off x="4941757" y="408882"/>
              <a:ext cx="2307598" cy="210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BE88FB2F-F659-49E3-9F87-EEAAA6CD7E58}"/>
                </a:ext>
              </a:extLst>
            </p:cNvPr>
            <p:cNvSpPr/>
            <p:nvPr/>
          </p:nvSpPr>
          <p:spPr>
            <a:xfrm>
              <a:off x="4942650" y="-40272173"/>
              <a:ext cx="2307601" cy="415463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pic>
        <p:nvPicPr>
          <p:cNvPr id="18" name="图片 17">
            <a:extLst>
              <a:ext uri="{FF2B5EF4-FFF2-40B4-BE49-F238E27FC236}">
                <a16:creationId xmlns:a16="http://schemas.microsoft.com/office/drawing/2014/main" id="{003FEB31-FE76-40FA-B553-A500770C91FA}"/>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63068" y="-28730"/>
            <a:ext cx="1301142" cy="731892"/>
          </a:xfrm>
          <a:prstGeom prst="rect">
            <a:avLst/>
          </a:prstGeom>
        </p:spPr>
      </p:pic>
      <p:sp>
        <p:nvSpPr>
          <p:cNvPr id="19" name="矩形 18">
            <a:extLst>
              <a:ext uri="{FF2B5EF4-FFF2-40B4-BE49-F238E27FC236}">
                <a16:creationId xmlns:a16="http://schemas.microsoft.com/office/drawing/2014/main" id="{170D9D1A-4F50-4E4E-995D-F45FA57062F5}"/>
              </a:ext>
            </a:extLst>
          </p:cNvPr>
          <p:cNvSpPr/>
          <p:nvPr userDrawn="1"/>
        </p:nvSpPr>
        <p:spPr>
          <a:xfrm>
            <a:off x="-19050" y="6525171"/>
            <a:ext cx="12204000" cy="3372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latin typeface="+mj-ea"/>
              <a:ea typeface="+mj-ea"/>
              <a:cs typeface="+mn-cs"/>
            </a:endParaRPr>
          </a:p>
        </p:txBody>
      </p:sp>
      <p:cxnSp>
        <p:nvCxnSpPr>
          <p:cNvPr id="20" name="直接连接符 19">
            <a:extLst>
              <a:ext uri="{FF2B5EF4-FFF2-40B4-BE49-F238E27FC236}">
                <a16:creationId xmlns:a16="http://schemas.microsoft.com/office/drawing/2014/main" id="{869BE3EC-183F-47ED-80DE-4DEDE6E5164B}"/>
              </a:ext>
            </a:extLst>
          </p:cNvPr>
          <p:cNvCxnSpPr>
            <a:cxnSpLocks/>
          </p:cNvCxnSpPr>
          <p:nvPr userDrawn="1"/>
        </p:nvCxnSpPr>
        <p:spPr>
          <a:xfrm>
            <a:off x="0" y="6617618"/>
            <a:ext cx="121920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文本占位符 32">
            <a:extLst>
              <a:ext uri="{FF2B5EF4-FFF2-40B4-BE49-F238E27FC236}">
                <a16:creationId xmlns:a16="http://schemas.microsoft.com/office/drawing/2014/main" id="{6CAAB435-D616-4727-99AA-56CADE341FED}"/>
              </a:ext>
            </a:extLst>
          </p:cNvPr>
          <p:cNvSpPr>
            <a:spLocks noGrp="1"/>
          </p:cNvSpPr>
          <p:nvPr>
            <p:ph type="body" sz="quarter" idx="11" hasCustomPrompt="1"/>
          </p:nvPr>
        </p:nvSpPr>
        <p:spPr>
          <a:xfrm>
            <a:off x="456200" y="148240"/>
            <a:ext cx="1727403" cy="337294"/>
          </a:xfrm>
          <a:prstGeom prst="rect">
            <a:avLst/>
          </a:prstGeom>
        </p:spPr>
        <p:txBody>
          <a:bodyPr/>
          <a:lstStyle>
            <a:lvl1pPr marL="0" indent="0">
              <a:buNone/>
              <a:defRPr sz="2400" b="1">
                <a:solidFill>
                  <a:schemeClr val="accent1"/>
                </a:solidFill>
              </a:defRPr>
            </a:lvl1pPr>
          </a:lstStyle>
          <a:p>
            <a:pPr lvl="0"/>
            <a:r>
              <a:rPr lang="zh-CN" altLang="en-US" dirty="0"/>
              <a:t>三段内容页</a:t>
            </a:r>
          </a:p>
        </p:txBody>
      </p:sp>
      <p:sp>
        <p:nvSpPr>
          <p:cNvPr id="22" name="文本占位符 34">
            <a:extLst>
              <a:ext uri="{FF2B5EF4-FFF2-40B4-BE49-F238E27FC236}">
                <a16:creationId xmlns:a16="http://schemas.microsoft.com/office/drawing/2014/main" id="{7EFB81CF-14EC-4CD8-984E-25DFD03884BB}"/>
              </a:ext>
            </a:extLst>
          </p:cNvPr>
          <p:cNvSpPr>
            <a:spLocks noGrp="1"/>
          </p:cNvSpPr>
          <p:nvPr>
            <p:ph type="body" sz="quarter" idx="12" hasCustomPrompt="1"/>
          </p:nvPr>
        </p:nvSpPr>
        <p:spPr>
          <a:xfrm>
            <a:off x="45280" y="168568"/>
            <a:ext cx="244139" cy="337295"/>
          </a:xfrm>
          <a:prstGeom prst="rect">
            <a:avLst/>
          </a:prstGeom>
        </p:spPr>
        <p:txBody>
          <a:bodyPr/>
          <a:lstStyle>
            <a:lvl1pPr marL="0" indent="0">
              <a:buNone/>
              <a:defRPr sz="2000" b="1">
                <a:solidFill>
                  <a:schemeClr val="bg1"/>
                </a:solidFill>
              </a:defRPr>
            </a:lvl1pPr>
          </a:lstStyle>
          <a:p>
            <a:pPr lvl="0"/>
            <a:r>
              <a:rPr lang="en-US" altLang="zh-CN" dirty="0"/>
              <a:t>1</a:t>
            </a:r>
            <a:endParaRPr lang="zh-CN" altLang="en-US" dirty="0"/>
          </a:p>
        </p:txBody>
      </p:sp>
      <p:sp>
        <p:nvSpPr>
          <p:cNvPr id="23" name="文本占位符 38">
            <a:extLst>
              <a:ext uri="{FF2B5EF4-FFF2-40B4-BE49-F238E27FC236}">
                <a16:creationId xmlns:a16="http://schemas.microsoft.com/office/drawing/2014/main" id="{E6C0D890-B337-4C3F-8D5F-64A0DF6BA9DB}"/>
              </a:ext>
            </a:extLst>
          </p:cNvPr>
          <p:cNvSpPr>
            <a:spLocks noGrp="1"/>
          </p:cNvSpPr>
          <p:nvPr>
            <p:ph type="body" sz="quarter" idx="13"/>
          </p:nvPr>
        </p:nvSpPr>
        <p:spPr>
          <a:xfrm>
            <a:off x="2287359" y="181655"/>
            <a:ext cx="5065508" cy="337294"/>
          </a:xfrm>
          <a:prstGeom prst="rect">
            <a:avLst/>
          </a:prstGeom>
        </p:spPr>
        <p:txBody>
          <a:bodyPr/>
          <a:lstStyle>
            <a:lvl1pPr marL="0" indent="0">
              <a:buNone/>
              <a:defRPr sz="1800">
                <a:solidFill>
                  <a:schemeClr val="bg1"/>
                </a:solidFill>
              </a:defRPr>
            </a:lvl1pPr>
          </a:lstStyle>
          <a:p>
            <a:pPr lvl="0"/>
            <a:endParaRPr lang="zh-CN" altLang="en-US" dirty="0"/>
          </a:p>
        </p:txBody>
      </p:sp>
      <p:sp>
        <p:nvSpPr>
          <p:cNvPr id="52" name="图片占位符 51">
            <a:extLst>
              <a:ext uri="{FF2B5EF4-FFF2-40B4-BE49-F238E27FC236}">
                <a16:creationId xmlns:a16="http://schemas.microsoft.com/office/drawing/2014/main" id="{9D76768F-6AFE-4E60-A484-8301E61CA360}"/>
              </a:ext>
            </a:extLst>
          </p:cNvPr>
          <p:cNvSpPr>
            <a:spLocks noGrp="1"/>
          </p:cNvSpPr>
          <p:nvPr>
            <p:ph type="pic" sz="quarter" idx="14"/>
          </p:nvPr>
        </p:nvSpPr>
        <p:spPr>
          <a:xfrm>
            <a:off x="1159231" y="1714090"/>
            <a:ext cx="2160000" cy="2160000"/>
          </a:xfrm>
          <a:custGeom>
            <a:avLst/>
            <a:gdLst>
              <a:gd name="connsiteX0" fmla="*/ 1080000 w 2160000"/>
              <a:gd name="connsiteY0" fmla="*/ 0 h 2160000"/>
              <a:gd name="connsiteX1" fmla="*/ 2160000 w 2160000"/>
              <a:gd name="connsiteY1" fmla="*/ 1080000 h 2160000"/>
              <a:gd name="connsiteX2" fmla="*/ 1080000 w 2160000"/>
              <a:gd name="connsiteY2" fmla="*/ 2160000 h 2160000"/>
              <a:gd name="connsiteX3" fmla="*/ 0 w 2160000"/>
              <a:gd name="connsiteY3" fmla="*/ 1080000 h 2160000"/>
              <a:gd name="connsiteX4" fmla="*/ 1080000 w 2160000"/>
              <a:gd name="connsiteY4" fmla="*/ 0 h 21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0" h="2160000">
                <a:moveTo>
                  <a:pt x="1080000" y="0"/>
                </a:moveTo>
                <a:cubicBezTo>
                  <a:pt x="1676468" y="0"/>
                  <a:pt x="2160000" y="483532"/>
                  <a:pt x="2160000" y="1080000"/>
                </a:cubicBezTo>
                <a:cubicBezTo>
                  <a:pt x="2160000" y="1676468"/>
                  <a:pt x="1676468" y="2160000"/>
                  <a:pt x="1080000" y="2160000"/>
                </a:cubicBezTo>
                <a:cubicBezTo>
                  <a:pt x="483532" y="2160000"/>
                  <a:pt x="0" y="1676468"/>
                  <a:pt x="0" y="1080000"/>
                </a:cubicBezTo>
                <a:cubicBezTo>
                  <a:pt x="0" y="483532"/>
                  <a:pt x="483532" y="0"/>
                  <a:pt x="1080000" y="0"/>
                </a:cubicBezTo>
                <a:close/>
              </a:path>
            </a:pathLst>
          </a:custGeom>
          <a:noFill/>
          <a:ln>
            <a:noFill/>
          </a:ln>
          <a:effectLst>
            <a:outerShdw blurRad="101600" sx="102000" sy="102000" algn="ctr" rotWithShape="0">
              <a:schemeClr val="accent1">
                <a:alpha val="20000"/>
              </a:schemeClr>
            </a:outerShdw>
          </a:effectLst>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53" name="图片占位符 52">
            <a:extLst>
              <a:ext uri="{FF2B5EF4-FFF2-40B4-BE49-F238E27FC236}">
                <a16:creationId xmlns:a16="http://schemas.microsoft.com/office/drawing/2014/main" id="{91BCEB87-A0F7-47A0-9051-01F004B00AF7}"/>
              </a:ext>
            </a:extLst>
          </p:cNvPr>
          <p:cNvSpPr>
            <a:spLocks noGrp="1"/>
          </p:cNvSpPr>
          <p:nvPr>
            <p:ph type="pic" sz="quarter" idx="15"/>
          </p:nvPr>
        </p:nvSpPr>
        <p:spPr>
          <a:xfrm>
            <a:off x="5013636" y="1714090"/>
            <a:ext cx="2160000" cy="2160000"/>
          </a:xfrm>
          <a:custGeom>
            <a:avLst/>
            <a:gdLst>
              <a:gd name="connsiteX0" fmla="*/ 1080000 w 2160000"/>
              <a:gd name="connsiteY0" fmla="*/ 0 h 2160000"/>
              <a:gd name="connsiteX1" fmla="*/ 2160000 w 2160000"/>
              <a:gd name="connsiteY1" fmla="*/ 1080000 h 2160000"/>
              <a:gd name="connsiteX2" fmla="*/ 1080000 w 2160000"/>
              <a:gd name="connsiteY2" fmla="*/ 2160000 h 2160000"/>
              <a:gd name="connsiteX3" fmla="*/ 0 w 2160000"/>
              <a:gd name="connsiteY3" fmla="*/ 1080000 h 2160000"/>
              <a:gd name="connsiteX4" fmla="*/ 1080000 w 2160000"/>
              <a:gd name="connsiteY4" fmla="*/ 0 h 21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0" h="2160000">
                <a:moveTo>
                  <a:pt x="1080000" y="0"/>
                </a:moveTo>
                <a:cubicBezTo>
                  <a:pt x="1676468" y="0"/>
                  <a:pt x="2160000" y="483532"/>
                  <a:pt x="2160000" y="1080000"/>
                </a:cubicBezTo>
                <a:cubicBezTo>
                  <a:pt x="2160000" y="1676468"/>
                  <a:pt x="1676468" y="2160000"/>
                  <a:pt x="1080000" y="2160000"/>
                </a:cubicBezTo>
                <a:cubicBezTo>
                  <a:pt x="483532" y="2160000"/>
                  <a:pt x="0" y="1676468"/>
                  <a:pt x="0" y="1080000"/>
                </a:cubicBezTo>
                <a:cubicBezTo>
                  <a:pt x="0" y="483532"/>
                  <a:pt x="483532" y="0"/>
                  <a:pt x="1080000" y="0"/>
                </a:cubicBezTo>
                <a:close/>
              </a:path>
            </a:pathLst>
          </a:custGeom>
          <a:noFill/>
          <a:ln>
            <a:noFill/>
          </a:ln>
          <a:effectLst>
            <a:outerShdw blurRad="101600" sx="102000" sy="102000" algn="ctr" rotWithShape="0">
              <a:schemeClr val="accent1">
                <a:alpha val="20000"/>
              </a:schemeClr>
            </a:outerShdw>
          </a:effectLst>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54" name="图片占位符 53">
            <a:extLst>
              <a:ext uri="{FF2B5EF4-FFF2-40B4-BE49-F238E27FC236}">
                <a16:creationId xmlns:a16="http://schemas.microsoft.com/office/drawing/2014/main" id="{A90EF422-8198-4853-9D85-EF41A2DE6C08}"/>
              </a:ext>
            </a:extLst>
          </p:cNvPr>
          <p:cNvSpPr>
            <a:spLocks noGrp="1"/>
          </p:cNvSpPr>
          <p:nvPr>
            <p:ph type="pic" sz="quarter" idx="16"/>
          </p:nvPr>
        </p:nvSpPr>
        <p:spPr>
          <a:xfrm>
            <a:off x="8892104" y="1714090"/>
            <a:ext cx="2160000" cy="2160000"/>
          </a:xfrm>
          <a:custGeom>
            <a:avLst/>
            <a:gdLst>
              <a:gd name="connsiteX0" fmla="*/ 1080000 w 2160000"/>
              <a:gd name="connsiteY0" fmla="*/ 0 h 2160000"/>
              <a:gd name="connsiteX1" fmla="*/ 2160000 w 2160000"/>
              <a:gd name="connsiteY1" fmla="*/ 1080000 h 2160000"/>
              <a:gd name="connsiteX2" fmla="*/ 1080000 w 2160000"/>
              <a:gd name="connsiteY2" fmla="*/ 2160000 h 2160000"/>
              <a:gd name="connsiteX3" fmla="*/ 0 w 2160000"/>
              <a:gd name="connsiteY3" fmla="*/ 1080000 h 2160000"/>
              <a:gd name="connsiteX4" fmla="*/ 1080000 w 2160000"/>
              <a:gd name="connsiteY4" fmla="*/ 0 h 21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00" h="2160000">
                <a:moveTo>
                  <a:pt x="1080000" y="0"/>
                </a:moveTo>
                <a:cubicBezTo>
                  <a:pt x="1676468" y="0"/>
                  <a:pt x="2160000" y="483532"/>
                  <a:pt x="2160000" y="1080000"/>
                </a:cubicBezTo>
                <a:cubicBezTo>
                  <a:pt x="2160000" y="1676468"/>
                  <a:pt x="1676468" y="2160000"/>
                  <a:pt x="1080000" y="2160000"/>
                </a:cubicBezTo>
                <a:cubicBezTo>
                  <a:pt x="483532" y="2160000"/>
                  <a:pt x="0" y="1676468"/>
                  <a:pt x="0" y="1080000"/>
                </a:cubicBezTo>
                <a:cubicBezTo>
                  <a:pt x="0" y="483532"/>
                  <a:pt x="483532" y="0"/>
                  <a:pt x="1080000" y="0"/>
                </a:cubicBezTo>
                <a:close/>
              </a:path>
            </a:pathLst>
          </a:custGeom>
          <a:noFill/>
          <a:ln>
            <a:noFill/>
          </a:ln>
          <a:effectLst>
            <a:outerShdw blurRad="101600" sx="102000" sy="102000" algn="ctr" rotWithShape="0">
              <a:schemeClr val="accent1">
                <a:alpha val="20000"/>
              </a:schemeClr>
            </a:outerShdw>
          </a:effectLst>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Tree>
    <p:extLst>
      <p:ext uri="{BB962C8B-B14F-4D97-AF65-F5344CB8AC3E}">
        <p14:creationId xmlns:p14="http://schemas.microsoft.com/office/powerpoint/2010/main" val="17170981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三段内容页-样机">
    <p:spTree>
      <p:nvGrpSpPr>
        <p:cNvPr id="1" name=""/>
        <p:cNvGrpSpPr/>
        <p:nvPr/>
      </p:nvGrpSpPr>
      <p:grpSpPr>
        <a:xfrm>
          <a:off x="0" y="0"/>
          <a:ext cx="0" cy="0"/>
          <a:chOff x="0" y="0"/>
          <a:chExt cx="0" cy="0"/>
        </a:xfrm>
      </p:grpSpPr>
      <p:sp>
        <p:nvSpPr>
          <p:cNvPr id="8" name="灯片编号占位符 5">
            <a:extLst>
              <a:ext uri="{FF2B5EF4-FFF2-40B4-BE49-F238E27FC236}">
                <a16:creationId xmlns:a16="http://schemas.microsoft.com/office/drawing/2014/main" id="{E736796C-BA22-4945-87E3-0BA4DC1239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455E531F-2611-47A6-9F44-BB771518CDE6}" type="slidenum">
              <a:rPr lang="zh-CN" altLang="en-US" smtClean="0"/>
              <a:pPr/>
              <a:t>‹#›</a:t>
            </a:fld>
            <a:endParaRPr lang="zh-CN" altLang="en-US" dirty="0"/>
          </a:p>
        </p:txBody>
      </p:sp>
      <p:grpSp>
        <p:nvGrpSpPr>
          <p:cNvPr id="9" name="组合 8">
            <a:extLst>
              <a:ext uri="{FF2B5EF4-FFF2-40B4-BE49-F238E27FC236}">
                <a16:creationId xmlns:a16="http://schemas.microsoft.com/office/drawing/2014/main" id="{28FCABF7-10BC-4997-BDCD-BBF972970F7F}"/>
              </a:ext>
            </a:extLst>
          </p:cNvPr>
          <p:cNvGrpSpPr/>
          <p:nvPr userDrawn="1"/>
        </p:nvGrpSpPr>
        <p:grpSpPr>
          <a:xfrm>
            <a:off x="-16042" y="0"/>
            <a:ext cx="12208042" cy="6858000"/>
            <a:chOff x="-16042" y="0"/>
            <a:chExt cx="12208042" cy="6858000"/>
          </a:xfrm>
        </p:grpSpPr>
        <p:pic>
          <p:nvPicPr>
            <p:cNvPr id="10" name="图片 9">
              <a:extLst>
                <a:ext uri="{FF2B5EF4-FFF2-40B4-BE49-F238E27FC236}">
                  <a16:creationId xmlns:a16="http://schemas.microsoft.com/office/drawing/2014/main" id="{65F7FB51-B043-47E7-92C5-216C3751C4AA}"/>
                </a:ext>
              </a:extLst>
            </p:cNvPr>
            <p:cNvPicPr>
              <a:picLocks noChangeAspect="1"/>
            </p:cNvPicPr>
            <p:nvPr/>
          </p:nvPicPr>
          <p:blipFill rotWithShape="1">
            <a:blip r:embed="rId2">
              <a:extLst>
                <a:ext uri="{28A0092B-C50C-407E-A947-70E740481C1C}">
                  <a14:useLocalDpi xmlns:a14="http://schemas.microsoft.com/office/drawing/2010/main" val="0"/>
                </a:ext>
              </a:extLst>
            </a:blip>
            <a:srcRect t="13460" b="-210"/>
            <a:stretch/>
          </p:blipFill>
          <p:spPr>
            <a:xfrm>
              <a:off x="-16042" y="0"/>
              <a:ext cx="12192000" cy="6858000"/>
            </a:xfrm>
            <a:prstGeom prst="rect">
              <a:avLst/>
            </a:prstGeom>
          </p:spPr>
        </p:pic>
        <p:sp>
          <p:nvSpPr>
            <p:cNvPr id="11" name="矩形 10">
              <a:extLst>
                <a:ext uri="{FF2B5EF4-FFF2-40B4-BE49-F238E27FC236}">
                  <a16:creationId xmlns:a16="http://schemas.microsoft.com/office/drawing/2014/main" id="{D1CEB978-9188-4FDB-8877-30F4E53F2A49}"/>
                </a:ext>
              </a:extLst>
            </p:cNvPr>
            <p:cNvSpPr/>
            <p:nvPr/>
          </p:nvSpPr>
          <p:spPr>
            <a:xfrm>
              <a:off x="-16042" y="0"/>
              <a:ext cx="12208042" cy="6858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微软雅黑" panose="020B0503020204020204" pitchFamily="34" charset="-122"/>
                <a:ea typeface="微软雅黑" panose="020B0503020204020204" pitchFamily="34" charset="-122"/>
              </a:endParaRPr>
            </a:p>
          </p:txBody>
        </p:sp>
      </p:grpSp>
      <p:sp>
        <p:nvSpPr>
          <p:cNvPr id="12" name="椭圆 11">
            <a:extLst>
              <a:ext uri="{FF2B5EF4-FFF2-40B4-BE49-F238E27FC236}">
                <a16:creationId xmlns:a16="http://schemas.microsoft.com/office/drawing/2014/main" id="{6F0F8E76-2931-4C09-A1DC-1A81CC1DCD50}"/>
              </a:ext>
            </a:extLst>
          </p:cNvPr>
          <p:cNvSpPr/>
          <p:nvPr userDrawn="1"/>
        </p:nvSpPr>
        <p:spPr>
          <a:xfrm rot="16200000">
            <a:off x="67680" y="96309"/>
            <a:ext cx="373150" cy="4556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E4D14EAC-FE82-413D-BE50-F4A8D44055B1}"/>
              </a:ext>
            </a:extLst>
          </p:cNvPr>
          <p:cNvSpPr/>
          <p:nvPr userDrawn="1"/>
        </p:nvSpPr>
        <p:spPr>
          <a:xfrm rot="16200000">
            <a:off x="-76097" y="198260"/>
            <a:ext cx="373293" cy="251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C09076ED-4E82-4634-9F54-4B7B931347A5}"/>
              </a:ext>
            </a:extLst>
          </p:cNvPr>
          <p:cNvSpPr/>
          <p:nvPr userDrawn="1"/>
        </p:nvSpPr>
        <p:spPr>
          <a:xfrm flipV="1">
            <a:off x="2133603" y="562679"/>
            <a:ext cx="1010008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15" name="组合 14">
            <a:extLst>
              <a:ext uri="{FF2B5EF4-FFF2-40B4-BE49-F238E27FC236}">
                <a16:creationId xmlns:a16="http://schemas.microsoft.com/office/drawing/2014/main" id="{34456B20-81AC-4038-B18E-1B6829091FEE}"/>
              </a:ext>
            </a:extLst>
          </p:cNvPr>
          <p:cNvGrpSpPr/>
          <p:nvPr userDrawn="1"/>
        </p:nvGrpSpPr>
        <p:grpSpPr>
          <a:xfrm rot="5400000" flipH="1">
            <a:off x="6989977" y="-4718972"/>
            <a:ext cx="373438" cy="10086184"/>
            <a:chOff x="4941757" y="-40272173"/>
            <a:chExt cx="2308494" cy="42790879"/>
          </a:xfrm>
          <a:solidFill>
            <a:schemeClr val="accent1"/>
          </a:solidFill>
        </p:grpSpPr>
        <p:sp>
          <p:nvSpPr>
            <p:cNvPr id="16" name="椭圆 15">
              <a:extLst>
                <a:ext uri="{FF2B5EF4-FFF2-40B4-BE49-F238E27FC236}">
                  <a16:creationId xmlns:a16="http://schemas.microsoft.com/office/drawing/2014/main" id="{A0B9F64E-7AA7-4C80-A98F-4A74B4C65E39}"/>
                </a:ext>
              </a:extLst>
            </p:cNvPr>
            <p:cNvSpPr/>
            <p:nvPr/>
          </p:nvSpPr>
          <p:spPr>
            <a:xfrm>
              <a:off x="4941757" y="408882"/>
              <a:ext cx="2307598" cy="210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BE88FB2F-F659-49E3-9F87-EEAAA6CD7E58}"/>
                </a:ext>
              </a:extLst>
            </p:cNvPr>
            <p:cNvSpPr/>
            <p:nvPr/>
          </p:nvSpPr>
          <p:spPr>
            <a:xfrm>
              <a:off x="4942650" y="-40272173"/>
              <a:ext cx="2307601" cy="415463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pic>
        <p:nvPicPr>
          <p:cNvPr id="18" name="图片 17">
            <a:extLst>
              <a:ext uri="{FF2B5EF4-FFF2-40B4-BE49-F238E27FC236}">
                <a16:creationId xmlns:a16="http://schemas.microsoft.com/office/drawing/2014/main" id="{003FEB31-FE76-40FA-B553-A500770C91FA}"/>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63068" y="-28730"/>
            <a:ext cx="1301142" cy="731892"/>
          </a:xfrm>
          <a:prstGeom prst="rect">
            <a:avLst/>
          </a:prstGeom>
        </p:spPr>
      </p:pic>
      <p:sp>
        <p:nvSpPr>
          <p:cNvPr id="19" name="矩形 18">
            <a:extLst>
              <a:ext uri="{FF2B5EF4-FFF2-40B4-BE49-F238E27FC236}">
                <a16:creationId xmlns:a16="http://schemas.microsoft.com/office/drawing/2014/main" id="{170D9D1A-4F50-4E4E-995D-F45FA57062F5}"/>
              </a:ext>
            </a:extLst>
          </p:cNvPr>
          <p:cNvSpPr/>
          <p:nvPr userDrawn="1"/>
        </p:nvSpPr>
        <p:spPr>
          <a:xfrm>
            <a:off x="-19050" y="6525171"/>
            <a:ext cx="12204000" cy="3372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latin typeface="+mj-ea"/>
              <a:ea typeface="+mj-ea"/>
              <a:cs typeface="+mn-cs"/>
            </a:endParaRPr>
          </a:p>
        </p:txBody>
      </p:sp>
      <p:cxnSp>
        <p:nvCxnSpPr>
          <p:cNvPr id="20" name="直接连接符 19">
            <a:extLst>
              <a:ext uri="{FF2B5EF4-FFF2-40B4-BE49-F238E27FC236}">
                <a16:creationId xmlns:a16="http://schemas.microsoft.com/office/drawing/2014/main" id="{869BE3EC-183F-47ED-80DE-4DEDE6E5164B}"/>
              </a:ext>
            </a:extLst>
          </p:cNvPr>
          <p:cNvCxnSpPr>
            <a:cxnSpLocks/>
          </p:cNvCxnSpPr>
          <p:nvPr userDrawn="1"/>
        </p:nvCxnSpPr>
        <p:spPr>
          <a:xfrm>
            <a:off x="0" y="6617618"/>
            <a:ext cx="121920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文本占位符 32">
            <a:extLst>
              <a:ext uri="{FF2B5EF4-FFF2-40B4-BE49-F238E27FC236}">
                <a16:creationId xmlns:a16="http://schemas.microsoft.com/office/drawing/2014/main" id="{6CAAB435-D616-4727-99AA-56CADE341FED}"/>
              </a:ext>
            </a:extLst>
          </p:cNvPr>
          <p:cNvSpPr>
            <a:spLocks noGrp="1"/>
          </p:cNvSpPr>
          <p:nvPr>
            <p:ph type="body" sz="quarter" idx="11" hasCustomPrompt="1"/>
          </p:nvPr>
        </p:nvSpPr>
        <p:spPr>
          <a:xfrm>
            <a:off x="456200" y="148240"/>
            <a:ext cx="1727403" cy="337294"/>
          </a:xfrm>
          <a:prstGeom prst="rect">
            <a:avLst/>
          </a:prstGeom>
        </p:spPr>
        <p:txBody>
          <a:bodyPr/>
          <a:lstStyle>
            <a:lvl1pPr marL="0" indent="0">
              <a:buNone/>
              <a:defRPr sz="2400" b="1">
                <a:solidFill>
                  <a:schemeClr val="accent1"/>
                </a:solidFill>
              </a:defRPr>
            </a:lvl1pPr>
          </a:lstStyle>
          <a:p>
            <a:pPr lvl="0"/>
            <a:r>
              <a:rPr lang="zh-CN" altLang="en-US" dirty="0"/>
              <a:t>三段内容页</a:t>
            </a:r>
          </a:p>
        </p:txBody>
      </p:sp>
      <p:sp>
        <p:nvSpPr>
          <p:cNvPr id="22" name="文本占位符 34">
            <a:extLst>
              <a:ext uri="{FF2B5EF4-FFF2-40B4-BE49-F238E27FC236}">
                <a16:creationId xmlns:a16="http://schemas.microsoft.com/office/drawing/2014/main" id="{7EFB81CF-14EC-4CD8-984E-25DFD03884BB}"/>
              </a:ext>
            </a:extLst>
          </p:cNvPr>
          <p:cNvSpPr>
            <a:spLocks noGrp="1"/>
          </p:cNvSpPr>
          <p:nvPr>
            <p:ph type="body" sz="quarter" idx="12" hasCustomPrompt="1"/>
          </p:nvPr>
        </p:nvSpPr>
        <p:spPr>
          <a:xfrm>
            <a:off x="45280" y="168568"/>
            <a:ext cx="244139" cy="337295"/>
          </a:xfrm>
          <a:prstGeom prst="rect">
            <a:avLst/>
          </a:prstGeom>
        </p:spPr>
        <p:txBody>
          <a:bodyPr/>
          <a:lstStyle>
            <a:lvl1pPr marL="0" indent="0">
              <a:buNone/>
              <a:defRPr sz="2000" b="1">
                <a:solidFill>
                  <a:schemeClr val="bg1"/>
                </a:solidFill>
              </a:defRPr>
            </a:lvl1pPr>
          </a:lstStyle>
          <a:p>
            <a:pPr lvl="0"/>
            <a:r>
              <a:rPr lang="en-US" altLang="zh-CN" dirty="0"/>
              <a:t>1</a:t>
            </a:r>
            <a:endParaRPr lang="zh-CN" altLang="en-US" dirty="0"/>
          </a:p>
        </p:txBody>
      </p:sp>
      <p:sp>
        <p:nvSpPr>
          <p:cNvPr id="23" name="文本占位符 38">
            <a:extLst>
              <a:ext uri="{FF2B5EF4-FFF2-40B4-BE49-F238E27FC236}">
                <a16:creationId xmlns:a16="http://schemas.microsoft.com/office/drawing/2014/main" id="{E6C0D890-B337-4C3F-8D5F-64A0DF6BA9DB}"/>
              </a:ext>
            </a:extLst>
          </p:cNvPr>
          <p:cNvSpPr>
            <a:spLocks noGrp="1"/>
          </p:cNvSpPr>
          <p:nvPr>
            <p:ph type="body" sz="quarter" idx="13"/>
          </p:nvPr>
        </p:nvSpPr>
        <p:spPr>
          <a:xfrm>
            <a:off x="2287359" y="181655"/>
            <a:ext cx="5065508" cy="337294"/>
          </a:xfrm>
          <a:prstGeom prst="rect">
            <a:avLst/>
          </a:prstGeom>
        </p:spPr>
        <p:txBody>
          <a:bodyPr/>
          <a:lstStyle>
            <a:lvl1pPr marL="0" indent="0">
              <a:buNone/>
              <a:defRPr sz="1800">
                <a:solidFill>
                  <a:schemeClr val="bg1"/>
                </a:solidFill>
              </a:defRPr>
            </a:lvl1pPr>
          </a:lstStyle>
          <a:p>
            <a:pPr lvl="0"/>
            <a:endParaRPr lang="zh-CN" altLang="en-US" dirty="0"/>
          </a:p>
        </p:txBody>
      </p:sp>
      <p:pic>
        <p:nvPicPr>
          <p:cNvPr id="35" name="图片 34">
            <a:extLst>
              <a:ext uri="{FF2B5EF4-FFF2-40B4-BE49-F238E27FC236}">
                <a16:creationId xmlns:a16="http://schemas.microsoft.com/office/drawing/2014/main" id="{44CF33AE-F17B-4349-9510-3E0880210839}"/>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sp>
        <p:nvSpPr>
          <p:cNvPr id="3" name="图片占位符 2">
            <a:extLst>
              <a:ext uri="{FF2B5EF4-FFF2-40B4-BE49-F238E27FC236}">
                <a16:creationId xmlns:a16="http://schemas.microsoft.com/office/drawing/2014/main" id="{D779BCC3-82B8-4ED0-A5B8-DDA5432B7B1A}"/>
              </a:ext>
            </a:extLst>
          </p:cNvPr>
          <p:cNvSpPr>
            <a:spLocks noGrp="1"/>
          </p:cNvSpPr>
          <p:nvPr>
            <p:ph type="pic" sz="quarter" idx="14" hasCustomPrompt="1"/>
          </p:nvPr>
        </p:nvSpPr>
        <p:spPr>
          <a:xfrm>
            <a:off x="-430213" y="1941513"/>
            <a:ext cx="4324351" cy="27828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p:txBody>
      </p:sp>
    </p:spTree>
    <p:extLst>
      <p:ext uri="{BB962C8B-B14F-4D97-AF65-F5344CB8AC3E}">
        <p14:creationId xmlns:p14="http://schemas.microsoft.com/office/powerpoint/2010/main" val="35408735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三段图文页">
    <p:spTree>
      <p:nvGrpSpPr>
        <p:cNvPr id="1" name=""/>
        <p:cNvGrpSpPr/>
        <p:nvPr/>
      </p:nvGrpSpPr>
      <p:grpSpPr>
        <a:xfrm>
          <a:off x="0" y="0"/>
          <a:ext cx="0" cy="0"/>
          <a:chOff x="0" y="0"/>
          <a:chExt cx="0" cy="0"/>
        </a:xfrm>
      </p:grpSpPr>
      <p:sp>
        <p:nvSpPr>
          <p:cNvPr id="8" name="灯片编号占位符 5">
            <a:extLst>
              <a:ext uri="{FF2B5EF4-FFF2-40B4-BE49-F238E27FC236}">
                <a16:creationId xmlns:a16="http://schemas.microsoft.com/office/drawing/2014/main" id="{E736796C-BA22-4945-87E3-0BA4DC1239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455E531F-2611-47A6-9F44-BB771518CDE6}" type="slidenum">
              <a:rPr lang="zh-CN" altLang="en-US" smtClean="0"/>
              <a:pPr/>
              <a:t>‹#›</a:t>
            </a:fld>
            <a:endParaRPr lang="zh-CN" altLang="en-US" dirty="0"/>
          </a:p>
        </p:txBody>
      </p:sp>
      <p:grpSp>
        <p:nvGrpSpPr>
          <p:cNvPr id="9" name="组合 8">
            <a:extLst>
              <a:ext uri="{FF2B5EF4-FFF2-40B4-BE49-F238E27FC236}">
                <a16:creationId xmlns:a16="http://schemas.microsoft.com/office/drawing/2014/main" id="{28FCABF7-10BC-4997-BDCD-BBF972970F7F}"/>
              </a:ext>
            </a:extLst>
          </p:cNvPr>
          <p:cNvGrpSpPr/>
          <p:nvPr userDrawn="1"/>
        </p:nvGrpSpPr>
        <p:grpSpPr>
          <a:xfrm>
            <a:off x="-16042" y="0"/>
            <a:ext cx="12208042" cy="6858000"/>
            <a:chOff x="-16042" y="0"/>
            <a:chExt cx="12208042" cy="6858000"/>
          </a:xfrm>
        </p:grpSpPr>
        <p:pic>
          <p:nvPicPr>
            <p:cNvPr id="10" name="图片 9">
              <a:extLst>
                <a:ext uri="{FF2B5EF4-FFF2-40B4-BE49-F238E27FC236}">
                  <a16:creationId xmlns:a16="http://schemas.microsoft.com/office/drawing/2014/main" id="{65F7FB51-B043-47E7-92C5-216C3751C4AA}"/>
                </a:ext>
              </a:extLst>
            </p:cNvPr>
            <p:cNvPicPr>
              <a:picLocks noChangeAspect="1"/>
            </p:cNvPicPr>
            <p:nvPr/>
          </p:nvPicPr>
          <p:blipFill rotWithShape="1">
            <a:blip r:embed="rId2">
              <a:extLst>
                <a:ext uri="{28A0092B-C50C-407E-A947-70E740481C1C}">
                  <a14:useLocalDpi xmlns:a14="http://schemas.microsoft.com/office/drawing/2010/main" val="0"/>
                </a:ext>
              </a:extLst>
            </a:blip>
            <a:srcRect t="13460" b="-210"/>
            <a:stretch/>
          </p:blipFill>
          <p:spPr>
            <a:xfrm>
              <a:off x="-16042" y="0"/>
              <a:ext cx="12192000" cy="6858000"/>
            </a:xfrm>
            <a:prstGeom prst="rect">
              <a:avLst/>
            </a:prstGeom>
          </p:spPr>
        </p:pic>
        <p:sp>
          <p:nvSpPr>
            <p:cNvPr id="11" name="矩形 10">
              <a:extLst>
                <a:ext uri="{FF2B5EF4-FFF2-40B4-BE49-F238E27FC236}">
                  <a16:creationId xmlns:a16="http://schemas.microsoft.com/office/drawing/2014/main" id="{D1CEB978-9188-4FDB-8877-30F4E53F2A49}"/>
                </a:ext>
              </a:extLst>
            </p:cNvPr>
            <p:cNvSpPr/>
            <p:nvPr/>
          </p:nvSpPr>
          <p:spPr>
            <a:xfrm>
              <a:off x="-16042" y="0"/>
              <a:ext cx="12208042" cy="6858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微软雅黑" panose="020B0503020204020204" pitchFamily="34" charset="-122"/>
                <a:ea typeface="微软雅黑" panose="020B0503020204020204" pitchFamily="34" charset="-122"/>
              </a:endParaRPr>
            </a:p>
          </p:txBody>
        </p:sp>
      </p:grpSp>
      <p:sp>
        <p:nvSpPr>
          <p:cNvPr id="12" name="椭圆 11">
            <a:extLst>
              <a:ext uri="{FF2B5EF4-FFF2-40B4-BE49-F238E27FC236}">
                <a16:creationId xmlns:a16="http://schemas.microsoft.com/office/drawing/2014/main" id="{6F0F8E76-2931-4C09-A1DC-1A81CC1DCD50}"/>
              </a:ext>
            </a:extLst>
          </p:cNvPr>
          <p:cNvSpPr/>
          <p:nvPr userDrawn="1"/>
        </p:nvSpPr>
        <p:spPr>
          <a:xfrm rot="16200000">
            <a:off x="67680" y="96309"/>
            <a:ext cx="373150" cy="4556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E4D14EAC-FE82-413D-BE50-F4A8D44055B1}"/>
              </a:ext>
            </a:extLst>
          </p:cNvPr>
          <p:cNvSpPr/>
          <p:nvPr userDrawn="1"/>
        </p:nvSpPr>
        <p:spPr>
          <a:xfrm rot="16200000">
            <a:off x="-76097" y="198260"/>
            <a:ext cx="373293" cy="251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C09076ED-4E82-4634-9F54-4B7B931347A5}"/>
              </a:ext>
            </a:extLst>
          </p:cNvPr>
          <p:cNvSpPr/>
          <p:nvPr userDrawn="1"/>
        </p:nvSpPr>
        <p:spPr>
          <a:xfrm flipV="1">
            <a:off x="2133603" y="562679"/>
            <a:ext cx="1010008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15" name="组合 14">
            <a:extLst>
              <a:ext uri="{FF2B5EF4-FFF2-40B4-BE49-F238E27FC236}">
                <a16:creationId xmlns:a16="http://schemas.microsoft.com/office/drawing/2014/main" id="{34456B20-81AC-4038-B18E-1B6829091FEE}"/>
              </a:ext>
            </a:extLst>
          </p:cNvPr>
          <p:cNvGrpSpPr/>
          <p:nvPr userDrawn="1"/>
        </p:nvGrpSpPr>
        <p:grpSpPr>
          <a:xfrm rot="5400000" flipH="1">
            <a:off x="6989977" y="-4718972"/>
            <a:ext cx="373438" cy="10086184"/>
            <a:chOff x="4941757" y="-40272173"/>
            <a:chExt cx="2308494" cy="42790879"/>
          </a:xfrm>
          <a:solidFill>
            <a:schemeClr val="accent1"/>
          </a:solidFill>
        </p:grpSpPr>
        <p:sp>
          <p:nvSpPr>
            <p:cNvPr id="16" name="椭圆 15">
              <a:extLst>
                <a:ext uri="{FF2B5EF4-FFF2-40B4-BE49-F238E27FC236}">
                  <a16:creationId xmlns:a16="http://schemas.microsoft.com/office/drawing/2014/main" id="{A0B9F64E-7AA7-4C80-A98F-4A74B4C65E39}"/>
                </a:ext>
              </a:extLst>
            </p:cNvPr>
            <p:cNvSpPr/>
            <p:nvPr/>
          </p:nvSpPr>
          <p:spPr>
            <a:xfrm>
              <a:off x="4941757" y="408882"/>
              <a:ext cx="2307598" cy="210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BE88FB2F-F659-49E3-9F87-EEAAA6CD7E58}"/>
                </a:ext>
              </a:extLst>
            </p:cNvPr>
            <p:cNvSpPr/>
            <p:nvPr/>
          </p:nvSpPr>
          <p:spPr>
            <a:xfrm>
              <a:off x="4942650" y="-40272173"/>
              <a:ext cx="2307601" cy="415463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pic>
        <p:nvPicPr>
          <p:cNvPr id="18" name="图片 17">
            <a:extLst>
              <a:ext uri="{FF2B5EF4-FFF2-40B4-BE49-F238E27FC236}">
                <a16:creationId xmlns:a16="http://schemas.microsoft.com/office/drawing/2014/main" id="{003FEB31-FE76-40FA-B553-A500770C91FA}"/>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63068" y="-28730"/>
            <a:ext cx="1301142" cy="731892"/>
          </a:xfrm>
          <a:prstGeom prst="rect">
            <a:avLst/>
          </a:prstGeom>
        </p:spPr>
      </p:pic>
      <p:sp>
        <p:nvSpPr>
          <p:cNvPr id="19" name="矩形 18">
            <a:extLst>
              <a:ext uri="{FF2B5EF4-FFF2-40B4-BE49-F238E27FC236}">
                <a16:creationId xmlns:a16="http://schemas.microsoft.com/office/drawing/2014/main" id="{170D9D1A-4F50-4E4E-995D-F45FA57062F5}"/>
              </a:ext>
            </a:extLst>
          </p:cNvPr>
          <p:cNvSpPr/>
          <p:nvPr userDrawn="1"/>
        </p:nvSpPr>
        <p:spPr>
          <a:xfrm>
            <a:off x="-19050" y="6525171"/>
            <a:ext cx="12204000" cy="3372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latin typeface="+mj-ea"/>
              <a:ea typeface="+mj-ea"/>
              <a:cs typeface="+mn-cs"/>
            </a:endParaRPr>
          </a:p>
        </p:txBody>
      </p:sp>
      <p:cxnSp>
        <p:nvCxnSpPr>
          <p:cNvPr id="20" name="直接连接符 19">
            <a:extLst>
              <a:ext uri="{FF2B5EF4-FFF2-40B4-BE49-F238E27FC236}">
                <a16:creationId xmlns:a16="http://schemas.microsoft.com/office/drawing/2014/main" id="{869BE3EC-183F-47ED-80DE-4DEDE6E5164B}"/>
              </a:ext>
            </a:extLst>
          </p:cNvPr>
          <p:cNvCxnSpPr>
            <a:cxnSpLocks/>
          </p:cNvCxnSpPr>
          <p:nvPr userDrawn="1"/>
        </p:nvCxnSpPr>
        <p:spPr>
          <a:xfrm>
            <a:off x="0" y="6617618"/>
            <a:ext cx="121920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文本占位符 32">
            <a:extLst>
              <a:ext uri="{FF2B5EF4-FFF2-40B4-BE49-F238E27FC236}">
                <a16:creationId xmlns:a16="http://schemas.microsoft.com/office/drawing/2014/main" id="{6CAAB435-D616-4727-99AA-56CADE341FED}"/>
              </a:ext>
            </a:extLst>
          </p:cNvPr>
          <p:cNvSpPr>
            <a:spLocks noGrp="1"/>
          </p:cNvSpPr>
          <p:nvPr>
            <p:ph type="body" sz="quarter" idx="11" hasCustomPrompt="1"/>
          </p:nvPr>
        </p:nvSpPr>
        <p:spPr>
          <a:xfrm>
            <a:off x="456200" y="148240"/>
            <a:ext cx="1727403" cy="337294"/>
          </a:xfrm>
          <a:prstGeom prst="rect">
            <a:avLst/>
          </a:prstGeom>
        </p:spPr>
        <p:txBody>
          <a:bodyPr/>
          <a:lstStyle>
            <a:lvl1pPr marL="0" indent="0">
              <a:buNone/>
              <a:defRPr sz="2400" b="1">
                <a:solidFill>
                  <a:schemeClr val="accent1"/>
                </a:solidFill>
              </a:defRPr>
            </a:lvl1pPr>
          </a:lstStyle>
          <a:p>
            <a:pPr lvl="0"/>
            <a:r>
              <a:rPr lang="zh-CN" altLang="en-US" dirty="0"/>
              <a:t>三段图文页</a:t>
            </a:r>
          </a:p>
        </p:txBody>
      </p:sp>
      <p:sp>
        <p:nvSpPr>
          <p:cNvPr id="22" name="文本占位符 34">
            <a:extLst>
              <a:ext uri="{FF2B5EF4-FFF2-40B4-BE49-F238E27FC236}">
                <a16:creationId xmlns:a16="http://schemas.microsoft.com/office/drawing/2014/main" id="{7EFB81CF-14EC-4CD8-984E-25DFD03884BB}"/>
              </a:ext>
            </a:extLst>
          </p:cNvPr>
          <p:cNvSpPr>
            <a:spLocks noGrp="1"/>
          </p:cNvSpPr>
          <p:nvPr>
            <p:ph type="body" sz="quarter" idx="12" hasCustomPrompt="1"/>
          </p:nvPr>
        </p:nvSpPr>
        <p:spPr>
          <a:xfrm>
            <a:off x="45280" y="168568"/>
            <a:ext cx="244139" cy="337295"/>
          </a:xfrm>
          <a:prstGeom prst="rect">
            <a:avLst/>
          </a:prstGeom>
        </p:spPr>
        <p:txBody>
          <a:bodyPr/>
          <a:lstStyle>
            <a:lvl1pPr marL="0" indent="0">
              <a:buNone/>
              <a:defRPr sz="2000" b="1">
                <a:solidFill>
                  <a:schemeClr val="bg1"/>
                </a:solidFill>
              </a:defRPr>
            </a:lvl1pPr>
          </a:lstStyle>
          <a:p>
            <a:pPr lvl="0"/>
            <a:r>
              <a:rPr lang="en-US" altLang="zh-CN" dirty="0"/>
              <a:t>1</a:t>
            </a:r>
            <a:endParaRPr lang="zh-CN" altLang="en-US" dirty="0"/>
          </a:p>
        </p:txBody>
      </p:sp>
      <p:sp>
        <p:nvSpPr>
          <p:cNvPr id="23" name="文本占位符 38">
            <a:extLst>
              <a:ext uri="{FF2B5EF4-FFF2-40B4-BE49-F238E27FC236}">
                <a16:creationId xmlns:a16="http://schemas.microsoft.com/office/drawing/2014/main" id="{E6C0D890-B337-4C3F-8D5F-64A0DF6BA9DB}"/>
              </a:ext>
            </a:extLst>
          </p:cNvPr>
          <p:cNvSpPr>
            <a:spLocks noGrp="1"/>
          </p:cNvSpPr>
          <p:nvPr>
            <p:ph type="body" sz="quarter" idx="13"/>
          </p:nvPr>
        </p:nvSpPr>
        <p:spPr>
          <a:xfrm>
            <a:off x="2287359" y="181655"/>
            <a:ext cx="5065508" cy="337294"/>
          </a:xfrm>
          <a:prstGeom prst="rect">
            <a:avLst/>
          </a:prstGeom>
        </p:spPr>
        <p:txBody>
          <a:bodyPr/>
          <a:lstStyle>
            <a:lvl1pPr marL="0" indent="0">
              <a:buNone/>
              <a:defRPr sz="1800">
                <a:solidFill>
                  <a:schemeClr val="bg1"/>
                </a:solidFill>
              </a:defRPr>
            </a:lvl1pPr>
          </a:lstStyle>
          <a:p>
            <a:pPr lvl="0"/>
            <a:endParaRPr lang="zh-CN" altLang="en-US" dirty="0"/>
          </a:p>
        </p:txBody>
      </p:sp>
      <p:pic>
        <p:nvPicPr>
          <p:cNvPr id="35" name="图片 34">
            <a:extLst>
              <a:ext uri="{FF2B5EF4-FFF2-40B4-BE49-F238E27FC236}">
                <a16:creationId xmlns:a16="http://schemas.microsoft.com/office/drawing/2014/main" id="{44CF33AE-F17B-4349-9510-3E0880210839}"/>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sp>
        <p:nvSpPr>
          <p:cNvPr id="43" name="图片占位符 42">
            <a:extLst>
              <a:ext uri="{FF2B5EF4-FFF2-40B4-BE49-F238E27FC236}">
                <a16:creationId xmlns:a16="http://schemas.microsoft.com/office/drawing/2014/main" id="{D0E2DA1A-4CC5-4C42-AC53-4E9BCAF69351}"/>
              </a:ext>
            </a:extLst>
          </p:cNvPr>
          <p:cNvSpPr>
            <a:spLocks noGrp="1"/>
          </p:cNvSpPr>
          <p:nvPr>
            <p:ph type="pic" sz="quarter" idx="14"/>
          </p:nvPr>
        </p:nvSpPr>
        <p:spPr>
          <a:xfrm>
            <a:off x="1084089" y="1894317"/>
            <a:ext cx="2635200" cy="2635200"/>
          </a:xfrm>
          <a:custGeom>
            <a:avLst/>
            <a:gdLst>
              <a:gd name="connsiteX0" fmla="*/ 1317600 w 2635200"/>
              <a:gd name="connsiteY0" fmla="*/ 0 h 2635200"/>
              <a:gd name="connsiteX1" fmla="*/ 2635200 w 2635200"/>
              <a:gd name="connsiteY1" fmla="*/ 1317600 h 2635200"/>
              <a:gd name="connsiteX2" fmla="*/ 1317600 w 2635200"/>
              <a:gd name="connsiteY2" fmla="*/ 2635200 h 2635200"/>
              <a:gd name="connsiteX3" fmla="*/ 0 w 2635200"/>
              <a:gd name="connsiteY3" fmla="*/ 1317600 h 2635200"/>
              <a:gd name="connsiteX4" fmla="*/ 1317600 w 2635200"/>
              <a:gd name="connsiteY4" fmla="*/ 0 h 263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200" h="2635200">
                <a:moveTo>
                  <a:pt x="1317600" y="0"/>
                </a:moveTo>
                <a:cubicBezTo>
                  <a:pt x="2045290" y="0"/>
                  <a:pt x="2635200" y="589910"/>
                  <a:pt x="2635200" y="1317600"/>
                </a:cubicBezTo>
                <a:cubicBezTo>
                  <a:pt x="2635200" y="2045290"/>
                  <a:pt x="2045290" y="2635200"/>
                  <a:pt x="1317600" y="2635200"/>
                </a:cubicBezTo>
                <a:cubicBezTo>
                  <a:pt x="589910" y="2635200"/>
                  <a:pt x="0" y="2045290"/>
                  <a:pt x="0" y="1317600"/>
                </a:cubicBezTo>
                <a:cubicBezTo>
                  <a:pt x="0" y="589910"/>
                  <a:pt x="589910" y="0"/>
                  <a:pt x="1317600" y="0"/>
                </a:cubicBezTo>
                <a:close/>
              </a:path>
            </a:pathLst>
          </a:custGeom>
          <a:ln>
            <a:noFill/>
          </a:ln>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44" name="图片占位符 43">
            <a:extLst>
              <a:ext uri="{FF2B5EF4-FFF2-40B4-BE49-F238E27FC236}">
                <a16:creationId xmlns:a16="http://schemas.microsoft.com/office/drawing/2014/main" id="{1417A822-55E3-46D2-9ECC-B86C71C6AED1}"/>
              </a:ext>
            </a:extLst>
          </p:cNvPr>
          <p:cNvSpPr>
            <a:spLocks noGrp="1"/>
          </p:cNvSpPr>
          <p:nvPr>
            <p:ph type="pic" sz="quarter" idx="15"/>
          </p:nvPr>
        </p:nvSpPr>
        <p:spPr>
          <a:xfrm>
            <a:off x="4778400" y="1894317"/>
            <a:ext cx="2635200" cy="2635200"/>
          </a:xfrm>
          <a:custGeom>
            <a:avLst/>
            <a:gdLst>
              <a:gd name="connsiteX0" fmla="*/ 1317600 w 2635200"/>
              <a:gd name="connsiteY0" fmla="*/ 0 h 2635200"/>
              <a:gd name="connsiteX1" fmla="*/ 2635200 w 2635200"/>
              <a:gd name="connsiteY1" fmla="*/ 1317600 h 2635200"/>
              <a:gd name="connsiteX2" fmla="*/ 1317600 w 2635200"/>
              <a:gd name="connsiteY2" fmla="*/ 2635200 h 2635200"/>
              <a:gd name="connsiteX3" fmla="*/ 0 w 2635200"/>
              <a:gd name="connsiteY3" fmla="*/ 1317600 h 2635200"/>
              <a:gd name="connsiteX4" fmla="*/ 1317600 w 2635200"/>
              <a:gd name="connsiteY4" fmla="*/ 0 h 263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200" h="2635200">
                <a:moveTo>
                  <a:pt x="1317600" y="0"/>
                </a:moveTo>
                <a:cubicBezTo>
                  <a:pt x="2045290" y="0"/>
                  <a:pt x="2635200" y="589910"/>
                  <a:pt x="2635200" y="1317600"/>
                </a:cubicBezTo>
                <a:cubicBezTo>
                  <a:pt x="2635200" y="2045290"/>
                  <a:pt x="2045290" y="2635200"/>
                  <a:pt x="1317600" y="2635200"/>
                </a:cubicBezTo>
                <a:cubicBezTo>
                  <a:pt x="589910" y="2635200"/>
                  <a:pt x="0" y="2045290"/>
                  <a:pt x="0" y="1317600"/>
                </a:cubicBezTo>
                <a:cubicBezTo>
                  <a:pt x="0" y="589910"/>
                  <a:pt x="589910" y="0"/>
                  <a:pt x="1317600" y="0"/>
                </a:cubicBezTo>
                <a:close/>
              </a:path>
            </a:pathLst>
          </a:custGeom>
          <a:ln>
            <a:noFill/>
          </a:ln>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45" name="图片占位符 44">
            <a:extLst>
              <a:ext uri="{FF2B5EF4-FFF2-40B4-BE49-F238E27FC236}">
                <a16:creationId xmlns:a16="http://schemas.microsoft.com/office/drawing/2014/main" id="{E2400F87-B945-48AB-8BFE-64CDD98193F6}"/>
              </a:ext>
            </a:extLst>
          </p:cNvPr>
          <p:cNvSpPr>
            <a:spLocks noGrp="1"/>
          </p:cNvSpPr>
          <p:nvPr>
            <p:ph type="pic" sz="quarter" idx="16"/>
          </p:nvPr>
        </p:nvSpPr>
        <p:spPr>
          <a:xfrm>
            <a:off x="8480990" y="1894317"/>
            <a:ext cx="2635200" cy="2635200"/>
          </a:xfrm>
          <a:custGeom>
            <a:avLst/>
            <a:gdLst>
              <a:gd name="connsiteX0" fmla="*/ 1317600 w 2635200"/>
              <a:gd name="connsiteY0" fmla="*/ 0 h 2635200"/>
              <a:gd name="connsiteX1" fmla="*/ 2635200 w 2635200"/>
              <a:gd name="connsiteY1" fmla="*/ 1317600 h 2635200"/>
              <a:gd name="connsiteX2" fmla="*/ 1317600 w 2635200"/>
              <a:gd name="connsiteY2" fmla="*/ 2635200 h 2635200"/>
              <a:gd name="connsiteX3" fmla="*/ 0 w 2635200"/>
              <a:gd name="connsiteY3" fmla="*/ 1317600 h 2635200"/>
              <a:gd name="connsiteX4" fmla="*/ 1317600 w 2635200"/>
              <a:gd name="connsiteY4" fmla="*/ 0 h 263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5200" h="2635200">
                <a:moveTo>
                  <a:pt x="1317600" y="0"/>
                </a:moveTo>
                <a:cubicBezTo>
                  <a:pt x="2045290" y="0"/>
                  <a:pt x="2635200" y="589910"/>
                  <a:pt x="2635200" y="1317600"/>
                </a:cubicBezTo>
                <a:cubicBezTo>
                  <a:pt x="2635200" y="2045290"/>
                  <a:pt x="2045290" y="2635200"/>
                  <a:pt x="1317600" y="2635200"/>
                </a:cubicBezTo>
                <a:cubicBezTo>
                  <a:pt x="589910" y="2635200"/>
                  <a:pt x="0" y="2045290"/>
                  <a:pt x="0" y="1317600"/>
                </a:cubicBezTo>
                <a:cubicBezTo>
                  <a:pt x="0" y="589910"/>
                  <a:pt x="589910" y="0"/>
                  <a:pt x="1317600" y="0"/>
                </a:cubicBezTo>
                <a:close/>
              </a:path>
            </a:pathLst>
          </a:custGeom>
          <a:ln>
            <a:noFill/>
          </a:ln>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Tree>
    <p:extLst>
      <p:ext uri="{BB962C8B-B14F-4D97-AF65-F5344CB8AC3E}">
        <p14:creationId xmlns:p14="http://schemas.microsoft.com/office/powerpoint/2010/main" val="5915391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四段图文页">
    <p:spTree>
      <p:nvGrpSpPr>
        <p:cNvPr id="1" name=""/>
        <p:cNvGrpSpPr/>
        <p:nvPr/>
      </p:nvGrpSpPr>
      <p:grpSpPr>
        <a:xfrm>
          <a:off x="0" y="0"/>
          <a:ext cx="0" cy="0"/>
          <a:chOff x="0" y="0"/>
          <a:chExt cx="0" cy="0"/>
        </a:xfrm>
      </p:grpSpPr>
      <p:sp>
        <p:nvSpPr>
          <p:cNvPr id="8" name="灯片编号占位符 5">
            <a:extLst>
              <a:ext uri="{FF2B5EF4-FFF2-40B4-BE49-F238E27FC236}">
                <a16:creationId xmlns:a16="http://schemas.microsoft.com/office/drawing/2014/main" id="{E736796C-BA22-4945-87E3-0BA4DC1239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455E531F-2611-47A6-9F44-BB771518CDE6}" type="slidenum">
              <a:rPr lang="zh-CN" altLang="en-US" smtClean="0"/>
              <a:pPr/>
              <a:t>‹#›</a:t>
            </a:fld>
            <a:endParaRPr lang="zh-CN" altLang="en-US" dirty="0"/>
          </a:p>
        </p:txBody>
      </p:sp>
      <p:grpSp>
        <p:nvGrpSpPr>
          <p:cNvPr id="9" name="组合 8">
            <a:extLst>
              <a:ext uri="{FF2B5EF4-FFF2-40B4-BE49-F238E27FC236}">
                <a16:creationId xmlns:a16="http://schemas.microsoft.com/office/drawing/2014/main" id="{28FCABF7-10BC-4997-BDCD-BBF972970F7F}"/>
              </a:ext>
            </a:extLst>
          </p:cNvPr>
          <p:cNvGrpSpPr/>
          <p:nvPr userDrawn="1"/>
        </p:nvGrpSpPr>
        <p:grpSpPr>
          <a:xfrm>
            <a:off x="-16042" y="0"/>
            <a:ext cx="12208042" cy="6858000"/>
            <a:chOff x="-16042" y="0"/>
            <a:chExt cx="12208042" cy="6858000"/>
          </a:xfrm>
        </p:grpSpPr>
        <p:pic>
          <p:nvPicPr>
            <p:cNvPr id="10" name="图片 9">
              <a:extLst>
                <a:ext uri="{FF2B5EF4-FFF2-40B4-BE49-F238E27FC236}">
                  <a16:creationId xmlns:a16="http://schemas.microsoft.com/office/drawing/2014/main" id="{65F7FB51-B043-47E7-92C5-216C3751C4AA}"/>
                </a:ext>
              </a:extLst>
            </p:cNvPr>
            <p:cNvPicPr>
              <a:picLocks noChangeAspect="1"/>
            </p:cNvPicPr>
            <p:nvPr/>
          </p:nvPicPr>
          <p:blipFill rotWithShape="1">
            <a:blip r:embed="rId2">
              <a:extLst>
                <a:ext uri="{28A0092B-C50C-407E-A947-70E740481C1C}">
                  <a14:useLocalDpi xmlns:a14="http://schemas.microsoft.com/office/drawing/2010/main" val="0"/>
                </a:ext>
              </a:extLst>
            </a:blip>
            <a:srcRect t="13460" b="-210"/>
            <a:stretch/>
          </p:blipFill>
          <p:spPr>
            <a:xfrm>
              <a:off x="-16042" y="0"/>
              <a:ext cx="12192000" cy="6858000"/>
            </a:xfrm>
            <a:prstGeom prst="rect">
              <a:avLst/>
            </a:prstGeom>
          </p:spPr>
        </p:pic>
        <p:sp>
          <p:nvSpPr>
            <p:cNvPr id="11" name="矩形 10">
              <a:extLst>
                <a:ext uri="{FF2B5EF4-FFF2-40B4-BE49-F238E27FC236}">
                  <a16:creationId xmlns:a16="http://schemas.microsoft.com/office/drawing/2014/main" id="{D1CEB978-9188-4FDB-8877-30F4E53F2A49}"/>
                </a:ext>
              </a:extLst>
            </p:cNvPr>
            <p:cNvSpPr/>
            <p:nvPr/>
          </p:nvSpPr>
          <p:spPr>
            <a:xfrm>
              <a:off x="-16042" y="0"/>
              <a:ext cx="12208042" cy="6858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微软雅黑" panose="020B0503020204020204" pitchFamily="34" charset="-122"/>
                <a:ea typeface="微软雅黑" panose="020B0503020204020204" pitchFamily="34" charset="-122"/>
              </a:endParaRPr>
            </a:p>
          </p:txBody>
        </p:sp>
      </p:grpSp>
      <p:sp>
        <p:nvSpPr>
          <p:cNvPr id="12" name="椭圆 11">
            <a:extLst>
              <a:ext uri="{FF2B5EF4-FFF2-40B4-BE49-F238E27FC236}">
                <a16:creationId xmlns:a16="http://schemas.microsoft.com/office/drawing/2014/main" id="{6F0F8E76-2931-4C09-A1DC-1A81CC1DCD50}"/>
              </a:ext>
            </a:extLst>
          </p:cNvPr>
          <p:cNvSpPr/>
          <p:nvPr userDrawn="1"/>
        </p:nvSpPr>
        <p:spPr>
          <a:xfrm rot="16200000">
            <a:off x="67680" y="96309"/>
            <a:ext cx="373150" cy="4556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E4D14EAC-FE82-413D-BE50-F4A8D44055B1}"/>
              </a:ext>
            </a:extLst>
          </p:cNvPr>
          <p:cNvSpPr/>
          <p:nvPr userDrawn="1"/>
        </p:nvSpPr>
        <p:spPr>
          <a:xfrm rot="16200000">
            <a:off x="-76097" y="198260"/>
            <a:ext cx="373293" cy="251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C09076ED-4E82-4634-9F54-4B7B931347A5}"/>
              </a:ext>
            </a:extLst>
          </p:cNvPr>
          <p:cNvSpPr/>
          <p:nvPr userDrawn="1"/>
        </p:nvSpPr>
        <p:spPr>
          <a:xfrm flipV="1">
            <a:off x="2133603" y="562679"/>
            <a:ext cx="1010008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15" name="组合 14">
            <a:extLst>
              <a:ext uri="{FF2B5EF4-FFF2-40B4-BE49-F238E27FC236}">
                <a16:creationId xmlns:a16="http://schemas.microsoft.com/office/drawing/2014/main" id="{34456B20-81AC-4038-B18E-1B6829091FEE}"/>
              </a:ext>
            </a:extLst>
          </p:cNvPr>
          <p:cNvGrpSpPr/>
          <p:nvPr userDrawn="1"/>
        </p:nvGrpSpPr>
        <p:grpSpPr>
          <a:xfrm rot="5400000" flipH="1">
            <a:off x="6989977" y="-4718972"/>
            <a:ext cx="373438" cy="10086184"/>
            <a:chOff x="4941757" y="-40272173"/>
            <a:chExt cx="2308494" cy="42790879"/>
          </a:xfrm>
          <a:solidFill>
            <a:schemeClr val="accent1"/>
          </a:solidFill>
        </p:grpSpPr>
        <p:sp>
          <p:nvSpPr>
            <p:cNvPr id="16" name="椭圆 15">
              <a:extLst>
                <a:ext uri="{FF2B5EF4-FFF2-40B4-BE49-F238E27FC236}">
                  <a16:creationId xmlns:a16="http://schemas.microsoft.com/office/drawing/2014/main" id="{A0B9F64E-7AA7-4C80-A98F-4A74B4C65E39}"/>
                </a:ext>
              </a:extLst>
            </p:cNvPr>
            <p:cNvSpPr/>
            <p:nvPr/>
          </p:nvSpPr>
          <p:spPr>
            <a:xfrm>
              <a:off x="4941757" y="408882"/>
              <a:ext cx="2307598" cy="210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BE88FB2F-F659-49E3-9F87-EEAAA6CD7E58}"/>
                </a:ext>
              </a:extLst>
            </p:cNvPr>
            <p:cNvSpPr/>
            <p:nvPr/>
          </p:nvSpPr>
          <p:spPr>
            <a:xfrm>
              <a:off x="4942650" y="-40272173"/>
              <a:ext cx="2307601" cy="415463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pic>
        <p:nvPicPr>
          <p:cNvPr id="18" name="图片 17">
            <a:extLst>
              <a:ext uri="{FF2B5EF4-FFF2-40B4-BE49-F238E27FC236}">
                <a16:creationId xmlns:a16="http://schemas.microsoft.com/office/drawing/2014/main" id="{003FEB31-FE76-40FA-B553-A500770C91FA}"/>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63068" y="-28730"/>
            <a:ext cx="1301142" cy="731892"/>
          </a:xfrm>
          <a:prstGeom prst="rect">
            <a:avLst/>
          </a:prstGeom>
        </p:spPr>
      </p:pic>
      <p:sp>
        <p:nvSpPr>
          <p:cNvPr id="19" name="矩形 18">
            <a:extLst>
              <a:ext uri="{FF2B5EF4-FFF2-40B4-BE49-F238E27FC236}">
                <a16:creationId xmlns:a16="http://schemas.microsoft.com/office/drawing/2014/main" id="{170D9D1A-4F50-4E4E-995D-F45FA57062F5}"/>
              </a:ext>
            </a:extLst>
          </p:cNvPr>
          <p:cNvSpPr/>
          <p:nvPr userDrawn="1"/>
        </p:nvSpPr>
        <p:spPr>
          <a:xfrm>
            <a:off x="-19050" y="6525171"/>
            <a:ext cx="12204000" cy="3372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latin typeface="+mj-ea"/>
              <a:ea typeface="+mj-ea"/>
              <a:cs typeface="+mn-cs"/>
            </a:endParaRPr>
          </a:p>
        </p:txBody>
      </p:sp>
      <p:cxnSp>
        <p:nvCxnSpPr>
          <p:cNvPr id="20" name="直接连接符 19">
            <a:extLst>
              <a:ext uri="{FF2B5EF4-FFF2-40B4-BE49-F238E27FC236}">
                <a16:creationId xmlns:a16="http://schemas.microsoft.com/office/drawing/2014/main" id="{869BE3EC-183F-47ED-80DE-4DEDE6E5164B}"/>
              </a:ext>
            </a:extLst>
          </p:cNvPr>
          <p:cNvCxnSpPr>
            <a:cxnSpLocks/>
          </p:cNvCxnSpPr>
          <p:nvPr userDrawn="1"/>
        </p:nvCxnSpPr>
        <p:spPr>
          <a:xfrm>
            <a:off x="0" y="6617618"/>
            <a:ext cx="121920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文本占位符 32">
            <a:extLst>
              <a:ext uri="{FF2B5EF4-FFF2-40B4-BE49-F238E27FC236}">
                <a16:creationId xmlns:a16="http://schemas.microsoft.com/office/drawing/2014/main" id="{6CAAB435-D616-4727-99AA-56CADE341FED}"/>
              </a:ext>
            </a:extLst>
          </p:cNvPr>
          <p:cNvSpPr>
            <a:spLocks noGrp="1"/>
          </p:cNvSpPr>
          <p:nvPr>
            <p:ph type="body" sz="quarter" idx="11" hasCustomPrompt="1"/>
          </p:nvPr>
        </p:nvSpPr>
        <p:spPr>
          <a:xfrm>
            <a:off x="456200" y="148240"/>
            <a:ext cx="1727403" cy="337294"/>
          </a:xfrm>
          <a:prstGeom prst="rect">
            <a:avLst/>
          </a:prstGeom>
        </p:spPr>
        <p:txBody>
          <a:bodyPr/>
          <a:lstStyle>
            <a:lvl1pPr marL="0" indent="0">
              <a:buNone/>
              <a:defRPr sz="2400" b="1">
                <a:solidFill>
                  <a:schemeClr val="accent1"/>
                </a:solidFill>
              </a:defRPr>
            </a:lvl1pPr>
          </a:lstStyle>
          <a:p>
            <a:pPr lvl="0"/>
            <a:r>
              <a:rPr lang="zh-CN" altLang="en-US" dirty="0"/>
              <a:t>四段图文页</a:t>
            </a:r>
          </a:p>
        </p:txBody>
      </p:sp>
      <p:sp>
        <p:nvSpPr>
          <p:cNvPr id="22" name="文本占位符 34">
            <a:extLst>
              <a:ext uri="{FF2B5EF4-FFF2-40B4-BE49-F238E27FC236}">
                <a16:creationId xmlns:a16="http://schemas.microsoft.com/office/drawing/2014/main" id="{7EFB81CF-14EC-4CD8-984E-25DFD03884BB}"/>
              </a:ext>
            </a:extLst>
          </p:cNvPr>
          <p:cNvSpPr>
            <a:spLocks noGrp="1"/>
          </p:cNvSpPr>
          <p:nvPr>
            <p:ph type="body" sz="quarter" idx="12" hasCustomPrompt="1"/>
          </p:nvPr>
        </p:nvSpPr>
        <p:spPr>
          <a:xfrm>
            <a:off x="45280" y="168568"/>
            <a:ext cx="244139" cy="337295"/>
          </a:xfrm>
          <a:prstGeom prst="rect">
            <a:avLst/>
          </a:prstGeom>
        </p:spPr>
        <p:txBody>
          <a:bodyPr/>
          <a:lstStyle>
            <a:lvl1pPr marL="0" indent="0">
              <a:buNone/>
              <a:defRPr sz="2000" b="1">
                <a:solidFill>
                  <a:schemeClr val="bg1"/>
                </a:solidFill>
              </a:defRPr>
            </a:lvl1pPr>
          </a:lstStyle>
          <a:p>
            <a:pPr lvl="0"/>
            <a:r>
              <a:rPr lang="en-US" altLang="zh-CN" dirty="0"/>
              <a:t>1</a:t>
            </a:r>
            <a:endParaRPr lang="zh-CN" altLang="en-US" dirty="0"/>
          </a:p>
        </p:txBody>
      </p:sp>
      <p:sp>
        <p:nvSpPr>
          <p:cNvPr id="23" name="文本占位符 38">
            <a:extLst>
              <a:ext uri="{FF2B5EF4-FFF2-40B4-BE49-F238E27FC236}">
                <a16:creationId xmlns:a16="http://schemas.microsoft.com/office/drawing/2014/main" id="{E6C0D890-B337-4C3F-8D5F-64A0DF6BA9DB}"/>
              </a:ext>
            </a:extLst>
          </p:cNvPr>
          <p:cNvSpPr>
            <a:spLocks noGrp="1"/>
          </p:cNvSpPr>
          <p:nvPr>
            <p:ph type="body" sz="quarter" idx="13"/>
          </p:nvPr>
        </p:nvSpPr>
        <p:spPr>
          <a:xfrm>
            <a:off x="2287359" y="181655"/>
            <a:ext cx="5065508" cy="337294"/>
          </a:xfrm>
          <a:prstGeom prst="rect">
            <a:avLst/>
          </a:prstGeom>
        </p:spPr>
        <p:txBody>
          <a:bodyPr/>
          <a:lstStyle>
            <a:lvl1pPr marL="0" indent="0">
              <a:buNone/>
              <a:defRPr sz="1800">
                <a:solidFill>
                  <a:schemeClr val="bg1"/>
                </a:solidFill>
              </a:defRPr>
            </a:lvl1pPr>
          </a:lstStyle>
          <a:p>
            <a:pPr lvl="0"/>
            <a:endParaRPr lang="zh-CN" altLang="en-US" dirty="0"/>
          </a:p>
        </p:txBody>
      </p:sp>
      <p:sp>
        <p:nvSpPr>
          <p:cNvPr id="3" name="图片占位符 2">
            <a:extLst>
              <a:ext uri="{FF2B5EF4-FFF2-40B4-BE49-F238E27FC236}">
                <a16:creationId xmlns:a16="http://schemas.microsoft.com/office/drawing/2014/main" id="{4761D233-B9AD-41FF-A59F-AC50B7A4BEFA}"/>
              </a:ext>
            </a:extLst>
          </p:cNvPr>
          <p:cNvSpPr>
            <a:spLocks noGrp="1"/>
          </p:cNvSpPr>
          <p:nvPr>
            <p:ph type="pic" sz="quarter" idx="14" hasCustomPrompt="1"/>
          </p:nvPr>
        </p:nvSpPr>
        <p:spPr>
          <a:xfrm>
            <a:off x="762329" y="995386"/>
            <a:ext cx="2412000" cy="2106000"/>
          </a:xfrm>
          <a:prstGeom prst="rect">
            <a:avLst/>
          </a:prstGeom>
          <a:ln>
            <a:no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63" name="图片占位符 2">
            <a:extLst>
              <a:ext uri="{FF2B5EF4-FFF2-40B4-BE49-F238E27FC236}">
                <a16:creationId xmlns:a16="http://schemas.microsoft.com/office/drawing/2014/main" id="{F5C74210-DA19-4450-A0DF-A2C6E9F8EF92}"/>
              </a:ext>
            </a:extLst>
          </p:cNvPr>
          <p:cNvSpPr>
            <a:spLocks noGrp="1"/>
          </p:cNvSpPr>
          <p:nvPr>
            <p:ph type="pic" sz="quarter" idx="15" hasCustomPrompt="1"/>
          </p:nvPr>
        </p:nvSpPr>
        <p:spPr>
          <a:xfrm>
            <a:off x="6673040" y="995386"/>
            <a:ext cx="2412000" cy="2106000"/>
          </a:xfrm>
          <a:prstGeom prst="rect">
            <a:avLst/>
          </a:prstGeom>
          <a:ln>
            <a:no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64" name="图片占位符 2">
            <a:extLst>
              <a:ext uri="{FF2B5EF4-FFF2-40B4-BE49-F238E27FC236}">
                <a16:creationId xmlns:a16="http://schemas.microsoft.com/office/drawing/2014/main" id="{25B8CD4F-2DF1-4DE1-A1B4-4E8E0C20A48A}"/>
              </a:ext>
            </a:extLst>
          </p:cNvPr>
          <p:cNvSpPr>
            <a:spLocks noGrp="1"/>
          </p:cNvSpPr>
          <p:nvPr>
            <p:ph type="pic" sz="quarter" idx="16" hasCustomPrompt="1"/>
          </p:nvPr>
        </p:nvSpPr>
        <p:spPr>
          <a:xfrm>
            <a:off x="6673040" y="3819819"/>
            <a:ext cx="2412000" cy="2106000"/>
          </a:xfrm>
          <a:prstGeom prst="rect">
            <a:avLst/>
          </a:prstGeom>
          <a:ln>
            <a:no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65" name="图片占位符 2">
            <a:extLst>
              <a:ext uri="{FF2B5EF4-FFF2-40B4-BE49-F238E27FC236}">
                <a16:creationId xmlns:a16="http://schemas.microsoft.com/office/drawing/2014/main" id="{5DFE31D2-EFD8-4D7C-8C49-F0D14CB16DE1}"/>
              </a:ext>
            </a:extLst>
          </p:cNvPr>
          <p:cNvSpPr>
            <a:spLocks noGrp="1"/>
          </p:cNvSpPr>
          <p:nvPr>
            <p:ph type="pic" sz="quarter" idx="17" hasCustomPrompt="1"/>
          </p:nvPr>
        </p:nvSpPr>
        <p:spPr>
          <a:xfrm>
            <a:off x="762329" y="3819819"/>
            <a:ext cx="2412000" cy="2106000"/>
          </a:xfrm>
          <a:prstGeom prst="rect">
            <a:avLst/>
          </a:prstGeom>
          <a:ln>
            <a:noFill/>
          </a:ln>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Tree>
    <p:extLst>
      <p:ext uri="{BB962C8B-B14F-4D97-AF65-F5344CB8AC3E}">
        <p14:creationId xmlns:p14="http://schemas.microsoft.com/office/powerpoint/2010/main" val="768168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六段内容页">
    <p:spTree>
      <p:nvGrpSpPr>
        <p:cNvPr id="1" name=""/>
        <p:cNvGrpSpPr/>
        <p:nvPr/>
      </p:nvGrpSpPr>
      <p:grpSpPr>
        <a:xfrm>
          <a:off x="0" y="0"/>
          <a:ext cx="0" cy="0"/>
          <a:chOff x="0" y="0"/>
          <a:chExt cx="0" cy="0"/>
        </a:xfrm>
      </p:grpSpPr>
      <p:sp>
        <p:nvSpPr>
          <p:cNvPr id="8" name="灯片编号占位符 5">
            <a:extLst>
              <a:ext uri="{FF2B5EF4-FFF2-40B4-BE49-F238E27FC236}">
                <a16:creationId xmlns:a16="http://schemas.microsoft.com/office/drawing/2014/main" id="{E736796C-BA22-4945-87E3-0BA4DC1239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455E531F-2611-47A6-9F44-BB771518CDE6}" type="slidenum">
              <a:rPr lang="zh-CN" altLang="en-US" smtClean="0"/>
              <a:pPr/>
              <a:t>‹#›</a:t>
            </a:fld>
            <a:endParaRPr lang="zh-CN" altLang="en-US" dirty="0"/>
          </a:p>
        </p:txBody>
      </p:sp>
      <p:grpSp>
        <p:nvGrpSpPr>
          <p:cNvPr id="9" name="组合 8">
            <a:extLst>
              <a:ext uri="{FF2B5EF4-FFF2-40B4-BE49-F238E27FC236}">
                <a16:creationId xmlns:a16="http://schemas.microsoft.com/office/drawing/2014/main" id="{28FCABF7-10BC-4997-BDCD-BBF972970F7F}"/>
              </a:ext>
            </a:extLst>
          </p:cNvPr>
          <p:cNvGrpSpPr/>
          <p:nvPr userDrawn="1"/>
        </p:nvGrpSpPr>
        <p:grpSpPr>
          <a:xfrm>
            <a:off x="-16042" y="0"/>
            <a:ext cx="12208042" cy="6858000"/>
            <a:chOff x="-16042" y="0"/>
            <a:chExt cx="12208042" cy="6858000"/>
          </a:xfrm>
        </p:grpSpPr>
        <p:pic>
          <p:nvPicPr>
            <p:cNvPr id="10" name="图片 9">
              <a:extLst>
                <a:ext uri="{FF2B5EF4-FFF2-40B4-BE49-F238E27FC236}">
                  <a16:creationId xmlns:a16="http://schemas.microsoft.com/office/drawing/2014/main" id="{65F7FB51-B043-47E7-92C5-216C3751C4AA}"/>
                </a:ext>
              </a:extLst>
            </p:cNvPr>
            <p:cNvPicPr>
              <a:picLocks noChangeAspect="1"/>
            </p:cNvPicPr>
            <p:nvPr/>
          </p:nvPicPr>
          <p:blipFill rotWithShape="1">
            <a:blip r:embed="rId2">
              <a:extLst>
                <a:ext uri="{28A0092B-C50C-407E-A947-70E740481C1C}">
                  <a14:useLocalDpi xmlns:a14="http://schemas.microsoft.com/office/drawing/2010/main" val="0"/>
                </a:ext>
              </a:extLst>
            </a:blip>
            <a:srcRect t="13460" b="-210"/>
            <a:stretch/>
          </p:blipFill>
          <p:spPr>
            <a:xfrm>
              <a:off x="-16042" y="0"/>
              <a:ext cx="12192000" cy="6858000"/>
            </a:xfrm>
            <a:prstGeom prst="rect">
              <a:avLst/>
            </a:prstGeom>
          </p:spPr>
        </p:pic>
        <p:sp>
          <p:nvSpPr>
            <p:cNvPr id="11" name="矩形 10">
              <a:extLst>
                <a:ext uri="{FF2B5EF4-FFF2-40B4-BE49-F238E27FC236}">
                  <a16:creationId xmlns:a16="http://schemas.microsoft.com/office/drawing/2014/main" id="{D1CEB978-9188-4FDB-8877-30F4E53F2A49}"/>
                </a:ext>
              </a:extLst>
            </p:cNvPr>
            <p:cNvSpPr/>
            <p:nvPr/>
          </p:nvSpPr>
          <p:spPr>
            <a:xfrm>
              <a:off x="-16042" y="0"/>
              <a:ext cx="12208042" cy="6858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微软雅黑" panose="020B0503020204020204" pitchFamily="34" charset="-122"/>
                <a:ea typeface="微软雅黑" panose="020B0503020204020204" pitchFamily="34" charset="-122"/>
              </a:endParaRPr>
            </a:p>
          </p:txBody>
        </p:sp>
      </p:grpSp>
      <p:sp>
        <p:nvSpPr>
          <p:cNvPr id="12" name="椭圆 11">
            <a:extLst>
              <a:ext uri="{FF2B5EF4-FFF2-40B4-BE49-F238E27FC236}">
                <a16:creationId xmlns:a16="http://schemas.microsoft.com/office/drawing/2014/main" id="{6F0F8E76-2931-4C09-A1DC-1A81CC1DCD50}"/>
              </a:ext>
            </a:extLst>
          </p:cNvPr>
          <p:cNvSpPr/>
          <p:nvPr userDrawn="1"/>
        </p:nvSpPr>
        <p:spPr>
          <a:xfrm rot="16200000">
            <a:off x="67680" y="96309"/>
            <a:ext cx="373150" cy="4556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E4D14EAC-FE82-413D-BE50-F4A8D44055B1}"/>
              </a:ext>
            </a:extLst>
          </p:cNvPr>
          <p:cNvSpPr/>
          <p:nvPr userDrawn="1"/>
        </p:nvSpPr>
        <p:spPr>
          <a:xfrm rot="16200000">
            <a:off x="-76097" y="198260"/>
            <a:ext cx="373293" cy="251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C09076ED-4E82-4634-9F54-4B7B931347A5}"/>
              </a:ext>
            </a:extLst>
          </p:cNvPr>
          <p:cNvSpPr/>
          <p:nvPr userDrawn="1"/>
        </p:nvSpPr>
        <p:spPr>
          <a:xfrm flipV="1">
            <a:off x="2133603" y="562679"/>
            <a:ext cx="1010008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15" name="组合 14">
            <a:extLst>
              <a:ext uri="{FF2B5EF4-FFF2-40B4-BE49-F238E27FC236}">
                <a16:creationId xmlns:a16="http://schemas.microsoft.com/office/drawing/2014/main" id="{34456B20-81AC-4038-B18E-1B6829091FEE}"/>
              </a:ext>
            </a:extLst>
          </p:cNvPr>
          <p:cNvGrpSpPr/>
          <p:nvPr userDrawn="1"/>
        </p:nvGrpSpPr>
        <p:grpSpPr>
          <a:xfrm rot="5400000" flipH="1">
            <a:off x="6989977" y="-4718972"/>
            <a:ext cx="373438" cy="10086184"/>
            <a:chOff x="4941757" y="-40272173"/>
            <a:chExt cx="2308494" cy="42790879"/>
          </a:xfrm>
          <a:solidFill>
            <a:schemeClr val="accent1"/>
          </a:solidFill>
        </p:grpSpPr>
        <p:sp>
          <p:nvSpPr>
            <p:cNvPr id="16" name="椭圆 15">
              <a:extLst>
                <a:ext uri="{FF2B5EF4-FFF2-40B4-BE49-F238E27FC236}">
                  <a16:creationId xmlns:a16="http://schemas.microsoft.com/office/drawing/2014/main" id="{A0B9F64E-7AA7-4C80-A98F-4A74B4C65E39}"/>
                </a:ext>
              </a:extLst>
            </p:cNvPr>
            <p:cNvSpPr/>
            <p:nvPr/>
          </p:nvSpPr>
          <p:spPr>
            <a:xfrm>
              <a:off x="4941757" y="408882"/>
              <a:ext cx="2307598" cy="210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BE88FB2F-F659-49E3-9F87-EEAAA6CD7E58}"/>
                </a:ext>
              </a:extLst>
            </p:cNvPr>
            <p:cNvSpPr/>
            <p:nvPr/>
          </p:nvSpPr>
          <p:spPr>
            <a:xfrm>
              <a:off x="4942650" y="-40272173"/>
              <a:ext cx="2307601" cy="415463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pic>
        <p:nvPicPr>
          <p:cNvPr id="18" name="图片 17">
            <a:extLst>
              <a:ext uri="{FF2B5EF4-FFF2-40B4-BE49-F238E27FC236}">
                <a16:creationId xmlns:a16="http://schemas.microsoft.com/office/drawing/2014/main" id="{003FEB31-FE76-40FA-B553-A500770C91FA}"/>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63068" y="-28730"/>
            <a:ext cx="1301142" cy="731892"/>
          </a:xfrm>
          <a:prstGeom prst="rect">
            <a:avLst/>
          </a:prstGeom>
        </p:spPr>
      </p:pic>
      <p:sp>
        <p:nvSpPr>
          <p:cNvPr id="19" name="矩形 18">
            <a:extLst>
              <a:ext uri="{FF2B5EF4-FFF2-40B4-BE49-F238E27FC236}">
                <a16:creationId xmlns:a16="http://schemas.microsoft.com/office/drawing/2014/main" id="{170D9D1A-4F50-4E4E-995D-F45FA57062F5}"/>
              </a:ext>
            </a:extLst>
          </p:cNvPr>
          <p:cNvSpPr/>
          <p:nvPr userDrawn="1"/>
        </p:nvSpPr>
        <p:spPr>
          <a:xfrm>
            <a:off x="-19050" y="6525171"/>
            <a:ext cx="12204000" cy="3372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latin typeface="+mj-ea"/>
              <a:ea typeface="+mj-ea"/>
              <a:cs typeface="+mn-cs"/>
            </a:endParaRPr>
          </a:p>
        </p:txBody>
      </p:sp>
      <p:cxnSp>
        <p:nvCxnSpPr>
          <p:cNvPr id="20" name="直接连接符 19">
            <a:extLst>
              <a:ext uri="{FF2B5EF4-FFF2-40B4-BE49-F238E27FC236}">
                <a16:creationId xmlns:a16="http://schemas.microsoft.com/office/drawing/2014/main" id="{869BE3EC-183F-47ED-80DE-4DEDE6E5164B}"/>
              </a:ext>
            </a:extLst>
          </p:cNvPr>
          <p:cNvCxnSpPr>
            <a:cxnSpLocks/>
          </p:cNvCxnSpPr>
          <p:nvPr userDrawn="1"/>
        </p:nvCxnSpPr>
        <p:spPr>
          <a:xfrm>
            <a:off x="0" y="6617618"/>
            <a:ext cx="121920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文本占位符 32">
            <a:extLst>
              <a:ext uri="{FF2B5EF4-FFF2-40B4-BE49-F238E27FC236}">
                <a16:creationId xmlns:a16="http://schemas.microsoft.com/office/drawing/2014/main" id="{6CAAB435-D616-4727-99AA-56CADE341FED}"/>
              </a:ext>
            </a:extLst>
          </p:cNvPr>
          <p:cNvSpPr>
            <a:spLocks noGrp="1"/>
          </p:cNvSpPr>
          <p:nvPr>
            <p:ph type="body" sz="quarter" idx="11" hasCustomPrompt="1"/>
          </p:nvPr>
        </p:nvSpPr>
        <p:spPr>
          <a:xfrm>
            <a:off x="456200" y="148240"/>
            <a:ext cx="1727403" cy="337294"/>
          </a:xfrm>
          <a:prstGeom prst="rect">
            <a:avLst/>
          </a:prstGeom>
        </p:spPr>
        <p:txBody>
          <a:bodyPr/>
          <a:lstStyle>
            <a:lvl1pPr marL="0" indent="0">
              <a:buNone/>
              <a:defRPr sz="2400" b="1">
                <a:solidFill>
                  <a:schemeClr val="accent1"/>
                </a:solidFill>
              </a:defRPr>
            </a:lvl1pPr>
          </a:lstStyle>
          <a:p>
            <a:pPr lvl="0"/>
            <a:r>
              <a:rPr lang="zh-CN" altLang="en-US" dirty="0"/>
              <a:t>六段内容页</a:t>
            </a:r>
          </a:p>
        </p:txBody>
      </p:sp>
      <p:sp>
        <p:nvSpPr>
          <p:cNvPr id="22" name="文本占位符 34">
            <a:extLst>
              <a:ext uri="{FF2B5EF4-FFF2-40B4-BE49-F238E27FC236}">
                <a16:creationId xmlns:a16="http://schemas.microsoft.com/office/drawing/2014/main" id="{7EFB81CF-14EC-4CD8-984E-25DFD03884BB}"/>
              </a:ext>
            </a:extLst>
          </p:cNvPr>
          <p:cNvSpPr>
            <a:spLocks noGrp="1"/>
          </p:cNvSpPr>
          <p:nvPr>
            <p:ph type="body" sz="quarter" idx="12" hasCustomPrompt="1"/>
          </p:nvPr>
        </p:nvSpPr>
        <p:spPr>
          <a:xfrm>
            <a:off x="45280" y="168568"/>
            <a:ext cx="244139" cy="337295"/>
          </a:xfrm>
          <a:prstGeom prst="rect">
            <a:avLst/>
          </a:prstGeom>
        </p:spPr>
        <p:txBody>
          <a:bodyPr/>
          <a:lstStyle>
            <a:lvl1pPr marL="0" indent="0">
              <a:buNone/>
              <a:defRPr sz="2000" b="1">
                <a:solidFill>
                  <a:schemeClr val="bg1"/>
                </a:solidFill>
              </a:defRPr>
            </a:lvl1pPr>
          </a:lstStyle>
          <a:p>
            <a:pPr lvl="0"/>
            <a:r>
              <a:rPr lang="en-US" altLang="zh-CN" dirty="0"/>
              <a:t>1</a:t>
            </a:r>
            <a:endParaRPr lang="zh-CN" altLang="en-US" dirty="0"/>
          </a:p>
        </p:txBody>
      </p:sp>
      <p:sp>
        <p:nvSpPr>
          <p:cNvPr id="23" name="文本占位符 38">
            <a:extLst>
              <a:ext uri="{FF2B5EF4-FFF2-40B4-BE49-F238E27FC236}">
                <a16:creationId xmlns:a16="http://schemas.microsoft.com/office/drawing/2014/main" id="{E6C0D890-B337-4C3F-8D5F-64A0DF6BA9DB}"/>
              </a:ext>
            </a:extLst>
          </p:cNvPr>
          <p:cNvSpPr>
            <a:spLocks noGrp="1"/>
          </p:cNvSpPr>
          <p:nvPr>
            <p:ph type="body" sz="quarter" idx="13"/>
          </p:nvPr>
        </p:nvSpPr>
        <p:spPr>
          <a:xfrm>
            <a:off x="2287359" y="181655"/>
            <a:ext cx="5065508" cy="337294"/>
          </a:xfrm>
          <a:prstGeom prst="rect">
            <a:avLst/>
          </a:prstGeom>
        </p:spPr>
        <p:txBody>
          <a:bodyPr/>
          <a:lstStyle>
            <a:lvl1pPr marL="0" indent="0">
              <a:buNone/>
              <a:defRPr sz="1800">
                <a:solidFill>
                  <a:schemeClr val="bg1"/>
                </a:solidFill>
              </a:defRPr>
            </a:lvl1pPr>
          </a:lstStyle>
          <a:p>
            <a:pPr lvl="0"/>
            <a:endParaRPr lang="zh-CN" altLang="en-US" dirty="0"/>
          </a:p>
        </p:txBody>
      </p:sp>
      <p:sp>
        <p:nvSpPr>
          <p:cNvPr id="25" name="图片占位符 24">
            <a:extLst>
              <a:ext uri="{FF2B5EF4-FFF2-40B4-BE49-F238E27FC236}">
                <a16:creationId xmlns:a16="http://schemas.microsoft.com/office/drawing/2014/main" id="{62B03729-4611-469E-B712-F5F29BF1D3A8}"/>
              </a:ext>
            </a:extLst>
          </p:cNvPr>
          <p:cNvSpPr>
            <a:spLocks noGrp="1"/>
          </p:cNvSpPr>
          <p:nvPr>
            <p:ph type="pic" sz="quarter" idx="14"/>
          </p:nvPr>
        </p:nvSpPr>
        <p:spPr>
          <a:xfrm>
            <a:off x="4829058" y="2516751"/>
            <a:ext cx="2538000" cy="2538000"/>
          </a:xfrm>
          <a:custGeom>
            <a:avLst/>
            <a:gdLst>
              <a:gd name="connsiteX0" fmla="*/ 1269000 w 2538000"/>
              <a:gd name="connsiteY0" fmla="*/ 0 h 2538000"/>
              <a:gd name="connsiteX1" fmla="*/ 2538000 w 2538000"/>
              <a:gd name="connsiteY1" fmla="*/ 1269000 h 2538000"/>
              <a:gd name="connsiteX2" fmla="*/ 1269000 w 2538000"/>
              <a:gd name="connsiteY2" fmla="*/ 2538000 h 2538000"/>
              <a:gd name="connsiteX3" fmla="*/ 0 w 2538000"/>
              <a:gd name="connsiteY3" fmla="*/ 1269000 h 2538000"/>
              <a:gd name="connsiteX4" fmla="*/ 1269000 w 2538000"/>
              <a:gd name="connsiteY4" fmla="*/ 0 h 253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8000" h="2538000">
                <a:moveTo>
                  <a:pt x="1269000" y="0"/>
                </a:moveTo>
                <a:cubicBezTo>
                  <a:pt x="1969849" y="0"/>
                  <a:pt x="2538000" y="568151"/>
                  <a:pt x="2538000" y="1269000"/>
                </a:cubicBezTo>
                <a:cubicBezTo>
                  <a:pt x="2538000" y="1969849"/>
                  <a:pt x="1969849" y="2538000"/>
                  <a:pt x="1269000" y="2538000"/>
                </a:cubicBezTo>
                <a:cubicBezTo>
                  <a:pt x="568151" y="2538000"/>
                  <a:pt x="0" y="1969849"/>
                  <a:pt x="0" y="1269000"/>
                </a:cubicBezTo>
                <a:cubicBezTo>
                  <a:pt x="0" y="568151"/>
                  <a:pt x="568151" y="0"/>
                  <a:pt x="1269000" y="0"/>
                </a:cubicBezTo>
                <a:close/>
              </a:path>
            </a:pathLst>
          </a:custGeom>
          <a:ln>
            <a:noFill/>
          </a:ln>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Tree>
    <p:extLst>
      <p:ext uri="{BB962C8B-B14F-4D97-AF65-F5344CB8AC3E}">
        <p14:creationId xmlns:p14="http://schemas.microsoft.com/office/powerpoint/2010/main" val="250356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六段图文页">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28FCABF7-10BC-4997-BDCD-BBF972970F7F}"/>
              </a:ext>
            </a:extLst>
          </p:cNvPr>
          <p:cNvGrpSpPr/>
          <p:nvPr userDrawn="1"/>
        </p:nvGrpSpPr>
        <p:grpSpPr>
          <a:xfrm>
            <a:off x="-16042" y="0"/>
            <a:ext cx="12208042" cy="6858000"/>
            <a:chOff x="-16042" y="0"/>
            <a:chExt cx="12208042" cy="6858000"/>
          </a:xfrm>
        </p:grpSpPr>
        <p:pic>
          <p:nvPicPr>
            <p:cNvPr id="10" name="图片 9">
              <a:extLst>
                <a:ext uri="{FF2B5EF4-FFF2-40B4-BE49-F238E27FC236}">
                  <a16:creationId xmlns:a16="http://schemas.microsoft.com/office/drawing/2014/main" id="{65F7FB51-B043-47E7-92C5-216C3751C4AA}"/>
                </a:ext>
              </a:extLst>
            </p:cNvPr>
            <p:cNvPicPr>
              <a:picLocks noChangeAspect="1"/>
            </p:cNvPicPr>
            <p:nvPr/>
          </p:nvPicPr>
          <p:blipFill rotWithShape="1">
            <a:blip r:embed="rId2">
              <a:extLst>
                <a:ext uri="{28A0092B-C50C-407E-A947-70E740481C1C}">
                  <a14:useLocalDpi xmlns:a14="http://schemas.microsoft.com/office/drawing/2010/main" val="0"/>
                </a:ext>
              </a:extLst>
            </a:blip>
            <a:srcRect t="13460" b="-210"/>
            <a:stretch/>
          </p:blipFill>
          <p:spPr>
            <a:xfrm>
              <a:off x="-16042" y="0"/>
              <a:ext cx="12192000" cy="6858000"/>
            </a:xfrm>
            <a:prstGeom prst="rect">
              <a:avLst/>
            </a:prstGeom>
          </p:spPr>
        </p:pic>
        <p:sp>
          <p:nvSpPr>
            <p:cNvPr id="11" name="矩形 10">
              <a:extLst>
                <a:ext uri="{FF2B5EF4-FFF2-40B4-BE49-F238E27FC236}">
                  <a16:creationId xmlns:a16="http://schemas.microsoft.com/office/drawing/2014/main" id="{D1CEB978-9188-4FDB-8877-30F4E53F2A49}"/>
                </a:ext>
              </a:extLst>
            </p:cNvPr>
            <p:cNvSpPr/>
            <p:nvPr/>
          </p:nvSpPr>
          <p:spPr>
            <a:xfrm>
              <a:off x="-16042" y="0"/>
              <a:ext cx="12208042" cy="6858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latin typeface="微软雅黑" panose="020B0503020204020204" pitchFamily="34" charset="-122"/>
                <a:ea typeface="微软雅黑" panose="020B0503020204020204" pitchFamily="34" charset="-122"/>
              </a:endParaRPr>
            </a:p>
          </p:txBody>
        </p:sp>
      </p:grpSp>
      <p:sp>
        <p:nvSpPr>
          <p:cNvPr id="12" name="椭圆 11">
            <a:extLst>
              <a:ext uri="{FF2B5EF4-FFF2-40B4-BE49-F238E27FC236}">
                <a16:creationId xmlns:a16="http://schemas.microsoft.com/office/drawing/2014/main" id="{6F0F8E76-2931-4C09-A1DC-1A81CC1DCD50}"/>
              </a:ext>
            </a:extLst>
          </p:cNvPr>
          <p:cNvSpPr/>
          <p:nvPr userDrawn="1"/>
        </p:nvSpPr>
        <p:spPr>
          <a:xfrm rot="16200000">
            <a:off x="67680" y="96309"/>
            <a:ext cx="373150" cy="45562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矩形 12">
            <a:extLst>
              <a:ext uri="{FF2B5EF4-FFF2-40B4-BE49-F238E27FC236}">
                <a16:creationId xmlns:a16="http://schemas.microsoft.com/office/drawing/2014/main" id="{E4D14EAC-FE82-413D-BE50-F4A8D44055B1}"/>
              </a:ext>
            </a:extLst>
          </p:cNvPr>
          <p:cNvSpPr/>
          <p:nvPr userDrawn="1"/>
        </p:nvSpPr>
        <p:spPr>
          <a:xfrm rot="16200000">
            <a:off x="-76097" y="198260"/>
            <a:ext cx="373293" cy="25157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4" name="矩形 13">
            <a:extLst>
              <a:ext uri="{FF2B5EF4-FFF2-40B4-BE49-F238E27FC236}">
                <a16:creationId xmlns:a16="http://schemas.microsoft.com/office/drawing/2014/main" id="{C09076ED-4E82-4634-9F54-4B7B931347A5}"/>
              </a:ext>
            </a:extLst>
          </p:cNvPr>
          <p:cNvSpPr/>
          <p:nvPr userDrawn="1"/>
        </p:nvSpPr>
        <p:spPr>
          <a:xfrm flipV="1">
            <a:off x="2133603" y="562679"/>
            <a:ext cx="1010008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15" name="组合 14">
            <a:extLst>
              <a:ext uri="{FF2B5EF4-FFF2-40B4-BE49-F238E27FC236}">
                <a16:creationId xmlns:a16="http://schemas.microsoft.com/office/drawing/2014/main" id="{34456B20-81AC-4038-B18E-1B6829091FEE}"/>
              </a:ext>
            </a:extLst>
          </p:cNvPr>
          <p:cNvGrpSpPr/>
          <p:nvPr userDrawn="1"/>
        </p:nvGrpSpPr>
        <p:grpSpPr>
          <a:xfrm rot="5400000" flipH="1">
            <a:off x="6989977" y="-4718972"/>
            <a:ext cx="373438" cy="10086184"/>
            <a:chOff x="4941757" y="-40272173"/>
            <a:chExt cx="2308494" cy="42790879"/>
          </a:xfrm>
          <a:solidFill>
            <a:schemeClr val="accent1"/>
          </a:solidFill>
        </p:grpSpPr>
        <p:sp>
          <p:nvSpPr>
            <p:cNvPr id="16" name="椭圆 15">
              <a:extLst>
                <a:ext uri="{FF2B5EF4-FFF2-40B4-BE49-F238E27FC236}">
                  <a16:creationId xmlns:a16="http://schemas.microsoft.com/office/drawing/2014/main" id="{A0B9F64E-7AA7-4C80-A98F-4A74B4C65E39}"/>
                </a:ext>
              </a:extLst>
            </p:cNvPr>
            <p:cNvSpPr/>
            <p:nvPr/>
          </p:nvSpPr>
          <p:spPr>
            <a:xfrm>
              <a:off x="4941757" y="408882"/>
              <a:ext cx="2307598" cy="210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 name="矩形 16">
              <a:extLst>
                <a:ext uri="{FF2B5EF4-FFF2-40B4-BE49-F238E27FC236}">
                  <a16:creationId xmlns:a16="http://schemas.microsoft.com/office/drawing/2014/main" id="{BE88FB2F-F659-49E3-9F87-EEAAA6CD7E58}"/>
                </a:ext>
              </a:extLst>
            </p:cNvPr>
            <p:cNvSpPr/>
            <p:nvPr/>
          </p:nvSpPr>
          <p:spPr>
            <a:xfrm>
              <a:off x="4942650" y="-40272173"/>
              <a:ext cx="2307601" cy="415463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pic>
        <p:nvPicPr>
          <p:cNvPr id="18" name="图片 17">
            <a:extLst>
              <a:ext uri="{FF2B5EF4-FFF2-40B4-BE49-F238E27FC236}">
                <a16:creationId xmlns:a16="http://schemas.microsoft.com/office/drawing/2014/main" id="{003FEB31-FE76-40FA-B553-A500770C91FA}"/>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63068" y="-28730"/>
            <a:ext cx="1301142" cy="731892"/>
          </a:xfrm>
          <a:prstGeom prst="rect">
            <a:avLst/>
          </a:prstGeom>
        </p:spPr>
      </p:pic>
      <p:sp>
        <p:nvSpPr>
          <p:cNvPr id="19" name="矩形 18">
            <a:extLst>
              <a:ext uri="{FF2B5EF4-FFF2-40B4-BE49-F238E27FC236}">
                <a16:creationId xmlns:a16="http://schemas.microsoft.com/office/drawing/2014/main" id="{170D9D1A-4F50-4E4E-995D-F45FA57062F5}"/>
              </a:ext>
            </a:extLst>
          </p:cNvPr>
          <p:cNvSpPr/>
          <p:nvPr userDrawn="1"/>
        </p:nvSpPr>
        <p:spPr>
          <a:xfrm>
            <a:off x="-19050" y="6525171"/>
            <a:ext cx="12204000" cy="33729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latin typeface="+mj-ea"/>
              <a:ea typeface="+mj-ea"/>
              <a:cs typeface="+mn-cs"/>
            </a:endParaRPr>
          </a:p>
        </p:txBody>
      </p:sp>
      <p:sp>
        <p:nvSpPr>
          <p:cNvPr id="21" name="文本占位符 32">
            <a:extLst>
              <a:ext uri="{FF2B5EF4-FFF2-40B4-BE49-F238E27FC236}">
                <a16:creationId xmlns:a16="http://schemas.microsoft.com/office/drawing/2014/main" id="{6CAAB435-D616-4727-99AA-56CADE341FED}"/>
              </a:ext>
            </a:extLst>
          </p:cNvPr>
          <p:cNvSpPr>
            <a:spLocks noGrp="1"/>
          </p:cNvSpPr>
          <p:nvPr>
            <p:ph type="body" sz="quarter" idx="11" hasCustomPrompt="1"/>
          </p:nvPr>
        </p:nvSpPr>
        <p:spPr>
          <a:xfrm>
            <a:off x="456200" y="148240"/>
            <a:ext cx="1727403" cy="337294"/>
          </a:xfrm>
          <a:prstGeom prst="rect">
            <a:avLst/>
          </a:prstGeom>
        </p:spPr>
        <p:txBody>
          <a:bodyPr/>
          <a:lstStyle>
            <a:lvl1pPr marL="0" indent="0">
              <a:buNone/>
              <a:defRPr sz="2400" b="1">
                <a:solidFill>
                  <a:schemeClr val="accent1"/>
                </a:solidFill>
              </a:defRPr>
            </a:lvl1pPr>
          </a:lstStyle>
          <a:p>
            <a:pPr lvl="0"/>
            <a:r>
              <a:rPr lang="zh-CN" altLang="en-US" dirty="0"/>
              <a:t>六段图文页</a:t>
            </a:r>
          </a:p>
        </p:txBody>
      </p:sp>
      <p:sp>
        <p:nvSpPr>
          <p:cNvPr id="22" name="文本占位符 34">
            <a:extLst>
              <a:ext uri="{FF2B5EF4-FFF2-40B4-BE49-F238E27FC236}">
                <a16:creationId xmlns:a16="http://schemas.microsoft.com/office/drawing/2014/main" id="{7EFB81CF-14EC-4CD8-984E-25DFD03884BB}"/>
              </a:ext>
            </a:extLst>
          </p:cNvPr>
          <p:cNvSpPr>
            <a:spLocks noGrp="1"/>
          </p:cNvSpPr>
          <p:nvPr>
            <p:ph type="body" sz="quarter" idx="12" hasCustomPrompt="1"/>
          </p:nvPr>
        </p:nvSpPr>
        <p:spPr>
          <a:xfrm>
            <a:off x="45280" y="168568"/>
            <a:ext cx="244139" cy="337295"/>
          </a:xfrm>
          <a:prstGeom prst="rect">
            <a:avLst/>
          </a:prstGeom>
        </p:spPr>
        <p:txBody>
          <a:bodyPr/>
          <a:lstStyle>
            <a:lvl1pPr marL="0" indent="0">
              <a:buNone/>
              <a:defRPr sz="2000" b="1">
                <a:solidFill>
                  <a:schemeClr val="bg1"/>
                </a:solidFill>
              </a:defRPr>
            </a:lvl1pPr>
          </a:lstStyle>
          <a:p>
            <a:pPr lvl="0"/>
            <a:r>
              <a:rPr lang="en-US" altLang="zh-CN" dirty="0"/>
              <a:t>1</a:t>
            </a:r>
            <a:endParaRPr lang="zh-CN" altLang="en-US" dirty="0"/>
          </a:p>
        </p:txBody>
      </p:sp>
      <p:sp>
        <p:nvSpPr>
          <p:cNvPr id="23" name="文本占位符 38">
            <a:extLst>
              <a:ext uri="{FF2B5EF4-FFF2-40B4-BE49-F238E27FC236}">
                <a16:creationId xmlns:a16="http://schemas.microsoft.com/office/drawing/2014/main" id="{E6C0D890-B337-4C3F-8D5F-64A0DF6BA9DB}"/>
              </a:ext>
            </a:extLst>
          </p:cNvPr>
          <p:cNvSpPr>
            <a:spLocks noGrp="1"/>
          </p:cNvSpPr>
          <p:nvPr>
            <p:ph type="body" sz="quarter" idx="13"/>
          </p:nvPr>
        </p:nvSpPr>
        <p:spPr>
          <a:xfrm>
            <a:off x="2287359" y="181655"/>
            <a:ext cx="5065508" cy="337294"/>
          </a:xfrm>
          <a:prstGeom prst="rect">
            <a:avLst/>
          </a:prstGeom>
        </p:spPr>
        <p:txBody>
          <a:bodyPr/>
          <a:lstStyle>
            <a:lvl1pPr marL="0" indent="0">
              <a:buNone/>
              <a:defRPr sz="1800">
                <a:solidFill>
                  <a:schemeClr val="bg1"/>
                </a:solidFill>
              </a:defRPr>
            </a:lvl1pPr>
          </a:lstStyle>
          <a:p>
            <a:pPr lvl="0"/>
            <a:endParaRPr lang="zh-CN" altLang="en-US" dirty="0"/>
          </a:p>
        </p:txBody>
      </p:sp>
      <p:sp>
        <p:nvSpPr>
          <p:cNvPr id="77" name="图片占位符 76">
            <a:extLst>
              <a:ext uri="{FF2B5EF4-FFF2-40B4-BE49-F238E27FC236}">
                <a16:creationId xmlns:a16="http://schemas.microsoft.com/office/drawing/2014/main" id="{E832D4D8-A827-4B37-9EB1-026617334E8F}"/>
              </a:ext>
            </a:extLst>
          </p:cNvPr>
          <p:cNvSpPr>
            <a:spLocks noGrp="1"/>
          </p:cNvSpPr>
          <p:nvPr>
            <p:ph type="pic" sz="quarter" idx="14"/>
          </p:nvPr>
        </p:nvSpPr>
        <p:spPr>
          <a:xfrm>
            <a:off x="4086748" y="1159300"/>
            <a:ext cx="2041558" cy="1852712"/>
          </a:xfrm>
          <a:custGeom>
            <a:avLst/>
            <a:gdLst>
              <a:gd name="connsiteX0" fmla="*/ 1450027 w 2041558"/>
              <a:gd name="connsiteY0" fmla="*/ 0 h 1852712"/>
              <a:gd name="connsiteX1" fmla="*/ 1982376 w 2041558"/>
              <a:gd name="connsiteY1" fmla="*/ 325284 h 1852712"/>
              <a:gd name="connsiteX2" fmla="*/ 2041558 w 2041558"/>
              <a:gd name="connsiteY2" fmla="*/ 946333 h 1852712"/>
              <a:gd name="connsiteX3" fmla="*/ 591531 w 2041558"/>
              <a:gd name="connsiteY3" fmla="*/ 1852712 h 1852712"/>
              <a:gd name="connsiteX4" fmla="*/ 59182 w 2041558"/>
              <a:gd name="connsiteY4" fmla="*/ 1527428 h 1852712"/>
              <a:gd name="connsiteX5" fmla="*/ 0 w 2041558"/>
              <a:gd name="connsiteY5" fmla="*/ 906379 h 185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1558" h="1852712">
                <a:moveTo>
                  <a:pt x="1450027" y="0"/>
                </a:moveTo>
                <a:lnTo>
                  <a:pt x="1982376" y="325284"/>
                </a:lnTo>
                <a:lnTo>
                  <a:pt x="2041558" y="946333"/>
                </a:lnTo>
                <a:lnTo>
                  <a:pt x="591531" y="1852712"/>
                </a:lnTo>
                <a:lnTo>
                  <a:pt x="59182" y="1527428"/>
                </a:lnTo>
                <a:lnTo>
                  <a:pt x="0" y="906379"/>
                </a:lnTo>
                <a:close/>
              </a:path>
            </a:pathLst>
          </a:custGeom>
          <a:ln>
            <a:noFill/>
          </a:ln>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78" name="图片占位符 77">
            <a:extLst>
              <a:ext uri="{FF2B5EF4-FFF2-40B4-BE49-F238E27FC236}">
                <a16:creationId xmlns:a16="http://schemas.microsoft.com/office/drawing/2014/main" id="{C68DD9BF-E02D-4249-945D-A7F8D0784804}"/>
              </a:ext>
            </a:extLst>
          </p:cNvPr>
          <p:cNvSpPr>
            <a:spLocks noGrp="1"/>
          </p:cNvSpPr>
          <p:nvPr>
            <p:ph type="pic" sz="quarter" idx="15"/>
          </p:nvPr>
        </p:nvSpPr>
        <p:spPr>
          <a:xfrm>
            <a:off x="6673134" y="1159300"/>
            <a:ext cx="2041558" cy="1852712"/>
          </a:xfrm>
          <a:custGeom>
            <a:avLst/>
            <a:gdLst>
              <a:gd name="connsiteX0" fmla="*/ 1450027 w 2041558"/>
              <a:gd name="connsiteY0" fmla="*/ 0 h 1852712"/>
              <a:gd name="connsiteX1" fmla="*/ 1982376 w 2041558"/>
              <a:gd name="connsiteY1" fmla="*/ 325284 h 1852712"/>
              <a:gd name="connsiteX2" fmla="*/ 2041558 w 2041558"/>
              <a:gd name="connsiteY2" fmla="*/ 946333 h 1852712"/>
              <a:gd name="connsiteX3" fmla="*/ 591531 w 2041558"/>
              <a:gd name="connsiteY3" fmla="*/ 1852712 h 1852712"/>
              <a:gd name="connsiteX4" fmla="*/ 59182 w 2041558"/>
              <a:gd name="connsiteY4" fmla="*/ 1527428 h 1852712"/>
              <a:gd name="connsiteX5" fmla="*/ 0 w 2041558"/>
              <a:gd name="connsiteY5" fmla="*/ 906379 h 185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1558" h="1852712">
                <a:moveTo>
                  <a:pt x="1450027" y="0"/>
                </a:moveTo>
                <a:lnTo>
                  <a:pt x="1982376" y="325284"/>
                </a:lnTo>
                <a:lnTo>
                  <a:pt x="2041558" y="946333"/>
                </a:lnTo>
                <a:lnTo>
                  <a:pt x="591531" y="1852712"/>
                </a:lnTo>
                <a:lnTo>
                  <a:pt x="59182" y="1527428"/>
                </a:lnTo>
                <a:lnTo>
                  <a:pt x="0" y="906379"/>
                </a:lnTo>
                <a:close/>
              </a:path>
            </a:pathLst>
          </a:custGeom>
          <a:ln>
            <a:noFill/>
          </a:ln>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79" name="图片占位符 78">
            <a:extLst>
              <a:ext uri="{FF2B5EF4-FFF2-40B4-BE49-F238E27FC236}">
                <a16:creationId xmlns:a16="http://schemas.microsoft.com/office/drawing/2014/main" id="{7B723AE0-BE14-4AF1-91D8-56B687150097}"/>
              </a:ext>
            </a:extLst>
          </p:cNvPr>
          <p:cNvSpPr>
            <a:spLocks noGrp="1"/>
          </p:cNvSpPr>
          <p:nvPr>
            <p:ph type="pic" sz="quarter" idx="16"/>
          </p:nvPr>
        </p:nvSpPr>
        <p:spPr>
          <a:xfrm>
            <a:off x="9259520" y="1159300"/>
            <a:ext cx="2041558" cy="1852712"/>
          </a:xfrm>
          <a:custGeom>
            <a:avLst/>
            <a:gdLst>
              <a:gd name="connsiteX0" fmla="*/ 1450027 w 2041558"/>
              <a:gd name="connsiteY0" fmla="*/ 0 h 1852712"/>
              <a:gd name="connsiteX1" fmla="*/ 1982376 w 2041558"/>
              <a:gd name="connsiteY1" fmla="*/ 325284 h 1852712"/>
              <a:gd name="connsiteX2" fmla="*/ 2041558 w 2041558"/>
              <a:gd name="connsiteY2" fmla="*/ 946333 h 1852712"/>
              <a:gd name="connsiteX3" fmla="*/ 591531 w 2041558"/>
              <a:gd name="connsiteY3" fmla="*/ 1852712 h 1852712"/>
              <a:gd name="connsiteX4" fmla="*/ 59182 w 2041558"/>
              <a:gd name="connsiteY4" fmla="*/ 1527428 h 1852712"/>
              <a:gd name="connsiteX5" fmla="*/ 0 w 2041558"/>
              <a:gd name="connsiteY5" fmla="*/ 906379 h 185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1558" h="1852712">
                <a:moveTo>
                  <a:pt x="1450027" y="0"/>
                </a:moveTo>
                <a:lnTo>
                  <a:pt x="1982376" y="325284"/>
                </a:lnTo>
                <a:lnTo>
                  <a:pt x="2041558" y="946333"/>
                </a:lnTo>
                <a:lnTo>
                  <a:pt x="591531" y="1852712"/>
                </a:lnTo>
                <a:lnTo>
                  <a:pt x="59182" y="1527428"/>
                </a:lnTo>
                <a:lnTo>
                  <a:pt x="0" y="906379"/>
                </a:lnTo>
                <a:close/>
              </a:path>
            </a:pathLst>
          </a:custGeom>
          <a:ln>
            <a:noFill/>
          </a:ln>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80" name="图片占位符 79">
            <a:extLst>
              <a:ext uri="{FF2B5EF4-FFF2-40B4-BE49-F238E27FC236}">
                <a16:creationId xmlns:a16="http://schemas.microsoft.com/office/drawing/2014/main" id="{EEDD2F5D-CAA8-46A7-984D-BDF95E9FB800}"/>
              </a:ext>
            </a:extLst>
          </p:cNvPr>
          <p:cNvSpPr>
            <a:spLocks noGrp="1"/>
          </p:cNvSpPr>
          <p:nvPr>
            <p:ph type="pic" sz="quarter" idx="17"/>
          </p:nvPr>
        </p:nvSpPr>
        <p:spPr>
          <a:xfrm>
            <a:off x="9259520" y="3956464"/>
            <a:ext cx="2041558" cy="1852712"/>
          </a:xfrm>
          <a:custGeom>
            <a:avLst/>
            <a:gdLst>
              <a:gd name="connsiteX0" fmla="*/ 1450027 w 2041558"/>
              <a:gd name="connsiteY0" fmla="*/ 0 h 1852712"/>
              <a:gd name="connsiteX1" fmla="*/ 1982376 w 2041558"/>
              <a:gd name="connsiteY1" fmla="*/ 325284 h 1852712"/>
              <a:gd name="connsiteX2" fmla="*/ 2041558 w 2041558"/>
              <a:gd name="connsiteY2" fmla="*/ 946333 h 1852712"/>
              <a:gd name="connsiteX3" fmla="*/ 591531 w 2041558"/>
              <a:gd name="connsiteY3" fmla="*/ 1852712 h 1852712"/>
              <a:gd name="connsiteX4" fmla="*/ 59182 w 2041558"/>
              <a:gd name="connsiteY4" fmla="*/ 1527428 h 1852712"/>
              <a:gd name="connsiteX5" fmla="*/ 0 w 2041558"/>
              <a:gd name="connsiteY5" fmla="*/ 906379 h 185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1558" h="1852712">
                <a:moveTo>
                  <a:pt x="1450027" y="0"/>
                </a:moveTo>
                <a:lnTo>
                  <a:pt x="1982376" y="325284"/>
                </a:lnTo>
                <a:lnTo>
                  <a:pt x="2041558" y="946333"/>
                </a:lnTo>
                <a:lnTo>
                  <a:pt x="591531" y="1852712"/>
                </a:lnTo>
                <a:lnTo>
                  <a:pt x="59182" y="1527428"/>
                </a:lnTo>
                <a:lnTo>
                  <a:pt x="0" y="906379"/>
                </a:lnTo>
                <a:close/>
              </a:path>
            </a:pathLst>
          </a:custGeom>
          <a:ln>
            <a:noFill/>
          </a:ln>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81" name="图片占位符 80">
            <a:extLst>
              <a:ext uri="{FF2B5EF4-FFF2-40B4-BE49-F238E27FC236}">
                <a16:creationId xmlns:a16="http://schemas.microsoft.com/office/drawing/2014/main" id="{4655219A-4FC0-48D8-892C-6D945133C7DD}"/>
              </a:ext>
            </a:extLst>
          </p:cNvPr>
          <p:cNvSpPr>
            <a:spLocks noGrp="1"/>
          </p:cNvSpPr>
          <p:nvPr>
            <p:ph type="pic" sz="quarter" idx="18"/>
          </p:nvPr>
        </p:nvSpPr>
        <p:spPr>
          <a:xfrm>
            <a:off x="6673061" y="3956464"/>
            <a:ext cx="2041558" cy="1852712"/>
          </a:xfrm>
          <a:custGeom>
            <a:avLst/>
            <a:gdLst>
              <a:gd name="connsiteX0" fmla="*/ 1450027 w 2041558"/>
              <a:gd name="connsiteY0" fmla="*/ 0 h 1852712"/>
              <a:gd name="connsiteX1" fmla="*/ 1982376 w 2041558"/>
              <a:gd name="connsiteY1" fmla="*/ 325284 h 1852712"/>
              <a:gd name="connsiteX2" fmla="*/ 2041558 w 2041558"/>
              <a:gd name="connsiteY2" fmla="*/ 946333 h 1852712"/>
              <a:gd name="connsiteX3" fmla="*/ 591531 w 2041558"/>
              <a:gd name="connsiteY3" fmla="*/ 1852712 h 1852712"/>
              <a:gd name="connsiteX4" fmla="*/ 59182 w 2041558"/>
              <a:gd name="connsiteY4" fmla="*/ 1527428 h 1852712"/>
              <a:gd name="connsiteX5" fmla="*/ 0 w 2041558"/>
              <a:gd name="connsiteY5" fmla="*/ 906379 h 185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1558" h="1852712">
                <a:moveTo>
                  <a:pt x="1450027" y="0"/>
                </a:moveTo>
                <a:lnTo>
                  <a:pt x="1982376" y="325284"/>
                </a:lnTo>
                <a:lnTo>
                  <a:pt x="2041558" y="946333"/>
                </a:lnTo>
                <a:lnTo>
                  <a:pt x="591531" y="1852712"/>
                </a:lnTo>
                <a:lnTo>
                  <a:pt x="59182" y="1527428"/>
                </a:lnTo>
                <a:lnTo>
                  <a:pt x="0" y="906379"/>
                </a:lnTo>
                <a:close/>
              </a:path>
            </a:pathLst>
          </a:custGeom>
          <a:ln>
            <a:noFill/>
          </a:ln>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82" name="图片占位符 81">
            <a:extLst>
              <a:ext uri="{FF2B5EF4-FFF2-40B4-BE49-F238E27FC236}">
                <a16:creationId xmlns:a16="http://schemas.microsoft.com/office/drawing/2014/main" id="{069BDD28-F964-4259-BFB3-3958589B99D1}"/>
              </a:ext>
            </a:extLst>
          </p:cNvPr>
          <p:cNvSpPr>
            <a:spLocks noGrp="1"/>
          </p:cNvSpPr>
          <p:nvPr>
            <p:ph type="pic" sz="quarter" idx="19"/>
          </p:nvPr>
        </p:nvSpPr>
        <p:spPr>
          <a:xfrm>
            <a:off x="4086748" y="3956464"/>
            <a:ext cx="2041558" cy="1852712"/>
          </a:xfrm>
          <a:custGeom>
            <a:avLst/>
            <a:gdLst>
              <a:gd name="connsiteX0" fmla="*/ 1450027 w 2041558"/>
              <a:gd name="connsiteY0" fmla="*/ 0 h 1852712"/>
              <a:gd name="connsiteX1" fmla="*/ 1982376 w 2041558"/>
              <a:gd name="connsiteY1" fmla="*/ 325284 h 1852712"/>
              <a:gd name="connsiteX2" fmla="*/ 2041558 w 2041558"/>
              <a:gd name="connsiteY2" fmla="*/ 946333 h 1852712"/>
              <a:gd name="connsiteX3" fmla="*/ 591531 w 2041558"/>
              <a:gd name="connsiteY3" fmla="*/ 1852712 h 1852712"/>
              <a:gd name="connsiteX4" fmla="*/ 59182 w 2041558"/>
              <a:gd name="connsiteY4" fmla="*/ 1527428 h 1852712"/>
              <a:gd name="connsiteX5" fmla="*/ 0 w 2041558"/>
              <a:gd name="connsiteY5" fmla="*/ 906379 h 185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1558" h="1852712">
                <a:moveTo>
                  <a:pt x="1450027" y="0"/>
                </a:moveTo>
                <a:lnTo>
                  <a:pt x="1982376" y="325284"/>
                </a:lnTo>
                <a:lnTo>
                  <a:pt x="2041558" y="946333"/>
                </a:lnTo>
                <a:lnTo>
                  <a:pt x="591531" y="1852712"/>
                </a:lnTo>
                <a:lnTo>
                  <a:pt x="59182" y="1527428"/>
                </a:lnTo>
                <a:lnTo>
                  <a:pt x="0" y="906379"/>
                </a:lnTo>
                <a:close/>
              </a:path>
            </a:pathLst>
          </a:custGeom>
          <a:ln>
            <a:noFill/>
          </a:ln>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ltLang="zh-CN"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Tree>
    <p:extLst>
      <p:ext uri="{BB962C8B-B14F-4D97-AF65-F5344CB8AC3E}">
        <p14:creationId xmlns:p14="http://schemas.microsoft.com/office/powerpoint/2010/main" val="3898266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769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49628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版式1">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219CB1-2397-4554-BFF1-90C5A72845F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1000" contrast="40000"/>
                    </a14:imgEffect>
                  </a14:imgLayer>
                </a14:imgProps>
              </a:ext>
              <a:ext uri="{28A0092B-C50C-407E-A947-70E740481C1C}">
                <a14:useLocalDpi xmlns:a14="http://schemas.microsoft.com/office/drawing/2010/main" val="0"/>
              </a:ext>
            </a:extLst>
          </a:blip>
          <a:stretch>
            <a:fillRect/>
          </a:stretch>
        </p:blipFill>
        <p:spPr>
          <a:xfrm>
            <a:off x="0" y="0"/>
            <a:ext cx="12192000" cy="6882062"/>
          </a:xfrm>
          <a:prstGeom prst="rect">
            <a:avLst/>
          </a:prstGeom>
        </p:spPr>
      </p:pic>
      <p:sp>
        <p:nvSpPr>
          <p:cNvPr id="33" name="图片占位符 32">
            <a:extLst>
              <a:ext uri="{FF2B5EF4-FFF2-40B4-BE49-F238E27FC236}">
                <a16:creationId xmlns:a16="http://schemas.microsoft.com/office/drawing/2014/main" id="{7CAF8213-73CA-4B7F-BDCD-36616D3A16A5}"/>
              </a:ext>
            </a:extLst>
          </p:cNvPr>
          <p:cNvSpPr>
            <a:spLocks noGrp="1"/>
          </p:cNvSpPr>
          <p:nvPr>
            <p:ph type="pic" sz="quarter" idx="10" hasCustomPrompt="1"/>
          </p:nvPr>
        </p:nvSpPr>
        <p:spPr>
          <a:xfrm>
            <a:off x="0" y="0"/>
            <a:ext cx="4760474" cy="6858000"/>
          </a:xfrm>
          <a:custGeom>
            <a:avLst/>
            <a:gdLst>
              <a:gd name="connsiteX0" fmla="*/ 0 w 4760474"/>
              <a:gd name="connsiteY0" fmla="*/ 0 h 6858000"/>
              <a:gd name="connsiteX1" fmla="*/ 4109285 w 4760474"/>
              <a:gd name="connsiteY1" fmla="*/ 0 h 6858000"/>
              <a:gd name="connsiteX2" fmla="*/ 4184288 w 4760474"/>
              <a:gd name="connsiteY2" fmla="*/ 183961 h 6858000"/>
              <a:gd name="connsiteX3" fmla="*/ 4760474 w 4760474"/>
              <a:gd name="connsiteY3" fmla="*/ 3429001 h 6858000"/>
              <a:gd name="connsiteX4" fmla="*/ 4184288 w 4760474"/>
              <a:gd name="connsiteY4" fmla="*/ 6674041 h 6858000"/>
              <a:gd name="connsiteX5" fmla="*/ 4109286 w 4760474"/>
              <a:gd name="connsiteY5" fmla="*/ 6858000 h 6858000"/>
              <a:gd name="connsiteX6" fmla="*/ 0 w 476047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60474" h="6858000">
                <a:moveTo>
                  <a:pt x="0" y="0"/>
                </a:moveTo>
                <a:lnTo>
                  <a:pt x="4109285" y="0"/>
                </a:lnTo>
                <a:lnTo>
                  <a:pt x="4184288" y="183961"/>
                </a:lnTo>
                <a:cubicBezTo>
                  <a:pt x="4549921" y="1130163"/>
                  <a:pt x="4760474" y="2240919"/>
                  <a:pt x="4760474" y="3429001"/>
                </a:cubicBezTo>
                <a:cubicBezTo>
                  <a:pt x="4760474" y="4617084"/>
                  <a:pt x="4549921" y="5727839"/>
                  <a:pt x="4184288" y="6674041"/>
                </a:cubicBezTo>
                <a:lnTo>
                  <a:pt x="4109286" y="6858000"/>
                </a:lnTo>
                <a:lnTo>
                  <a:pt x="0" y="6858000"/>
                </a:lnTo>
                <a:close/>
              </a:path>
            </a:pathLst>
          </a:custGeom>
        </p:spPr>
        <p:txBody>
          <a:bodyPr wrap="square">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4" name="椭圆 3">
            <a:extLst>
              <a:ext uri="{FF2B5EF4-FFF2-40B4-BE49-F238E27FC236}">
                <a16:creationId xmlns:a16="http://schemas.microsoft.com/office/drawing/2014/main" id="{37AAA4A3-F16F-4842-9738-EFC46023FA93}"/>
              </a:ext>
            </a:extLst>
          </p:cNvPr>
          <p:cNvSpPr/>
          <p:nvPr userDrawn="1"/>
        </p:nvSpPr>
        <p:spPr>
          <a:xfrm>
            <a:off x="3943350" y="2438402"/>
            <a:ext cx="1981200" cy="1981199"/>
          </a:xfrm>
          <a:prstGeom prst="ellipse">
            <a:avLst/>
          </a:prstGeom>
          <a:solidFill>
            <a:schemeClr val="accent1"/>
          </a:solidFill>
          <a:ln w="28575">
            <a:no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sz="3191" dirty="0">
              <a:solidFill>
                <a:prstClr val="white"/>
              </a:solidFill>
              <a:latin typeface="Calibri" panose="020F0502020204030204"/>
              <a:ea typeface="宋体" panose="02010600030101010101" pitchFamily="2" charset="-122"/>
            </a:endParaRPr>
          </a:p>
        </p:txBody>
      </p:sp>
      <p:sp>
        <p:nvSpPr>
          <p:cNvPr id="6" name="椭圆 5">
            <a:extLst>
              <a:ext uri="{FF2B5EF4-FFF2-40B4-BE49-F238E27FC236}">
                <a16:creationId xmlns:a16="http://schemas.microsoft.com/office/drawing/2014/main" id="{9E55DF18-854F-4E63-BCCA-8ED65B0CBCAA}"/>
              </a:ext>
            </a:extLst>
          </p:cNvPr>
          <p:cNvSpPr/>
          <p:nvPr userDrawn="1"/>
        </p:nvSpPr>
        <p:spPr>
          <a:xfrm>
            <a:off x="4011384" y="2525486"/>
            <a:ext cx="1807032" cy="1807031"/>
          </a:xfrm>
          <a:prstGeom prst="ellipse">
            <a:avLst/>
          </a:prstGeom>
          <a:solidFill>
            <a:schemeClr val="bg1"/>
          </a:solidFill>
          <a:ln w="12700">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zh-CN" altLang="en-US" sz="3191">
              <a:solidFill>
                <a:prstClr val="white"/>
              </a:solidFill>
              <a:latin typeface="Calibri" panose="020F0502020204030204"/>
              <a:ea typeface="宋体" panose="02010600030101010101" pitchFamily="2" charset="-122"/>
            </a:endParaRPr>
          </a:p>
        </p:txBody>
      </p:sp>
      <p:sp>
        <p:nvSpPr>
          <p:cNvPr id="3" name="文本占位符 2">
            <a:extLst>
              <a:ext uri="{FF2B5EF4-FFF2-40B4-BE49-F238E27FC236}">
                <a16:creationId xmlns:a16="http://schemas.microsoft.com/office/drawing/2014/main" id="{E159E547-583C-4805-9DD0-F94855C3CFAA}"/>
              </a:ext>
            </a:extLst>
          </p:cNvPr>
          <p:cNvSpPr>
            <a:spLocks noGrp="1"/>
          </p:cNvSpPr>
          <p:nvPr userDrawn="1">
            <p:ph type="body" sz="quarter" idx="11" hasCustomPrompt="1"/>
          </p:nvPr>
        </p:nvSpPr>
        <p:spPr>
          <a:xfrm>
            <a:off x="4360864" y="2921000"/>
            <a:ext cx="1251546" cy="1016000"/>
          </a:xfrm>
          <a:prstGeom prst="rect">
            <a:avLst/>
          </a:prstGeom>
        </p:spPr>
        <p:txBody>
          <a:bodyPr/>
          <a:lstStyle>
            <a:lvl1pPr marL="0" indent="0">
              <a:buNone/>
              <a:defRPr sz="6600" b="1">
                <a:solidFill>
                  <a:schemeClr val="accent1"/>
                </a:solidFill>
                <a:latin typeface="Arial" panose="020B0604020202020204" pitchFamily="34" charset="0"/>
                <a:cs typeface="Arial" panose="020B0604020202020204" pitchFamily="34" charset="0"/>
              </a:defRPr>
            </a:lvl1pPr>
          </a:lstStyle>
          <a:p>
            <a:pPr lvl="0"/>
            <a:r>
              <a:rPr lang="en-US" altLang="zh-CN" dirty="0"/>
              <a:t>01</a:t>
            </a:r>
            <a:endParaRPr lang="zh-CN" altLang="en-US" dirty="0"/>
          </a:p>
        </p:txBody>
      </p:sp>
      <p:sp>
        <p:nvSpPr>
          <p:cNvPr id="13" name="文本占位符 14">
            <a:extLst>
              <a:ext uri="{FF2B5EF4-FFF2-40B4-BE49-F238E27FC236}">
                <a16:creationId xmlns:a16="http://schemas.microsoft.com/office/drawing/2014/main" id="{2823B831-B17A-4CFD-8D2D-CE6B79C531A6}"/>
              </a:ext>
            </a:extLst>
          </p:cNvPr>
          <p:cNvSpPr>
            <a:spLocks noGrp="1"/>
          </p:cNvSpPr>
          <p:nvPr userDrawn="1">
            <p:ph type="body" sz="quarter" idx="12" hasCustomPrompt="1"/>
          </p:nvPr>
        </p:nvSpPr>
        <p:spPr>
          <a:xfrm>
            <a:off x="6475029" y="2597875"/>
            <a:ext cx="5166930" cy="766787"/>
          </a:xfrm>
          <a:prstGeom prst="rect">
            <a:avLst/>
          </a:prstGeom>
        </p:spPr>
        <p:txBody>
          <a:bodyPr/>
          <a:lstStyle>
            <a:lvl1pPr marL="0" indent="0">
              <a:buNone/>
              <a:defRPr sz="5400" b="1">
                <a:solidFill>
                  <a:schemeClr val="accent1"/>
                </a:solidFill>
              </a:defRPr>
            </a:lvl1pPr>
          </a:lstStyle>
          <a:p>
            <a:pPr lvl="0"/>
            <a:r>
              <a:rPr lang="zh-CN" altLang="en-US" dirty="0"/>
              <a:t>请输入标题</a:t>
            </a:r>
          </a:p>
        </p:txBody>
      </p:sp>
      <p:sp>
        <p:nvSpPr>
          <p:cNvPr id="16" name="文本占位符 14">
            <a:extLst>
              <a:ext uri="{FF2B5EF4-FFF2-40B4-BE49-F238E27FC236}">
                <a16:creationId xmlns:a16="http://schemas.microsoft.com/office/drawing/2014/main" id="{94AB0844-DF8E-4B2D-B3E6-E60FE9D859F0}"/>
              </a:ext>
            </a:extLst>
          </p:cNvPr>
          <p:cNvSpPr>
            <a:spLocks noGrp="1"/>
          </p:cNvSpPr>
          <p:nvPr userDrawn="1">
            <p:ph type="body" sz="quarter" idx="13" hasCustomPrompt="1"/>
          </p:nvPr>
        </p:nvSpPr>
        <p:spPr>
          <a:xfrm>
            <a:off x="6475029" y="3637926"/>
            <a:ext cx="5166930" cy="584775"/>
          </a:xfrm>
          <a:prstGeom prst="rect">
            <a:avLst/>
          </a:prstGeom>
        </p:spPr>
        <p:txBody>
          <a:bodyPr/>
          <a:lstStyle>
            <a:lvl1pPr marL="0" indent="0">
              <a:buNone/>
              <a:defRPr sz="3200" b="0">
                <a:solidFill>
                  <a:schemeClr val="accent1"/>
                </a:solidFill>
                <a:latin typeface="Arial" panose="020B0604020202020204" pitchFamily="34" charset="0"/>
                <a:cs typeface="Arial" panose="020B0604020202020204" pitchFamily="34" charset="0"/>
              </a:defRPr>
            </a:lvl1pPr>
          </a:lstStyle>
          <a:p>
            <a:pPr algn="just"/>
            <a:r>
              <a:rPr lang="zh-CN" altLang="en-US" sz="3200" dirty="0">
                <a:solidFill>
                  <a:schemeClr val="accent1"/>
                </a:solidFill>
                <a:latin typeface="Arial" panose="020B0604020202020204" pitchFamily="34" charset="0"/>
                <a:cs typeface="Arial" panose="020B0604020202020204" pitchFamily="34" charset="0"/>
              </a:rPr>
              <a:t>Please enter a title</a:t>
            </a:r>
          </a:p>
        </p:txBody>
      </p:sp>
    </p:spTree>
    <p:extLst>
      <p:ext uri="{BB962C8B-B14F-4D97-AF65-F5344CB8AC3E}">
        <p14:creationId xmlns:p14="http://schemas.microsoft.com/office/powerpoint/2010/main" val="38418466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34F6DD80-1174-419A-9DF0-A80DEC6DC1E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11142490"/>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首尾页版式2">
    <p:spTree>
      <p:nvGrpSpPr>
        <p:cNvPr id="1" name=""/>
        <p:cNvGrpSpPr/>
        <p:nvPr/>
      </p:nvGrpSpPr>
      <p:grpSpPr>
        <a:xfrm>
          <a:off x="0" y="0"/>
          <a:ext cx="0" cy="0"/>
          <a:chOff x="0" y="0"/>
          <a:chExt cx="0" cy="0"/>
        </a:xfrm>
      </p:grpSpPr>
      <p:sp>
        <p:nvSpPr>
          <p:cNvPr id="15" name="文本占位符 14">
            <a:extLst>
              <a:ext uri="{FF2B5EF4-FFF2-40B4-BE49-F238E27FC236}">
                <a16:creationId xmlns:a16="http://schemas.microsoft.com/office/drawing/2014/main" id="{70FA3D91-611D-4E7E-AD37-3B5BF7C4E8AB}"/>
              </a:ext>
            </a:extLst>
          </p:cNvPr>
          <p:cNvSpPr>
            <a:spLocks noGrp="1"/>
          </p:cNvSpPr>
          <p:nvPr>
            <p:ph type="body" sz="quarter" idx="11" hasCustomPrompt="1"/>
          </p:nvPr>
        </p:nvSpPr>
        <p:spPr>
          <a:xfrm>
            <a:off x="3775161" y="1876505"/>
            <a:ext cx="5075237" cy="766787"/>
          </a:xfrm>
          <a:prstGeom prst="rect">
            <a:avLst/>
          </a:prstGeom>
        </p:spPr>
        <p:txBody>
          <a:bodyPr/>
          <a:lstStyle>
            <a:lvl1pPr marL="0" indent="0">
              <a:buNone/>
              <a:defRPr sz="5200" b="1">
                <a:solidFill>
                  <a:schemeClr val="accent1"/>
                </a:solidFill>
              </a:defRPr>
            </a:lvl1pPr>
          </a:lstStyle>
          <a:p>
            <a:pPr lvl="0"/>
            <a:r>
              <a:rPr lang="zh-CN" altLang="en-US" dirty="0"/>
              <a:t>在此输入内容</a:t>
            </a:r>
          </a:p>
        </p:txBody>
      </p:sp>
      <p:sp>
        <p:nvSpPr>
          <p:cNvPr id="16" name="文本占位符 14">
            <a:extLst>
              <a:ext uri="{FF2B5EF4-FFF2-40B4-BE49-F238E27FC236}">
                <a16:creationId xmlns:a16="http://schemas.microsoft.com/office/drawing/2014/main" id="{4F825BA9-9685-4C0B-9D4D-E787FD62D151}"/>
              </a:ext>
            </a:extLst>
          </p:cNvPr>
          <p:cNvSpPr>
            <a:spLocks noGrp="1"/>
          </p:cNvSpPr>
          <p:nvPr>
            <p:ph type="body" sz="quarter" idx="12" hasCustomPrompt="1"/>
          </p:nvPr>
        </p:nvSpPr>
        <p:spPr>
          <a:xfrm>
            <a:off x="3775161" y="2821375"/>
            <a:ext cx="6858000" cy="766787"/>
          </a:xfrm>
          <a:prstGeom prst="rect">
            <a:avLst/>
          </a:prstGeom>
        </p:spPr>
        <p:txBody>
          <a:bodyPr/>
          <a:lstStyle>
            <a:lvl1pPr marL="0" indent="0">
              <a:buNone/>
              <a:defRPr sz="5200" b="1">
                <a:solidFill>
                  <a:schemeClr val="tx1">
                    <a:lumMod val="65000"/>
                    <a:lumOff val="35000"/>
                  </a:schemeClr>
                </a:solidFill>
              </a:defRPr>
            </a:lvl1pPr>
          </a:lstStyle>
          <a:p>
            <a:pPr lvl="0"/>
            <a:r>
              <a:rPr lang="zh-CN" altLang="en-US" dirty="0"/>
              <a:t>汇报题目保证两行</a:t>
            </a:r>
          </a:p>
        </p:txBody>
      </p:sp>
      <p:sp>
        <p:nvSpPr>
          <p:cNvPr id="35" name="矩形 34">
            <a:extLst>
              <a:ext uri="{FF2B5EF4-FFF2-40B4-BE49-F238E27FC236}">
                <a16:creationId xmlns:a16="http://schemas.microsoft.com/office/drawing/2014/main" id="{87448FB0-A1B4-496B-8F33-2B22B0285B4A}"/>
              </a:ext>
            </a:extLst>
          </p:cNvPr>
          <p:cNvSpPr/>
          <p:nvPr userDrawn="1"/>
        </p:nvSpPr>
        <p:spPr>
          <a:xfrm>
            <a:off x="-8020" y="-18978"/>
            <a:ext cx="3623645" cy="6885000"/>
          </a:xfrm>
          <a:prstGeom prst="rect">
            <a:avLst/>
          </a:prstGeom>
          <a:solidFill>
            <a:schemeClr val="accent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6" name="Freeform 5">
            <a:extLst>
              <a:ext uri="{FF2B5EF4-FFF2-40B4-BE49-F238E27FC236}">
                <a16:creationId xmlns:a16="http://schemas.microsoft.com/office/drawing/2014/main" id="{FA2762F3-DFB1-4BC9-9C57-4B2C8EC29E98}"/>
              </a:ext>
            </a:extLst>
          </p:cNvPr>
          <p:cNvSpPr>
            <a:spLocks/>
          </p:cNvSpPr>
          <p:nvPr userDrawn="1"/>
        </p:nvSpPr>
        <p:spPr bwMode="auto">
          <a:xfrm>
            <a:off x="-2305855" y="1951267"/>
            <a:ext cx="5575713" cy="3948208"/>
          </a:xfrm>
          <a:custGeom>
            <a:avLst/>
            <a:gdLst>
              <a:gd name="T0" fmla="*/ 1505 w 1677"/>
              <a:gd name="T1" fmla="*/ 1142 h 1186"/>
              <a:gd name="T2" fmla="*/ 1306 w 1677"/>
              <a:gd name="T3" fmla="*/ 1127 h 1186"/>
              <a:gd name="T4" fmla="*/ 1085 w 1677"/>
              <a:gd name="T5" fmla="*/ 1086 h 1186"/>
              <a:gd name="T6" fmla="*/ 1024 w 1677"/>
              <a:gd name="T7" fmla="*/ 1083 h 1186"/>
              <a:gd name="T8" fmla="*/ 978 w 1677"/>
              <a:gd name="T9" fmla="*/ 1078 h 1186"/>
              <a:gd name="T10" fmla="*/ 1033 w 1677"/>
              <a:gd name="T11" fmla="*/ 1062 h 1186"/>
              <a:gd name="T12" fmla="*/ 1158 w 1677"/>
              <a:gd name="T13" fmla="*/ 1057 h 1186"/>
              <a:gd name="T14" fmla="*/ 1340 w 1677"/>
              <a:gd name="T15" fmla="*/ 1071 h 1186"/>
              <a:gd name="T16" fmla="*/ 1464 w 1677"/>
              <a:gd name="T17" fmla="*/ 1053 h 1186"/>
              <a:gd name="T18" fmla="*/ 1576 w 1677"/>
              <a:gd name="T19" fmla="*/ 0 h 1186"/>
              <a:gd name="T20" fmla="*/ 1480 w 1677"/>
              <a:gd name="T21" fmla="*/ 26 h 1186"/>
              <a:gd name="T22" fmla="*/ 1323 w 1677"/>
              <a:gd name="T23" fmla="*/ 48 h 1186"/>
              <a:gd name="T24" fmla="*/ 1164 w 1677"/>
              <a:gd name="T25" fmla="*/ 52 h 1186"/>
              <a:gd name="T26" fmla="*/ 1132 w 1677"/>
              <a:gd name="T27" fmla="*/ 52 h 1186"/>
              <a:gd name="T28" fmla="*/ 1307 w 1677"/>
              <a:gd name="T29" fmla="*/ 52 h 1186"/>
              <a:gd name="T30" fmla="*/ 1450 w 1677"/>
              <a:gd name="T31" fmla="*/ 36 h 1186"/>
              <a:gd name="T32" fmla="*/ 1570 w 1677"/>
              <a:gd name="T33" fmla="*/ 8 h 1186"/>
              <a:gd name="T34" fmla="*/ 1403 w 1677"/>
              <a:gd name="T35" fmla="*/ 1046 h 1186"/>
              <a:gd name="T36" fmla="*/ 1300 w 1677"/>
              <a:gd name="T37" fmla="*/ 1048 h 1186"/>
              <a:gd name="T38" fmla="*/ 1112 w 1677"/>
              <a:gd name="T39" fmla="*/ 1032 h 1186"/>
              <a:gd name="T40" fmla="*/ 1024 w 1677"/>
              <a:gd name="T41" fmla="*/ 1040 h 1186"/>
              <a:gd name="T42" fmla="*/ 925 w 1677"/>
              <a:gd name="T43" fmla="*/ 1072 h 1186"/>
              <a:gd name="T44" fmla="*/ 816 w 1677"/>
              <a:gd name="T45" fmla="*/ 1105 h 1186"/>
              <a:gd name="T46" fmla="*/ 661 w 1677"/>
              <a:gd name="T47" fmla="*/ 1042 h 1186"/>
              <a:gd name="T48" fmla="*/ 637 w 1677"/>
              <a:gd name="T49" fmla="*/ 1037 h 1186"/>
              <a:gd name="T50" fmla="*/ 493 w 1677"/>
              <a:gd name="T51" fmla="*/ 1036 h 1186"/>
              <a:gd name="T52" fmla="*/ 333 w 1677"/>
              <a:gd name="T53" fmla="*/ 1051 h 1186"/>
              <a:gd name="T54" fmla="*/ 195 w 1677"/>
              <a:gd name="T55" fmla="*/ 1029 h 1186"/>
              <a:gd name="T56" fmla="*/ 180 w 1677"/>
              <a:gd name="T57" fmla="*/ 27 h 1186"/>
              <a:gd name="T58" fmla="*/ 290 w 1677"/>
              <a:gd name="T59" fmla="*/ 45 h 1186"/>
              <a:gd name="T60" fmla="*/ 449 w 1677"/>
              <a:gd name="T61" fmla="*/ 54 h 1186"/>
              <a:gd name="T62" fmla="*/ 577 w 1677"/>
              <a:gd name="T63" fmla="*/ 50 h 1186"/>
              <a:gd name="T64" fmla="*/ 402 w 1677"/>
              <a:gd name="T65" fmla="*/ 51 h 1186"/>
              <a:gd name="T66" fmla="*/ 259 w 1677"/>
              <a:gd name="T67" fmla="*/ 37 h 1186"/>
              <a:gd name="T68" fmla="*/ 150 w 1677"/>
              <a:gd name="T69" fmla="*/ 15 h 1186"/>
              <a:gd name="T70" fmla="*/ 100 w 1677"/>
              <a:gd name="T71" fmla="*/ 1014 h 1186"/>
              <a:gd name="T72" fmla="*/ 283 w 1677"/>
              <a:gd name="T73" fmla="*/ 1067 h 1186"/>
              <a:gd name="T74" fmla="*/ 426 w 1677"/>
              <a:gd name="T75" fmla="*/ 1065 h 1186"/>
              <a:gd name="T76" fmla="*/ 611 w 1677"/>
              <a:gd name="T77" fmla="*/ 1057 h 1186"/>
              <a:gd name="T78" fmla="*/ 655 w 1677"/>
              <a:gd name="T79" fmla="*/ 1065 h 1186"/>
              <a:gd name="T80" fmla="*/ 680 w 1677"/>
              <a:gd name="T81" fmla="*/ 1084 h 1186"/>
              <a:gd name="T82" fmla="*/ 612 w 1677"/>
              <a:gd name="T83" fmla="*/ 1084 h 1186"/>
              <a:gd name="T84" fmla="*/ 495 w 1677"/>
              <a:gd name="T85" fmla="*/ 1103 h 1186"/>
              <a:gd name="T86" fmla="*/ 271 w 1677"/>
              <a:gd name="T87" fmla="*/ 1140 h 1186"/>
              <a:gd name="T88" fmla="*/ 36 w 1677"/>
              <a:gd name="T89" fmla="*/ 1127 h 1186"/>
              <a:gd name="T90" fmla="*/ 143 w 1677"/>
              <a:gd name="T91" fmla="*/ 1181 h 1186"/>
              <a:gd name="T92" fmla="*/ 326 w 1677"/>
              <a:gd name="T93" fmla="*/ 1181 h 1186"/>
              <a:gd name="T94" fmla="*/ 591 w 1677"/>
              <a:gd name="T95" fmla="*/ 1143 h 1186"/>
              <a:gd name="T96" fmla="*/ 628 w 1677"/>
              <a:gd name="T97" fmla="*/ 1141 h 1186"/>
              <a:gd name="T98" fmla="*/ 698 w 1677"/>
              <a:gd name="T99" fmla="*/ 1147 h 1186"/>
              <a:gd name="T100" fmla="*/ 803 w 1677"/>
              <a:gd name="T101" fmla="*/ 1185 h 1186"/>
              <a:gd name="T102" fmla="*/ 874 w 1677"/>
              <a:gd name="T103" fmla="*/ 1185 h 1186"/>
              <a:gd name="T104" fmla="*/ 979 w 1677"/>
              <a:gd name="T105" fmla="*/ 1147 h 1186"/>
              <a:gd name="T106" fmla="*/ 1049 w 1677"/>
              <a:gd name="T107" fmla="*/ 1141 h 1186"/>
              <a:gd name="T108" fmla="*/ 1080 w 1677"/>
              <a:gd name="T109" fmla="*/ 1142 h 1186"/>
              <a:gd name="T110" fmla="*/ 1299 w 1677"/>
              <a:gd name="T111" fmla="*/ 1176 h 1186"/>
              <a:gd name="T112" fmla="*/ 1508 w 1677"/>
              <a:gd name="T113" fmla="*/ 1183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77" h="1186">
                <a:moveTo>
                  <a:pt x="1676" y="1142"/>
                </a:moveTo>
                <a:cubicBezTo>
                  <a:pt x="1658" y="159"/>
                  <a:pt x="1658" y="159"/>
                  <a:pt x="1658" y="159"/>
                </a:cubicBezTo>
                <a:cubicBezTo>
                  <a:pt x="1641" y="1127"/>
                  <a:pt x="1641" y="1127"/>
                  <a:pt x="1641" y="1127"/>
                </a:cubicBezTo>
                <a:cubicBezTo>
                  <a:pt x="1605" y="1133"/>
                  <a:pt x="1605" y="1133"/>
                  <a:pt x="1605" y="1133"/>
                </a:cubicBezTo>
                <a:cubicBezTo>
                  <a:pt x="1589" y="1135"/>
                  <a:pt x="1572" y="1137"/>
                  <a:pt x="1555" y="1139"/>
                </a:cubicBezTo>
                <a:cubicBezTo>
                  <a:pt x="1530" y="1140"/>
                  <a:pt x="1530" y="1140"/>
                  <a:pt x="1530" y="1140"/>
                </a:cubicBezTo>
                <a:cubicBezTo>
                  <a:pt x="1522" y="1141"/>
                  <a:pt x="1514" y="1142"/>
                  <a:pt x="1505" y="1142"/>
                </a:cubicBezTo>
                <a:cubicBezTo>
                  <a:pt x="1489" y="1142"/>
                  <a:pt x="1472" y="1143"/>
                  <a:pt x="1455" y="1142"/>
                </a:cubicBezTo>
                <a:cubicBezTo>
                  <a:pt x="1447" y="1142"/>
                  <a:pt x="1439" y="1142"/>
                  <a:pt x="1431" y="1141"/>
                </a:cubicBezTo>
                <a:cubicBezTo>
                  <a:pt x="1406" y="1140"/>
                  <a:pt x="1406" y="1140"/>
                  <a:pt x="1406" y="1140"/>
                </a:cubicBezTo>
                <a:cubicBezTo>
                  <a:pt x="1393" y="1139"/>
                  <a:pt x="1393" y="1139"/>
                  <a:pt x="1393" y="1139"/>
                </a:cubicBezTo>
                <a:cubicBezTo>
                  <a:pt x="1381" y="1137"/>
                  <a:pt x="1381" y="1137"/>
                  <a:pt x="1381" y="1137"/>
                </a:cubicBezTo>
                <a:cubicBezTo>
                  <a:pt x="1356" y="1135"/>
                  <a:pt x="1356" y="1135"/>
                  <a:pt x="1356" y="1135"/>
                </a:cubicBezTo>
                <a:cubicBezTo>
                  <a:pt x="1339" y="1132"/>
                  <a:pt x="1323" y="1130"/>
                  <a:pt x="1306" y="1127"/>
                </a:cubicBezTo>
                <a:cubicBezTo>
                  <a:pt x="1290" y="1125"/>
                  <a:pt x="1273" y="1121"/>
                  <a:pt x="1257" y="1118"/>
                </a:cubicBezTo>
                <a:cubicBezTo>
                  <a:pt x="1207" y="1108"/>
                  <a:pt x="1207" y="1108"/>
                  <a:pt x="1207" y="1108"/>
                </a:cubicBezTo>
                <a:cubicBezTo>
                  <a:pt x="1182" y="1103"/>
                  <a:pt x="1182" y="1103"/>
                  <a:pt x="1182" y="1103"/>
                </a:cubicBezTo>
                <a:cubicBezTo>
                  <a:pt x="1174" y="1101"/>
                  <a:pt x="1165" y="1099"/>
                  <a:pt x="1157" y="1097"/>
                </a:cubicBezTo>
                <a:cubicBezTo>
                  <a:pt x="1140" y="1094"/>
                  <a:pt x="1122" y="1091"/>
                  <a:pt x="1105" y="1088"/>
                </a:cubicBezTo>
                <a:cubicBezTo>
                  <a:pt x="1092" y="1087"/>
                  <a:pt x="1092" y="1087"/>
                  <a:pt x="1092" y="1087"/>
                </a:cubicBezTo>
                <a:cubicBezTo>
                  <a:pt x="1085" y="1086"/>
                  <a:pt x="1085" y="1086"/>
                  <a:pt x="1085" y="1086"/>
                </a:cubicBezTo>
                <a:cubicBezTo>
                  <a:pt x="1082" y="1085"/>
                  <a:pt x="1082" y="1085"/>
                  <a:pt x="1082" y="1085"/>
                </a:cubicBezTo>
                <a:cubicBezTo>
                  <a:pt x="1078" y="1085"/>
                  <a:pt x="1078" y="1085"/>
                  <a:pt x="1078" y="1085"/>
                </a:cubicBezTo>
                <a:cubicBezTo>
                  <a:pt x="1065" y="1084"/>
                  <a:pt x="1065" y="1084"/>
                  <a:pt x="1065" y="1084"/>
                </a:cubicBezTo>
                <a:cubicBezTo>
                  <a:pt x="1059" y="1083"/>
                  <a:pt x="1059" y="1083"/>
                  <a:pt x="1059" y="1083"/>
                </a:cubicBezTo>
                <a:cubicBezTo>
                  <a:pt x="1056" y="1083"/>
                  <a:pt x="1054" y="1083"/>
                  <a:pt x="1052" y="1083"/>
                </a:cubicBezTo>
                <a:cubicBezTo>
                  <a:pt x="1038" y="1083"/>
                  <a:pt x="1038" y="1083"/>
                  <a:pt x="1038" y="1083"/>
                </a:cubicBezTo>
                <a:cubicBezTo>
                  <a:pt x="1033" y="1083"/>
                  <a:pt x="1028" y="1083"/>
                  <a:pt x="1024" y="1083"/>
                </a:cubicBezTo>
                <a:cubicBezTo>
                  <a:pt x="1010" y="1083"/>
                  <a:pt x="1010" y="1083"/>
                  <a:pt x="1010" y="1083"/>
                </a:cubicBezTo>
                <a:cubicBezTo>
                  <a:pt x="1003" y="1084"/>
                  <a:pt x="1003" y="1084"/>
                  <a:pt x="1003" y="1084"/>
                </a:cubicBezTo>
                <a:cubicBezTo>
                  <a:pt x="997" y="1084"/>
                  <a:pt x="997" y="1084"/>
                  <a:pt x="997" y="1084"/>
                </a:cubicBezTo>
                <a:cubicBezTo>
                  <a:pt x="983" y="1085"/>
                  <a:pt x="983" y="1085"/>
                  <a:pt x="983" y="1085"/>
                </a:cubicBezTo>
                <a:cubicBezTo>
                  <a:pt x="978" y="1086"/>
                  <a:pt x="974" y="1087"/>
                  <a:pt x="969" y="1087"/>
                </a:cubicBezTo>
                <a:cubicBezTo>
                  <a:pt x="961" y="1088"/>
                  <a:pt x="952" y="1090"/>
                  <a:pt x="943" y="1092"/>
                </a:cubicBezTo>
                <a:cubicBezTo>
                  <a:pt x="955" y="1087"/>
                  <a:pt x="966" y="1082"/>
                  <a:pt x="978" y="1078"/>
                </a:cubicBezTo>
                <a:cubicBezTo>
                  <a:pt x="985" y="1076"/>
                  <a:pt x="993" y="1073"/>
                  <a:pt x="1000" y="1071"/>
                </a:cubicBezTo>
                <a:cubicBezTo>
                  <a:pt x="1011" y="1068"/>
                  <a:pt x="1011" y="1068"/>
                  <a:pt x="1011" y="1068"/>
                </a:cubicBezTo>
                <a:cubicBezTo>
                  <a:pt x="1022" y="1065"/>
                  <a:pt x="1022" y="1065"/>
                  <a:pt x="1022" y="1065"/>
                </a:cubicBezTo>
                <a:cubicBezTo>
                  <a:pt x="1028" y="1063"/>
                  <a:pt x="1028" y="1063"/>
                  <a:pt x="1028" y="1063"/>
                </a:cubicBezTo>
                <a:cubicBezTo>
                  <a:pt x="1029" y="1063"/>
                  <a:pt x="1029" y="1063"/>
                  <a:pt x="1029" y="1063"/>
                </a:cubicBezTo>
                <a:cubicBezTo>
                  <a:pt x="1030" y="1063"/>
                  <a:pt x="1030" y="1063"/>
                  <a:pt x="1030" y="1063"/>
                </a:cubicBezTo>
                <a:cubicBezTo>
                  <a:pt x="1033" y="1062"/>
                  <a:pt x="1033" y="1062"/>
                  <a:pt x="1033" y="1062"/>
                </a:cubicBezTo>
                <a:cubicBezTo>
                  <a:pt x="1044" y="1060"/>
                  <a:pt x="1044" y="1060"/>
                  <a:pt x="1044" y="1060"/>
                </a:cubicBezTo>
                <a:cubicBezTo>
                  <a:pt x="1048" y="1059"/>
                  <a:pt x="1051" y="1059"/>
                  <a:pt x="1055" y="1058"/>
                </a:cubicBezTo>
                <a:cubicBezTo>
                  <a:pt x="1059" y="1058"/>
                  <a:pt x="1063" y="1057"/>
                  <a:pt x="1066" y="1057"/>
                </a:cubicBezTo>
                <a:cubicBezTo>
                  <a:pt x="1082" y="1056"/>
                  <a:pt x="1097" y="1055"/>
                  <a:pt x="1112" y="1055"/>
                </a:cubicBezTo>
                <a:cubicBezTo>
                  <a:pt x="1124" y="1055"/>
                  <a:pt x="1124" y="1055"/>
                  <a:pt x="1124" y="1055"/>
                </a:cubicBezTo>
                <a:cubicBezTo>
                  <a:pt x="1135" y="1055"/>
                  <a:pt x="1135" y="1055"/>
                  <a:pt x="1135" y="1055"/>
                </a:cubicBezTo>
                <a:cubicBezTo>
                  <a:pt x="1143" y="1056"/>
                  <a:pt x="1151" y="1056"/>
                  <a:pt x="1158" y="1057"/>
                </a:cubicBezTo>
                <a:cubicBezTo>
                  <a:pt x="1166" y="1057"/>
                  <a:pt x="1174" y="1058"/>
                  <a:pt x="1181" y="1058"/>
                </a:cubicBezTo>
                <a:cubicBezTo>
                  <a:pt x="1205" y="1061"/>
                  <a:pt x="1205" y="1061"/>
                  <a:pt x="1205" y="1061"/>
                </a:cubicBezTo>
                <a:cubicBezTo>
                  <a:pt x="1251" y="1065"/>
                  <a:pt x="1251" y="1065"/>
                  <a:pt x="1251" y="1065"/>
                </a:cubicBezTo>
                <a:cubicBezTo>
                  <a:pt x="1267" y="1067"/>
                  <a:pt x="1283" y="1068"/>
                  <a:pt x="1299" y="1069"/>
                </a:cubicBezTo>
                <a:cubicBezTo>
                  <a:pt x="1306" y="1070"/>
                  <a:pt x="1315" y="1070"/>
                  <a:pt x="1322" y="1070"/>
                </a:cubicBezTo>
                <a:cubicBezTo>
                  <a:pt x="1326" y="1071"/>
                  <a:pt x="1330" y="1071"/>
                  <a:pt x="1334" y="1071"/>
                </a:cubicBezTo>
                <a:cubicBezTo>
                  <a:pt x="1340" y="1071"/>
                  <a:pt x="1340" y="1071"/>
                  <a:pt x="1340" y="1071"/>
                </a:cubicBezTo>
                <a:cubicBezTo>
                  <a:pt x="1343" y="1071"/>
                  <a:pt x="1343" y="1071"/>
                  <a:pt x="1343" y="1071"/>
                </a:cubicBezTo>
                <a:cubicBezTo>
                  <a:pt x="1344" y="1071"/>
                  <a:pt x="1345" y="1071"/>
                  <a:pt x="1346" y="1071"/>
                </a:cubicBezTo>
                <a:cubicBezTo>
                  <a:pt x="1362" y="1071"/>
                  <a:pt x="1378" y="1070"/>
                  <a:pt x="1394" y="1067"/>
                </a:cubicBezTo>
                <a:cubicBezTo>
                  <a:pt x="1406" y="1066"/>
                  <a:pt x="1406" y="1066"/>
                  <a:pt x="1406" y="1066"/>
                </a:cubicBezTo>
                <a:cubicBezTo>
                  <a:pt x="1418" y="1064"/>
                  <a:pt x="1418" y="1064"/>
                  <a:pt x="1418" y="1064"/>
                </a:cubicBezTo>
                <a:cubicBezTo>
                  <a:pt x="1426" y="1062"/>
                  <a:pt x="1434" y="1061"/>
                  <a:pt x="1441" y="1059"/>
                </a:cubicBezTo>
                <a:cubicBezTo>
                  <a:pt x="1449" y="1057"/>
                  <a:pt x="1457" y="1055"/>
                  <a:pt x="1464" y="1053"/>
                </a:cubicBezTo>
                <a:cubicBezTo>
                  <a:pt x="1472" y="1051"/>
                  <a:pt x="1480" y="1049"/>
                  <a:pt x="1487" y="1047"/>
                </a:cubicBezTo>
                <a:cubicBezTo>
                  <a:pt x="1503" y="1042"/>
                  <a:pt x="1518" y="1037"/>
                  <a:pt x="1532" y="1032"/>
                </a:cubicBezTo>
                <a:cubicBezTo>
                  <a:pt x="1547" y="1026"/>
                  <a:pt x="1562" y="1021"/>
                  <a:pt x="1577" y="1014"/>
                </a:cubicBezTo>
                <a:cubicBezTo>
                  <a:pt x="1582" y="1012"/>
                  <a:pt x="1582" y="1012"/>
                  <a:pt x="1582" y="1012"/>
                </a:cubicBezTo>
                <a:cubicBezTo>
                  <a:pt x="1582" y="1006"/>
                  <a:pt x="1582" y="1006"/>
                  <a:pt x="1582" y="1006"/>
                </a:cubicBezTo>
                <a:cubicBezTo>
                  <a:pt x="1576" y="4"/>
                  <a:pt x="1576" y="4"/>
                  <a:pt x="1576" y="4"/>
                </a:cubicBezTo>
                <a:cubicBezTo>
                  <a:pt x="1576" y="0"/>
                  <a:pt x="1576" y="0"/>
                  <a:pt x="1576" y="0"/>
                </a:cubicBezTo>
                <a:cubicBezTo>
                  <a:pt x="1572" y="1"/>
                  <a:pt x="1572" y="1"/>
                  <a:pt x="1572" y="1"/>
                </a:cubicBezTo>
                <a:cubicBezTo>
                  <a:pt x="1542" y="10"/>
                  <a:pt x="1542" y="10"/>
                  <a:pt x="1542" y="10"/>
                </a:cubicBezTo>
                <a:cubicBezTo>
                  <a:pt x="1537" y="12"/>
                  <a:pt x="1532" y="14"/>
                  <a:pt x="1527" y="15"/>
                </a:cubicBezTo>
                <a:cubicBezTo>
                  <a:pt x="1511" y="19"/>
                  <a:pt x="1511" y="19"/>
                  <a:pt x="1511" y="19"/>
                </a:cubicBezTo>
                <a:cubicBezTo>
                  <a:pt x="1496" y="22"/>
                  <a:pt x="1496" y="22"/>
                  <a:pt x="1496" y="22"/>
                </a:cubicBezTo>
                <a:cubicBezTo>
                  <a:pt x="1488" y="24"/>
                  <a:pt x="1488" y="24"/>
                  <a:pt x="1488" y="24"/>
                </a:cubicBezTo>
                <a:cubicBezTo>
                  <a:pt x="1485" y="25"/>
                  <a:pt x="1483" y="25"/>
                  <a:pt x="1480" y="26"/>
                </a:cubicBezTo>
                <a:cubicBezTo>
                  <a:pt x="1449" y="32"/>
                  <a:pt x="1449" y="32"/>
                  <a:pt x="1449" y="32"/>
                </a:cubicBezTo>
                <a:cubicBezTo>
                  <a:pt x="1444" y="33"/>
                  <a:pt x="1439" y="34"/>
                  <a:pt x="1433" y="35"/>
                </a:cubicBezTo>
                <a:cubicBezTo>
                  <a:pt x="1418" y="37"/>
                  <a:pt x="1418" y="37"/>
                  <a:pt x="1418" y="37"/>
                </a:cubicBezTo>
                <a:cubicBezTo>
                  <a:pt x="1402" y="39"/>
                  <a:pt x="1402" y="39"/>
                  <a:pt x="1402" y="39"/>
                </a:cubicBezTo>
                <a:cubicBezTo>
                  <a:pt x="1397" y="40"/>
                  <a:pt x="1391" y="41"/>
                  <a:pt x="1386" y="41"/>
                </a:cubicBezTo>
                <a:cubicBezTo>
                  <a:pt x="1376" y="43"/>
                  <a:pt x="1365" y="44"/>
                  <a:pt x="1355" y="45"/>
                </a:cubicBezTo>
                <a:cubicBezTo>
                  <a:pt x="1323" y="48"/>
                  <a:pt x="1323" y="48"/>
                  <a:pt x="1323" y="48"/>
                </a:cubicBezTo>
                <a:cubicBezTo>
                  <a:pt x="1318" y="48"/>
                  <a:pt x="1312" y="49"/>
                  <a:pt x="1307" y="49"/>
                </a:cubicBezTo>
                <a:cubicBezTo>
                  <a:pt x="1291" y="50"/>
                  <a:pt x="1291" y="50"/>
                  <a:pt x="1291" y="50"/>
                </a:cubicBezTo>
                <a:cubicBezTo>
                  <a:pt x="1275" y="51"/>
                  <a:pt x="1275" y="51"/>
                  <a:pt x="1275" y="51"/>
                </a:cubicBezTo>
                <a:cubicBezTo>
                  <a:pt x="1259" y="51"/>
                  <a:pt x="1259" y="51"/>
                  <a:pt x="1259" y="51"/>
                </a:cubicBezTo>
                <a:cubicBezTo>
                  <a:pt x="1249" y="52"/>
                  <a:pt x="1238" y="52"/>
                  <a:pt x="1228" y="52"/>
                </a:cubicBezTo>
                <a:cubicBezTo>
                  <a:pt x="1217" y="52"/>
                  <a:pt x="1206" y="53"/>
                  <a:pt x="1196" y="53"/>
                </a:cubicBezTo>
                <a:cubicBezTo>
                  <a:pt x="1185" y="52"/>
                  <a:pt x="1175" y="52"/>
                  <a:pt x="1164" y="52"/>
                </a:cubicBezTo>
                <a:cubicBezTo>
                  <a:pt x="1153" y="52"/>
                  <a:pt x="1143" y="52"/>
                  <a:pt x="1132" y="51"/>
                </a:cubicBezTo>
                <a:cubicBezTo>
                  <a:pt x="1116" y="51"/>
                  <a:pt x="1116" y="51"/>
                  <a:pt x="1116" y="51"/>
                </a:cubicBezTo>
                <a:cubicBezTo>
                  <a:pt x="1100" y="50"/>
                  <a:pt x="1100" y="50"/>
                  <a:pt x="1100" y="50"/>
                </a:cubicBezTo>
                <a:cubicBezTo>
                  <a:pt x="1090" y="49"/>
                  <a:pt x="1079" y="48"/>
                  <a:pt x="1069" y="47"/>
                </a:cubicBezTo>
                <a:cubicBezTo>
                  <a:pt x="1079" y="48"/>
                  <a:pt x="1090" y="49"/>
                  <a:pt x="1100" y="50"/>
                </a:cubicBezTo>
                <a:cubicBezTo>
                  <a:pt x="1116" y="51"/>
                  <a:pt x="1116" y="51"/>
                  <a:pt x="1116" y="51"/>
                </a:cubicBezTo>
                <a:cubicBezTo>
                  <a:pt x="1132" y="52"/>
                  <a:pt x="1132" y="52"/>
                  <a:pt x="1132" y="52"/>
                </a:cubicBezTo>
                <a:cubicBezTo>
                  <a:pt x="1143" y="53"/>
                  <a:pt x="1153" y="53"/>
                  <a:pt x="1164" y="53"/>
                </a:cubicBezTo>
                <a:cubicBezTo>
                  <a:pt x="1175" y="54"/>
                  <a:pt x="1185" y="54"/>
                  <a:pt x="1196" y="54"/>
                </a:cubicBezTo>
                <a:cubicBezTo>
                  <a:pt x="1206" y="54"/>
                  <a:pt x="1217" y="54"/>
                  <a:pt x="1228" y="54"/>
                </a:cubicBezTo>
                <a:cubicBezTo>
                  <a:pt x="1238" y="54"/>
                  <a:pt x="1249" y="54"/>
                  <a:pt x="1260" y="54"/>
                </a:cubicBezTo>
                <a:cubicBezTo>
                  <a:pt x="1275" y="53"/>
                  <a:pt x="1275" y="53"/>
                  <a:pt x="1275" y="53"/>
                </a:cubicBezTo>
                <a:cubicBezTo>
                  <a:pt x="1291" y="53"/>
                  <a:pt x="1291" y="53"/>
                  <a:pt x="1291" y="53"/>
                </a:cubicBezTo>
                <a:cubicBezTo>
                  <a:pt x="1307" y="52"/>
                  <a:pt x="1307" y="52"/>
                  <a:pt x="1307" y="52"/>
                </a:cubicBezTo>
                <a:cubicBezTo>
                  <a:pt x="1313" y="52"/>
                  <a:pt x="1318" y="51"/>
                  <a:pt x="1323" y="51"/>
                </a:cubicBezTo>
                <a:cubicBezTo>
                  <a:pt x="1355" y="48"/>
                  <a:pt x="1355" y="48"/>
                  <a:pt x="1355" y="48"/>
                </a:cubicBezTo>
                <a:cubicBezTo>
                  <a:pt x="1366" y="47"/>
                  <a:pt x="1376" y="46"/>
                  <a:pt x="1387" y="45"/>
                </a:cubicBezTo>
                <a:cubicBezTo>
                  <a:pt x="1392" y="44"/>
                  <a:pt x="1397" y="44"/>
                  <a:pt x="1403" y="43"/>
                </a:cubicBezTo>
                <a:cubicBezTo>
                  <a:pt x="1418" y="41"/>
                  <a:pt x="1418" y="41"/>
                  <a:pt x="1418" y="41"/>
                </a:cubicBezTo>
                <a:cubicBezTo>
                  <a:pt x="1434" y="39"/>
                  <a:pt x="1434" y="39"/>
                  <a:pt x="1434" y="39"/>
                </a:cubicBezTo>
                <a:cubicBezTo>
                  <a:pt x="1439" y="38"/>
                  <a:pt x="1445" y="37"/>
                  <a:pt x="1450" y="36"/>
                </a:cubicBezTo>
                <a:cubicBezTo>
                  <a:pt x="1481" y="30"/>
                  <a:pt x="1481" y="30"/>
                  <a:pt x="1481" y="30"/>
                </a:cubicBezTo>
                <a:cubicBezTo>
                  <a:pt x="1484" y="30"/>
                  <a:pt x="1486" y="30"/>
                  <a:pt x="1489" y="29"/>
                </a:cubicBezTo>
                <a:cubicBezTo>
                  <a:pt x="1497" y="27"/>
                  <a:pt x="1497" y="27"/>
                  <a:pt x="1497" y="27"/>
                </a:cubicBezTo>
                <a:cubicBezTo>
                  <a:pt x="1512" y="24"/>
                  <a:pt x="1512" y="24"/>
                  <a:pt x="1512" y="24"/>
                </a:cubicBezTo>
                <a:cubicBezTo>
                  <a:pt x="1528" y="20"/>
                  <a:pt x="1528" y="20"/>
                  <a:pt x="1528" y="20"/>
                </a:cubicBezTo>
                <a:cubicBezTo>
                  <a:pt x="1533" y="19"/>
                  <a:pt x="1538" y="17"/>
                  <a:pt x="1543" y="16"/>
                </a:cubicBezTo>
                <a:cubicBezTo>
                  <a:pt x="1570" y="8"/>
                  <a:pt x="1570" y="8"/>
                  <a:pt x="1570" y="8"/>
                </a:cubicBezTo>
                <a:cubicBezTo>
                  <a:pt x="1564" y="1000"/>
                  <a:pt x="1564" y="1000"/>
                  <a:pt x="1564" y="1000"/>
                </a:cubicBezTo>
                <a:cubicBezTo>
                  <a:pt x="1552" y="1006"/>
                  <a:pt x="1539" y="1010"/>
                  <a:pt x="1526" y="1015"/>
                </a:cubicBezTo>
                <a:cubicBezTo>
                  <a:pt x="1512" y="1020"/>
                  <a:pt x="1497" y="1025"/>
                  <a:pt x="1482" y="1029"/>
                </a:cubicBezTo>
                <a:cubicBezTo>
                  <a:pt x="1475" y="1031"/>
                  <a:pt x="1467" y="1033"/>
                  <a:pt x="1460" y="1035"/>
                </a:cubicBezTo>
                <a:cubicBezTo>
                  <a:pt x="1452" y="1037"/>
                  <a:pt x="1445" y="1039"/>
                  <a:pt x="1437" y="1040"/>
                </a:cubicBezTo>
                <a:cubicBezTo>
                  <a:pt x="1430" y="1042"/>
                  <a:pt x="1422" y="1043"/>
                  <a:pt x="1415" y="1045"/>
                </a:cubicBezTo>
                <a:cubicBezTo>
                  <a:pt x="1403" y="1046"/>
                  <a:pt x="1403" y="1046"/>
                  <a:pt x="1403" y="1046"/>
                </a:cubicBezTo>
                <a:cubicBezTo>
                  <a:pt x="1392" y="1048"/>
                  <a:pt x="1392" y="1048"/>
                  <a:pt x="1392" y="1048"/>
                </a:cubicBezTo>
                <a:cubicBezTo>
                  <a:pt x="1377" y="1050"/>
                  <a:pt x="1361" y="1051"/>
                  <a:pt x="1346" y="1051"/>
                </a:cubicBezTo>
                <a:cubicBezTo>
                  <a:pt x="1345" y="1051"/>
                  <a:pt x="1344" y="1051"/>
                  <a:pt x="1344" y="1051"/>
                </a:cubicBezTo>
                <a:cubicBezTo>
                  <a:pt x="1341" y="1051"/>
                  <a:pt x="1341" y="1051"/>
                  <a:pt x="1341" y="1051"/>
                </a:cubicBezTo>
                <a:cubicBezTo>
                  <a:pt x="1335" y="1050"/>
                  <a:pt x="1335" y="1050"/>
                  <a:pt x="1335" y="1050"/>
                </a:cubicBezTo>
                <a:cubicBezTo>
                  <a:pt x="1331" y="1050"/>
                  <a:pt x="1327" y="1050"/>
                  <a:pt x="1323" y="1050"/>
                </a:cubicBezTo>
                <a:cubicBezTo>
                  <a:pt x="1315" y="1049"/>
                  <a:pt x="1308" y="1049"/>
                  <a:pt x="1300" y="1048"/>
                </a:cubicBezTo>
                <a:cubicBezTo>
                  <a:pt x="1285" y="1047"/>
                  <a:pt x="1269" y="1046"/>
                  <a:pt x="1254" y="1044"/>
                </a:cubicBezTo>
                <a:cubicBezTo>
                  <a:pt x="1207" y="1039"/>
                  <a:pt x="1207" y="1039"/>
                  <a:pt x="1207" y="1039"/>
                </a:cubicBezTo>
                <a:cubicBezTo>
                  <a:pt x="1184" y="1036"/>
                  <a:pt x="1184" y="1036"/>
                  <a:pt x="1184" y="1036"/>
                </a:cubicBezTo>
                <a:cubicBezTo>
                  <a:pt x="1176" y="1036"/>
                  <a:pt x="1168" y="1035"/>
                  <a:pt x="1160" y="1034"/>
                </a:cubicBezTo>
                <a:cubicBezTo>
                  <a:pt x="1152" y="1034"/>
                  <a:pt x="1144" y="1033"/>
                  <a:pt x="1136" y="1033"/>
                </a:cubicBezTo>
                <a:cubicBezTo>
                  <a:pt x="1124" y="1032"/>
                  <a:pt x="1124" y="1032"/>
                  <a:pt x="1124" y="1032"/>
                </a:cubicBezTo>
                <a:cubicBezTo>
                  <a:pt x="1112" y="1032"/>
                  <a:pt x="1112" y="1032"/>
                  <a:pt x="1112" y="1032"/>
                </a:cubicBezTo>
                <a:cubicBezTo>
                  <a:pt x="1096" y="1032"/>
                  <a:pt x="1080" y="1032"/>
                  <a:pt x="1064" y="1034"/>
                </a:cubicBezTo>
                <a:cubicBezTo>
                  <a:pt x="1060" y="1034"/>
                  <a:pt x="1056" y="1035"/>
                  <a:pt x="1052" y="1035"/>
                </a:cubicBezTo>
                <a:cubicBezTo>
                  <a:pt x="1048" y="1036"/>
                  <a:pt x="1044" y="1036"/>
                  <a:pt x="1040" y="1037"/>
                </a:cubicBezTo>
                <a:cubicBezTo>
                  <a:pt x="1028" y="1039"/>
                  <a:pt x="1028" y="1039"/>
                  <a:pt x="1028" y="1039"/>
                </a:cubicBezTo>
                <a:cubicBezTo>
                  <a:pt x="1025" y="1039"/>
                  <a:pt x="1025" y="1039"/>
                  <a:pt x="1025" y="1039"/>
                </a:cubicBezTo>
                <a:cubicBezTo>
                  <a:pt x="1024" y="1040"/>
                  <a:pt x="1024" y="1040"/>
                  <a:pt x="1024" y="1040"/>
                </a:cubicBezTo>
                <a:cubicBezTo>
                  <a:pt x="1024" y="1040"/>
                  <a:pt x="1024" y="1040"/>
                  <a:pt x="1024" y="1040"/>
                </a:cubicBezTo>
                <a:cubicBezTo>
                  <a:pt x="1023" y="1040"/>
                  <a:pt x="1023" y="1040"/>
                  <a:pt x="1023" y="1040"/>
                </a:cubicBezTo>
                <a:cubicBezTo>
                  <a:pt x="1022" y="1040"/>
                  <a:pt x="1022" y="1040"/>
                  <a:pt x="1022" y="1040"/>
                </a:cubicBezTo>
                <a:cubicBezTo>
                  <a:pt x="1016" y="1042"/>
                  <a:pt x="1016" y="1042"/>
                  <a:pt x="1016" y="1042"/>
                </a:cubicBezTo>
                <a:cubicBezTo>
                  <a:pt x="1005" y="1044"/>
                  <a:pt x="1005" y="1044"/>
                  <a:pt x="1005" y="1044"/>
                </a:cubicBezTo>
                <a:cubicBezTo>
                  <a:pt x="993" y="1048"/>
                  <a:pt x="993" y="1048"/>
                  <a:pt x="993" y="1048"/>
                </a:cubicBezTo>
                <a:cubicBezTo>
                  <a:pt x="985" y="1050"/>
                  <a:pt x="978" y="1052"/>
                  <a:pt x="970" y="1055"/>
                </a:cubicBezTo>
                <a:cubicBezTo>
                  <a:pt x="955" y="1060"/>
                  <a:pt x="940" y="1066"/>
                  <a:pt x="925" y="1072"/>
                </a:cubicBezTo>
                <a:cubicBezTo>
                  <a:pt x="911" y="1079"/>
                  <a:pt x="896" y="1086"/>
                  <a:pt x="882" y="1093"/>
                </a:cubicBezTo>
                <a:cubicBezTo>
                  <a:pt x="872" y="1099"/>
                  <a:pt x="872" y="1099"/>
                  <a:pt x="872" y="1099"/>
                </a:cubicBezTo>
                <a:cubicBezTo>
                  <a:pt x="861" y="1105"/>
                  <a:pt x="861" y="1105"/>
                  <a:pt x="861" y="1105"/>
                </a:cubicBezTo>
                <a:cubicBezTo>
                  <a:pt x="858" y="1107"/>
                  <a:pt x="854" y="1109"/>
                  <a:pt x="851" y="1112"/>
                </a:cubicBezTo>
                <a:cubicBezTo>
                  <a:pt x="839" y="106"/>
                  <a:pt x="839" y="106"/>
                  <a:pt x="839" y="106"/>
                </a:cubicBezTo>
                <a:cubicBezTo>
                  <a:pt x="826" y="1112"/>
                  <a:pt x="826" y="1112"/>
                  <a:pt x="826" y="1112"/>
                </a:cubicBezTo>
                <a:cubicBezTo>
                  <a:pt x="823" y="1109"/>
                  <a:pt x="819" y="1107"/>
                  <a:pt x="816" y="1105"/>
                </a:cubicBezTo>
                <a:cubicBezTo>
                  <a:pt x="805" y="1099"/>
                  <a:pt x="805" y="1099"/>
                  <a:pt x="805" y="1099"/>
                </a:cubicBezTo>
                <a:cubicBezTo>
                  <a:pt x="795" y="1093"/>
                  <a:pt x="795" y="1093"/>
                  <a:pt x="795" y="1093"/>
                </a:cubicBezTo>
                <a:cubicBezTo>
                  <a:pt x="781" y="1086"/>
                  <a:pt x="766" y="1079"/>
                  <a:pt x="752" y="1072"/>
                </a:cubicBezTo>
                <a:cubicBezTo>
                  <a:pt x="737" y="1066"/>
                  <a:pt x="722" y="1060"/>
                  <a:pt x="707" y="1055"/>
                </a:cubicBezTo>
                <a:cubicBezTo>
                  <a:pt x="699" y="1052"/>
                  <a:pt x="692" y="1050"/>
                  <a:pt x="684" y="1048"/>
                </a:cubicBezTo>
                <a:cubicBezTo>
                  <a:pt x="672" y="1044"/>
                  <a:pt x="672" y="1044"/>
                  <a:pt x="672" y="1044"/>
                </a:cubicBezTo>
                <a:cubicBezTo>
                  <a:pt x="661" y="1042"/>
                  <a:pt x="661" y="1042"/>
                  <a:pt x="661" y="1042"/>
                </a:cubicBezTo>
                <a:cubicBezTo>
                  <a:pt x="655" y="1040"/>
                  <a:pt x="655" y="1040"/>
                  <a:pt x="655" y="1040"/>
                </a:cubicBezTo>
                <a:cubicBezTo>
                  <a:pt x="654" y="1040"/>
                  <a:pt x="654" y="1040"/>
                  <a:pt x="654" y="1040"/>
                </a:cubicBezTo>
                <a:cubicBezTo>
                  <a:pt x="653" y="1040"/>
                  <a:pt x="653" y="1040"/>
                  <a:pt x="653" y="1040"/>
                </a:cubicBezTo>
                <a:cubicBezTo>
                  <a:pt x="653" y="1040"/>
                  <a:pt x="653" y="1040"/>
                  <a:pt x="653" y="1040"/>
                </a:cubicBezTo>
                <a:cubicBezTo>
                  <a:pt x="652" y="1039"/>
                  <a:pt x="652" y="1039"/>
                  <a:pt x="652" y="1039"/>
                </a:cubicBezTo>
                <a:cubicBezTo>
                  <a:pt x="649" y="1039"/>
                  <a:pt x="649" y="1039"/>
                  <a:pt x="649" y="1039"/>
                </a:cubicBezTo>
                <a:cubicBezTo>
                  <a:pt x="637" y="1037"/>
                  <a:pt x="637" y="1037"/>
                  <a:pt x="637" y="1037"/>
                </a:cubicBezTo>
                <a:cubicBezTo>
                  <a:pt x="633" y="1036"/>
                  <a:pt x="629" y="1036"/>
                  <a:pt x="625" y="1035"/>
                </a:cubicBezTo>
                <a:cubicBezTo>
                  <a:pt x="621" y="1035"/>
                  <a:pt x="617" y="1034"/>
                  <a:pt x="613" y="1034"/>
                </a:cubicBezTo>
                <a:cubicBezTo>
                  <a:pt x="597" y="1032"/>
                  <a:pt x="581" y="1032"/>
                  <a:pt x="565" y="1032"/>
                </a:cubicBezTo>
                <a:cubicBezTo>
                  <a:pt x="553" y="1032"/>
                  <a:pt x="553" y="1032"/>
                  <a:pt x="553" y="1032"/>
                </a:cubicBezTo>
                <a:cubicBezTo>
                  <a:pt x="541" y="1033"/>
                  <a:pt x="541" y="1033"/>
                  <a:pt x="541" y="1033"/>
                </a:cubicBezTo>
                <a:cubicBezTo>
                  <a:pt x="533" y="1033"/>
                  <a:pt x="525" y="1034"/>
                  <a:pt x="517" y="1034"/>
                </a:cubicBezTo>
                <a:cubicBezTo>
                  <a:pt x="509" y="1035"/>
                  <a:pt x="501" y="1036"/>
                  <a:pt x="493" y="1036"/>
                </a:cubicBezTo>
                <a:cubicBezTo>
                  <a:pt x="470" y="1039"/>
                  <a:pt x="470" y="1039"/>
                  <a:pt x="470" y="1039"/>
                </a:cubicBezTo>
                <a:cubicBezTo>
                  <a:pt x="423" y="1044"/>
                  <a:pt x="423" y="1044"/>
                  <a:pt x="423" y="1044"/>
                </a:cubicBezTo>
                <a:cubicBezTo>
                  <a:pt x="408" y="1046"/>
                  <a:pt x="392" y="1047"/>
                  <a:pt x="377" y="1048"/>
                </a:cubicBezTo>
                <a:cubicBezTo>
                  <a:pt x="369" y="1049"/>
                  <a:pt x="362" y="1049"/>
                  <a:pt x="354" y="1050"/>
                </a:cubicBezTo>
                <a:cubicBezTo>
                  <a:pt x="350" y="1050"/>
                  <a:pt x="346" y="1050"/>
                  <a:pt x="342" y="1050"/>
                </a:cubicBezTo>
                <a:cubicBezTo>
                  <a:pt x="336" y="1051"/>
                  <a:pt x="336" y="1051"/>
                  <a:pt x="336" y="1051"/>
                </a:cubicBezTo>
                <a:cubicBezTo>
                  <a:pt x="333" y="1051"/>
                  <a:pt x="333" y="1051"/>
                  <a:pt x="333" y="1051"/>
                </a:cubicBezTo>
                <a:cubicBezTo>
                  <a:pt x="333" y="1051"/>
                  <a:pt x="332" y="1051"/>
                  <a:pt x="331" y="1051"/>
                </a:cubicBezTo>
                <a:cubicBezTo>
                  <a:pt x="316" y="1051"/>
                  <a:pt x="300" y="1050"/>
                  <a:pt x="285" y="1048"/>
                </a:cubicBezTo>
                <a:cubicBezTo>
                  <a:pt x="274" y="1046"/>
                  <a:pt x="274" y="1046"/>
                  <a:pt x="274" y="1046"/>
                </a:cubicBezTo>
                <a:cubicBezTo>
                  <a:pt x="262" y="1045"/>
                  <a:pt x="262" y="1045"/>
                  <a:pt x="262" y="1045"/>
                </a:cubicBezTo>
                <a:cubicBezTo>
                  <a:pt x="255" y="1043"/>
                  <a:pt x="247" y="1042"/>
                  <a:pt x="240" y="1040"/>
                </a:cubicBezTo>
                <a:cubicBezTo>
                  <a:pt x="232" y="1039"/>
                  <a:pt x="225" y="1037"/>
                  <a:pt x="217" y="1035"/>
                </a:cubicBezTo>
                <a:cubicBezTo>
                  <a:pt x="210" y="1033"/>
                  <a:pt x="202" y="1031"/>
                  <a:pt x="195" y="1029"/>
                </a:cubicBezTo>
                <a:cubicBezTo>
                  <a:pt x="180" y="1025"/>
                  <a:pt x="165" y="1020"/>
                  <a:pt x="151" y="1015"/>
                </a:cubicBezTo>
                <a:cubicBezTo>
                  <a:pt x="138" y="1010"/>
                  <a:pt x="125" y="1006"/>
                  <a:pt x="113" y="1000"/>
                </a:cubicBezTo>
                <a:cubicBezTo>
                  <a:pt x="107" y="8"/>
                  <a:pt x="107" y="8"/>
                  <a:pt x="107" y="8"/>
                </a:cubicBezTo>
                <a:cubicBezTo>
                  <a:pt x="134" y="16"/>
                  <a:pt x="134" y="16"/>
                  <a:pt x="134" y="16"/>
                </a:cubicBezTo>
                <a:cubicBezTo>
                  <a:pt x="139" y="17"/>
                  <a:pt x="144" y="19"/>
                  <a:pt x="149" y="20"/>
                </a:cubicBezTo>
                <a:cubicBezTo>
                  <a:pt x="165" y="24"/>
                  <a:pt x="165" y="24"/>
                  <a:pt x="165" y="24"/>
                </a:cubicBezTo>
                <a:cubicBezTo>
                  <a:pt x="180" y="27"/>
                  <a:pt x="180" y="27"/>
                  <a:pt x="180" y="27"/>
                </a:cubicBezTo>
                <a:cubicBezTo>
                  <a:pt x="188" y="29"/>
                  <a:pt x="188" y="29"/>
                  <a:pt x="188" y="29"/>
                </a:cubicBezTo>
                <a:cubicBezTo>
                  <a:pt x="191" y="30"/>
                  <a:pt x="193" y="30"/>
                  <a:pt x="196" y="30"/>
                </a:cubicBezTo>
                <a:cubicBezTo>
                  <a:pt x="227" y="36"/>
                  <a:pt x="227" y="36"/>
                  <a:pt x="227" y="36"/>
                </a:cubicBezTo>
                <a:cubicBezTo>
                  <a:pt x="232" y="37"/>
                  <a:pt x="238" y="38"/>
                  <a:pt x="243" y="39"/>
                </a:cubicBezTo>
                <a:cubicBezTo>
                  <a:pt x="259" y="41"/>
                  <a:pt x="259" y="41"/>
                  <a:pt x="259" y="41"/>
                </a:cubicBezTo>
                <a:cubicBezTo>
                  <a:pt x="275" y="43"/>
                  <a:pt x="275" y="43"/>
                  <a:pt x="275" y="43"/>
                </a:cubicBezTo>
                <a:cubicBezTo>
                  <a:pt x="280" y="44"/>
                  <a:pt x="285" y="44"/>
                  <a:pt x="290" y="45"/>
                </a:cubicBezTo>
                <a:cubicBezTo>
                  <a:pt x="301" y="46"/>
                  <a:pt x="311" y="47"/>
                  <a:pt x="322" y="48"/>
                </a:cubicBezTo>
                <a:cubicBezTo>
                  <a:pt x="354" y="51"/>
                  <a:pt x="354" y="51"/>
                  <a:pt x="354" y="51"/>
                </a:cubicBezTo>
                <a:cubicBezTo>
                  <a:pt x="359" y="51"/>
                  <a:pt x="364" y="52"/>
                  <a:pt x="370" y="52"/>
                </a:cubicBezTo>
                <a:cubicBezTo>
                  <a:pt x="386" y="53"/>
                  <a:pt x="386" y="53"/>
                  <a:pt x="386" y="53"/>
                </a:cubicBezTo>
                <a:cubicBezTo>
                  <a:pt x="402" y="53"/>
                  <a:pt x="402" y="53"/>
                  <a:pt x="402" y="53"/>
                </a:cubicBezTo>
                <a:cubicBezTo>
                  <a:pt x="417" y="54"/>
                  <a:pt x="417" y="54"/>
                  <a:pt x="417" y="54"/>
                </a:cubicBezTo>
                <a:cubicBezTo>
                  <a:pt x="428" y="54"/>
                  <a:pt x="439" y="54"/>
                  <a:pt x="449" y="54"/>
                </a:cubicBezTo>
                <a:cubicBezTo>
                  <a:pt x="460" y="54"/>
                  <a:pt x="471" y="54"/>
                  <a:pt x="481" y="54"/>
                </a:cubicBezTo>
                <a:cubicBezTo>
                  <a:pt x="492" y="54"/>
                  <a:pt x="502" y="54"/>
                  <a:pt x="513" y="53"/>
                </a:cubicBezTo>
                <a:cubicBezTo>
                  <a:pt x="524" y="53"/>
                  <a:pt x="534" y="53"/>
                  <a:pt x="545" y="52"/>
                </a:cubicBezTo>
                <a:cubicBezTo>
                  <a:pt x="561" y="51"/>
                  <a:pt x="561" y="51"/>
                  <a:pt x="561" y="51"/>
                </a:cubicBezTo>
                <a:cubicBezTo>
                  <a:pt x="577" y="50"/>
                  <a:pt x="577" y="50"/>
                  <a:pt x="577" y="50"/>
                </a:cubicBezTo>
                <a:cubicBezTo>
                  <a:pt x="587" y="49"/>
                  <a:pt x="598" y="48"/>
                  <a:pt x="608" y="47"/>
                </a:cubicBezTo>
                <a:cubicBezTo>
                  <a:pt x="598" y="48"/>
                  <a:pt x="587" y="49"/>
                  <a:pt x="577" y="50"/>
                </a:cubicBezTo>
                <a:cubicBezTo>
                  <a:pt x="561" y="51"/>
                  <a:pt x="561" y="51"/>
                  <a:pt x="561" y="51"/>
                </a:cubicBezTo>
                <a:cubicBezTo>
                  <a:pt x="545" y="51"/>
                  <a:pt x="545" y="51"/>
                  <a:pt x="545" y="51"/>
                </a:cubicBezTo>
                <a:cubicBezTo>
                  <a:pt x="534" y="52"/>
                  <a:pt x="524" y="52"/>
                  <a:pt x="513" y="52"/>
                </a:cubicBezTo>
                <a:cubicBezTo>
                  <a:pt x="502" y="52"/>
                  <a:pt x="492" y="52"/>
                  <a:pt x="481" y="53"/>
                </a:cubicBezTo>
                <a:cubicBezTo>
                  <a:pt x="471" y="53"/>
                  <a:pt x="460" y="52"/>
                  <a:pt x="449" y="52"/>
                </a:cubicBezTo>
                <a:cubicBezTo>
                  <a:pt x="439" y="52"/>
                  <a:pt x="428" y="52"/>
                  <a:pt x="418" y="51"/>
                </a:cubicBezTo>
                <a:cubicBezTo>
                  <a:pt x="402" y="51"/>
                  <a:pt x="402" y="51"/>
                  <a:pt x="402" y="51"/>
                </a:cubicBezTo>
                <a:cubicBezTo>
                  <a:pt x="386" y="50"/>
                  <a:pt x="386" y="50"/>
                  <a:pt x="386" y="50"/>
                </a:cubicBezTo>
                <a:cubicBezTo>
                  <a:pt x="370" y="49"/>
                  <a:pt x="370" y="49"/>
                  <a:pt x="370" y="49"/>
                </a:cubicBezTo>
                <a:cubicBezTo>
                  <a:pt x="365" y="49"/>
                  <a:pt x="359" y="48"/>
                  <a:pt x="354" y="48"/>
                </a:cubicBezTo>
                <a:cubicBezTo>
                  <a:pt x="322" y="45"/>
                  <a:pt x="322" y="45"/>
                  <a:pt x="322" y="45"/>
                </a:cubicBezTo>
                <a:cubicBezTo>
                  <a:pt x="312" y="44"/>
                  <a:pt x="301" y="43"/>
                  <a:pt x="291" y="41"/>
                </a:cubicBezTo>
                <a:cubicBezTo>
                  <a:pt x="286" y="41"/>
                  <a:pt x="280" y="40"/>
                  <a:pt x="275" y="39"/>
                </a:cubicBezTo>
                <a:cubicBezTo>
                  <a:pt x="259" y="37"/>
                  <a:pt x="259" y="37"/>
                  <a:pt x="259" y="37"/>
                </a:cubicBezTo>
                <a:cubicBezTo>
                  <a:pt x="244" y="35"/>
                  <a:pt x="244" y="35"/>
                  <a:pt x="244" y="35"/>
                </a:cubicBezTo>
                <a:cubicBezTo>
                  <a:pt x="238" y="34"/>
                  <a:pt x="233" y="33"/>
                  <a:pt x="228" y="32"/>
                </a:cubicBezTo>
                <a:cubicBezTo>
                  <a:pt x="197" y="26"/>
                  <a:pt x="197" y="26"/>
                  <a:pt x="197" y="26"/>
                </a:cubicBezTo>
                <a:cubicBezTo>
                  <a:pt x="194" y="25"/>
                  <a:pt x="192" y="25"/>
                  <a:pt x="189" y="24"/>
                </a:cubicBezTo>
                <a:cubicBezTo>
                  <a:pt x="181" y="22"/>
                  <a:pt x="181" y="22"/>
                  <a:pt x="181" y="22"/>
                </a:cubicBezTo>
                <a:cubicBezTo>
                  <a:pt x="166" y="19"/>
                  <a:pt x="166" y="19"/>
                  <a:pt x="166" y="19"/>
                </a:cubicBezTo>
                <a:cubicBezTo>
                  <a:pt x="150" y="15"/>
                  <a:pt x="150" y="15"/>
                  <a:pt x="150" y="15"/>
                </a:cubicBezTo>
                <a:cubicBezTo>
                  <a:pt x="145" y="14"/>
                  <a:pt x="140" y="12"/>
                  <a:pt x="135" y="10"/>
                </a:cubicBezTo>
                <a:cubicBezTo>
                  <a:pt x="105" y="1"/>
                  <a:pt x="105" y="1"/>
                  <a:pt x="105" y="1"/>
                </a:cubicBezTo>
                <a:cubicBezTo>
                  <a:pt x="101" y="0"/>
                  <a:pt x="101" y="0"/>
                  <a:pt x="101" y="0"/>
                </a:cubicBezTo>
                <a:cubicBezTo>
                  <a:pt x="101" y="4"/>
                  <a:pt x="101" y="4"/>
                  <a:pt x="101" y="4"/>
                </a:cubicBezTo>
                <a:cubicBezTo>
                  <a:pt x="95" y="1006"/>
                  <a:pt x="95" y="1006"/>
                  <a:pt x="95" y="1006"/>
                </a:cubicBezTo>
                <a:cubicBezTo>
                  <a:pt x="95" y="1012"/>
                  <a:pt x="95" y="1012"/>
                  <a:pt x="95" y="1012"/>
                </a:cubicBezTo>
                <a:cubicBezTo>
                  <a:pt x="100" y="1014"/>
                  <a:pt x="100" y="1014"/>
                  <a:pt x="100" y="1014"/>
                </a:cubicBezTo>
                <a:cubicBezTo>
                  <a:pt x="115" y="1021"/>
                  <a:pt x="130" y="1026"/>
                  <a:pt x="145" y="1032"/>
                </a:cubicBezTo>
                <a:cubicBezTo>
                  <a:pt x="159" y="1037"/>
                  <a:pt x="174" y="1042"/>
                  <a:pt x="190" y="1047"/>
                </a:cubicBezTo>
                <a:cubicBezTo>
                  <a:pt x="197" y="1049"/>
                  <a:pt x="205" y="1051"/>
                  <a:pt x="213" y="1053"/>
                </a:cubicBezTo>
                <a:cubicBezTo>
                  <a:pt x="220" y="1055"/>
                  <a:pt x="228" y="1057"/>
                  <a:pt x="236" y="1059"/>
                </a:cubicBezTo>
                <a:cubicBezTo>
                  <a:pt x="243" y="1061"/>
                  <a:pt x="251" y="1062"/>
                  <a:pt x="259" y="1064"/>
                </a:cubicBezTo>
                <a:cubicBezTo>
                  <a:pt x="271" y="1066"/>
                  <a:pt x="271" y="1066"/>
                  <a:pt x="271" y="1066"/>
                </a:cubicBezTo>
                <a:cubicBezTo>
                  <a:pt x="283" y="1067"/>
                  <a:pt x="283" y="1067"/>
                  <a:pt x="283" y="1067"/>
                </a:cubicBezTo>
                <a:cubicBezTo>
                  <a:pt x="299" y="1070"/>
                  <a:pt x="315" y="1071"/>
                  <a:pt x="331" y="1071"/>
                </a:cubicBezTo>
                <a:cubicBezTo>
                  <a:pt x="332" y="1071"/>
                  <a:pt x="333" y="1071"/>
                  <a:pt x="334" y="1071"/>
                </a:cubicBezTo>
                <a:cubicBezTo>
                  <a:pt x="337" y="1071"/>
                  <a:pt x="337" y="1071"/>
                  <a:pt x="337" y="1071"/>
                </a:cubicBezTo>
                <a:cubicBezTo>
                  <a:pt x="343" y="1071"/>
                  <a:pt x="343" y="1071"/>
                  <a:pt x="343" y="1071"/>
                </a:cubicBezTo>
                <a:cubicBezTo>
                  <a:pt x="355" y="1070"/>
                  <a:pt x="355" y="1070"/>
                  <a:pt x="355" y="1070"/>
                </a:cubicBezTo>
                <a:cubicBezTo>
                  <a:pt x="363" y="1070"/>
                  <a:pt x="371" y="1070"/>
                  <a:pt x="378" y="1069"/>
                </a:cubicBezTo>
                <a:cubicBezTo>
                  <a:pt x="394" y="1068"/>
                  <a:pt x="410" y="1067"/>
                  <a:pt x="426" y="1065"/>
                </a:cubicBezTo>
                <a:cubicBezTo>
                  <a:pt x="472" y="1061"/>
                  <a:pt x="472" y="1061"/>
                  <a:pt x="472" y="1061"/>
                </a:cubicBezTo>
                <a:cubicBezTo>
                  <a:pt x="496" y="1058"/>
                  <a:pt x="496" y="1058"/>
                  <a:pt x="496" y="1058"/>
                </a:cubicBezTo>
                <a:cubicBezTo>
                  <a:pt x="503" y="1058"/>
                  <a:pt x="511" y="1057"/>
                  <a:pt x="519" y="1057"/>
                </a:cubicBezTo>
                <a:cubicBezTo>
                  <a:pt x="526" y="1056"/>
                  <a:pt x="534" y="1056"/>
                  <a:pt x="542" y="1055"/>
                </a:cubicBezTo>
                <a:cubicBezTo>
                  <a:pt x="553" y="1055"/>
                  <a:pt x="553" y="1055"/>
                  <a:pt x="553" y="1055"/>
                </a:cubicBezTo>
                <a:cubicBezTo>
                  <a:pt x="565" y="1055"/>
                  <a:pt x="565" y="1055"/>
                  <a:pt x="565" y="1055"/>
                </a:cubicBezTo>
                <a:cubicBezTo>
                  <a:pt x="580" y="1055"/>
                  <a:pt x="595" y="1056"/>
                  <a:pt x="611" y="1057"/>
                </a:cubicBezTo>
                <a:cubicBezTo>
                  <a:pt x="614" y="1057"/>
                  <a:pt x="618" y="1058"/>
                  <a:pt x="622" y="1058"/>
                </a:cubicBezTo>
                <a:cubicBezTo>
                  <a:pt x="626" y="1059"/>
                  <a:pt x="629" y="1059"/>
                  <a:pt x="633" y="1060"/>
                </a:cubicBezTo>
                <a:cubicBezTo>
                  <a:pt x="644" y="1062"/>
                  <a:pt x="644" y="1062"/>
                  <a:pt x="644" y="1062"/>
                </a:cubicBezTo>
                <a:cubicBezTo>
                  <a:pt x="647" y="1063"/>
                  <a:pt x="647" y="1063"/>
                  <a:pt x="647" y="1063"/>
                </a:cubicBezTo>
                <a:cubicBezTo>
                  <a:pt x="648" y="1063"/>
                  <a:pt x="648" y="1063"/>
                  <a:pt x="648" y="1063"/>
                </a:cubicBezTo>
                <a:cubicBezTo>
                  <a:pt x="649" y="1063"/>
                  <a:pt x="649" y="1063"/>
                  <a:pt x="649" y="1063"/>
                </a:cubicBezTo>
                <a:cubicBezTo>
                  <a:pt x="655" y="1065"/>
                  <a:pt x="655" y="1065"/>
                  <a:pt x="655" y="1065"/>
                </a:cubicBezTo>
                <a:cubicBezTo>
                  <a:pt x="666" y="1068"/>
                  <a:pt x="666" y="1068"/>
                  <a:pt x="666" y="1068"/>
                </a:cubicBezTo>
                <a:cubicBezTo>
                  <a:pt x="677" y="1071"/>
                  <a:pt x="677" y="1071"/>
                  <a:pt x="677" y="1071"/>
                </a:cubicBezTo>
                <a:cubicBezTo>
                  <a:pt x="684" y="1073"/>
                  <a:pt x="692" y="1076"/>
                  <a:pt x="699" y="1078"/>
                </a:cubicBezTo>
                <a:cubicBezTo>
                  <a:pt x="711" y="1082"/>
                  <a:pt x="722" y="1087"/>
                  <a:pt x="734" y="1092"/>
                </a:cubicBezTo>
                <a:cubicBezTo>
                  <a:pt x="725" y="1090"/>
                  <a:pt x="716" y="1088"/>
                  <a:pt x="708" y="1087"/>
                </a:cubicBezTo>
                <a:cubicBezTo>
                  <a:pt x="703" y="1087"/>
                  <a:pt x="699" y="1086"/>
                  <a:pt x="694" y="1085"/>
                </a:cubicBezTo>
                <a:cubicBezTo>
                  <a:pt x="680" y="1084"/>
                  <a:pt x="680" y="1084"/>
                  <a:pt x="680" y="1084"/>
                </a:cubicBezTo>
                <a:cubicBezTo>
                  <a:pt x="674" y="1084"/>
                  <a:pt x="674" y="1084"/>
                  <a:pt x="674" y="1084"/>
                </a:cubicBezTo>
                <a:cubicBezTo>
                  <a:pt x="667" y="1083"/>
                  <a:pt x="667" y="1083"/>
                  <a:pt x="667" y="1083"/>
                </a:cubicBezTo>
                <a:cubicBezTo>
                  <a:pt x="653" y="1083"/>
                  <a:pt x="653" y="1083"/>
                  <a:pt x="653" y="1083"/>
                </a:cubicBezTo>
                <a:cubicBezTo>
                  <a:pt x="649" y="1083"/>
                  <a:pt x="644" y="1083"/>
                  <a:pt x="639" y="1083"/>
                </a:cubicBezTo>
                <a:cubicBezTo>
                  <a:pt x="625" y="1083"/>
                  <a:pt x="625" y="1083"/>
                  <a:pt x="625" y="1083"/>
                </a:cubicBezTo>
                <a:cubicBezTo>
                  <a:pt x="623" y="1083"/>
                  <a:pt x="621" y="1083"/>
                  <a:pt x="618" y="1083"/>
                </a:cubicBezTo>
                <a:cubicBezTo>
                  <a:pt x="612" y="1084"/>
                  <a:pt x="612" y="1084"/>
                  <a:pt x="612" y="1084"/>
                </a:cubicBezTo>
                <a:cubicBezTo>
                  <a:pt x="599" y="1085"/>
                  <a:pt x="599" y="1085"/>
                  <a:pt x="599" y="1085"/>
                </a:cubicBezTo>
                <a:cubicBezTo>
                  <a:pt x="595" y="1085"/>
                  <a:pt x="595" y="1085"/>
                  <a:pt x="595" y="1085"/>
                </a:cubicBezTo>
                <a:cubicBezTo>
                  <a:pt x="592" y="1086"/>
                  <a:pt x="592" y="1086"/>
                  <a:pt x="592" y="1086"/>
                </a:cubicBezTo>
                <a:cubicBezTo>
                  <a:pt x="585" y="1087"/>
                  <a:pt x="585" y="1087"/>
                  <a:pt x="585" y="1087"/>
                </a:cubicBezTo>
                <a:cubicBezTo>
                  <a:pt x="572" y="1088"/>
                  <a:pt x="572" y="1088"/>
                  <a:pt x="572" y="1088"/>
                </a:cubicBezTo>
                <a:cubicBezTo>
                  <a:pt x="555" y="1091"/>
                  <a:pt x="537" y="1094"/>
                  <a:pt x="520" y="1097"/>
                </a:cubicBezTo>
                <a:cubicBezTo>
                  <a:pt x="512" y="1099"/>
                  <a:pt x="503" y="1101"/>
                  <a:pt x="495" y="1103"/>
                </a:cubicBezTo>
                <a:cubicBezTo>
                  <a:pt x="470" y="1108"/>
                  <a:pt x="470" y="1108"/>
                  <a:pt x="470" y="1108"/>
                </a:cubicBezTo>
                <a:cubicBezTo>
                  <a:pt x="420" y="1118"/>
                  <a:pt x="420" y="1118"/>
                  <a:pt x="420" y="1118"/>
                </a:cubicBezTo>
                <a:cubicBezTo>
                  <a:pt x="404" y="1121"/>
                  <a:pt x="387" y="1125"/>
                  <a:pt x="371" y="1127"/>
                </a:cubicBezTo>
                <a:cubicBezTo>
                  <a:pt x="354" y="1130"/>
                  <a:pt x="338" y="1132"/>
                  <a:pt x="321" y="1135"/>
                </a:cubicBezTo>
                <a:cubicBezTo>
                  <a:pt x="296" y="1137"/>
                  <a:pt x="296" y="1137"/>
                  <a:pt x="296" y="1137"/>
                </a:cubicBezTo>
                <a:cubicBezTo>
                  <a:pt x="284" y="1139"/>
                  <a:pt x="284" y="1139"/>
                  <a:pt x="284" y="1139"/>
                </a:cubicBezTo>
                <a:cubicBezTo>
                  <a:pt x="271" y="1140"/>
                  <a:pt x="271" y="1140"/>
                  <a:pt x="271" y="1140"/>
                </a:cubicBezTo>
                <a:cubicBezTo>
                  <a:pt x="246" y="1141"/>
                  <a:pt x="246" y="1141"/>
                  <a:pt x="246" y="1141"/>
                </a:cubicBezTo>
                <a:cubicBezTo>
                  <a:pt x="238" y="1142"/>
                  <a:pt x="230" y="1142"/>
                  <a:pt x="222" y="1142"/>
                </a:cubicBezTo>
                <a:cubicBezTo>
                  <a:pt x="205" y="1143"/>
                  <a:pt x="188" y="1142"/>
                  <a:pt x="172" y="1142"/>
                </a:cubicBezTo>
                <a:cubicBezTo>
                  <a:pt x="163" y="1142"/>
                  <a:pt x="155" y="1141"/>
                  <a:pt x="147" y="1140"/>
                </a:cubicBezTo>
                <a:cubicBezTo>
                  <a:pt x="122" y="1139"/>
                  <a:pt x="122" y="1139"/>
                  <a:pt x="122" y="1139"/>
                </a:cubicBezTo>
                <a:cubicBezTo>
                  <a:pt x="105" y="1137"/>
                  <a:pt x="88" y="1135"/>
                  <a:pt x="72" y="1133"/>
                </a:cubicBezTo>
                <a:cubicBezTo>
                  <a:pt x="36" y="1127"/>
                  <a:pt x="36" y="1127"/>
                  <a:pt x="36" y="1127"/>
                </a:cubicBezTo>
                <a:cubicBezTo>
                  <a:pt x="19" y="159"/>
                  <a:pt x="19" y="159"/>
                  <a:pt x="19" y="159"/>
                </a:cubicBezTo>
                <a:cubicBezTo>
                  <a:pt x="1" y="1142"/>
                  <a:pt x="1" y="1142"/>
                  <a:pt x="1" y="1142"/>
                </a:cubicBezTo>
                <a:cubicBezTo>
                  <a:pt x="0" y="1157"/>
                  <a:pt x="0" y="1157"/>
                  <a:pt x="0" y="1157"/>
                </a:cubicBezTo>
                <a:cubicBezTo>
                  <a:pt x="15" y="1160"/>
                  <a:pt x="15" y="1160"/>
                  <a:pt x="15" y="1160"/>
                </a:cubicBezTo>
                <a:cubicBezTo>
                  <a:pt x="66" y="1170"/>
                  <a:pt x="66" y="1170"/>
                  <a:pt x="66" y="1170"/>
                </a:cubicBezTo>
                <a:cubicBezTo>
                  <a:pt x="83" y="1173"/>
                  <a:pt x="100" y="1176"/>
                  <a:pt x="117" y="1178"/>
                </a:cubicBezTo>
                <a:cubicBezTo>
                  <a:pt x="143" y="1181"/>
                  <a:pt x="143" y="1181"/>
                  <a:pt x="143" y="1181"/>
                </a:cubicBezTo>
                <a:cubicBezTo>
                  <a:pt x="152" y="1181"/>
                  <a:pt x="161" y="1183"/>
                  <a:pt x="169" y="1183"/>
                </a:cubicBezTo>
                <a:cubicBezTo>
                  <a:pt x="187" y="1184"/>
                  <a:pt x="204" y="1185"/>
                  <a:pt x="222" y="1185"/>
                </a:cubicBezTo>
                <a:cubicBezTo>
                  <a:pt x="230" y="1185"/>
                  <a:pt x="239" y="1185"/>
                  <a:pt x="248" y="1185"/>
                </a:cubicBezTo>
                <a:cubicBezTo>
                  <a:pt x="274" y="1185"/>
                  <a:pt x="274" y="1185"/>
                  <a:pt x="274" y="1185"/>
                </a:cubicBezTo>
                <a:cubicBezTo>
                  <a:pt x="287" y="1184"/>
                  <a:pt x="287" y="1184"/>
                  <a:pt x="287" y="1184"/>
                </a:cubicBezTo>
                <a:cubicBezTo>
                  <a:pt x="300" y="1183"/>
                  <a:pt x="300" y="1183"/>
                  <a:pt x="300" y="1183"/>
                </a:cubicBezTo>
                <a:cubicBezTo>
                  <a:pt x="309" y="1183"/>
                  <a:pt x="317" y="1182"/>
                  <a:pt x="326" y="1181"/>
                </a:cubicBezTo>
                <a:cubicBezTo>
                  <a:pt x="343" y="1180"/>
                  <a:pt x="361" y="1178"/>
                  <a:pt x="378" y="1176"/>
                </a:cubicBezTo>
                <a:cubicBezTo>
                  <a:pt x="395" y="1173"/>
                  <a:pt x="412" y="1171"/>
                  <a:pt x="429" y="1168"/>
                </a:cubicBezTo>
                <a:cubicBezTo>
                  <a:pt x="480" y="1159"/>
                  <a:pt x="480" y="1159"/>
                  <a:pt x="480" y="1159"/>
                </a:cubicBezTo>
                <a:cubicBezTo>
                  <a:pt x="505" y="1155"/>
                  <a:pt x="505" y="1155"/>
                  <a:pt x="505" y="1155"/>
                </a:cubicBezTo>
                <a:cubicBezTo>
                  <a:pt x="513" y="1154"/>
                  <a:pt x="522" y="1152"/>
                  <a:pt x="530" y="1151"/>
                </a:cubicBezTo>
                <a:cubicBezTo>
                  <a:pt x="547" y="1148"/>
                  <a:pt x="563" y="1146"/>
                  <a:pt x="579" y="1144"/>
                </a:cubicBezTo>
                <a:cubicBezTo>
                  <a:pt x="591" y="1143"/>
                  <a:pt x="591" y="1143"/>
                  <a:pt x="591" y="1143"/>
                </a:cubicBezTo>
                <a:cubicBezTo>
                  <a:pt x="597" y="1142"/>
                  <a:pt x="597" y="1142"/>
                  <a:pt x="597" y="1142"/>
                </a:cubicBezTo>
                <a:cubicBezTo>
                  <a:pt x="600" y="1142"/>
                  <a:pt x="600" y="1142"/>
                  <a:pt x="600" y="1142"/>
                </a:cubicBezTo>
                <a:cubicBezTo>
                  <a:pt x="601" y="1142"/>
                  <a:pt x="601" y="1142"/>
                  <a:pt x="601" y="1142"/>
                </a:cubicBezTo>
                <a:cubicBezTo>
                  <a:pt x="603" y="1142"/>
                  <a:pt x="603" y="1142"/>
                  <a:pt x="603" y="1142"/>
                </a:cubicBezTo>
                <a:cubicBezTo>
                  <a:pt x="615" y="1141"/>
                  <a:pt x="615" y="1141"/>
                  <a:pt x="615" y="1141"/>
                </a:cubicBezTo>
                <a:cubicBezTo>
                  <a:pt x="622" y="1141"/>
                  <a:pt x="622" y="1141"/>
                  <a:pt x="622" y="1141"/>
                </a:cubicBezTo>
                <a:cubicBezTo>
                  <a:pt x="624" y="1141"/>
                  <a:pt x="626" y="1141"/>
                  <a:pt x="628" y="1141"/>
                </a:cubicBezTo>
                <a:cubicBezTo>
                  <a:pt x="640" y="1141"/>
                  <a:pt x="640" y="1141"/>
                  <a:pt x="640" y="1141"/>
                </a:cubicBezTo>
                <a:cubicBezTo>
                  <a:pt x="643" y="1141"/>
                  <a:pt x="647" y="1141"/>
                  <a:pt x="651" y="1142"/>
                </a:cubicBezTo>
                <a:cubicBezTo>
                  <a:pt x="663" y="1143"/>
                  <a:pt x="663" y="1143"/>
                  <a:pt x="663" y="1143"/>
                </a:cubicBezTo>
                <a:cubicBezTo>
                  <a:pt x="669" y="1143"/>
                  <a:pt x="669" y="1143"/>
                  <a:pt x="669" y="1143"/>
                </a:cubicBezTo>
                <a:cubicBezTo>
                  <a:pt x="675" y="1144"/>
                  <a:pt x="675" y="1144"/>
                  <a:pt x="675" y="1144"/>
                </a:cubicBezTo>
                <a:cubicBezTo>
                  <a:pt x="686" y="1145"/>
                  <a:pt x="686" y="1145"/>
                  <a:pt x="686" y="1145"/>
                </a:cubicBezTo>
                <a:cubicBezTo>
                  <a:pt x="690" y="1146"/>
                  <a:pt x="694" y="1147"/>
                  <a:pt x="698" y="1147"/>
                </a:cubicBezTo>
                <a:cubicBezTo>
                  <a:pt x="706" y="1148"/>
                  <a:pt x="714" y="1150"/>
                  <a:pt x="721" y="1152"/>
                </a:cubicBezTo>
                <a:cubicBezTo>
                  <a:pt x="736" y="1156"/>
                  <a:pt x="751" y="1161"/>
                  <a:pt x="766" y="1166"/>
                </a:cubicBezTo>
                <a:cubicBezTo>
                  <a:pt x="776" y="1171"/>
                  <a:pt x="776" y="1171"/>
                  <a:pt x="776" y="1171"/>
                </a:cubicBezTo>
                <a:cubicBezTo>
                  <a:pt x="780" y="1173"/>
                  <a:pt x="783" y="1174"/>
                  <a:pt x="786" y="1176"/>
                </a:cubicBezTo>
                <a:cubicBezTo>
                  <a:pt x="790" y="1178"/>
                  <a:pt x="793" y="1179"/>
                  <a:pt x="796" y="1181"/>
                </a:cubicBezTo>
                <a:cubicBezTo>
                  <a:pt x="798" y="1182"/>
                  <a:pt x="799" y="1183"/>
                  <a:pt x="801" y="1184"/>
                </a:cubicBezTo>
                <a:cubicBezTo>
                  <a:pt x="801" y="1184"/>
                  <a:pt x="802" y="1185"/>
                  <a:pt x="803" y="1185"/>
                </a:cubicBezTo>
                <a:cubicBezTo>
                  <a:pt x="804" y="1186"/>
                  <a:pt x="804" y="1186"/>
                  <a:pt x="804" y="1186"/>
                </a:cubicBezTo>
                <a:cubicBezTo>
                  <a:pt x="804" y="1186"/>
                  <a:pt x="804" y="1186"/>
                  <a:pt x="804" y="1186"/>
                </a:cubicBezTo>
                <a:cubicBezTo>
                  <a:pt x="804" y="1186"/>
                  <a:pt x="804" y="1186"/>
                  <a:pt x="804" y="1186"/>
                </a:cubicBezTo>
                <a:cubicBezTo>
                  <a:pt x="873" y="1186"/>
                  <a:pt x="873" y="1186"/>
                  <a:pt x="873" y="1186"/>
                </a:cubicBezTo>
                <a:cubicBezTo>
                  <a:pt x="873" y="1186"/>
                  <a:pt x="873" y="1186"/>
                  <a:pt x="873" y="1186"/>
                </a:cubicBezTo>
                <a:cubicBezTo>
                  <a:pt x="873" y="1186"/>
                  <a:pt x="873" y="1186"/>
                  <a:pt x="873" y="1186"/>
                </a:cubicBezTo>
                <a:cubicBezTo>
                  <a:pt x="874" y="1185"/>
                  <a:pt x="874" y="1185"/>
                  <a:pt x="874" y="1185"/>
                </a:cubicBezTo>
                <a:cubicBezTo>
                  <a:pt x="875" y="1185"/>
                  <a:pt x="876" y="1184"/>
                  <a:pt x="876" y="1184"/>
                </a:cubicBezTo>
                <a:cubicBezTo>
                  <a:pt x="878" y="1183"/>
                  <a:pt x="879" y="1182"/>
                  <a:pt x="881" y="1181"/>
                </a:cubicBezTo>
                <a:cubicBezTo>
                  <a:pt x="884" y="1179"/>
                  <a:pt x="887" y="1178"/>
                  <a:pt x="891" y="1176"/>
                </a:cubicBezTo>
                <a:cubicBezTo>
                  <a:pt x="894" y="1174"/>
                  <a:pt x="897" y="1173"/>
                  <a:pt x="901" y="1171"/>
                </a:cubicBezTo>
                <a:cubicBezTo>
                  <a:pt x="911" y="1166"/>
                  <a:pt x="911" y="1166"/>
                  <a:pt x="911" y="1166"/>
                </a:cubicBezTo>
                <a:cubicBezTo>
                  <a:pt x="926" y="1161"/>
                  <a:pt x="941" y="1156"/>
                  <a:pt x="956" y="1152"/>
                </a:cubicBezTo>
                <a:cubicBezTo>
                  <a:pt x="963" y="1150"/>
                  <a:pt x="971" y="1148"/>
                  <a:pt x="979" y="1147"/>
                </a:cubicBezTo>
                <a:cubicBezTo>
                  <a:pt x="983" y="1147"/>
                  <a:pt x="987" y="1146"/>
                  <a:pt x="991" y="1145"/>
                </a:cubicBezTo>
                <a:cubicBezTo>
                  <a:pt x="1002" y="1144"/>
                  <a:pt x="1002" y="1144"/>
                  <a:pt x="1002" y="1144"/>
                </a:cubicBezTo>
                <a:cubicBezTo>
                  <a:pt x="1008" y="1143"/>
                  <a:pt x="1008" y="1143"/>
                  <a:pt x="1008" y="1143"/>
                </a:cubicBezTo>
                <a:cubicBezTo>
                  <a:pt x="1014" y="1143"/>
                  <a:pt x="1014" y="1143"/>
                  <a:pt x="1014" y="1143"/>
                </a:cubicBezTo>
                <a:cubicBezTo>
                  <a:pt x="1026" y="1142"/>
                  <a:pt x="1026" y="1142"/>
                  <a:pt x="1026" y="1142"/>
                </a:cubicBezTo>
                <a:cubicBezTo>
                  <a:pt x="1030" y="1141"/>
                  <a:pt x="1034" y="1141"/>
                  <a:pt x="1038" y="1141"/>
                </a:cubicBezTo>
                <a:cubicBezTo>
                  <a:pt x="1049" y="1141"/>
                  <a:pt x="1049" y="1141"/>
                  <a:pt x="1049" y="1141"/>
                </a:cubicBezTo>
                <a:cubicBezTo>
                  <a:pt x="1051" y="1141"/>
                  <a:pt x="1053" y="1141"/>
                  <a:pt x="1055" y="1141"/>
                </a:cubicBezTo>
                <a:cubicBezTo>
                  <a:pt x="1062" y="1141"/>
                  <a:pt x="1062" y="1141"/>
                  <a:pt x="1062" y="1141"/>
                </a:cubicBezTo>
                <a:cubicBezTo>
                  <a:pt x="1074" y="1142"/>
                  <a:pt x="1074" y="1142"/>
                  <a:pt x="1074" y="1142"/>
                </a:cubicBezTo>
                <a:cubicBezTo>
                  <a:pt x="1076" y="1142"/>
                  <a:pt x="1076" y="1142"/>
                  <a:pt x="1076" y="1142"/>
                </a:cubicBezTo>
                <a:cubicBezTo>
                  <a:pt x="1077" y="1142"/>
                  <a:pt x="1077" y="1142"/>
                  <a:pt x="1077" y="1142"/>
                </a:cubicBezTo>
                <a:cubicBezTo>
                  <a:pt x="1077" y="1142"/>
                  <a:pt x="1077" y="1142"/>
                  <a:pt x="1077" y="1142"/>
                </a:cubicBezTo>
                <a:cubicBezTo>
                  <a:pt x="1080" y="1142"/>
                  <a:pt x="1080" y="1142"/>
                  <a:pt x="1080" y="1142"/>
                </a:cubicBezTo>
                <a:cubicBezTo>
                  <a:pt x="1086" y="1143"/>
                  <a:pt x="1086" y="1143"/>
                  <a:pt x="1086" y="1143"/>
                </a:cubicBezTo>
                <a:cubicBezTo>
                  <a:pt x="1098" y="1144"/>
                  <a:pt x="1098" y="1144"/>
                  <a:pt x="1098" y="1144"/>
                </a:cubicBezTo>
                <a:cubicBezTo>
                  <a:pt x="1114" y="1146"/>
                  <a:pt x="1131" y="1148"/>
                  <a:pt x="1147" y="1151"/>
                </a:cubicBezTo>
                <a:cubicBezTo>
                  <a:pt x="1155" y="1152"/>
                  <a:pt x="1164" y="1154"/>
                  <a:pt x="1172" y="1155"/>
                </a:cubicBezTo>
                <a:cubicBezTo>
                  <a:pt x="1197" y="1159"/>
                  <a:pt x="1197" y="1159"/>
                  <a:pt x="1197" y="1159"/>
                </a:cubicBezTo>
                <a:cubicBezTo>
                  <a:pt x="1248" y="1168"/>
                  <a:pt x="1248" y="1168"/>
                  <a:pt x="1248" y="1168"/>
                </a:cubicBezTo>
                <a:cubicBezTo>
                  <a:pt x="1265" y="1171"/>
                  <a:pt x="1282" y="1173"/>
                  <a:pt x="1299" y="1176"/>
                </a:cubicBezTo>
                <a:cubicBezTo>
                  <a:pt x="1316" y="1178"/>
                  <a:pt x="1334" y="1180"/>
                  <a:pt x="1351" y="1181"/>
                </a:cubicBezTo>
                <a:cubicBezTo>
                  <a:pt x="1360" y="1182"/>
                  <a:pt x="1368" y="1183"/>
                  <a:pt x="1377" y="1183"/>
                </a:cubicBezTo>
                <a:cubicBezTo>
                  <a:pt x="1390" y="1184"/>
                  <a:pt x="1390" y="1184"/>
                  <a:pt x="1390" y="1184"/>
                </a:cubicBezTo>
                <a:cubicBezTo>
                  <a:pt x="1403" y="1185"/>
                  <a:pt x="1403" y="1185"/>
                  <a:pt x="1403" y="1185"/>
                </a:cubicBezTo>
                <a:cubicBezTo>
                  <a:pt x="1429" y="1185"/>
                  <a:pt x="1429" y="1185"/>
                  <a:pt x="1429" y="1185"/>
                </a:cubicBezTo>
                <a:cubicBezTo>
                  <a:pt x="1438" y="1185"/>
                  <a:pt x="1447" y="1185"/>
                  <a:pt x="1455" y="1185"/>
                </a:cubicBezTo>
                <a:cubicBezTo>
                  <a:pt x="1473" y="1185"/>
                  <a:pt x="1490" y="1184"/>
                  <a:pt x="1508" y="1183"/>
                </a:cubicBezTo>
                <a:cubicBezTo>
                  <a:pt x="1516" y="1183"/>
                  <a:pt x="1525" y="1181"/>
                  <a:pt x="1534" y="1181"/>
                </a:cubicBezTo>
                <a:cubicBezTo>
                  <a:pt x="1560" y="1178"/>
                  <a:pt x="1560" y="1178"/>
                  <a:pt x="1560" y="1178"/>
                </a:cubicBezTo>
                <a:cubicBezTo>
                  <a:pt x="1577" y="1176"/>
                  <a:pt x="1594" y="1173"/>
                  <a:pt x="1611" y="1170"/>
                </a:cubicBezTo>
                <a:cubicBezTo>
                  <a:pt x="1662" y="1160"/>
                  <a:pt x="1662" y="1160"/>
                  <a:pt x="1662" y="1160"/>
                </a:cubicBezTo>
                <a:cubicBezTo>
                  <a:pt x="1677" y="1157"/>
                  <a:pt x="1677" y="1157"/>
                  <a:pt x="1677" y="1157"/>
                </a:cubicBezTo>
                <a:lnTo>
                  <a:pt x="1676" y="1142"/>
                </a:lnTo>
                <a:close/>
              </a:path>
            </a:pathLst>
          </a:custGeom>
          <a:solidFill>
            <a:schemeClr val="bg1">
              <a:lumMod val="95000"/>
              <a:alpha val="37000"/>
            </a:schemeClr>
          </a:solidFill>
          <a:ln>
            <a:noFill/>
          </a:ln>
        </p:spPr>
        <p:txBody>
          <a:bodyPr vert="horz" wrap="square" lIns="91440" tIns="45720" rIns="91440" bIns="45720" numCol="1" anchor="t" anchorCtr="0" compatLnSpc="1">
            <a:prstTxWarp prst="textNoShape">
              <a:avLst/>
            </a:prstTxWarp>
          </a:bodyPr>
          <a:lstStyle/>
          <a:p>
            <a:pPr defTabSz="914377">
              <a:defRPr/>
            </a:pPr>
            <a:endParaRPr lang="zh-CN" altLang="en-US" dirty="0">
              <a:solidFill>
                <a:prstClr val="black"/>
              </a:solidFill>
              <a:cs typeface="+mn-ea"/>
              <a:sym typeface="+mn-lt"/>
            </a:endParaRPr>
          </a:p>
        </p:txBody>
      </p:sp>
      <p:pic>
        <p:nvPicPr>
          <p:cNvPr id="37" name="图片 36">
            <a:extLst>
              <a:ext uri="{FF2B5EF4-FFF2-40B4-BE49-F238E27FC236}">
                <a16:creationId xmlns:a16="http://schemas.microsoft.com/office/drawing/2014/main" id="{7C82C9B5-19B2-45D2-B293-43F266CAC8C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9317" y="88818"/>
            <a:ext cx="2678436" cy="1506620"/>
          </a:xfrm>
          <a:prstGeom prst="rect">
            <a:avLst/>
          </a:prstGeom>
        </p:spPr>
      </p:pic>
      <p:grpSp>
        <p:nvGrpSpPr>
          <p:cNvPr id="38" name="组合 37">
            <a:extLst>
              <a:ext uri="{FF2B5EF4-FFF2-40B4-BE49-F238E27FC236}">
                <a16:creationId xmlns:a16="http://schemas.microsoft.com/office/drawing/2014/main" id="{B1E1BC48-9582-4346-8A04-04A2A60F7E49}"/>
              </a:ext>
            </a:extLst>
          </p:cNvPr>
          <p:cNvGrpSpPr/>
          <p:nvPr userDrawn="1"/>
        </p:nvGrpSpPr>
        <p:grpSpPr>
          <a:xfrm>
            <a:off x="916890" y="2241226"/>
            <a:ext cx="750254" cy="2668796"/>
            <a:chOff x="814761" y="2385212"/>
            <a:chExt cx="750254" cy="2668796"/>
          </a:xfrm>
        </p:grpSpPr>
        <p:sp>
          <p:nvSpPr>
            <p:cNvPr id="39" name="矩形 38">
              <a:extLst>
                <a:ext uri="{FF2B5EF4-FFF2-40B4-BE49-F238E27FC236}">
                  <a16:creationId xmlns:a16="http://schemas.microsoft.com/office/drawing/2014/main" id="{D0AFC114-3266-4D52-9385-5F0D78AA28E4}"/>
                </a:ext>
              </a:extLst>
            </p:cNvPr>
            <p:cNvSpPr/>
            <p:nvPr/>
          </p:nvSpPr>
          <p:spPr>
            <a:xfrm>
              <a:off x="901115" y="2584450"/>
              <a:ext cx="517524" cy="2286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0" name="矩形 39">
              <a:extLst>
                <a:ext uri="{FF2B5EF4-FFF2-40B4-BE49-F238E27FC236}">
                  <a16:creationId xmlns:a16="http://schemas.microsoft.com/office/drawing/2014/main" id="{8EBBB24C-9AC5-490F-A980-48E9914A96B7}"/>
                </a:ext>
              </a:extLst>
            </p:cNvPr>
            <p:cNvSpPr/>
            <p:nvPr/>
          </p:nvSpPr>
          <p:spPr>
            <a:xfrm>
              <a:off x="814761" y="2385212"/>
              <a:ext cx="688261" cy="879759"/>
            </a:xfrm>
            <a:prstGeom prst="rect">
              <a:avLst/>
            </a:prstGeom>
            <a:blipFill>
              <a:blip r:embed="rId4">
                <a:alphaModFix amt="3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1" name="矩形 40">
              <a:extLst>
                <a:ext uri="{FF2B5EF4-FFF2-40B4-BE49-F238E27FC236}">
                  <a16:creationId xmlns:a16="http://schemas.microsoft.com/office/drawing/2014/main" id="{4C7C44C0-CE7A-4BA7-A19E-DD10DF72BEB3}"/>
                </a:ext>
              </a:extLst>
            </p:cNvPr>
            <p:cNvSpPr/>
            <p:nvPr/>
          </p:nvSpPr>
          <p:spPr>
            <a:xfrm>
              <a:off x="901115" y="2977148"/>
              <a:ext cx="537148" cy="879759"/>
            </a:xfrm>
            <a:prstGeom prst="rect">
              <a:avLst/>
            </a:prstGeom>
            <a:blipFill>
              <a:blip r:embed="rId5">
                <a:alphaModFix amt="3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2" name="矩形 41">
              <a:extLst>
                <a:ext uri="{FF2B5EF4-FFF2-40B4-BE49-F238E27FC236}">
                  <a16:creationId xmlns:a16="http://schemas.microsoft.com/office/drawing/2014/main" id="{6F7551E5-4073-4CA1-A288-0E5F57C5D7FD}"/>
                </a:ext>
              </a:extLst>
            </p:cNvPr>
            <p:cNvSpPr/>
            <p:nvPr/>
          </p:nvSpPr>
          <p:spPr>
            <a:xfrm>
              <a:off x="943795" y="3569084"/>
              <a:ext cx="495727" cy="886373"/>
            </a:xfrm>
            <a:prstGeom prst="rect">
              <a:avLst/>
            </a:prstGeom>
            <a:blipFill>
              <a:blip r:embed="rId6">
                <a:alphaModFix amt="3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43" name="矩形 42">
              <a:extLst>
                <a:ext uri="{FF2B5EF4-FFF2-40B4-BE49-F238E27FC236}">
                  <a16:creationId xmlns:a16="http://schemas.microsoft.com/office/drawing/2014/main" id="{9A6A83C6-9CAB-4E2C-B210-064219D20CB3}"/>
                </a:ext>
              </a:extLst>
            </p:cNvPr>
            <p:cNvSpPr/>
            <p:nvPr/>
          </p:nvSpPr>
          <p:spPr>
            <a:xfrm>
              <a:off x="924745" y="4167635"/>
              <a:ext cx="640270" cy="886373"/>
            </a:xfrm>
            <a:prstGeom prst="rect">
              <a:avLst/>
            </a:prstGeom>
            <a:blipFill>
              <a:blip r:embed="rId7">
                <a:alphaModFix amt="3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44" name="矩形 43">
            <a:extLst>
              <a:ext uri="{FF2B5EF4-FFF2-40B4-BE49-F238E27FC236}">
                <a16:creationId xmlns:a16="http://schemas.microsoft.com/office/drawing/2014/main" id="{03304861-5030-4320-9086-1A37B71935AC}"/>
              </a:ext>
            </a:extLst>
          </p:cNvPr>
          <p:cNvSpPr/>
          <p:nvPr userDrawn="1"/>
        </p:nvSpPr>
        <p:spPr>
          <a:xfrm>
            <a:off x="11236136" y="-18978"/>
            <a:ext cx="963084" cy="6885000"/>
          </a:xfrm>
          <a:prstGeom prst="rect">
            <a:avLst/>
          </a:prstGeom>
          <a:solidFill>
            <a:schemeClr val="accent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cs typeface="+mn-ea"/>
              <a:sym typeface="+mn-lt"/>
            </a:endParaRPr>
          </a:p>
        </p:txBody>
      </p:sp>
      <p:sp>
        <p:nvSpPr>
          <p:cNvPr id="45" name="矩形 44">
            <a:extLst>
              <a:ext uri="{FF2B5EF4-FFF2-40B4-BE49-F238E27FC236}">
                <a16:creationId xmlns:a16="http://schemas.microsoft.com/office/drawing/2014/main" id="{7373D903-00D0-4D66-98AD-5DC172F7E56D}"/>
              </a:ext>
            </a:extLst>
          </p:cNvPr>
          <p:cNvSpPr/>
          <p:nvPr userDrawn="1"/>
        </p:nvSpPr>
        <p:spPr>
          <a:xfrm>
            <a:off x="3566014" y="3074167"/>
            <a:ext cx="7635600" cy="4039200"/>
          </a:xfrm>
          <a:prstGeom prst="rect">
            <a:avLst/>
          </a:prstGeom>
          <a:blipFill dpi="0" rotWithShape="1">
            <a:blip r:embed="rId8">
              <a:alphaModFix amt="36000"/>
              <a:duotone>
                <a:prstClr val="black"/>
                <a:schemeClr val="accent1">
                  <a:tint val="45000"/>
                  <a:satMod val="400000"/>
                </a:schemeClr>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7" name="矩形 46">
            <a:extLst>
              <a:ext uri="{FF2B5EF4-FFF2-40B4-BE49-F238E27FC236}">
                <a16:creationId xmlns:a16="http://schemas.microsoft.com/office/drawing/2014/main" id="{1CCF89E1-E333-41F0-8C5F-CF78F4A7071D}"/>
              </a:ext>
            </a:extLst>
          </p:cNvPr>
          <p:cNvSpPr/>
          <p:nvPr userDrawn="1"/>
        </p:nvSpPr>
        <p:spPr>
          <a:xfrm>
            <a:off x="11040231" y="5610893"/>
            <a:ext cx="1965600" cy="1123200"/>
          </a:xfrm>
          <a:prstGeom prst="rect">
            <a:avLst/>
          </a:prstGeom>
          <a:blipFill>
            <a:blip r:embed="rId9">
              <a:alphaModFix amt="2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2" name="组合 51">
            <a:extLst>
              <a:ext uri="{FF2B5EF4-FFF2-40B4-BE49-F238E27FC236}">
                <a16:creationId xmlns:a16="http://schemas.microsoft.com/office/drawing/2014/main" id="{F62B1AD2-C1AF-4F71-9F3B-CCC464C17C63}"/>
              </a:ext>
            </a:extLst>
          </p:cNvPr>
          <p:cNvGrpSpPr/>
          <p:nvPr userDrawn="1"/>
        </p:nvGrpSpPr>
        <p:grpSpPr>
          <a:xfrm>
            <a:off x="1754855" y="2777436"/>
            <a:ext cx="734154" cy="2662182"/>
            <a:chOff x="1425027" y="2413429"/>
            <a:chExt cx="734154" cy="2662182"/>
          </a:xfrm>
        </p:grpSpPr>
        <p:sp>
          <p:nvSpPr>
            <p:cNvPr id="53" name="矩形 52">
              <a:extLst>
                <a:ext uri="{FF2B5EF4-FFF2-40B4-BE49-F238E27FC236}">
                  <a16:creationId xmlns:a16="http://schemas.microsoft.com/office/drawing/2014/main" id="{72F4FA7F-2743-4BA8-BC42-8106159C757B}"/>
                </a:ext>
              </a:extLst>
            </p:cNvPr>
            <p:cNvSpPr/>
            <p:nvPr/>
          </p:nvSpPr>
          <p:spPr>
            <a:xfrm>
              <a:off x="1565356" y="2584450"/>
              <a:ext cx="517524" cy="2286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矩形 53">
              <a:extLst>
                <a:ext uri="{FF2B5EF4-FFF2-40B4-BE49-F238E27FC236}">
                  <a16:creationId xmlns:a16="http://schemas.microsoft.com/office/drawing/2014/main" id="{067896CD-3685-45D6-B316-3D915044BE73}"/>
                </a:ext>
              </a:extLst>
            </p:cNvPr>
            <p:cNvSpPr/>
            <p:nvPr/>
          </p:nvSpPr>
          <p:spPr>
            <a:xfrm>
              <a:off x="1425027" y="2413429"/>
              <a:ext cx="614553" cy="879759"/>
            </a:xfrm>
            <a:prstGeom prst="rect">
              <a:avLst/>
            </a:prstGeom>
            <a:blipFill>
              <a:blip r:embed="rId10">
                <a:alphaModFix amt="3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5" name="矩形 54">
              <a:extLst>
                <a:ext uri="{FF2B5EF4-FFF2-40B4-BE49-F238E27FC236}">
                  <a16:creationId xmlns:a16="http://schemas.microsoft.com/office/drawing/2014/main" id="{F5C86FE3-A419-4BD0-BAD5-0B06B651E145}"/>
                </a:ext>
              </a:extLst>
            </p:cNvPr>
            <p:cNvSpPr/>
            <p:nvPr/>
          </p:nvSpPr>
          <p:spPr>
            <a:xfrm>
              <a:off x="1547557" y="3007570"/>
              <a:ext cx="609408" cy="879759"/>
            </a:xfrm>
            <a:prstGeom prst="rect">
              <a:avLst/>
            </a:prstGeom>
            <a:blipFill>
              <a:blip r:embed="rId11">
                <a:alphaModFix amt="3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6" name="矩形 55">
              <a:extLst>
                <a:ext uri="{FF2B5EF4-FFF2-40B4-BE49-F238E27FC236}">
                  <a16:creationId xmlns:a16="http://schemas.microsoft.com/office/drawing/2014/main" id="{98A65DAB-4070-4E60-9323-88D288B83696}"/>
                </a:ext>
              </a:extLst>
            </p:cNvPr>
            <p:cNvSpPr/>
            <p:nvPr/>
          </p:nvSpPr>
          <p:spPr>
            <a:xfrm>
              <a:off x="1552315" y="4195852"/>
              <a:ext cx="606866" cy="879759"/>
            </a:xfrm>
            <a:prstGeom prst="rect">
              <a:avLst/>
            </a:prstGeom>
            <a:blipFill>
              <a:blip r:embed="rId12">
                <a:alphaModFix amt="3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7" name="矩形 56">
              <a:extLst>
                <a:ext uri="{FF2B5EF4-FFF2-40B4-BE49-F238E27FC236}">
                  <a16:creationId xmlns:a16="http://schemas.microsoft.com/office/drawing/2014/main" id="{2B9B2BBA-A03A-4DC3-B9B9-7BDC2DCDA7B8}"/>
                </a:ext>
              </a:extLst>
            </p:cNvPr>
            <p:cNvSpPr/>
            <p:nvPr/>
          </p:nvSpPr>
          <p:spPr>
            <a:xfrm>
              <a:off x="1530370" y="3601711"/>
              <a:ext cx="609408" cy="879759"/>
            </a:xfrm>
            <a:prstGeom prst="rect">
              <a:avLst/>
            </a:prstGeom>
            <a:blipFill>
              <a:blip r:embed="rId11">
                <a:alphaModFix amt="3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Tree>
    <p:extLst>
      <p:ext uri="{BB962C8B-B14F-4D97-AF65-F5344CB8AC3E}">
        <p14:creationId xmlns:p14="http://schemas.microsoft.com/office/powerpoint/2010/main" val="3198247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目录页版式2">
    <p:spTree>
      <p:nvGrpSpPr>
        <p:cNvPr id="1" name=""/>
        <p:cNvGrpSpPr/>
        <p:nvPr/>
      </p:nvGrpSpPr>
      <p:grpSpPr>
        <a:xfrm>
          <a:off x="0" y="0"/>
          <a:ext cx="0" cy="0"/>
          <a:chOff x="0" y="0"/>
          <a:chExt cx="0" cy="0"/>
        </a:xfrm>
      </p:grpSpPr>
      <p:sp>
        <p:nvSpPr>
          <p:cNvPr id="15" name="文本占位符 14">
            <a:extLst>
              <a:ext uri="{FF2B5EF4-FFF2-40B4-BE49-F238E27FC236}">
                <a16:creationId xmlns:a16="http://schemas.microsoft.com/office/drawing/2014/main" id="{70FA3D91-611D-4E7E-AD37-3B5BF7C4E8AB}"/>
              </a:ext>
            </a:extLst>
          </p:cNvPr>
          <p:cNvSpPr>
            <a:spLocks noGrp="1"/>
          </p:cNvSpPr>
          <p:nvPr>
            <p:ph type="body" sz="quarter" idx="11" hasCustomPrompt="1"/>
          </p:nvPr>
        </p:nvSpPr>
        <p:spPr>
          <a:xfrm>
            <a:off x="5650204" y="1494116"/>
            <a:ext cx="4639130" cy="523220"/>
          </a:xfrm>
          <a:prstGeom prst="rect">
            <a:avLst/>
          </a:prstGeom>
        </p:spPr>
        <p:txBody>
          <a:bodyPr/>
          <a:lstStyle>
            <a:lvl1pPr marL="0" indent="0">
              <a:buNone/>
              <a:defRPr sz="2800" b="1">
                <a:solidFill>
                  <a:schemeClr val="accent1"/>
                </a:solidFill>
              </a:defRPr>
            </a:lvl1pPr>
          </a:lstStyle>
          <a:p>
            <a:pPr lvl="0"/>
            <a:r>
              <a:rPr lang="zh-CN" altLang="en-US" dirty="0"/>
              <a:t>请在此输入标题</a:t>
            </a:r>
          </a:p>
        </p:txBody>
      </p:sp>
      <p:sp>
        <p:nvSpPr>
          <p:cNvPr id="4" name="矩形 3">
            <a:extLst>
              <a:ext uri="{FF2B5EF4-FFF2-40B4-BE49-F238E27FC236}">
                <a16:creationId xmlns:a16="http://schemas.microsoft.com/office/drawing/2014/main" id="{D0C47092-7B68-4646-8967-306324A9CE47}"/>
              </a:ext>
            </a:extLst>
          </p:cNvPr>
          <p:cNvSpPr/>
          <p:nvPr userDrawn="1"/>
        </p:nvSpPr>
        <p:spPr>
          <a:xfrm>
            <a:off x="-8020" y="-18978"/>
            <a:ext cx="3623645" cy="6885000"/>
          </a:xfrm>
          <a:prstGeom prst="rect">
            <a:avLst/>
          </a:prstGeom>
          <a:solidFill>
            <a:schemeClr val="accent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Freeform 5">
            <a:extLst>
              <a:ext uri="{FF2B5EF4-FFF2-40B4-BE49-F238E27FC236}">
                <a16:creationId xmlns:a16="http://schemas.microsoft.com/office/drawing/2014/main" id="{7B7119EA-17F7-4ADD-8632-74CCAAF2689B}"/>
              </a:ext>
            </a:extLst>
          </p:cNvPr>
          <p:cNvSpPr>
            <a:spLocks/>
          </p:cNvSpPr>
          <p:nvPr userDrawn="1"/>
        </p:nvSpPr>
        <p:spPr bwMode="auto">
          <a:xfrm>
            <a:off x="-2305855" y="1951267"/>
            <a:ext cx="5575713" cy="3948208"/>
          </a:xfrm>
          <a:custGeom>
            <a:avLst/>
            <a:gdLst>
              <a:gd name="T0" fmla="*/ 1505 w 1677"/>
              <a:gd name="T1" fmla="*/ 1142 h 1186"/>
              <a:gd name="T2" fmla="*/ 1306 w 1677"/>
              <a:gd name="T3" fmla="*/ 1127 h 1186"/>
              <a:gd name="T4" fmla="*/ 1085 w 1677"/>
              <a:gd name="T5" fmla="*/ 1086 h 1186"/>
              <a:gd name="T6" fmla="*/ 1024 w 1677"/>
              <a:gd name="T7" fmla="*/ 1083 h 1186"/>
              <a:gd name="T8" fmla="*/ 978 w 1677"/>
              <a:gd name="T9" fmla="*/ 1078 h 1186"/>
              <a:gd name="T10" fmla="*/ 1033 w 1677"/>
              <a:gd name="T11" fmla="*/ 1062 h 1186"/>
              <a:gd name="T12" fmla="*/ 1158 w 1677"/>
              <a:gd name="T13" fmla="*/ 1057 h 1186"/>
              <a:gd name="T14" fmla="*/ 1340 w 1677"/>
              <a:gd name="T15" fmla="*/ 1071 h 1186"/>
              <a:gd name="T16" fmla="*/ 1464 w 1677"/>
              <a:gd name="T17" fmla="*/ 1053 h 1186"/>
              <a:gd name="T18" fmla="*/ 1576 w 1677"/>
              <a:gd name="T19" fmla="*/ 0 h 1186"/>
              <a:gd name="T20" fmla="*/ 1480 w 1677"/>
              <a:gd name="T21" fmla="*/ 26 h 1186"/>
              <a:gd name="T22" fmla="*/ 1323 w 1677"/>
              <a:gd name="T23" fmla="*/ 48 h 1186"/>
              <a:gd name="T24" fmla="*/ 1164 w 1677"/>
              <a:gd name="T25" fmla="*/ 52 h 1186"/>
              <a:gd name="T26" fmla="*/ 1132 w 1677"/>
              <a:gd name="T27" fmla="*/ 52 h 1186"/>
              <a:gd name="T28" fmla="*/ 1307 w 1677"/>
              <a:gd name="T29" fmla="*/ 52 h 1186"/>
              <a:gd name="T30" fmla="*/ 1450 w 1677"/>
              <a:gd name="T31" fmla="*/ 36 h 1186"/>
              <a:gd name="T32" fmla="*/ 1570 w 1677"/>
              <a:gd name="T33" fmla="*/ 8 h 1186"/>
              <a:gd name="T34" fmla="*/ 1403 w 1677"/>
              <a:gd name="T35" fmla="*/ 1046 h 1186"/>
              <a:gd name="T36" fmla="*/ 1300 w 1677"/>
              <a:gd name="T37" fmla="*/ 1048 h 1186"/>
              <a:gd name="T38" fmla="*/ 1112 w 1677"/>
              <a:gd name="T39" fmla="*/ 1032 h 1186"/>
              <a:gd name="T40" fmla="*/ 1024 w 1677"/>
              <a:gd name="T41" fmla="*/ 1040 h 1186"/>
              <a:gd name="T42" fmla="*/ 925 w 1677"/>
              <a:gd name="T43" fmla="*/ 1072 h 1186"/>
              <a:gd name="T44" fmla="*/ 816 w 1677"/>
              <a:gd name="T45" fmla="*/ 1105 h 1186"/>
              <a:gd name="T46" fmla="*/ 661 w 1677"/>
              <a:gd name="T47" fmla="*/ 1042 h 1186"/>
              <a:gd name="T48" fmla="*/ 637 w 1677"/>
              <a:gd name="T49" fmla="*/ 1037 h 1186"/>
              <a:gd name="T50" fmla="*/ 493 w 1677"/>
              <a:gd name="T51" fmla="*/ 1036 h 1186"/>
              <a:gd name="T52" fmla="*/ 333 w 1677"/>
              <a:gd name="T53" fmla="*/ 1051 h 1186"/>
              <a:gd name="T54" fmla="*/ 195 w 1677"/>
              <a:gd name="T55" fmla="*/ 1029 h 1186"/>
              <a:gd name="T56" fmla="*/ 180 w 1677"/>
              <a:gd name="T57" fmla="*/ 27 h 1186"/>
              <a:gd name="T58" fmla="*/ 290 w 1677"/>
              <a:gd name="T59" fmla="*/ 45 h 1186"/>
              <a:gd name="T60" fmla="*/ 449 w 1677"/>
              <a:gd name="T61" fmla="*/ 54 h 1186"/>
              <a:gd name="T62" fmla="*/ 577 w 1677"/>
              <a:gd name="T63" fmla="*/ 50 h 1186"/>
              <a:gd name="T64" fmla="*/ 402 w 1677"/>
              <a:gd name="T65" fmla="*/ 51 h 1186"/>
              <a:gd name="T66" fmla="*/ 259 w 1677"/>
              <a:gd name="T67" fmla="*/ 37 h 1186"/>
              <a:gd name="T68" fmla="*/ 150 w 1677"/>
              <a:gd name="T69" fmla="*/ 15 h 1186"/>
              <a:gd name="T70" fmla="*/ 100 w 1677"/>
              <a:gd name="T71" fmla="*/ 1014 h 1186"/>
              <a:gd name="T72" fmla="*/ 283 w 1677"/>
              <a:gd name="T73" fmla="*/ 1067 h 1186"/>
              <a:gd name="T74" fmla="*/ 426 w 1677"/>
              <a:gd name="T75" fmla="*/ 1065 h 1186"/>
              <a:gd name="T76" fmla="*/ 611 w 1677"/>
              <a:gd name="T77" fmla="*/ 1057 h 1186"/>
              <a:gd name="T78" fmla="*/ 655 w 1677"/>
              <a:gd name="T79" fmla="*/ 1065 h 1186"/>
              <a:gd name="T80" fmla="*/ 680 w 1677"/>
              <a:gd name="T81" fmla="*/ 1084 h 1186"/>
              <a:gd name="T82" fmla="*/ 612 w 1677"/>
              <a:gd name="T83" fmla="*/ 1084 h 1186"/>
              <a:gd name="T84" fmla="*/ 495 w 1677"/>
              <a:gd name="T85" fmla="*/ 1103 h 1186"/>
              <a:gd name="T86" fmla="*/ 271 w 1677"/>
              <a:gd name="T87" fmla="*/ 1140 h 1186"/>
              <a:gd name="T88" fmla="*/ 36 w 1677"/>
              <a:gd name="T89" fmla="*/ 1127 h 1186"/>
              <a:gd name="T90" fmla="*/ 143 w 1677"/>
              <a:gd name="T91" fmla="*/ 1181 h 1186"/>
              <a:gd name="T92" fmla="*/ 326 w 1677"/>
              <a:gd name="T93" fmla="*/ 1181 h 1186"/>
              <a:gd name="T94" fmla="*/ 591 w 1677"/>
              <a:gd name="T95" fmla="*/ 1143 h 1186"/>
              <a:gd name="T96" fmla="*/ 628 w 1677"/>
              <a:gd name="T97" fmla="*/ 1141 h 1186"/>
              <a:gd name="T98" fmla="*/ 698 w 1677"/>
              <a:gd name="T99" fmla="*/ 1147 h 1186"/>
              <a:gd name="T100" fmla="*/ 803 w 1677"/>
              <a:gd name="T101" fmla="*/ 1185 h 1186"/>
              <a:gd name="T102" fmla="*/ 874 w 1677"/>
              <a:gd name="T103" fmla="*/ 1185 h 1186"/>
              <a:gd name="T104" fmla="*/ 979 w 1677"/>
              <a:gd name="T105" fmla="*/ 1147 h 1186"/>
              <a:gd name="T106" fmla="*/ 1049 w 1677"/>
              <a:gd name="T107" fmla="*/ 1141 h 1186"/>
              <a:gd name="T108" fmla="*/ 1080 w 1677"/>
              <a:gd name="T109" fmla="*/ 1142 h 1186"/>
              <a:gd name="T110" fmla="*/ 1299 w 1677"/>
              <a:gd name="T111" fmla="*/ 1176 h 1186"/>
              <a:gd name="T112" fmla="*/ 1508 w 1677"/>
              <a:gd name="T113" fmla="*/ 1183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77" h="1186">
                <a:moveTo>
                  <a:pt x="1676" y="1142"/>
                </a:moveTo>
                <a:cubicBezTo>
                  <a:pt x="1658" y="159"/>
                  <a:pt x="1658" y="159"/>
                  <a:pt x="1658" y="159"/>
                </a:cubicBezTo>
                <a:cubicBezTo>
                  <a:pt x="1641" y="1127"/>
                  <a:pt x="1641" y="1127"/>
                  <a:pt x="1641" y="1127"/>
                </a:cubicBezTo>
                <a:cubicBezTo>
                  <a:pt x="1605" y="1133"/>
                  <a:pt x="1605" y="1133"/>
                  <a:pt x="1605" y="1133"/>
                </a:cubicBezTo>
                <a:cubicBezTo>
                  <a:pt x="1589" y="1135"/>
                  <a:pt x="1572" y="1137"/>
                  <a:pt x="1555" y="1139"/>
                </a:cubicBezTo>
                <a:cubicBezTo>
                  <a:pt x="1530" y="1140"/>
                  <a:pt x="1530" y="1140"/>
                  <a:pt x="1530" y="1140"/>
                </a:cubicBezTo>
                <a:cubicBezTo>
                  <a:pt x="1522" y="1141"/>
                  <a:pt x="1514" y="1142"/>
                  <a:pt x="1505" y="1142"/>
                </a:cubicBezTo>
                <a:cubicBezTo>
                  <a:pt x="1489" y="1142"/>
                  <a:pt x="1472" y="1143"/>
                  <a:pt x="1455" y="1142"/>
                </a:cubicBezTo>
                <a:cubicBezTo>
                  <a:pt x="1447" y="1142"/>
                  <a:pt x="1439" y="1142"/>
                  <a:pt x="1431" y="1141"/>
                </a:cubicBezTo>
                <a:cubicBezTo>
                  <a:pt x="1406" y="1140"/>
                  <a:pt x="1406" y="1140"/>
                  <a:pt x="1406" y="1140"/>
                </a:cubicBezTo>
                <a:cubicBezTo>
                  <a:pt x="1393" y="1139"/>
                  <a:pt x="1393" y="1139"/>
                  <a:pt x="1393" y="1139"/>
                </a:cubicBezTo>
                <a:cubicBezTo>
                  <a:pt x="1381" y="1137"/>
                  <a:pt x="1381" y="1137"/>
                  <a:pt x="1381" y="1137"/>
                </a:cubicBezTo>
                <a:cubicBezTo>
                  <a:pt x="1356" y="1135"/>
                  <a:pt x="1356" y="1135"/>
                  <a:pt x="1356" y="1135"/>
                </a:cubicBezTo>
                <a:cubicBezTo>
                  <a:pt x="1339" y="1132"/>
                  <a:pt x="1323" y="1130"/>
                  <a:pt x="1306" y="1127"/>
                </a:cubicBezTo>
                <a:cubicBezTo>
                  <a:pt x="1290" y="1125"/>
                  <a:pt x="1273" y="1121"/>
                  <a:pt x="1257" y="1118"/>
                </a:cubicBezTo>
                <a:cubicBezTo>
                  <a:pt x="1207" y="1108"/>
                  <a:pt x="1207" y="1108"/>
                  <a:pt x="1207" y="1108"/>
                </a:cubicBezTo>
                <a:cubicBezTo>
                  <a:pt x="1182" y="1103"/>
                  <a:pt x="1182" y="1103"/>
                  <a:pt x="1182" y="1103"/>
                </a:cubicBezTo>
                <a:cubicBezTo>
                  <a:pt x="1174" y="1101"/>
                  <a:pt x="1165" y="1099"/>
                  <a:pt x="1157" y="1097"/>
                </a:cubicBezTo>
                <a:cubicBezTo>
                  <a:pt x="1140" y="1094"/>
                  <a:pt x="1122" y="1091"/>
                  <a:pt x="1105" y="1088"/>
                </a:cubicBezTo>
                <a:cubicBezTo>
                  <a:pt x="1092" y="1087"/>
                  <a:pt x="1092" y="1087"/>
                  <a:pt x="1092" y="1087"/>
                </a:cubicBezTo>
                <a:cubicBezTo>
                  <a:pt x="1085" y="1086"/>
                  <a:pt x="1085" y="1086"/>
                  <a:pt x="1085" y="1086"/>
                </a:cubicBezTo>
                <a:cubicBezTo>
                  <a:pt x="1082" y="1085"/>
                  <a:pt x="1082" y="1085"/>
                  <a:pt x="1082" y="1085"/>
                </a:cubicBezTo>
                <a:cubicBezTo>
                  <a:pt x="1078" y="1085"/>
                  <a:pt x="1078" y="1085"/>
                  <a:pt x="1078" y="1085"/>
                </a:cubicBezTo>
                <a:cubicBezTo>
                  <a:pt x="1065" y="1084"/>
                  <a:pt x="1065" y="1084"/>
                  <a:pt x="1065" y="1084"/>
                </a:cubicBezTo>
                <a:cubicBezTo>
                  <a:pt x="1059" y="1083"/>
                  <a:pt x="1059" y="1083"/>
                  <a:pt x="1059" y="1083"/>
                </a:cubicBezTo>
                <a:cubicBezTo>
                  <a:pt x="1056" y="1083"/>
                  <a:pt x="1054" y="1083"/>
                  <a:pt x="1052" y="1083"/>
                </a:cubicBezTo>
                <a:cubicBezTo>
                  <a:pt x="1038" y="1083"/>
                  <a:pt x="1038" y="1083"/>
                  <a:pt x="1038" y="1083"/>
                </a:cubicBezTo>
                <a:cubicBezTo>
                  <a:pt x="1033" y="1083"/>
                  <a:pt x="1028" y="1083"/>
                  <a:pt x="1024" y="1083"/>
                </a:cubicBezTo>
                <a:cubicBezTo>
                  <a:pt x="1010" y="1083"/>
                  <a:pt x="1010" y="1083"/>
                  <a:pt x="1010" y="1083"/>
                </a:cubicBezTo>
                <a:cubicBezTo>
                  <a:pt x="1003" y="1084"/>
                  <a:pt x="1003" y="1084"/>
                  <a:pt x="1003" y="1084"/>
                </a:cubicBezTo>
                <a:cubicBezTo>
                  <a:pt x="997" y="1084"/>
                  <a:pt x="997" y="1084"/>
                  <a:pt x="997" y="1084"/>
                </a:cubicBezTo>
                <a:cubicBezTo>
                  <a:pt x="983" y="1085"/>
                  <a:pt x="983" y="1085"/>
                  <a:pt x="983" y="1085"/>
                </a:cubicBezTo>
                <a:cubicBezTo>
                  <a:pt x="978" y="1086"/>
                  <a:pt x="974" y="1087"/>
                  <a:pt x="969" y="1087"/>
                </a:cubicBezTo>
                <a:cubicBezTo>
                  <a:pt x="961" y="1088"/>
                  <a:pt x="952" y="1090"/>
                  <a:pt x="943" y="1092"/>
                </a:cubicBezTo>
                <a:cubicBezTo>
                  <a:pt x="955" y="1087"/>
                  <a:pt x="966" y="1082"/>
                  <a:pt x="978" y="1078"/>
                </a:cubicBezTo>
                <a:cubicBezTo>
                  <a:pt x="985" y="1076"/>
                  <a:pt x="993" y="1073"/>
                  <a:pt x="1000" y="1071"/>
                </a:cubicBezTo>
                <a:cubicBezTo>
                  <a:pt x="1011" y="1068"/>
                  <a:pt x="1011" y="1068"/>
                  <a:pt x="1011" y="1068"/>
                </a:cubicBezTo>
                <a:cubicBezTo>
                  <a:pt x="1022" y="1065"/>
                  <a:pt x="1022" y="1065"/>
                  <a:pt x="1022" y="1065"/>
                </a:cubicBezTo>
                <a:cubicBezTo>
                  <a:pt x="1028" y="1063"/>
                  <a:pt x="1028" y="1063"/>
                  <a:pt x="1028" y="1063"/>
                </a:cubicBezTo>
                <a:cubicBezTo>
                  <a:pt x="1029" y="1063"/>
                  <a:pt x="1029" y="1063"/>
                  <a:pt x="1029" y="1063"/>
                </a:cubicBezTo>
                <a:cubicBezTo>
                  <a:pt x="1030" y="1063"/>
                  <a:pt x="1030" y="1063"/>
                  <a:pt x="1030" y="1063"/>
                </a:cubicBezTo>
                <a:cubicBezTo>
                  <a:pt x="1033" y="1062"/>
                  <a:pt x="1033" y="1062"/>
                  <a:pt x="1033" y="1062"/>
                </a:cubicBezTo>
                <a:cubicBezTo>
                  <a:pt x="1044" y="1060"/>
                  <a:pt x="1044" y="1060"/>
                  <a:pt x="1044" y="1060"/>
                </a:cubicBezTo>
                <a:cubicBezTo>
                  <a:pt x="1048" y="1059"/>
                  <a:pt x="1051" y="1059"/>
                  <a:pt x="1055" y="1058"/>
                </a:cubicBezTo>
                <a:cubicBezTo>
                  <a:pt x="1059" y="1058"/>
                  <a:pt x="1063" y="1057"/>
                  <a:pt x="1066" y="1057"/>
                </a:cubicBezTo>
                <a:cubicBezTo>
                  <a:pt x="1082" y="1056"/>
                  <a:pt x="1097" y="1055"/>
                  <a:pt x="1112" y="1055"/>
                </a:cubicBezTo>
                <a:cubicBezTo>
                  <a:pt x="1124" y="1055"/>
                  <a:pt x="1124" y="1055"/>
                  <a:pt x="1124" y="1055"/>
                </a:cubicBezTo>
                <a:cubicBezTo>
                  <a:pt x="1135" y="1055"/>
                  <a:pt x="1135" y="1055"/>
                  <a:pt x="1135" y="1055"/>
                </a:cubicBezTo>
                <a:cubicBezTo>
                  <a:pt x="1143" y="1056"/>
                  <a:pt x="1151" y="1056"/>
                  <a:pt x="1158" y="1057"/>
                </a:cubicBezTo>
                <a:cubicBezTo>
                  <a:pt x="1166" y="1057"/>
                  <a:pt x="1174" y="1058"/>
                  <a:pt x="1181" y="1058"/>
                </a:cubicBezTo>
                <a:cubicBezTo>
                  <a:pt x="1205" y="1061"/>
                  <a:pt x="1205" y="1061"/>
                  <a:pt x="1205" y="1061"/>
                </a:cubicBezTo>
                <a:cubicBezTo>
                  <a:pt x="1251" y="1065"/>
                  <a:pt x="1251" y="1065"/>
                  <a:pt x="1251" y="1065"/>
                </a:cubicBezTo>
                <a:cubicBezTo>
                  <a:pt x="1267" y="1067"/>
                  <a:pt x="1283" y="1068"/>
                  <a:pt x="1299" y="1069"/>
                </a:cubicBezTo>
                <a:cubicBezTo>
                  <a:pt x="1306" y="1070"/>
                  <a:pt x="1315" y="1070"/>
                  <a:pt x="1322" y="1070"/>
                </a:cubicBezTo>
                <a:cubicBezTo>
                  <a:pt x="1326" y="1071"/>
                  <a:pt x="1330" y="1071"/>
                  <a:pt x="1334" y="1071"/>
                </a:cubicBezTo>
                <a:cubicBezTo>
                  <a:pt x="1340" y="1071"/>
                  <a:pt x="1340" y="1071"/>
                  <a:pt x="1340" y="1071"/>
                </a:cubicBezTo>
                <a:cubicBezTo>
                  <a:pt x="1343" y="1071"/>
                  <a:pt x="1343" y="1071"/>
                  <a:pt x="1343" y="1071"/>
                </a:cubicBezTo>
                <a:cubicBezTo>
                  <a:pt x="1344" y="1071"/>
                  <a:pt x="1345" y="1071"/>
                  <a:pt x="1346" y="1071"/>
                </a:cubicBezTo>
                <a:cubicBezTo>
                  <a:pt x="1362" y="1071"/>
                  <a:pt x="1378" y="1070"/>
                  <a:pt x="1394" y="1067"/>
                </a:cubicBezTo>
                <a:cubicBezTo>
                  <a:pt x="1406" y="1066"/>
                  <a:pt x="1406" y="1066"/>
                  <a:pt x="1406" y="1066"/>
                </a:cubicBezTo>
                <a:cubicBezTo>
                  <a:pt x="1418" y="1064"/>
                  <a:pt x="1418" y="1064"/>
                  <a:pt x="1418" y="1064"/>
                </a:cubicBezTo>
                <a:cubicBezTo>
                  <a:pt x="1426" y="1062"/>
                  <a:pt x="1434" y="1061"/>
                  <a:pt x="1441" y="1059"/>
                </a:cubicBezTo>
                <a:cubicBezTo>
                  <a:pt x="1449" y="1057"/>
                  <a:pt x="1457" y="1055"/>
                  <a:pt x="1464" y="1053"/>
                </a:cubicBezTo>
                <a:cubicBezTo>
                  <a:pt x="1472" y="1051"/>
                  <a:pt x="1480" y="1049"/>
                  <a:pt x="1487" y="1047"/>
                </a:cubicBezTo>
                <a:cubicBezTo>
                  <a:pt x="1503" y="1042"/>
                  <a:pt x="1518" y="1037"/>
                  <a:pt x="1532" y="1032"/>
                </a:cubicBezTo>
                <a:cubicBezTo>
                  <a:pt x="1547" y="1026"/>
                  <a:pt x="1562" y="1021"/>
                  <a:pt x="1577" y="1014"/>
                </a:cubicBezTo>
                <a:cubicBezTo>
                  <a:pt x="1582" y="1012"/>
                  <a:pt x="1582" y="1012"/>
                  <a:pt x="1582" y="1012"/>
                </a:cubicBezTo>
                <a:cubicBezTo>
                  <a:pt x="1582" y="1006"/>
                  <a:pt x="1582" y="1006"/>
                  <a:pt x="1582" y="1006"/>
                </a:cubicBezTo>
                <a:cubicBezTo>
                  <a:pt x="1576" y="4"/>
                  <a:pt x="1576" y="4"/>
                  <a:pt x="1576" y="4"/>
                </a:cubicBezTo>
                <a:cubicBezTo>
                  <a:pt x="1576" y="0"/>
                  <a:pt x="1576" y="0"/>
                  <a:pt x="1576" y="0"/>
                </a:cubicBezTo>
                <a:cubicBezTo>
                  <a:pt x="1572" y="1"/>
                  <a:pt x="1572" y="1"/>
                  <a:pt x="1572" y="1"/>
                </a:cubicBezTo>
                <a:cubicBezTo>
                  <a:pt x="1542" y="10"/>
                  <a:pt x="1542" y="10"/>
                  <a:pt x="1542" y="10"/>
                </a:cubicBezTo>
                <a:cubicBezTo>
                  <a:pt x="1537" y="12"/>
                  <a:pt x="1532" y="14"/>
                  <a:pt x="1527" y="15"/>
                </a:cubicBezTo>
                <a:cubicBezTo>
                  <a:pt x="1511" y="19"/>
                  <a:pt x="1511" y="19"/>
                  <a:pt x="1511" y="19"/>
                </a:cubicBezTo>
                <a:cubicBezTo>
                  <a:pt x="1496" y="22"/>
                  <a:pt x="1496" y="22"/>
                  <a:pt x="1496" y="22"/>
                </a:cubicBezTo>
                <a:cubicBezTo>
                  <a:pt x="1488" y="24"/>
                  <a:pt x="1488" y="24"/>
                  <a:pt x="1488" y="24"/>
                </a:cubicBezTo>
                <a:cubicBezTo>
                  <a:pt x="1485" y="25"/>
                  <a:pt x="1483" y="25"/>
                  <a:pt x="1480" y="26"/>
                </a:cubicBezTo>
                <a:cubicBezTo>
                  <a:pt x="1449" y="32"/>
                  <a:pt x="1449" y="32"/>
                  <a:pt x="1449" y="32"/>
                </a:cubicBezTo>
                <a:cubicBezTo>
                  <a:pt x="1444" y="33"/>
                  <a:pt x="1439" y="34"/>
                  <a:pt x="1433" y="35"/>
                </a:cubicBezTo>
                <a:cubicBezTo>
                  <a:pt x="1418" y="37"/>
                  <a:pt x="1418" y="37"/>
                  <a:pt x="1418" y="37"/>
                </a:cubicBezTo>
                <a:cubicBezTo>
                  <a:pt x="1402" y="39"/>
                  <a:pt x="1402" y="39"/>
                  <a:pt x="1402" y="39"/>
                </a:cubicBezTo>
                <a:cubicBezTo>
                  <a:pt x="1397" y="40"/>
                  <a:pt x="1391" y="41"/>
                  <a:pt x="1386" y="41"/>
                </a:cubicBezTo>
                <a:cubicBezTo>
                  <a:pt x="1376" y="43"/>
                  <a:pt x="1365" y="44"/>
                  <a:pt x="1355" y="45"/>
                </a:cubicBezTo>
                <a:cubicBezTo>
                  <a:pt x="1323" y="48"/>
                  <a:pt x="1323" y="48"/>
                  <a:pt x="1323" y="48"/>
                </a:cubicBezTo>
                <a:cubicBezTo>
                  <a:pt x="1318" y="48"/>
                  <a:pt x="1312" y="49"/>
                  <a:pt x="1307" y="49"/>
                </a:cubicBezTo>
                <a:cubicBezTo>
                  <a:pt x="1291" y="50"/>
                  <a:pt x="1291" y="50"/>
                  <a:pt x="1291" y="50"/>
                </a:cubicBezTo>
                <a:cubicBezTo>
                  <a:pt x="1275" y="51"/>
                  <a:pt x="1275" y="51"/>
                  <a:pt x="1275" y="51"/>
                </a:cubicBezTo>
                <a:cubicBezTo>
                  <a:pt x="1259" y="51"/>
                  <a:pt x="1259" y="51"/>
                  <a:pt x="1259" y="51"/>
                </a:cubicBezTo>
                <a:cubicBezTo>
                  <a:pt x="1249" y="52"/>
                  <a:pt x="1238" y="52"/>
                  <a:pt x="1228" y="52"/>
                </a:cubicBezTo>
                <a:cubicBezTo>
                  <a:pt x="1217" y="52"/>
                  <a:pt x="1206" y="53"/>
                  <a:pt x="1196" y="53"/>
                </a:cubicBezTo>
                <a:cubicBezTo>
                  <a:pt x="1185" y="52"/>
                  <a:pt x="1175" y="52"/>
                  <a:pt x="1164" y="52"/>
                </a:cubicBezTo>
                <a:cubicBezTo>
                  <a:pt x="1153" y="52"/>
                  <a:pt x="1143" y="52"/>
                  <a:pt x="1132" y="51"/>
                </a:cubicBezTo>
                <a:cubicBezTo>
                  <a:pt x="1116" y="51"/>
                  <a:pt x="1116" y="51"/>
                  <a:pt x="1116" y="51"/>
                </a:cubicBezTo>
                <a:cubicBezTo>
                  <a:pt x="1100" y="50"/>
                  <a:pt x="1100" y="50"/>
                  <a:pt x="1100" y="50"/>
                </a:cubicBezTo>
                <a:cubicBezTo>
                  <a:pt x="1090" y="49"/>
                  <a:pt x="1079" y="48"/>
                  <a:pt x="1069" y="47"/>
                </a:cubicBezTo>
                <a:cubicBezTo>
                  <a:pt x="1079" y="48"/>
                  <a:pt x="1090" y="49"/>
                  <a:pt x="1100" y="50"/>
                </a:cubicBezTo>
                <a:cubicBezTo>
                  <a:pt x="1116" y="51"/>
                  <a:pt x="1116" y="51"/>
                  <a:pt x="1116" y="51"/>
                </a:cubicBezTo>
                <a:cubicBezTo>
                  <a:pt x="1132" y="52"/>
                  <a:pt x="1132" y="52"/>
                  <a:pt x="1132" y="52"/>
                </a:cubicBezTo>
                <a:cubicBezTo>
                  <a:pt x="1143" y="53"/>
                  <a:pt x="1153" y="53"/>
                  <a:pt x="1164" y="53"/>
                </a:cubicBezTo>
                <a:cubicBezTo>
                  <a:pt x="1175" y="54"/>
                  <a:pt x="1185" y="54"/>
                  <a:pt x="1196" y="54"/>
                </a:cubicBezTo>
                <a:cubicBezTo>
                  <a:pt x="1206" y="54"/>
                  <a:pt x="1217" y="54"/>
                  <a:pt x="1228" y="54"/>
                </a:cubicBezTo>
                <a:cubicBezTo>
                  <a:pt x="1238" y="54"/>
                  <a:pt x="1249" y="54"/>
                  <a:pt x="1260" y="54"/>
                </a:cubicBezTo>
                <a:cubicBezTo>
                  <a:pt x="1275" y="53"/>
                  <a:pt x="1275" y="53"/>
                  <a:pt x="1275" y="53"/>
                </a:cubicBezTo>
                <a:cubicBezTo>
                  <a:pt x="1291" y="53"/>
                  <a:pt x="1291" y="53"/>
                  <a:pt x="1291" y="53"/>
                </a:cubicBezTo>
                <a:cubicBezTo>
                  <a:pt x="1307" y="52"/>
                  <a:pt x="1307" y="52"/>
                  <a:pt x="1307" y="52"/>
                </a:cubicBezTo>
                <a:cubicBezTo>
                  <a:pt x="1313" y="52"/>
                  <a:pt x="1318" y="51"/>
                  <a:pt x="1323" y="51"/>
                </a:cubicBezTo>
                <a:cubicBezTo>
                  <a:pt x="1355" y="48"/>
                  <a:pt x="1355" y="48"/>
                  <a:pt x="1355" y="48"/>
                </a:cubicBezTo>
                <a:cubicBezTo>
                  <a:pt x="1366" y="47"/>
                  <a:pt x="1376" y="46"/>
                  <a:pt x="1387" y="45"/>
                </a:cubicBezTo>
                <a:cubicBezTo>
                  <a:pt x="1392" y="44"/>
                  <a:pt x="1397" y="44"/>
                  <a:pt x="1403" y="43"/>
                </a:cubicBezTo>
                <a:cubicBezTo>
                  <a:pt x="1418" y="41"/>
                  <a:pt x="1418" y="41"/>
                  <a:pt x="1418" y="41"/>
                </a:cubicBezTo>
                <a:cubicBezTo>
                  <a:pt x="1434" y="39"/>
                  <a:pt x="1434" y="39"/>
                  <a:pt x="1434" y="39"/>
                </a:cubicBezTo>
                <a:cubicBezTo>
                  <a:pt x="1439" y="38"/>
                  <a:pt x="1445" y="37"/>
                  <a:pt x="1450" y="36"/>
                </a:cubicBezTo>
                <a:cubicBezTo>
                  <a:pt x="1481" y="30"/>
                  <a:pt x="1481" y="30"/>
                  <a:pt x="1481" y="30"/>
                </a:cubicBezTo>
                <a:cubicBezTo>
                  <a:pt x="1484" y="30"/>
                  <a:pt x="1486" y="30"/>
                  <a:pt x="1489" y="29"/>
                </a:cubicBezTo>
                <a:cubicBezTo>
                  <a:pt x="1497" y="27"/>
                  <a:pt x="1497" y="27"/>
                  <a:pt x="1497" y="27"/>
                </a:cubicBezTo>
                <a:cubicBezTo>
                  <a:pt x="1512" y="24"/>
                  <a:pt x="1512" y="24"/>
                  <a:pt x="1512" y="24"/>
                </a:cubicBezTo>
                <a:cubicBezTo>
                  <a:pt x="1528" y="20"/>
                  <a:pt x="1528" y="20"/>
                  <a:pt x="1528" y="20"/>
                </a:cubicBezTo>
                <a:cubicBezTo>
                  <a:pt x="1533" y="19"/>
                  <a:pt x="1538" y="17"/>
                  <a:pt x="1543" y="16"/>
                </a:cubicBezTo>
                <a:cubicBezTo>
                  <a:pt x="1570" y="8"/>
                  <a:pt x="1570" y="8"/>
                  <a:pt x="1570" y="8"/>
                </a:cubicBezTo>
                <a:cubicBezTo>
                  <a:pt x="1564" y="1000"/>
                  <a:pt x="1564" y="1000"/>
                  <a:pt x="1564" y="1000"/>
                </a:cubicBezTo>
                <a:cubicBezTo>
                  <a:pt x="1552" y="1006"/>
                  <a:pt x="1539" y="1010"/>
                  <a:pt x="1526" y="1015"/>
                </a:cubicBezTo>
                <a:cubicBezTo>
                  <a:pt x="1512" y="1020"/>
                  <a:pt x="1497" y="1025"/>
                  <a:pt x="1482" y="1029"/>
                </a:cubicBezTo>
                <a:cubicBezTo>
                  <a:pt x="1475" y="1031"/>
                  <a:pt x="1467" y="1033"/>
                  <a:pt x="1460" y="1035"/>
                </a:cubicBezTo>
                <a:cubicBezTo>
                  <a:pt x="1452" y="1037"/>
                  <a:pt x="1445" y="1039"/>
                  <a:pt x="1437" y="1040"/>
                </a:cubicBezTo>
                <a:cubicBezTo>
                  <a:pt x="1430" y="1042"/>
                  <a:pt x="1422" y="1043"/>
                  <a:pt x="1415" y="1045"/>
                </a:cubicBezTo>
                <a:cubicBezTo>
                  <a:pt x="1403" y="1046"/>
                  <a:pt x="1403" y="1046"/>
                  <a:pt x="1403" y="1046"/>
                </a:cubicBezTo>
                <a:cubicBezTo>
                  <a:pt x="1392" y="1048"/>
                  <a:pt x="1392" y="1048"/>
                  <a:pt x="1392" y="1048"/>
                </a:cubicBezTo>
                <a:cubicBezTo>
                  <a:pt x="1377" y="1050"/>
                  <a:pt x="1361" y="1051"/>
                  <a:pt x="1346" y="1051"/>
                </a:cubicBezTo>
                <a:cubicBezTo>
                  <a:pt x="1345" y="1051"/>
                  <a:pt x="1344" y="1051"/>
                  <a:pt x="1344" y="1051"/>
                </a:cubicBezTo>
                <a:cubicBezTo>
                  <a:pt x="1341" y="1051"/>
                  <a:pt x="1341" y="1051"/>
                  <a:pt x="1341" y="1051"/>
                </a:cubicBezTo>
                <a:cubicBezTo>
                  <a:pt x="1335" y="1050"/>
                  <a:pt x="1335" y="1050"/>
                  <a:pt x="1335" y="1050"/>
                </a:cubicBezTo>
                <a:cubicBezTo>
                  <a:pt x="1331" y="1050"/>
                  <a:pt x="1327" y="1050"/>
                  <a:pt x="1323" y="1050"/>
                </a:cubicBezTo>
                <a:cubicBezTo>
                  <a:pt x="1315" y="1049"/>
                  <a:pt x="1308" y="1049"/>
                  <a:pt x="1300" y="1048"/>
                </a:cubicBezTo>
                <a:cubicBezTo>
                  <a:pt x="1285" y="1047"/>
                  <a:pt x="1269" y="1046"/>
                  <a:pt x="1254" y="1044"/>
                </a:cubicBezTo>
                <a:cubicBezTo>
                  <a:pt x="1207" y="1039"/>
                  <a:pt x="1207" y="1039"/>
                  <a:pt x="1207" y="1039"/>
                </a:cubicBezTo>
                <a:cubicBezTo>
                  <a:pt x="1184" y="1036"/>
                  <a:pt x="1184" y="1036"/>
                  <a:pt x="1184" y="1036"/>
                </a:cubicBezTo>
                <a:cubicBezTo>
                  <a:pt x="1176" y="1036"/>
                  <a:pt x="1168" y="1035"/>
                  <a:pt x="1160" y="1034"/>
                </a:cubicBezTo>
                <a:cubicBezTo>
                  <a:pt x="1152" y="1034"/>
                  <a:pt x="1144" y="1033"/>
                  <a:pt x="1136" y="1033"/>
                </a:cubicBezTo>
                <a:cubicBezTo>
                  <a:pt x="1124" y="1032"/>
                  <a:pt x="1124" y="1032"/>
                  <a:pt x="1124" y="1032"/>
                </a:cubicBezTo>
                <a:cubicBezTo>
                  <a:pt x="1112" y="1032"/>
                  <a:pt x="1112" y="1032"/>
                  <a:pt x="1112" y="1032"/>
                </a:cubicBezTo>
                <a:cubicBezTo>
                  <a:pt x="1096" y="1032"/>
                  <a:pt x="1080" y="1032"/>
                  <a:pt x="1064" y="1034"/>
                </a:cubicBezTo>
                <a:cubicBezTo>
                  <a:pt x="1060" y="1034"/>
                  <a:pt x="1056" y="1035"/>
                  <a:pt x="1052" y="1035"/>
                </a:cubicBezTo>
                <a:cubicBezTo>
                  <a:pt x="1048" y="1036"/>
                  <a:pt x="1044" y="1036"/>
                  <a:pt x="1040" y="1037"/>
                </a:cubicBezTo>
                <a:cubicBezTo>
                  <a:pt x="1028" y="1039"/>
                  <a:pt x="1028" y="1039"/>
                  <a:pt x="1028" y="1039"/>
                </a:cubicBezTo>
                <a:cubicBezTo>
                  <a:pt x="1025" y="1039"/>
                  <a:pt x="1025" y="1039"/>
                  <a:pt x="1025" y="1039"/>
                </a:cubicBezTo>
                <a:cubicBezTo>
                  <a:pt x="1024" y="1040"/>
                  <a:pt x="1024" y="1040"/>
                  <a:pt x="1024" y="1040"/>
                </a:cubicBezTo>
                <a:cubicBezTo>
                  <a:pt x="1024" y="1040"/>
                  <a:pt x="1024" y="1040"/>
                  <a:pt x="1024" y="1040"/>
                </a:cubicBezTo>
                <a:cubicBezTo>
                  <a:pt x="1023" y="1040"/>
                  <a:pt x="1023" y="1040"/>
                  <a:pt x="1023" y="1040"/>
                </a:cubicBezTo>
                <a:cubicBezTo>
                  <a:pt x="1022" y="1040"/>
                  <a:pt x="1022" y="1040"/>
                  <a:pt x="1022" y="1040"/>
                </a:cubicBezTo>
                <a:cubicBezTo>
                  <a:pt x="1016" y="1042"/>
                  <a:pt x="1016" y="1042"/>
                  <a:pt x="1016" y="1042"/>
                </a:cubicBezTo>
                <a:cubicBezTo>
                  <a:pt x="1005" y="1044"/>
                  <a:pt x="1005" y="1044"/>
                  <a:pt x="1005" y="1044"/>
                </a:cubicBezTo>
                <a:cubicBezTo>
                  <a:pt x="993" y="1048"/>
                  <a:pt x="993" y="1048"/>
                  <a:pt x="993" y="1048"/>
                </a:cubicBezTo>
                <a:cubicBezTo>
                  <a:pt x="985" y="1050"/>
                  <a:pt x="978" y="1052"/>
                  <a:pt x="970" y="1055"/>
                </a:cubicBezTo>
                <a:cubicBezTo>
                  <a:pt x="955" y="1060"/>
                  <a:pt x="940" y="1066"/>
                  <a:pt x="925" y="1072"/>
                </a:cubicBezTo>
                <a:cubicBezTo>
                  <a:pt x="911" y="1079"/>
                  <a:pt x="896" y="1086"/>
                  <a:pt x="882" y="1093"/>
                </a:cubicBezTo>
                <a:cubicBezTo>
                  <a:pt x="872" y="1099"/>
                  <a:pt x="872" y="1099"/>
                  <a:pt x="872" y="1099"/>
                </a:cubicBezTo>
                <a:cubicBezTo>
                  <a:pt x="861" y="1105"/>
                  <a:pt x="861" y="1105"/>
                  <a:pt x="861" y="1105"/>
                </a:cubicBezTo>
                <a:cubicBezTo>
                  <a:pt x="858" y="1107"/>
                  <a:pt x="854" y="1109"/>
                  <a:pt x="851" y="1112"/>
                </a:cubicBezTo>
                <a:cubicBezTo>
                  <a:pt x="839" y="106"/>
                  <a:pt x="839" y="106"/>
                  <a:pt x="839" y="106"/>
                </a:cubicBezTo>
                <a:cubicBezTo>
                  <a:pt x="826" y="1112"/>
                  <a:pt x="826" y="1112"/>
                  <a:pt x="826" y="1112"/>
                </a:cubicBezTo>
                <a:cubicBezTo>
                  <a:pt x="823" y="1109"/>
                  <a:pt x="819" y="1107"/>
                  <a:pt x="816" y="1105"/>
                </a:cubicBezTo>
                <a:cubicBezTo>
                  <a:pt x="805" y="1099"/>
                  <a:pt x="805" y="1099"/>
                  <a:pt x="805" y="1099"/>
                </a:cubicBezTo>
                <a:cubicBezTo>
                  <a:pt x="795" y="1093"/>
                  <a:pt x="795" y="1093"/>
                  <a:pt x="795" y="1093"/>
                </a:cubicBezTo>
                <a:cubicBezTo>
                  <a:pt x="781" y="1086"/>
                  <a:pt x="766" y="1079"/>
                  <a:pt x="752" y="1072"/>
                </a:cubicBezTo>
                <a:cubicBezTo>
                  <a:pt x="737" y="1066"/>
                  <a:pt x="722" y="1060"/>
                  <a:pt x="707" y="1055"/>
                </a:cubicBezTo>
                <a:cubicBezTo>
                  <a:pt x="699" y="1052"/>
                  <a:pt x="692" y="1050"/>
                  <a:pt x="684" y="1048"/>
                </a:cubicBezTo>
                <a:cubicBezTo>
                  <a:pt x="672" y="1044"/>
                  <a:pt x="672" y="1044"/>
                  <a:pt x="672" y="1044"/>
                </a:cubicBezTo>
                <a:cubicBezTo>
                  <a:pt x="661" y="1042"/>
                  <a:pt x="661" y="1042"/>
                  <a:pt x="661" y="1042"/>
                </a:cubicBezTo>
                <a:cubicBezTo>
                  <a:pt x="655" y="1040"/>
                  <a:pt x="655" y="1040"/>
                  <a:pt x="655" y="1040"/>
                </a:cubicBezTo>
                <a:cubicBezTo>
                  <a:pt x="654" y="1040"/>
                  <a:pt x="654" y="1040"/>
                  <a:pt x="654" y="1040"/>
                </a:cubicBezTo>
                <a:cubicBezTo>
                  <a:pt x="653" y="1040"/>
                  <a:pt x="653" y="1040"/>
                  <a:pt x="653" y="1040"/>
                </a:cubicBezTo>
                <a:cubicBezTo>
                  <a:pt x="653" y="1040"/>
                  <a:pt x="653" y="1040"/>
                  <a:pt x="653" y="1040"/>
                </a:cubicBezTo>
                <a:cubicBezTo>
                  <a:pt x="652" y="1039"/>
                  <a:pt x="652" y="1039"/>
                  <a:pt x="652" y="1039"/>
                </a:cubicBezTo>
                <a:cubicBezTo>
                  <a:pt x="649" y="1039"/>
                  <a:pt x="649" y="1039"/>
                  <a:pt x="649" y="1039"/>
                </a:cubicBezTo>
                <a:cubicBezTo>
                  <a:pt x="637" y="1037"/>
                  <a:pt x="637" y="1037"/>
                  <a:pt x="637" y="1037"/>
                </a:cubicBezTo>
                <a:cubicBezTo>
                  <a:pt x="633" y="1036"/>
                  <a:pt x="629" y="1036"/>
                  <a:pt x="625" y="1035"/>
                </a:cubicBezTo>
                <a:cubicBezTo>
                  <a:pt x="621" y="1035"/>
                  <a:pt x="617" y="1034"/>
                  <a:pt x="613" y="1034"/>
                </a:cubicBezTo>
                <a:cubicBezTo>
                  <a:pt x="597" y="1032"/>
                  <a:pt x="581" y="1032"/>
                  <a:pt x="565" y="1032"/>
                </a:cubicBezTo>
                <a:cubicBezTo>
                  <a:pt x="553" y="1032"/>
                  <a:pt x="553" y="1032"/>
                  <a:pt x="553" y="1032"/>
                </a:cubicBezTo>
                <a:cubicBezTo>
                  <a:pt x="541" y="1033"/>
                  <a:pt x="541" y="1033"/>
                  <a:pt x="541" y="1033"/>
                </a:cubicBezTo>
                <a:cubicBezTo>
                  <a:pt x="533" y="1033"/>
                  <a:pt x="525" y="1034"/>
                  <a:pt x="517" y="1034"/>
                </a:cubicBezTo>
                <a:cubicBezTo>
                  <a:pt x="509" y="1035"/>
                  <a:pt x="501" y="1036"/>
                  <a:pt x="493" y="1036"/>
                </a:cubicBezTo>
                <a:cubicBezTo>
                  <a:pt x="470" y="1039"/>
                  <a:pt x="470" y="1039"/>
                  <a:pt x="470" y="1039"/>
                </a:cubicBezTo>
                <a:cubicBezTo>
                  <a:pt x="423" y="1044"/>
                  <a:pt x="423" y="1044"/>
                  <a:pt x="423" y="1044"/>
                </a:cubicBezTo>
                <a:cubicBezTo>
                  <a:pt x="408" y="1046"/>
                  <a:pt x="392" y="1047"/>
                  <a:pt x="377" y="1048"/>
                </a:cubicBezTo>
                <a:cubicBezTo>
                  <a:pt x="369" y="1049"/>
                  <a:pt x="362" y="1049"/>
                  <a:pt x="354" y="1050"/>
                </a:cubicBezTo>
                <a:cubicBezTo>
                  <a:pt x="350" y="1050"/>
                  <a:pt x="346" y="1050"/>
                  <a:pt x="342" y="1050"/>
                </a:cubicBezTo>
                <a:cubicBezTo>
                  <a:pt x="336" y="1051"/>
                  <a:pt x="336" y="1051"/>
                  <a:pt x="336" y="1051"/>
                </a:cubicBezTo>
                <a:cubicBezTo>
                  <a:pt x="333" y="1051"/>
                  <a:pt x="333" y="1051"/>
                  <a:pt x="333" y="1051"/>
                </a:cubicBezTo>
                <a:cubicBezTo>
                  <a:pt x="333" y="1051"/>
                  <a:pt x="332" y="1051"/>
                  <a:pt x="331" y="1051"/>
                </a:cubicBezTo>
                <a:cubicBezTo>
                  <a:pt x="316" y="1051"/>
                  <a:pt x="300" y="1050"/>
                  <a:pt x="285" y="1048"/>
                </a:cubicBezTo>
                <a:cubicBezTo>
                  <a:pt x="274" y="1046"/>
                  <a:pt x="274" y="1046"/>
                  <a:pt x="274" y="1046"/>
                </a:cubicBezTo>
                <a:cubicBezTo>
                  <a:pt x="262" y="1045"/>
                  <a:pt x="262" y="1045"/>
                  <a:pt x="262" y="1045"/>
                </a:cubicBezTo>
                <a:cubicBezTo>
                  <a:pt x="255" y="1043"/>
                  <a:pt x="247" y="1042"/>
                  <a:pt x="240" y="1040"/>
                </a:cubicBezTo>
                <a:cubicBezTo>
                  <a:pt x="232" y="1039"/>
                  <a:pt x="225" y="1037"/>
                  <a:pt x="217" y="1035"/>
                </a:cubicBezTo>
                <a:cubicBezTo>
                  <a:pt x="210" y="1033"/>
                  <a:pt x="202" y="1031"/>
                  <a:pt x="195" y="1029"/>
                </a:cubicBezTo>
                <a:cubicBezTo>
                  <a:pt x="180" y="1025"/>
                  <a:pt x="165" y="1020"/>
                  <a:pt x="151" y="1015"/>
                </a:cubicBezTo>
                <a:cubicBezTo>
                  <a:pt x="138" y="1010"/>
                  <a:pt x="125" y="1006"/>
                  <a:pt x="113" y="1000"/>
                </a:cubicBezTo>
                <a:cubicBezTo>
                  <a:pt x="107" y="8"/>
                  <a:pt x="107" y="8"/>
                  <a:pt x="107" y="8"/>
                </a:cubicBezTo>
                <a:cubicBezTo>
                  <a:pt x="134" y="16"/>
                  <a:pt x="134" y="16"/>
                  <a:pt x="134" y="16"/>
                </a:cubicBezTo>
                <a:cubicBezTo>
                  <a:pt x="139" y="17"/>
                  <a:pt x="144" y="19"/>
                  <a:pt x="149" y="20"/>
                </a:cubicBezTo>
                <a:cubicBezTo>
                  <a:pt x="165" y="24"/>
                  <a:pt x="165" y="24"/>
                  <a:pt x="165" y="24"/>
                </a:cubicBezTo>
                <a:cubicBezTo>
                  <a:pt x="180" y="27"/>
                  <a:pt x="180" y="27"/>
                  <a:pt x="180" y="27"/>
                </a:cubicBezTo>
                <a:cubicBezTo>
                  <a:pt x="188" y="29"/>
                  <a:pt x="188" y="29"/>
                  <a:pt x="188" y="29"/>
                </a:cubicBezTo>
                <a:cubicBezTo>
                  <a:pt x="191" y="30"/>
                  <a:pt x="193" y="30"/>
                  <a:pt x="196" y="30"/>
                </a:cubicBezTo>
                <a:cubicBezTo>
                  <a:pt x="227" y="36"/>
                  <a:pt x="227" y="36"/>
                  <a:pt x="227" y="36"/>
                </a:cubicBezTo>
                <a:cubicBezTo>
                  <a:pt x="232" y="37"/>
                  <a:pt x="238" y="38"/>
                  <a:pt x="243" y="39"/>
                </a:cubicBezTo>
                <a:cubicBezTo>
                  <a:pt x="259" y="41"/>
                  <a:pt x="259" y="41"/>
                  <a:pt x="259" y="41"/>
                </a:cubicBezTo>
                <a:cubicBezTo>
                  <a:pt x="275" y="43"/>
                  <a:pt x="275" y="43"/>
                  <a:pt x="275" y="43"/>
                </a:cubicBezTo>
                <a:cubicBezTo>
                  <a:pt x="280" y="44"/>
                  <a:pt x="285" y="44"/>
                  <a:pt x="290" y="45"/>
                </a:cubicBezTo>
                <a:cubicBezTo>
                  <a:pt x="301" y="46"/>
                  <a:pt x="311" y="47"/>
                  <a:pt x="322" y="48"/>
                </a:cubicBezTo>
                <a:cubicBezTo>
                  <a:pt x="354" y="51"/>
                  <a:pt x="354" y="51"/>
                  <a:pt x="354" y="51"/>
                </a:cubicBezTo>
                <a:cubicBezTo>
                  <a:pt x="359" y="51"/>
                  <a:pt x="364" y="52"/>
                  <a:pt x="370" y="52"/>
                </a:cubicBezTo>
                <a:cubicBezTo>
                  <a:pt x="386" y="53"/>
                  <a:pt x="386" y="53"/>
                  <a:pt x="386" y="53"/>
                </a:cubicBezTo>
                <a:cubicBezTo>
                  <a:pt x="402" y="53"/>
                  <a:pt x="402" y="53"/>
                  <a:pt x="402" y="53"/>
                </a:cubicBezTo>
                <a:cubicBezTo>
                  <a:pt x="417" y="54"/>
                  <a:pt x="417" y="54"/>
                  <a:pt x="417" y="54"/>
                </a:cubicBezTo>
                <a:cubicBezTo>
                  <a:pt x="428" y="54"/>
                  <a:pt x="439" y="54"/>
                  <a:pt x="449" y="54"/>
                </a:cubicBezTo>
                <a:cubicBezTo>
                  <a:pt x="460" y="54"/>
                  <a:pt x="471" y="54"/>
                  <a:pt x="481" y="54"/>
                </a:cubicBezTo>
                <a:cubicBezTo>
                  <a:pt x="492" y="54"/>
                  <a:pt x="502" y="54"/>
                  <a:pt x="513" y="53"/>
                </a:cubicBezTo>
                <a:cubicBezTo>
                  <a:pt x="524" y="53"/>
                  <a:pt x="534" y="53"/>
                  <a:pt x="545" y="52"/>
                </a:cubicBezTo>
                <a:cubicBezTo>
                  <a:pt x="561" y="51"/>
                  <a:pt x="561" y="51"/>
                  <a:pt x="561" y="51"/>
                </a:cubicBezTo>
                <a:cubicBezTo>
                  <a:pt x="577" y="50"/>
                  <a:pt x="577" y="50"/>
                  <a:pt x="577" y="50"/>
                </a:cubicBezTo>
                <a:cubicBezTo>
                  <a:pt x="587" y="49"/>
                  <a:pt x="598" y="48"/>
                  <a:pt x="608" y="47"/>
                </a:cubicBezTo>
                <a:cubicBezTo>
                  <a:pt x="598" y="48"/>
                  <a:pt x="587" y="49"/>
                  <a:pt x="577" y="50"/>
                </a:cubicBezTo>
                <a:cubicBezTo>
                  <a:pt x="561" y="51"/>
                  <a:pt x="561" y="51"/>
                  <a:pt x="561" y="51"/>
                </a:cubicBezTo>
                <a:cubicBezTo>
                  <a:pt x="545" y="51"/>
                  <a:pt x="545" y="51"/>
                  <a:pt x="545" y="51"/>
                </a:cubicBezTo>
                <a:cubicBezTo>
                  <a:pt x="534" y="52"/>
                  <a:pt x="524" y="52"/>
                  <a:pt x="513" y="52"/>
                </a:cubicBezTo>
                <a:cubicBezTo>
                  <a:pt x="502" y="52"/>
                  <a:pt x="492" y="52"/>
                  <a:pt x="481" y="53"/>
                </a:cubicBezTo>
                <a:cubicBezTo>
                  <a:pt x="471" y="53"/>
                  <a:pt x="460" y="52"/>
                  <a:pt x="449" y="52"/>
                </a:cubicBezTo>
                <a:cubicBezTo>
                  <a:pt x="439" y="52"/>
                  <a:pt x="428" y="52"/>
                  <a:pt x="418" y="51"/>
                </a:cubicBezTo>
                <a:cubicBezTo>
                  <a:pt x="402" y="51"/>
                  <a:pt x="402" y="51"/>
                  <a:pt x="402" y="51"/>
                </a:cubicBezTo>
                <a:cubicBezTo>
                  <a:pt x="386" y="50"/>
                  <a:pt x="386" y="50"/>
                  <a:pt x="386" y="50"/>
                </a:cubicBezTo>
                <a:cubicBezTo>
                  <a:pt x="370" y="49"/>
                  <a:pt x="370" y="49"/>
                  <a:pt x="370" y="49"/>
                </a:cubicBezTo>
                <a:cubicBezTo>
                  <a:pt x="365" y="49"/>
                  <a:pt x="359" y="48"/>
                  <a:pt x="354" y="48"/>
                </a:cubicBezTo>
                <a:cubicBezTo>
                  <a:pt x="322" y="45"/>
                  <a:pt x="322" y="45"/>
                  <a:pt x="322" y="45"/>
                </a:cubicBezTo>
                <a:cubicBezTo>
                  <a:pt x="312" y="44"/>
                  <a:pt x="301" y="43"/>
                  <a:pt x="291" y="41"/>
                </a:cubicBezTo>
                <a:cubicBezTo>
                  <a:pt x="286" y="41"/>
                  <a:pt x="280" y="40"/>
                  <a:pt x="275" y="39"/>
                </a:cubicBezTo>
                <a:cubicBezTo>
                  <a:pt x="259" y="37"/>
                  <a:pt x="259" y="37"/>
                  <a:pt x="259" y="37"/>
                </a:cubicBezTo>
                <a:cubicBezTo>
                  <a:pt x="244" y="35"/>
                  <a:pt x="244" y="35"/>
                  <a:pt x="244" y="35"/>
                </a:cubicBezTo>
                <a:cubicBezTo>
                  <a:pt x="238" y="34"/>
                  <a:pt x="233" y="33"/>
                  <a:pt x="228" y="32"/>
                </a:cubicBezTo>
                <a:cubicBezTo>
                  <a:pt x="197" y="26"/>
                  <a:pt x="197" y="26"/>
                  <a:pt x="197" y="26"/>
                </a:cubicBezTo>
                <a:cubicBezTo>
                  <a:pt x="194" y="25"/>
                  <a:pt x="192" y="25"/>
                  <a:pt x="189" y="24"/>
                </a:cubicBezTo>
                <a:cubicBezTo>
                  <a:pt x="181" y="22"/>
                  <a:pt x="181" y="22"/>
                  <a:pt x="181" y="22"/>
                </a:cubicBezTo>
                <a:cubicBezTo>
                  <a:pt x="166" y="19"/>
                  <a:pt x="166" y="19"/>
                  <a:pt x="166" y="19"/>
                </a:cubicBezTo>
                <a:cubicBezTo>
                  <a:pt x="150" y="15"/>
                  <a:pt x="150" y="15"/>
                  <a:pt x="150" y="15"/>
                </a:cubicBezTo>
                <a:cubicBezTo>
                  <a:pt x="145" y="14"/>
                  <a:pt x="140" y="12"/>
                  <a:pt x="135" y="10"/>
                </a:cubicBezTo>
                <a:cubicBezTo>
                  <a:pt x="105" y="1"/>
                  <a:pt x="105" y="1"/>
                  <a:pt x="105" y="1"/>
                </a:cubicBezTo>
                <a:cubicBezTo>
                  <a:pt x="101" y="0"/>
                  <a:pt x="101" y="0"/>
                  <a:pt x="101" y="0"/>
                </a:cubicBezTo>
                <a:cubicBezTo>
                  <a:pt x="101" y="4"/>
                  <a:pt x="101" y="4"/>
                  <a:pt x="101" y="4"/>
                </a:cubicBezTo>
                <a:cubicBezTo>
                  <a:pt x="95" y="1006"/>
                  <a:pt x="95" y="1006"/>
                  <a:pt x="95" y="1006"/>
                </a:cubicBezTo>
                <a:cubicBezTo>
                  <a:pt x="95" y="1012"/>
                  <a:pt x="95" y="1012"/>
                  <a:pt x="95" y="1012"/>
                </a:cubicBezTo>
                <a:cubicBezTo>
                  <a:pt x="100" y="1014"/>
                  <a:pt x="100" y="1014"/>
                  <a:pt x="100" y="1014"/>
                </a:cubicBezTo>
                <a:cubicBezTo>
                  <a:pt x="115" y="1021"/>
                  <a:pt x="130" y="1026"/>
                  <a:pt x="145" y="1032"/>
                </a:cubicBezTo>
                <a:cubicBezTo>
                  <a:pt x="159" y="1037"/>
                  <a:pt x="174" y="1042"/>
                  <a:pt x="190" y="1047"/>
                </a:cubicBezTo>
                <a:cubicBezTo>
                  <a:pt x="197" y="1049"/>
                  <a:pt x="205" y="1051"/>
                  <a:pt x="213" y="1053"/>
                </a:cubicBezTo>
                <a:cubicBezTo>
                  <a:pt x="220" y="1055"/>
                  <a:pt x="228" y="1057"/>
                  <a:pt x="236" y="1059"/>
                </a:cubicBezTo>
                <a:cubicBezTo>
                  <a:pt x="243" y="1061"/>
                  <a:pt x="251" y="1062"/>
                  <a:pt x="259" y="1064"/>
                </a:cubicBezTo>
                <a:cubicBezTo>
                  <a:pt x="271" y="1066"/>
                  <a:pt x="271" y="1066"/>
                  <a:pt x="271" y="1066"/>
                </a:cubicBezTo>
                <a:cubicBezTo>
                  <a:pt x="283" y="1067"/>
                  <a:pt x="283" y="1067"/>
                  <a:pt x="283" y="1067"/>
                </a:cubicBezTo>
                <a:cubicBezTo>
                  <a:pt x="299" y="1070"/>
                  <a:pt x="315" y="1071"/>
                  <a:pt x="331" y="1071"/>
                </a:cubicBezTo>
                <a:cubicBezTo>
                  <a:pt x="332" y="1071"/>
                  <a:pt x="333" y="1071"/>
                  <a:pt x="334" y="1071"/>
                </a:cubicBezTo>
                <a:cubicBezTo>
                  <a:pt x="337" y="1071"/>
                  <a:pt x="337" y="1071"/>
                  <a:pt x="337" y="1071"/>
                </a:cubicBezTo>
                <a:cubicBezTo>
                  <a:pt x="343" y="1071"/>
                  <a:pt x="343" y="1071"/>
                  <a:pt x="343" y="1071"/>
                </a:cubicBezTo>
                <a:cubicBezTo>
                  <a:pt x="355" y="1070"/>
                  <a:pt x="355" y="1070"/>
                  <a:pt x="355" y="1070"/>
                </a:cubicBezTo>
                <a:cubicBezTo>
                  <a:pt x="363" y="1070"/>
                  <a:pt x="371" y="1070"/>
                  <a:pt x="378" y="1069"/>
                </a:cubicBezTo>
                <a:cubicBezTo>
                  <a:pt x="394" y="1068"/>
                  <a:pt x="410" y="1067"/>
                  <a:pt x="426" y="1065"/>
                </a:cubicBezTo>
                <a:cubicBezTo>
                  <a:pt x="472" y="1061"/>
                  <a:pt x="472" y="1061"/>
                  <a:pt x="472" y="1061"/>
                </a:cubicBezTo>
                <a:cubicBezTo>
                  <a:pt x="496" y="1058"/>
                  <a:pt x="496" y="1058"/>
                  <a:pt x="496" y="1058"/>
                </a:cubicBezTo>
                <a:cubicBezTo>
                  <a:pt x="503" y="1058"/>
                  <a:pt x="511" y="1057"/>
                  <a:pt x="519" y="1057"/>
                </a:cubicBezTo>
                <a:cubicBezTo>
                  <a:pt x="526" y="1056"/>
                  <a:pt x="534" y="1056"/>
                  <a:pt x="542" y="1055"/>
                </a:cubicBezTo>
                <a:cubicBezTo>
                  <a:pt x="553" y="1055"/>
                  <a:pt x="553" y="1055"/>
                  <a:pt x="553" y="1055"/>
                </a:cubicBezTo>
                <a:cubicBezTo>
                  <a:pt x="565" y="1055"/>
                  <a:pt x="565" y="1055"/>
                  <a:pt x="565" y="1055"/>
                </a:cubicBezTo>
                <a:cubicBezTo>
                  <a:pt x="580" y="1055"/>
                  <a:pt x="595" y="1056"/>
                  <a:pt x="611" y="1057"/>
                </a:cubicBezTo>
                <a:cubicBezTo>
                  <a:pt x="614" y="1057"/>
                  <a:pt x="618" y="1058"/>
                  <a:pt x="622" y="1058"/>
                </a:cubicBezTo>
                <a:cubicBezTo>
                  <a:pt x="626" y="1059"/>
                  <a:pt x="629" y="1059"/>
                  <a:pt x="633" y="1060"/>
                </a:cubicBezTo>
                <a:cubicBezTo>
                  <a:pt x="644" y="1062"/>
                  <a:pt x="644" y="1062"/>
                  <a:pt x="644" y="1062"/>
                </a:cubicBezTo>
                <a:cubicBezTo>
                  <a:pt x="647" y="1063"/>
                  <a:pt x="647" y="1063"/>
                  <a:pt x="647" y="1063"/>
                </a:cubicBezTo>
                <a:cubicBezTo>
                  <a:pt x="648" y="1063"/>
                  <a:pt x="648" y="1063"/>
                  <a:pt x="648" y="1063"/>
                </a:cubicBezTo>
                <a:cubicBezTo>
                  <a:pt x="649" y="1063"/>
                  <a:pt x="649" y="1063"/>
                  <a:pt x="649" y="1063"/>
                </a:cubicBezTo>
                <a:cubicBezTo>
                  <a:pt x="655" y="1065"/>
                  <a:pt x="655" y="1065"/>
                  <a:pt x="655" y="1065"/>
                </a:cubicBezTo>
                <a:cubicBezTo>
                  <a:pt x="666" y="1068"/>
                  <a:pt x="666" y="1068"/>
                  <a:pt x="666" y="1068"/>
                </a:cubicBezTo>
                <a:cubicBezTo>
                  <a:pt x="677" y="1071"/>
                  <a:pt x="677" y="1071"/>
                  <a:pt x="677" y="1071"/>
                </a:cubicBezTo>
                <a:cubicBezTo>
                  <a:pt x="684" y="1073"/>
                  <a:pt x="692" y="1076"/>
                  <a:pt x="699" y="1078"/>
                </a:cubicBezTo>
                <a:cubicBezTo>
                  <a:pt x="711" y="1082"/>
                  <a:pt x="722" y="1087"/>
                  <a:pt x="734" y="1092"/>
                </a:cubicBezTo>
                <a:cubicBezTo>
                  <a:pt x="725" y="1090"/>
                  <a:pt x="716" y="1088"/>
                  <a:pt x="708" y="1087"/>
                </a:cubicBezTo>
                <a:cubicBezTo>
                  <a:pt x="703" y="1087"/>
                  <a:pt x="699" y="1086"/>
                  <a:pt x="694" y="1085"/>
                </a:cubicBezTo>
                <a:cubicBezTo>
                  <a:pt x="680" y="1084"/>
                  <a:pt x="680" y="1084"/>
                  <a:pt x="680" y="1084"/>
                </a:cubicBezTo>
                <a:cubicBezTo>
                  <a:pt x="674" y="1084"/>
                  <a:pt x="674" y="1084"/>
                  <a:pt x="674" y="1084"/>
                </a:cubicBezTo>
                <a:cubicBezTo>
                  <a:pt x="667" y="1083"/>
                  <a:pt x="667" y="1083"/>
                  <a:pt x="667" y="1083"/>
                </a:cubicBezTo>
                <a:cubicBezTo>
                  <a:pt x="653" y="1083"/>
                  <a:pt x="653" y="1083"/>
                  <a:pt x="653" y="1083"/>
                </a:cubicBezTo>
                <a:cubicBezTo>
                  <a:pt x="649" y="1083"/>
                  <a:pt x="644" y="1083"/>
                  <a:pt x="639" y="1083"/>
                </a:cubicBezTo>
                <a:cubicBezTo>
                  <a:pt x="625" y="1083"/>
                  <a:pt x="625" y="1083"/>
                  <a:pt x="625" y="1083"/>
                </a:cubicBezTo>
                <a:cubicBezTo>
                  <a:pt x="623" y="1083"/>
                  <a:pt x="621" y="1083"/>
                  <a:pt x="618" y="1083"/>
                </a:cubicBezTo>
                <a:cubicBezTo>
                  <a:pt x="612" y="1084"/>
                  <a:pt x="612" y="1084"/>
                  <a:pt x="612" y="1084"/>
                </a:cubicBezTo>
                <a:cubicBezTo>
                  <a:pt x="599" y="1085"/>
                  <a:pt x="599" y="1085"/>
                  <a:pt x="599" y="1085"/>
                </a:cubicBezTo>
                <a:cubicBezTo>
                  <a:pt x="595" y="1085"/>
                  <a:pt x="595" y="1085"/>
                  <a:pt x="595" y="1085"/>
                </a:cubicBezTo>
                <a:cubicBezTo>
                  <a:pt x="592" y="1086"/>
                  <a:pt x="592" y="1086"/>
                  <a:pt x="592" y="1086"/>
                </a:cubicBezTo>
                <a:cubicBezTo>
                  <a:pt x="585" y="1087"/>
                  <a:pt x="585" y="1087"/>
                  <a:pt x="585" y="1087"/>
                </a:cubicBezTo>
                <a:cubicBezTo>
                  <a:pt x="572" y="1088"/>
                  <a:pt x="572" y="1088"/>
                  <a:pt x="572" y="1088"/>
                </a:cubicBezTo>
                <a:cubicBezTo>
                  <a:pt x="555" y="1091"/>
                  <a:pt x="537" y="1094"/>
                  <a:pt x="520" y="1097"/>
                </a:cubicBezTo>
                <a:cubicBezTo>
                  <a:pt x="512" y="1099"/>
                  <a:pt x="503" y="1101"/>
                  <a:pt x="495" y="1103"/>
                </a:cubicBezTo>
                <a:cubicBezTo>
                  <a:pt x="470" y="1108"/>
                  <a:pt x="470" y="1108"/>
                  <a:pt x="470" y="1108"/>
                </a:cubicBezTo>
                <a:cubicBezTo>
                  <a:pt x="420" y="1118"/>
                  <a:pt x="420" y="1118"/>
                  <a:pt x="420" y="1118"/>
                </a:cubicBezTo>
                <a:cubicBezTo>
                  <a:pt x="404" y="1121"/>
                  <a:pt x="387" y="1125"/>
                  <a:pt x="371" y="1127"/>
                </a:cubicBezTo>
                <a:cubicBezTo>
                  <a:pt x="354" y="1130"/>
                  <a:pt x="338" y="1132"/>
                  <a:pt x="321" y="1135"/>
                </a:cubicBezTo>
                <a:cubicBezTo>
                  <a:pt x="296" y="1137"/>
                  <a:pt x="296" y="1137"/>
                  <a:pt x="296" y="1137"/>
                </a:cubicBezTo>
                <a:cubicBezTo>
                  <a:pt x="284" y="1139"/>
                  <a:pt x="284" y="1139"/>
                  <a:pt x="284" y="1139"/>
                </a:cubicBezTo>
                <a:cubicBezTo>
                  <a:pt x="271" y="1140"/>
                  <a:pt x="271" y="1140"/>
                  <a:pt x="271" y="1140"/>
                </a:cubicBezTo>
                <a:cubicBezTo>
                  <a:pt x="246" y="1141"/>
                  <a:pt x="246" y="1141"/>
                  <a:pt x="246" y="1141"/>
                </a:cubicBezTo>
                <a:cubicBezTo>
                  <a:pt x="238" y="1142"/>
                  <a:pt x="230" y="1142"/>
                  <a:pt x="222" y="1142"/>
                </a:cubicBezTo>
                <a:cubicBezTo>
                  <a:pt x="205" y="1143"/>
                  <a:pt x="188" y="1142"/>
                  <a:pt x="172" y="1142"/>
                </a:cubicBezTo>
                <a:cubicBezTo>
                  <a:pt x="163" y="1142"/>
                  <a:pt x="155" y="1141"/>
                  <a:pt x="147" y="1140"/>
                </a:cubicBezTo>
                <a:cubicBezTo>
                  <a:pt x="122" y="1139"/>
                  <a:pt x="122" y="1139"/>
                  <a:pt x="122" y="1139"/>
                </a:cubicBezTo>
                <a:cubicBezTo>
                  <a:pt x="105" y="1137"/>
                  <a:pt x="88" y="1135"/>
                  <a:pt x="72" y="1133"/>
                </a:cubicBezTo>
                <a:cubicBezTo>
                  <a:pt x="36" y="1127"/>
                  <a:pt x="36" y="1127"/>
                  <a:pt x="36" y="1127"/>
                </a:cubicBezTo>
                <a:cubicBezTo>
                  <a:pt x="19" y="159"/>
                  <a:pt x="19" y="159"/>
                  <a:pt x="19" y="159"/>
                </a:cubicBezTo>
                <a:cubicBezTo>
                  <a:pt x="1" y="1142"/>
                  <a:pt x="1" y="1142"/>
                  <a:pt x="1" y="1142"/>
                </a:cubicBezTo>
                <a:cubicBezTo>
                  <a:pt x="0" y="1157"/>
                  <a:pt x="0" y="1157"/>
                  <a:pt x="0" y="1157"/>
                </a:cubicBezTo>
                <a:cubicBezTo>
                  <a:pt x="15" y="1160"/>
                  <a:pt x="15" y="1160"/>
                  <a:pt x="15" y="1160"/>
                </a:cubicBezTo>
                <a:cubicBezTo>
                  <a:pt x="66" y="1170"/>
                  <a:pt x="66" y="1170"/>
                  <a:pt x="66" y="1170"/>
                </a:cubicBezTo>
                <a:cubicBezTo>
                  <a:pt x="83" y="1173"/>
                  <a:pt x="100" y="1176"/>
                  <a:pt x="117" y="1178"/>
                </a:cubicBezTo>
                <a:cubicBezTo>
                  <a:pt x="143" y="1181"/>
                  <a:pt x="143" y="1181"/>
                  <a:pt x="143" y="1181"/>
                </a:cubicBezTo>
                <a:cubicBezTo>
                  <a:pt x="152" y="1181"/>
                  <a:pt x="161" y="1183"/>
                  <a:pt x="169" y="1183"/>
                </a:cubicBezTo>
                <a:cubicBezTo>
                  <a:pt x="187" y="1184"/>
                  <a:pt x="204" y="1185"/>
                  <a:pt x="222" y="1185"/>
                </a:cubicBezTo>
                <a:cubicBezTo>
                  <a:pt x="230" y="1185"/>
                  <a:pt x="239" y="1185"/>
                  <a:pt x="248" y="1185"/>
                </a:cubicBezTo>
                <a:cubicBezTo>
                  <a:pt x="274" y="1185"/>
                  <a:pt x="274" y="1185"/>
                  <a:pt x="274" y="1185"/>
                </a:cubicBezTo>
                <a:cubicBezTo>
                  <a:pt x="287" y="1184"/>
                  <a:pt x="287" y="1184"/>
                  <a:pt x="287" y="1184"/>
                </a:cubicBezTo>
                <a:cubicBezTo>
                  <a:pt x="300" y="1183"/>
                  <a:pt x="300" y="1183"/>
                  <a:pt x="300" y="1183"/>
                </a:cubicBezTo>
                <a:cubicBezTo>
                  <a:pt x="309" y="1183"/>
                  <a:pt x="317" y="1182"/>
                  <a:pt x="326" y="1181"/>
                </a:cubicBezTo>
                <a:cubicBezTo>
                  <a:pt x="343" y="1180"/>
                  <a:pt x="361" y="1178"/>
                  <a:pt x="378" y="1176"/>
                </a:cubicBezTo>
                <a:cubicBezTo>
                  <a:pt x="395" y="1173"/>
                  <a:pt x="412" y="1171"/>
                  <a:pt x="429" y="1168"/>
                </a:cubicBezTo>
                <a:cubicBezTo>
                  <a:pt x="480" y="1159"/>
                  <a:pt x="480" y="1159"/>
                  <a:pt x="480" y="1159"/>
                </a:cubicBezTo>
                <a:cubicBezTo>
                  <a:pt x="505" y="1155"/>
                  <a:pt x="505" y="1155"/>
                  <a:pt x="505" y="1155"/>
                </a:cubicBezTo>
                <a:cubicBezTo>
                  <a:pt x="513" y="1154"/>
                  <a:pt x="522" y="1152"/>
                  <a:pt x="530" y="1151"/>
                </a:cubicBezTo>
                <a:cubicBezTo>
                  <a:pt x="547" y="1148"/>
                  <a:pt x="563" y="1146"/>
                  <a:pt x="579" y="1144"/>
                </a:cubicBezTo>
                <a:cubicBezTo>
                  <a:pt x="591" y="1143"/>
                  <a:pt x="591" y="1143"/>
                  <a:pt x="591" y="1143"/>
                </a:cubicBezTo>
                <a:cubicBezTo>
                  <a:pt x="597" y="1142"/>
                  <a:pt x="597" y="1142"/>
                  <a:pt x="597" y="1142"/>
                </a:cubicBezTo>
                <a:cubicBezTo>
                  <a:pt x="600" y="1142"/>
                  <a:pt x="600" y="1142"/>
                  <a:pt x="600" y="1142"/>
                </a:cubicBezTo>
                <a:cubicBezTo>
                  <a:pt x="601" y="1142"/>
                  <a:pt x="601" y="1142"/>
                  <a:pt x="601" y="1142"/>
                </a:cubicBezTo>
                <a:cubicBezTo>
                  <a:pt x="603" y="1142"/>
                  <a:pt x="603" y="1142"/>
                  <a:pt x="603" y="1142"/>
                </a:cubicBezTo>
                <a:cubicBezTo>
                  <a:pt x="615" y="1141"/>
                  <a:pt x="615" y="1141"/>
                  <a:pt x="615" y="1141"/>
                </a:cubicBezTo>
                <a:cubicBezTo>
                  <a:pt x="622" y="1141"/>
                  <a:pt x="622" y="1141"/>
                  <a:pt x="622" y="1141"/>
                </a:cubicBezTo>
                <a:cubicBezTo>
                  <a:pt x="624" y="1141"/>
                  <a:pt x="626" y="1141"/>
                  <a:pt x="628" y="1141"/>
                </a:cubicBezTo>
                <a:cubicBezTo>
                  <a:pt x="640" y="1141"/>
                  <a:pt x="640" y="1141"/>
                  <a:pt x="640" y="1141"/>
                </a:cubicBezTo>
                <a:cubicBezTo>
                  <a:pt x="643" y="1141"/>
                  <a:pt x="647" y="1141"/>
                  <a:pt x="651" y="1142"/>
                </a:cubicBezTo>
                <a:cubicBezTo>
                  <a:pt x="663" y="1143"/>
                  <a:pt x="663" y="1143"/>
                  <a:pt x="663" y="1143"/>
                </a:cubicBezTo>
                <a:cubicBezTo>
                  <a:pt x="669" y="1143"/>
                  <a:pt x="669" y="1143"/>
                  <a:pt x="669" y="1143"/>
                </a:cubicBezTo>
                <a:cubicBezTo>
                  <a:pt x="675" y="1144"/>
                  <a:pt x="675" y="1144"/>
                  <a:pt x="675" y="1144"/>
                </a:cubicBezTo>
                <a:cubicBezTo>
                  <a:pt x="686" y="1145"/>
                  <a:pt x="686" y="1145"/>
                  <a:pt x="686" y="1145"/>
                </a:cubicBezTo>
                <a:cubicBezTo>
                  <a:pt x="690" y="1146"/>
                  <a:pt x="694" y="1147"/>
                  <a:pt x="698" y="1147"/>
                </a:cubicBezTo>
                <a:cubicBezTo>
                  <a:pt x="706" y="1148"/>
                  <a:pt x="714" y="1150"/>
                  <a:pt x="721" y="1152"/>
                </a:cubicBezTo>
                <a:cubicBezTo>
                  <a:pt x="736" y="1156"/>
                  <a:pt x="751" y="1161"/>
                  <a:pt x="766" y="1166"/>
                </a:cubicBezTo>
                <a:cubicBezTo>
                  <a:pt x="776" y="1171"/>
                  <a:pt x="776" y="1171"/>
                  <a:pt x="776" y="1171"/>
                </a:cubicBezTo>
                <a:cubicBezTo>
                  <a:pt x="780" y="1173"/>
                  <a:pt x="783" y="1174"/>
                  <a:pt x="786" y="1176"/>
                </a:cubicBezTo>
                <a:cubicBezTo>
                  <a:pt x="790" y="1178"/>
                  <a:pt x="793" y="1179"/>
                  <a:pt x="796" y="1181"/>
                </a:cubicBezTo>
                <a:cubicBezTo>
                  <a:pt x="798" y="1182"/>
                  <a:pt x="799" y="1183"/>
                  <a:pt x="801" y="1184"/>
                </a:cubicBezTo>
                <a:cubicBezTo>
                  <a:pt x="801" y="1184"/>
                  <a:pt x="802" y="1185"/>
                  <a:pt x="803" y="1185"/>
                </a:cubicBezTo>
                <a:cubicBezTo>
                  <a:pt x="804" y="1186"/>
                  <a:pt x="804" y="1186"/>
                  <a:pt x="804" y="1186"/>
                </a:cubicBezTo>
                <a:cubicBezTo>
                  <a:pt x="804" y="1186"/>
                  <a:pt x="804" y="1186"/>
                  <a:pt x="804" y="1186"/>
                </a:cubicBezTo>
                <a:cubicBezTo>
                  <a:pt x="804" y="1186"/>
                  <a:pt x="804" y="1186"/>
                  <a:pt x="804" y="1186"/>
                </a:cubicBezTo>
                <a:cubicBezTo>
                  <a:pt x="873" y="1186"/>
                  <a:pt x="873" y="1186"/>
                  <a:pt x="873" y="1186"/>
                </a:cubicBezTo>
                <a:cubicBezTo>
                  <a:pt x="873" y="1186"/>
                  <a:pt x="873" y="1186"/>
                  <a:pt x="873" y="1186"/>
                </a:cubicBezTo>
                <a:cubicBezTo>
                  <a:pt x="873" y="1186"/>
                  <a:pt x="873" y="1186"/>
                  <a:pt x="873" y="1186"/>
                </a:cubicBezTo>
                <a:cubicBezTo>
                  <a:pt x="874" y="1185"/>
                  <a:pt x="874" y="1185"/>
                  <a:pt x="874" y="1185"/>
                </a:cubicBezTo>
                <a:cubicBezTo>
                  <a:pt x="875" y="1185"/>
                  <a:pt x="876" y="1184"/>
                  <a:pt x="876" y="1184"/>
                </a:cubicBezTo>
                <a:cubicBezTo>
                  <a:pt x="878" y="1183"/>
                  <a:pt x="879" y="1182"/>
                  <a:pt x="881" y="1181"/>
                </a:cubicBezTo>
                <a:cubicBezTo>
                  <a:pt x="884" y="1179"/>
                  <a:pt x="887" y="1178"/>
                  <a:pt x="891" y="1176"/>
                </a:cubicBezTo>
                <a:cubicBezTo>
                  <a:pt x="894" y="1174"/>
                  <a:pt x="897" y="1173"/>
                  <a:pt x="901" y="1171"/>
                </a:cubicBezTo>
                <a:cubicBezTo>
                  <a:pt x="911" y="1166"/>
                  <a:pt x="911" y="1166"/>
                  <a:pt x="911" y="1166"/>
                </a:cubicBezTo>
                <a:cubicBezTo>
                  <a:pt x="926" y="1161"/>
                  <a:pt x="941" y="1156"/>
                  <a:pt x="956" y="1152"/>
                </a:cubicBezTo>
                <a:cubicBezTo>
                  <a:pt x="963" y="1150"/>
                  <a:pt x="971" y="1148"/>
                  <a:pt x="979" y="1147"/>
                </a:cubicBezTo>
                <a:cubicBezTo>
                  <a:pt x="983" y="1147"/>
                  <a:pt x="987" y="1146"/>
                  <a:pt x="991" y="1145"/>
                </a:cubicBezTo>
                <a:cubicBezTo>
                  <a:pt x="1002" y="1144"/>
                  <a:pt x="1002" y="1144"/>
                  <a:pt x="1002" y="1144"/>
                </a:cubicBezTo>
                <a:cubicBezTo>
                  <a:pt x="1008" y="1143"/>
                  <a:pt x="1008" y="1143"/>
                  <a:pt x="1008" y="1143"/>
                </a:cubicBezTo>
                <a:cubicBezTo>
                  <a:pt x="1014" y="1143"/>
                  <a:pt x="1014" y="1143"/>
                  <a:pt x="1014" y="1143"/>
                </a:cubicBezTo>
                <a:cubicBezTo>
                  <a:pt x="1026" y="1142"/>
                  <a:pt x="1026" y="1142"/>
                  <a:pt x="1026" y="1142"/>
                </a:cubicBezTo>
                <a:cubicBezTo>
                  <a:pt x="1030" y="1141"/>
                  <a:pt x="1034" y="1141"/>
                  <a:pt x="1038" y="1141"/>
                </a:cubicBezTo>
                <a:cubicBezTo>
                  <a:pt x="1049" y="1141"/>
                  <a:pt x="1049" y="1141"/>
                  <a:pt x="1049" y="1141"/>
                </a:cubicBezTo>
                <a:cubicBezTo>
                  <a:pt x="1051" y="1141"/>
                  <a:pt x="1053" y="1141"/>
                  <a:pt x="1055" y="1141"/>
                </a:cubicBezTo>
                <a:cubicBezTo>
                  <a:pt x="1062" y="1141"/>
                  <a:pt x="1062" y="1141"/>
                  <a:pt x="1062" y="1141"/>
                </a:cubicBezTo>
                <a:cubicBezTo>
                  <a:pt x="1074" y="1142"/>
                  <a:pt x="1074" y="1142"/>
                  <a:pt x="1074" y="1142"/>
                </a:cubicBezTo>
                <a:cubicBezTo>
                  <a:pt x="1076" y="1142"/>
                  <a:pt x="1076" y="1142"/>
                  <a:pt x="1076" y="1142"/>
                </a:cubicBezTo>
                <a:cubicBezTo>
                  <a:pt x="1077" y="1142"/>
                  <a:pt x="1077" y="1142"/>
                  <a:pt x="1077" y="1142"/>
                </a:cubicBezTo>
                <a:cubicBezTo>
                  <a:pt x="1077" y="1142"/>
                  <a:pt x="1077" y="1142"/>
                  <a:pt x="1077" y="1142"/>
                </a:cubicBezTo>
                <a:cubicBezTo>
                  <a:pt x="1080" y="1142"/>
                  <a:pt x="1080" y="1142"/>
                  <a:pt x="1080" y="1142"/>
                </a:cubicBezTo>
                <a:cubicBezTo>
                  <a:pt x="1086" y="1143"/>
                  <a:pt x="1086" y="1143"/>
                  <a:pt x="1086" y="1143"/>
                </a:cubicBezTo>
                <a:cubicBezTo>
                  <a:pt x="1098" y="1144"/>
                  <a:pt x="1098" y="1144"/>
                  <a:pt x="1098" y="1144"/>
                </a:cubicBezTo>
                <a:cubicBezTo>
                  <a:pt x="1114" y="1146"/>
                  <a:pt x="1131" y="1148"/>
                  <a:pt x="1147" y="1151"/>
                </a:cubicBezTo>
                <a:cubicBezTo>
                  <a:pt x="1155" y="1152"/>
                  <a:pt x="1164" y="1154"/>
                  <a:pt x="1172" y="1155"/>
                </a:cubicBezTo>
                <a:cubicBezTo>
                  <a:pt x="1197" y="1159"/>
                  <a:pt x="1197" y="1159"/>
                  <a:pt x="1197" y="1159"/>
                </a:cubicBezTo>
                <a:cubicBezTo>
                  <a:pt x="1248" y="1168"/>
                  <a:pt x="1248" y="1168"/>
                  <a:pt x="1248" y="1168"/>
                </a:cubicBezTo>
                <a:cubicBezTo>
                  <a:pt x="1265" y="1171"/>
                  <a:pt x="1282" y="1173"/>
                  <a:pt x="1299" y="1176"/>
                </a:cubicBezTo>
                <a:cubicBezTo>
                  <a:pt x="1316" y="1178"/>
                  <a:pt x="1334" y="1180"/>
                  <a:pt x="1351" y="1181"/>
                </a:cubicBezTo>
                <a:cubicBezTo>
                  <a:pt x="1360" y="1182"/>
                  <a:pt x="1368" y="1183"/>
                  <a:pt x="1377" y="1183"/>
                </a:cubicBezTo>
                <a:cubicBezTo>
                  <a:pt x="1390" y="1184"/>
                  <a:pt x="1390" y="1184"/>
                  <a:pt x="1390" y="1184"/>
                </a:cubicBezTo>
                <a:cubicBezTo>
                  <a:pt x="1403" y="1185"/>
                  <a:pt x="1403" y="1185"/>
                  <a:pt x="1403" y="1185"/>
                </a:cubicBezTo>
                <a:cubicBezTo>
                  <a:pt x="1429" y="1185"/>
                  <a:pt x="1429" y="1185"/>
                  <a:pt x="1429" y="1185"/>
                </a:cubicBezTo>
                <a:cubicBezTo>
                  <a:pt x="1438" y="1185"/>
                  <a:pt x="1447" y="1185"/>
                  <a:pt x="1455" y="1185"/>
                </a:cubicBezTo>
                <a:cubicBezTo>
                  <a:pt x="1473" y="1185"/>
                  <a:pt x="1490" y="1184"/>
                  <a:pt x="1508" y="1183"/>
                </a:cubicBezTo>
                <a:cubicBezTo>
                  <a:pt x="1516" y="1183"/>
                  <a:pt x="1525" y="1181"/>
                  <a:pt x="1534" y="1181"/>
                </a:cubicBezTo>
                <a:cubicBezTo>
                  <a:pt x="1560" y="1178"/>
                  <a:pt x="1560" y="1178"/>
                  <a:pt x="1560" y="1178"/>
                </a:cubicBezTo>
                <a:cubicBezTo>
                  <a:pt x="1577" y="1176"/>
                  <a:pt x="1594" y="1173"/>
                  <a:pt x="1611" y="1170"/>
                </a:cubicBezTo>
                <a:cubicBezTo>
                  <a:pt x="1662" y="1160"/>
                  <a:pt x="1662" y="1160"/>
                  <a:pt x="1662" y="1160"/>
                </a:cubicBezTo>
                <a:cubicBezTo>
                  <a:pt x="1677" y="1157"/>
                  <a:pt x="1677" y="1157"/>
                  <a:pt x="1677" y="1157"/>
                </a:cubicBezTo>
                <a:lnTo>
                  <a:pt x="1676" y="1142"/>
                </a:lnTo>
                <a:close/>
              </a:path>
            </a:pathLst>
          </a:custGeom>
          <a:solidFill>
            <a:schemeClr val="bg1">
              <a:lumMod val="95000"/>
              <a:alpha val="37000"/>
            </a:schemeClr>
          </a:solidFill>
          <a:ln>
            <a:noFill/>
          </a:ln>
        </p:spPr>
        <p:txBody>
          <a:bodyPr vert="horz" wrap="square" lIns="91440" tIns="45720" rIns="91440" bIns="45720" numCol="1" anchor="t" anchorCtr="0" compatLnSpc="1">
            <a:prstTxWarp prst="textNoShape">
              <a:avLst/>
            </a:prstTxWarp>
          </a:bodyPr>
          <a:lstStyle/>
          <a:p>
            <a:pPr defTabSz="914377">
              <a:defRPr/>
            </a:pPr>
            <a:endParaRPr lang="zh-CN" altLang="en-US" dirty="0">
              <a:solidFill>
                <a:prstClr val="black"/>
              </a:solidFill>
              <a:cs typeface="+mn-ea"/>
              <a:sym typeface="+mn-lt"/>
            </a:endParaRPr>
          </a:p>
        </p:txBody>
      </p:sp>
      <p:pic>
        <p:nvPicPr>
          <p:cNvPr id="6" name="图片 5">
            <a:extLst>
              <a:ext uri="{FF2B5EF4-FFF2-40B4-BE49-F238E27FC236}">
                <a16:creationId xmlns:a16="http://schemas.microsoft.com/office/drawing/2014/main" id="{E01C2BC5-AC90-4473-A216-F044A75F518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79317" y="88818"/>
            <a:ext cx="2678436" cy="1506620"/>
          </a:xfrm>
          <a:prstGeom prst="rect">
            <a:avLst/>
          </a:prstGeom>
        </p:spPr>
      </p:pic>
      <p:grpSp>
        <p:nvGrpSpPr>
          <p:cNvPr id="7" name="组合 6">
            <a:extLst>
              <a:ext uri="{FF2B5EF4-FFF2-40B4-BE49-F238E27FC236}">
                <a16:creationId xmlns:a16="http://schemas.microsoft.com/office/drawing/2014/main" id="{BDD559D8-4936-43A0-AB87-0E7A44448BA7}"/>
              </a:ext>
            </a:extLst>
          </p:cNvPr>
          <p:cNvGrpSpPr/>
          <p:nvPr userDrawn="1"/>
        </p:nvGrpSpPr>
        <p:grpSpPr>
          <a:xfrm>
            <a:off x="916890" y="2241226"/>
            <a:ext cx="750254" cy="2668796"/>
            <a:chOff x="814761" y="2385212"/>
            <a:chExt cx="750254" cy="2668796"/>
          </a:xfrm>
        </p:grpSpPr>
        <p:sp>
          <p:nvSpPr>
            <p:cNvPr id="8" name="矩形 7">
              <a:extLst>
                <a:ext uri="{FF2B5EF4-FFF2-40B4-BE49-F238E27FC236}">
                  <a16:creationId xmlns:a16="http://schemas.microsoft.com/office/drawing/2014/main" id="{3AA87C73-FD97-4E9D-9BAD-804677F256F3}"/>
                </a:ext>
              </a:extLst>
            </p:cNvPr>
            <p:cNvSpPr/>
            <p:nvPr/>
          </p:nvSpPr>
          <p:spPr>
            <a:xfrm>
              <a:off x="901115" y="2584450"/>
              <a:ext cx="517524" cy="2286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 name="矩形 8">
              <a:extLst>
                <a:ext uri="{FF2B5EF4-FFF2-40B4-BE49-F238E27FC236}">
                  <a16:creationId xmlns:a16="http://schemas.microsoft.com/office/drawing/2014/main" id="{0E2A9720-6557-435A-9BFA-0EA8E55DF577}"/>
                </a:ext>
              </a:extLst>
            </p:cNvPr>
            <p:cNvSpPr/>
            <p:nvPr/>
          </p:nvSpPr>
          <p:spPr>
            <a:xfrm>
              <a:off x="814761" y="2385212"/>
              <a:ext cx="688261" cy="879759"/>
            </a:xfrm>
            <a:prstGeom prst="rect">
              <a:avLst/>
            </a:prstGeom>
            <a:blipFill>
              <a:blip r:embed="rId4">
                <a:alphaModFix amt="3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 name="矩形 9">
              <a:extLst>
                <a:ext uri="{FF2B5EF4-FFF2-40B4-BE49-F238E27FC236}">
                  <a16:creationId xmlns:a16="http://schemas.microsoft.com/office/drawing/2014/main" id="{36EE9563-B422-44CE-9734-AD3CA4262CD9}"/>
                </a:ext>
              </a:extLst>
            </p:cNvPr>
            <p:cNvSpPr/>
            <p:nvPr/>
          </p:nvSpPr>
          <p:spPr>
            <a:xfrm>
              <a:off x="901115" y="2977148"/>
              <a:ext cx="537148" cy="879759"/>
            </a:xfrm>
            <a:prstGeom prst="rect">
              <a:avLst/>
            </a:prstGeom>
            <a:blipFill>
              <a:blip r:embed="rId5">
                <a:alphaModFix amt="3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1" name="矩形 10">
              <a:extLst>
                <a:ext uri="{FF2B5EF4-FFF2-40B4-BE49-F238E27FC236}">
                  <a16:creationId xmlns:a16="http://schemas.microsoft.com/office/drawing/2014/main" id="{1C35DA4B-5455-4445-A3F2-5AC466A74A7A}"/>
                </a:ext>
              </a:extLst>
            </p:cNvPr>
            <p:cNvSpPr/>
            <p:nvPr/>
          </p:nvSpPr>
          <p:spPr>
            <a:xfrm>
              <a:off x="943795" y="3569084"/>
              <a:ext cx="495727" cy="886373"/>
            </a:xfrm>
            <a:prstGeom prst="rect">
              <a:avLst/>
            </a:prstGeom>
            <a:blipFill>
              <a:blip r:embed="rId6">
                <a:alphaModFix amt="3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2" name="矩形 11">
              <a:extLst>
                <a:ext uri="{FF2B5EF4-FFF2-40B4-BE49-F238E27FC236}">
                  <a16:creationId xmlns:a16="http://schemas.microsoft.com/office/drawing/2014/main" id="{7319FD8A-8C32-4C98-8E6F-C0E4DE3814A8}"/>
                </a:ext>
              </a:extLst>
            </p:cNvPr>
            <p:cNvSpPr/>
            <p:nvPr/>
          </p:nvSpPr>
          <p:spPr>
            <a:xfrm>
              <a:off x="924745" y="4167635"/>
              <a:ext cx="640270" cy="886373"/>
            </a:xfrm>
            <a:prstGeom prst="rect">
              <a:avLst/>
            </a:prstGeom>
            <a:blipFill>
              <a:blip r:embed="rId7">
                <a:alphaModFix amt="3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13" name="矩形 12">
            <a:extLst>
              <a:ext uri="{FF2B5EF4-FFF2-40B4-BE49-F238E27FC236}">
                <a16:creationId xmlns:a16="http://schemas.microsoft.com/office/drawing/2014/main" id="{D1EA8C91-A07E-4F2F-9794-2411BEEF671A}"/>
              </a:ext>
            </a:extLst>
          </p:cNvPr>
          <p:cNvSpPr/>
          <p:nvPr userDrawn="1"/>
        </p:nvSpPr>
        <p:spPr>
          <a:xfrm>
            <a:off x="11236136" y="-18978"/>
            <a:ext cx="963084" cy="6885000"/>
          </a:xfrm>
          <a:prstGeom prst="rect">
            <a:avLst/>
          </a:prstGeom>
          <a:solidFill>
            <a:schemeClr val="accent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cs typeface="+mn-ea"/>
              <a:sym typeface="+mn-lt"/>
            </a:endParaRPr>
          </a:p>
        </p:txBody>
      </p:sp>
      <p:sp>
        <p:nvSpPr>
          <p:cNvPr id="14" name="矩形 13">
            <a:extLst>
              <a:ext uri="{FF2B5EF4-FFF2-40B4-BE49-F238E27FC236}">
                <a16:creationId xmlns:a16="http://schemas.microsoft.com/office/drawing/2014/main" id="{1B09A954-F1EB-46C3-8475-C406A0C58AE3}"/>
              </a:ext>
            </a:extLst>
          </p:cNvPr>
          <p:cNvSpPr/>
          <p:nvPr userDrawn="1"/>
        </p:nvSpPr>
        <p:spPr>
          <a:xfrm>
            <a:off x="3566014" y="3074167"/>
            <a:ext cx="7635600" cy="4039200"/>
          </a:xfrm>
          <a:prstGeom prst="rect">
            <a:avLst/>
          </a:prstGeom>
          <a:blipFill dpi="0" rotWithShape="1">
            <a:blip r:embed="rId8">
              <a:alphaModFix amt="36000"/>
              <a:duotone>
                <a:prstClr val="black"/>
                <a:schemeClr val="accent1">
                  <a:tint val="45000"/>
                  <a:satMod val="400000"/>
                </a:schemeClr>
              </a:duotone>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7" name="矩形 16">
            <a:extLst>
              <a:ext uri="{FF2B5EF4-FFF2-40B4-BE49-F238E27FC236}">
                <a16:creationId xmlns:a16="http://schemas.microsoft.com/office/drawing/2014/main" id="{933D1B12-84CE-48BC-B834-2247DB981AAB}"/>
              </a:ext>
            </a:extLst>
          </p:cNvPr>
          <p:cNvSpPr/>
          <p:nvPr userDrawn="1"/>
        </p:nvSpPr>
        <p:spPr>
          <a:xfrm>
            <a:off x="11040231" y="5610893"/>
            <a:ext cx="1965600" cy="1123200"/>
          </a:xfrm>
          <a:prstGeom prst="rect">
            <a:avLst/>
          </a:prstGeom>
          <a:blipFill>
            <a:blip r:embed="rId9">
              <a:alphaModFix amt="20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8" name="组合 17">
            <a:extLst>
              <a:ext uri="{FF2B5EF4-FFF2-40B4-BE49-F238E27FC236}">
                <a16:creationId xmlns:a16="http://schemas.microsoft.com/office/drawing/2014/main" id="{1187F19F-B9DB-4EB0-9B18-B6C8A258D857}"/>
              </a:ext>
            </a:extLst>
          </p:cNvPr>
          <p:cNvGrpSpPr/>
          <p:nvPr userDrawn="1"/>
        </p:nvGrpSpPr>
        <p:grpSpPr>
          <a:xfrm>
            <a:off x="1754855" y="2777436"/>
            <a:ext cx="734154" cy="2662182"/>
            <a:chOff x="1425027" y="2413429"/>
            <a:chExt cx="734154" cy="2662182"/>
          </a:xfrm>
        </p:grpSpPr>
        <p:sp>
          <p:nvSpPr>
            <p:cNvPr id="19" name="矩形 18">
              <a:extLst>
                <a:ext uri="{FF2B5EF4-FFF2-40B4-BE49-F238E27FC236}">
                  <a16:creationId xmlns:a16="http://schemas.microsoft.com/office/drawing/2014/main" id="{8C6F1068-0124-4293-99D0-694CEDE19051}"/>
                </a:ext>
              </a:extLst>
            </p:cNvPr>
            <p:cNvSpPr/>
            <p:nvPr/>
          </p:nvSpPr>
          <p:spPr>
            <a:xfrm>
              <a:off x="1565356" y="2584450"/>
              <a:ext cx="517524" cy="2286000"/>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矩形 19">
              <a:extLst>
                <a:ext uri="{FF2B5EF4-FFF2-40B4-BE49-F238E27FC236}">
                  <a16:creationId xmlns:a16="http://schemas.microsoft.com/office/drawing/2014/main" id="{84B16130-12C5-448A-987B-E8A09CD1EEB8}"/>
                </a:ext>
              </a:extLst>
            </p:cNvPr>
            <p:cNvSpPr/>
            <p:nvPr/>
          </p:nvSpPr>
          <p:spPr>
            <a:xfrm>
              <a:off x="1425027" y="2413429"/>
              <a:ext cx="614553" cy="879759"/>
            </a:xfrm>
            <a:prstGeom prst="rect">
              <a:avLst/>
            </a:prstGeom>
            <a:blipFill>
              <a:blip r:embed="rId10">
                <a:alphaModFix amt="3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1" name="矩形 20">
              <a:extLst>
                <a:ext uri="{FF2B5EF4-FFF2-40B4-BE49-F238E27FC236}">
                  <a16:creationId xmlns:a16="http://schemas.microsoft.com/office/drawing/2014/main" id="{426D0E56-4B7E-42EF-BA39-D921A9FC4F78}"/>
                </a:ext>
              </a:extLst>
            </p:cNvPr>
            <p:cNvSpPr/>
            <p:nvPr/>
          </p:nvSpPr>
          <p:spPr>
            <a:xfrm>
              <a:off x="1547557" y="3007570"/>
              <a:ext cx="609408" cy="879759"/>
            </a:xfrm>
            <a:prstGeom prst="rect">
              <a:avLst/>
            </a:prstGeom>
            <a:blipFill>
              <a:blip r:embed="rId11">
                <a:alphaModFix amt="3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2" name="矩形 21">
              <a:extLst>
                <a:ext uri="{FF2B5EF4-FFF2-40B4-BE49-F238E27FC236}">
                  <a16:creationId xmlns:a16="http://schemas.microsoft.com/office/drawing/2014/main" id="{A26D8F90-5013-46FB-A000-9500B2658D53}"/>
                </a:ext>
              </a:extLst>
            </p:cNvPr>
            <p:cNvSpPr/>
            <p:nvPr/>
          </p:nvSpPr>
          <p:spPr>
            <a:xfrm>
              <a:off x="1552315" y="4195852"/>
              <a:ext cx="606866" cy="879759"/>
            </a:xfrm>
            <a:prstGeom prst="rect">
              <a:avLst/>
            </a:prstGeom>
            <a:blipFill>
              <a:blip r:embed="rId12">
                <a:alphaModFix amt="3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3" name="矩形 22">
              <a:extLst>
                <a:ext uri="{FF2B5EF4-FFF2-40B4-BE49-F238E27FC236}">
                  <a16:creationId xmlns:a16="http://schemas.microsoft.com/office/drawing/2014/main" id="{004A840A-4DEB-4262-BA93-0EBDC10E4A65}"/>
                </a:ext>
              </a:extLst>
            </p:cNvPr>
            <p:cNvSpPr/>
            <p:nvPr/>
          </p:nvSpPr>
          <p:spPr>
            <a:xfrm>
              <a:off x="1530370" y="3601711"/>
              <a:ext cx="609408" cy="879759"/>
            </a:xfrm>
            <a:prstGeom prst="rect">
              <a:avLst/>
            </a:prstGeom>
            <a:blipFill>
              <a:blip r:embed="rId11">
                <a:alphaModFix amt="33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3" name="文本占位符 2">
            <a:extLst>
              <a:ext uri="{FF2B5EF4-FFF2-40B4-BE49-F238E27FC236}">
                <a16:creationId xmlns:a16="http://schemas.microsoft.com/office/drawing/2014/main" id="{B322D64C-F743-4FD6-85AC-5CA6F1B0A94D}"/>
              </a:ext>
            </a:extLst>
          </p:cNvPr>
          <p:cNvSpPr>
            <a:spLocks noGrp="1"/>
          </p:cNvSpPr>
          <p:nvPr>
            <p:ph type="body" sz="quarter" idx="13" hasCustomPrompt="1"/>
          </p:nvPr>
        </p:nvSpPr>
        <p:spPr>
          <a:xfrm>
            <a:off x="5650204" y="2034183"/>
            <a:ext cx="4639130" cy="235945"/>
          </a:xfrm>
          <a:prstGeom prst="rect">
            <a:avLst/>
          </a:prstGeom>
        </p:spPr>
        <p:txBody>
          <a:bodyPr/>
          <a:lstStyle>
            <a:lvl1pPr marL="0" indent="0">
              <a:buNone/>
              <a:defRPr sz="1600">
                <a:solidFill>
                  <a:schemeClr val="accent1"/>
                </a:solidFill>
                <a:latin typeface="Arial" panose="020B0604020202020204" pitchFamily="34" charset="0"/>
                <a:cs typeface="Arial" panose="020B0604020202020204" pitchFamily="34" charset="0"/>
              </a:defRPr>
            </a:lvl1pPr>
          </a:lstStyle>
          <a:p>
            <a:pPr lvl="0"/>
            <a:r>
              <a:rPr lang="en-US" altLang="zh-CN" dirty="0"/>
              <a:t>Click here to add your title</a:t>
            </a:r>
            <a:endParaRPr lang="zh-CN" altLang="en-US" dirty="0"/>
          </a:p>
        </p:txBody>
      </p:sp>
      <p:sp>
        <p:nvSpPr>
          <p:cNvPr id="49" name="文本占位符 14">
            <a:extLst>
              <a:ext uri="{FF2B5EF4-FFF2-40B4-BE49-F238E27FC236}">
                <a16:creationId xmlns:a16="http://schemas.microsoft.com/office/drawing/2014/main" id="{9E569AA5-0E6E-4EED-8059-4F8B44DD38B2}"/>
              </a:ext>
            </a:extLst>
          </p:cNvPr>
          <p:cNvSpPr>
            <a:spLocks noGrp="1"/>
          </p:cNvSpPr>
          <p:nvPr>
            <p:ph type="body" sz="quarter" idx="14" hasCustomPrompt="1"/>
          </p:nvPr>
        </p:nvSpPr>
        <p:spPr>
          <a:xfrm>
            <a:off x="5650204" y="5248885"/>
            <a:ext cx="4639130" cy="523220"/>
          </a:xfrm>
          <a:prstGeom prst="rect">
            <a:avLst/>
          </a:prstGeom>
        </p:spPr>
        <p:txBody>
          <a:bodyPr/>
          <a:lstStyle>
            <a:lvl1pPr marL="0" indent="0">
              <a:buNone/>
              <a:defRPr sz="2800" b="1">
                <a:solidFill>
                  <a:schemeClr val="accent1"/>
                </a:solidFill>
              </a:defRPr>
            </a:lvl1pPr>
          </a:lstStyle>
          <a:p>
            <a:pPr lvl="0"/>
            <a:r>
              <a:rPr lang="zh-CN" altLang="en-US" dirty="0"/>
              <a:t>请在此输入标题</a:t>
            </a:r>
          </a:p>
        </p:txBody>
      </p:sp>
      <p:sp>
        <p:nvSpPr>
          <p:cNvPr id="50" name="文本占位符 2">
            <a:extLst>
              <a:ext uri="{FF2B5EF4-FFF2-40B4-BE49-F238E27FC236}">
                <a16:creationId xmlns:a16="http://schemas.microsoft.com/office/drawing/2014/main" id="{CE3DFEB1-15A5-4ADC-B2AC-65A06A701193}"/>
              </a:ext>
            </a:extLst>
          </p:cNvPr>
          <p:cNvSpPr>
            <a:spLocks noGrp="1"/>
          </p:cNvSpPr>
          <p:nvPr>
            <p:ph type="body" sz="quarter" idx="15" hasCustomPrompt="1"/>
          </p:nvPr>
        </p:nvSpPr>
        <p:spPr>
          <a:xfrm>
            <a:off x="5650204" y="5788952"/>
            <a:ext cx="4639130" cy="235945"/>
          </a:xfrm>
          <a:prstGeom prst="rect">
            <a:avLst/>
          </a:prstGeom>
        </p:spPr>
        <p:txBody>
          <a:bodyPr/>
          <a:lstStyle>
            <a:lvl1pPr marL="0" indent="0">
              <a:buNone/>
              <a:defRPr sz="1600">
                <a:solidFill>
                  <a:schemeClr val="accent1"/>
                </a:solidFill>
                <a:latin typeface="Arial" panose="020B0604020202020204" pitchFamily="34" charset="0"/>
                <a:cs typeface="Arial" panose="020B0604020202020204" pitchFamily="34" charset="0"/>
              </a:defRPr>
            </a:lvl1pPr>
          </a:lstStyle>
          <a:p>
            <a:pPr lvl="0"/>
            <a:r>
              <a:rPr lang="en-US" altLang="zh-CN" dirty="0"/>
              <a:t>Click here to add your title</a:t>
            </a:r>
            <a:endParaRPr lang="zh-CN" altLang="en-US" dirty="0"/>
          </a:p>
        </p:txBody>
      </p:sp>
      <p:sp>
        <p:nvSpPr>
          <p:cNvPr id="51" name="文本占位符 14">
            <a:extLst>
              <a:ext uri="{FF2B5EF4-FFF2-40B4-BE49-F238E27FC236}">
                <a16:creationId xmlns:a16="http://schemas.microsoft.com/office/drawing/2014/main" id="{1D6A614D-3BDD-4B7C-AC71-07959BED4319}"/>
              </a:ext>
            </a:extLst>
          </p:cNvPr>
          <p:cNvSpPr>
            <a:spLocks noGrp="1"/>
          </p:cNvSpPr>
          <p:nvPr>
            <p:ph type="body" sz="quarter" idx="16" hasCustomPrompt="1"/>
          </p:nvPr>
        </p:nvSpPr>
        <p:spPr>
          <a:xfrm>
            <a:off x="5650204" y="2751262"/>
            <a:ext cx="4639130" cy="523220"/>
          </a:xfrm>
          <a:prstGeom prst="rect">
            <a:avLst/>
          </a:prstGeom>
        </p:spPr>
        <p:txBody>
          <a:bodyPr/>
          <a:lstStyle>
            <a:lvl1pPr marL="0" indent="0">
              <a:buNone/>
              <a:defRPr sz="2800" b="1">
                <a:solidFill>
                  <a:schemeClr val="accent1"/>
                </a:solidFill>
              </a:defRPr>
            </a:lvl1pPr>
          </a:lstStyle>
          <a:p>
            <a:pPr lvl="0"/>
            <a:r>
              <a:rPr lang="zh-CN" altLang="en-US" dirty="0"/>
              <a:t>请在此输入标题</a:t>
            </a:r>
          </a:p>
        </p:txBody>
      </p:sp>
      <p:sp>
        <p:nvSpPr>
          <p:cNvPr id="52" name="文本占位符 2">
            <a:extLst>
              <a:ext uri="{FF2B5EF4-FFF2-40B4-BE49-F238E27FC236}">
                <a16:creationId xmlns:a16="http://schemas.microsoft.com/office/drawing/2014/main" id="{6F068431-174C-46DA-84BA-08185A7C110F}"/>
              </a:ext>
            </a:extLst>
          </p:cNvPr>
          <p:cNvSpPr>
            <a:spLocks noGrp="1"/>
          </p:cNvSpPr>
          <p:nvPr>
            <p:ph type="body" sz="quarter" idx="17" hasCustomPrompt="1"/>
          </p:nvPr>
        </p:nvSpPr>
        <p:spPr>
          <a:xfrm>
            <a:off x="5650204" y="3291329"/>
            <a:ext cx="4639130" cy="235945"/>
          </a:xfrm>
          <a:prstGeom prst="rect">
            <a:avLst/>
          </a:prstGeom>
        </p:spPr>
        <p:txBody>
          <a:bodyPr/>
          <a:lstStyle>
            <a:lvl1pPr marL="0" indent="0">
              <a:buNone/>
              <a:defRPr sz="1600">
                <a:solidFill>
                  <a:schemeClr val="accent1"/>
                </a:solidFill>
                <a:latin typeface="Arial" panose="020B0604020202020204" pitchFamily="34" charset="0"/>
                <a:cs typeface="Arial" panose="020B0604020202020204" pitchFamily="34" charset="0"/>
              </a:defRPr>
            </a:lvl1pPr>
          </a:lstStyle>
          <a:p>
            <a:pPr lvl="0"/>
            <a:r>
              <a:rPr lang="en-US" altLang="zh-CN" dirty="0"/>
              <a:t>Click here to add your title</a:t>
            </a:r>
            <a:endParaRPr lang="zh-CN" altLang="en-US" dirty="0"/>
          </a:p>
        </p:txBody>
      </p:sp>
      <p:sp>
        <p:nvSpPr>
          <p:cNvPr id="53" name="文本占位符 14">
            <a:extLst>
              <a:ext uri="{FF2B5EF4-FFF2-40B4-BE49-F238E27FC236}">
                <a16:creationId xmlns:a16="http://schemas.microsoft.com/office/drawing/2014/main" id="{575A6DC6-9F6F-421D-B740-053064BF4398}"/>
              </a:ext>
            </a:extLst>
          </p:cNvPr>
          <p:cNvSpPr>
            <a:spLocks noGrp="1"/>
          </p:cNvSpPr>
          <p:nvPr>
            <p:ph type="body" sz="quarter" idx="18" hasCustomPrompt="1"/>
          </p:nvPr>
        </p:nvSpPr>
        <p:spPr>
          <a:xfrm>
            <a:off x="5650204" y="4003701"/>
            <a:ext cx="4639130" cy="523220"/>
          </a:xfrm>
          <a:prstGeom prst="rect">
            <a:avLst/>
          </a:prstGeom>
        </p:spPr>
        <p:txBody>
          <a:bodyPr/>
          <a:lstStyle>
            <a:lvl1pPr marL="0" indent="0">
              <a:buNone/>
              <a:defRPr sz="2800" b="1">
                <a:solidFill>
                  <a:schemeClr val="accent1"/>
                </a:solidFill>
              </a:defRPr>
            </a:lvl1pPr>
          </a:lstStyle>
          <a:p>
            <a:pPr lvl="0"/>
            <a:r>
              <a:rPr lang="zh-CN" altLang="en-US" dirty="0"/>
              <a:t>请在此输入标题</a:t>
            </a:r>
          </a:p>
        </p:txBody>
      </p:sp>
      <p:sp>
        <p:nvSpPr>
          <p:cNvPr id="54" name="文本占位符 2">
            <a:extLst>
              <a:ext uri="{FF2B5EF4-FFF2-40B4-BE49-F238E27FC236}">
                <a16:creationId xmlns:a16="http://schemas.microsoft.com/office/drawing/2014/main" id="{B37FAFE0-0589-49C1-82AE-0A046E77A90B}"/>
              </a:ext>
            </a:extLst>
          </p:cNvPr>
          <p:cNvSpPr>
            <a:spLocks noGrp="1"/>
          </p:cNvSpPr>
          <p:nvPr>
            <p:ph type="body" sz="quarter" idx="19" hasCustomPrompt="1"/>
          </p:nvPr>
        </p:nvSpPr>
        <p:spPr>
          <a:xfrm>
            <a:off x="5650204" y="4543768"/>
            <a:ext cx="4639130" cy="235945"/>
          </a:xfrm>
          <a:prstGeom prst="rect">
            <a:avLst/>
          </a:prstGeom>
        </p:spPr>
        <p:txBody>
          <a:bodyPr/>
          <a:lstStyle>
            <a:lvl1pPr marL="0" indent="0">
              <a:buNone/>
              <a:defRPr sz="1600">
                <a:solidFill>
                  <a:schemeClr val="accent1"/>
                </a:solidFill>
                <a:latin typeface="Arial" panose="020B0604020202020204" pitchFamily="34" charset="0"/>
                <a:cs typeface="Arial" panose="020B0604020202020204" pitchFamily="34" charset="0"/>
              </a:defRPr>
            </a:lvl1pPr>
          </a:lstStyle>
          <a:p>
            <a:pPr lvl="0"/>
            <a:r>
              <a:rPr lang="en-US" altLang="zh-CN" dirty="0"/>
              <a:t>Click here to add your title</a:t>
            </a:r>
            <a:endParaRPr lang="zh-CN" altLang="en-US" dirty="0"/>
          </a:p>
        </p:txBody>
      </p:sp>
    </p:spTree>
    <p:extLst>
      <p:ext uri="{BB962C8B-B14F-4D97-AF65-F5344CB8AC3E}">
        <p14:creationId xmlns:p14="http://schemas.microsoft.com/office/powerpoint/2010/main" val="1737954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首尾页版式3">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889820A8-7668-41D7-A00B-1AAF21454E8F}"/>
              </a:ext>
            </a:extLst>
          </p:cNvPr>
          <p:cNvSpPr>
            <a:spLocks noGrp="1"/>
          </p:cNvSpPr>
          <p:nvPr>
            <p:ph type="pic" sz="quarter" idx="10" hasCustomPrompt="1"/>
          </p:nvPr>
        </p:nvSpPr>
        <p:spPr>
          <a:xfrm>
            <a:off x="5295900" y="0"/>
            <a:ext cx="6896100" cy="686593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15" name="文本占位符 14">
            <a:extLst>
              <a:ext uri="{FF2B5EF4-FFF2-40B4-BE49-F238E27FC236}">
                <a16:creationId xmlns:a16="http://schemas.microsoft.com/office/drawing/2014/main" id="{70FA3D91-611D-4E7E-AD37-3B5BF7C4E8AB}"/>
              </a:ext>
            </a:extLst>
          </p:cNvPr>
          <p:cNvSpPr>
            <a:spLocks noGrp="1"/>
          </p:cNvSpPr>
          <p:nvPr>
            <p:ph type="body" sz="quarter" idx="11" hasCustomPrompt="1"/>
          </p:nvPr>
        </p:nvSpPr>
        <p:spPr>
          <a:xfrm>
            <a:off x="950913" y="1503646"/>
            <a:ext cx="5075237" cy="766787"/>
          </a:xfrm>
          <a:prstGeom prst="rect">
            <a:avLst/>
          </a:prstGeom>
        </p:spPr>
        <p:txBody>
          <a:bodyPr/>
          <a:lstStyle>
            <a:lvl1pPr marL="0" indent="0">
              <a:buNone/>
              <a:defRPr sz="4800" b="1">
                <a:solidFill>
                  <a:schemeClr val="accent1"/>
                </a:solidFill>
              </a:defRPr>
            </a:lvl1pPr>
          </a:lstStyle>
          <a:p>
            <a:pPr lvl="0"/>
            <a:r>
              <a:rPr lang="zh-CN" altLang="en-US" dirty="0"/>
              <a:t>在此输入学校</a:t>
            </a:r>
          </a:p>
        </p:txBody>
      </p:sp>
      <p:sp>
        <p:nvSpPr>
          <p:cNvPr id="16" name="文本占位符 14">
            <a:extLst>
              <a:ext uri="{FF2B5EF4-FFF2-40B4-BE49-F238E27FC236}">
                <a16:creationId xmlns:a16="http://schemas.microsoft.com/office/drawing/2014/main" id="{4F825BA9-9685-4C0B-9D4D-E787FD62D151}"/>
              </a:ext>
            </a:extLst>
          </p:cNvPr>
          <p:cNvSpPr>
            <a:spLocks noGrp="1"/>
          </p:cNvSpPr>
          <p:nvPr>
            <p:ph type="body" sz="quarter" idx="12" hasCustomPrompt="1"/>
          </p:nvPr>
        </p:nvSpPr>
        <p:spPr>
          <a:xfrm>
            <a:off x="950913" y="2211773"/>
            <a:ext cx="6858000" cy="766787"/>
          </a:xfrm>
          <a:prstGeom prst="rect">
            <a:avLst/>
          </a:prstGeom>
        </p:spPr>
        <p:txBody>
          <a:bodyPr/>
          <a:lstStyle>
            <a:lvl1pPr marL="0" indent="0">
              <a:buNone/>
              <a:defRPr sz="4800" b="1">
                <a:solidFill>
                  <a:schemeClr val="tx1">
                    <a:lumMod val="65000"/>
                    <a:lumOff val="35000"/>
                  </a:schemeClr>
                </a:solidFill>
              </a:defRPr>
            </a:lvl1pPr>
          </a:lstStyle>
          <a:p>
            <a:pPr lvl="0"/>
            <a:r>
              <a:rPr lang="zh-CN" altLang="en-US" dirty="0"/>
              <a:t>题目保证两行</a:t>
            </a:r>
          </a:p>
        </p:txBody>
      </p:sp>
    </p:spTree>
    <p:extLst>
      <p:ext uri="{BB962C8B-B14F-4D97-AF65-F5344CB8AC3E}">
        <p14:creationId xmlns:p14="http://schemas.microsoft.com/office/powerpoint/2010/main" val="3216265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目录页版式3">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889820A8-7668-41D7-A00B-1AAF21454E8F}"/>
              </a:ext>
            </a:extLst>
          </p:cNvPr>
          <p:cNvSpPr>
            <a:spLocks noGrp="1"/>
          </p:cNvSpPr>
          <p:nvPr>
            <p:ph type="pic" sz="quarter" idx="10" hasCustomPrompt="1"/>
          </p:nvPr>
        </p:nvSpPr>
        <p:spPr>
          <a:xfrm>
            <a:off x="5295900" y="0"/>
            <a:ext cx="6896100" cy="686593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zh-CN" altLang="en-US" dirty="0"/>
              <a:t>单击中间图标添加图片</a:t>
            </a:r>
          </a:p>
          <a:p>
            <a:endParaRPr lang="zh-CN" altLang="en-US" dirty="0"/>
          </a:p>
        </p:txBody>
      </p:sp>
      <p:sp>
        <p:nvSpPr>
          <p:cNvPr id="3" name="文本占位符 2">
            <a:extLst>
              <a:ext uri="{FF2B5EF4-FFF2-40B4-BE49-F238E27FC236}">
                <a16:creationId xmlns:a16="http://schemas.microsoft.com/office/drawing/2014/main" id="{A681BF9A-93D1-4CC3-BF32-C74C35F3EA85}"/>
              </a:ext>
            </a:extLst>
          </p:cNvPr>
          <p:cNvSpPr>
            <a:spLocks noGrp="1"/>
          </p:cNvSpPr>
          <p:nvPr>
            <p:ph type="body" sz="quarter" idx="11" hasCustomPrompt="1"/>
          </p:nvPr>
        </p:nvSpPr>
        <p:spPr>
          <a:xfrm>
            <a:off x="1460294" y="2242265"/>
            <a:ext cx="2403475" cy="485775"/>
          </a:xfrm>
          <a:prstGeom prst="rect">
            <a:avLst/>
          </a:prstGeom>
        </p:spPr>
        <p:txBody>
          <a:bodyPr/>
          <a:lstStyle>
            <a:lvl1pPr marL="0" indent="0">
              <a:buNone/>
              <a:defRPr sz="2400">
                <a:solidFill>
                  <a:schemeClr val="accent1"/>
                </a:solidFill>
              </a:defRPr>
            </a:lvl1pPr>
          </a:lstStyle>
          <a:p>
            <a:pPr lvl="0"/>
            <a:r>
              <a:rPr lang="zh-CN" altLang="en-US" dirty="0"/>
              <a:t>请输入您的标题</a:t>
            </a:r>
          </a:p>
        </p:txBody>
      </p:sp>
      <p:sp>
        <p:nvSpPr>
          <p:cNvPr id="12" name="文本占位符 2">
            <a:extLst>
              <a:ext uri="{FF2B5EF4-FFF2-40B4-BE49-F238E27FC236}">
                <a16:creationId xmlns:a16="http://schemas.microsoft.com/office/drawing/2014/main" id="{561169E5-4297-46BD-802B-1DED5FC60C17}"/>
              </a:ext>
            </a:extLst>
          </p:cNvPr>
          <p:cNvSpPr>
            <a:spLocks noGrp="1"/>
          </p:cNvSpPr>
          <p:nvPr>
            <p:ph type="body" sz="quarter" idx="12" hasCustomPrompt="1"/>
          </p:nvPr>
        </p:nvSpPr>
        <p:spPr>
          <a:xfrm>
            <a:off x="1460294" y="5388032"/>
            <a:ext cx="2403475" cy="485775"/>
          </a:xfrm>
          <a:prstGeom prst="rect">
            <a:avLst/>
          </a:prstGeom>
        </p:spPr>
        <p:txBody>
          <a:bodyPr/>
          <a:lstStyle>
            <a:lvl1pPr marL="0" indent="0">
              <a:buNone/>
              <a:defRPr sz="2400">
                <a:solidFill>
                  <a:schemeClr val="accent1"/>
                </a:solidFill>
              </a:defRPr>
            </a:lvl1pPr>
          </a:lstStyle>
          <a:p>
            <a:pPr lvl="0"/>
            <a:r>
              <a:rPr lang="zh-CN" altLang="en-US" dirty="0"/>
              <a:t>请输入您的标题</a:t>
            </a:r>
          </a:p>
        </p:txBody>
      </p:sp>
      <p:sp>
        <p:nvSpPr>
          <p:cNvPr id="13" name="文本占位符 2">
            <a:extLst>
              <a:ext uri="{FF2B5EF4-FFF2-40B4-BE49-F238E27FC236}">
                <a16:creationId xmlns:a16="http://schemas.microsoft.com/office/drawing/2014/main" id="{7DF1BB4D-C83B-4E24-AF2F-254AF539358A}"/>
              </a:ext>
            </a:extLst>
          </p:cNvPr>
          <p:cNvSpPr>
            <a:spLocks noGrp="1"/>
          </p:cNvSpPr>
          <p:nvPr>
            <p:ph type="body" sz="quarter" idx="13" hasCustomPrompt="1"/>
          </p:nvPr>
        </p:nvSpPr>
        <p:spPr>
          <a:xfrm>
            <a:off x="1460294" y="4601591"/>
            <a:ext cx="2403475" cy="485775"/>
          </a:xfrm>
          <a:prstGeom prst="rect">
            <a:avLst/>
          </a:prstGeom>
        </p:spPr>
        <p:txBody>
          <a:bodyPr/>
          <a:lstStyle>
            <a:lvl1pPr marL="0" indent="0">
              <a:buNone/>
              <a:defRPr sz="2400">
                <a:solidFill>
                  <a:schemeClr val="accent1"/>
                </a:solidFill>
              </a:defRPr>
            </a:lvl1pPr>
          </a:lstStyle>
          <a:p>
            <a:pPr lvl="0"/>
            <a:r>
              <a:rPr lang="zh-CN" altLang="en-US" dirty="0"/>
              <a:t>请输入您的标题</a:t>
            </a:r>
          </a:p>
        </p:txBody>
      </p:sp>
      <p:sp>
        <p:nvSpPr>
          <p:cNvPr id="14" name="文本占位符 2">
            <a:extLst>
              <a:ext uri="{FF2B5EF4-FFF2-40B4-BE49-F238E27FC236}">
                <a16:creationId xmlns:a16="http://schemas.microsoft.com/office/drawing/2014/main" id="{345E996C-0AF1-4228-88F4-986C8074621B}"/>
              </a:ext>
            </a:extLst>
          </p:cNvPr>
          <p:cNvSpPr>
            <a:spLocks noGrp="1"/>
          </p:cNvSpPr>
          <p:nvPr>
            <p:ph type="body" sz="quarter" idx="14" hasCustomPrompt="1"/>
          </p:nvPr>
        </p:nvSpPr>
        <p:spPr>
          <a:xfrm>
            <a:off x="1460294" y="3815149"/>
            <a:ext cx="2403475" cy="485775"/>
          </a:xfrm>
          <a:prstGeom prst="rect">
            <a:avLst/>
          </a:prstGeom>
        </p:spPr>
        <p:txBody>
          <a:bodyPr/>
          <a:lstStyle>
            <a:lvl1pPr marL="0" indent="0">
              <a:buNone/>
              <a:defRPr sz="2400">
                <a:solidFill>
                  <a:schemeClr val="accent1"/>
                </a:solidFill>
              </a:defRPr>
            </a:lvl1pPr>
          </a:lstStyle>
          <a:p>
            <a:pPr lvl="0"/>
            <a:r>
              <a:rPr lang="zh-CN" altLang="en-US" dirty="0"/>
              <a:t>请输入您的标题</a:t>
            </a:r>
          </a:p>
        </p:txBody>
      </p:sp>
      <p:sp>
        <p:nvSpPr>
          <p:cNvPr id="17" name="文本占位符 2">
            <a:extLst>
              <a:ext uri="{FF2B5EF4-FFF2-40B4-BE49-F238E27FC236}">
                <a16:creationId xmlns:a16="http://schemas.microsoft.com/office/drawing/2014/main" id="{D5CBBA10-17FC-416B-9481-C0D902CB3C85}"/>
              </a:ext>
            </a:extLst>
          </p:cNvPr>
          <p:cNvSpPr>
            <a:spLocks noGrp="1"/>
          </p:cNvSpPr>
          <p:nvPr>
            <p:ph type="body" sz="quarter" idx="15" hasCustomPrompt="1"/>
          </p:nvPr>
        </p:nvSpPr>
        <p:spPr>
          <a:xfrm>
            <a:off x="1460294" y="3028707"/>
            <a:ext cx="2403475" cy="485775"/>
          </a:xfrm>
          <a:prstGeom prst="rect">
            <a:avLst/>
          </a:prstGeom>
        </p:spPr>
        <p:txBody>
          <a:bodyPr/>
          <a:lstStyle>
            <a:lvl1pPr marL="0" indent="0">
              <a:buNone/>
              <a:defRPr sz="2400">
                <a:solidFill>
                  <a:schemeClr val="accent1"/>
                </a:solidFill>
              </a:defRPr>
            </a:lvl1pPr>
          </a:lstStyle>
          <a:p>
            <a:pPr lvl="0"/>
            <a:r>
              <a:rPr lang="zh-CN" altLang="en-US" dirty="0"/>
              <a:t>请输入您的标题</a:t>
            </a:r>
          </a:p>
        </p:txBody>
      </p:sp>
    </p:spTree>
    <p:extLst>
      <p:ext uri="{BB962C8B-B14F-4D97-AF65-F5344CB8AC3E}">
        <p14:creationId xmlns:p14="http://schemas.microsoft.com/office/powerpoint/2010/main" val="147393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首尾页版式4">
    <p:spTree>
      <p:nvGrpSpPr>
        <p:cNvPr id="1" name=""/>
        <p:cNvGrpSpPr/>
        <p:nvPr/>
      </p:nvGrpSpPr>
      <p:grpSpPr>
        <a:xfrm>
          <a:off x="0" y="0"/>
          <a:ext cx="0" cy="0"/>
          <a:chOff x="0" y="0"/>
          <a:chExt cx="0" cy="0"/>
        </a:xfrm>
      </p:grpSpPr>
      <p:graphicFrame>
        <p:nvGraphicFramePr>
          <p:cNvPr id="5" name="表格 3">
            <a:extLst>
              <a:ext uri="{FF2B5EF4-FFF2-40B4-BE49-F238E27FC236}">
                <a16:creationId xmlns:a16="http://schemas.microsoft.com/office/drawing/2014/main" id="{AF44DA20-AF58-4A20-A931-0B9D3A729FE6}"/>
              </a:ext>
            </a:extLst>
          </p:cNvPr>
          <p:cNvGraphicFramePr>
            <a:graphicFrameLocks noGrp="1"/>
          </p:cNvGraphicFramePr>
          <p:nvPr userDrawn="1">
            <p:extLst>
              <p:ext uri="{D42A27DB-BD31-4B8C-83A1-F6EECF244321}">
                <p14:modId xmlns:p14="http://schemas.microsoft.com/office/powerpoint/2010/main" val="4079713703"/>
              </p:ext>
            </p:extLst>
          </p:nvPr>
        </p:nvGraphicFramePr>
        <p:xfrm>
          <a:off x="0" y="0"/>
          <a:ext cx="12202728" cy="3429000"/>
        </p:xfrm>
        <a:graphic>
          <a:graphicData uri="http://schemas.openxmlformats.org/drawingml/2006/table">
            <a:tbl>
              <a:tblPr firstRow="1" bandRow="1">
                <a:tableStyleId>{5C22544A-7EE6-4342-B048-85BDC9FD1C3A}</a:tableStyleId>
              </a:tblPr>
              <a:tblGrid>
                <a:gridCol w="1525341">
                  <a:extLst>
                    <a:ext uri="{9D8B030D-6E8A-4147-A177-3AD203B41FA5}">
                      <a16:colId xmlns:a16="http://schemas.microsoft.com/office/drawing/2014/main" val="1019574351"/>
                    </a:ext>
                  </a:extLst>
                </a:gridCol>
                <a:gridCol w="1525341">
                  <a:extLst>
                    <a:ext uri="{9D8B030D-6E8A-4147-A177-3AD203B41FA5}">
                      <a16:colId xmlns:a16="http://schemas.microsoft.com/office/drawing/2014/main" val="1241306648"/>
                    </a:ext>
                  </a:extLst>
                </a:gridCol>
                <a:gridCol w="1525341">
                  <a:extLst>
                    <a:ext uri="{9D8B030D-6E8A-4147-A177-3AD203B41FA5}">
                      <a16:colId xmlns:a16="http://schemas.microsoft.com/office/drawing/2014/main" val="2554042012"/>
                    </a:ext>
                  </a:extLst>
                </a:gridCol>
                <a:gridCol w="1525341">
                  <a:extLst>
                    <a:ext uri="{9D8B030D-6E8A-4147-A177-3AD203B41FA5}">
                      <a16:colId xmlns:a16="http://schemas.microsoft.com/office/drawing/2014/main" val="2373079592"/>
                    </a:ext>
                  </a:extLst>
                </a:gridCol>
                <a:gridCol w="1525341">
                  <a:extLst>
                    <a:ext uri="{9D8B030D-6E8A-4147-A177-3AD203B41FA5}">
                      <a16:colId xmlns:a16="http://schemas.microsoft.com/office/drawing/2014/main" val="2332915736"/>
                    </a:ext>
                  </a:extLst>
                </a:gridCol>
                <a:gridCol w="1525341">
                  <a:extLst>
                    <a:ext uri="{9D8B030D-6E8A-4147-A177-3AD203B41FA5}">
                      <a16:colId xmlns:a16="http://schemas.microsoft.com/office/drawing/2014/main" val="1530205254"/>
                    </a:ext>
                  </a:extLst>
                </a:gridCol>
                <a:gridCol w="1649304">
                  <a:extLst>
                    <a:ext uri="{9D8B030D-6E8A-4147-A177-3AD203B41FA5}">
                      <a16:colId xmlns:a16="http://schemas.microsoft.com/office/drawing/2014/main" val="1839088719"/>
                    </a:ext>
                  </a:extLst>
                </a:gridCol>
                <a:gridCol w="1401378">
                  <a:extLst>
                    <a:ext uri="{9D8B030D-6E8A-4147-A177-3AD203B41FA5}">
                      <a16:colId xmlns:a16="http://schemas.microsoft.com/office/drawing/2014/main" val="991548565"/>
                    </a:ext>
                  </a:extLst>
                </a:gridCol>
              </a:tblGrid>
              <a:tr h="1143000">
                <a:tc>
                  <a:txBody>
                    <a:bodyPr/>
                    <a:lstStyle/>
                    <a:p>
                      <a:endParaRPr lang="zh-CN" altLang="en-US" dirty="0">
                        <a:latin typeface="+mn-lt"/>
                        <a:ea typeface="+mn-ea"/>
                        <a:cs typeface="+mn-ea"/>
                        <a:sym typeface="+mn-lt"/>
                      </a:endParaRPr>
                    </a:p>
                  </a:txBody>
                  <a:tcPr>
                    <a:blipFill dpi="0" rotWithShape="1">
                      <a:blip r:embed="rId2"/>
                      <a:srcRect/>
                      <a:tile tx="0" ty="0" sx="100000" sy="100000" flip="none" algn="tl"/>
                    </a:blipFill>
                  </a:tcPr>
                </a:tc>
                <a:tc>
                  <a:txBody>
                    <a:bodyPr/>
                    <a:lstStyle/>
                    <a:p>
                      <a:endParaRPr lang="zh-CN" altLang="en-US" dirty="0">
                        <a:latin typeface="+mn-lt"/>
                        <a:ea typeface="+mn-ea"/>
                        <a:cs typeface="+mn-ea"/>
                        <a:sym typeface="+mn-lt"/>
                      </a:endParaRPr>
                    </a:p>
                  </a:txBody>
                  <a:tcPr>
                    <a:blipFill dpi="0" rotWithShape="1">
                      <a:blip r:embed="rId2"/>
                      <a:srcRect/>
                      <a:tile tx="0" ty="0" sx="100000" sy="100000" flip="none" algn="tl"/>
                    </a:blipFill>
                  </a:tcPr>
                </a:tc>
                <a:tc>
                  <a:txBody>
                    <a:bodyPr/>
                    <a:lstStyle/>
                    <a:p>
                      <a:endParaRPr lang="zh-CN" altLang="en-US" dirty="0">
                        <a:latin typeface="+mn-lt"/>
                        <a:ea typeface="+mn-ea"/>
                        <a:cs typeface="+mn-ea"/>
                        <a:sym typeface="+mn-lt"/>
                      </a:endParaRPr>
                    </a:p>
                  </a:txBody>
                  <a:tcPr>
                    <a:blipFill dpi="0" rotWithShape="1">
                      <a:blip r:embed="rId2"/>
                      <a:srcRect/>
                      <a:tile tx="0" ty="0" sx="100000" sy="100000" flip="none" algn="tl"/>
                    </a:blipFill>
                  </a:tcPr>
                </a:tc>
                <a:tc>
                  <a:txBody>
                    <a:bodyPr/>
                    <a:lstStyle/>
                    <a:p>
                      <a:endParaRPr lang="zh-CN" altLang="en-US" dirty="0">
                        <a:latin typeface="+mn-lt"/>
                        <a:ea typeface="+mn-ea"/>
                        <a:cs typeface="+mn-ea"/>
                        <a:sym typeface="+mn-lt"/>
                      </a:endParaRPr>
                    </a:p>
                  </a:txBody>
                  <a:tcPr>
                    <a:blipFill dpi="0" rotWithShape="1">
                      <a:blip r:embed="rId2"/>
                      <a:srcRect/>
                      <a:tile tx="0" ty="0" sx="100000" sy="100000" flip="none" algn="tl"/>
                    </a:blipFill>
                  </a:tcPr>
                </a:tc>
                <a:tc>
                  <a:txBody>
                    <a:bodyPr/>
                    <a:lstStyle/>
                    <a:p>
                      <a:endParaRPr lang="zh-CN" altLang="en-US" dirty="0">
                        <a:latin typeface="+mn-lt"/>
                        <a:ea typeface="+mn-ea"/>
                        <a:cs typeface="+mn-ea"/>
                        <a:sym typeface="+mn-lt"/>
                      </a:endParaRPr>
                    </a:p>
                  </a:txBody>
                  <a:tcPr>
                    <a:blipFill dpi="0" rotWithShape="1">
                      <a:blip r:embed="rId2"/>
                      <a:srcRect/>
                      <a:tile tx="0" ty="0" sx="100000" sy="100000" flip="none" algn="tl"/>
                    </a:blipFill>
                  </a:tcPr>
                </a:tc>
                <a:tc>
                  <a:txBody>
                    <a:bodyPr/>
                    <a:lstStyle/>
                    <a:p>
                      <a:endParaRPr lang="zh-CN" altLang="en-US" dirty="0">
                        <a:latin typeface="+mn-lt"/>
                        <a:ea typeface="+mn-ea"/>
                        <a:cs typeface="+mn-ea"/>
                        <a:sym typeface="+mn-lt"/>
                      </a:endParaRPr>
                    </a:p>
                  </a:txBody>
                  <a:tcPr>
                    <a:blipFill dpi="0" rotWithShape="1">
                      <a:blip r:embed="rId2"/>
                      <a:srcRect/>
                      <a:tile tx="0" ty="0" sx="100000" sy="100000" flip="none" algn="tl"/>
                    </a:blipFill>
                  </a:tcPr>
                </a:tc>
                <a:tc>
                  <a:txBody>
                    <a:bodyPr/>
                    <a:lstStyle/>
                    <a:p>
                      <a:endParaRPr lang="zh-CN" altLang="en-US" dirty="0">
                        <a:latin typeface="+mn-lt"/>
                        <a:ea typeface="+mn-ea"/>
                        <a:cs typeface="+mn-ea"/>
                        <a:sym typeface="+mn-lt"/>
                      </a:endParaRPr>
                    </a:p>
                  </a:txBody>
                  <a:tcPr>
                    <a:blipFill dpi="0" rotWithShape="1">
                      <a:blip r:embed="rId2"/>
                      <a:srcRect/>
                      <a:tile tx="0" ty="0" sx="100000" sy="100000" flip="none" algn="tl"/>
                    </a:blipFill>
                  </a:tcPr>
                </a:tc>
                <a:tc>
                  <a:txBody>
                    <a:bodyPr/>
                    <a:lstStyle/>
                    <a:p>
                      <a:endParaRPr lang="zh-CN" altLang="en-US" dirty="0">
                        <a:latin typeface="+mn-lt"/>
                        <a:ea typeface="+mn-ea"/>
                        <a:cs typeface="+mn-ea"/>
                        <a:sym typeface="+mn-lt"/>
                      </a:endParaRPr>
                    </a:p>
                  </a:txBody>
                  <a:tcPr>
                    <a:blipFill dpi="0" rotWithShape="1">
                      <a:blip r:embed="rId2"/>
                      <a:srcRect/>
                      <a:tile tx="0" ty="0" sx="100000" sy="100000" flip="none" algn="tl"/>
                    </a:blipFill>
                  </a:tcPr>
                </a:tc>
                <a:extLst>
                  <a:ext uri="{0D108BD9-81ED-4DB2-BD59-A6C34878D82A}">
                    <a16:rowId xmlns:a16="http://schemas.microsoft.com/office/drawing/2014/main" val="1185763062"/>
                  </a:ext>
                </a:extLst>
              </a:tr>
              <a:tr h="1143000">
                <a:tc>
                  <a:txBody>
                    <a:bodyPr/>
                    <a:lstStyle/>
                    <a:p>
                      <a:endParaRPr lang="zh-CN" altLang="en-US" dirty="0">
                        <a:latin typeface="+mn-lt"/>
                        <a:ea typeface="+mn-ea"/>
                        <a:cs typeface="+mn-ea"/>
                        <a:sym typeface="+mn-lt"/>
                      </a:endParaRPr>
                    </a:p>
                  </a:txBody>
                  <a:tcPr>
                    <a:blipFill dpi="0" rotWithShape="1">
                      <a:blip r:embed="rId2"/>
                      <a:srcRect/>
                      <a:tile tx="0" ty="0" sx="100000" sy="100000" flip="none" algn="tl"/>
                    </a:blipFill>
                  </a:tcPr>
                </a:tc>
                <a:tc>
                  <a:txBody>
                    <a:bodyPr/>
                    <a:lstStyle/>
                    <a:p>
                      <a:endParaRPr lang="zh-CN" altLang="en-US" dirty="0">
                        <a:latin typeface="+mn-lt"/>
                        <a:ea typeface="+mn-ea"/>
                        <a:cs typeface="+mn-ea"/>
                        <a:sym typeface="+mn-lt"/>
                      </a:endParaRPr>
                    </a:p>
                  </a:txBody>
                  <a:tcPr>
                    <a:blipFill dpi="0" rotWithShape="1">
                      <a:blip r:embed="rId2"/>
                      <a:srcRect/>
                      <a:tile tx="0" ty="0" sx="100000" sy="100000" flip="none" algn="tl"/>
                    </a:blipFill>
                  </a:tcPr>
                </a:tc>
                <a:tc>
                  <a:txBody>
                    <a:bodyPr/>
                    <a:lstStyle/>
                    <a:p>
                      <a:endParaRPr lang="zh-CN" altLang="en-US" dirty="0">
                        <a:latin typeface="+mn-lt"/>
                        <a:ea typeface="+mn-ea"/>
                        <a:cs typeface="+mn-ea"/>
                        <a:sym typeface="+mn-lt"/>
                      </a:endParaRPr>
                    </a:p>
                  </a:txBody>
                  <a:tcPr>
                    <a:blipFill dpi="0" rotWithShape="1">
                      <a:blip r:embed="rId2"/>
                      <a:srcRect/>
                      <a:tile tx="0" ty="0" sx="100000" sy="100000" flip="none" algn="tl"/>
                    </a:blipFill>
                  </a:tcPr>
                </a:tc>
                <a:tc>
                  <a:txBody>
                    <a:bodyPr/>
                    <a:lstStyle/>
                    <a:p>
                      <a:endParaRPr lang="zh-CN" altLang="en-US" dirty="0">
                        <a:latin typeface="+mn-lt"/>
                        <a:ea typeface="+mn-ea"/>
                        <a:cs typeface="+mn-ea"/>
                        <a:sym typeface="+mn-lt"/>
                      </a:endParaRPr>
                    </a:p>
                  </a:txBody>
                  <a:tcPr>
                    <a:blipFill dpi="0" rotWithShape="1">
                      <a:blip r:embed="rId2"/>
                      <a:srcRect/>
                      <a:tile tx="0" ty="0" sx="100000" sy="100000" flip="none" algn="tl"/>
                    </a:blipFill>
                  </a:tcPr>
                </a:tc>
                <a:tc>
                  <a:txBody>
                    <a:bodyPr/>
                    <a:lstStyle/>
                    <a:p>
                      <a:endParaRPr lang="zh-CN" altLang="en-US" dirty="0">
                        <a:latin typeface="+mn-lt"/>
                        <a:ea typeface="+mn-ea"/>
                        <a:cs typeface="+mn-ea"/>
                        <a:sym typeface="+mn-lt"/>
                      </a:endParaRPr>
                    </a:p>
                  </a:txBody>
                  <a:tcPr>
                    <a:blipFill dpi="0" rotWithShape="1">
                      <a:blip r:embed="rId2"/>
                      <a:srcRect/>
                      <a:tile tx="0" ty="0" sx="100000" sy="100000" flip="none" algn="tl"/>
                    </a:blipFill>
                  </a:tcPr>
                </a:tc>
                <a:tc>
                  <a:txBody>
                    <a:bodyPr/>
                    <a:lstStyle/>
                    <a:p>
                      <a:endParaRPr lang="zh-CN" altLang="en-US" dirty="0">
                        <a:latin typeface="+mn-lt"/>
                        <a:ea typeface="+mn-ea"/>
                        <a:cs typeface="+mn-ea"/>
                        <a:sym typeface="+mn-lt"/>
                      </a:endParaRPr>
                    </a:p>
                  </a:txBody>
                  <a:tcPr>
                    <a:blipFill dpi="0" rotWithShape="1">
                      <a:blip r:embed="rId2"/>
                      <a:srcRect/>
                      <a:tile tx="0" ty="0" sx="100000" sy="100000" flip="none" algn="tl"/>
                    </a:blipFill>
                  </a:tcPr>
                </a:tc>
                <a:tc>
                  <a:txBody>
                    <a:bodyPr/>
                    <a:lstStyle/>
                    <a:p>
                      <a:endParaRPr lang="zh-CN" altLang="en-US" dirty="0">
                        <a:latin typeface="+mn-lt"/>
                        <a:ea typeface="+mn-ea"/>
                        <a:cs typeface="+mn-ea"/>
                        <a:sym typeface="+mn-lt"/>
                      </a:endParaRPr>
                    </a:p>
                  </a:txBody>
                  <a:tcPr>
                    <a:blipFill dpi="0" rotWithShape="1">
                      <a:blip r:embed="rId2"/>
                      <a:srcRect/>
                      <a:tile tx="0" ty="0" sx="100000" sy="100000" flip="none" algn="tl"/>
                    </a:blipFill>
                  </a:tcPr>
                </a:tc>
                <a:tc>
                  <a:txBody>
                    <a:bodyPr/>
                    <a:lstStyle/>
                    <a:p>
                      <a:endParaRPr lang="zh-CN" altLang="en-US" dirty="0">
                        <a:latin typeface="+mn-lt"/>
                        <a:ea typeface="+mn-ea"/>
                        <a:cs typeface="+mn-ea"/>
                        <a:sym typeface="+mn-lt"/>
                      </a:endParaRPr>
                    </a:p>
                  </a:txBody>
                  <a:tcPr>
                    <a:blipFill dpi="0" rotWithShape="1">
                      <a:blip r:embed="rId2"/>
                      <a:srcRect/>
                      <a:tile tx="0" ty="0" sx="100000" sy="100000" flip="none" algn="tl"/>
                    </a:blipFill>
                  </a:tcPr>
                </a:tc>
                <a:extLst>
                  <a:ext uri="{0D108BD9-81ED-4DB2-BD59-A6C34878D82A}">
                    <a16:rowId xmlns:a16="http://schemas.microsoft.com/office/drawing/2014/main" val="1160036116"/>
                  </a:ext>
                </a:extLst>
              </a:tr>
              <a:tr h="1143000">
                <a:tc>
                  <a:txBody>
                    <a:bodyPr/>
                    <a:lstStyle/>
                    <a:p>
                      <a:endParaRPr lang="zh-CN" altLang="en-US" dirty="0">
                        <a:latin typeface="+mn-lt"/>
                        <a:ea typeface="+mn-ea"/>
                        <a:cs typeface="+mn-ea"/>
                        <a:sym typeface="+mn-lt"/>
                      </a:endParaRPr>
                    </a:p>
                  </a:txBody>
                  <a:tcPr>
                    <a:solidFill>
                      <a:schemeClr val="bg1"/>
                    </a:solidFill>
                  </a:tcPr>
                </a:tc>
                <a:tc>
                  <a:txBody>
                    <a:bodyPr/>
                    <a:lstStyle/>
                    <a:p>
                      <a:endParaRPr lang="zh-CN" altLang="en-US" dirty="0">
                        <a:latin typeface="+mn-lt"/>
                        <a:ea typeface="+mn-ea"/>
                        <a:cs typeface="+mn-ea"/>
                        <a:sym typeface="+mn-lt"/>
                      </a:endParaRPr>
                    </a:p>
                  </a:txBody>
                  <a:tcPr>
                    <a:solidFill>
                      <a:schemeClr val="bg1"/>
                    </a:solidFill>
                  </a:tcPr>
                </a:tc>
                <a:tc>
                  <a:txBody>
                    <a:bodyPr/>
                    <a:lstStyle/>
                    <a:p>
                      <a:endParaRPr lang="zh-CN" altLang="en-US" dirty="0">
                        <a:latin typeface="+mn-lt"/>
                        <a:ea typeface="+mn-ea"/>
                        <a:cs typeface="+mn-ea"/>
                        <a:sym typeface="+mn-lt"/>
                      </a:endParaRPr>
                    </a:p>
                  </a:txBody>
                  <a:tcPr>
                    <a:blipFill dpi="0" rotWithShape="1">
                      <a:blip r:embed="rId2"/>
                      <a:srcRect/>
                      <a:tile tx="0" ty="0" sx="100000" sy="100000" flip="none" algn="tl"/>
                    </a:blipFill>
                  </a:tcPr>
                </a:tc>
                <a:tc>
                  <a:txBody>
                    <a:bodyPr/>
                    <a:lstStyle/>
                    <a:p>
                      <a:endParaRPr lang="zh-CN" altLang="en-US" dirty="0">
                        <a:latin typeface="+mn-lt"/>
                        <a:ea typeface="+mn-ea"/>
                        <a:cs typeface="+mn-ea"/>
                        <a:sym typeface="+mn-lt"/>
                      </a:endParaRPr>
                    </a:p>
                  </a:txBody>
                  <a:tcPr>
                    <a:blipFill dpi="0" rotWithShape="1">
                      <a:blip r:embed="rId2"/>
                      <a:srcRect/>
                      <a:tile tx="0" ty="0" sx="100000" sy="100000" flip="none" algn="tl"/>
                    </a:blipFill>
                  </a:tcPr>
                </a:tc>
                <a:tc>
                  <a:txBody>
                    <a:bodyPr/>
                    <a:lstStyle/>
                    <a:p>
                      <a:endParaRPr lang="zh-CN" altLang="en-US" dirty="0">
                        <a:latin typeface="+mn-lt"/>
                        <a:ea typeface="+mn-ea"/>
                        <a:cs typeface="+mn-ea"/>
                        <a:sym typeface="+mn-lt"/>
                      </a:endParaRPr>
                    </a:p>
                  </a:txBody>
                  <a:tcPr>
                    <a:blipFill dpi="0" rotWithShape="1">
                      <a:blip r:embed="rId2"/>
                      <a:srcRect/>
                      <a:tile tx="0" ty="0" sx="100000" sy="100000" flip="none" algn="tl"/>
                    </a:blipFill>
                  </a:tcPr>
                </a:tc>
                <a:tc>
                  <a:txBody>
                    <a:bodyPr/>
                    <a:lstStyle/>
                    <a:p>
                      <a:endParaRPr lang="zh-CN" altLang="en-US" dirty="0">
                        <a:latin typeface="+mn-lt"/>
                        <a:ea typeface="+mn-ea"/>
                        <a:cs typeface="+mn-ea"/>
                        <a:sym typeface="+mn-lt"/>
                      </a:endParaRPr>
                    </a:p>
                  </a:txBody>
                  <a:tcPr>
                    <a:blipFill dpi="0" rotWithShape="1">
                      <a:blip r:embed="rId2"/>
                      <a:srcRect/>
                      <a:tile tx="0" ty="0" sx="100000" sy="100000" flip="none" algn="tl"/>
                    </a:blipFill>
                  </a:tcPr>
                </a:tc>
                <a:tc>
                  <a:txBody>
                    <a:bodyPr/>
                    <a:lstStyle/>
                    <a:p>
                      <a:endParaRPr lang="zh-CN" altLang="en-US" dirty="0">
                        <a:latin typeface="+mn-lt"/>
                        <a:ea typeface="+mn-ea"/>
                        <a:cs typeface="+mn-ea"/>
                        <a:sym typeface="+mn-lt"/>
                      </a:endParaRPr>
                    </a:p>
                  </a:txBody>
                  <a:tcPr>
                    <a:solidFill>
                      <a:schemeClr val="bg1"/>
                    </a:solidFill>
                  </a:tcPr>
                </a:tc>
                <a:tc>
                  <a:txBody>
                    <a:bodyPr/>
                    <a:lstStyle/>
                    <a:p>
                      <a:endParaRPr lang="zh-CN" altLang="en-US" dirty="0">
                        <a:latin typeface="+mn-lt"/>
                        <a:ea typeface="+mn-ea"/>
                        <a:cs typeface="+mn-ea"/>
                        <a:sym typeface="+mn-lt"/>
                      </a:endParaRPr>
                    </a:p>
                  </a:txBody>
                  <a:tcPr>
                    <a:solidFill>
                      <a:schemeClr val="bg1"/>
                    </a:solidFill>
                  </a:tcPr>
                </a:tc>
                <a:extLst>
                  <a:ext uri="{0D108BD9-81ED-4DB2-BD59-A6C34878D82A}">
                    <a16:rowId xmlns:a16="http://schemas.microsoft.com/office/drawing/2014/main" val="3434828293"/>
                  </a:ext>
                </a:extLst>
              </a:tr>
            </a:tbl>
          </a:graphicData>
        </a:graphic>
      </p:graphicFrame>
      <p:pic>
        <p:nvPicPr>
          <p:cNvPr id="6" name="图片 5">
            <a:extLst>
              <a:ext uri="{FF2B5EF4-FFF2-40B4-BE49-F238E27FC236}">
                <a16:creationId xmlns:a16="http://schemas.microsoft.com/office/drawing/2014/main" id="{456B768C-CFAB-461D-BBDC-37A6AC0B500D}"/>
              </a:ext>
            </a:extLst>
          </p:cNvPr>
          <p:cNvPicPr>
            <a:picLocks noChangeAspect="1"/>
          </p:cNvPicPr>
          <p:nvPr userDrawn="1"/>
        </p:nvPicPr>
        <p:blipFill rotWithShape="1">
          <a:blip r:embed="rId3">
            <a:clrChange>
              <a:clrFrom>
                <a:srgbClr val="FCFEFC"/>
              </a:clrFrom>
              <a:clrTo>
                <a:srgbClr val="FCFEFC">
                  <a:alpha val="0"/>
                </a:srgbClr>
              </a:clrTo>
            </a:clrChange>
            <a:extLst>
              <a:ext uri="{28A0092B-C50C-407E-A947-70E740481C1C}">
                <a14:useLocalDpi xmlns:a14="http://schemas.microsoft.com/office/drawing/2010/main" val="0"/>
              </a:ext>
            </a:extLst>
          </a:blip>
          <a:srcRect l="50000"/>
          <a:stretch/>
        </p:blipFill>
        <p:spPr>
          <a:xfrm>
            <a:off x="9159491" y="2276912"/>
            <a:ext cx="2967037" cy="1134588"/>
          </a:xfrm>
          <a:prstGeom prst="rect">
            <a:avLst/>
          </a:prstGeom>
        </p:spPr>
      </p:pic>
      <p:pic>
        <p:nvPicPr>
          <p:cNvPr id="7" name="图片 6">
            <a:extLst>
              <a:ext uri="{FF2B5EF4-FFF2-40B4-BE49-F238E27FC236}">
                <a16:creationId xmlns:a16="http://schemas.microsoft.com/office/drawing/2014/main" id="{5A380E0A-EE34-4DA4-84CD-287F1C0218F7}"/>
              </a:ext>
            </a:extLst>
          </p:cNvPr>
          <p:cNvPicPr>
            <a:picLocks noChangeAspect="1"/>
          </p:cNvPicPr>
          <p:nvPr userDrawn="1"/>
        </p:nvPicPr>
        <p:blipFill rotWithShape="1">
          <a:blip r:embed="rId3">
            <a:clrChange>
              <a:clrFrom>
                <a:srgbClr val="FCFEFC"/>
              </a:clrFrom>
              <a:clrTo>
                <a:srgbClr val="FCFEFC">
                  <a:alpha val="0"/>
                </a:srgbClr>
              </a:clrTo>
            </a:clrChange>
            <a:extLst>
              <a:ext uri="{28A0092B-C50C-407E-A947-70E740481C1C}">
                <a14:useLocalDpi xmlns:a14="http://schemas.microsoft.com/office/drawing/2010/main" val="0"/>
              </a:ext>
            </a:extLst>
          </a:blip>
          <a:srcRect r="50000"/>
          <a:stretch/>
        </p:blipFill>
        <p:spPr>
          <a:xfrm>
            <a:off x="161926" y="2276912"/>
            <a:ext cx="2967037" cy="1134588"/>
          </a:xfrm>
          <a:prstGeom prst="rect">
            <a:avLst/>
          </a:prstGeom>
        </p:spPr>
      </p:pic>
      <p:sp>
        <p:nvSpPr>
          <p:cNvPr id="22" name="矩形 21">
            <a:extLst>
              <a:ext uri="{FF2B5EF4-FFF2-40B4-BE49-F238E27FC236}">
                <a16:creationId xmlns:a16="http://schemas.microsoft.com/office/drawing/2014/main" id="{4C6002D3-A5E1-4EE9-8E72-CD94A9382854}"/>
              </a:ext>
            </a:extLst>
          </p:cNvPr>
          <p:cNvSpPr/>
          <p:nvPr userDrawn="1"/>
        </p:nvSpPr>
        <p:spPr>
          <a:xfrm>
            <a:off x="0" y="3408156"/>
            <a:ext cx="12192000"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cs typeface="+mn-ea"/>
              <a:sym typeface="+mn-lt"/>
            </a:endParaRPr>
          </a:p>
        </p:txBody>
      </p:sp>
      <p:sp>
        <p:nvSpPr>
          <p:cNvPr id="15" name="文本占位符 14">
            <a:extLst>
              <a:ext uri="{FF2B5EF4-FFF2-40B4-BE49-F238E27FC236}">
                <a16:creationId xmlns:a16="http://schemas.microsoft.com/office/drawing/2014/main" id="{70FA3D91-611D-4E7E-AD37-3B5BF7C4E8AB}"/>
              </a:ext>
            </a:extLst>
          </p:cNvPr>
          <p:cNvSpPr>
            <a:spLocks noGrp="1"/>
          </p:cNvSpPr>
          <p:nvPr>
            <p:ph type="body" sz="quarter" idx="11" hasCustomPrompt="1"/>
          </p:nvPr>
        </p:nvSpPr>
        <p:spPr>
          <a:xfrm>
            <a:off x="1716867" y="4028266"/>
            <a:ext cx="8694098" cy="766787"/>
          </a:xfrm>
          <a:prstGeom prst="rect">
            <a:avLst/>
          </a:prstGeom>
        </p:spPr>
        <p:txBody>
          <a:bodyPr/>
          <a:lstStyle>
            <a:lvl1pPr marL="0" indent="0" algn="ctr">
              <a:buNone/>
              <a:defRPr sz="4800" b="1">
                <a:solidFill>
                  <a:schemeClr val="accent1"/>
                </a:solidFill>
              </a:defRPr>
            </a:lvl1pPr>
          </a:lstStyle>
          <a:p>
            <a:pPr lvl="0"/>
            <a:r>
              <a:rPr lang="zh-CN" altLang="en-US" dirty="0"/>
              <a:t>在此输入标题</a:t>
            </a:r>
          </a:p>
        </p:txBody>
      </p:sp>
      <p:sp>
        <p:nvSpPr>
          <p:cNvPr id="23" name="文本占位符 14">
            <a:extLst>
              <a:ext uri="{FF2B5EF4-FFF2-40B4-BE49-F238E27FC236}">
                <a16:creationId xmlns:a16="http://schemas.microsoft.com/office/drawing/2014/main" id="{ED1AF89E-17A3-4BA6-B697-25C89AF19376}"/>
              </a:ext>
            </a:extLst>
          </p:cNvPr>
          <p:cNvSpPr>
            <a:spLocks noGrp="1"/>
          </p:cNvSpPr>
          <p:nvPr>
            <p:ph type="body" sz="quarter" idx="12" hasCustomPrompt="1"/>
          </p:nvPr>
        </p:nvSpPr>
        <p:spPr>
          <a:xfrm>
            <a:off x="1764993" y="4849537"/>
            <a:ext cx="8635138" cy="333450"/>
          </a:xfrm>
          <a:prstGeom prst="rect">
            <a:avLst/>
          </a:prstGeom>
        </p:spPr>
        <p:txBody>
          <a:bodyPr/>
          <a:lstStyle>
            <a:lvl1pPr marL="0" indent="0" algn="ctr">
              <a:buNone/>
              <a:defRPr sz="1800" b="0">
                <a:solidFill>
                  <a:schemeClr val="accent1"/>
                </a:solidFill>
                <a:latin typeface="Arial" panose="020B0604020202020204" pitchFamily="34" charset="0"/>
                <a:cs typeface="Arial" panose="020B0604020202020204" pitchFamily="34" charset="0"/>
              </a:defRPr>
            </a:lvl1pPr>
          </a:lstStyle>
          <a:p>
            <a:pPr algn="dist"/>
            <a:r>
              <a:rPr lang="zh-CN" altLang="en-US" dirty="0">
                <a:solidFill>
                  <a:schemeClr val="accent1"/>
                </a:solidFill>
                <a:cs typeface="+mn-ea"/>
                <a:sym typeface="+mn-lt"/>
              </a:rPr>
              <a:t>General template for Tianjin Normal University report and defense</a:t>
            </a:r>
          </a:p>
        </p:txBody>
      </p:sp>
    </p:spTree>
    <p:extLst>
      <p:ext uri="{BB962C8B-B14F-4D97-AF65-F5344CB8AC3E}">
        <p14:creationId xmlns:p14="http://schemas.microsoft.com/office/powerpoint/2010/main" val="1153475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目录页版式4">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41091C0-2A93-41D7-AA9B-D4AFFB37D142}"/>
              </a:ext>
            </a:extLst>
          </p:cNvPr>
          <p:cNvGrpSpPr/>
          <p:nvPr userDrawn="1"/>
        </p:nvGrpSpPr>
        <p:grpSpPr>
          <a:xfrm>
            <a:off x="119063" y="115888"/>
            <a:ext cx="11953875" cy="6626225"/>
            <a:chOff x="119063" y="115888"/>
            <a:chExt cx="11953875" cy="6626225"/>
          </a:xfrm>
        </p:grpSpPr>
        <p:pic>
          <p:nvPicPr>
            <p:cNvPr id="5" name="图片 4">
              <a:extLst>
                <a:ext uri="{FF2B5EF4-FFF2-40B4-BE49-F238E27FC236}">
                  <a16:creationId xmlns:a16="http://schemas.microsoft.com/office/drawing/2014/main" id="{D2AEA250-8953-4DA7-88DE-517C3FA1BAEF}"/>
                </a:ext>
              </a:extLst>
            </p:cNvPr>
            <p:cNvPicPr>
              <a:picLocks noChangeAspect="1"/>
            </p:cNvPicPr>
            <p:nvPr/>
          </p:nvPicPr>
          <p:blipFill>
            <a:blip r:embed="rId2">
              <a:extLst>
                <a:ext uri="{28A0092B-C50C-407E-A947-70E740481C1C}">
                  <a14:useLocalDpi xmlns:a14="http://schemas.microsoft.com/office/drawing/2010/main" val="0"/>
                </a:ext>
              </a:extLst>
            </a:blip>
            <a:srcRect l="66352" t="4593" r="2822"/>
            <a:stretch>
              <a:fillRect/>
            </a:stretch>
          </p:blipFill>
          <p:spPr>
            <a:xfrm>
              <a:off x="10772557" y="4516440"/>
              <a:ext cx="1300379" cy="2225673"/>
            </a:xfrm>
            <a:custGeom>
              <a:avLst/>
              <a:gdLst>
                <a:gd name="connsiteX0" fmla="*/ 0 w 1300379"/>
                <a:gd name="connsiteY0" fmla="*/ 0 h 2225673"/>
                <a:gd name="connsiteX1" fmla="*/ 1300379 w 1300379"/>
                <a:gd name="connsiteY1" fmla="*/ 0 h 2225673"/>
                <a:gd name="connsiteX2" fmla="*/ 1300379 w 1300379"/>
                <a:gd name="connsiteY2" fmla="*/ 2225673 h 2225673"/>
                <a:gd name="connsiteX3" fmla="*/ 0 w 1300379"/>
                <a:gd name="connsiteY3" fmla="*/ 2225673 h 2225673"/>
              </a:gdLst>
              <a:ahLst/>
              <a:cxnLst>
                <a:cxn ang="0">
                  <a:pos x="connsiteX0" y="connsiteY0"/>
                </a:cxn>
                <a:cxn ang="0">
                  <a:pos x="connsiteX1" y="connsiteY1"/>
                </a:cxn>
                <a:cxn ang="0">
                  <a:pos x="connsiteX2" y="connsiteY2"/>
                </a:cxn>
                <a:cxn ang="0">
                  <a:pos x="connsiteX3" y="connsiteY3"/>
                </a:cxn>
              </a:cxnLst>
              <a:rect l="l" t="t" r="r" b="b"/>
              <a:pathLst>
                <a:path w="1300379" h="2225673">
                  <a:moveTo>
                    <a:pt x="0" y="0"/>
                  </a:moveTo>
                  <a:lnTo>
                    <a:pt x="1300379" y="0"/>
                  </a:lnTo>
                  <a:lnTo>
                    <a:pt x="1300379" y="2225673"/>
                  </a:lnTo>
                  <a:lnTo>
                    <a:pt x="0" y="2225673"/>
                  </a:lnTo>
                  <a:close/>
                </a:path>
              </a:pathLst>
            </a:custGeom>
          </p:spPr>
        </p:pic>
        <p:pic>
          <p:nvPicPr>
            <p:cNvPr id="6" name="图片 5">
              <a:extLst>
                <a:ext uri="{FF2B5EF4-FFF2-40B4-BE49-F238E27FC236}">
                  <a16:creationId xmlns:a16="http://schemas.microsoft.com/office/drawing/2014/main" id="{B63F4205-3B2B-4D55-B962-4DDF8C0AF73A}"/>
                </a:ext>
              </a:extLst>
            </p:cNvPr>
            <p:cNvPicPr>
              <a:picLocks noChangeAspect="1"/>
            </p:cNvPicPr>
            <p:nvPr/>
          </p:nvPicPr>
          <p:blipFill>
            <a:blip r:embed="rId3">
              <a:extLst>
                <a:ext uri="{28A0092B-C50C-407E-A947-70E740481C1C}">
                  <a14:useLocalDpi xmlns:a14="http://schemas.microsoft.com/office/drawing/2010/main" val="0"/>
                </a:ext>
              </a:extLst>
            </a:blip>
            <a:srcRect l="2600" t="13763" r="52185" b="8203"/>
            <a:stretch>
              <a:fillRect/>
            </a:stretch>
          </p:blipFill>
          <p:spPr>
            <a:xfrm>
              <a:off x="3243948" y="115889"/>
              <a:ext cx="1580197" cy="1827212"/>
            </a:xfrm>
            <a:custGeom>
              <a:avLst/>
              <a:gdLst>
                <a:gd name="connsiteX0" fmla="*/ 0 w 1580197"/>
                <a:gd name="connsiteY0" fmla="*/ 0 h 1827212"/>
                <a:gd name="connsiteX1" fmla="*/ 1580197 w 1580197"/>
                <a:gd name="connsiteY1" fmla="*/ 0 h 1827212"/>
                <a:gd name="connsiteX2" fmla="*/ 1580197 w 1580197"/>
                <a:gd name="connsiteY2" fmla="*/ 1827212 h 1827212"/>
                <a:gd name="connsiteX3" fmla="*/ 0 w 1580197"/>
                <a:gd name="connsiteY3" fmla="*/ 1827212 h 1827212"/>
              </a:gdLst>
              <a:ahLst/>
              <a:cxnLst>
                <a:cxn ang="0">
                  <a:pos x="connsiteX0" y="connsiteY0"/>
                </a:cxn>
                <a:cxn ang="0">
                  <a:pos x="connsiteX1" y="connsiteY1"/>
                </a:cxn>
                <a:cxn ang="0">
                  <a:pos x="connsiteX2" y="connsiteY2"/>
                </a:cxn>
                <a:cxn ang="0">
                  <a:pos x="connsiteX3" y="connsiteY3"/>
                </a:cxn>
              </a:cxnLst>
              <a:rect l="l" t="t" r="r" b="b"/>
              <a:pathLst>
                <a:path w="1580197" h="1827212">
                  <a:moveTo>
                    <a:pt x="0" y="0"/>
                  </a:moveTo>
                  <a:lnTo>
                    <a:pt x="1580197" y="0"/>
                  </a:lnTo>
                  <a:lnTo>
                    <a:pt x="1580197" y="1827212"/>
                  </a:lnTo>
                  <a:lnTo>
                    <a:pt x="0" y="1827212"/>
                  </a:lnTo>
                  <a:close/>
                </a:path>
              </a:pathLst>
            </a:custGeom>
          </p:spPr>
        </p:pic>
        <p:pic>
          <p:nvPicPr>
            <p:cNvPr id="7" name="图片 6">
              <a:extLst>
                <a:ext uri="{FF2B5EF4-FFF2-40B4-BE49-F238E27FC236}">
                  <a16:creationId xmlns:a16="http://schemas.microsoft.com/office/drawing/2014/main" id="{2408B932-FF33-4DDB-B68F-434DF748D262}"/>
                </a:ext>
              </a:extLst>
            </p:cNvPr>
            <p:cNvPicPr>
              <a:picLocks noChangeAspect="1"/>
            </p:cNvPicPr>
            <p:nvPr/>
          </p:nvPicPr>
          <p:blipFill>
            <a:blip r:embed="rId4">
              <a:extLst>
                <a:ext uri="{28A0092B-C50C-407E-A947-70E740481C1C}">
                  <a14:useLocalDpi xmlns:a14="http://schemas.microsoft.com/office/drawing/2010/main" val="0"/>
                </a:ext>
              </a:extLst>
            </a:blip>
            <a:srcRect l="10818" t="30187" r="59560"/>
            <a:stretch>
              <a:fillRect/>
            </a:stretch>
          </p:blipFill>
          <p:spPr>
            <a:xfrm>
              <a:off x="119063" y="2116138"/>
              <a:ext cx="2929579" cy="4625974"/>
            </a:xfrm>
            <a:custGeom>
              <a:avLst/>
              <a:gdLst>
                <a:gd name="connsiteX0" fmla="*/ 0 w 2929579"/>
                <a:gd name="connsiteY0" fmla="*/ 0 h 4625974"/>
                <a:gd name="connsiteX1" fmla="*/ 2929579 w 2929579"/>
                <a:gd name="connsiteY1" fmla="*/ 0 h 4625974"/>
                <a:gd name="connsiteX2" fmla="*/ 2929579 w 2929579"/>
                <a:gd name="connsiteY2" fmla="*/ 4625974 h 4625974"/>
                <a:gd name="connsiteX3" fmla="*/ 0 w 2929579"/>
                <a:gd name="connsiteY3" fmla="*/ 4625974 h 4625974"/>
              </a:gdLst>
              <a:ahLst/>
              <a:cxnLst>
                <a:cxn ang="0">
                  <a:pos x="connsiteX0" y="connsiteY0"/>
                </a:cxn>
                <a:cxn ang="0">
                  <a:pos x="connsiteX1" y="connsiteY1"/>
                </a:cxn>
                <a:cxn ang="0">
                  <a:pos x="connsiteX2" y="connsiteY2"/>
                </a:cxn>
                <a:cxn ang="0">
                  <a:pos x="connsiteX3" y="connsiteY3"/>
                </a:cxn>
              </a:cxnLst>
              <a:rect l="l" t="t" r="r" b="b"/>
              <a:pathLst>
                <a:path w="2929579" h="4625974">
                  <a:moveTo>
                    <a:pt x="0" y="0"/>
                  </a:moveTo>
                  <a:lnTo>
                    <a:pt x="2929579" y="0"/>
                  </a:lnTo>
                  <a:lnTo>
                    <a:pt x="2929579" y="4625974"/>
                  </a:lnTo>
                  <a:lnTo>
                    <a:pt x="0" y="4625974"/>
                  </a:lnTo>
                  <a:close/>
                </a:path>
              </a:pathLst>
            </a:custGeom>
          </p:spPr>
        </p:pic>
        <p:pic>
          <p:nvPicPr>
            <p:cNvPr id="8" name="图片 7">
              <a:extLst>
                <a:ext uri="{FF2B5EF4-FFF2-40B4-BE49-F238E27FC236}">
                  <a16:creationId xmlns:a16="http://schemas.microsoft.com/office/drawing/2014/main" id="{20A0E89D-E8CA-4BEF-9425-43EC2CB049D7}"/>
                </a:ext>
              </a:extLst>
            </p:cNvPr>
            <p:cNvPicPr>
              <a:picLocks noChangeAspect="1"/>
            </p:cNvPicPr>
            <p:nvPr/>
          </p:nvPicPr>
          <p:blipFill>
            <a:blip r:embed="rId5">
              <a:extLst>
                <a:ext uri="{28A0092B-C50C-407E-A947-70E740481C1C}">
                  <a14:useLocalDpi xmlns:a14="http://schemas.microsoft.com/office/drawing/2010/main" val="0"/>
                </a:ext>
              </a:extLst>
            </a:blip>
            <a:srcRect l="48438" t="29580" r="38602"/>
            <a:stretch>
              <a:fillRect/>
            </a:stretch>
          </p:blipFill>
          <p:spPr>
            <a:xfrm>
              <a:off x="3243949" y="2116139"/>
              <a:ext cx="1580197" cy="4527548"/>
            </a:xfrm>
            <a:custGeom>
              <a:avLst/>
              <a:gdLst>
                <a:gd name="connsiteX0" fmla="*/ 0 w 1580197"/>
                <a:gd name="connsiteY0" fmla="*/ 0 h 4527548"/>
                <a:gd name="connsiteX1" fmla="*/ 1580197 w 1580197"/>
                <a:gd name="connsiteY1" fmla="*/ 0 h 4527548"/>
                <a:gd name="connsiteX2" fmla="*/ 1580197 w 1580197"/>
                <a:gd name="connsiteY2" fmla="*/ 4527548 h 4527548"/>
                <a:gd name="connsiteX3" fmla="*/ 0 w 1580197"/>
                <a:gd name="connsiteY3" fmla="*/ 4527548 h 4527548"/>
              </a:gdLst>
              <a:ahLst/>
              <a:cxnLst>
                <a:cxn ang="0">
                  <a:pos x="connsiteX0" y="connsiteY0"/>
                </a:cxn>
                <a:cxn ang="0">
                  <a:pos x="connsiteX1" y="connsiteY1"/>
                </a:cxn>
                <a:cxn ang="0">
                  <a:pos x="connsiteX2" y="connsiteY2"/>
                </a:cxn>
                <a:cxn ang="0">
                  <a:pos x="connsiteX3" y="connsiteY3"/>
                </a:cxn>
              </a:cxnLst>
              <a:rect l="l" t="t" r="r" b="b"/>
              <a:pathLst>
                <a:path w="1580197" h="4527548">
                  <a:moveTo>
                    <a:pt x="0" y="0"/>
                  </a:moveTo>
                  <a:lnTo>
                    <a:pt x="1580197" y="0"/>
                  </a:lnTo>
                  <a:lnTo>
                    <a:pt x="1580197" y="4527548"/>
                  </a:lnTo>
                  <a:lnTo>
                    <a:pt x="0" y="4527548"/>
                  </a:lnTo>
                  <a:close/>
                </a:path>
              </a:pathLst>
            </a:custGeom>
          </p:spPr>
        </p:pic>
        <p:pic>
          <p:nvPicPr>
            <p:cNvPr id="9" name="图片 8">
              <a:extLst>
                <a:ext uri="{FF2B5EF4-FFF2-40B4-BE49-F238E27FC236}">
                  <a16:creationId xmlns:a16="http://schemas.microsoft.com/office/drawing/2014/main" id="{F9AC6B87-C480-4777-A96C-5614813912C7}"/>
                </a:ext>
              </a:extLst>
            </p:cNvPr>
            <p:cNvPicPr>
              <a:picLocks noChangeAspect="1"/>
            </p:cNvPicPr>
            <p:nvPr/>
          </p:nvPicPr>
          <p:blipFill>
            <a:blip r:embed="rId6">
              <a:extLst>
                <a:ext uri="{28A0092B-C50C-407E-A947-70E740481C1C}">
                  <a14:useLocalDpi xmlns:a14="http://schemas.microsoft.com/office/drawing/2010/main" val="0"/>
                </a:ext>
              </a:extLst>
            </a:blip>
            <a:srcRect l="48291" t="6023" r="10257"/>
            <a:stretch>
              <a:fillRect/>
            </a:stretch>
          </p:blipFill>
          <p:spPr>
            <a:xfrm>
              <a:off x="10772560" y="2592388"/>
              <a:ext cx="1300378" cy="1808162"/>
            </a:xfrm>
            <a:custGeom>
              <a:avLst/>
              <a:gdLst>
                <a:gd name="connsiteX0" fmla="*/ 0 w 1300378"/>
                <a:gd name="connsiteY0" fmla="*/ 0 h 1808162"/>
                <a:gd name="connsiteX1" fmla="*/ 1300378 w 1300378"/>
                <a:gd name="connsiteY1" fmla="*/ 0 h 1808162"/>
                <a:gd name="connsiteX2" fmla="*/ 1300378 w 1300378"/>
                <a:gd name="connsiteY2" fmla="*/ 1808162 h 1808162"/>
                <a:gd name="connsiteX3" fmla="*/ 0 w 1300378"/>
                <a:gd name="connsiteY3" fmla="*/ 1808162 h 1808162"/>
              </a:gdLst>
              <a:ahLst/>
              <a:cxnLst>
                <a:cxn ang="0">
                  <a:pos x="connsiteX0" y="connsiteY0"/>
                </a:cxn>
                <a:cxn ang="0">
                  <a:pos x="connsiteX1" y="connsiteY1"/>
                </a:cxn>
                <a:cxn ang="0">
                  <a:pos x="connsiteX2" y="connsiteY2"/>
                </a:cxn>
                <a:cxn ang="0">
                  <a:pos x="connsiteX3" y="connsiteY3"/>
                </a:cxn>
              </a:cxnLst>
              <a:rect l="l" t="t" r="r" b="b"/>
              <a:pathLst>
                <a:path w="1300378" h="1808162">
                  <a:moveTo>
                    <a:pt x="0" y="0"/>
                  </a:moveTo>
                  <a:lnTo>
                    <a:pt x="1300378" y="0"/>
                  </a:lnTo>
                  <a:lnTo>
                    <a:pt x="1300378" y="1808162"/>
                  </a:lnTo>
                  <a:lnTo>
                    <a:pt x="0" y="1808162"/>
                  </a:lnTo>
                  <a:close/>
                </a:path>
              </a:pathLst>
            </a:custGeom>
          </p:spPr>
        </p:pic>
        <p:pic>
          <p:nvPicPr>
            <p:cNvPr id="10" name="图片 9">
              <a:extLst>
                <a:ext uri="{FF2B5EF4-FFF2-40B4-BE49-F238E27FC236}">
                  <a16:creationId xmlns:a16="http://schemas.microsoft.com/office/drawing/2014/main" id="{3687BE0D-0552-49CA-B6DF-2759E9935612}"/>
                </a:ext>
              </a:extLst>
            </p:cNvPr>
            <p:cNvPicPr>
              <a:picLocks noChangeAspect="1"/>
            </p:cNvPicPr>
            <p:nvPr/>
          </p:nvPicPr>
          <p:blipFill>
            <a:blip r:embed="rId7">
              <a:extLst>
                <a:ext uri="{28A0092B-C50C-407E-A947-70E740481C1C}">
                  <a14:useLocalDpi xmlns:a14="http://schemas.microsoft.com/office/drawing/2010/main" val="0"/>
                </a:ext>
              </a:extLst>
            </a:blip>
            <a:srcRect l="13785" t="2737" r="29631"/>
            <a:stretch>
              <a:fillRect/>
            </a:stretch>
          </p:blipFill>
          <p:spPr>
            <a:xfrm>
              <a:off x="10029610" y="115888"/>
              <a:ext cx="2043326" cy="2341562"/>
            </a:xfrm>
            <a:custGeom>
              <a:avLst/>
              <a:gdLst>
                <a:gd name="connsiteX0" fmla="*/ 0 w 2043326"/>
                <a:gd name="connsiteY0" fmla="*/ 0 h 2341562"/>
                <a:gd name="connsiteX1" fmla="*/ 2043326 w 2043326"/>
                <a:gd name="connsiteY1" fmla="*/ 0 h 2341562"/>
                <a:gd name="connsiteX2" fmla="*/ 2043326 w 2043326"/>
                <a:gd name="connsiteY2" fmla="*/ 2341562 h 2341562"/>
                <a:gd name="connsiteX3" fmla="*/ 0 w 2043326"/>
                <a:gd name="connsiteY3" fmla="*/ 2341562 h 2341562"/>
              </a:gdLst>
              <a:ahLst/>
              <a:cxnLst>
                <a:cxn ang="0">
                  <a:pos x="connsiteX0" y="connsiteY0"/>
                </a:cxn>
                <a:cxn ang="0">
                  <a:pos x="connsiteX1" y="connsiteY1"/>
                </a:cxn>
                <a:cxn ang="0">
                  <a:pos x="connsiteX2" y="connsiteY2"/>
                </a:cxn>
                <a:cxn ang="0">
                  <a:pos x="connsiteX3" y="connsiteY3"/>
                </a:cxn>
              </a:cxnLst>
              <a:rect l="l" t="t" r="r" b="b"/>
              <a:pathLst>
                <a:path w="2043326" h="2341562">
                  <a:moveTo>
                    <a:pt x="0" y="0"/>
                  </a:moveTo>
                  <a:lnTo>
                    <a:pt x="2043326" y="0"/>
                  </a:lnTo>
                  <a:lnTo>
                    <a:pt x="2043326" y="2341562"/>
                  </a:lnTo>
                  <a:lnTo>
                    <a:pt x="0" y="2341562"/>
                  </a:lnTo>
                  <a:close/>
                </a:path>
              </a:pathLst>
            </a:custGeom>
          </p:spPr>
        </p:pic>
        <p:pic>
          <p:nvPicPr>
            <p:cNvPr id="11" name="图片 10">
              <a:extLst>
                <a:ext uri="{FF2B5EF4-FFF2-40B4-BE49-F238E27FC236}">
                  <a16:creationId xmlns:a16="http://schemas.microsoft.com/office/drawing/2014/main" id="{53A8885B-1FD3-4B11-A4C7-4F9E7695DE20}"/>
                </a:ext>
              </a:extLst>
            </p:cNvPr>
            <p:cNvPicPr>
              <a:picLocks noChangeAspect="1"/>
            </p:cNvPicPr>
            <p:nvPr/>
          </p:nvPicPr>
          <p:blipFill>
            <a:blip r:embed="rId8">
              <a:extLst>
                <a:ext uri="{28A0092B-C50C-407E-A947-70E740481C1C}">
                  <a14:useLocalDpi xmlns:a14="http://schemas.microsoft.com/office/drawing/2010/main" val="0"/>
                </a:ext>
              </a:extLst>
            </a:blip>
            <a:srcRect l="26513" t="8001" r="27840" b="8001"/>
            <a:stretch>
              <a:fillRect/>
            </a:stretch>
          </p:blipFill>
          <p:spPr>
            <a:xfrm>
              <a:off x="7896004" y="115888"/>
              <a:ext cx="1895698" cy="2341562"/>
            </a:xfrm>
            <a:custGeom>
              <a:avLst/>
              <a:gdLst>
                <a:gd name="connsiteX0" fmla="*/ 0 w 1895698"/>
                <a:gd name="connsiteY0" fmla="*/ 0 h 2341562"/>
                <a:gd name="connsiteX1" fmla="*/ 1895698 w 1895698"/>
                <a:gd name="connsiteY1" fmla="*/ 0 h 2341562"/>
                <a:gd name="connsiteX2" fmla="*/ 1895698 w 1895698"/>
                <a:gd name="connsiteY2" fmla="*/ 2341562 h 2341562"/>
                <a:gd name="connsiteX3" fmla="*/ 0 w 1895698"/>
                <a:gd name="connsiteY3" fmla="*/ 2341562 h 2341562"/>
              </a:gdLst>
              <a:ahLst/>
              <a:cxnLst>
                <a:cxn ang="0">
                  <a:pos x="connsiteX0" y="connsiteY0"/>
                </a:cxn>
                <a:cxn ang="0">
                  <a:pos x="connsiteX1" y="connsiteY1"/>
                </a:cxn>
                <a:cxn ang="0">
                  <a:pos x="connsiteX2" y="connsiteY2"/>
                </a:cxn>
                <a:cxn ang="0">
                  <a:pos x="connsiteX3" y="connsiteY3"/>
                </a:cxn>
              </a:cxnLst>
              <a:rect l="l" t="t" r="r" b="b"/>
              <a:pathLst>
                <a:path w="1895698" h="2341562">
                  <a:moveTo>
                    <a:pt x="0" y="0"/>
                  </a:moveTo>
                  <a:lnTo>
                    <a:pt x="1895698" y="0"/>
                  </a:lnTo>
                  <a:lnTo>
                    <a:pt x="1895698" y="2341562"/>
                  </a:lnTo>
                  <a:lnTo>
                    <a:pt x="0" y="2341562"/>
                  </a:lnTo>
                  <a:close/>
                </a:path>
              </a:pathLst>
            </a:custGeom>
          </p:spPr>
        </p:pic>
        <p:pic>
          <p:nvPicPr>
            <p:cNvPr id="12" name="图片 11">
              <a:extLst>
                <a:ext uri="{FF2B5EF4-FFF2-40B4-BE49-F238E27FC236}">
                  <a16:creationId xmlns:a16="http://schemas.microsoft.com/office/drawing/2014/main" id="{373CF36B-97F5-4454-8C92-2E5148A9015D}"/>
                </a:ext>
              </a:extLst>
            </p:cNvPr>
            <p:cNvPicPr>
              <a:picLocks noChangeAspect="1"/>
            </p:cNvPicPr>
            <p:nvPr/>
          </p:nvPicPr>
          <p:blipFill rotWithShape="1">
            <a:blip r:embed="rId9">
              <a:extLst>
                <a:ext uri="{28A0092B-C50C-407E-A947-70E740481C1C}">
                  <a14:useLocalDpi xmlns:a14="http://schemas.microsoft.com/office/drawing/2010/main" val="0"/>
                </a:ext>
              </a:extLst>
            </a:blip>
            <a:srcRect l="12936" t="26606" r="329" b="9736"/>
            <a:stretch/>
          </p:blipFill>
          <p:spPr>
            <a:xfrm>
              <a:off x="5019451" y="5486400"/>
              <a:ext cx="2638646" cy="1255712"/>
            </a:xfrm>
            <a:custGeom>
              <a:avLst/>
              <a:gdLst>
                <a:gd name="connsiteX0" fmla="*/ 0 w 2638646"/>
                <a:gd name="connsiteY0" fmla="*/ 0 h 1255712"/>
                <a:gd name="connsiteX1" fmla="*/ 2638646 w 2638646"/>
                <a:gd name="connsiteY1" fmla="*/ 0 h 1255712"/>
                <a:gd name="connsiteX2" fmla="*/ 2638646 w 2638646"/>
                <a:gd name="connsiteY2" fmla="*/ 1255712 h 1255712"/>
                <a:gd name="connsiteX3" fmla="*/ 0 w 2638646"/>
                <a:gd name="connsiteY3" fmla="*/ 1255712 h 1255712"/>
              </a:gdLst>
              <a:ahLst/>
              <a:cxnLst>
                <a:cxn ang="0">
                  <a:pos x="connsiteX0" y="connsiteY0"/>
                </a:cxn>
                <a:cxn ang="0">
                  <a:pos x="connsiteX1" y="connsiteY1"/>
                </a:cxn>
                <a:cxn ang="0">
                  <a:pos x="connsiteX2" y="connsiteY2"/>
                </a:cxn>
                <a:cxn ang="0">
                  <a:pos x="connsiteX3" y="connsiteY3"/>
                </a:cxn>
              </a:cxnLst>
              <a:rect l="l" t="t" r="r" b="b"/>
              <a:pathLst>
                <a:path w="2638646" h="1255712">
                  <a:moveTo>
                    <a:pt x="0" y="0"/>
                  </a:moveTo>
                  <a:lnTo>
                    <a:pt x="2638646" y="0"/>
                  </a:lnTo>
                  <a:lnTo>
                    <a:pt x="2638646" y="1255712"/>
                  </a:lnTo>
                  <a:lnTo>
                    <a:pt x="0" y="1255712"/>
                  </a:lnTo>
                  <a:close/>
                </a:path>
              </a:pathLst>
            </a:custGeom>
          </p:spPr>
        </p:pic>
        <p:pic>
          <p:nvPicPr>
            <p:cNvPr id="13" name="图片 12">
              <a:extLst>
                <a:ext uri="{FF2B5EF4-FFF2-40B4-BE49-F238E27FC236}">
                  <a16:creationId xmlns:a16="http://schemas.microsoft.com/office/drawing/2014/main" id="{2A1AE39F-BFCD-4EBE-81C3-50867CF53F39}"/>
                </a:ext>
              </a:extLst>
            </p:cNvPr>
            <p:cNvPicPr>
              <a:picLocks noChangeAspect="1"/>
            </p:cNvPicPr>
            <p:nvPr/>
          </p:nvPicPr>
          <p:blipFill>
            <a:blip r:embed="rId10">
              <a:extLst>
                <a:ext uri="{28A0092B-C50C-407E-A947-70E740481C1C}">
                  <a14:useLocalDpi xmlns:a14="http://schemas.microsoft.com/office/drawing/2010/main" val="0"/>
                </a:ext>
              </a:extLst>
            </a:blip>
            <a:srcRect l="18743" t="38243" r="18743" b="2792"/>
            <a:stretch>
              <a:fillRect/>
            </a:stretch>
          </p:blipFill>
          <p:spPr>
            <a:xfrm>
              <a:off x="119063" y="115888"/>
              <a:ext cx="2929579" cy="1827212"/>
            </a:xfrm>
            <a:custGeom>
              <a:avLst/>
              <a:gdLst>
                <a:gd name="connsiteX0" fmla="*/ 0 w 2929579"/>
                <a:gd name="connsiteY0" fmla="*/ 0 h 1827212"/>
                <a:gd name="connsiteX1" fmla="*/ 2929579 w 2929579"/>
                <a:gd name="connsiteY1" fmla="*/ 0 h 1827212"/>
                <a:gd name="connsiteX2" fmla="*/ 2929579 w 2929579"/>
                <a:gd name="connsiteY2" fmla="*/ 1827212 h 1827212"/>
                <a:gd name="connsiteX3" fmla="*/ 0 w 2929579"/>
                <a:gd name="connsiteY3" fmla="*/ 1827212 h 1827212"/>
              </a:gdLst>
              <a:ahLst/>
              <a:cxnLst>
                <a:cxn ang="0">
                  <a:pos x="connsiteX0" y="connsiteY0"/>
                </a:cxn>
                <a:cxn ang="0">
                  <a:pos x="connsiteX1" y="connsiteY1"/>
                </a:cxn>
                <a:cxn ang="0">
                  <a:pos x="connsiteX2" y="connsiteY2"/>
                </a:cxn>
                <a:cxn ang="0">
                  <a:pos x="connsiteX3" y="connsiteY3"/>
                </a:cxn>
              </a:cxnLst>
              <a:rect l="l" t="t" r="r" b="b"/>
              <a:pathLst>
                <a:path w="2929579" h="1827212">
                  <a:moveTo>
                    <a:pt x="0" y="0"/>
                  </a:moveTo>
                  <a:lnTo>
                    <a:pt x="2929579" y="0"/>
                  </a:lnTo>
                  <a:lnTo>
                    <a:pt x="2929579" y="1827212"/>
                  </a:lnTo>
                  <a:lnTo>
                    <a:pt x="0" y="1827212"/>
                  </a:lnTo>
                  <a:close/>
                </a:path>
              </a:pathLst>
            </a:custGeom>
          </p:spPr>
        </p:pic>
        <p:pic>
          <p:nvPicPr>
            <p:cNvPr id="14" name="图片 13">
              <a:extLst>
                <a:ext uri="{FF2B5EF4-FFF2-40B4-BE49-F238E27FC236}">
                  <a16:creationId xmlns:a16="http://schemas.microsoft.com/office/drawing/2014/main" id="{EBF2CA56-381C-4623-A1DC-6BB0D7805885}"/>
                </a:ext>
              </a:extLst>
            </p:cNvPr>
            <p:cNvPicPr>
              <a:picLocks noChangeAspect="1"/>
            </p:cNvPicPr>
            <p:nvPr/>
          </p:nvPicPr>
          <p:blipFill>
            <a:blip r:embed="rId11">
              <a:extLst>
                <a:ext uri="{28A0092B-C50C-407E-A947-70E740481C1C}">
                  <a14:useLocalDpi xmlns:a14="http://schemas.microsoft.com/office/drawing/2010/main" val="0"/>
                </a:ext>
              </a:extLst>
            </a:blip>
            <a:srcRect l="52313" t="28912" r="22037" b="10579"/>
            <a:stretch>
              <a:fillRect/>
            </a:stretch>
          </p:blipFill>
          <p:spPr>
            <a:xfrm>
              <a:off x="7896005" y="2592388"/>
              <a:ext cx="2638647" cy="4149724"/>
            </a:xfrm>
            <a:custGeom>
              <a:avLst/>
              <a:gdLst>
                <a:gd name="connsiteX0" fmla="*/ 0 w 2638647"/>
                <a:gd name="connsiteY0" fmla="*/ 0 h 4149724"/>
                <a:gd name="connsiteX1" fmla="*/ 2638647 w 2638647"/>
                <a:gd name="connsiteY1" fmla="*/ 0 h 4149724"/>
                <a:gd name="connsiteX2" fmla="*/ 2638647 w 2638647"/>
                <a:gd name="connsiteY2" fmla="*/ 4149724 h 4149724"/>
                <a:gd name="connsiteX3" fmla="*/ 0 w 2638647"/>
                <a:gd name="connsiteY3" fmla="*/ 4149724 h 4149724"/>
              </a:gdLst>
              <a:ahLst/>
              <a:cxnLst>
                <a:cxn ang="0">
                  <a:pos x="connsiteX0" y="connsiteY0"/>
                </a:cxn>
                <a:cxn ang="0">
                  <a:pos x="connsiteX1" y="connsiteY1"/>
                </a:cxn>
                <a:cxn ang="0">
                  <a:pos x="connsiteX2" y="connsiteY2"/>
                </a:cxn>
                <a:cxn ang="0">
                  <a:pos x="connsiteX3" y="connsiteY3"/>
                </a:cxn>
              </a:cxnLst>
              <a:rect l="l" t="t" r="r" b="b"/>
              <a:pathLst>
                <a:path w="2638647" h="4149724">
                  <a:moveTo>
                    <a:pt x="0" y="0"/>
                  </a:moveTo>
                  <a:lnTo>
                    <a:pt x="2638647" y="0"/>
                  </a:lnTo>
                  <a:lnTo>
                    <a:pt x="2638647" y="4149724"/>
                  </a:lnTo>
                  <a:lnTo>
                    <a:pt x="0" y="4149724"/>
                  </a:lnTo>
                  <a:close/>
                </a:path>
              </a:pathLst>
            </a:custGeom>
          </p:spPr>
        </p:pic>
        <p:pic>
          <p:nvPicPr>
            <p:cNvPr id="15" name="图片 14">
              <a:extLst>
                <a:ext uri="{FF2B5EF4-FFF2-40B4-BE49-F238E27FC236}">
                  <a16:creationId xmlns:a16="http://schemas.microsoft.com/office/drawing/2014/main" id="{CEAB3994-FBF0-444E-9AB9-B4E33CECCFDE}"/>
                </a:ext>
              </a:extLst>
            </p:cNvPr>
            <p:cNvPicPr>
              <a:picLocks noChangeAspect="1"/>
            </p:cNvPicPr>
            <p:nvPr/>
          </p:nvPicPr>
          <p:blipFill>
            <a:blip r:embed="rId12">
              <a:extLst>
                <a:ext uri="{28A0092B-C50C-407E-A947-70E740481C1C}">
                  <a14:useLocalDpi xmlns:a14="http://schemas.microsoft.com/office/drawing/2010/main" val="0"/>
                </a:ext>
              </a:extLst>
            </a:blip>
            <a:srcRect l="26987" r="22638" b="16"/>
            <a:stretch>
              <a:fillRect/>
            </a:stretch>
          </p:blipFill>
          <p:spPr>
            <a:xfrm>
              <a:off x="5019452" y="115888"/>
              <a:ext cx="2638647" cy="5237162"/>
            </a:xfrm>
            <a:custGeom>
              <a:avLst/>
              <a:gdLst>
                <a:gd name="connsiteX0" fmla="*/ 0 w 2638647"/>
                <a:gd name="connsiteY0" fmla="*/ 0 h 5237162"/>
                <a:gd name="connsiteX1" fmla="*/ 2638647 w 2638647"/>
                <a:gd name="connsiteY1" fmla="*/ 0 h 5237162"/>
                <a:gd name="connsiteX2" fmla="*/ 2638647 w 2638647"/>
                <a:gd name="connsiteY2" fmla="*/ 5237162 h 5237162"/>
                <a:gd name="connsiteX3" fmla="*/ 0 w 2638647"/>
                <a:gd name="connsiteY3" fmla="*/ 5237162 h 5237162"/>
              </a:gdLst>
              <a:ahLst/>
              <a:cxnLst>
                <a:cxn ang="0">
                  <a:pos x="connsiteX0" y="connsiteY0"/>
                </a:cxn>
                <a:cxn ang="0">
                  <a:pos x="connsiteX1" y="connsiteY1"/>
                </a:cxn>
                <a:cxn ang="0">
                  <a:pos x="connsiteX2" y="connsiteY2"/>
                </a:cxn>
                <a:cxn ang="0">
                  <a:pos x="connsiteX3" y="connsiteY3"/>
                </a:cxn>
              </a:cxnLst>
              <a:rect l="l" t="t" r="r" b="b"/>
              <a:pathLst>
                <a:path w="2638647" h="5237162">
                  <a:moveTo>
                    <a:pt x="0" y="0"/>
                  </a:moveTo>
                  <a:lnTo>
                    <a:pt x="2638647" y="0"/>
                  </a:lnTo>
                  <a:lnTo>
                    <a:pt x="2638647" y="5237162"/>
                  </a:lnTo>
                  <a:lnTo>
                    <a:pt x="0" y="5237162"/>
                  </a:lnTo>
                  <a:close/>
                </a:path>
              </a:pathLst>
            </a:custGeom>
          </p:spPr>
        </p:pic>
      </p:grpSp>
      <p:sp>
        <p:nvSpPr>
          <p:cNvPr id="16" name="矩形 15">
            <a:extLst>
              <a:ext uri="{FF2B5EF4-FFF2-40B4-BE49-F238E27FC236}">
                <a16:creationId xmlns:a16="http://schemas.microsoft.com/office/drawing/2014/main" id="{0D2CD171-41BB-4229-9AE7-B9EB27F213C9}"/>
              </a:ext>
            </a:extLst>
          </p:cNvPr>
          <p:cNvSpPr/>
          <p:nvPr userDrawn="1"/>
        </p:nvSpPr>
        <p:spPr>
          <a:xfrm>
            <a:off x="0" y="0"/>
            <a:ext cx="12192000" cy="68580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7" name="矩形 16">
            <a:extLst>
              <a:ext uri="{FF2B5EF4-FFF2-40B4-BE49-F238E27FC236}">
                <a16:creationId xmlns:a16="http://schemas.microsoft.com/office/drawing/2014/main" id="{7C86AC27-4DE8-41AA-83C0-A4518EAE74B3}"/>
              </a:ext>
            </a:extLst>
          </p:cNvPr>
          <p:cNvSpPr/>
          <p:nvPr userDrawn="1"/>
        </p:nvSpPr>
        <p:spPr>
          <a:xfrm>
            <a:off x="0" y="0"/>
            <a:ext cx="8953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8" name="文本框 17">
            <a:extLst>
              <a:ext uri="{FF2B5EF4-FFF2-40B4-BE49-F238E27FC236}">
                <a16:creationId xmlns:a16="http://schemas.microsoft.com/office/drawing/2014/main" id="{9E248DBE-3450-4AEF-A9A5-E8D794A13D89}"/>
              </a:ext>
            </a:extLst>
          </p:cNvPr>
          <p:cNvSpPr txBox="1"/>
          <p:nvPr userDrawn="1"/>
        </p:nvSpPr>
        <p:spPr>
          <a:xfrm>
            <a:off x="2369392" y="98189"/>
            <a:ext cx="781050" cy="1415772"/>
          </a:xfrm>
          <a:prstGeom prst="rect">
            <a:avLst/>
          </a:prstGeom>
          <a:noFill/>
        </p:spPr>
        <p:txBody>
          <a:bodyPr wrap="square" rtlCol="0">
            <a:spAutoFit/>
          </a:bodyPr>
          <a:lstStyle/>
          <a:p>
            <a:r>
              <a:rPr lang="zh-CN" altLang="en-US" sz="3600" b="1" dirty="0">
                <a:solidFill>
                  <a:schemeClr val="tx1">
                    <a:lumMod val="75000"/>
                    <a:lumOff val="25000"/>
                  </a:schemeClr>
                </a:solidFill>
                <a:cs typeface="+mn-ea"/>
                <a:sym typeface="+mn-lt"/>
              </a:rPr>
              <a:t>目</a:t>
            </a:r>
            <a:endParaRPr lang="en-US" altLang="zh-CN" sz="3600" b="1" dirty="0">
              <a:solidFill>
                <a:schemeClr val="tx1">
                  <a:lumMod val="75000"/>
                  <a:lumOff val="25000"/>
                </a:schemeClr>
              </a:solidFill>
              <a:cs typeface="+mn-ea"/>
              <a:sym typeface="+mn-lt"/>
            </a:endParaRPr>
          </a:p>
          <a:p>
            <a:endParaRPr lang="en-US" altLang="zh-CN" sz="1400" b="1" dirty="0">
              <a:solidFill>
                <a:schemeClr val="tx1">
                  <a:lumMod val="75000"/>
                  <a:lumOff val="25000"/>
                </a:schemeClr>
              </a:solidFill>
              <a:cs typeface="+mn-ea"/>
              <a:sym typeface="+mn-lt"/>
            </a:endParaRPr>
          </a:p>
          <a:p>
            <a:r>
              <a:rPr lang="zh-CN" altLang="en-US" sz="3600" b="1" dirty="0">
                <a:solidFill>
                  <a:schemeClr val="tx1">
                    <a:lumMod val="75000"/>
                    <a:lumOff val="25000"/>
                  </a:schemeClr>
                </a:solidFill>
                <a:cs typeface="+mn-ea"/>
                <a:sym typeface="+mn-lt"/>
              </a:rPr>
              <a:t>录</a:t>
            </a:r>
          </a:p>
        </p:txBody>
      </p:sp>
      <p:cxnSp>
        <p:nvCxnSpPr>
          <p:cNvPr id="19" name="直接连接符 18">
            <a:extLst>
              <a:ext uri="{FF2B5EF4-FFF2-40B4-BE49-F238E27FC236}">
                <a16:creationId xmlns:a16="http://schemas.microsoft.com/office/drawing/2014/main" id="{7C5352C9-713B-470E-B322-8D7582B885E8}"/>
              </a:ext>
            </a:extLst>
          </p:cNvPr>
          <p:cNvCxnSpPr>
            <a:cxnSpLocks/>
          </p:cNvCxnSpPr>
          <p:nvPr userDrawn="1"/>
        </p:nvCxnSpPr>
        <p:spPr>
          <a:xfrm>
            <a:off x="2683717" y="1513961"/>
            <a:ext cx="0" cy="510829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0" name="图片 19">
            <a:extLst>
              <a:ext uri="{FF2B5EF4-FFF2-40B4-BE49-F238E27FC236}">
                <a16:creationId xmlns:a16="http://schemas.microsoft.com/office/drawing/2014/main" id="{FB09D515-442A-46D1-ACEA-D9754CAA493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rot="5400000">
            <a:off x="2068553" y="5340585"/>
            <a:ext cx="1816610" cy="1021843"/>
          </a:xfrm>
          <a:prstGeom prst="rect">
            <a:avLst/>
          </a:prstGeom>
        </p:spPr>
      </p:pic>
      <p:sp>
        <p:nvSpPr>
          <p:cNvPr id="22" name="椭圆 21">
            <a:extLst>
              <a:ext uri="{FF2B5EF4-FFF2-40B4-BE49-F238E27FC236}">
                <a16:creationId xmlns:a16="http://schemas.microsoft.com/office/drawing/2014/main" id="{80AF89D1-D5CE-4290-AD34-0AADE70E2667}"/>
              </a:ext>
            </a:extLst>
          </p:cNvPr>
          <p:cNvSpPr/>
          <p:nvPr/>
        </p:nvSpPr>
        <p:spPr>
          <a:xfrm>
            <a:off x="4608226" y="1260317"/>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4" name="文本框 23">
            <a:extLst>
              <a:ext uri="{FF2B5EF4-FFF2-40B4-BE49-F238E27FC236}">
                <a16:creationId xmlns:a16="http://schemas.microsoft.com/office/drawing/2014/main" id="{F7A60EF9-FEDC-4B03-8425-B499646DD0E2}"/>
              </a:ext>
            </a:extLst>
          </p:cNvPr>
          <p:cNvSpPr txBox="1"/>
          <p:nvPr/>
        </p:nvSpPr>
        <p:spPr>
          <a:xfrm>
            <a:off x="5191212" y="1116335"/>
            <a:ext cx="2162921" cy="584775"/>
          </a:xfrm>
          <a:prstGeom prst="rect">
            <a:avLst/>
          </a:prstGeom>
          <a:noFill/>
        </p:spPr>
        <p:txBody>
          <a:bodyPr wrap="square" rtlCol="0">
            <a:spAutoFit/>
          </a:bodyPr>
          <a:lstStyle/>
          <a:p>
            <a:pPr defTabSz="914377">
              <a:defRPr/>
            </a:pPr>
            <a:r>
              <a:rPr lang="zh-CN" altLang="en-US" sz="3200" b="1" dirty="0">
                <a:solidFill>
                  <a:schemeClr val="accent1"/>
                </a:solidFill>
                <a:cs typeface="+mn-ea"/>
                <a:sym typeface="+mn-lt"/>
              </a:rPr>
              <a:t>第一部分</a:t>
            </a:r>
          </a:p>
        </p:txBody>
      </p:sp>
      <p:sp>
        <p:nvSpPr>
          <p:cNvPr id="26" name="椭圆 25">
            <a:extLst>
              <a:ext uri="{FF2B5EF4-FFF2-40B4-BE49-F238E27FC236}">
                <a16:creationId xmlns:a16="http://schemas.microsoft.com/office/drawing/2014/main" id="{01DAAB3C-8C20-4A65-B402-BDD8D028049C}"/>
              </a:ext>
            </a:extLst>
          </p:cNvPr>
          <p:cNvSpPr/>
          <p:nvPr/>
        </p:nvSpPr>
        <p:spPr>
          <a:xfrm>
            <a:off x="4608226" y="2586739"/>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8" name="文本框 27">
            <a:extLst>
              <a:ext uri="{FF2B5EF4-FFF2-40B4-BE49-F238E27FC236}">
                <a16:creationId xmlns:a16="http://schemas.microsoft.com/office/drawing/2014/main" id="{AFED265E-5149-410F-9A13-5DADB32936F5}"/>
              </a:ext>
            </a:extLst>
          </p:cNvPr>
          <p:cNvSpPr txBox="1"/>
          <p:nvPr/>
        </p:nvSpPr>
        <p:spPr>
          <a:xfrm>
            <a:off x="5191212" y="2442757"/>
            <a:ext cx="2162921" cy="584775"/>
          </a:xfrm>
          <a:prstGeom prst="rect">
            <a:avLst/>
          </a:prstGeom>
          <a:noFill/>
        </p:spPr>
        <p:txBody>
          <a:bodyPr wrap="square" rtlCol="0">
            <a:spAutoFit/>
          </a:bodyPr>
          <a:lstStyle/>
          <a:p>
            <a:pPr defTabSz="914377">
              <a:defRPr/>
            </a:pPr>
            <a:r>
              <a:rPr lang="zh-CN" altLang="en-US" sz="3200" b="1" dirty="0">
                <a:solidFill>
                  <a:schemeClr val="accent1"/>
                </a:solidFill>
                <a:cs typeface="+mn-ea"/>
                <a:sym typeface="+mn-lt"/>
              </a:rPr>
              <a:t>第二部分</a:t>
            </a:r>
          </a:p>
        </p:txBody>
      </p:sp>
      <p:sp>
        <p:nvSpPr>
          <p:cNvPr id="30" name="椭圆 29">
            <a:extLst>
              <a:ext uri="{FF2B5EF4-FFF2-40B4-BE49-F238E27FC236}">
                <a16:creationId xmlns:a16="http://schemas.microsoft.com/office/drawing/2014/main" id="{9F9893D1-BF57-40B0-B992-23F40CBE6C3A}"/>
              </a:ext>
            </a:extLst>
          </p:cNvPr>
          <p:cNvSpPr/>
          <p:nvPr/>
        </p:nvSpPr>
        <p:spPr>
          <a:xfrm>
            <a:off x="4608226" y="3913161"/>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2" name="文本框 31">
            <a:extLst>
              <a:ext uri="{FF2B5EF4-FFF2-40B4-BE49-F238E27FC236}">
                <a16:creationId xmlns:a16="http://schemas.microsoft.com/office/drawing/2014/main" id="{FBBAD5F9-C834-4849-8238-687F74EF56ED}"/>
              </a:ext>
            </a:extLst>
          </p:cNvPr>
          <p:cNvSpPr txBox="1"/>
          <p:nvPr/>
        </p:nvSpPr>
        <p:spPr>
          <a:xfrm>
            <a:off x="5191212" y="3769179"/>
            <a:ext cx="2162921" cy="584775"/>
          </a:xfrm>
          <a:prstGeom prst="rect">
            <a:avLst/>
          </a:prstGeom>
          <a:noFill/>
        </p:spPr>
        <p:txBody>
          <a:bodyPr wrap="square" rtlCol="0">
            <a:spAutoFit/>
          </a:bodyPr>
          <a:lstStyle/>
          <a:p>
            <a:pPr defTabSz="914377">
              <a:defRPr/>
            </a:pPr>
            <a:r>
              <a:rPr lang="zh-CN" altLang="en-US" sz="3200" b="1" dirty="0">
                <a:solidFill>
                  <a:schemeClr val="accent1"/>
                </a:solidFill>
                <a:cs typeface="+mn-ea"/>
                <a:sym typeface="+mn-lt"/>
              </a:rPr>
              <a:t>第三部分</a:t>
            </a:r>
          </a:p>
        </p:txBody>
      </p:sp>
      <p:sp>
        <p:nvSpPr>
          <p:cNvPr id="34" name="椭圆 33">
            <a:extLst>
              <a:ext uri="{FF2B5EF4-FFF2-40B4-BE49-F238E27FC236}">
                <a16:creationId xmlns:a16="http://schemas.microsoft.com/office/drawing/2014/main" id="{27535050-BAD3-4644-926B-73906E857674}"/>
              </a:ext>
            </a:extLst>
          </p:cNvPr>
          <p:cNvSpPr/>
          <p:nvPr/>
        </p:nvSpPr>
        <p:spPr>
          <a:xfrm>
            <a:off x="4608226" y="5239583"/>
            <a:ext cx="288000" cy="28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6" name="文本框 35">
            <a:extLst>
              <a:ext uri="{FF2B5EF4-FFF2-40B4-BE49-F238E27FC236}">
                <a16:creationId xmlns:a16="http://schemas.microsoft.com/office/drawing/2014/main" id="{121B32E9-8CD4-4B53-86EC-1CDACC0000C8}"/>
              </a:ext>
            </a:extLst>
          </p:cNvPr>
          <p:cNvSpPr txBox="1"/>
          <p:nvPr/>
        </p:nvSpPr>
        <p:spPr>
          <a:xfrm>
            <a:off x="5191212" y="5095601"/>
            <a:ext cx="2162921" cy="584775"/>
          </a:xfrm>
          <a:prstGeom prst="rect">
            <a:avLst/>
          </a:prstGeom>
          <a:noFill/>
        </p:spPr>
        <p:txBody>
          <a:bodyPr wrap="square" rtlCol="0">
            <a:spAutoFit/>
          </a:bodyPr>
          <a:lstStyle/>
          <a:p>
            <a:pPr defTabSz="914377">
              <a:defRPr/>
            </a:pPr>
            <a:r>
              <a:rPr lang="zh-CN" altLang="en-US" sz="3200" b="1" dirty="0">
                <a:solidFill>
                  <a:schemeClr val="accent1"/>
                </a:solidFill>
                <a:cs typeface="+mn-ea"/>
                <a:sym typeface="+mn-lt"/>
              </a:rPr>
              <a:t>第四部分</a:t>
            </a:r>
          </a:p>
        </p:txBody>
      </p:sp>
      <p:pic>
        <p:nvPicPr>
          <p:cNvPr id="37" name="图片 36">
            <a:extLst>
              <a:ext uri="{FF2B5EF4-FFF2-40B4-BE49-F238E27FC236}">
                <a16:creationId xmlns:a16="http://schemas.microsoft.com/office/drawing/2014/main" id="{B15973A9-9290-4137-8613-21C767E430AA}"/>
              </a:ext>
            </a:extLst>
          </p:cNvPr>
          <p:cNvPicPr>
            <a:picLocks noChangeAspect="1"/>
          </p:cNvPicPr>
          <p:nvPr userDrawn="1"/>
        </p:nvPicPr>
        <p:blipFill>
          <a:blip r:embed="rId14"/>
          <a:stretch>
            <a:fillRect/>
          </a:stretch>
        </p:blipFill>
        <p:spPr>
          <a:xfrm>
            <a:off x="128725" y="237467"/>
            <a:ext cx="2213040" cy="6383065"/>
          </a:xfrm>
          <a:prstGeom prst="rect">
            <a:avLst/>
          </a:prstGeom>
        </p:spPr>
      </p:pic>
      <p:sp>
        <p:nvSpPr>
          <p:cNvPr id="39" name="文本占位符 38">
            <a:extLst>
              <a:ext uri="{FF2B5EF4-FFF2-40B4-BE49-F238E27FC236}">
                <a16:creationId xmlns:a16="http://schemas.microsoft.com/office/drawing/2014/main" id="{75212D63-3572-406F-BC14-8F168319217A}"/>
              </a:ext>
            </a:extLst>
          </p:cNvPr>
          <p:cNvSpPr>
            <a:spLocks noGrp="1"/>
          </p:cNvSpPr>
          <p:nvPr>
            <p:ph type="body" sz="quarter" idx="10" hasCustomPrompt="1"/>
          </p:nvPr>
        </p:nvSpPr>
        <p:spPr>
          <a:xfrm>
            <a:off x="7190876" y="1213109"/>
            <a:ext cx="3341687" cy="522288"/>
          </a:xfrm>
          <a:prstGeom prst="rect">
            <a:avLst/>
          </a:prstGeom>
        </p:spPr>
        <p:txBody>
          <a:bodyPr/>
          <a:lstStyle>
            <a:lvl1pPr marL="0" indent="0">
              <a:buNone/>
              <a:defRPr>
                <a:solidFill>
                  <a:schemeClr val="tx1">
                    <a:lumMod val="65000"/>
                    <a:lumOff val="35000"/>
                  </a:schemeClr>
                </a:solidFill>
              </a:defRPr>
            </a:lvl1pPr>
          </a:lstStyle>
          <a:p>
            <a:pPr lvl="0"/>
            <a:r>
              <a:rPr lang="zh-CN" altLang="en-US" dirty="0"/>
              <a:t>请输入您的标题</a:t>
            </a:r>
          </a:p>
        </p:txBody>
      </p:sp>
      <p:sp>
        <p:nvSpPr>
          <p:cNvPr id="40" name="文本占位符 38">
            <a:extLst>
              <a:ext uri="{FF2B5EF4-FFF2-40B4-BE49-F238E27FC236}">
                <a16:creationId xmlns:a16="http://schemas.microsoft.com/office/drawing/2014/main" id="{A5C59668-E93F-4E8A-91B5-0F8F95CA8165}"/>
              </a:ext>
            </a:extLst>
          </p:cNvPr>
          <p:cNvSpPr>
            <a:spLocks noGrp="1"/>
          </p:cNvSpPr>
          <p:nvPr>
            <p:ph type="body" sz="quarter" idx="11" hasCustomPrompt="1"/>
          </p:nvPr>
        </p:nvSpPr>
        <p:spPr>
          <a:xfrm>
            <a:off x="7190876" y="5190465"/>
            <a:ext cx="3341687" cy="522288"/>
          </a:xfrm>
          <a:prstGeom prst="rect">
            <a:avLst/>
          </a:prstGeom>
        </p:spPr>
        <p:txBody>
          <a:bodyPr/>
          <a:lstStyle>
            <a:lvl1pPr marL="0" indent="0">
              <a:buNone/>
              <a:defRPr>
                <a:solidFill>
                  <a:schemeClr val="tx1">
                    <a:lumMod val="65000"/>
                    <a:lumOff val="35000"/>
                  </a:schemeClr>
                </a:solidFill>
              </a:defRPr>
            </a:lvl1pPr>
          </a:lstStyle>
          <a:p>
            <a:pPr lvl="0"/>
            <a:r>
              <a:rPr lang="zh-CN" altLang="en-US" dirty="0"/>
              <a:t>请输入您的标题</a:t>
            </a:r>
          </a:p>
        </p:txBody>
      </p:sp>
      <p:sp>
        <p:nvSpPr>
          <p:cNvPr id="41" name="文本占位符 38">
            <a:extLst>
              <a:ext uri="{FF2B5EF4-FFF2-40B4-BE49-F238E27FC236}">
                <a16:creationId xmlns:a16="http://schemas.microsoft.com/office/drawing/2014/main" id="{70B03B65-9570-4CB9-BF41-4BBC38B45705}"/>
              </a:ext>
            </a:extLst>
          </p:cNvPr>
          <p:cNvSpPr>
            <a:spLocks noGrp="1"/>
          </p:cNvSpPr>
          <p:nvPr>
            <p:ph type="body" sz="quarter" idx="12" hasCustomPrompt="1"/>
          </p:nvPr>
        </p:nvSpPr>
        <p:spPr>
          <a:xfrm>
            <a:off x="7190876" y="3858879"/>
            <a:ext cx="3341687" cy="522288"/>
          </a:xfrm>
          <a:prstGeom prst="rect">
            <a:avLst/>
          </a:prstGeom>
        </p:spPr>
        <p:txBody>
          <a:bodyPr/>
          <a:lstStyle>
            <a:lvl1pPr marL="0" indent="0">
              <a:buNone/>
              <a:defRPr>
                <a:solidFill>
                  <a:schemeClr val="tx1">
                    <a:lumMod val="65000"/>
                    <a:lumOff val="35000"/>
                  </a:schemeClr>
                </a:solidFill>
              </a:defRPr>
            </a:lvl1pPr>
          </a:lstStyle>
          <a:p>
            <a:pPr lvl="0"/>
            <a:r>
              <a:rPr lang="zh-CN" altLang="en-US" dirty="0"/>
              <a:t>请输入您的标题</a:t>
            </a:r>
          </a:p>
        </p:txBody>
      </p:sp>
      <p:sp>
        <p:nvSpPr>
          <p:cNvPr id="42" name="文本占位符 38">
            <a:extLst>
              <a:ext uri="{FF2B5EF4-FFF2-40B4-BE49-F238E27FC236}">
                <a16:creationId xmlns:a16="http://schemas.microsoft.com/office/drawing/2014/main" id="{C1C19CC9-26C0-450A-9BE2-44D9E75561E2}"/>
              </a:ext>
            </a:extLst>
          </p:cNvPr>
          <p:cNvSpPr>
            <a:spLocks noGrp="1"/>
          </p:cNvSpPr>
          <p:nvPr>
            <p:ph type="body" sz="quarter" idx="13" hasCustomPrompt="1"/>
          </p:nvPr>
        </p:nvSpPr>
        <p:spPr>
          <a:xfrm>
            <a:off x="7190876" y="2529431"/>
            <a:ext cx="3341687" cy="522288"/>
          </a:xfrm>
          <a:prstGeom prst="rect">
            <a:avLst/>
          </a:prstGeom>
        </p:spPr>
        <p:txBody>
          <a:bodyPr/>
          <a:lstStyle>
            <a:lvl1pPr marL="0" indent="0">
              <a:buNone/>
              <a:defRPr>
                <a:solidFill>
                  <a:schemeClr val="tx1">
                    <a:lumMod val="65000"/>
                    <a:lumOff val="35000"/>
                  </a:schemeClr>
                </a:solidFill>
              </a:defRPr>
            </a:lvl1pPr>
          </a:lstStyle>
          <a:p>
            <a:pPr lvl="0"/>
            <a:r>
              <a:rPr lang="zh-CN" altLang="en-US" dirty="0"/>
              <a:t>请输入您的标题</a:t>
            </a:r>
          </a:p>
        </p:txBody>
      </p:sp>
    </p:spTree>
    <p:extLst>
      <p:ext uri="{BB962C8B-B14F-4D97-AF65-F5344CB8AC3E}">
        <p14:creationId xmlns:p14="http://schemas.microsoft.com/office/powerpoint/2010/main" val="3729805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42021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13" r:id="rId6"/>
    <p:sldLayoutId id="2147483714" r:id="rId7"/>
    <p:sldLayoutId id="2147483720" r:id="rId8"/>
    <p:sldLayoutId id="2147483721" r:id="rId9"/>
    <p:sldLayoutId id="2147483722" r:id="rId10"/>
    <p:sldLayoutId id="2147483723" r:id="rId11"/>
    <p:sldLayoutId id="2147483679" r:id="rId12"/>
    <p:sldLayoutId id="2147483680" r:id="rId13"/>
    <p:sldLayoutId id="2147483681" r:id="rId14"/>
    <p:sldLayoutId id="2147483682" r:id="rId15"/>
    <p:sldLayoutId id="2147483683" r:id="rId16"/>
    <p:sldLayoutId id="2147483703" r:id="rId17"/>
    <p:sldLayoutId id="2147483685" r:id="rId18"/>
    <p:sldLayoutId id="2147483686" r:id="rId19"/>
    <p:sldLayoutId id="2147483705" r:id="rId20"/>
    <p:sldLayoutId id="2147483706" r:id="rId21"/>
    <p:sldLayoutId id="2147483707" r:id="rId22"/>
    <p:sldLayoutId id="2147483708" r:id="rId23"/>
    <p:sldLayoutId id="2147483709" r:id="rId24"/>
    <p:sldLayoutId id="2147483711" r:id="rId25"/>
    <p:sldLayoutId id="2147483712" r:id="rId26"/>
    <p:sldLayoutId id="2147483710" r:id="rId27"/>
    <p:sldLayoutId id="2147483690"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5/13/2020</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184836124"/>
      </p:ext>
    </p:extLst>
  </p:cSld>
  <p:clrMap bg1="lt1" tx1="dk1" bg2="lt2" tx2="dk2" accent1="accent1" accent2="accent2" accent3="accent3" accent4="accent4" accent5="accent5" accent6="accent6" hlink="hlink" folHlink="folHlink"/>
  <p:sldLayoutIdLst>
    <p:sldLayoutId id="2147483735" r:id="rId1"/>
    <p:sldLayoutId id="2147483736"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28.xml"/><Relationship Id="rId5" Type="http://schemas.microsoft.com/office/2007/relationships/hdphoto" Target="../media/hdphoto2.wdp"/><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4.png"/><Relationship Id="rId1" Type="http://schemas.openxmlformats.org/officeDocument/2006/relationships/slideLayout" Target="../slideLayouts/slideLayout28.xml"/><Relationship Id="rId5" Type="http://schemas.microsoft.com/office/2007/relationships/hdphoto" Target="../media/hdphoto2.wdp"/><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8" Type="http://schemas.openxmlformats.org/officeDocument/2006/relationships/image" Target="../media/image16.jpg"/><Relationship Id="rId13" Type="http://schemas.openxmlformats.org/officeDocument/2006/relationships/image" Target="../media/image50.jpg"/><Relationship Id="rId18" Type="http://schemas.openxmlformats.org/officeDocument/2006/relationships/image" Target="../media/image17.png"/><Relationship Id="rId3" Type="http://schemas.microsoft.com/office/2007/relationships/hdphoto" Target="../media/hdphoto7.wdp"/><Relationship Id="rId21" Type="http://schemas.microsoft.com/office/2007/relationships/hdphoto" Target="../media/hdphoto8.wdp"/><Relationship Id="rId7" Type="http://schemas.openxmlformats.org/officeDocument/2006/relationships/image" Target="../media/image14.jpg"/><Relationship Id="rId12" Type="http://schemas.openxmlformats.org/officeDocument/2006/relationships/image" Target="../media/image49.jpg"/><Relationship Id="rId17" Type="http://schemas.openxmlformats.org/officeDocument/2006/relationships/image" Target="../media/image41.jpg"/><Relationship Id="rId2" Type="http://schemas.openxmlformats.org/officeDocument/2006/relationships/image" Target="../media/image47.png"/><Relationship Id="rId16" Type="http://schemas.openxmlformats.org/officeDocument/2006/relationships/image" Target="../media/image52.jpg"/><Relationship Id="rId20" Type="http://schemas.openxmlformats.org/officeDocument/2006/relationships/image" Target="../media/image54.png"/><Relationship Id="rId1" Type="http://schemas.openxmlformats.org/officeDocument/2006/relationships/slideLayout" Target="../slideLayouts/slideLayout28.xml"/><Relationship Id="rId6" Type="http://schemas.openxmlformats.org/officeDocument/2006/relationships/image" Target="../media/image40.jpg"/><Relationship Id="rId11" Type="http://schemas.openxmlformats.org/officeDocument/2006/relationships/image" Target="../media/image36.jpg"/><Relationship Id="rId5" Type="http://schemas.openxmlformats.org/officeDocument/2006/relationships/image" Target="../media/image42.jpg"/><Relationship Id="rId15" Type="http://schemas.openxmlformats.org/officeDocument/2006/relationships/image" Target="../media/image51.jpg"/><Relationship Id="rId10" Type="http://schemas.openxmlformats.org/officeDocument/2006/relationships/image" Target="../media/image48.jpg"/><Relationship Id="rId19" Type="http://schemas.openxmlformats.org/officeDocument/2006/relationships/image" Target="../media/image53.jpg"/><Relationship Id="rId4" Type="http://schemas.openxmlformats.org/officeDocument/2006/relationships/image" Target="../media/image20.jpg"/><Relationship Id="rId9" Type="http://schemas.openxmlformats.org/officeDocument/2006/relationships/image" Target="../media/image38.jpg"/><Relationship Id="rId14" Type="http://schemas.openxmlformats.org/officeDocument/2006/relationships/image" Target="../media/image35.jpg"/><Relationship Id="rId22" Type="http://schemas.openxmlformats.org/officeDocument/2006/relationships/image" Target="../media/image13.gif"/></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8.jp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7"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17.xml"/><Relationship Id="rId6" Type="http://schemas.openxmlformats.org/officeDocument/2006/relationships/image" Target="../media/image2.png"/><Relationship Id="rId5" Type="http://schemas.openxmlformats.org/officeDocument/2006/relationships/image" Target="../media/image60.png"/><Relationship Id="rId4" Type="http://schemas.microsoft.com/office/2007/relationships/hdphoto" Target="../media/hdphoto4.wdp"/></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43.png"/><Relationship Id="rId1" Type="http://schemas.openxmlformats.org/officeDocument/2006/relationships/slideLayout" Target="../slideLayouts/slideLayout19.xml"/><Relationship Id="rId4" Type="http://schemas.openxmlformats.org/officeDocument/2006/relationships/image" Target="../media/image63.jpg"/></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0.xml"/><Relationship Id="rId5" Type="http://schemas.openxmlformats.org/officeDocument/2006/relationships/image" Target="../media/image65.jpg"/><Relationship Id="rId4" Type="http://schemas.openxmlformats.org/officeDocument/2006/relationships/image" Target="../media/image64.jpg"/></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43.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43.png"/><Relationship Id="rId1" Type="http://schemas.openxmlformats.org/officeDocument/2006/relationships/slideLayout" Target="../slideLayouts/slideLayout22.xml"/><Relationship Id="rId5" Type="http://schemas.openxmlformats.org/officeDocument/2006/relationships/image" Target="../media/image69.jpg"/><Relationship Id="rId4" Type="http://schemas.openxmlformats.org/officeDocument/2006/relationships/image" Target="../media/image68.jpg"/></Relationships>
</file>

<file path=ppt/slides/_rels/slide41.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hdphoto" Target="../media/hdphoto6.wdp"/><Relationship Id="rId7" Type="http://schemas.openxmlformats.org/officeDocument/2006/relationships/image" Target="../media/image71.jpg"/><Relationship Id="rId2" Type="http://schemas.openxmlformats.org/officeDocument/2006/relationships/image" Target="../media/image70.png"/><Relationship Id="rId1" Type="http://schemas.openxmlformats.org/officeDocument/2006/relationships/slideLayout" Target="../slideLayouts/slideLayout23.xml"/><Relationship Id="rId6" Type="http://schemas.openxmlformats.org/officeDocument/2006/relationships/image" Target="../media/image43.png"/><Relationship Id="rId5" Type="http://schemas.microsoft.com/office/2007/relationships/hdphoto" Target="../media/hdphoto2.wdp"/><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43.png"/><Relationship Id="rId1" Type="http://schemas.openxmlformats.org/officeDocument/2006/relationships/slideLayout" Target="../slideLayouts/slideLayout24.xml"/><Relationship Id="rId5" Type="http://schemas.openxmlformats.org/officeDocument/2006/relationships/image" Target="../media/image75.jpg"/><Relationship Id="rId4" Type="http://schemas.openxmlformats.org/officeDocument/2006/relationships/image" Target="../media/image74.jpg"/></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76.jp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2.jpg"/><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35.jpg"/><Relationship Id="rId4" Type="http://schemas.openxmlformats.org/officeDocument/2006/relationships/image" Target="../media/image48.jp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43.png"/><Relationship Id="rId1" Type="http://schemas.openxmlformats.org/officeDocument/2006/relationships/slideLayout" Target="../slideLayouts/slideLayout12.xml"/><Relationship Id="rId4" Type="http://schemas.microsoft.com/office/2007/relationships/hdphoto" Target="../media/hdphoto9.wdp"/></Relationships>
</file>

<file path=ppt/slides/_rels/slide4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3.xml"/><Relationship Id="rId7" Type="http://schemas.openxmlformats.org/officeDocument/2006/relationships/slideLayout" Target="../slideLayouts/slideLayout26.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3.pn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9.jpg"/><Relationship Id="rId7" Type="http://schemas.openxmlformats.org/officeDocument/2006/relationships/image" Target="../media/image83.jpg"/><Relationship Id="rId2" Type="http://schemas.openxmlformats.org/officeDocument/2006/relationships/image" Target="../media/image43.png"/><Relationship Id="rId1" Type="http://schemas.openxmlformats.org/officeDocument/2006/relationships/slideLayout" Target="../slideLayouts/slideLayout27.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image" Target="../media/image80.jpg"/></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image" Target="../media/image85.jpeg"/><Relationship Id="rId1" Type="http://schemas.openxmlformats.org/officeDocument/2006/relationships/slideLayout" Target="../slideLayouts/slideLayout1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12.xml"/><Relationship Id="rId4" Type="http://schemas.openxmlformats.org/officeDocument/2006/relationships/image" Target="../media/image98.png"/></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chart" Target="../charts/chart5.xml"/><Relationship Id="rId1" Type="http://schemas.openxmlformats.org/officeDocument/2006/relationships/slideLayout" Target="../slideLayouts/slideLayout12.xml"/><Relationship Id="rId4" Type="http://schemas.openxmlformats.org/officeDocument/2006/relationships/image" Target="../media/image100.png"/></Relationships>
</file>

<file path=ppt/slides/_rels/slide6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52.jpg"/><Relationship Id="rId7" Type="http://schemas.openxmlformats.org/officeDocument/2006/relationships/image" Target="../media/image49.jpg"/><Relationship Id="rId2" Type="http://schemas.openxmlformats.org/officeDocument/2006/relationships/image" Target="../media/image101.jpg"/><Relationship Id="rId1" Type="http://schemas.openxmlformats.org/officeDocument/2006/relationships/slideLayout" Target="../slideLayouts/slideLayout12.xml"/><Relationship Id="rId6" Type="http://schemas.openxmlformats.org/officeDocument/2006/relationships/image" Target="../media/image36.jpg"/><Relationship Id="rId11" Type="http://schemas.openxmlformats.org/officeDocument/2006/relationships/image" Target="../media/image42.jpg"/><Relationship Id="rId5" Type="http://schemas.openxmlformats.org/officeDocument/2006/relationships/image" Target="../media/image35.jpg"/><Relationship Id="rId10" Type="http://schemas.openxmlformats.org/officeDocument/2006/relationships/image" Target="../media/image40.jpg"/><Relationship Id="rId4" Type="http://schemas.openxmlformats.org/officeDocument/2006/relationships/image" Target="../media/image51.jpg"/><Relationship Id="rId9" Type="http://schemas.openxmlformats.org/officeDocument/2006/relationships/image" Target="../media/image38.jpg"/></Relationships>
</file>

<file path=ppt/slides/_rels/slide6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3C494C46-042C-4EFD-A11E-664E95EBE5E6}"/>
              </a:ext>
            </a:extLst>
          </p:cNvPr>
          <p:cNvSpPr/>
          <p:nvPr/>
        </p:nvSpPr>
        <p:spPr>
          <a:xfrm>
            <a:off x="6882062" y="0"/>
            <a:ext cx="5309939" cy="6858000"/>
          </a:xfrm>
          <a:custGeom>
            <a:avLst/>
            <a:gdLst>
              <a:gd name="connsiteX0" fmla="*/ 679728 w 5309939"/>
              <a:gd name="connsiteY0" fmla="*/ 0 h 6858000"/>
              <a:gd name="connsiteX1" fmla="*/ 5309939 w 5309939"/>
              <a:gd name="connsiteY1" fmla="*/ 0 h 6858000"/>
              <a:gd name="connsiteX2" fmla="*/ 5309939 w 5309939"/>
              <a:gd name="connsiteY2" fmla="*/ 6858000 h 6858000"/>
              <a:gd name="connsiteX3" fmla="*/ 679727 w 5309939"/>
              <a:gd name="connsiteY3" fmla="*/ 6858000 h 6858000"/>
              <a:gd name="connsiteX4" fmla="*/ 601438 w 5309939"/>
              <a:gd name="connsiteY4" fmla="*/ 6674041 h 6858000"/>
              <a:gd name="connsiteX5" fmla="*/ 0 w 5309939"/>
              <a:gd name="connsiteY5" fmla="*/ 3429001 h 6858000"/>
              <a:gd name="connsiteX6" fmla="*/ 601438 w 5309939"/>
              <a:gd name="connsiteY6" fmla="*/ 1839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9939" h="6858000">
                <a:moveTo>
                  <a:pt x="679728" y="0"/>
                </a:moveTo>
                <a:lnTo>
                  <a:pt x="5309939" y="0"/>
                </a:lnTo>
                <a:lnTo>
                  <a:pt x="5309939" y="6858000"/>
                </a:lnTo>
                <a:lnTo>
                  <a:pt x="679727" y="6858000"/>
                </a:lnTo>
                <a:lnTo>
                  <a:pt x="601438" y="6674041"/>
                </a:lnTo>
                <a:cubicBezTo>
                  <a:pt x="219781" y="5727839"/>
                  <a:pt x="0" y="4617084"/>
                  <a:pt x="0" y="3429001"/>
                </a:cubicBezTo>
                <a:cubicBezTo>
                  <a:pt x="0" y="2240919"/>
                  <a:pt x="219781" y="1130163"/>
                  <a:pt x="601438" y="183961"/>
                </a:cubicBezTo>
                <a:close/>
              </a:path>
            </a:pathLst>
          </a:custGeom>
          <a:gradFill flip="none" rotWithShape="1">
            <a:gsLst>
              <a:gs pos="41000">
                <a:schemeClr val="accent1"/>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nvGrpSpPr>
          <p:cNvPr id="2" name="组合 1">
            <a:extLst>
              <a:ext uri="{FF2B5EF4-FFF2-40B4-BE49-F238E27FC236}">
                <a16:creationId xmlns:a16="http://schemas.microsoft.com/office/drawing/2014/main" id="{1C1F932F-ABC9-46F7-A51D-B9FC394FD89B}"/>
              </a:ext>
            </a:extLst>
          </p:cNvPr>
          <p:cNvGrpSpPr/>
          <p:nvPr/>
        </p:nvGrpSpPr>
        <p:grpSpPr>
          <a:xfrm>
            <a:off x="755988" y="4866067"/>
            <a:ext cx="2025041" cy="400110"/>
            <a:chOff x="755988" y="4866067"/>
            <a:chExt cx="2025041" cy="400110"/>
          </a:xfrm>
        </p:grpSpPr>
        <p:sp>
          <p:nvSpPr>
            <p:cNvPr id="8" name="文本框 7">
              <a:extLst>
                <a:ext uri="{FF2B5EF4-FFF2-40B4-BE49-F238E27FC236}">
                  <a16:creationId xmlns:a16="http://schemas.microsoft.com/office/drawing/2014/main" id="{4703E528-AC98-4926-933A-B268EB418A51}"/>
                </a:ext>
              </a:extLst>
            </p:cNvPr>
            <p:cNvSpPr txBox="1"/>
            <p:nvPr/>
          </p:nvSpPr>
          <p:spPr>
            <a:xfrm>
              <a:off x="1000275" y="4866067"/>
              <a:ext cx="1780754" cy="400110"/>
            </a:xfrm>
            <a:prstGeom prst="rect">
              <a:avLst/>
            </a:prstGeom>
            <a:noFill/>
          </p:spPr>
          <p:txBody>
            <a:bodyPr wrap="square" rtlCol="0">
              <a:spAutoFit/>
            </a:bodyPr>
            <a:lstStyle/>
            <a:p>
              <a:pPr defTabSz="914377">
                <a:defRPr/>
              </a:pPr>
              <a:r>
                <a:rPr lang="zh-CN" altLang="en-US" sz="2000" dirty="0">
                  <a:solidFill>
                    <a:schemeClr val="accent1"/>
                  </a:solidFill>
                  <a:cs typeface="+mn-ea"/>
                  <a:sym typeface="+mn-lt"/>
                </a:rPr>
                <a:t>姓名：于文清</a:t>
              </a:r>
            </a:p>
          </p:txBody>
        </p:sp>
        <p:sp>
          <p:nvSpPr>
            <p:cNvPr id="10" name="Freeform 33">
              <a:extLst>
                <a:ext uri="{FF2B5EF4-FFF2-40B4-BE49-F238E27FC236}">
                  <a16:creationId xmlns:a16="http://schemas.microsoft.com/office/drawing/2014/main" id="{8F4C4710-B082-4B30-8ADF-0B208B62460B}"/>
                </a:ext>
              </a:extLst>
            </p:cNvPr>
            <p:cNvSpPr>
              <a:spLocks noEditPoints="1"/>
            </p:cNvSpPr>
            <p:nvPr/>
          </p:nvSpPr>
          <p:spPr bwMode="auto">
            <a:xfrm>
              <a:off x="755988" y="4932544"/>
              <a:ext cx="249026" cy="299354"/>
            </a:xfrm>
            <a:custGeom>
              <a:avLst/>
              <a:gdLst>
                <a:gd name="T0" fmla="*/ 61057785 w 742"/>
                <a:gd name="T1" fmla="*/ 22927673 h 975"/>
                <a:gd name="T2" fmla="*/ 60958741 w 742"/>
                <a:gd name="T3" fmla="*/ 24912858 h 975"/>
                <a:gd name="T4" fmla="*/ 61255243 w 742"/>
                <a:gd name="T5" fmla="*/ 26997192 h 975"/>
                <a:gd name="T6" fmla="*/ 57698473 w 742"/>
                <a:gd name="T7" fmla="*/ 35235379 h 975"/>
                <a:gd name="T8" fmla="*/ 58982897 w 742"/>
                <a:gd name="T9" fmla="*/ 26103906 h 975"/>
                <a:gd name="T10" fmla="*/ 58785439 w 742"/>
                <a:gd name="T11" fmla="*/ 23820959 h 975"/>
                <a:gd name="T12" fmla="*/ 59279400 w 742"/>
                <a:gd name="T13" fmla="*/ 22431613 h 975"/>
                <a:gd name="T14" fmla="*/ 59872090 w 742"/>
                <a:gd name="T15" fmla="*/ 9230622 h 975"/>
                <a:gd name="T16" fmla="*/ 60662553 w 742"/>
                <a:gd name="T17" fmla="*/ 11314956 h 975"/>
                <a:gd name="T18" fmla="*/ 66985630 w 742"/>
                <a:gd name="T19" fmla="*/ 16575522 h 975"/>
                <a:gd name="T20" fmla="*/ 60662553 w 742"/>
                <a:gd name="T21" fmla="*/ 22431613 h 975"/>
                <a:gd name="T22" fmla="*/ 41890780 w 742"/>
                <a:gd name="T23" fmla="*/ 396911 h 975"/>
                <a:gd name="T24" fmla="*/ 58587666 w 742"/>
                <a:gd name="T25" fmla="*/ 10024759 h 975"/>
                <a:gd name="T26" fmla="*/ 50881435 w 742"/>
                <a:gd name="T27" fmla="*/ 18362094 h 975"/>
                <a:gd name="T28" fmla="*/ 21439351 w 742"/>
                <a:gd name="T29" fmla="*/ 23225435 h 975"/>
                <a:gd name="T30" fmla="*/ 30430006 w 742"/>
                <a:gd name="T31" fmla="*/ 9726997 h 975"/>
                <a:gd name="T32" fmla="*/ 48115128 w 742"/>
                <a:gd name="T33" fmla="*/ 11513569 h 975"/>
                <a:gd name="T34" fmla="*/ 29837316 w 742"/>
                <a:gd name="T35" fmla="*/ 8932860 h 975"/>
                <a:gd name="T36" fmla="*/ 5631658 w 742"/>
                <a:gd name="T37" fmla="*/ 6352151 h 975"/>
                <a:gd name="T38" fmla="*/ 26181816 w 742"/>
                <a:gd name="T39" fmla="*/ 29379288 h 975"/>
                <a:gd name="T40" fmla="*/ 44953589 w 742"/>
                <a:gd name="T41" fmla="*/ 25706995 h 975"/>
                <a:gd name="T42" fmla="*/ 46830704 w 742"/>
                <a:gd name="T43" fmla="*/ 26898043 h 975"/>
                <a:gd name="T44" fmla="*/ 47324665 w 742"/>
                <a:gd name="T45" fmla="*/ 31165860 h 975"/>
                <a:gd name="T46" fmla="*/ 48510359 w 742"/>
                <a:gd name="T47" fmla="*/ 30967562 h 975"/>
                <a:gd name="T48" fmla="*/ 51078893 w 742"/>
                <a:gd name="T49" fmla="*/ 35433992 h 975"/>
                <a:gd name="T50" fmla="*/ 48115128 w 742"/>
                <a:gd name="T51" fmla="*/ 41488380 h 975"/>
                <a:gd name="T52" fmla="*/ 32900125 w 742"/>
                <a:gd name="T53" fmla="*/ 51810901 h 975"/>
                <a:gd name="T54" fmla="*/ 24798348 w 742"/>
                <a:gd name="T55" fmla="*/ 41091469 h 975"/>
                <a:gd name="T56" fmla="*/ 23612968 w 742"/>
                <a:gd name="T57" fmla="*/ 29776514 h 975"/>
                <a:gd name="T58" fmla="*/ 25984043 w 742"/>
                <a:gd name="T59" fmla="*/ 31860848 h 975"/>
                <a:gd name="T60" fmla="*/ 52066815 w 742"/>
                <a:gd name="T61" fmla="*/ 24615096 h 975"/>
                <a:gd name="T62" fmla="*/ 53351240 w 742"/>
                <a:gd name="T63" fmla="*/ 35731754 h 975"/>
                <a:gd name="T64" fmla="*/ 41693007 w 742"/>
                <a:gd name="T65" fmla="*/ 53796086 h 975"/>
                <a:gd name="T66" fmla="*/ 23217736 w 742"/>
                <a:gd name="T67" fmla="*/ 43175803 h 975"/>
                <a:gd name="T68" fmla="*/ 21142849 w 742"/>
                <a:gd name="T69" fmla="*/ 28585466 h 975"/>
                <a:gd name="T70" fmla="*/ 52066815 w 742"/>
                <a:gd name="T71" fmla="*/ 24615096 h 975"/>
                <a:gd name="T72" fmla="*/ 3853273 w 742"/>
                <a:gd name="T73" fmla="*/ 66004327 h 975"/>
                <a:gd name="T74" fmla="*/ 33394086 w 742"/>
                <a:gd name="T75" fmla="*/ 71364043 h 975"/>
                <a:gd name="T76" fmla="*/ 31615701 w 742"/>
                <a:gd name="T77" fmla="*/ 59056653 h 975"/>
                <a:gd name="T78" fmla="*/ 41890780 w 742"/>
                <a:gd name="T79" fmla="*/ 57170617 h 975"/>
                <a:gd name="T80" fmla="*/ 39124473 w 742"/>
                <a:gd name="T81" fmla="*/ 63919993 h 975"/>
                <a:gd name="T82" fmla="*/ 48609089 w 742"/>
                <a:gd name="T83" fmla="*/ 54887670 h 975"/>
                <a:gd name="T84" fmla="*/ 73308708 w 742"/>
                <a:gd name="T85" fmla="*/ 72455942 h 9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42" h="975">
                  <a:moveTo>
                    <a:pt x="614" y="226"/>
                  </a:moveTo>
                  <a:cubicBezTo>
                    <a:pt x="617" y="226"/>
                    <a:pt x="618" y="228"/>
                    <a:pt x="618" y="231"/>
                  </a:cubicBezTo>
                  <a:lnTo>
                    <a:pt x="619" y="241"/>
                  </a:lnTo>
                  <a:cubicBezTo>
                    <a:pt x="619" y="247"/>
                    <a:pt x="616" y="247"/>
                    <a:pt x="617" y="251"/>
                  </a:cubicBezTo>
                  <a:lnTo>
                    <a:pt x="617" y="263"/>
                  </a:lnTo>
                  <a:cubicBezTo>
                    <a:pt x="617" y="267"/>
                    <a:pt x="620" y="268"/>
                    <a:pt x="620" y="272"/>
                  </a:cubicBezTo>
                  <a:lnTo>
                    <a:pt x="630" y="355"/>
                  </a:lnTo>
                  <a:cubicBezTo>
                    <a:pt x="625" y="365"/>
                    <a:pt x="589" y="365"/>
                    <a:pt x="584" y="355"/>
                  </a:cubicBezTo>
                  <a:lnTo>
                    <a:pt x="594" y="272"/>
                  </a:lnTo>
                  <a:cubicBezTo>
                    <a:pt x="594" y="268"/>
                    <a:pt x="596" y="266"/>
                    <a:pt x="597" y="263"/>
                  </a:cubicBezTo>
                  <a:lnTo>
                    <a:pt x="597" y="251"/>
                  </a:lnTo>
                  <a:cubicBezTo>
                    <a:pt x="597" y="247"/>
                    <a:pt x="595" y="246"/>
                    <a:pt x="595" y="240"/>
                  </a:cubicBezTo>
                  <a:lnTo>
                    <a:pt x="596" y="231"/>
                  </a:lnTo>
                  <a:cubicBezTo>
                    <a:pt x="596" y="228"/>
                    <a:pt x="597" y="226"/>
                    <a:pt x="600" y="226"/>
                  </a:cubicBezTo>
                  <a:lnTo>
                    <a:pt x="600" y="93"/>
                  </a:lnTo>
                  <a:lnTo>
                    <a:pt x="606" y="93"/>
                  </a:lnTo>
                  <a:cubicBezTo>
                    <a:pt x="610" y="93"/>
                    <a:pt x="614" y="96"/>
                    <a:pt x="614" y="100"/>
                  </a:cubicBezTo>
                  <a:lnTo>
                    <a:pt x="614" y="114"/>
                  </a:lnTo>
                  <a:lnTo>
                    <a:pt x="680" y="157"/>
                  </a:lnTo>
                  <a:cubicBezTo>
                    <a:pt x="685" y="160"/>
                    <a:pt x="684" y="166"/>
                    <a:pt x="678" y="167"/>
                  </a:cubicBezTo>
                  <a:lnTo>
                    <a:pt x="614" y="174"/>
                  </a:lnTo>
                  <a:lnTo>
                    <a:pt x="614" y="226"/>
                  </a:lnTo>
                  <a:close/>
                  <a:moveTo>
                    <a:pt x="60" y="54"/>
                  </a:moveTo>
                  <a:lnTo>
                    <a:pt x="424" y="4"/>
                  </a:lnTo>
                  <a:cubicBezTo>
                    <a:pt x="439" y="2"/>
                    <a:pt x="444" y="0"/>
                    <a:pt x="459" y="10"/>
                  </a:cubicBezTo>
                  <a:lnTo>
                    <a:pt x="593" y="101"/>
                  </a:lnTo>
                  <a:lnTo>
                    <a:pt x="593" y="177"/>
                  </a:lnTo>
                  <a:lnTo>
                    <a:pt x="515" y="185"/>
                  </a:lnTo>
                  <a:lnTo>
                    <a:pt x="526" y="234"/>
                  </a:lnTo>
                  <a:cubicBezTo>
                    <a:pt x="424" y="210"/>
                    <a:pt x="319" y="210"/>
                    <a:pt x="217" y="234"/>
                  </a:cubicBezTo>
                  <a:lnTo>
                    <a:pt x="237" y="144"/>
                  </a:lnTo>
                  <a:cubicBezTo>
                    <a:pt x="245" y="112"/>
                    <a:pt x="275" y="103"/>
                    <a:pt x="308" y="98"/>
                  </a:cubicBezTo>
                  <a:cubicBezTo>
                    <a:pt x="350" y="93"/>
                    <a:pt x="393" y="93"/>
                    <a:pt x="435" y="98"/>
                  </a:cubicBezTo>
                  <a:cubicBezTo>
                    <a:pt x="455" y="101"/>
                    <a:pt x="474" y="106"/>
                    <a:pt x="487" y="116"/>
                  </a:cubicBezTo>
                  <a:cubicBezTo>
                    <a:pt x="471" y="99"/>
                    <a:pt x="455" y="94"/>
                    <a:pt x="426" y="91"/>
                  </a:cubicBezTo>
                  <a:cubicBezTo>
                    <a:pt x="382" y="85"/>
                    <a:pt x="347" y="84"/>
                    <a:pt x="302" y="90"/>
                  </a:cubicBezTo>
                  <a:cubicBezTo>
                    <a:pt x="236" y="98"/>
                    <a:pt x="228" y="123"/>
                    <a:pt x="217" y="168"/>
                  </a:cubicBezTo>
                  <a:lnTo>
                    <a:pt x="57" y="64"/>
                  </a:lnTo>
                  <a:cubicBezTo>
                    <a:pt x="51" y="60"/>
                    <a:pt x="52" y="55"/>
                    <a:pt x="60" y="54"/>
                  </a:cubicBezTo>
                  <a:close/>
                  <a:moveTo>
                    <a:pt x="265" y="296"/>
                  </a:moveTo>
                  <a:cubicBezTo>
                    <a:pt x="265" y="284"/>
                    <a:pt x="269" y="284"/>
                    <a:pt x="279" y="287"/>
                  </a:cubicBezTo>
                  <a:cubicBezTo>
                    <a:pt x="306" y="294"/>
                    <a:pt x="427" y="272"/>
                    <a:pt x="455" y="259"/>
                  </a:cubicBezTo>
                  <a:cubicBezTo>
                    <a:pt x="460" y="257"/>
                    <a:pt x="465" y="255"/>
                    <a:pt x="469" y="261"/>
                  </a:cubicBezTo>
                  <a:cubicBezTo>
                    <a:pt x="472" y="263"/>
                    <a:pt x="473" y="267"/>
                    <a:pt x="474" y="271"/>
                  </a:cubicBezTo>
                  <a:cubicBezTo>
                    <a:pt x="477" y="282"/>
                    <a:pt x="477" y="297"/>
                    <a:pt x="478" y="308"/>
                  </a:cubicBezTo>
                  <a:cubicBezTo>
                    <a:pt x="478" y="310"/>
                    <a:pt x="479" y="313"/>
                    <a:pt x="479" y="314"/>
                  </a:cubicBezTo>
                  <a:cubicBezTo>
                    <a:pt x="480" y="322"/>
                    <a:pt x="482" y="323"/>
                    <a:pt x="485" y="321"/>
                  </a:cubicBezTo>
                  <a:cubicBezTo>
                    <a:pt x="488" y="319"/>
                    <a:pt x="489" y="316"/>
                    <a:pt x="491" y="312"/>
                  </a:cubicBezTo>
                  <a:cubicBezTo>
                    <a:pt x="495" y="304"/>
                    <a:pt x="499" y="300"/>
                    <a:pt x="504" y="300"/>
                  </a:cubicBezTo>
                  <a:cubicBezTo>
                    <a:pt x="514" y="300"/>
                    <a:pt x="520" y="325"/>
                    <a:pt x="517" y="357"/>
                  </a:cubicBezTo>
                  <a:cubicBezTo>
                    <a:pt x="513" y="389"/>
                    <a:pt x="502" y="414"/>
                    <a:pt x="492" y="414"/>
                  </a:cubicBezTo>
                  <a:cubicBezTo>
                    <a:pt x="489" y="414"/>
                    <a:pt x="488" y="415"/>
                    <a:pt x="487" y="418"/>
                  </a:cubicBezTo>
                  <a:cubicBezTo>
                    <a:pt x="478" y="463"/>
                    <a:pt x="448" y="501"/>
                    <a:pt x="413" y="521"/>
                  </a:cubicBezTo>
                  <a:cubicBezTo>
                    <a:pt x="383" y="538"/>
                    <a:pt x="365" y="538"/>
                    <a:pt x="333" y="522"/>
                  </a:cubicBezTo>
                  <a:cubicBezTo>
                    <a:pt x="296" y="504"/>
                    <a:pt x="265" y="464"/>
                    <a:pt x="256" y="418"/>
                  </a:cubicBezTo>
                  <a:cubicBezTo>
                    <a:pt x="255" y="415"/>
                    <a:pt x="254" y="414"/>
                    <a:pt x="251" y="414"/>
                  </a:cubicBezTo>
                  <a:cubicBezTo>
                    <a:pt x="241" y="414"/>
                    <a:pt x="230" y="389"/>
                    <a:pt x="226" y="357"/>
                  </a:cubicBezTo>
                  <a:cubicBezTo>
                    <a:pt x="223" y="325"/>
                    <a:pt x="229" y="300"/>
                    <a:pt x="239" y="300"/>
                  </a:cubicBezTo>
                  <a:cubicBezTo>
                    <a:pt x="244" y="300"/>
                    <a:pt x="249" y="306"/>
                    <a:pt x="254" y="316"/>
                  </a:cubicBezTo>
                  <a:cubicBezTo>
                    <a:pt x="256" y="320"/>
                    <a:pt x="261" y="326"/>
                    <a:pt x="263" y="321"/>
                  </a:cubicBezTo>
                  <a:cubicBezTo>
                    <a:pt x="265" y="318"/>
                    <a:pt x="265" y="300"/>
                    <a:pt x="265" y="296"/>
                  </a:cubicBezTo>
                  <a:close/>
                  <a:moveTo>
                    <a:pt x="527" y="248"/>
                  </a:moveTo>
                  <a:cubicBezTo>
                    <a:pt x="529" y="261"/>
                    <a:pt x="529" y="275"/>
                    <a:pt x="529" y="288"/>
                  </a:cubicBezTo>
                  <a:cubicBezTo>
                    <a:pt x="542" y="306"/>
                    <a:pt x="542" y="340"/>
                    <a:pt x="540" y="360"/>
                  </a:cubicBezTo>
                  <a:cubicBezTo>
                    <a:pt x="538" y="382"/>
                    <a:pt x="530" y="422"/>
                    <a:pt x="508" y="435"/>
                  </a:cubicBezTo>
                  <a:cubicBezTo>
                    <a:pt x="498" y="478"/>
                    <a:pt x="463" y="518"/>
                    <a:pt x="422" y="542"/>
                  </a:cubicBezTo>
                  <a:cubicBezTo>
                    <a:pt x="391" y="561"/>
                    <a:pt x="356" y="563"/>
                    <a:pt x="323" y="544"/>
                  </a:cubicBezTo>
                  <a:cubicBezTo>
                    <a:pt x="281" y="521"/>
                    <a:pt x="246" y="479"/>
                    <a:pt x="235" y="435"/>
                  </a:cubicBezTo>
                  <a:cubicBezTo>
                    <a:pt x="213" y="422"/>
                    <a:pt x="205" y="382"/>
                    <a:pt x="203" y="360"/>
                  </a:cubicBezTo>
                  <a:cubicBezTo>
                    <a:pt x="201" y="340"/>
                    <a:pt x="201" y="306"/>
                    <a:pt x="214" y="288"/>
                  </a:cubicBezTo>
                  <a:cubicBezTo>
                    <a:pt x="214" y="275"/>
                    <a:pt x="214" y="262"/>
                    <a:pt x="215" y="248"/>
                  </a:cubicBezTo>
                  <a:cubicBezTo>
                    <a:pt x="318" y="224"/>
                    <a:pt x="424" y="224"/>
                    <a:pt x="527" y="248"/>
                  </a:cubicBezTo>
                  <a:close/>
                  <a:moveTo>
                    <a:pt x="0" y="730"/>
                  </a:moveTo>
                  <a:cubicBezTo>
                    <a:pt x="10" y="707"/>
                    <a:pt x="23" y="686"/>
                    <a:pt x="39" y="665"/>
                  </a:cubicBezTo>
                  <a:cubicBezTo>
                    <a:pt x="112" y="573"/>
                    <a:pt x="186" y="603"/>
                    <a:pt x="252" y="554"/>
                  </a:cubicBezTo>
                  <a:cubicBezTo>
                    <a:pt x="276" y="615"/>
                    <a:pt x="294" y="664"/>
                    <a:pt x="338" y="719"/>
                  </a:cubicBezTo>
                  <a:lnTo>
                    <a:pt x="347" y="644"/>
                  </a:lnTo>
                  <a:lnTo>
                    <a:pt x="320" y="595"/>
                  </a:lnTo>
                  <a:cubicBezTo>
                    <a:pt x="317" y="590"/>
                    <a:pt x="316" y="581"/>
                    <a:pt x="319" y="576"/>
                  </a:cubicBezTo>
                  <a:cubicBezTo>
                    <a:pt x="346" y="589"/>
                    <a:pt x="397" y="589"/>
                    <a:pt x="424" y="576"/>
                  </a:cubicBezTo>
                  <a:cubicBezTo>
                    <a:pt x="426" y="582"/>
                    <a:pt x="426" y="589"/>
                    <a:pt x="424" y="594"/>
                  </a:cubicBezTo>
                  <a:lnTo>
                    <a:pt x="396" y="644"/>
                  </a:lnTo>
                  <a:lnTo>
                    <a:pt x="405" y="719"/>
                  </a:lnTo>
                  <a:cubicBezTo>
                    <a:pt x="449" y="664"/>
                    <a:pt x="467" y="615"/>
                    <a:pt x="492" y="553"/>
                  </a:cubicBezTo>
                  <a:cubicBezTo>
                    <a:pt x="554" y="598"/>
                    <a:pt x="632" y="574"/>
                    <a:pt x="704" y="665"/>
                  </a:cubicBezTo>
                  <a:cubicBezTo>
                    <a:pt x="720" y="686"/>
                    <a:pt x="733" y="707"/>
                    <a:pt x="742" y="730"/>
                  </a:cubicBezTo>
                  <a:cubicBezTo>
                    <a:pt x="524" y="971"/>
                    <a:pt x="219" y="975"/>
                    <a:pt x="0" y="730"/>
                  </a:cubicBezTo>
                  <a:close/>
                </a:path>
              </a:pathLst>
            </a:custGeom>
            <a:solidFill>
              <a:schemeClr val="accent1"/>
            </a:solidFill>
            <a:ln>
              <a:noFill/>
            </a:ln>
          </p:spPr>
          <p:txBody>
            <a:bodyPr/>
            <a:lstStyle/>
            <a:p>
              <a:pPr defTabSz="914377">
                <a:defRPr/>
              </a:pPr>
              <a:endParaRPr lang="zh-CN" altLang="en-US" dirty="0">
                <a:solidFill>
                  <a:srgbClr val="AF1C22"/>
                </a:solidFill>
                <a:cs typeface="+mn-ea"/>
                <a:sym typeface="+mn-lt"/>
              </a:endParaRPr>
            </a:p>
          </p:txBody>
        </p:sp>
      </p:grpSp>
      <p:sp>
        <p:nvSpPr>
          <p:cNvPr id="12" name="文本框 11">
            <a:extLst>
              <a:ext uri="{FF2B5EF4-FFF2-40B4-BE49-F238E27FC236}">
                <a16:creationId xmlns:a16="http://schemas.microsoft.com/office/drawing/2014/main" id="{3B87C920-9E4A-4327-91DD-F69B81AAA173}"/>
              </a:ext>
            </a:extLst>
          </p:cNvPr>
          <p:cNvSpPr txBox="1"/>
          <p:nvPr/>
        </p:nvSpPr>
        <p:spPr>
          <a:xfrm>
            <a:off x="3652738" y="4853267"/>
            <a:ext cx="2063699" cy="400110"/>
          </a:xfrm>
          <a:prstGeom prst="rect">
            <a:avLst/>
          </a:prstGeom>
          <a:noFill/>
        </p:spPr>
        <p:txBody>
          <a:bodyPr wrap="square" rtlCol="0">
            <a:spAutoFit/>
          </a:bodyPr>
          <a:lstStyle/>
          <a:p>
            <a:pPr defTabSz="914377">
              <a:defRPr/>
            </a:pPr>
            <a:r>
              <a:rPr lang="zh-CN" altLang="en-US" sz="2000" dirty="0">
                <a:solidFill>
                  <a:schemeClr val="accent1"/>
                </a:solidFill>
                <a:cs typeface="+mn-ea"/>
                <a:sym typeface="+mn-lt"/>
              </a:rPr>
              <a:t>导师：师小薇</a:t>
            </a:r>
            <a:endParaRPr lang="en-US" altLang="zh-CN" sz="2000" dirty="0">
              <a:solidFill>
                <a:schemeClr val="accent1"/>
              </a:solidFill>
              <a:cs typeface="+mn-ea"/>
              <a:sym typeface="+mn-lt"/>
            </a:endParaRPr>
          </a:p>
        </p:txBody>
      </p:sp>
      <p:grpSp>
        <p:nvGrpSpPr>
          <p:cNvPr id="13" name="Group 9">
            <a:extLst>
              <a:ext uri="{FF2B5EF4-FFF2-40B4-BE49-F238E27FC236}">
                <a16:creationId xmlns:a16="http://schemas.microsoft.com/office/drawing/2014/main" id="{14673BFA-43E3-42A8-86CD-1613C4576CED}"/>
              </a:ext>
            </a:extLst>
          </p:cNvPr>
          <p:cNvGrpSpPr>
            <a:grpSpLocks noChangeAspect="1"/>
          </p:cNvGrpSpPr>
          <p:nvPr/>
        </p:nvGrpSpPr>
        <p:grpSpPr bwMode="auto">
          <a:xfrm>
            <a:off x="3349841" y="4924859"/>
            <a:ext cx="312461" cy="267598"/>
            <a:chOff x="2419" y="3107"/>
            <a:chExt cx="1685" cy="1760"/>
          </a:xfrm>
          <a:solidFill>
            <a:srgbClr val="FFFFFF"/>
          </a:solidFill>
        </p:grpSpPr>
        <p:sp>
          <p:nvSpPr>
            <p:cNvPr id="14" name="Freeform 10">
              <a:extLst>
                <a:ext uri="{FF2B5EF4-FFF2-40B4-BE49-F238E27FC236}">
                  <a16:creationId xmlns:a16="http://schemas.microsoft.com/office/drawing/2014/main" id="{B843D70D-0E8E-4862-A9B5-8BD618072337}"/>
                </a:ext>
              </a:extLst>
            </p:cNvPr>
            <p:cNvSpPr>
              <a:spLocks noEditPoints="1"/>
            </p:cNvSpPr>
            <p:nvPr/>
          </p:nvSpPr>
          <p:spPr bwMode="auto">
            <a:xfrm>
              <a:off x="2733" y="3107"/>
              <a:ext cx="1071" cy="1688"/>
            </a:xfrm>
            <a:custGeom>
              <a:avLst/>
              <a:gdLst>
                <a:gd name="T0" fmla="*/ 1713 w 1784"/>
                <a:gd name="T1" fmla="*/ 740 h 2818"/>
                <a:gd name="T2" fmla="*/ 1296 w 1784"/>
                <a:gd name="T3" fmla="*/ 167 h 2818"/>
                <a:gd name="T4" fmla="*/ 499 w 1784"/>
                <a:gd name="T5" fmla="*/ 215 h 2818"/>
                <a:gd name="T6" fmla="*/ 154 w 1784"/>
                <a:gd name="T7" fmla="*/ 442 h 2818"/>
                <a:gd name="T8" fmla="*/ 35 w 1784"/>
                <a:gd name="T9" fmla="*/ 1278 h 2818"/>
                <a:gd name="T10" fmla="*/ 118 w 1784"/>
                <a:gd name="T11" fmla="*/ 1851 h 2818"/>
                <a:gd name="T12" fmla="*/ 475 w 1784"/>
                <a:gd name="T13" fmla="*/ 1887 h 2818"/>
                <a:gd name="T14" fmla="*/ 880 w 1784"/>
                <a:gd name="T15" fmla="*/ 2042 h 2818"/>
                <a:gd name="T16" fmla="*/ 1320 w 1784"/>
                <a:gd name="T17" fmla="*/ 1875 h 2818"/>
                <a:gd name="T18" fmla="*/ 1665 w 1784"/>
                <a:gd name="T19" fmla="*/ 1839 h 2818"/>
                <a:gd name="T20" fmla="*/ 1724 w 1784"/>
                <a:gd name="T21" fmla="*/ 1409 h 2818"/>
                <a:gd name="T22" fmla="*/ 1713 w 1784"/>
                <a:gd name="T23" fmla="*/ 740 h 2818"/>
                <a:gd name="T24" fmla="*/ 1451 w 1784"/>
                <a:gd name="T25" fmla="*/ 1397 h 2818"/>
                <a:gd name="T26" fmla="*/ 880 w 1784"/>
                <a:gd name="T27" fmla="*/ 1923 h 2818"/>
                <a:gd name="T28" fmla="*/ 250 w 1784"/>
                <a:gd name="T29" fmla="*/ 1003 h 2818"/>
                <a:gd name="T30" fmla="*/ 547 w 1784"/>
                <a:gd name="T31" fmla="*/ 728 h 2818"/>
                <a:gd name="T32" fmla="*/ 773 w 1784"/>
                <a:gd name="T33" fmla="*/ 908 h 2818"/>
                <a:gd name="T34" fmla="*/ 1177 w 1784"/>
                <a:gd name="T35" fmla="*/ 1218 h 2818"/>
                <a:gd name="T36" fmla="*/ 1106 w 1784"/>
                <a:gd name="T37" fmla="*/ 1003 h 2818"/>
                <a:gd name="T38" fmla="*/ 1368 w 1784"/>
                <a:gd name="T39" fmla="*/ 1111 h 2818"/>
                <a:gd name="T40" fmla="*/ 1451 w 1784"/>
                <a:gd name="T41" fmla="*/ 1397 h 2818"/>
                <a:gd name="T42" fmla="*/ 1047 w 1784"/>
                <a:gd name="T43" fmla="*/ 2818 h 2818"/>
                <a:gd name="T44" fmla="*/ 1150 w 1784"/>
                <a:gd name="T45" fmla="*/ 2337 h 2818"/>
                <a:gd name="T46" fmla="*/ 875 w 1784"/>
                <a:gd name="T47" fmla="*/ 2410 h 2818"/>
                <a:gd name="T48" fmla="*/ 586 w 1784"/>
                <a:gd name="T49" fmla="*/ 2316 h 2818"/>
                <a:gd name="T50" fmla="*/ 728 w 1784"/>
                <a:gd name="T51" fmla="*/ 2818 h 2818"/>
                <a:gd name="T52" fmla="*/ 1047 w 1784"/>
                <a:gd name="T53" fmla="*/ 2818 h 2818"/>
                <a:gd name="T54" fmla="*/ 1047 w 1784"/>
                <a:gd name="T55" fmla="*/ 2818 h 2818"/>
                <a:gd name="T56" fmla="*/ 1047 w 1784"/>
                <a:gd name="T57" fmla="*/ 2818 h 2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84" h="2818">
                  <a:moveTo>
                    <a:pt x="1713" y="740"/>
                  </a:moveTo>
                  <a:cubicBezTo>
                    <a:pt x="1641" y="525"/>
                    <a:pt x="1487" y="274"/>
                    <a:pt x="1296" y="167"/>
                  </a:cubicBezTo>
                  <a:cubicBezTo>
                    <a:pt x="1106" y="60"/>
                    <a:pt x="737" y="0"/>
                    <a:pt x="499" y="215"/>
                  </a:cubicBezTo>
                  <a:cubicBezTo>
                    <a:pt x="499" y="215"/>
                    <a:pt x="261" y="263"/>
                    <a:pt x="154" y="442"/>
                  </a:cubicBezTo>
                  <a:cubicBezTo>
                    <a:pt x="47" y="621"/>
                    <a:pt x="0" y="884"/>
                    <a:pt x="35" y="1278"/>
                  </a:cubicBezTo>
                  <a:cubicBezTo>
                    <a:pt x="83" y="1684"/>
                    <a:pt x="118" y="1744"/>
                    <a:pt x="118" y="1851"/>
                  </a:cubicBezTo>
                  <a:cubicBezTo>
                    <a:pt x="118" y="1851"/>
                    <a:pt x="249" y="1911"/>
                    <a:pt x="475" y="1887"/>
                  </a:cubicBezTo>
                  <a:cubicBezTo>
                    <a:pt x="475" y="1887"/>
                    <a:pt x="618" y="2042"/>
                    <a:pt x="880" y="2042"/>
                  </a:cubicBezTo>
                  <a:cubicBezTo>
                    <a:pt x="1141" y="2042"/>
                    <a:pt x="1320" y="1875"/>
                    <a:pt x="1320" y="1875"/>
                  </a:cubicBezTo>
                  <a:cubicBezTo>
                    <a:pt x="1320" y="1875"/>
                    <a:pt x="1498" y="1899"/>
                    <a:pt x="1665" y="1839"/>
                  </a:cubicBezTo>
                  <a:cubicBezTo>
                    <a:pt x="1665" y="1839"/>
                    <a:pt x="1701" y="1552"/>
                    <a:pt x="1724" y="1409"/>
                  </a:cubicBezTo>
                  <a:cubicBezTo>
                    <a:pt x="1749" y="1266"/>
                    <a:pt x="1784" y="955"/>
                    <a:pt x="1713" y="740"/>
                  </a:cubicBezTo>
                  <a:close/>
                  <a:moveTo>
                    <a:pt x="1451" y="1397"/>
                  </a:moveTo>
                  <a:cubicBezTo>
                    <a:pt x="1415" y="1517"/>
                    <a:pt x="1261" y="1911"/>
                    <a:pt x="880" y="1923"/>
                  </a:cubicBezTo>
                  <a:cubicBezTo>
                    <a:pt x="500" y="1935"/>
                    <a:pt x="250" y="1457"/>
                    <a:pt x="250" y="1003"/>
                  </a:cubicBezTo>
                  <a:cubicBezTo>
                    <a:pt x="261" y="1003"/>
                    <a:pt x="392" y="967"/>
                    <a:pt x="547" y="728"/>
                  </a:cubicBezTo>
                  <a:cubicBezTo>
                    <a:pt x="547" y="728"/>
                    <a:pt x="690" y="848"/>
                    <a:pt x="773" y="908"/>
                  </a:cubicBezTo>
                  <a:cubicBezTo>
                    <a:pt x="856" y="955"/>
                    <a:pt x="1070" y="1099"/>
                    <a:pt x="1177" y="1218"/>
                  </a:cubicBezTo>
                  <a:cubicBezTo>
                    <a:pt x="1177" y="1218"/>
                    <a:pt x="1154" y="1051"/>
                    <a:pt x="1106" y="1003"/>
                  </a:cubicBezTo>
                  <a:cubicBezTo>
                    <a:pt x="1106" y="1003"/>
                    <a:pt x="1296" y="1039"/>
                    <a:pt x="1368" y="1111"/>
                  </a:cubicBezTo>
                  <a:cubicBezTo>
                    <a:pt x="1439" y="1183"/>
                    <a:pt x="1499" y="1266"/>
                    <a:pt x="1451" y="1397"/>
                  </a:cubicBezTo>
                  <a:close/>
                  <a:moveTo>
                    <a:pt x="1047" y="2818"/>
                  </a:moveTo>
                  <a:cubicBezTo>
                    <a:pt x="1150" y="2337"/>
                    <a:pt x="1150" y="2337"/>
                    <a:pt x="1150" y="2337"/>
                  </a:cubicBezTo>
                  <a:cubicBezTo>
                    <a:pt x="1057" y="2376"/>
                    <a:pt x="979" y="2411"/>
                    <a:pt x="875" y="2410"/>
                  </a:cubicBezTo>
                  <a:cubicBezTo>
                    <a:pt x="736" y="2410"/>
                    <a:pt x="628" y="2358"/>
                    <a:pt x="586" y="2316"/>
                  </a:cubicBezTo>
                  <a:cubicBezTo>
                    <a:pt x="728" y="2818"/>
                    <a:pt x="728" y="2818"/>
                    <a:pt x="728" y="2818"/>
                  </a:cubicBezTo>
                  <a:cubicBezTo>
                    <a:pt x="1047" y="2818"/>
                    <a:pt x="1047" y="2818"/>
                    <a:pt x="1047" y="2818"/>
                  </a:cubicBezTo>
                  <a:close/>
                  <a:moveTo>
                    <a:pt x="1047" y="2818"/>
                  </a:moveTo>
                  <a:cubicBezTo>
                    <a:pt x="1047" y="2818"/>
                    <a:pt x="1047" y="2818"/>
                    <a:pt x="1047" y="2818"/>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dirty="0">
                <a:solidFill>
                  <a:prstClr val="black"/>
                </a:solidFill>
                <a:cs typeface="+mn-ea"/>
                <a:sym typeface="+mn-lt"/>
              </a:endParaRPr>
            </a:p>
          </p:txBody>
        </p:sp>
        <p:sp>
          <p:nvSpPr>
            <p:cNvPr id="16" name="Freeform 11">
              <a:extLst>
                <a:ext uri="{FF2B5EF4-FFF2-40B4-BE49-F238E27FC236}">
                  <a16:creationId xmlns:a16="http://schemas.microsoft.com/office/drawing/2014/main" id="{257778F6-FA25-40D8-B046-9C02B0BCD959}"/>
                </a:ext>
              </a:extLst>
            </p:cNvPr>
            <p:cNvSpPr>
              <a:spLocks noEditPoints="1"/>
            </p:cNvSpPr>
            <p:nvPr/>
          </p:nvSpPr>
          <p:spPr bwMode="auto">
            <a:xfrm>
              <a:off x="2419" y="4316"/>
              <a:ext cx="1685" cy="551"/>
            </a:xfrm>
            <a:custGeom>
              <a:avLst/>
              <a:gdLst>
                <a:gd name="T0" fmla="*/ 2747 w 2807"/>
                <a:gd name="T1" fmla="*/ 908 h 920"/>
                <a:gd name="T2" fmla="*/ 2807 w 2807"/>
                <a:gd name="T3" fmla="*/ 848 h 920"/>
                <a:gd name="T4" fmla="*/ 2676 w 2807"/>
                <a:gd name="T5" fmla="*/ 573 h 920"/>
                <a:gd name="T6" fmla="*/ 2176 w 2807"/>
                <a:gd name="T7" fmla="*/ 239 h 920"/>
                <a:gd name="T8" fmla="*/ 1879 w 2807"/>
                <a:gd name="T9" fmla="*/ 48 h 920"/>
                <a:gd name="T10" fmla="*/ 1808 w 2807"/>
                <a:gd name="T11" fmla="*/ 0 h 920"/>
                <a:gd name="T12" fmla="*/ 1784 w 2807"/>
                <a:gd name="T13" fmla="*/ 84 h 920"/>
                <a:gd name="T14" fmla="*/ 1712 w 2807"/>
                <a:gd name="T15" fmla="*/ 287 h 920"/>
                <a:gd name="T16" fmla="*/ 1595 w 2807"/>
                <a:gd name="T17" fmla="*/ 835 h 920"/>
                <a:gd name="T18" fmla="*/ 1231 w 2807"/>
                <a:gd name="T19" fmla="*/ 835 h 920"/>
                <a:gd name="T20" fmla="*/ 1070 w 2807"/>
                <a:gd name="T21" fmla="*/ 263 h 920"/>
                <a:gd name="T22" fmla="*/ 1022 w 2807"/>
                <a:gd name="T23" fmla="*/ 84 h 920"/>
                <a:gd name="T24" fmla="*/ 999 w 2807"/>
                <a:gd name="T25" fmla="*/ 12 h 920"/>
                <a:gd name="T26" fmla="*/ 927 w 2807"/>
                <a:gd name="T27" fmla="*/ 48 h 920"/>
                <a:gd name="T28" fmla="*/ 630 w 2807"/>
                <a:gd name="T29" fmla="*/ 239 h 920"/>
                <a:gd name="T30" fmla="*/ 130 w 2807"/>
                <a:gd name="T31" fmla="*/ 574 h 920"/>
                <a:gd name="T32" fmla="*/ 0 w 2807"/>
                <a:gd name="T33" fmla="*/ 861 h 920"/>
                <a:gd name="T34" fmla="*/ 59 w 2807"/>
                <a:gd name="T35" fmla="*/ 920 h 920"/>
                <a:gd name="T36" fmla="*/ 1641 w 2807"/>
                <a:gd name="T37" fmla="*/ 920 h 920"/>
                <a:gd name="T38" fmla="*/ 2747 w 2807"/>
                <a:gd name="T39" fmla="*/ 908 h 920"/>
                <a:gd name="T40" fmla="*/ 2747 w 2807"/>
                <a:gd name="T41" fmla="*/ 908 h 920"/>
                <a:gd name="T42" fmla="*/ 2747 w 2807"/>
                <a:gd name="T43" fmla="*/ 908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07" h="920">
                  <a:moveTo>
                    <a:pt x="2747" y="908"/>
                  </a:moveTo>
                  <a:cubicBezTo>
                    <a:pt x="2783" y="908"/>
                    <a:pt x="2807" y="884"/>
                    <a:pt x="2807" y="848"/>
                  </a:cubicBezTo>
                  <a:cubicBezTo>
                    <a:pt x="2807" y="848"/>
                    <a:pt x="2807" y="693"/>
                    <a:pt x="2676" y="573"/>
                  </a:cubicBezTo>
                  <a:cubicBezTo>
                    <a:pt x="2569" y="478"/>
                    <a:pt x="2343" y="334"/>
                    <a:pt x="2176" y="239"/>
                  </a:cubicBezTo>
                  <a:cubicBezTo>
                    <a:pt x="2069" y="179"/>
                    <a:pt x="1879" y="48"/>
                    <a:pt x="1879" y="48"/>
                  </a:cubicBezTo>
                  <a:cubicBezTo>
                    <a:pt x="1808" y="0"/>
                    <a:pt x="1808" y="0"/>
                    <a:pt x="1808" y="0"/>
                  </a:cubicBezTo>
                  <a:cubicBezTo>
                    <a:pt x="1784" y="84"/>
                    <a:pt x="1784" y="84"/>
                    <a:pt x="1784" y="84"/>
                  </a:cubicBezTo>
                  <a:cubicBezTo>
                    <a:pt x="1784" y="84"/>
                    <a:pt x="1748" y="203"/>
                    <a:pt x="1712" y="287"/>
                  </a:cubicBezTo>
                  <a:cubicBezTo>
                    <a:pt x="1595" y="835"/>
                    <a:pt x="1595" y="835"/>
                    <a:pt x="1595" y="835"/>
                  </a:cubicBezTo>
                  <a:cubicBezTo>
                    <a:pt x="1231" y="835"/>
                    <a:pt x="1231" y="835"/>
                    <a:pt x="1231" y="835"/>
                  </a:cubicBezTo>
                  <a:cubicBezTo>
                    <a:pt x="1070" y="263"/>
                    <a:pt x="1070" y="263"/>
                    <a:pt x="1070" y="263"/>
                  </a:cubicBezTo>
                  <a:cubicBezTo>
                    <a:pt x="1046" y="179"/>
                    <a:pt x="1022" y="84"/>
                    <a:pt x="1022" y="84"/>
                  </a:cubicBezTo>
                  <a:cubicBezTo>
                    <a:pt x="999" y="12"/>
                    <a:pt x="999" y="12"/>
                    <a:pt x="999" y="12"/>
                  </a:cubicBezTo>
                  <a:cubicBezTo>
                    <a:pt x="927" y="48"/>
                    <a:pt x="927" y="48"/>
                    <a:pt x="927" y="48"/>
                  </a:cubicBezTo>
                  <a:cubicBezTo>
                    <a:pt x="927" y="48"/>
                    <a:pt x="737" y="179"/>
                    <a:pt x="630" y="239"/>
                  </a:cubicBezTo>
                  <a:cubicBezTo>
                    <a:pt x="463" y="335"/>
                    <a:pt x="225" y="478"/>
                    <a:pt x="130" y="574"/>
                  </a:cubicBezTo>
                  <a:cubicBezTo>
                    <a:pt x="0" y="693"/>
                    <a:pt x="0" y="849"/>
                    <a:pt x="0" y="861"/>
                  </a:cubicBezTo>
                  <a:cubicBezTo>
                    <a:pt x="0" y="896"/>
                    <a:pt x="23" y="920"/>
                    <a:pt x="59" y="920"/>
                  </a:cubicBezTo>
                  <a:cubicBezTo>
                    <a:pt x="1641" y="920"/>
                    <a:pt x="1641" y="920"/>
                    <a:pt x="1641" y="920"/>
                  </a:cubicBezTo>
                  <a:lnTo>
                    <a:pt x="2747" y="908"/>
                  </a:lnTo>
                  <a:close/>
                  <a:moveTo>
                    <a:pt x="2747" y="908"/>
                  </a:moveTo>
                  <a:cubicBezTo>
                    <a:pt x="2747" y="908"/>
                    <a:pt x="2747" y="908"/>
                    <a:pt x="2747" y="908"/>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dirty="0">
                <a:solidFill>
                  <a:prstClr val="black"/>
                </a:solidFill>
                <a:cs typeface="+mn-ea"/>
                <a:sym typeface="+mn-lt"/>
              </a:endParaRPr>
            </a:p>
          </p:txBody>
        </p:sp>
      </p:grpSp>
      <p:pic>
        <p:nvPicPr>
          <p:cNvPr id="5" name="图片 4">
            <a:extLst>
              <a:ext uri="{FF2B5EF4-FFF2-40B4-BE49-F238E27FC236}">
                <a16:creationId xmlns:a16="http://schemas.microsoft.com/office/drawing/2014/main" id="{CD304724-E7A3-405D-9926-4B39EA32A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624" y="45976"/>
            <a:ext cx="2878344" cy="1619069"/>
          </a:xfrm>
          <a:prstGeom prst="rect">
            <a:avLst/>
          </a:prstGeom>
        </p:spPr>
      </p:pic>
      <p:sp>
        <p:nvSpPr>
          <p:cNvPr id="19" name="文本框 18">
            <a:extLst>
              <a:ext uri="{FF2B5EF4-FFF2-40B4-BE49-F238E27FC236}">
                <a16:creationId xmlns:a16="http://schemas.microsoft.com/office/drawing/2014/main" id="{CF7FA1C6-5ACD-44AF-A544-2BBAFEF789AC}"/>
              </a:ext>
            </a:extLst>
          </p:cNvPr>
          <p:cNvSpPr txBox="1"/>
          <p:nvPr/>
        </p:nvSpPr>
        <p:spPr>
          <a:xfrm>
            <a:off x="662642" y="6170586"/>
            <a:ext cx="1780755" cy="307777"/>
          </a:xfrm>
          <a:prstGeom prst="rect">
            <a:avLst/>
          </a:prstGeom>
          <a:noFill/>
        </p:spPr>
        <p:txBody>
          <a:bodyPr wrap="square" rtlCol="0">
            <a:spAutoFit/>
          </a:bodyPr>
          <a:lstStyle/>
          <a:p>
            <a:r>
              <a:rPr lang="zh-CN" altLang="en-US" sz="1400" dirty="0">
                <a:solidFill>
                  <a:schemeClr val="tx1">
                    <a:lumMod val="65000"/>
                    <a:lumOff val="35000"/>
                  </a:schemeClr>
                </a:solidFill>
                <a:cs typeface="+mn-ea"/>
                <a:sym typeface="+mn-lt"/>
              </a:rPr>
              <a:t>勤奋严谨 自树树人</a:t>
            </a:r>
          </a:p>
        </p:txBody>
      </p:sp>
      <p:pic>
        <p:nvPicPr>
          <p:cNvPr id="24" name="图片占位符 23">
            <a:extLst>
              <a:ext uri="{FF2B5EF4-FFF2-40B4-BE49-F238E27FC236}">
                <a16:creationId xmlns:a16="http://schemas.microsoft.com/office/drawing/2014/main" id="{B593F6EE-C222-436A-A3BA-4D54A96AF93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7" r="47"/>
          <a:stretch>
            <a:fillRect/>
          </a:stretch>
        </p:blipFill>
        <p:spPr>
          <a:xfrm>
            <a:off x="7103932" y="0"/>
            <a:ext cx="5088067" cy="6858000"/>
          </a:xfrm>
        </p:spPr>
      </p:pic>
      <p:sp>
        <p:nvSpPr>
          <p:cNvPr id="21" name="文本占位符 20">
            <a:extLst>
              <a:ext uri="{FF2B5EF4-FFF2-40B4-BE49-F238E27FC236}">
                <a16:creationId xmlns:a16="http://schemas.microsoft.com/office/drawing/2014/main" id="{7D978F22-F752-4774-B21E-C10482EF823D}"/>
              </a:ext>
            </a:extLst>
          </p:cNvPr>
          <p:cNvSpPr>
            <a:spLocks noGrp="1"/>
          </p:cNvSpPr>
          <p:nvPr>
            <p:ph type="body" sz="quarter" idx="11"/>
          </p:nvPr>
        </p:nvSpPr>
        <p:spPr/>
        <p:txBody>
          <a:bodyPr/>
          <a:lstStyle/>
          <a:p>
            <a:r>
              <a:rPr lang="zh-CN" altLang="en-US" dirty="0">
                <a:latin typeface="+mn-lt"/>
                <a:ea typeface="+mn-ea"/>
                <a:cs typeface="+mn-ea"/>
                <a:sym typeface="+mn-lt"/>
              </a:rPr>
              <a:t>天津师范大学</a:t>
            </a:r>
          </a:p>
        </p:txBody>
      </p:sp>
      <p:sp>
        <p:nvSpPr>
          <p:cNvPr id="22" name="文本占位符 21">
            <a:extLst>
              <a:ext uri="{FF2B5EF4-FFF2-40B4-BE49-F238E27FC236}">
                <a16:creationId xmlns:a16="http://schemas.microsoft.com/office/drawing/2014/main" id="{5697FCCE-5B9B-494C-A9C6-6F52495ECABF}"/>
              </a:ext>
            </a:extLst>
          </p:cNvPr>
          <p:cNvSpPr>
            <a:spLocks noGrp="1"/>
          </p:cNvSpPr>
          <p:nvPr>
            <p:ph type="body" sz="quarter" idx="12"/>
          </p:nvPr>
        </p:nvSpPr>
        <p:spPr/>
        <p:txBody>
          <a:bodyPr/>
          <a:lstStyle/>
          <a:p>
            <a:r>
              <a:rPr lang="zh-CN" altLang="en-US" dirty="0">
                <a:latin typeface="+mn-lt"/>
                <a:ea typeface="+mn-ea"/>
                <a:cs typeface="+mn-ea"/>
                <a:sym typeface="+mn-lt"/>
              </a:rPr>
              <a:t>汇报答辩通用模板</a:t>
            </a:r>
          </a:p>
        </p:txBody>
      </p:sp>
    </p:spTree>
    <p:extLst>
      <p:ext uri="{BB962C8B-B14F-4D97-AF65-F5344CB8AC3E}">
        <p14:creationId xmlns:p14="http://schemas.microsoft.com/office/powerpoint/2010/main" val="1787712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E135BCD6-A719-4D6F-903E-2FCCE406348B}"/>
              </a:ext>
            </a:extLst>
          </p:cNvPr>
          <p:cNvPicPr>
            <a:picLocks noChangeAspect="1"/>
          </p:cNvPicPr>
          <p:nvPr/>
        </p:nvPicPr>
        <p:blipFill rotWithShape="1">
          <a:blip r:embed="rId2">
            <a:extLst>
              <a:ext uri="{28A0092B-C50C-407E-A947-70E740481C1C}">
                <a14:useLocalDpi xmlns:a14="http://schemas.microsoft.com/office/drawing/2010/main" val="0"/>
              </a:ext>
            </a:extLst>
          </a:blip>
          <a:srcRect t="4382" b="4382"/>
          <a:stretch/>
        </p:blipFill>
        <p:spPr>
          <a:xfrm>
            <a:off x="0" y="0"/>
            <a:ext cx="12192000" cy="6858000"/>
          </a:xfrm>
          <a:prstGeom prst="rect">
            <a:avLst/>
          </a:prstGeom>
        </p:spPr>
      </p:pic>
      <p:sp>
        <p:nvSpPr>
          <p:cNvPr id="8" name="任意多边形: 形状 7">
            <a:extLst>
              <a:ext uri="{FF2B5EF4-FFF2-40B4-BE49-F238E27FC236}">
                <a16:creationId xmlns:a16="http://schemas.microsoft.com/office/drawing/2014/main" id="{F7909EE4-16E4-4070-A226-80F15A46A4AB}"/>
              </a:ext>
            </a:extLst>
          </p:cNvPr>
          <p:cNvSpPr/>
          <p:nvPr/>
        </p:nvSpPr>
        <p:spPr>
          <a:xfrm>
            <a:off x="1162050" y="1475502"/>
            <a:ext cx="3829050" cy="4629150"/>
          </a:xfrm>
          <a:custGeom>
            <a:avLst/>
            <a:gdLst/>
            <a:ahLst/>
            <a:cxnLst/>
            <a:rect l="l" t="t" r="r" b="b"/>
            <a:pathLst>
              <a:path w="3829050" h="4629150">
                <a:moveTo>
                  <a:pt x="1943336" y="918846"/>
                </a:moveTo>
                <a:lnTo>
                  <a:pt x="1950340" y="918846"/>
                </a:lnTo>
                <a:cubicBezTo>
                  <a:pt x="1947677" y="964579"/>
                  <a:pt x="1945561" y="1012064"/>
                  <a:pt x="1943993" y="1061302"/>
                </a:cubicBezTo>
                <a:cubicBezTo>
                  <a:pt x="1942424" y="1110540"/>
                  <a:pt x="1941622" y="1155394"/>
                  <a:pt x="1941585" y="1195865"/>
                </a:cubicBezTo>
                <a:lnTo>
                  <a:pt x="1941585" y="1486908"/>
                </a:lnTo>
                <a:lnTo>
                  <a:pt x="1719005" y="1486908"/>
                </a:lnTo>
                <a:lnTo>
                  <a:pt x="1859213" y="1169566"/>
                </a:lnTo>
                <a:cubicBezTo>
                  <a:pt x="1871919" y="1133588"/>
                  <a:pt x="1885940" y="1093336"/>
                  <a:pt x="1901275" y="1048810"/>
                </a:cubicBezTo>
                <a:cubicBezTo>
                  <a:pt x="1916610" y="1004284"/>
                  <a:pt x="1930631" y="960963"/>
                  <a:pt x="1943336" y="918846"/>
                </a:cubicBezTo>
                <a:close/>
                <a:moveTo>
                  <a:pt x="1845192" y="731537"/>
                </a:moveTo>
                <a:lnTo>
                  <a:pt x="1501683" y="1507915"/>
                </a:lnTo>
                <a:lnTo>
                  <a:pt x="1501683" y="1684733"/>
                </a:lnTo>
                <a:lnTo>
                  <a:pt x="1941585" y="1684733"/>
                </a:lnTo>
                <a:lnTo>
                  <a:pt x="1941585" y="2000201"/>
                </a:lnTo>
                <a:lnTo>
                  <a:pt x="2177967" y="2000201"/>
                </a:lnTo>
                <a:lnTo>
                  <a:pt x="2177967" y="1684733"/>
                </a:lnTo>
                <a:lnTo>
                  <a:pt x="2291886" y="1684733"/>
                </a:lnTo>
                <a:lnTo>
                  <a:pt x="2291886" y="1486908"/>
                </a:lnTo>
                <a:lnTo>
                  <a:pt x="2177967" y="1486908"/>
                </a:lnTo>
                <a:lnTo>
                  <a:pt x="2177967" y="731537"/>
                </a:lnTo>
                <a:close/>
                <a:moveTo>
                  <a:pt x="0" y="0"/>
                </a:moveTo>
                <a:lnTo>
                  <a:pt x="3829050" y="0"/>
                </a:lnTo>
                <a:lnTo>
                  <a:pt x="3829050" y="4629150"/>
                </a:lnTo>
                <a:lnTo>
                  <a:pt x="0" y="4629150"/>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cs typeface="+mn-ea"/>
              <a:sym typeface="+mn-lt"/>
            </a:endParaRPr>
          </a:p>
        </p:txBody>
      </p:sp>
      <p:sp>
        <p:nvSpPr>
          <p:cNvPr id="29" name="矩形 28">
            <a:extLst>
              <a:ext uri="{FF2B5EF4-FFF2-40B4-BE49-F238E27FC236}">
                <a16:creationId xmlns:a16="http://schemas.microsoft.com/office/drawing/2014/main" id="{D8954724-FBBA-4DF1-8F7E-86D09C4E5D53}"/>
              </a:ext>
            </a:extLst>
          </p:cNvPr>
          <p:cNvSpPr/>
          <p:nvPr/>
        </p:nvSpPr>
        <p:spPr>
          <a:xfrm>
            <a:off x="2055418" y="4117464"/>
            <a:ext cx="2031325" cy="700769"/>
          </a:xfrm>
          <a:prstGeom prst="rect">
            <a:avLst/>
          </a:prstGeom>
        </p:spPr>
        <p:txBody>
          <a:bodyPr wrap="none">
            <a:spAutoFit/>
          </a:bodyPr>
          <a:lstStyle/>
          <a:p>
            <a:pPr>
              <a:lnSpc>
                <a:spcPct val="120000"/>
              </a:lnSpc>
            </a:pPr>
            <a:r>
              <a:rPr lang="zh-CN" altLang="en-US" sz="3600" b="1" dirty="0">
                <a:solidFill>
                  <a:schemeClr val="tx1">
                    <a:lumMod val="75000"/>
                    <a:lumOff val="25000"/>
                  </a:schemeClr>
                </a:solidFill>
                <a:cs typeface="+mn-ea"/>
                <a:sym typeface="+mn-lt"/>
              </a:rPr>
              <a:t>输入标题</a:t>
            </a:r>
          </a:p>
        </p:txBody>
      </p:sp>
      <p:cxnSp>
        <p:nvCxnSpPr>
          <p:cNvPr id="6" name="直接连接符 5">
            <a:extLst>
              <a:ext uri="{FF2B5EF4-FFF2-40B4-BE49-F238E27FC236}">
                <a16:creationId xmlns:a16="http://schemas.microsoft.com/office/drawing/2014/main" id="{EB555766-24AB-45E9-8A56-E764EEFCF1BA}"/>
              </a:ext>
            </a:extLst>
          </p:cNvPr>
          <p:cNvCxnSpPr>
            <a:cxnSpLocks/>
          </p:cNvCxnSpPr>
          <p:nvPr/>
        </p:nvCxnSpPr>
        <p:spPr>
          <a:xfrm flipH="1">
            <a:off x="2341168" y="3888864"/>
            <a:ext cx="2016000" cy="0"/>
          </a:xfrm>
          <a:prstGeom prst="line">
            <a:avLst/>
          </a:prstGeom>
          <a:ln w="57150">
            <a:gradFill flip="none" rotWithShape="1">
              <a:gsLst>
                <a:gs pos="0">
                  <a:schemeClr val="accent1">
                    <a:lumMod val="0"/>
                    <a:lumOff val="100000"/>
                    <a:alpha val="0"/>
                  </a:schemeClr>
                </a:gs>
                <a:gs pos="81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48995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直接连接符 46">
            <a:extLst>
              <a:ext uri="{FF2B5EF4-FFF2-40B4-BE49-F238E27FC236}">
                <a16:creationId xmlns:a16="http://schemas.microsoft.com/office/drawing/2014/main" id="{4C1A56A8-5029-419E-A005-67E831F7A65A}"/>
              </a:ext>
            </a:extLst>
          </p:cNvPr>
          <p:cNvCxnSpPr>
            <a:cxnSpLocks/>
          </p:cNvCxnSpPr>
          <p:nvPr/>
        </p:nvCxnSpPr>
        <p:spPr>
          <a:xfrm>
            <a:off x="3775444" y="3845380"/>
            <a:ext cx="5436000" cy="0"/>
          </a:xfrm>
          <a:prstGeom prst="line">
            <a:avLst/>
          </a:prstGeom>
          <a:ln w="38100">
            <a:gradFill flip="none" rotWithShape="1">
              <a:gsLst>
                <a:gs pos="0">
                  <a:schemeClr val="bg1">
                    <a:alpha val="0"/>
                  </a:schemeClr>
                </a:gs>
                <a:gs pos="87000">
                  <a:schemeClr val="accent1">
                    <a:alpha val="96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1" name="矩形: 圆角 50">
            <a:extLst>
              <a:ext uri="{FF2B5EF4-FFF2-40B4-BE49-F238E27FC236}">
                <a16:creationId xmlns:a16="http://schemas.microsoft.com/office/drawing/2014/main" id="{56FCFFF4-AA2C-45C3-9848-27C3C7D2F19A}"/>
              </a:ext>
            </a:extLst>
          </p:cNvPr>
          <p:cNvSpPr/>
          <p:nvPr/>
        </p:nvSpPr>
        <p:spPr>
          <a:xfrm>
            <a:off x="3775444" y="4283513"/>
            <a:ext cx="1945279" cy="391758"/>
          </a:xfrm>
          <a:prstGeom prst="roundRect">
            <a:avLst>
              <a:gd name="adj" fmla="val 50000"/>
            </a:avLst>
          </a:prstGeom>
          <a:solidFill>
            <a:schemeClr val="accent1">
              <a:alpha val="96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200">
              <a:solidFill>
                <a:prstClr val="white"/>
              </a:solidFill>
              <a:cs typeface="+mn-ea"/>
              <a:sym typeface="+mn-lt"/>
            </a:endParaRPr>
          </a:p>
        </p:txBody>
      </p:sp>
      <p:sp>
        <p:nvSpPr>
          <p:cNvPr id="52" name="文本框 51">
            <a:extLst>
              <a:ext uri="{FF2B5EF4-FFF2-40B4-BE49-F238E27FC236}">
                <a16:creationId xmlns:a16="http://schemas.microsoft.com/office/drawing/2014/main" id="{AE210E07-57D3-40B2-8493-73A8C2CEFC34}"/>
              </a:ext>
            </a:extLst>
          </p:cNvPr>
          <p:cNvSpPr txBox="1"/>
          <p:nvPr/>
        </p:nvSpPr>
        <p:spPr>
          <a:xfrm>
            <a:off x="3959513" y="4305939"/>
            <a:ext cx="1662294" cy="369332"/>
          </a:xfrm>
          <a:prstGeom prst="rect">
            <a:avLst/>
          </a:prstGeom>
          <a:noFill/>
        </p:spPr>
        <p:txBody>
          <a:bodyPr wrap="square" rtlCol="0">
            <a:spAutoFit/>
          </a:bodyPr>
          <a:lstStyle/>
          <a:p>
            <a:pPr algn="ctr" defTabSz="685800">
              <a:defRPr/>
            </a:pPr>
            <a:r>
              <a:rPr lang="zh-CN" altLang="en-US" b="1" dirty="0">
                <a:solidFill>
                  <a:schemeClr val="bg1"/>
                </a:solidFill>
                <a:cs typeface="+mn-ea"/>
                <a:sym typeface="+mn-lt"/>
              </a:rPr>
              <a:t>答辩人：文清</a:t>
            </a:r>
            <a:endParaRPr lang="zh-CN" altLang="en-US" dirty="0">
              <a:solidFill>
                <a:schemeClr val="bg1"/>
              </a:solidFill>
              <a:cs typeface="+mn-ea"/>
              <a:sym typeface="+mn-lt"/>
            </a:endParaRPr>
          </a:p>
        </p:txBody>
      </p:sp>
      <p:sp>
        <p:nvSpPr>
          <p:cNvPr id="53" name="矩形: 圆角 52">
            <a:extLst>
              <a:ext uri="{FF2B5EF4-FFF2-40B4-BE49-F238E27FC236}">
                <a16:creationId xmlns:a16="http://schemas.microsoft.com/office/drawing/2014/main" id="{A01EA925-4DC0-48DC-9FC5-45B2A015A334}"/>
              </a:ext>
            </a:extLst>
          </p:cNvPr>
          <p:cNvSpPr/>
          <p:nvPr/>
        </p:nvSpPr>
        <p:spPr>
          <a:xfrm>
            <a:off x="6428701" y="4295319"/>
            <a:ext cx="2124000" cy="391758"/>
          </a:xfrm>
          <a:prstGeom prst="roundRect">
            <a:avLst>
              <a:gd name="adj" fmla="val 50000"/>
            </a:avLst>
          </a:prstGeom>
          <a:solidFill>
            <a:schemeClr val="accent1">
              <a:alpha val="96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200">
              <a:solidFill>
                <a:prstClr val="white"/>
              </a:solidFill>
              <a:cs typeface="+mn-ea"/>
              <a:sym typeface="+mn-lt"/>
            </a:endParaRPr>
          </a:p>
        </p:txBody>
      </p:sp>
      <p:sp>
        <p:nvSpPr>
          <p:cNvPr id="54" name="文本框 53">
            <a:extLst>
              <a:ext uri="{FF2B5EF4-FFF2-40B4-BE49-F238E27FC236}">
                <a16:creationId xmlns:a16="http://schemas.microsoft.com/office/drawing/2014/main" id="{12AD02CF-5D9C-4160-A2CE-E924D6D6EC78}"/>
              </a:ext>
            </a:extLst>
          </p:cNvPr>
          <p:cNvSpPr txBox="1"/>
          <p:nvPr/>
        </p:nvSpPr>
        <p:spPr>
          <a:xfrm>
            <a:off x="6455934" y="4305939"/>
            <a:ext cx="2069845" cy="369332"/>
          </a:xfrm>
          <a:prstGeom prst="rect">
            <a:avLst/>
          </a:prstGeom>
          <a:noFill/>
        </p:spPr>
        <p:txBody>
          <a:bodyPr wrap="square" rtlCol="0">
            <a:spAutoFit/>
          </a:bodyPr>
          <a:lstStyle/>
          <a:p>
            <a:pPr algn="ctr" defTabSz="685800">
              <a:defRPr/>
            </a:pPr>
            <a:r>
              <a:rPr lang="zh-CN" altLang="en-US" b="1" dirty="0">
                <a:solidFill>
                  <a:schemeClr val="bg1"/>
                </a:solidFill>
                <a:cs typeface="+mn-ea"/>
                <a:sym typeface="+mn-lt"/>
              </a:rPr>
              <a:t>指导教师：师小薇</a:t>
            </a:r>
          </a:p>
        </p:txBody>
      </p:sp>
      <p:sp>
        <p:nvSpPr>
          <p:cNvPr id="2" name="文本占位符 1">
            <a:extLst>
              <a:ext uri="{FF2B5EF4-FFF2-40B4-BE49-F238E27FC236}">
                <a16:creationId xmlns:a16="http://schemas.microsoft.com/office/drawing/2014/main" id="{BE440D28-9725-497B-9EF9-4363E2468376}"/>
              </a:ext>
            </a:extLst>
          </p:cNvPr>
          <p:cNvSpPr>
            <a:spLocks noGrp="1"/>
          </p:cNvSpPr>
          <p:nvPr>
            <p:ph type="body" sz="quarter" idx="11"/>
          </p:nvPr>
        </p:nvSpPr>
        <p:spPr/>
        <p:txBody>
          <a:bodyPr/>
          <a:lstStyle/>
          <a:p>
            <a:r>
              <a:rPr lang="zh-CN" altLang="en-US" dirty="0">
                <a:solidFill>
                  <a:schemeClr val="accent1">
                    <a:alpha val="96000"/>
                  </a:schemeClr>
                </a:solidFill>
                <a:latin typeface="+mn-lt"/>
                <a:ea typeface="+mn-ea"/>
                <a:cs typeface="+mn-ea"/>
                <a:sym typeface="+mn-lt"/>
              </a:rPr>
              <a:t>感谢观看</a:t>
            </a:r>
          </a:p>
        </p:txBody>
      </p:sp>
      <p:sp>
        <p:nvSpPr>
          <p:cNvPr id="3" name="文本占位符 2">
            <a:extLst>
              <a:ext uri="{FF2B5EF4-FFF2-40B4-BE49-F238E27FC236}">
                <a16:creationId xmlns:a16="http://schemas.microsoft.com/office/drawing/2014/main" id="{C6B687CF-BE63-4048-8E1C-04F8970B21EE}"/>
              </a:ext>
            </a:extLst>
          </p:cNvPr>
          <p:cNvSpPr>
            <a:spLocks noGrp="1"/>
          </p:cNvSpPr>
          <p:nvPr>
            <p:ph type="body" sz="quarter" idx="12"/>
          </p:nvPr>
        </p:nvSpPr>
        <p:spPr/>
        <p:txBody>
          <a:bodyPr/>
          <a:lstStyle/>
          <a:p>
            <a:r>
              <a:rPr lang="zh-CN" altLang="en-US" dirty="0">
                <a:solidFill>
                  <a:schemeClr val="tx1">
                    <a:lumMod val="65000"/>
                    <a:lumOff val="35000"/>
                    <a:alpha val="88000"/>
                  </a:schemeClr>
                </a:solidFill>
                <a:latin typeface="+mn-lt"/>
                <a:ea typeface="+mn-ea"/>
                <a:cs typeface="+mn-ea"/>
                <a:sym typeface="+mn-lt"/>
              </a:rPr>
              <a:t>请各位批评指正</a:t>
            </a:r>
          </a:p>
        </p:txBody>
      </p:sp>
      <p:sp>
        <p:nvSpPr>
          <p:cNvPr id="9" name="矩形 8">
            <a:extLst>
              <a:ext uri="{FF2B5EF4-FFF2-40B4-BE49-F238E27FC236}">
                <a16:creationId xmlns:a16="http://schemas.microsoft.com/office/drawing/2014/main" id="{A57FA18A-D31A-47EA-BF44-2FC9F5AF7635}"/>
              </a:ext>
            </a:extLst>
          </p:cNvPr>
          <p:cNvSpPr/>
          <p:nvPr/>
        </p:nvSpPr>
        <p:spPr>
          <a:xfrm>
            <a:off x="1992791" y="2284909"/>
            <a:ext cx="905392" cy="509283"/>
          </a:xfrm>
          <a:prstGeom prst="rect">
            <a:avLst/>
          </a:prstGeom>
          <a:blipFill dpi="0" rotWithShape="1">
            <a:blip r:embed="rId2">
              <a:alphaModFix amt="33000"/>
              <a:extLst>
                <a:ext uri="{BEBA8EAE-BF5A-486C-A8C5-ECC9F3942E4B}">
                  <a14:imgProps xmlns:a14="http://schemas.microsoft.com/office/drawing/2010/main">
                    <a14:imgLayer r:embed="rId3">
                      <a14:imgEffect>
                        <a14:brightnessContrast brigh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2791451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F9F376D6-C12C-4FEC-8588-40DCC8B7B365}"/>
              </a:ext>
            </a:extLst>
          </p:cNvPr>
          <p:cNvSpPr txBox="1"/>
          <p:nvPr/>
        </p:nvSpPr>
        <p:spPr>
          <a:xfrm>
            <a:off x="1065443" y="2998113"/>
            <a:ext cx="3596497" cy="369332"/>
          </a:xfrm>
          <a:prstGeom prst="rect">
            <a:avLst/>
          </a:prstGeom>
          <a:noFill/>
        </p:spPr>
        <p:txBody>
          <a:bodyPr wrap="square" rtlCol="0">
            <a:spAutoFit/>
          </a:bodyPr>
          <a:lstStyle/>
          <a:p>
            <a:r>
              <a:rPr lang="zh-CN" altLang="en-US" dirty="0">
                <a:solidFill>
                  <a:schemeClr val="tx1">
                    <a:lumMod val="65000"/>
                    <a:lumOff val="35000"/>
                  </a:schemeClr>
                </a:solidFill>
                <a:cs typeface="+mn-ea"/>
                <a:sym typeface="+mn-lt"/>
              </a:rPr>
              <a:t>计算机与信息工程学院</a:t>
            </a:r>
          </a:p>
        </p:txBody>
      </p:sp>
      <p:sp>
        <p:nvSpPr>
          <p:cNvPr id="8" name="文本框 7">
            <a:extLst>
              <a:ext uri="{FF2B5EF4-FFF2-40B4-BE49-F238E27FC236}">
                <a16:creationId xmlns:a16="http://schemas.microsoft.com/office/drawing/2014/main" id="{1EDC63CD-EE2F-40A4-BA65-A95BE3DB07C3}"/>
              </a:ext>
            </a:extLst>
          </p:cNvPr>
          <p:cNvSpPr txBox="1"/>
          <p:nvPr/>
        </p:nvSpPr>
        <p:spPr>
          <a:xfrm>
            <a:off x="1034505" y="4571170"/>
            <a:ext cx="1451039" cy="307777"/>
          </a:xfrm>
          <a:prstGeom prst="rect">
            <a:avLst/>
          </a:prstGeom>
          <a:noFill/>
        </p:spPr>
        <p:txBody>
          <a:bodyPr wrap="none" rtlCol="0">
            <a:spAutoFit/>
          </a:bodyPr>
          <a:lstStyle/>
          <a:p>
            <a:pPr algn="ctr"/>
            <a:r>
              <a:rPr lang="zh-CN" altLang="en-US" sz="1400" dirty="0">
                <a:solidFill>
                  <a:schemeClr val="bg1">
                    <a:lumMod val="65000"/>
                  </a:schemeClr>
                </a:solidFill>
                <a:cs typeface="+mn-ea"/>
                <a:sym typeface="+mn-lt"/>
              </a:rPr>
              <a:t>答辩人：于文清</a:t>
            </a:r>
          </a:p>
        </p:txBody>
      </p:sp>
      <p:sp>
        <p:nvSpPr>
          <p:cNvPr id="9" name="文本框 8">
            <a:extLst>
              <a:ext uri="{FF2B5EF4-FFF2-40B4-BE49-F238E27FC236}">
                <a16:creationId xmlns:a16="http://schemas.microsoft.com/office/drawing/2014/main" id="{771F5BB2-BD2F-42EA-8C3B-9DA5BF5F687C}"/>
              </a:ext>
            </a:extLst>
          </p:cNvPr>
          <p:cNvSpPr txBox="1"/>
          <p:nvPr/>
        </p:nvSpPr>
        <p:spPr>
          <a:xfrm>
            <a:off x="1034505" y="4937105"/>
            <a:ext cx="1700145" cy="307777"/>
          </a:xfrm>
          <a:prstGeom prst="rect">
            <a:avLst/>
          </a:prstGeom>
          <a:noFill/>
        </p:spPr>
        <p:txBody>
          <a:bodyPr wrap="none" rtlCol="0">
            <a:spAutoFit/>
          </a:bodyPr>
          <a:lstStyle/>
          <a:p>
            <a:pPr algn="ctr"/>
            <a:r>
              <a:rPr lang="zh-CN" altLang="en-US" sz="1400" dirty="0">
                <a:solidFill>
                  <a:schemeClr val="bg1">
                    <a:lumMod val="65000"/>
                  </a:schemeClr>
                </a:solidFill>
                <a:cs typeface="+mn-ea"/>
                <a:sym typeface="+mn-lt"/>
              </a:rPr>
              <a:t>时间：</a:t>
            </a:r>
            <a:r>
              <a:rPr lang="en-US" altLang="zh-CN" sz="1400" dirty="0">
                <a:solidFill>
                  <a:schemeClr val="bg1">
                    <a:lumMod val="65000"/>
                  </a:schemeClr>
                </a:solidFill>
                <a:cs typeface="+mn-ea"/>
                <a:sym typeface="+mn-lt"/>
              </a:rPr>
              <a:t>2020.XX.XX</a:t>
            </a:r>
            <a:endParaRPr lang="zh-CN" altLang="en-US" sz="1400" dirty="0">
              <a:solidFill>
                <a:schemeClr val="bg1">
                  <a:lumMod val="65000"/>
                </a:schemeClr>
              </a:solidFill>
              <a:cs typeface="+mn-ea"/>
              <a:sym typeface="+mn-lt"/>
            </a:endParaRPr>
          </a:p>
        </p:txBody>
      </p:sp>
      <p:pic>
        <p:nvPicPr>
          <p:cNvPr id="12" name="图片占位符 11">
            <a:extLst>
              <a:ext uri="{FF2B5EF4-FFF2-40B4-BE49-F238E27FC236}">
                <a16:creationId xmlns:a16="http://schemas.microsoft.com/office/drawing/2014/main" id="{92070B0D-49FE-4775-A77D-3A8477EB5C3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9" b="219"/>
          <a:stretch>
            <a:fillRect/>
          </a:stretch>
        </p:blipFill>
        <p:spPr/>
      </p:pic>
      <p:sp>
        <p:nvSpPr>
          <p:cNvPr id="5" name="Rectangle 11">
            <a:extLst>
              <a:ext uri="{FF2B5EF4-FFF2-40B4-BE49-F238E27FC236}">
                <a16:creationId xmlns:a16="http://schemas.microsoft.com/office/drawing/2014/main" id="{F38CF5E6-4C27-45E9-A780-39D6412AE134}"/>
              </a:ext>
            </a:extLst>
          </p:cNvPr>
          <p:cNvSpPr/>
          <p:nvPr/>
        </p:nvSpPr>
        <p:spPr>
          <a:xfrm>
            <a:off x="3771158" y="7147"/>
            <a:ext cx="8420842" cy="6858000"/>
          </a:xfrm>
          <a:prstGeom prst="rect">
            <a:avLst/>
          </a:prstGeom>
          <a:gradFill flip="none" rotWithShape="1">
            <a:gsLst>
              <a:gs pos="100000">
                <a:schemeClr val="bg1">
                  <a:alpha val="0"/>
                </a:schemeClr>
              </a:gs>
              <a:gs pos="56000">
                <a:schemeClr val="bg1">
                  <a:alpha val="70000"/>
                </a:schemeClr>
              </a:gs>
              <a:gs pos="2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3" name="文本占位符 2">
            <a:extLst>
              <a:ext uri="{FF2B5EF4-FFF2-40B4-BE49-F238E27FC236}">
                <a16:creationId xmlns:a16="http://schemas.microsoft.com/office/drawing/2014/main" id="{D2C96101-FB83-4333-8715-BBA8F5B20F80}"/>
              </a:ext>
            </a:extLst>
          </p:cNvPr>
          <p:cNvSpPr>
            <a:spLocks noGrp="1"/>
          </p:cNvSpPr>
          <p:nvPr>
            <p:ph type="body" sz="quarter" idx="11"/>
          </p:nvPr>
        </p:nvSpPr>
        <p:spPr>
          <a:xfrm>
            <a:off x="950913" y="1503646"/>
            <a:ext cx="5075237" cy="766787"/>
          </a:xfrm>
        </p:spPr>
        <p:txBody>
          <a:bodyPr/>
          <a:lstStyle/>
          <a:p>
            <a:r>
              <a:rPr lang="zh-CN" altLang="en-US" dirty="0">
                <a:latin typeface="+mn-lt"/>
                <a:ea typeface="+mn-ea"/>
                <a:cs typeface="+mn-ea"/>
                <a:sym typeface="+mn-lt"/>
              </a:rPr>
              <a:t>天津师范大学</a:t>
            </a:r>
          </a:p>
        </p:txBody>
      </p:sp>
      <p:sp>
        <p:nvSpPr>
          <p:cNvPr id="4" name="文本占位符 3">
            <a:extLst>
              <a:ext uri="{FF2B5EF4-FFF2-40B4-BE49-F238E27FC236}">
                <a16:creationId xmlns:a16="http://schemas.microsoft.com/office/drawing/2014/main" id="{6EF27A86-F88E-40AC-BD5B-9DD891DE9C5E}"/>
              </a:ext>
            </a:extLst>
          </p:cNvPr>
          <p:cNvSpPr>
            <a:spLocks noGrp="1"/>
          </p:cNvSpPr>
          <p:nvPr>
            <p:ph type="body" sz="quarter" idx="12"/>
          </p:nvPr>
        </p:nvSpPr>
        <p:spPr>
          <a:xfrm>
            <a:off x="950913" y="2211773"/>
            <a:ext cx="6858000" cy="766787"/>
          </a:xfrm>
        </p:spPr>
        <p:txBody>
          <a:bodyPr/>
          <a:lstStyle/>
          <a:p>
            <a:r>
              <a:rPr lang="zh-CN" altLang="en-US" dirty="0">
                <a:latin typeface="+mn-lt"/>
                <a:ea typeface="+mn-ea"/>
                <a:cs typeface="+mn-ea"/>
                <a:sym typeface="+mn-lt"/>
              </a:rPr>
              <a:t>汇报答辩通用模板</a:t>
            </a:r>
          </a:p>
        </p:txBody>
      </p:sp>
    </p:spTree>
    <p:extLst>
      <p:ext uri="{BB962C8B-B14F-4D97-AF65-F5344CB8AC3E}">
        <p14:creationId xmlns:p14="http://schemas.microsoft.com/office/powerpoint/2010/main" val="1914714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占位符 10">
            <a:extLst>
              <a:ext uri="{FF2B5EF4-FFF2-40B4-BE49-F238E27FC236}">
                <a16:creationId xmlns:a16="http://schemas.microsoft.com/office/drawing/2014/main" id="{11BBF84D-E7E8-4764-B009-A2508EA5DE4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9" b="219"/>
          <a:stretch>
            <a:fillRect/>
          </a:stretch>
        </p:blipFill>
        <p:spPr/>
      </p:pic>
      <p:sp>
        <p:nvSpPr>
          <p:cNvPr id="5" name="Rectangle 11">
            <a:extLst>
              <a:ext uri="{FF2B5EF4-FFF2-40B4-BE49-F238E27FC236}">
                <a16:creationId xmlns:a16="http://schemas.microsoft.com/office/drawing/2014/main" id="{F38CF5E6-4C27-45E9-A780-39D6412AE134}"/>
              </a:ext>
            </a:extLst>
          </p:cNvPr>
          <p:cNvSpPr/>
          <p:nvPr/>
        </p:nvSpPr>
        <p:spPr>
          <a:xfrm>
            <a:off x="3771158" y="7147"/>
            <a:ext cx="8408598" cy="6858000"/>
          </a:xfrm>
          <a:prstGeom prst="rect">
            <a:avLst/>
          </a:prstGeom>
          <a:gradFill flip="none" rotWithShape="1">
            <a:gsLst>
              <a:gs pos="100000">
                <a:schemeClr val="bg1">
                  <a:alpha val="0"/>
                </a:schemeClr>
              </a:gs>
              <a:gs pos="56000">
                <a:schemeClr val="bg1">
                  <a:alpha val="70000"/>
                </a:schemeClr>
              </a:gs>
              <a:gs pos="2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2" name="矩形 11">
            <a:extLst>
              <a:ext uri="{FF2B5EF4-FFF2-40B4-BE49-F238E27FC236}">
                <a16:creationId xmlns:a16="http://schemas.microsoft.com/office/drawing/2014/main" id="{B7BF2A21-56A1-40BE-B7D8-AD94B905C0CC}"/>
              </a:ext>
            </a:extLst>
          </p:cNvPr>
          <p:cNvSpPr/>
          <p:nvPr/>
        </p:nvSpPr>
        <p:spPr>
          <a:xfrm>
            <a:off x="1124211" y="608729"/>
            <a:ext cx="1723549"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5400" b="1" i="0" u="none" strike="noStrike" kern="1200" cap="none" spc="600" normalizeH="0" baseline="0" noProof="0" dirty="0">
                <a:ln>
                  <a:noFill/>
                </a:ln>
                <a:solidFill>
                  <a:schemeClr val="tx1">
                    <a:lumMod val="75000"/>
                    <a:lumOff val="25000"/>
                  </a:schemeClr>
                </a:solidFill>
                <a:effectLst/>
                <a:uLnTx/>
                <a:uFillTx/>
                <a:cs typeface="+mn-ea"/>
                <a:sym typeface="+mn-lt"/>
              </a:rPr>
              <a:t>目录</a:t>
            </a:r>
          </a:p>
        </p:txBody>
      </p:sp>
      <p:sp>
        <p:nvSpPr>
          <p:cNvPr id="13" name="矩形 12">
            <a:extLst>
              <a:ext uri="{FF2B5EF4-FFF2-40B4-BE49-F238E27FC236}">
                <a16:creationId xmlns:a16="http://schemas.microsoft.com/office/drawing/2014/main" id="{05A3A8B0-B919-44D7-A31E-D3AEF3754623}"/>
              </a:ext>
            </a:extLst>
          </p:cNvPr>
          <p:cNvSpPr/>
          <p:nvPr/>
        </p:nvSpPr>
        <p:spPr>
          <a:xfrm>
            <a:off x="1186728" y="1502018"/>
            <a:ext cx="1598515"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chemeClr val="bg1">
                    <a:lumMod val="75000"/>
                  </a:schemeClr>
                </a:solidFill>
                <a:effectLst/>
                <a:uLnTx/>
                <a:uFillTx/>
                <a:cs typeface="+mn-ea"/>
                <a:sym typeface="+mn-lt"/>
              </a:rPr>
              <a:t>CONTENTS</a:t>
            </a:r>
          </a:p>
        </p:txBody>
      </p:sp>
      <p:sp>
        <p:nvSpPr>
          <p:cNvPr id="19" name="矩形 18">
            <a:extLst>
              <a:ext uri="{FF2B5EF4-FFF2-40B4-BE49-F238E27FC236}">
                <a16:creationId xmlns:a16="http://schemas.microsoft.com/office/drawing/2014/main" id="{1ED3B5C2-8176-4E3F-AD0F-E9A6F7AABF45}"/>
              </a:ext>
            </a:extLst>
          </p:cNvPr>
          <p:cNvSpPr/>
          <p:nvPr/>
        </p:nvSpPr>
        <p:spPr>
          <a:xfrm>
            <a:off x="1294980" y="3179988"/>
            <a:ext cx="101591" cy="6440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sp>
        <p:nvSpPr>
          <p:cNvPr id="20" name="矩形 19">
            <a:extLst>
              <a:ext uri="{FF2B5EF4-FFF2-40B4-BE49-F238E27FC236}">
                <a16:creationId xmlns:a16="http://schemas.microsoft.com/office/drawing/2014/main" id="{6A18FE98-A1AA-4450-8886-5B6B7D753616}"/>
              </a:ext>
            </a:extLst>
          </p:cNvPr>
          <p:cNvSpPr/>
          <p:nvPr/>
        </p:nvSpPr>
        <p:spPr>
          <a:xfrm>
            <a:off x="1294980" y="2418022"/>
            <a:ext cx="101591" cy="6440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sp>
        <p:nvSpPr>
          <p:cNvPr id="21" name="矩形 20">
            <a:extLst>
              <a:ext uri="{FF2B5EF4-FFF2-40B4-BE49-F238E27FC236}">
                <a16:creationId xmlns:a16="http://schemas.microsoft.com/office/drawing/2014/main" id="{61C48BDE-053B-4630-85B5-11E64CBE5B62}"/>
              </a:ext>
            </a:extLst>
          </p:cNvPr>
          <p:cNvSpPr/>
          <p:nvPr/>
        </p:nvSpPr>
        <p:spPr>
          <a:xfrm>
            <a:off x="1294980" y="3963476"/>
            <a:ext cx="101591" cy="6440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sp>
        <p:nvSpPr>
          <p:cNvPr id="22" name="矩形 21">
            <a:extLst>
              <a:ext uri="{FF2B5EF4-FFF2-40B4-BE49-F238E27FC236}">
                <a16:creationId xmlns:a16="http://schemas.microsoft.com/office/drawing/2014/main" id="{2E09F06F-40B0-4564-A8E8-D568EAF5B894}"/>
              </a:ext>
            </a:extLst>
          </p:cNvPr>
          <p:cNvSpPr/>
          <p:nvPr/>
        </p:nvSpPr>
        <p:spPr>
          <a:xfrm>
            <a:off x="1294980" y="4742144"/>
            <a:ext cx="101591" cy="6440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sp>
        <p:nvSpPr>
          <p:cNvPr id="23" name="矩形 22">
            <a:extLst>
              <a:ext uri="{FF2B5EF4-FFF2-40B4-BE49-F238E27FC236}">
                <a16:creationId xmlns:a16="http://schemas.microsoft.com/office/drawing/2014/main" id="{216CE04F-2ABB-498A-872F-FAF4C56FA8FD}"/>
              </a:ext>
            </a:extLst>
          </p:cNvPr>
          <p:cNvSpPr/>
          <p:nvPr/>
        </p:nvSpPr>
        <p:spPr>
          <a:xfrm>
            <a:off x="1294980" y="5563271"/>
            <a:ext cx="101591" cy="6440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cxnSp>
        <p:nvCxnSpPr>
          <p:cNvPr id="24" name="直接连接符 23">
            <a:extLst>
              <a:ext uri="{FF2B5EF4-FFF2-40B4-BE49-F238E27FC236}">
                <a16:creationId xmlns:a16="http://schemas.microsoft.com/office/drawing/2014/main" id="{9A769D51-5C47-4463-BA45-7EA62A860D2F}"/>
              </a:ext>
            </a:extLst>
          </p:cNvPr>
          <p:cNvCxnSpPr/>
          <p:nvPr/>
        </p:nvCxnSpPr>
        <p:spPr>
          <a:xfrm>
            <a:off x="1336250" y="2184400"/>
            <a:ext cx="0" cy="35560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文本占位符 2">
            <a:extLst>
              <a:ext uri="{FF2B5EF4-FFF2-40B4-BE49-F238E27FC236}">
                <a16:creationId xmlns:a16="http://schemas.microsoft.com/office/drawing/2014/main" id="{0CE782E4-FBE1-4CA3-8F3F-FCA177209132}"/>
              </a:ext>
            </a:extLst>
          </p:cNvPr>
          <p:cNvSpPr>
            <a:spLocks noGrp="1"/>
          </p:cNvSpPr>
          <p:nvPr>
            <p:ph type="body" sz="quarter" idx="11"/>
          </p:nvPr>
        </p:nvSpPr>
        <p:spPr/>
        <p:txBody>
          <a:bodyPr/>
          <a:lstStyle/>
          <a:p>
            <a:r>
              <a:rPr lang="zh-CN" altLang="en-US" dirty="0">
                <a:latin typeface="+mn-lt"/>
                <a:ea typeface="+mn-ea"/>
                <a:cs typeface="+mn-ea"/>
                <a:sym typeface="+mn-lt"/>
              </a:rPr>
              <a:t>请输入您的标题</a:t>
            </a:r>
          </a:p>
        </p:txBody>
      </p:sp>
      <p:sp>
        <p:nvSpPr>
          <p:cNvPr id="4" name="文本占位符 3">
            <a:extLst>
              <a:ext uri="{FF2B5EF4-FFF2-40B4-BE49-F238E27FC236}">
                <a16:creationId xmlns:a16="http://schemas.microsoft.com/office/drawing/2014/main" id="{5CD3770C-02CB-44A0-88DF-7A566A2C6563}"/>
              </a:ext>
            </a:extLst>
          </p:cNvPr>
          <p:cNvSpPr>
            <a:spLocks noGrp="1"/>
          </p:cNvSpPr>
          <p:nvPr>
            <p:ph type="body" sz="quarter" idx="12"/>
          </p:nvPr>
        </p:nvSpPr>
        <p:spPr/>
        <p:txBody>
          <a:bodyPr/>
          <a:lstStyle/>
          <a:p>
            <a:r>
              <a:rPr lang="zh-CN" altLang="en-US" dirty="0">
                <a:latin typeface="+mn-lt"/>
                <a:ea typeface="+mn-ea"/>
                <a:cs typeface="+mn-ea"/>
                <a:sym typeface="+mn-lt"/>
              </a:rPr>
              <a:t>请输入您的标题</a:t>
            </a:r>
          </a:p>
        </p:txBody>
      </p:sp>
      <p:sp>
        <p:nvSpPr>
          <p:cNvPr id="6" name="文本占位符 5">
            <a:extLst>
              <a:ext uri="{FF2B5EF4-FFF2-40B4-BE49-F238E27FC236}">
                <a16:creationId xmlns:a16="http://schemas.microsoft.com/office/drawing/2014/main" id="{38F4ACCB-F9C3-4E11-A095-B4C9C6F54C58}"/>
              </a:ext>
            </a:extLst>
          </p:cNvPr>
          <p:cNvSpPr>
            <a:spLocks noGrp="1"/>
          </p:cNvSpPr>
          <p:nvPr>
            <p:ph type="body" sz="quarter" idx="13"/>
          </p:nvPr>
        </p:nvSpPr>
        <p:spPr/>
        <p:txBody>
          <a:bodyPr/>
          <a:lstStyle/>
          <a:p>
            <a:r>
              <a:rPr lang="zh-CN" altLang="en-US" dirty="0">
                <a:latin typeface="+mn-lt"/>
                <a:ea typeface="+mn-ea"/>
                <a:cs typeface="+mn-ea"/>
                <a:sym typeface="+mn-lt"/>
              </a:rPr>
              <a:t>请输入您的标题</a:t>
            </a:r>
          </a:p>
        </p:txBody>
      </p:sp>
      <p:sp>
        <p:nvSpPr>
          <p:cNvPr id="7" name="文本占位符 6">
            <a:extLst>
              <a:ext uri="{FF2B5EF4-FFF2-40B4-BE49-F238E27FC236}">
                <a16:creationId xmlns:a16="http://schemas.microsoft.com/office/drawing/2014/main" id="{D5B0E91D-778C-4354-9800-798A9228D446}"/>
              </a:ext>
            </a:extLst>
          </p:cNvPr>
          <p:cNvSpPr>
            <a:spLocks noGrp="1"/>
          </p:cNvSpPr>
          <p:nvPr>
            <p:ph type="body" sz="quarter" idx="14"/>
          </p:nvPr>
        </p:nvSpPr>
        <p:spPr/>
        <p:txBody>
          <a:bodyPr/>
          <a:lstStyle/>
          <a:p>
            <a:r>
              <a:rPr lang="zh-CN" altLang="en-US" dirty="0">
                <a:latin typeface="+mn-lt"/>
                <a:ea typeface="+mn-ea"/>
                <a:cs typeface="+mn-ea"/>
                <a:sym typeface="+mn-lt"/>
              </a:rPr>
              <a:t>请输入您的标题</a:t>
            </a:r>
          </a:p>
        </p:txBody>
      </p:sp>
      <p:sp>
        <p:nvSpPr>
          <p:cNvPr id="8" name="文本占位符 7">
            <a:extLst>
              <a:ext uri="{FF2B5EF4-FFF2-40B4-BE49-F238E27FC236}">
                <a16:creationId xmlns:a16="http://schemas.microsoft.com/office/drawing/2014/main" id="{149ACBC1-E8C0-4500-A5D2-9C4335ED80C3}"/>
              </a:ext>
            </a:extLst>
          </p:cNvPr>
          <p:cNvSpPr>
            <a:spLocks noGrp="1"/>
          </p:cNvSpPr>
          <p:nvPr>
            <p:ph type="body" sz="quarter" idx="15"/>
          </p:nvPr>
        </p:nvSpPr>
        <p:spPr/>
        <p:txBody>
          <a:bodyPr/>
          <a:lstStyle/>
          <a:p>
            <a:r>
              <a:rPr lang="zh-CN" altLang="en-US" dirty="0">
                <a:latin typeface="+mn-lt"/>
                <a:ea typeface="+mn-ea"/>
                <a:cs typeface="+mn-ea"/>
                <a:sym typeface="+mn-lt"/>
              </a:rPr>
              <a:t>请输入您的标题</a:t>
            </a:r>
          </a:p>
        </p:txBody>
      </p:sp>
    </p:spTree>
    <p:extLst>
      <p:ext uri="{BB962C8B-B14F-4D97-AF65-F5344CB8AC3E}">
        <p14:creationId xmlns:p14="http://schemas.microsoft.com/office/powerpoint/2010/main" val="2245388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4FC2083-8CC8-4D4B-AC96-CFF6673832A1}"/>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6806" y="0"/>
            <a:ext cx="12192000" cy="6858000"/>
          </a:xfrm>
          <a:prstGeom prst="rect">
            <a:avLst/>
          </a:prstGeom>
        </p:spPr>
      </p:pic>
      <p:sp>
        <p:nvSpPr>
          <p:cNvPr id="5" name="Rectangle 11">
            <a:extLst>
              <a:ext uri="{FF2B5EF4-FFF2-40B4-BE49-F238E27FC236}">
                <a16:creationId xmlns:a16="http://schemas.microsoft.com/office/drawing/2014/main" id="{F38CF5E6-4C27-45E9-A780-39D6412AE134}"/>
              </a:ext>
            </a:extLst>
          </p:cNvPr>
          <p:cNvSpPr/>
          <p:nvPr/>
        </p:nvSpPr>
        <p:spPr>
          <a:xfrm flipH="1">
            <a:off x="2791326" y="19635"/>
            <a:ext cx="9412918" cy="6858000"/>
          </a:xfrm>
          <a:prstGeom prst="rect">
            <a:avLst/>
          </a:prstGeom>
          <a:gradFill flip="none" rotWithShape="1">
            <a:gsLst>
              <a:gs pos="100000">
                <a:schemeClr val="bg1">
                  <a:alpha val="0"/>
                </a:schemeClr>
              </a:gs>
              <a:gs pos="67000">
                <a:schemeClr val="bg1">
                  <a:alpha val="70000"/>
                </a:schemeClr>
              </a:gs>
              <a:gs pos="35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29" name="矩形 28">
            <a:extLst>
              <a:ext uri="{FF2B5EF4-FFF2-40B4-BE49-F238E27FC236}">
                <a16:creationId xmlns:a16="http://schemas.microsoft.com/office/drawing/2014/main" id="{D8954724-FBBA-4DF1-8F7E-86D09C4E5D53}"/>
              </a:ext>
            </a:extLst>
          </p:cNvPr>
          <p:cNvSpPr/>
          <p:nvPr/>
        </p:nvSpPr>
        <p:spPr>
          <a:xfrm>
            <a:off x="7153905" y="3662789"/>
            <a:ext cx="4493538" cy="903645"/>
          </a:xfrm>
          <a:prstGeom prst="rect">
            <a:avLst/>
          </a:prstGeom>
        </p:spPr>
        <p:txBody>
          <a:bodyPr wrap="none">
            <a:spAutoFit/>
          </a:bodyPr>
          <a:lstStyle/>
          <a:p>
            <a:pPr>
              <a:lnSpc>
                <a:spcPct val="120000"/>
              </a:lnSpc>
            </a:pPr>
            <a:r>
              <a:rPr lang="zh-CN" altLang="en-US" sz="4800" b="1" dirty="0">
                <a:solidFill>
                  <a:schemeClr val="tx1">
                    <a:lumMod val="75000"/>
                    <a:lumOff val="25000"/>
                  </a:schemeClr>
                </a:solidFill>
                <a:cs typeface="+mn-ea"/>
                <a:sym typeface="+mn-lt"/>
              </a:rPr>
              <a:t>请输入您的标题</a:t>
            </a:r>
          </a:p>
        </p:txBody>
      </p:sp>
      <p:sp>
        <p:nvSpPr>
          <p:cNvPr id="30" name="矩形 29">
            <a:extLst>
              <a:ext uri="{FF2B5EF4-FFF2-40B4-BE49-F238E27FC236}">
                <a16:creationId xmlns:a16="http://schemas.microsoft.com/office/drawing/2014/main" id="{3E6C2C27-871F-485F-ACB8-C388B74973CF}"/>
              </a:ext>
            </a:extLst>
          </p:cNvPr>
          <p:cNvSpPr/>
          <p:nvPr/>
        </p:nvSpPr>
        <p:spPr>
          <a:xfrm>
            <a:off x="10561889" y="2550884"/>
            <a:ext cx="1040670" cy="1098506"/>
          </a:xfrm>
          <a:prstGeom prst="rect">
            <a:avLst/>
          </a:prstGeom>
        </p:spPr>
        <p:txBody>
          <a:bodyPr wrap="none">
            <a:spAutoFit/>
          </a:bodyPr>
          <a:lstStyle/>
          <a:p>
            <a:pPr>
              <a:lnSpc>
                <a:spcPct val="120000"/>
              </a:lnSpc>
            </a:pPr>
            <a:r>
              <a:rPr lang="en-US" altLang="zh-CN" sz="6000" dirty="0">
                <a:solidFill>
                  <a:schemeClr val="accent1"/>
                </a:solidFill>
                <a:cs typeface="+mn-ea"/>
                <a:sym typeface="+mn-lt"/>
              </a:rPr>
              <a:t>01</a:t>
            </a:r>
            <a:endParaRPr lang="zh-CN" altLang="en-US" sz="6000" dirty="0">
              <a:solidFill>
                <a:schemeClr val="accent1"/>
              </a:solidFill>
              <a:cs typeface="+mn-ea"/>
              <a:sym typeface="+mn-lt"/>
            </a:endParaRPr>
          </a:p>
        </p:txBody>
      </p:sp>
      <p:cxnSp>
        <p:nvCxnSpPr>
          <p:cNvPr id="6" name="直接连接符 5">
            <a:extLst>
              <a:ext uri="{FF2B5EF4-FFF2-40B4-BE49-F238E27FC236}">
                <a16:creationId xmlns:a16="http://schemas.microsoft.com/office/drawing/2014/main" id="{EB555766-24AB-45E9-8A56-E764EEFCF1BA}"/>
              </a:ext>
            </a:extLst>
          </p:cNvPr>
          <p:cNvCxnSpPr/>
          <p:nvPr/>
        </p:nvCxnSpPr>
        <p:spPr>
          <a:xfrm>
            <a:off x="7916779" y="4875383"/>
            <a:ext cx="3508459" cy="0"/>
          </a:xfrm>
          <a:prstGeom prst="line">
            <a:avLst/>
          </a:prstGeom>
          <a:ln w="57150">
            <a:gradFill flip="none" rotWithShape="1">
              <a:gsLst>
                <a:gs pos="0">
                  <a:schemeClr val="bg1"/>
                </a:gs>
                <a:gs pos="81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0833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9D21AE0-D7FD-47EA-85CF-37BF8FD6F5D1}"/>
              </a:ext>
            </a:extLst>
          </p:cNvPr>
          <p:cNvPicPr>
            <a:picLocks noChangeAspect="1"/>
          </p:cNvPicPr>
          <p:nvPr/>
        </p:nvPicPr>
        <p:blipFill rotWithShape="1">
          <a:blip r:embed="rId2">
            <a:extLst>
              <a:ext uri="{28A0092B-C50C-407E-A947-70E740481C1C}">
                <a14:useLocalDpi xmlns:a14="http://schemas.microsoft.com/office/drawing/2010/main" val="0"/>
              </a:ext>
            </a:extLst>
          </a:blip>
          <a:srcRect t="7796" b="7796"/>
          <a:stretch/>
        </p:blipFill>
        <p:spPr>
          <a:xfrm>
            <a:off x="1364" y="-3553"/>
            <a:ext cx="12192000" cy="6858000"/>
          </a:xfrm>
          <a:prstGeom prst="rect">
            <a:avLst/>
          </a:prstGeom>
        </p:spPr>
      </p:pic>
      <p:sp>
        <p:nvSpPr>
          <p:cNvPr id="5" name="Rectangle 11">
            <a:extLst>
              <a:ext uri="{FF2B5EF4-FFF2-40B4-BE49-F238E27FC236}">
                <a16:creationId xmlns:a16="http://schemas.microsoft.com/office/drawing/2014/main" id="{F38CF5E6-4C27-45E9-A780-39D6412AE134}"/>
              </a:ext>
            </a:extLst>
          </p:cNvPr>
          <p:cNvSpPr/>
          <p:nvPr/>
        </p:nvSpPr>
        <p:spPr>
          <a:xfrm flipH="1">
            <a:off x="2791326" y="585"/>
            <a:ext cx="9412918" cy="6858000"/>
          </a:xfrm>
          <a:prstGeom prst="rect">
            <a:avLst/>
          </a:prstGeom>
          <a:gradFill flip="none" rotWithShape="1">
            <a:gsLst>
              <a:gs pos="100000">
                <a:schemeClr val="bg1">
                  <a:alpha val="0"/>
                </a:schemeClr>
              </a:gs>
              <a:gs pos="67000">
                <a:schemeClr val="bg1">
                  <a:alpha val="70000"/>
                </a:schemeClr>
              </a:gs>
              <a:gs pos="35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29" name="矩形 28">
            <a:extLst>
              <a:ext uri="{FF2B5EF4-FFF2-40B4-BE49-F238E27FC236}">
                <a16:creationId xmlns:a16="http://schemas.microsoft.com/office/drawing/2014/main" id="{D8954724-FBBA-4DF1-8F7E-86D09C4E5D53}"/>
              </a:ext>
            </a:extLst>
          </p:cNvPr>
          <p:cNvSpPr/>
          <p:nvPr/>
        </p:nvSpPr>
        <p:spPr>
          <a:xfrm>
            <a:off x="7153905" y="3662789"/>
            <a:ext cx="4493538" cy="903645"/>
          </a:xfrm>
          <a:prstGeom prst="rect">
            <a:avLst/>
          </a:prstGeom>
        </p:spPr>
        <p:txBody>
          <a:bodyPr wrap="none">
            <a:spAutoFit/>
          </a:bodyPr>
          <a:lstStyle/>
          <a:p>
            <a:pPr>
              <a:lnSpc>
                <a:spcPct val="120000"/>
              </a:lnSpc>
            </a:pPr>
            <a:r>
              <a:rPr lang="zh-CN" altLang="en-US" sz="4800" b="1" dirty="0">
                <a:solidFill>
                  <a:schemeClr val="tx1">
                    <a:lumMod val="75000"/>
                    <a:lumOff val="25000"/>
                  </a:schemeClr>
                </a:solidFill>
                <a:cs typeface="+mn-ea"/>
                <a:sym typeface="+mn-lt"/>
              </a:rPr>
              <a:t>请输入您的标题</a:t>
            </a:r>
          </a:p>
        </p:txBody>
      </p:sp>
      <p:sp>
        <p:nvSpPr>
          <p:cNvPr id="30" name="矩形 29">
            <a:extLst>
              <a:ext uri="{FF2B5EF4-FFF2-40B4-BE49-F238E27FC236}">
                <a16:creationId xmlns:a16="http://schemas.microsoft.com/office/drawing/2014/main" id="{3E6C2C27-871F-485F-ACB8-C388B74973CF}"/>
              </a:ext>
            </a:extLst>
          </p:cNvPr>
          <p:cNvSpPr/>
          <p:nvPr/>
        </p:nvSpPr>
        <p:spPr>
          <a:xfrm>
            <a:off x="10499897" y="2550884"/>
            <a:ext cx="1040670" cy="1098506"/>
          </a:xfrm>
          <a:prstGeom prst="rect">
            <a:avLst/>
          </a:prstGeom>
        </p:spPr>
        <p:txBody>
          <a:bodyPr wrap="none">
            <a:spAutoFit/>
          </a:bodyPr>
          <a:lstStyle/>
          <a:p>
            <a:pPr>
              <a:lnSpc>
                <a:spcPct val="120000"/>
              </a:lnSpc>
            </a:pPr>
            <a:r>
              <a:rPr lang="en-US" altLang="zh-CN" sz="6000" dirty="0">
                <a:solidFill>
                  <a:schemeClr val="accent1"/>
                </a:solidFill>
                <a:cs typeface="+mn-ea"/>
                <a:sym typeface="+mn-lt"/>
              </a:rPr>
              <a:t>02</a:t>
            </a:r>
            <a:endParaRPr lang="zh-CN" altLang="en-US" sz="6000" dirty="0">
              <a:solidFill>
                <a:schemeClr val="accent1"/>
              </a:solidFill>
              <a:cs typeface="+mn-ea"/>
              <a:sym typeface="+mn-lt"/>
            </a:endParaRPr>
          </a:p>
        </p:txBody>
      </p:sp>
      <p:cxnSp>
        <p:nvCxnSpPr>
          <p:cNvPr id="6" name="直接连接符 5">
            <a:extLst>
              <a:ext uri="{FF2B5EF4-FFF2-40B4-BE49-F238E27FC236}">
                <a16:creationId xmlns:a16="http://schemas.microsoft.com/office/drawing/2014/main" id="{EB555766-24AB-45E9-8A56-E764EEFCF1BA}"/>
              </a:ext>
            </a:extLst>
          </p:cNvPr>
          <p:cNvCxnSpPr/>
          <p:nvPr/>
        </p:nvCxnSpPr>
        <p:spPr>
          <a:xfrm>
            <a:off x="7916779" y="4875383"/>
            <a:ext cx="3508459" cy="0"/>
          </a:xfrm>
          <a:prstGeom prst="line">
            <a:avLst/>
          </a:prstGeom>
          <a:ln w="57150">
            <a:gradFill flip="none" rotWithShape="1">
              <a:gsLst>
                <a:gs pos="0">
                  <a:schemeClr val="bg1"/>
                </a:gs>
                <a:gs pos="81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218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963D27D-479D-4C2E-96BE-1B49CFD8D221}"/>
              </a:ext>
            </a:extLst>
          </p:cNvPr>
          <p:cNvPicPr>
            <a:picLocks noChangeAspect="1"/>
          </p:cNvPicPr>
          <p:nvPr/>
        </p:nvPicPr>
        <p:blipFill rotWithShape="1">
          <a:blip r:embed="rId2">
            <a:extLst>
              <a:ext uri="{28A0092B-C50C-407E-A947-70E740481C1C}">
                <a14:useLocalDpi xmlns:a14="http://schemas.microsoft.com/office/drawing/2010/main" val="0"/>
              </a:ext>
            </a:extLst>
          </a:blip>
          <a:srcRect t="4382" b="4382"/>
          <a:stretch/>
        </p:blipFill>
        <p:spPr>
          <a:xfrm>
            <a:off x="5" y="-9158"/>
            <a:ext cx="12209321" cy="6867743"/>
          </a:xfrm>
          <a:prstGeom prst="rect">
            <a:avLst/>
          </a:prstGeom>
        </p:spPr>
      </p:pic>
      <p:sp>
        <p:nvSpPr>
          <p:cNvPr id="5" name="Rectangle 11">
            <a:extLst>
              <a:ext uri="{FF2B5EF4-FFF2-40B4-BE49-F238E27FC236}">
                <a16:creationId xmlns:a16="http://schemas.microsoft.com/office/drawing/2014/main" id="{F38CF5E6-4C27-45E9-A780-39D6412AE134}"/>
              </a:ext>
            </a:extLst>
          </p:cNvPr>
          <p:cNvSpPr/>
          <p:nvPr/>
        </p:nvSpPr>
        <p:spPr>
          <a:xfrm>
            <a:off x="1632" y="-15458"/>
            <a:ext cx="9412918" cy="6873457"/>
          </a:xfrm>
          <a:prstGeom prst="rect">
            <a:avLst/>
          </a:prstGeom>
          <a:gradFill flip="none" rotWithShape="1">
            <a:gsLst>
              <a:gs pos="100000">
                <a:schemeClr val="bg1">
                  <a:alpha val="0"/>
                </a:schemeClr>
              </a:gs>
              <a:gs pos="67000">
                <a:schemeClr val="bg1">
                  <a:alpha val="70000"/>
                </a:schemeClr>
              </a:gs>
              <a:gs pos="35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29" name="矩形 28">
            <a:extLst>
              <a:ext uri="{FF2B5EF4-FFF2-40B4-BE49-F238E27FC236}">
                <a16:creationId xmlns:a16="http://schemas.microsoft.com/office/drawing/2014/main" id="{D8954724-FBBA-4DF1-8F7E-86D09C4E5D53}"/>
              </a:ext>
            </a:extLst>
          </p:cNvPr>
          <p:cNvSpPr/>
          <p:nvPr/>
        </p:nvSpPr>
        <p:spPr>
          <a:xfrm>
            <a:off x="660116" y="3662789"/>
            <a:ext cx="4493538" cy="903645"/>
          </a:xfrm>
          <a:prstGeom prst="rect">
            <a:avLst/>
          </a:prstGeom>
        </p:spPr>
        <p:txBody>
          <a:bodyPr wrap="none">
            <a:spAutoFit/>
          </a:bodyPr>
          <a:lstStyle/>
          <a:p>
            <a:pPr>
              <a:lnSpc>
                <a:spcPct val="120000"/>
              </a:lnSpc>
            </a:pPr>
            <a:r>
              <a:rPr lang="zh-CN" altLang="en-US" sz="4800" b="1" dirty="0">
                <a:solidFill>
                  <a:schemeClr val="tx1">
                    <a:lumMod val="75000"/>
                    <a:lumOff val="25000"/>
                  </a:schemeClr>
                </a:solidFill>
                <a:cs typeface="+mn-ea"/>
                <a:sym typeface="+mn-lt"/>
              </a:rPr>
              <a:t>请输入您的标题</a:t>
            </a:r>
          </a:p>
        </p:txBody>
      </p:sp>
      <p:sp>
        <p:nvSpPr>
          <p:cNvPr id="30" name="矩形 29">
            <a:extLst>
              <a:ext uri="{FF2B5EF4-FFF2-40B4-BE49-F238E27FC236}">
                <a16:creationId xmlns:a16="http://schemas.microsoft.com/office/drawing/2014/main" id="{3E6C2C27-871F-485F-ACB8-C388B74973CF}"/>
              </a:ext>
            </a:extLst>
          </p:cNvPr>
          <p:cNvSpPr/>
          <p:nvPr/>
        </p:nvSpPr>
        <p:spPr>
          <a:xfrm>
            <a:off x="658477" y="2550884"/>
            <a:ext cx="1040670" cy="1098506"/>
          </a:xfrm>
          <a:prstGeom prst="rect">
            <a:avLst/>
          </a:prstGeom>
        </p:spPr>
        <p:txBody>
          <a:bodyPr wrap="none">
            <a:spAutoFit/>
          </a:bodyPr>
          <a:lstStyle/>
          <a:p>
            <a:pPr>
              <a:lnSpc>
                <a:spcPct val="120000"/>
              </a:lnSpc>
            </a:pPr>
            <a:r>
              <a:rPr lang="en-US" altLang="zh-CN" sz="6000" dirty="0">
                <a:solidFill>
                  <a:schemeClr val="accent1"/>
                </a:solidFill>
                <a:cs typeface="+mn-ea"/>
                <a:sym typeface="+mn-lt"/>
              </a:rPr>
              <a:t>03</a:t>
            </a:r>
            <a:endParaRPr lang="zh-CN" altLang="en-US" sz="6000" dirty="0">
              <a:solidFill>
                <a:schemeClr val="accent1"/>
              </a:solidFill>
              <a:cs typeface="+mn-ea"/>
              <a:sym typeface="+mn-lt"/>
            </a:endParaRPr>
          </a:p>
        </p:txBody>
      </p:sp>
      <p:cxnSp>
        <p:nvCxnSpPr>
          <p:cNvPr id="6" name="直接连接符 5">
            <a:extLst>
              <a:ext uri="{FF2B5EF4-FFF2-40B4-BE49-F238E27FC236}">
                <a16:creationId xmlns:a16="http://schemas.microsoft.com/office/drawing/2014/main" id="{EB555766-24AB-45E9-8A56-E764EEFCF1BA}"/>
              </a:ext>
            </a:extLst>
          </p:cNvPr>
          <p:cNvCxnSpPr>
            <a:cxnSpLocks/>
          </p:cNvCxnSpPr>
          <p:nvPr/>
        </p:nvCxnSpPr>
        <p:spPr>
          <a:xfrm flipH="1">
            <a:off x="763919" y="4875383"/>
            <a:ext cx="3508459" cy="0"/>
          </a:xfrm>
          <a:prstGeom prst="line">
            <a:avLst/>
          </a:prstGeom>
          <a:ln w="57150">
            <a:gradFill flip="none" rotWithShape="1">
              <a:gsLst>
                <a:gs pos="0">
                  <a:schemeClr val="bg1"/>
                </a:gs>
                <a:gs pos="81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126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955F07E-2C8F-4751-81CC-010549ACA7D8}"/>
              </a:ext>
            </a:extLst>
          </p:cNvPr>
          <p:cNvPicPr>
            <a:picLocks noChangeAspect="1"/>
          </p:cNvPicPr>
          <p:nvPr/>
        </p:nvPicPr>
        <p:blipFill rotWithShape="1">
          <a:blip r:embed="rId2">
            <a:extLst>
              <a:ext uri="{28A0092B-C50C-407E-A947-70E740481C1C}">
                <a14:useLocalDpi xmlns:a14="http://schemas.microsoft.com/office/drawing/2010/main" val="0"/>
              </a:ext>
            </a:extLst>
          </a:blip>
          <a:srcRect l="8958" r="8958"/>
          <a:stretch/>
        </p:blipFill>
        <p:spPr>
          <a:xfrm>
            <a:off x="0" y="585"/>
            <a:ext cx="12192000" cy="6858000"/>
          </a:xfrm>
          <a:prstGeom prst="rect">
            <a:avLst/>
          </a:prstGeom>
        </p:spPr>
      </p:pic>
      <p:sp>
        <p:nvSpPr>
          <p:cNvPr id="5" name="Rectangle 11">
            <a:extLst>
              <a:ext uri="{FF2B5EF4-FFF2-40B4-BE49-F238E27FC236}">
                <a16:creationId xmlns:a16="http://schemas.microsoft.com/office/drawing/2014/main" id="{F38CF5E6-4C27-45E9-A780-39D6412AE134}"/>
              </a:ext>
            </a:extLst>
          </p:cNvPr>
          <p:cNvSpPr/>
          <p:nvPr/>
        </p:nvSpPr>
        <p:spPr>
          <a:xfrm>
            <a:off x="1632" y="585"/>
            <a:ext cx="9412918" cy="6858000"/>
          </a:xfrm>
          <a:prstGeom prst="rect">
            <a:avLst/>
          </a:prstGeom>
          <a:gradFill flip="none" rotWithShape="1">
            <a:gsLst>
              <a:gs pos="100000">
                <a:schemeClr val="bg1">
                  <a:alpha val="0"/>
                </a:schemeClr>
              </a:gs>
              <a:gs pos="67000">
                <a:schemeClr val="bg1">
                  <a:alpha val="70000"/>
                </a:schemeClr>
              </a:gs>
              <a:gs pos="35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29" name="矩形 28">
            <a:extLst>
              <a:ext uri="{FF2B5EF4-FFF2-40B4-BE49-F238E27FC236}">
                <a16:creationId xmlns:a16="http://schemas.microsoft.com/office/drawing/2014/main" id="{D8954724-FBBA-4DF1-8F7E-86D09C4E5D53}"/>
              </a:ext>
            </a:extLst>
          </p:cNvPr>
          <p:cNvSpPr/>
          <p:nvPr/>
        </p:nvSpPr>
        <p:spPr>
          <a:xfrm>
            <a:off x="660116" y="3662789"/>
            <a:ext cx="4493538" cy="903645"/>
          </a:xfrm>
          <a:prstGeom prst="rect">
            <a:avLst/>
          </a:prstGeom>
        </p:spPr>
        <p:txBody>
          <a:bodyPr wrap="none">
            <a:spAutoFit/>
          </a:bodyPr>
          <a:lstStyle/>
          <a:p>
            <a:pPr>
              <a:lnSpc>
                <a:spcPct val="120000"/>
              </a:lnSpc>
            </a:pPr>
            <a:r>
              <a:rPr lang="zh-CN" altLang="en-US" sz="4800" b="1" dirty="0">
                <a:solidFill>
                  <a:schemeClr val="tx1">
                    <a:lumMod val="75000"/>
                    <a:lumOff val="25000"/>
                  </a:schemeClr>
                </a:solidFill>
                <a:cs typeface="+mn-ea"/>
                <a:sym typeface="+mn-lt"/>
              </a:rPr>
              <a:t>请输入您的标题</a:t>
            </a:r>
          </a:p>
        </p:txBody>
      </p:sp>
      <p:sp>
        <p:nvSpPr>
          <p:cNvPr id="30" name="矩形 29">
            <a:extLst>
              <a:ext uri="{FF2B5EF4-FFF2-40B4-BE49-F238E27FC236}">
                <a16:creationId xmlns:a16="http://schemas.microsoft.com/office/drawing/2014/main" id="{3E6C2C27-871F-485F-ACB8-C388B74973CF}"/>
              </a:ext>
            </a:extLst>
          </p:cNvPr>
          <p:cNvSpPr/>
          <p:nvPr/>
        </p:nvSpPr>
        <p:spPr>
          <a:xfrm>
            <a:off x="658477" y="2550884"/>
            <a:ext cx="1040670" cy="1098506"/>
          </a:xfrm>
          <a:prstGeom prst="rect">
            <a:avLst/>
          </a:prstGeom>
        </p:spPr>
        <p:txBody>
          <a:bodyPr wrap="none">
            <a:spAutoFit/>
          </a:bodyPr>
          <a:lstStyle/>
          <a:p>
            <a:pPr>
              <a:lnSpc>
                <a:spcPct val="120000"/>
              </a:lnSpc>
            </a:pPr>
            <a:r>
              <a:rPr lang="en-US" altLang="zh-CN" sz="6000" dirty="0">
                <a:solidFill>
                  <a:schemeClr val="accent1"/>
                </a:solidFill>
                <a:cs typeface="+mn-ea"/>
                <a:sym typeface="+mn-lt"/>
              </a:rPr>
              <a:t>04</a:t>
            </a:r>
            <a:endParaRPr lang="zh-CN" altLang="en-US" sz="6000" dirty="0">
              <a:solidFill>
                <a:schemeClr val="accent1"/>
              </a:solidFill>
              <a:cs typeface="+mn-ea"/>
              <a:sym typeface="+mn-lt"/>
            </a:endParaRPr>
          </a:p>
        </p:txBody>
      </p:sp>
      <p:cxnSp>
        <p:nvCxnSpPr>
          <p:cNvPr id="8" name="直接连接符 7">
            <a:extLst>
              <a:ext uri="{FF2B5EF4-FFF2-40B4-BE49-F238E27FC236}">
                <a16:creationId xmlns:a16="http://schemas.microsoft.com/office/drawing/2014/main" id="{64D016CE-1803-42F2-9C37-DB3C7541C81F}"/>
              </a:ext>
            </a:extLst>
          </p:cNvPr>
          <p:cNvCxnSpPr>
            <a:cxnSpLocks/>
          </p:cNvCxnSpPr>
          <p:nvPr/>
        </p:nvCxnSpPr>
        <p:spPr>
          <a:xfrm flipH="1">
            <a:off x="763919" y="4875383"/>
            <a:ext cx="3508459" cy="0"/>
          </a:xfrm>
          <a:prstGeom prst="line">
            <a:avLst/>
          </a:prstGeom>
          <a:ln w="57150">
            <a:gradFill flip="none" rotWithShape="1">
              <a:gsLst>
                <a:gs pos="0">
                  <a:schemeClr val="bg1"/>
                </a:gs>
                <a:gs pos="81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8380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EB0AE8D3-7D36-45CA-8D0C-079A9726CC5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63068" y="-28730"/>
            <a:ext cx="1301142" cy="731892"/>
          </a:xfrm>
          <a:prstGeom prst="rect">
            <a:avLst/>
          </a:prstGeom>
        </p:spPr>
      </p:pic>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0065" y="5459103"/>
            <a:ext cx="1965830" cy="1122787"/>
          </a:xfrm>
          <a:prstGeom prst="rect">
            <a:avLst/>
          </a:prstGeom>
        </p:spPr>
      </p:pic>
      <p:sp>
        <p:nvSpPr>
          <p:cNvPr id="2" name="文本占位符 1">
            <a:extLst>
              <a:ext uri="{FF2B5EF4-FFF2-40B4-BE49-F238E27FC236}">
                <a16:creationId xmlns:a16="http://schemas.microsoft.com/office/drawing/2014/main" id="{31A58778-F6BC-4BDC-A639-F7E3902375F0}"/>
              </a:ext>
            </a:extLst>
          </p:cNvPr>
          <p:cNvSpPr>
            <a:spLocks noGrp="1"/>
          </p:cNvSpPr>
          <p:nvPr>
            <p:ph type="body" sz="quarter" idx="11"/>
          </p:nvPr>
        </p:nvSpPr>
        <p:spPr/>
        <p:txBody>
          <a:bodyPr/>
          <a:lstStyle/>
          <a:p>
            <a:r>
              <a:rPr lang="zh-CN" altLang="en-US" dirty="0">
                <a:latin typeface="+mn-lt"/>
                <a:ea typeface="+mn-ea"/>
                <a:cs typeface="+mn-ea"/>
                <a:sym typeface="+mn-lt"/>
              </a:rPr>
              <a:t>在此输文字</a:t>
            </a:r>
          </a:p>
        </p:txBody>
      </p:sp>
      <p:sp>
        <p:nvSpPr>
          <p:cNvPr id="7" name="文本占位符 6">
            <a:extLst>
              <a:ext uri="{FF2B5EF4-FFF2-40B4-BE49-F238E27FC236}">
                <a16:creationId xmlns:a16="http://schemas.microsoft.com/office/drawing/2014/main" id="{8FAD4BA0-A9BC-4365-833A-52ABA3DC8BF9}"/>
              </a:ext>
            </a:extLst>
          </p:cNvPr>
          <p:cNvSpPr>
            <a:spLocks noGrp="1"/>
          </p:cNvSpPr>
          <p:nvPr>
            <p:ph type="body" sz="quarter" idx="12"/>
          </p:nvPr>
        </p:nvSpPr>
        <p:spPr/>
        <p:txBody>
          <a:bodyPr/>
          <a:lstStyle/>
          <a:p>
            <a:r>
              <a:rPr lang="en-US" altLang="zh-CN" dirty="0">
                <a:latin typeface="+mn-lt"/>
                <a:ea typeface="+mn-ea"/>
                <a:cs typeface="+mn-ea"/>
                <a:sym typeface="+mn-lt"/>
              </a:rPr>
              <a:t>1</a:t>
            </a:r>
            <a:endParaRPr lang="zh-CN" altLang="en-US" dirty="0">
              <a:latin typeface="+mn-lt"/>
              <a:ea typeface="+mn-ea"/>
              <a:cs typeface="+mn-ea"/>
              <a:sym typeface="+mn-lt"/>
            </a:endParaRPr>
          </a:p>
        </p:txBody>
      </p:sp>
      <p:sp>
        <p:nvSpPr>
          <p:cNvPr id="9" name="文本占位符 8">
            <a:extLst>
              <a:ext uri="{FF2B5EF4-FFF2-40B4-BE49-F238E27FC236}">
                <a16:creationId xmlns:a16="http://schemas.microsoft.com/office/drawing/2014/main" id="{5DD7F385-878F-4FD8-A93F-1DF51FDAE80D}"/>
              </a:ext>
            </a:extLst>
          </p:cNvPr>
          <p:cNvSpPr>
            <a:spLocks noGrp="1"/>
          </p:cNvSpPr>
          <p:nvPr>
            <p:ph type="body" sz="quarter" idx="13"/>
          </p:nvPr>
        </p:nvSpPr>
        <p:spPr/>
        <p:txBody>
          <a:bodyPr/>
          <a:lstStyle/>
          <a:p>
            <a:r>
              <a:rPr lang="en-US" altLang="zh-CN" dirty="0">
                <a:latin typeface="+mn-lt"/>
                <a:ea typeface="+mn-ea"/>
                <a:cs typeface="+mn-ea"/>
                <a:sym typeface="+mn-lt"/>
              </a:rPr>
              <a:t>ENTER ENGLISH</a:t>
            </a:r>
            <a:endParaRPr lang="zh-CN" altLang="en-US" dirty="0">
              <a:latin typeface="+mn-lt"/>
              <a:ea typeface="+mn-ea"/>
              <a:cs typeface="+mn-ea"/>
              <a:sym typeface="+mn-lt"/>
            </a:endParaRPr>
          </a:p>
        </p:txBody>
      </p:sp>
    </p:spTree>
    <p:extLst>
      <p:ext uri="{BB962C8B-B14F-4D97-AF65-F5344CB8AC3E}">
        <p14:creationId xmlns:p14="http://schemas.microsoft.com/office/powerpoint/2010/main" val="3246133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占位符 11">
            <a:extLst>
              <a:ext uri="{FF2B5EF4-FFF2-40B4-BE49-F238E27FC236}">
                <a16:creationId xmlns:a16="http://schemas.microsoft.com/office/drawing/2014/main" id="{2CE958E4-A2CF-4175-A37E-6EA4F4A41A6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19" b="219"/>
          <a:stretch>
            <a:fillRect/>
          </a:stretch>
        </p:blipFill>
        <p:spPr/>
      </p:pic>
      <p:sp>
        <p:nvSpPr>
          <p:cNvPr id="5" name="Rectangle 11">
            <a:extLst>
              <a:ext uri="{FF2B5EF4-FFF2-40B4-BE49-F238E27FC236}">
                <a16:creationId xmlns:a16="http://schemas.microsoft.com/office/drawing/2014/main" id="{F38CF5E6-4C27-45E9-A780-39D6412AE134}"/>
              </a:ext>
            </a:extLst>
          </p:cNvPr>
          <p:cNvSpPr/>
          <p:nvPr/>
        </p:nvSpPr>
        <p:spPr>
          <a:xfrm>
            <a:off x="3771158" y="7147"/>
            <a:ext cx="8420842" cy="6858000"/>
          </a:xfrm>
          <a:prstGeom prst="rect">
            <a:avLst/>
          </a:prstGeom>
          <a:gradFill flip="none" rotWithShape="1">
            <a:gsLst>
              <a:gs pos="100000">
                <a:schemeClr val="bg1">
                  <a:alpha val="0"/>
                </a:schemeClr>
              </a:gs>
              <a:gs pos="56000">
                <a:schemeClr val="bg1">
                  <a:alpha val="70000"/>
                </a:schemeClr>
              </a:gs>
              <a:gs pos="2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7" name="文本框 6">
            <a:extLst>
              <a:ext uri="{FF2B5EF4-FFF2-40B4-BE49-F238E27FC236}">
                <a16:creationId xmlns:a16="http://schemas.microsoft.com/office/drawing/2014/main" id="{F9F376D6-C12C-4FEC-8588-40DCC8B7B365}"/>
              </a:ext>
            </a:extLst>
          </p:cNvPr>
          <p:cNvSpPr txBox="1"/>
          <p:nvPr/>
        </p:nvSpPr>
        <p:spPr>
          <a:xfrm>
            <a:off x="1065443" y="2998113"/>
            <a:ext cx="3596497" cy="369332"/>
          </a:xfrm>
          <a:prstGeom prst="rect">
            <a:avLst/>
          </a:prstGeom>
          <a:noFill/>
        </p:spPr>
        <p:txBody>
          <a:bodyPr wrap="square" rtlCol="0">
            <a:spAutoFit/>
          </a:bodyPr>
          <a:lstStyle/>
          <a:p>
            <a:r>
              <a:rPr lang="zh-CN" altLang="en-US" dirty="0">
                <a:solidFill>
                  <a:schemeClr val="tx1">
                    <a:lumMod val="65000"/>
                    <a:lumOff val="35000"/>
                  </a:schemeClr>
                </a:solidFill>
                <a:cs typeface="+mn-ea"/>
                <a:sym typeface="+mn-lt"/>
              </a:rPr>
              <a:t>计算机与信息工程学院</a:t>
            </a:r>
          </a:p>
        </p:txBody>
      </p:sp>
      <p:sp>
        <p:nvSpPr>
          <p:cNvPr id="8" name="文本框 7">
            <a:extLst>
              <a:ext uri="{FF2B5EF4-FFF2-40B4-BE49-F238E27FC236}">
                <a16:creationId xmlns:a16="http://schemas.microsoft.com/office/drawing/2014/main" id="{1EDC63CD-EE2F-40A4-BA65-A95BE3DB07C3}"/>
              </a:ext>
            </a:extLst>
          </p:cNvPr>
          <p:cNvSpPr txBox="1"/>
          <p:nvPr/>
        </p:nvSpPr>
        <p:spPr>
          <a:xfrm>
            <a:off x="1034505" y="4571170"/>
            <a:ext cx="1451039" cy="307777"/>
          </a:xfrm>
          <a:prstGeom prst="rect">
            <a:avLst/>
          </a:prstGeom>
          <a:noFill/>
        </p:spPr>
        <p:txBody>
          <a:bodyPr wrap="none" rtlCol="0">
            <a:spAutoFit/>
          </a:bodyPr>
          <a:lstStyle/>
          <a:p>
            <a:pPr algn="ctr"/>
            <a:r>
              <a:rPr lang="zh-CN" altLang="en-US" sz="1400" dirty="0">
                <a:solidFill>
                  <a:schemeClr val="bg1">
                    <a:lumMod val="65000"/>
                  </a:schemeClr>
                </a:solidFill>
                <a:cs typeface="+mn-ea"/>
                <a:sym typeface="+mn-lt"/>
              </a:rPr>
              <a:t>答辩人：于文清</a:t>
            </a:r>
          </a:p>
        </p:txBody>
      </p:sp>
      <p:sp>
        <p:nvSpPr>
          <p:cNvPr id="9" name="文本框 8">
            <a:extLst>
              <a:ext uri="{FF2B5EF4-FFF2-40B4-BE49-F238E27FC236}">
                <a16:creationId xmlns:a16="http://schemas.microsoft.com/office/drawing/2014/main" id="{771F5BB2-BD2F-42EA-8C3B-9DA5BF5F687C}"/>
              </a:ext>
            </a:extLst>
          </p:cNvPr>
          <p:cNvSpPr txBox="1"/>
          <p:nvPr/>
        </p:nvSpPr>
        <p:spPr>
          <a:xfrm>
            <a:off x="1034505" y="4937105"/>
            <a:ext cx="1700145" cy="307777"/>
          </a:xfrm>
          <a:prstGeom prst="rect">
            <a:avLst/>
          </a:prstGeom>
          <a:noFill/>
        </p:spPr>
        <p:txBody>
          <a:bodyPr wrap="none" rtlCol="0">
            <a:spAutoFit/>
          </a:bodyPr>
          <a:lstStyle/>
          <a:p>
            <a:pPr algn="ctr"/>
            <a:r>
              <a:rPr lang="zh-CN" altLang="en-US" sz="1400" dirty="0">
                <a:solidFill>
                  <a:schemeClr val="bg1">
                    <a:lumMod val="65000"/>
                  </a:schemeClr>
                </a:solidFill>
                <a:cs typeface="+mn-ea"/>
                <a:sym typeface="+mn-lt"/>
              </a:rPr>
              <a:t>时间：</a:t>
            </a:r>
            <a:r>
              <a:rPr lang="en-US" altLang="zh-CN" sz="1400" dirty="0">
                <a:solidFill>
                  <a:schemeClr val="bg1">
                    <a:lumMod val="65000"/>
                  </a:schemeClr>
                </a:solidFill>
                <a:cs typeface="+mn-ea"/>
                <a:sym typeface="+mn-lt"/>
              </a:rPr>
              <a:t>2020.XX.XX</a:t>
            </a:r>
            <a:endParaRPr lang="zh-CN" altLang="en-US" sz="1400" dirty="0">
              <a:solidFill>
                <a:schemeClr val="bg1">
                  <a:lumMod val="65000"/>
                </a:schemeClr>
              </a:solidFill>
              <a:cs typeface="+mn-ea"/>
              <a:sym typeface="+mn-lt"/>
            </a:endParaRPr>
          </a:p>
        </p:txBody>
      </p:sp>
      <p:sp>
        <p:nvSpPr>
          <p:cNvPr id="3" name="文本占位符 2">
            <a:extLst>
              <a:ext uri="{FF2B5EF4-FFF2-40B4-BE49-F238E27FC236}">
                <a16:creationId xmlns:a16="http://schemas.microsoft.com/office/drawing/2014/main" id="{0CC13DA7-E995-4193-BEB0-33CBA29BEB0F}"/>
              </a:ext>
            </a:extLst>
          </p:cNvPr>
          <p:cNvSpPr>
            <a:spLocks noGrp="1"/>
          </p:cNvSpPr>
          <p:nvPr>
            <p:ph type="body" sz="quarter" idx="11"/>
          </p:nvPr>
        </p:nvSpPr>
        <p:spPr/>
        <p:txBody>
          <a:bodyPr/>
          <a:lstStyle/>
          <a:p>
            <a:r>
              <a:rPr lang="zh-CN" altLang="en-US" dirty="0">
                <a:latin typeface="+mn-lt"/>
                <a:ea typeface="+mn-ea"/>
                <a:cs typeface="+mn-ea"/>
                <a:sym typeface="+mn-lt"/>
              </a:rPr>
              <a:t>感谢观看</a:t>
            </a:r>
          </a:p>
        </p:txBody>
      </p:sp>
      <p:sp>
        <p:nvSpPr>
          <p:cNvPr id="4" name="文本占位符 3">
            <a:extLst>
              <a:ext uri="{FF2B5EF4-FFF2-40B4-BE49-F238E27FC236}">
                <a16:creationId xmlns:a16="http://schemas.microsoft.com/office/drawing/2014/main" id="{52F22E68-A8B9-4D8B-B56A-599238709DB8}"/>
              </a:ext>
            </a:extLst>
          </p:cNvPr>
          <p:cNvSpPr>
            <a:spLocks noGrp="1"/>
          </p:cNvSpPr>
          <p:nvPr>
            <p:ph type="body" sz="quarter" idx="12"/>
          </p:nvPr>
        </p:nvSpPr>
        <p:spPr/>
        <p:txBody>
          <a:bodyPr/>
          <a:lstStyle/>
          <a:p>
            <a:r>
              <a:rPr lang="zh-CN" altLang="en-US" dirty="0">
                <a:latin typeface="+mn-lt"/>
                <a:ea typeface="+mn-ea"/>
                <a:cs typeface="+mn-ea"/>
                <a:sym typeface="+mn-lt"/>
              </a:rPr>
              <a:t>请各位批评指正</a:t>
            </a:r>
          </a:p>
        </p:txBody>
      </p:sp>
    </p:spTree>
    <p:extLst>
      <p:ext uri="{BB962C8B-B14F-4D97-AF65-F5344CB8AC3E}">
        <p14:creationId xmlns:p14="http://schemas.microsoft.com/office/powerpoint/2010/main" val="3580858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任意多边形: 形状 27">
            <a:extLst>
              <a:ext uri="{FF2B5EF4-FFF2-40B4-BE49-F238E27FC236}">
                <a16:creationId xmlns:a16="http://schemas.microsoft.com/office/drawing/2014/main" id="{30942641-5840-4323-81BA-4128C376C38B}"/>
              </a:ext>
            </a:extLst>
          </p:cNvPr>
          <p:cNvSpPr/>
          <p:nvPr/>
        </p:nvSpPr>
        <p:spPr>
          <a:xfrm flipH="1">
            <a:off x="0" y="0"/>
            <a:ext cx="4989075" cy="6858000"/>
          </a:xfrm>
          <a:custGeom>
            <a:avLst/>
            <a:gdLst>
              <a:gd name="connsiteX0" fmla="*/ 4989075 w 4989075"/>
              <a:gd name="connsiteY0" fmla="*/ 0 h 6858000"/>
              <a:gd name="connsiteX1" fmla="*/ 679728 w 4989075"/>
              <a:gd name="connsiteY1" fmla="*/ 0 h 6858000"/>
              <a:gd name="connsiteX2" fmla="*/ 601438 w 4989075"/>
              <a:gd name="connsiteY2" fmla="*/ 183961 h 6858000"/>
              <a:gd name="connsiteX3" fmla="*/ 0 w 4989075"/>
              <a:gd name="connsiteY3" fmla="*/ 3429001 h 6858000"/>
              <a:gd name="connsiteX4" fmla="*/ 601438 w 4989075"/>
              <a:gd name="connsiteY4" fmla="*/ 6674041 h 6858000"/>
              <a:gd name="connsiteX5" fmla="*/ 679727 w 4989075"/>
              <a:gd name="connsiteY5" fmla="*/ 6858000 h 6858000"/>
              <a:gd name="connsiteX6" fmla="*/ 4989075 w 498907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9075" h="6858000">
                <a:moveTo>
                  <a:pt x="4989075" y="0"/>
                </a:moveTo>
                <a:lnTo>
                  <a:pt x="679728" y="0"/>
                </a:lnTo>
                <a:lnTo>
                  <a:pt x="601438" y="183961"/>
                </a:lnTo>
                <a:cubicBezTo>
                  <a:pt x="219781" y="1130163"/>
                  <a:pt x="0" y="2240919"/>
                  <a:pt x="0" y="3429001"/>
                </a:cubicBezTo>
                <a:cubicBezTo>
                  <a:pt x="0" y="4617084"/>
                  <a:pt x="219781" y="5727839"/>
                  <a:pt x="601438" y="6674041"/>
                </a:cubicBezTo>
                <a:lnTo>
                  <a:pt x="679727" y="6858000"/>
                </a:lnTo>
                <a:lnTo>
                  <a:pt x="4989075" y="6858000"/>
                </a:lnTo>
                <a:close/>
              </a:path>
            </a:pathLst>
          </a:custGeom>
          <a:gradFill flip="none" rotWithShape="1">
            <a:gsLst>
              <a:gs pos="41000">
                <a:schemeClr val="accent1"/>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grpSp>
        <p:nvGrpSpPr>
          <p:cNvPr id="66" name="组合 65">
            <a:extLst>
              <a:ext uri="{FF2B5EF4-FFF2-40B4-BE49-F238E27FC236}">
                <a16:creationId xmlns:a16="http://schemas.microsoft.com/office/drawing/2014/main" id="{AE293567-46C7-40CD-8224-C2F93BB37AA0}"/>
              </a:ext>
            </a:extLst>
          </p:cNvPr>
          <p:cNvGrpSpPr/>
          <p:nvPr/>
        </p:nvGrpSpPr>
        <p:grpSpPr>
          <a:xfrm>
            <a:off x="6160295" y="1187225"/>
            <a:ext cx="4075428" cy="595424"/>
            <a:chOff x="6160295" y="1187225"/>
            <a:chExt cx="4075428" cy="595424"/>
          </a:xfrm>
        </p:grpSpPr>
        <p:sp>
          <p:nvSpPr>
            <p:cNvPr id="33" name="矩形: 圆角 32">
              <a:extLst>
                <a:ext uri="{FF2B5EF4-FFF2-40B4-BE49-F238E27FC236}">
                  <a16:creationId xmlns:a16="http://schemas.microsoft.com/office/drawing/2014/main" id="{C8F9E370-8625-464C-836E-637B323D6685}"/>
                </a:ext>
              </a:extLst>
            </p:cNvPr>
            <p:cNvSpPr/>
            <p:nvPr/>
          </p:nvSpPr>
          <p:spPr>
            <a:xfrm>
              <a:off x="6160295" y="1187225"/>
              <a:ext cx="4075428" cy="59542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cs typeface="+mn-ea"/>
                <a:sym typeface="+mn-lt"/>
              </a:endParaRPr>
            </a:p>
          </p:txBody>
        </p:sp>
        <p:sp>
          <p:nvSpPr>
            <p:cNvPr id="35" name="文本框 34">
              <a:extLst>
                <a:ext uri="{FF2B5EF4-FFF2-40B4-BE49-F238E27FC236}">
                  <a16:creationId xmlns:a16="http://schemas.microsoft.com/office/drawing/2014/main" id="{15AACC46-ECFA-410B-9B85-488A33AB0447}"/>
                </a:ext>
              </a:extLst>
            </p:cNvPr>
            <p:cNvSpPr txBox="1"/>
            <p:nvPr/>
          </p:nvSpPr>
          <p:spPr>
            <a:xfrm>
              <a:off x="6752648" y="1223329"/>
              <a:ext cx="2696152" cy="523220"/>
            </a:xfrm>
            <a:prstGeom prst="rect">
              <a:avLst/>
            </a:prstGeom>
            <a:noFill/>
          </p:spPr>
          <p:txBody>
            <a:bodyPr wrap="square" rtlCol="0">
              <a:spAutoFit/>
            </a:bodyPr>
            <a:lstStyle/>
            <a:p>
              <a:pPr defTabSz="914377">
                <a:defRPr/>
              </a:pPr>
              <a:r>
                <a:rPr lang="zh-CN" altLang="en-US" sz="2800" b="1" dirty="0">
                  <a:solidFill>
                    <a:schemeClr val="bg1"/>
                  </a:solidFill>
                  <a:cs typeface="+mn-ea"/>
                  <a:sym typeface="+mn-lt"/>
                </a:rPr>
                <a:t>请在此输入标题</a:t>
              </a:r>
            </a:p>
          </p:txBody>
        </p:sp>
        <p:sp>
          <p:nvSpPr>
            <p:cNvPr id="36" name="椭圆 35">
              <a:extLst>
                <a:ext uri="{FF2B5EF4-FFF2-40B4-BE49-F238E27FC236}">
                  <a16:creationId xmlns:a16="http://schemas.microsoft.com/office/drawing/2014/main" id="{56AFBA6E-E1EE-4BAF-91CF-835F758CDC86}"/>
                </a:ext>
              </a:extLst>
            </p:cNvPr>
            <p:cNvSpPr/>
            <p:nvPr/>
          </p:nvSpPr>
          <p:spPr>
            <a:xfrm>
              <a:off x="6210300" y="1223329"/>
              <a:ext cx="523220" cy="52322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ltLang="zh-CN" sz="2400" b="1" dirty="0">
                  <a:solidFill>
                    <a:schemeClr val="accent1"/>
                  </a:solidFill>
                  <a:cs typeface="+mn-ea"/>
                  <a:sym typeface="+mn-lt"/>
                </a:rPr>
                <a:t>1</a:t>
              </a:r>
              <a:endParaRPr lang="zh-CN" altLang="en-US" sz="2400" b="1" dirty="0">
                <a:solidFill>
                  <a:schemeClr val="accent1"/>
                </a:solidFill>
                <a:cs typeface="+mn-ea"/>
                <a:sym typeface="+mn-lt"/>
              </a:endParaRPr>
            </a:p>
          </p:txBody>
        </p:sp>
      </p:grpSp>
      <p:pic>
        <p:nvPicPr>
          <p:cNvPr id="62" name="图片占位符 61">
            <a:extLst>
              <a:ext uri="{FF2B5EF4-FFF2-40B4-BE49-F238E27FC236}">
                <a16:creationId xmlns:a16="http://schemas.microsoft.com/office/drawing/2014/main" id="{D836005C-E2CF-47B1-9185-3A6210E4749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83" b="383"/>
          <a:stretch>
            <a:fillRect/>
          </a:stretch>
        </p:blipFill>
        <p:spPr/>
      </p:pic>
      <p:grpSp>
        <p:nvGrpSpPr>
          <p:cNvPr id="67" name="组合 66">
            <a:extLst>
              <a:ext uri="{FF2B5EF4-FFF2-40B4-BE49-F238E27FC236}">
                <a16:creationId xmlns:a16="http://schemas.microsoft.com/office/drawing/2014/main" id="{24C17BD0-C114-4A19-8717-3E2914A9F6E5}"/>
              </a:ext>
            </a:extLst>
          </p:cNvPr>
          <p:cNvGrpSpPr/>
          <p:nvPr/>
        </p:nvGrpSpPr>
        <p:grpSpPr>
          <a:xfrm>
            <a:off x="6160295" y="5110608"/>
            <a:ext cx="4075428" cy="595424"/>
            <a:chOff x="6160295" y="1187225"/>
            <a:chExt cx="4075428" cy="595424"/>
          </a:xfrm>
        </p:grpSpPr>
        <p:sp>
          <p:nvSpPr>
            <p:cNvPr id="68" name="矩形: 圆角 67">
              <a:extLst>
                <a:ext uri="{FF2B5EF4-FFF2-40B4-BE49-F238E27FC236}">
                  <a16:creationId xmlns:a16="http://schemas.microsoft.com/office/drawing/2014/main" id="{DA5567CB-703C-45EA-89A9-CB943715538F}"/>
                </a:ext>
              </a:extLst>
            </p:cNvPr>
            <p:cNvSpPr/>
            <p:nvPr/>
          </p:nvSpPr>
          <p:spPr>
            <a:xfrm>
              <a:off x="6160295" y="1187225"/>
              <a:ext cx="4075428" cy="59542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cs typeface="+mn-ea"/>
                <a:sym typeface="+mn-lt"/>
              </a:endParaRPr>
            </a:p>
          </p:txBody>
        </p:sp>
        <p:sp>
          <p:nvSpPr>
            <p:cNvPr id="69" name="文本框 68">
              <a:extLst>
                <a:ext uri="{FF2B5EF4-FFF2-40B4-BE49-F238E27FC236}">
                  <a16:creationId xmlns:a16="http://schemas.microsoft.com/office/drawing/2014/main" id="{96E7DE1E-C86A-434C-B00D-653F895A1A8C}"/>
                </a:ext>
              </a:extLst>
            </p:cNvPr>
            <p:cNvSpPr txBox="1"/>
            <p:nvPr/>
          </p:nvSpPr>
          <p:spPr>
            <a:xfrm>
              <a:off x="6752648" y="1223329"/>
              <a:ext cx="2696152" cy="523220"/>
            </a:xfrm>
            <a:prstGeom prst="rect">
              <a:avLst/>
            </a:prstGeom>
            <a:noFill/>
          </p:spPr>
          <p:txBody>
            <a:bodyPr wrap="square" rtlCol="0">
              <a:spAutoFit/>
            </a:bodyPr>
            <a:lstStyle/>
            <a:p>
              <a:pPr defTabSz="914377">
                <a:defRPr/>
              </a:pPr>
              <a:r>
                <a:rPr lang="zh-CN" altLang="en-US" sz="2800" b="1" dirty="0">
                  <a:solidFill>
                    <a:schemeClr val="bg1"/>
                  </a:solidFill>
                  <a:cs typeface="+mn-ea"/>
                  <a:sym typeface="+mn-lt"/>
                </a:rPr>
                <a:t>请在此输入标题</a:t>
              </a:r>
            </a:p>
          </p:txBody>
        </p:sp>
        <p:sp>
          <p:nvSpPr>
            <p:cNvPr id="70" name="椭圆 69">
              <a:extLst>
                <a:ext uri="{FF2B5EF4-FFF2-40B4-BE49-F238E27FC236}">
                  <a16:creationId xmlns:a16="http://schemas.microsoft.com/office/drawing/2014/main" id="{084DC95E-AA5E-40D4-AF84-AB4C6B0C4EF9}"/>
                </a:ext>
              </a:extLst>
            </p:cNvPr>
            <p:cNvSpPr/>
            <p:nvPr/>
          </p:nvSpPr>
          <p:spPr>
            <a:xfrm>
              <a:off x="6210300" y="1223329"/>
              <a:ext cx="523220" cy="5232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ltLang="zh-CN" sz="2400" b="1" dirty="0">
                  <a:solidFill>
                    <a:schemeClr val="accent1"/>
                  </a:solidFill>
                  <a:cs typeface="+mn-ea"/>
                  <a:sym typeface="+mn-lt"/>
                </a:rPr>
                <a:t>4</a:t>
              </a:r>
              <a:endParaRPr lang="zh-CN" altLang="en-US" sz="2400" b="1" dirty="0">
                <a:solidFill>
                  <a:schemeClr val="accent1"/>
                </a:solidFill>
                <a:cs typeface="+mn-ea"/>
                <a:sym typeface="+mn-lt"/>
              </a:endParaRPr>
            </a:p>
          </p:txBody>
        </p:sp>
      </p:grpSp>
      <p:grpSp>
        <p:nvGrpSpPr>
          <p:cNvPr id="71" name="组合 70">
            <a:extLst>
              <a:ext uri="{FF2B5EF4-FFF2-40B4-BE49-F238E27FC236}">
                <a16:creationId xmlns:a16="http://schemas.microsoft.com/office/drawing/2014/main" id="{D7A8C009-02B9-44A9-A28B-0FF8E40B7C2B}"/>
              </a:ext>
            </a:extLst>
          </p:cNvPr>
          <p:cNvGrpSpPr/>
          <p:nvPr/>
        </p:nvGrpSpPr>
        <p:grpSpPr>
          <a:xfrm>
            <a:off x="6160295" y="2495019"/>
            <a:ext cx="4075428" cy="595424"/>
            <a:chOff x="6160295" y="1187225"/>
            <a:chExt cx="4075428" cy="595424"/>
          </a:xfrm>
        </p:grpSpPr>
        <p:sp>
          <p:nvSpPr>
            <p:cNvPr id="72" name="矩形: 圆角 71">
              <a:extLst>
                <a:ext uri="{FF2B5EF4-FFF2-40B4-BE49-F238E27FC236}">
                  <a16:creationId xmlns:a16="http://schemas.microsoft.com/office/drawing/2014/main" id="{3E8BF033-0C08-4185-988F-12CE0E414919}"/>
                </a:ext>
              </a:extLst>
            </p:cNvPr>
            <p:cNvSpPr/>
            <p:nvPr/>
          </p:nvSpPr>
          <p:spPr>
            <a:xfrm>
              <a:off x="6160295" y="1187225"/>
              <a:ext cx="4075428" cy="59542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cs typeface="+mn-ea"/>
                <a:sym typeface="+mn-lt"/>
              </a:endParaRPr>
            </a:p>
          </p:txBody>
        </p:sp>
        <p:sp>
          <p:nvSpPr>
            <p:cNvPr id="73" name="文本框 72">
              <a:extLst>
                <a:ext uri="{FF2B5EF4-FFF2-40B4-BE49-F238E27FC236}">
                  <a16:creationId xmlns:a16="http://schemas.microsoft.com/office/drawing/2014/main" id="{5A8EA7F1-6021-483A-AA73-0F1AC928573C}"/>
                </a:ext>
              </a:extLst>
            </p:cNvPr>
            <p:cNvSpPr txBox="1"/>
            <p:nvPr/>
          </p:nvSpPr>
          <p:spPr>
            <a:xfrm>
              <a:off x="6752648" y="1223329"/>
              <a:ext cx="2696152" cy="523220"/>
            </a:xfrm>
            <a:prstGeom prst="rect">
              <a:avLst/>
            </a:prstGeom>
            <a:noFill/>
          </p:spPr>
          <p:txBody>
            <a:bodyPr wrap="square" rtlCol="0">
              <a:spAutoFit/>
            </a:bodyPr>
            <a:lstStyle/>
            <a:p>
              <a:pPr defTabSz="914377">
                <a:defRPr/>
              </a:pPr>
              <a:r>
                <a:rPr lang="zh-CN" altLang="en-US" sz="2800" b="1" dirty="0">
                  <a:solidFill>
                    <a:schemeClr val="bg1"/>
                  </a:solidFill>
                  <a:cs typeface="+mn-ea"/>
                  <a:sym typeface="+mn-lt"/>
                </a:rPr>
                <a:t>请在此输入标题</a:t>
              </a:r>
            </a:p>
          </p:txBody>
        </p:sp>
        <p:sp>
          <p:nvSpPr>
            <p:cNvPr id="74" name="椭圆 73">
              <a:extLst>
                <a:ext uri="{FF2B5EF4-FFF2-40B4-BE49-F238E27FC236}">
                  <a16:creationId xmlns:a16="http://schemas.microsoft.com/office/drawing/2014/main" id="{2418A6FC-1ACE-47B7-B7C4-7CC5920E31C7}"/>
                </a:ext>
              </a:extLst>
            </p:cNvPr>
            <p:cNvSpPr/>
            <p:nvPr/>
          </p:nvSpPr>
          <p:spPr>
            <a:xfrm>
              <a:off x="6210300" y="1223329"/>
              <a:ext cx="523220" cy="52322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ltLang="zh-CN" sz="2400" b="1" dirty="0">
                  <a:solidFill>
                    <a:schemeClr val="accent1"/>
                  </a:solidFill>
                  <a:cs typeface="+mn-ea"/>
                  <a:sym typeface="+mn-lt"/>
                </a:rPr>
                <a:t>2</a:t>
              </a:r>
              <a:endParaRPr lang="zh-CN" altLang="en-US" sz="2400" b="1" dirty="0">
                <a:solidFill>
                  <a:schemeClr val="accent1"/>
                </a:solidFill>
                <a:cs typeface="+mn-ea"/>
                <a:sym typeface="+mn-lt"/>
              </a:endParaRPr>
            </a:p>
          </p:txBody>
        </p:sp>
      </p:grpSp>
      <p:grpSp>
        <p:nvGrpSpPr>
          <p:cNvPr id="75" name="组合 74">
            <a:extLst>
              <a:ext uri="{FF2B5EF4-FFF2-40B4-BE49-F238E27FC236}">
                <a16:creationId xmlns:a16="http://schemas.microsoft.com/office/drawing/2014/main" id="{E4B644AC-48FD-448C-8219-52707A68D7CF}"/>
              </a:ext>
            </a:extLst>
          </p:cNvPr>
          <p:cNvGrpSpPr/>
          <p:nvPr/>
        </p:nvGrpSpPr>
        <p:grpSpPr>
          <a:xfrm>
            <a:off x="6160295" y="3802813"/>
            <a:ext cx="4075428" cy="595424"/>
            <a:chOff x="6160295" y="1187225"/>
            <a:chExt cx="4075428" cy="595424"/>
          </a:xfrm>
        </p:grpSpPr>
        <p:sp>
          <p:nvSpPr>
            <p:cNvPr id="76" name="矩形: 圆角 75">
              <a:extLst>
                <a:ext uri="{FF2B5EF4-FFF2-40B4-BE49-F238E27FC236}">
                  <a16:creationId xmlns:a16="http://schemas.microsoft.com/office/drawing/2014/main" id="{07BABEC9-E3A0-4D1E-A8B5-3858612187F0}"/>
                </a:ext>
              </a:extLst>
            </p:cNvPr>
            <p:cNvSpPr/>
            <p:nvPr/>
          </p:nvSpPr>
          <p:spPr>
            <a:xfrm>
              <a:off x="6160295" y="1187225"/>
              <a:ext cx="4075428" cy="59542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cs typeface="+mn-ea"/>
                <a:sym typeface="+mn-lt"/>
              </a:endParaRPr>
            </a:p>
          </p:txBody>
        </p:sp>
        <p:sp>
          <p:nvSpPr>
            <p:cNvPr id="77" name="文本框 76">
              <a:extLst>
                <a:ext uri="{FF2B5EF4-FFF2-40B4-BE49-F238E27FC236}">
                  <a16:creationId xmlns:a16="http://schemas.microsoft.com/office/drawing/2014/main" id="{22257FDB-CA09-4802-B8FC-10889AC35CBB}"/>
                </a:ext>
              </a:extLst>
            </p:cNvPr>
            <p:cNvSpPr txBox="1"/>
            <p:nvPr/>
          </p:nvSpPr>
          <p:spPr>
            <a:xfrm>
              <a:off x="6752648" y="1223329"/>
              <a:ext cx="2696152" cy="523220"/>
            </a:xfrm>
            <a:prstGeom prst="rect">
              <a:avLst/>
            </a:prstGeom>
            <a:noFill/>
          </p:spPr>
          <p:txBody>
            <a:bodyPr wrap="square" rtlCol="0">
              <a:spAutoFit/>
            </a:bodyPr>
            <a:lstStyle/>
            <a:p>
              <a:pPr defTabSz="914377">
                <a:defRPr/>
              </a:pPr>
              <a:r>
                <a:rPr lang="zh-CN" altLang="en-US" sz="2800" b="1" dirty="0">
                  <a:solidFill>
                    <a:schemeClr val="bg1"/>
                  </a:solidFill>
                  <a:cs typeface="+mn-ea"/>
                  <a:sym typeface="+mn-lt"/>
                </a:rPr>
                <a:t>请在此输入标题</a:t>
              </a:r>
            </a:p>
          </p:txBody>
        </p:sp>
        <p:sp>
          <p:nvSpPr>
            <p:cNvPr id="78" name="椭圆 77">
              <a:extLst>
                <a:ext uri="{FF2B5EF4-FFF2-40B4-BE49-F238E27FC236}">
                  <a16:creationId xmlns:a16="http://schemas.microsoft.com/office/drawing/2014/main" id="{9DAAB061-13F6-440C-980B-B36D4B970A81}"/>
                </a:ext>
              </a:extLst>
            </p:cNvPr>
            <p:cNvSpPr/>
            <p:nvPr/>
          </p:nvSpPr>
          <p:spPr>
            <a:xfrm>
              <a:off x="6210300" y="1223329"/>
              <a:ext cx="523220" cy="5232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altLang="zh-CN" sz="2400" b="1" dirty="0">
                  <a:solidFill>
                    <a:schemeClr val="accent1"/>
                  </a:solidFill>
                  <a:cs typeface="+mn-ea"/>
                  <a:sym typeface="+mn-lt"/>
                </a:rPr>
                <a:t>3</a:t>
              </a:r>
              <a:endParaRPr lang="zh-CN" altLang="en-US" sz="2400" b="1" dirty="0">
                <a:solidFill>
                  <a:schemeClr val="accent1"/>
                </a:solidFill>
                <a:cs typeface="+mn-ea"/>
                <a:sym typeface="+mn-lt"/>
              </a:endParaRPr>
            </a:p>
          </p:txBody>
        </p:sp>
      </p:grpSp>
    </p:spTree>
    <p:extLst>
      <p:ext uri="{BB962C8B-B14F-4D97-AF65-F5344CB8AC3E}">
        <p14:creationId xmlns:p14="http://schemas.microsoft.com/office/powerpoint/2010/main" val="2954964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组合 116">
            <a:extLst>
              <a:ext uri="{FF2B5EF4-FFF2-40B4-BE49-F238E27FC236}">
                <a16:creationId xmlns:a16="http://schemas.microsoft.com/office/drawing/2014/main" id="{BAABEF51-C31D-4CF7-859F-1BA79888BF35}"/>
              </a:ext>
            </a:extLst>
          </p:cNvPr>
          <p:cNvGrpSpPr/>
          <p:nvPr/>
        </p:nvGrpSpPr>
        <p:grpSpPr>
          <a:xfrm>
            <a:off x="0" y="0"/>
            <a:ext cx="12192000" cy="6858000"/>
            <a:chOff x="0" y="0"/>
            <a:chExt cx="12192000" cy="6858000"/>
          </a:xfrm>
        </p:grpSpPr>
        <p:grpSp>
          <p:nvGrpSpPr>
            <p:cNvPr id="114" name="组合 113">
              <a:extLst>
                <a:ext uri="{FF2B5EF4-FFF2-40B4-BE49-F238E27FC236}">
                  <a16:creationId xmlns:a16="http://schemas.microsoft.com/office/drawing/2014/main" id="{8B21B63B-FD24-402C-905B-CC841CDB52EB}"/>
                </a:ext>
              </a:extLst>
            </p:cNvPr>
            <p:cNvGrpSpPr/>
            <p:nvPr/>
          </p:nvGrpSpPr>
          <p:grpSpPr>
            <a:xfrm>
              <a:off x="0" y="0"/>
              <a:ext cx="12192000" cy="6858000"/>
              <a:chOff x="0" y="0"/>
              <a:chExt cx="12192000" cy="6858000"/>
            </a:xfrm>
          </p:grpSpPr>
          <p:sp>
            <p:nvSpPr>
              <p:cNvPr id="10" name="矩形 9">
                <a:extLst>
                  <a:ext uri="{FF2B5EF4-FFF2-40B4-BE49-F238E27FC236}">
                    <a16:creationId xmlns:a16="http://schemas.microsoft.com/office/drawing/2014/main" id="{FFA20FD3-23EC-4E91-8048-DC15E52677F5}"/>
                  </a:ext>
                </a:extLst>
              </p:cNvPr>
              <p:cNvSpPr/>
              <p:nvPr/>
            </p:nvSpPr>
            <p:spPr>
              <a:xfrm>
                <a:off x="0" y="0"/>
                <a:ext cx="12192000" cy="6858000"/>
              </a:xfrm>
              <a:prstGeom prst="rect">
                <a:avLst/>
              </a:prstGeom>
              <a:solidFill>
                <a:schemeClr val="accent1">
                  <a:alpha val="9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flip="none" rotWithShape="1">
                    <a:gsLst>
                      <a:gs pos="50000">
                        <a:schemeClr val="accent1"/>
                      </a:gs>
                      <a:gs pos="100000">
                        <a:schemeClr val="accent2">
                          <a:alpha val="96000"/>
                        </a:schemeClr>
                      </a:gs>
                      <a:gs pos="0">
                        <a:schemeClr val="accent1">
                          <a:alpha val="96000"/>
                        </a:schemeClr>
                      </a:gs>
                    </a:gsLst>
                    <a:path path="circle">
                      <a:fillToRect l="50000" t="50000" r="50000" b="50000"/>
                    </a:path>
                    <a:tileRect/>
                  </a:gradFill>
                  <a:cs typeface="+mn-ea"/>
                  <a:sym typeface="+mn-lt"/>
                </a:endParaRPr>
              </a:p>
            </p:txBody>
          </p:sp>
          <p:sp>
            <p:nvSpPr>
              <p:cNvPr id="11" name="文本框 10">
                <a:extLst>
                  <a:ext uri="{FF2B5EF4-FFF2-40B4-BE49-F238E27FC236}">
                    <a16:creationId xmlns:a16="http://schemas.microsoft.com/office/drawing/2014/main" id="{52B3A396-1CAB-498F-A9DD-DBD7F95C4093}"/>
                  </a:ext>
                </a:extLst>
              </p:cNvPr>
              <p:cNvSpPr txBox="1"/>
              <p:nvPr/>
            </p:nvSpPr>
            <p:spPr>
              <a:xfrm>
                <a:off x="2328864" y="1985232"/>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2" name="文本框 11">
                <a:extLst>
                  <a:ext uri="{FF2B5EF4-FFF2-40B4-BE49-F238E27FC236}">
                    <a16:creationId xmlns:a16="http://schemas.microsoft.com/office/drawing/2014/main" id="{D49E5E00-0D25-4943-A11D-69FCAC014C91}"/>
                  </a:ext>
                </a:extLst>
              </p:cNvPr>
              <p:cNvSpPr txBox="1"/>
              <p:nvPr/>
            </p:nvSpPr>
            <p:spPr>
              <a:xfrm>
                <a:off x="9648829" y="487756"/>
                <a:ext cx="1876426"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3" name="文本框 12">
                <a:extLst>
                  <a:ext uri="{FF2B5EF4-FFF2-40B4-BE49-F238E27FC236}">
                    <a16:creationId xmlns:a16="http://schemas.microsoft.com/office/drawing/2014/main" id="{2921F132-C63E-4FFE-B46A-4C888E22E600}"/>
                  </a:ext>
                </a:extLst>
              </p:cNvPr>
              <p:cNvSpPr txBox="1"/>
              <p:nvPr/>
            </p:nvSpPr>
            <p:spPr>
              <a:xfrm>
                <a:off x="3732604" y="3749953"/>
                <a:ext cx="1933574"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4" name="文本框 13">
                <a:extLst>
                  <a:ext uri="{FF2B5EF4-FFF2-40B4-BE49-F238E27FC236}">
                    <a16:creationId xmlns:a16="http://schemas.microsoft.com/office/drawing/2014/main" id="{4585C88C-6591-4AA4-8D9F-4F10A809A5C2}"/>
                  </a:ext>
                </a:extLst>
              </p:cNvPr>
              <p:cNvSpPr txBox="1"/>
              <p:nvPr/>
            </p:nvSpPr>
            <p:spPr>
              <a:xfrm>
                <a:off x="6804415" y="2886096"/>
                <a:ext cx="1933575"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5" name="文本框 14">
                <a:extLst>
                  <a:ext uri="{FF2B5EF4-FFF2-40B4-BE49-F238E27FC236}">
                    <a16:creationId xmlns:a16="http://schemas.microsoft.com/office/drawing/2014/main" id="{C1FD499B-A2A8-4C3F-AA4A-558E42B042DC}"/>
                  </a:ext>
                </a:extLst>
              </p:cNvPr>
              <p:cNvSpPr txBox="1"/>
              <p:nvPr/>
            </p:nvSpPr>
            <p:spPr>
              <a:xfrm>
                <a:off x="7277100" y="441325"/>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6" name="文本框 15">
                <a:extLst>
                  <a:ext uri="{FF2B5EF4-FFF2-40B4-BE49-F238E27FC236}">
                    <a16:creationId xmlns:a16="http://schemas.microsoft.com/office/drawing/2014/main" id="{7EABEAF4-2352-42C8-9E95-DA411B4F7D4B}"/>
                  </a:ext>
                </a:extLst>
              </p:cNvPr>
              <p:cNvSpPr txBox="1"/>
              <p:nvPr/>
            </p:nvSpPr>
            <p:spPr>
              <a:xfrm>
                <a:off x="6753225" y="4387227"/>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7" name="文本框 16">
                <a:extLst>
                  <a:ext uri="{FF2B5EF4-FFF2-40B4-BE49-F238E27FC236}">
                    <a16:creationId xmlns:a16="http://schemas.microsoft.com/office/drawing/2014/main" id="{83BD76DC-D18F-474E-BD22-3FE3FFBA2A44}"/>
                  </a:ext>
                </a:extLst>
              </p:cNvPr>
              <p:cNvSpPr txBox="1"/>
              <p:nvPr/>
            </p:nvSpPr>
            <p:spPr>
              <a:xfrm>
                <a:off x="547689" y="1844676"/>
                <a:ext cx="1933574"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8" name="文本框 17">
                <a:extLst>
                  <a:ext uri="{FF2B5EF4-FFF2-40B4-BE49-F238E27FC236}">
                    <a16:creationId xmlns:a16="http://schemas.microsoft.com/office/drawing/2014/main" id="{97370653-B935-47DB-827E-09C32D2EAA31}"/>
                  </a:ext>
                </a:extLst>
              </p:cNvPr>
              <p:cNvSpPr txBox="1"/>
              <p:nvPr/>
            </p:nvSpPr>
            <p:spPr>
              <a:xfrm>
                <a:off x="647699" y="395158"/>
                <a:ext cx="1924050"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9" name="文本框 18">
                <a:extLst>
                  <a:ext uri="{FF2B5EF4-FFF2-40B4-BE49-F238E27FC236}">
                    <a16:creationId xmlns:a16="http://schemas.microsoft.com/office/drawing/2014/main" id="{EE1FC261-1CB5-426E-8C99-1284560EF1C8}"/>
                  </a:ext>
                </a:extLst>
              </p:cNvPr>
              <p:cNvSpPr txBox="1"/>
              <p:nvPr/>
            </p:nvSpPr>
            <p:spPr>
              <a:xfrm>
                <a:off x="704850" y="3305514"/>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0" name="文本框 19">
                <a:extLst>
                  <a:ext uri="{FF2B5EF4-FFF2-40B4-BE49-F238E27FC236}">
                    <a16:creationId xmlns:a16="http://schemas.microsoft.com/office/drawing/2014/main" id="{C797DE50-1B8C-4D3B-8269-4FD5EAFCA8B6}"/>
                  </a:ext>
                </a:extLst>
              </p:cNvPr>
              <p:cNvSpPr txBox="1"/>
              <p:nvPr/>
            </p:nvSpPr>
            <p:spPr>
              <a:xfrm>
                <a:off x="609599" y="5397162"/>
                <a:ext cx="1895476"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1" name="文本框 20">
                <a:extLst>
                  <a:ext uri="{FF2B5EF4-FFF2-40B4-BE49-F238E27FC236}">
                    <a16:creationId xmlns:a16="http://schemas.microsoft.com/office/drawing/2014/main" id="{1102961B-F4BD-4149-9858-02AB9255285F}"/>
                  </a:ext>
                </a:extLst>
              </p:cNvPr>
              <p:cNvSpPr txBox="1"/>
              <p:nvPr/>
            </p:nvSpPr>
            <p:spPr>
              <a:xfrm>
                <a:off x="9381531" y="2897669"/>
                <a:ext cx="1933574"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2" name="文本框 21">
                <a:extLst>
                  <a:ext uri="{FF2B5EF4-FFF2-40B4-BE49-F238E27FC236}">
                    <a16:creationId xmlns:a16="http://schemas.microsoft.com/office/drawing/2014/main" id="{4FE2386D-2449-41F1-8464-440C8D34AE38}"/>
                  </a:ext>
                </a:extLst>
              </p:cNvPr>
              <p:cNvSpPr txBox="1"/>
              <p:nvPr/>
            </p:nvSpPr>
            <p:spPr>
              <a:xfrm>
                <a:off x="10307832" y="4101577"/>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3" name="文本框 22">
                <a:extLst>
                  <a:ext uri="{FF2B5EF4-FFF2-40B4-BE49-F238E27FC236}">
                    <a16:creationId xmlns:a16="http://schemas.microsoft.com/office/drawing/2014/main" id="{EB0E7149-EA75-4412-9915-963E4C9969D7}"/>
                  </a:ext>
                </a:extLst>
              </p:cNvPr>
              <p:cNvSpPr txBox="1"/>
              <p:nvPr/>
            </p:nvSpPr>
            <p:spPr>
              <a:xfrm>
                <a:off x="5043487" y="384175"/>
                <a:ext cx="1519237"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4" name="文本框 23">
                <a:extLst>
                  <a:ext uri="{FF2B5EF4-FFF2-40B4-BE49-F238E27FC236}">
                    <a16:creationId xmlns:a16="http://schemas.microsoft.com/office/drawing/2014/main" id="{FD411F26-65CA-465D-B279-99E04794569C}"/>
                  </a:ext>
                </a:extLst>
              </p:cNvPr>
              <p:cNvSpPr txBox="1"/>
              <p:nvPr/>
            </p:nvSpPr>
            <p:spPr>
              <a:xfrm>
                <a:off x="4362451" y="1767584"/>
                <a:ext cx="1047750" cy="1754326"/>
              </a:xfrm>
              <a:prstGeom prst="rect">
                <a:avLst/>
              </a:prstGeom>
              <a:noFill/>
            </p:spPr>
            <p:txBody>
              <a:bodyPr wrap="square" rtlCol="0">
                <a:spAutoFit/>
              </a:bodyPr>
              <a:lstStyle/>
              <a:p>
                <a:r>
                  <a:rPr lang="zh-CN" altLang="en-US" sz="5400" b="1" dirty="0">
                    <a:solidFill>
                      <a:schemeClr val="bg1">
                        <a:alpha val="6000"/>
                      </a:schemeClr>
                    </a:solidFill>
                    <a:cs typeface="+mn-ea"/>
                    <a:sym typeface="+mn-lt"/>
                  </a:rPr>
                  <a:t>师范</a:t>
                </a:r>
              </a:p>
            </p:txBody>
          </p:sp>
          <p:sp>
            <p:nvSpPr>
              <p:cNvPr id="25" name="文本框 24">
                <a:extLst>
                  <a:ext uri="{FF2B5EF4-FFF2-40B4-BE49-F238E27FC236}">
                    <a16:creationId xmlns:a16="http://schemas.microsoft.com/office/drawing/2014/main" id="{4065A6FC-75F6-4DA5-9431-033346866952}"/>
                  </a:ext>
                </a:extLst>
              </p:cNvPr>
              <p:cNvSpPr txBox="1"/>
              <p:nvPr/>
            </p:nvSpPr>
            <p:spPr>
              <a:xfrm>
                <a:off x="1932383" y="4203922"/>
                <a:ext cx="2050256"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6" name="文本框 25">
                <a:extLst>
                  <a:ext uri="{FF2B5EF4-FFF2-40B4-BE49-F238E27FC236}">
                    <a16:creationId xmlns:a16="http://schemas.microsoft.com/office/drawing/2014/main" id="{F0F448AE-72C3-4E56-AAF4-5617FD893FD3}"/>
                  </a:ext>
                </a:extLst>
              </p:cNvPr>
              <p:cNvSpPr txBox="1"/>
              <p:nvPr/>
            </p:nvSpPr>
            <p:spPr>
              <a:xfrm>
                <a:off x="3183732" y="300723"/>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7" name="文本框 26">
                <a:extLst>
                  <a:ext uri="{FF2B5EF4-FFF2-40B4-BE49-F238E27FC236}">
                    <a16:creationId xmlns:a16="http://schemas.microsoft.com/office/drawing/2014/main" id="{48984246-F924-4399-9DAB-0B6A13844133}"/>
                  </a:ext>
                </a:extLst>
              </p:cNvPr>
              <p:cNvSpPr txBox="1"/>
              <p:nvPr/>
            </p:nvSpPr>
            <p:spPr>
              <a:xfrm>
                <a:off x="8477251" y="304008"/>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8" name="文本框 27">
                <a:extLst>
                  <a:ext uri="{FF2B5EF4-FFF2-40B4-BE49-F238E27FC236}">
                    <a16:creationId xmlns:a16="http://schemas.microsoft.com/office/drawing/2014/main" id="{40F576A7-1FA5-46DC-950B-E2F42D660BB0}"/>
                  </a:ext>
                </a:extLst>
              </p:cNvPr>
              <p:cNvSpPr txBox="1"/>
              <p:nvPr/>
            </p:nvSpPr>
            <p:spPr>
              <a:xfrm>
                <a:off x="10696575" y="1284760"/>
                <a:ext cx="1047750" cy="1754326"/>
              </a:xfrm>
              <a:prstGeom prst="rect">
                <a:avLst/>
              </a:prstGeom>
              <a:noFill/>
            </p:spPr>
            <p:txBody>
              <a:bodyPr wrap="square" rtlCol="0">
                <a:spAutoFit/>
              </a:bodyPr>
              <a:lstStyle/>
              <a:p>
                <a:r>
                  <a:rPr lang="zh-CN" altLang="en-US" sz="5400" b="1" dirty="0">
                    <a:solidFill>
                      <a:schemeClr val="bg1">
                        <a:alpha val="6000"/>
                      </a:schemeClr>
                    </a:solidFill>
                    <a:cs typeface="+mn-ea"/>
                    <a:sym typeface="+mn-lt"/>
                  </a:rPr>
                  <a:t>师范</a:t>
                </a:r>
              </a:p>
            </p:txBody>
          </p:sp>
          <p:sp>
            <p:nvSpPr>
              <p:cNvPr id="29" name="文本框 28">
                <a:extLst>
                  <a:ext uri="{FF2B5EF4-FFF2-40B4-BE49-F238E27FC236}">
                    <a16:creationId xmlns:a16="http://schemas.microsoft.com/office/drawing/2014/main" id="{B4FCBABE-DC0E-45F5-898E-3112AA34407D}"/>
                  </a:ext>
                </a:extLst>
              </p:cNvPr>
              <p:cNvSpPr txBox="1"/>
              <p:nvPr/>
            </p:nvSpPr>
            <p:spPr>
              <a:xfrm>
                <a:off x="2894408" y="5233838"/>
                <a:ext cx="2453880" cy="1323439"/>
              </a:xfrm>
              <a:prstGeom prst="rect">
                <a:avLst/>
              </a:prstGeom>
              <a:noFill/>
            </p:spPr>
            <p:txBody>
              <a:bodyPr wrap="square" rtlCol="0">
                <a:spAutoFit/>
              </a:bodyPr>
              <a:lstStyle/>
              <a:p>
                <a:r>
                  <a:rPr lang="zh-CN" altLang="en-US" sz="8000" b="1" dirty="0">
                    <a:solidFill>
                      <a:schemeClr val="bg1">
                        <a:alpha val="6000"/>
                      </a:schemeClr>
                    </a:solidFill>
                    <a:cs typeface="+mn-ea"/>
                    <a:sym typeface="+mn-lt"/>
                  </a:rPr>
                  <a:t>师范</a:t>
                </a:r>
              </a:p>
            </p:txBody>
          </p:sp>
          <p:sp>
            <p:nvSpPr>
              <p:cNvPr id="30" name="文本框 29">
                <a:extLst>
                  <a:ext uri="{FF2B5EF4-FFF2-40B4-BE49-F238E27FC236}">
                    <a16:creationId xmlns:a16="http://schemas.microsoft.com/office/drawing/2014/main" id="{833B6EA9-931E-4AEA-BD86-ED792AEF64BC}"/>
                  </a:ext>
                </a:extLst>
              </p:cNvPr>
              <p:cNvSpPr txBox="1"/>
              <p:nvPr/>
            </p:nvSpPr>
            <p:spPr>
              <a:xfrm>
                <a:off x="8129587" y="5392698"/>
                <a:ext cx="1866900"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31" name="文本框 30">
                <a:extLst>
                  <a:ext uri="{FF2B5EF4-FFF2-40B4-BE49-F238E27FC236}">
                    <a16:creationId xmlns:a16="http://schemas.microsoft.com/office/drawing/2014/main" id="{5FE46080-6C42-4E0D-B8D2-EB66070C93E1}"/>
                  </a:ext>
                </a:extLst>
              </p:cNvPr>
              <p:cNvSpPr txBox="1"/>
              <p:nvPr/>
            </p:nvSpPr>
            <p:spPr>
              <a:xfrm>
                <a:off x="5348288" y="1882007"/>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32" name="文本框 31">
                <a:extLst>
                  <a:ext uri="{FF2B5EF4-FFF2-40B4-BE49-F238E27FC236}">
                    <a16:creationId xmlns:a16="http://schemas.microsoft.com/office/drawing/2014/main" id="{C36C8AF1-539F-45B9-8E36-770DC4D006E0}"/>
                  </a:ext>
                </a:extLst>
              </p:cNvPr>
              <p:cNvSpPr txBox="1"/>
              <p:nvPr/>
            </p:nvSpPr>
            <p:spPr>
              <a:xfrm>
                <a:off x="8071235" y="4203922"/>
                <a:ext cx="1928816" cy="1107996"/>
              </a:xfrm>
              <a:prstGeom prst="rect">
                <a:avLst/>
              </a:prstGeom>
              <a:noFill/>
            </p:spPr>
            <p:txBody>
              <a:bodyPr wrap="square" rtlCol="0">
                <a:spAutoFit/>
              </a:bodyPr>
              <a:lstStyle/>
              <a:p>
                <a:r>
                  <a:rPr lang="zh-CN" altLang="en-US" sz="6600" dirty="0">
                    <a:solidFill>
                      <a:schemeClr val="bg1">
                        <a:alpha val="6000"/>
                      </a:schemeClr>
                    </a:solidFill>
                    <a:cs typeface="+mn-ea"/>
                    <a:sym typeface="+mn-lt"/>
                  </a:rPr>
                  <a:t>师范</a:t>
                </a:r>
              </a:p>
            </p:txBody>
          </p:sp>
          <p:sp>
            <p:nvSpPr>
              <p:cNvPr id="33" name="文本框 32">
                <a:extLst>
                  <a:ext uri="{FF2B5EF4-FFF2-40B4-BE49-F238E27FC236}">
                    <a16:creationId xmlns:a16="http://schemas.microsoft.com/office/drawing/2014/main" id="{7EFCA9DB-F4CD-4687-990F-F6EE8C74D1E0}"/>
                  </a:ext>
                </a:extLst>
              </p:cNvPr>
              <p:cNvSpPr txBox="1"/>
              <p:nvPr/>
            </p:nvSpPr>
            <p:spPr>
              <a:xfrm>
                <a:off x="5514975" y="4613861"/>
                <a:ext cx="1047750" cy="1754326"/>
              </a:xfrm>
              <a:prstGeom prst="rect">
                <a:avLst/>
              </a:prstGeom>
              <a:noFill/>
            </p:spPr>
            <p:txBody>
              <a:bodyPr wrap="square" rtlCol="0">
                <a:spAutoFit/>
              </a:bodyPr>
              <a:lstStyle/>
              <a:p>
                <a:r>
                  <a:rPr lang="zh-CN" altLang="en-US" sz="5400" b="1" dirty="0">
                    <a:solidFill>
                      <a:schemeClr val="bg1">
                        <a:alpha val="6000"/>
                      </a:schemeClr>
                    </a:solidFill>
                    <a:cs typeface="+mn-ea"/>
                    <a:sym typeface="+mn-lt"/>
                  </a:rPr>
                  <a:t>师范</a:t>
                </a:r>
              </a:p>
            </p:txBody>
          </p:sp>
        </p:grpSp>
        <p:sp>
          <p:nvSpPr>
            <p:cNvPr id="116" name="文本框 115">
              <a:extLst>
                <a:ext uri="{FF2B5EF4-FFF2-40B4-BE49-F238E27FC236}">
                  <a16:creationId xmlns:a16="http://schemas.microsoft.com/office/drawing/2014/main" id="{74CF09AD-FBB2-45FD-A5BC-067A8056FD80}"/>
                </a:ext>
              </a:extLst>
            </p:cNvPr>
            <p:cNvSpPr txBox="1"/>
            <p:nvPr/>
          </p:nvSpPr>
          <p:spPr>
            <a:xfrm>
              <a:off x="9188441" y="2041337"/>
              <a:ext cx="1933574" cy="923330"/>
            </a:xfrm>
            <a:prstGeom prst="rect">
              <a:avLst/>
            </a:prstGeom>
            <a:noFill/>
          </p:spPr>
          <p:txBody>
            <a:bodyPr wrap="square" rtlCol="0">
              <a:spAutoFit/>
            </a:bodyPr>
            <a:lstStyle/>
            <a:p>
              <a:r>
                <a:rPr lang="zh-CN" altLang="en-US" sz="5400" b="1" dirty="0">
                  <a:solidFill>
                    <a:schemeClr val="bg1">
                      <a:alpha val="6000"/>
                    </a:schemeClr>
                  </a:solidFill>
                  <a:cs typeface="+mn-ea"/>
                  <a:sym typeface="+mn-lt"/>
                </a:rPr>
                <a:t>师范</a:t>
              </a:r>
            </a:p>
          </p:txBody>
        </p:sp>
      </p:grpSp>
      <p:sp>
        <p:nvSpPr>
          <p:cNvPr id="35" name="矩形 34">
            <a:extLst>
              <a:ext uri="{FF2B5EF4-FFF2-40B4-BE49-F238E27FC236}">
                <a16:creationId xmlns:a16="http://schemas.microsoft.com/office/drawing/2014/main" id="{74966BBB-6E90-4840-B7CA-FF6D30525A31}"/>
              </a:ext>
            </a:extLst>
          </p:cNvPr>
          <p:cNvSpPr/>
          <p:nvPr/>
        </p:nvSpPr>
        <p:spPr>
          <a:xfrm>
            <a:off x="519545" y="581892"/>
            <a:ext cx="11170227" cy="5777345"/>
          </a:xfrm>
          <a:prstGeom prst="rect">
            <a:avLst/>
          </a:prstGeom>
          <a:ln w="101600">
            <a:gradFill>
              <a:gsLst>
                <a:gs pos="50000">
                  <a:schemeClr val="accent3">
                    <a:lumMod val="40000"/>
                    <a:lumOff val="60000"/>
                  </a:schemeClr>
                </a:gs>
                <a:gs pos="100000">
                  <a:schemeClr val="accent3">
                    <a:lumMod val="60000"/>
                    <a:lumOff val="40000"/>
                  </a:schemeClr>
                </a:gs>
                <a:gs pos="0">
                  <a:schemeClr val="accent3">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1351" dirty="0">
              <a:cs typeface="+mn-ea"/>
              <a:sym typeface="+mn-lt"/>
            </a:endParaRPr>
          </a:p>
        </p:txBody>
      </p:sp>
      <p:sp>
        <p:nvSpPr>
          <p:cNvPr id="57" name="文本框 56">
            <a:extLst>
              <a:ext uri="{FF2B5EF4-FFF2-40B4-BE49-F238E27FC236}">
                <a16:creationId xmlns:a16="http://schemas.microsoft.com/office/drawing/2014/main" id="{62E4E535-472E-4CC4-AD7C-E7973C6F5BBD}"/>
              </a:ext>
            </a:extLst>
          </p:cNvPr>
          <p:cNvSpPr txBox="1"/>
          <p:nvPr/>
        </p:nvSpPr>
        <p:spPr>
          <a:xfrm>
            <a:off x="4477685" y="2244997"/>
            <a:ext cx="5109091" cy="1790042"/>
          </a:xfrm>
          <a:prstGeom prst="rect">
            <a:avLst/>
          </a:prstGeom>
          <a:noFill/>
        </p:spPr>
        <p:txBody>
          <a:bodyPr wrap="none" rtlCol="0">
            <a:spAutoFit/>
          </a:bodyPr>
          <a:lstStyle/>
          <a:p>
            <a:pPr>
              <a:lnSpc>
                <a:spcPct val="120000"/>
              </a:lnSpc>
            </a:pPr>
            <a:r>
              <a:rPr kumimoji="1" lang="zh-CN" altLang="en-US" sz="4800" b="1" dirty="0">
                <a:solidFill>
                  <a:schemeClr val="accent3">
                    <a:lumMod val="40000"/>
                    <a:lumOff val="60000"/>
                  </a:schemeClr>
                </a:solidFill>
                <a:cs typeface="+mn-ea"/>
                <a:sym typeface="+mn-lt"/>
              </a:rPr>
              <a:t>天津师范大学</a:t>
            </a:r>
            <a:endParaRPr kumimoji="1" lang="en-US" altLang="zh-CN" sz="4800" b="1" dirty="0">
              <a:solidFill>
                <a:schemeClr val="accent3">
                  <a:lumMod val="40000"/>
                  <a:lumOff val="60000"/>
                </a:schemeClr>
              </a:solidFill>
              <a:cs typeface="+mn-ea"/>
              <a:sym typeface="+mn-lt"/>
            </a:endParaRPr>
          </a:p>
          <a:p>
            <a:pPr>
              <a:lnSpc>
                <a:spcPct val="120000"/>
              </a:lnSpc>
            </a:pPr>
            <a:r>
              <a:rPr kumimoji="1" lang="zh-CN" altLang="en-US" sz="4800" b="1" dirty="0">
                <a:solidFill>
                  <a:schemeClr val="accent3">
                    <a:lumMod val="60000"/>
                    <a:lumOff val="40000"/>
                  </a:schemeClr>
                </a:solidFill>
                <a:cs typeface="+mn-ea"/>
                <a:sym typeface="+mn-lt"/>
              </a:rPr>
              <a:t>答辩汇报通用模板</a:t>
            </a:r>
            <a:endParaRPr kumimoji="1" lang="en-US" altLang="zh-CN" sz="4800" b="1" dirty="0">
              <a:solidFill>
                <a:schemeClr val="accent3">
                  <a:lumMod val="60000"/>
                  <a:lumOff val="40000"/>
                </a:schemeClr>
              </a:solidFill>
              <a:cs typeface="+mn-ea"/>
              <a:sym typeface="+mn-lt"/>
            </a:endParaRPr>
          </a:p>
        </p:txBody>
      </p:sp>
      <p:sp>
        <p:nvSpPr>
          <p:cNvPr id="104" name="文本框 103">
            <a:extLst>
              <a:ext uri="{FF2B5EF4-FFF2-40B4-BE49-F238E27FC236}">
                <a16:creationId xmlns:a16="http://schemas.microsoft.com/office/drawing/2014/main" id="{5C73918D-12DD-4BA5-9F54-DC8A9B1A4B8C}"/>
              </a:ext>
            </a:extLst>
          </p:cNvPr>
          <p:cNvSpPr txBox="1"/>
          <p:nvPr/>
        </p:nvSpPr>
        <p:spPr>
          <a:xfrm>
            <a:off x="6208641" y="4196761"/>
            <a:ext cx="1797287" cy="418191"/>
          </a:xfrm>
          <a:prstGeom prst="rect">
            <a:avLst/>
          </a:prstGeom>
          <a:noFill/>
        </p:spPr>
        <p:txBody>
          <a:bodyPr wrap="none" rtlCol="0">
            <a:spAutoFit/>
          </a:bodyPr>
          <a:lstStyle/>
          <a:p>
            <a:pPr>
              <a:lnSpc>
                <a:spcPct val="150000"/>
              </a:lnSpc>
            </a:pPr>
            <a:r>
              <a:rPr kumimoji="1" lang="zh-CN" altLang="en-US" sz="1600" dirty="0">
                <a:solidFill>
                  <a:schemeClr val="bg1"/>
                </a:solidFill>
                <a:cs typeface="+mn-ea"/>
                <a:sym typeface="+mn-lt"/>
              </a:rPr>
              <a:t>指导老师</a:t>
            </a:r>
            <a:r>
              <a:rPr kumimoji="1" lang="en-US" altLang="zh-CN" sz="1600" dirty="0">
                <a:solidFill>
                  <a:schemeClr val="bg1"/>
                </a:solidFill>
                <a:cs typeface="+mn-ea"/>
                <a:sym typeface="+mn-lt"/>
              </a:rPr>
              <a:t> | </a:t>
            </a:r>
            <a:r>
              <a:rPr kumimoji="1" lang="zh-CN" altLang="en-US" sz="1600" dirty="0">
                <a:solidFill>
                  <a:schemeClr val="bg1"/>
                </a:solidFill>
                <a:cs typeface="+mn-ea"/>
                <a:sym typeface="+mn-lt"/>
              </a:rPr>
              <a:t>师小薇</a:t>
            </a:r>
            <a:endParaRPr kumimoji="1" lang="en-US" altLang="zh-CN" sz="1600" dirty="0">
              <a:solidFill>
                <a:schemeClr val="bg1"/>
              </a:solidFill>
              <a:cs typeface="+mn-ea"/>
              <a:sym typeface="+mn-lt"/>
            </a:endParaRPr>
          </a:p>
        </p:txBody>
      </p:sp>
      <p:sp>
        <p:nvSpPr>
          <p:cNvPr id="105" name="文本框 104">
            <a:extLst>
              <a:ext uri="{FF2B5EF4-FFF2-40B4-BE49-F238E27FC236}">
                <a16:creationId xmlns:a16="http://schemas.microsoft.com/office/drawing/2014/main" id="{20037262-1CE1-46BD-B033-7FA4EE0999C5}"/>
              </a:ext>
            </a:extLst>
          </p:cNvPr>
          <p:cNvSpPr txBox="1"/>
          <p:nvPr/>
        </p:nvSpPr>
        <p:spPr>
          <a:xfrm>
            <a:off x="8196074" y="4196761"/>
            <a:ext cx="1592103" cy="418191"/>
          </a:xfrm>
          <a:prstGeom prst="rect">
            <a:avLst/>
          </a:prstGeom>
          <a:noFill/>
        </p:spPr>
        <p:txBody>
          <a:bodyPr wrap="none" rtlCol="0">
            <a:spAutoFit/>
          </a:bodyPr>
          <a:lstStyle/>
          <a:p>
            <a:pPr>
              <a:lnSpc>
                <a:spcPct val="150000"/>
              </a:lnSpc>
            </a:pPr>
            <a:r>
              <a:rPr kumimoji="1" lang="zh-CN" altLang="en-US" sz="1600" dirty="0">
                <a:solidFill>
                  <a:schemeClr val="bg1"/>
                </a:solidFill>
                <a:cs typeface="+mn-ea"/>
                <a:sym typeface="+mn-lt"/>
              </a:rPr>
              <a:t>学院</a:t>
            </a:r>
            <a:r>
              <a:rPr kumimoji="1" lang="en-US" altLang="zh-CN" sz="1600" dirty="0">
                <a:solidFill>
                  <a:schemeClr val="bg1"/>
                </a:solidFill>
                <a:cs typeface="+mn-ea"/>
                <a:sym typeface="+mn-lt"/>
              </a:rPr>
              <a:t> | </a:t>
            </a:r>
            <a:r>
              <a:rPr kumimoji="1" lang="zh-CN" altLang="en-US" sz="1600" dirty="0">
                <a:solidFill>
                  <a:schemeClr val="bg1"/>
                </a:solidFill>
                <a:cs typeface="+mn-ea"/>
                <a:sym typeface="+mn-lt"/>
              </a:rPr>
              <a:t>计信学院</a:t>
            </a:r>
          </a:p>
        </p:txBody>
      </p:sp>
      <p:sp>
        <p:nvSpPr>
          <p:cNvPr id="106" name="文本框 105">
            <a:extLst>
              <a:ext uri="{FF2B5EF4-FFF2-40B4-BE49-F238E27FC236}">
                <a16:creationId xmlns:a16="http://schemas.microsoft.com/office/drawing/2014/main" id="{942929A4-652F-47B7-8EB6-4BA9C914B7EF}"/>
              </a:ext>
            </a:extLst>
          </p:cNvPr>
          <p:cNvSpPr txBox="1"/>
          <p:nvPr/>
        </p:nvSpPr>
        <p:spPr>
          <a:xfrm>
            <a:off x="4571160" y="4196761"/>
            <a:ext cx="1476686" cy="418191"/>
          </a:xfrm>
          <a:prstGeom prst="rect">
            <a:avLst/>
          </a:prstGeom>
          <a:noFill/>
        </p:spPr>
        <p:txBody>
          <a:bodyPr wrap="none" rtlCol="0">
            <a:spAutoFit/>
          </a:bodyPr>
          <a:lstStyle/>
          <a:p>
            <a:pPr>
              <a:lnSpc>
                <a:spcPct val="150000"/>
              </a:lnSpc>
            </a:pPr>
            <a:r>
              <a:rPr kumimoji="1" lang="zh-CN" altLang="en-US" sz="1600" dirty="0">
                <a:solidFill>
                  <a:schemeClr val="bg1"/>
                </a:solidFill>
                <a:cs typeface="+mn-ea"/>
                <a:sym typeface="+mn-lt"/>
              </a:rPr>
              <a:t>汇报人</a:t>
            </a:r>
            <a:r>
              <a:rPr kumimoji="1" lang="en-US" altLang="zh-CN" sz="1600" dirty="0">
                <a:solidFill>
                  <a:schemeClr val="bg1"/>
                </a:solidFill>
                <a:cs typeface="+mn-ea"/>
                <a:sym typeface="+mn-lt"/>
              </a:rPr>
              <a:t> </a:t>
            </a:r>
            <a:r>
              <a:rPr kumimoji="1" lang="zh-CN" altLang="en-US" sz="1600" dirty="0">
                <a:solidFill>
                  <a:schemeClr val="bg1"/>
                </a:solidFill>
                <a:cs typeface="+mn-ea"/>
                <a:sym typeface="+mn-lt"/>
              </a:rPr>
              <a:t>于文清</a:t>
            </a:r>
            <a:endParaRPr kumimoji="1" lang="en-US" altLang="zh-CN" sz="1600" dirty="0">
              <a:solidFill>
                <a:schemeClr val="bg1"/>
              </a:solidFill>
              <a:cs typeface="+mn-ea"/>
              <a:sym typeface="+mn-lt"/>
            </a:endParaRPr>
          </a:p>
        </p:txBody>
      </p:sp>
      <p:cxnSp>
        <p:nvCxnSpPr>
          <p:cNvPr id="107" name="直线连接符 4">
            <a:extLst>
              <a:ext uri="{FF2B5EF4-FFF2-40B4-BE49-F238E27FC236}">
                <a16:creationId xmlns:a16="http://schemas.microsoft.com/office/drawing/2014/main" id="{F62E1D69-C786-4B56-81EF-823E85767162}"/>
              </a:ext>
            </a:extLst>
          </p:cNvPr>
          <p:cNvCxnSpPr>
            <a:cxnSpLocks/>
          </p:cNvCxnSpPr>
          <p:nvPr/>
        </p:nvCxnSpPr>
        <p:spPr>
          <a:xfrm>
            <a:off x="4571160" y="4189051"/>
            <a:ext cx="51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直线连接符 207">
            <a:extLst>
              <a:ext uri="{FF2B5EF4-FFF2-40B4-BE49-F238E27FC236}">
                <a16:creationId xmlns:a16="http://schemas.microsoft.com/office/drawing/2014/main" id="{47079A6F-F159-400E-A732-E90DB639BE23}"/>
              </a:ext>
            </a:extLst>
          </p:cNvPr>
          <p:cNvCxnSpPr>
            <a:cxnSpLocks/>
          </p:cNvCxnSpPr>
          <p:nvPr/>
        </p:nvCxnSpPr>
        <p:spPr>
          <a:xfrm>
            <a:off x="4571160" y="4664180"/>
            <a:ext cx="51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直线连接符 12">
            <a:extLst>
              <a:ext uri="{FF2B5EF4-FFF2-40B4-BE49-F238E27FC236}">
                <a16:creationId xmlns:a16="http://schemas.microsoft.com/office/drawing/2014/main" id="{DA4E736C-1C98-4232-B23B-8B820EECF514}"/>
              </a:ext>
            </a:extLst>
          </p:cNvPr>
          <p:cNvCxnSpPr>
            <a:cxnSpLocks/>
          </p:cNvCxnSpPr>
          <p:nvPr/>
        </p:nvCxnSpPr>
        <p:spPr>
          <a:xfrm>
            <a:off x="3985111" y="2420939"/>
            <a:ext cx="0" cy="227014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1" name="图片 110">
            <a:extLst>
              <a:ext uri="{FF2B5EF4-FFF2-40B4-BE49-F238E27FC236}">
                <a16:creationId xmlns:a16="http://schemas.microsoft.com/office/drawing/2014/main" id="{0F3D62A2-A21A-4497-BD46-7F1552CE6D2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8776" y="2437470"/>
            <a:ext cx="4032000" cy="2268000"/>
          </a:xfrm>
          <a:prstGeom prst="rect">
            <a:avLst/>
          </a:prstGeom>
        </p:spPr>
      </p:pic>
      <p:pic>
        <p:nvPicPr>
          <p:cNvPr id="113" name="图片 112">
            <a:extLst>
              <a:ext uri="{FF2B5EF4-FFF2-40B4-BE49-F238E27FC236}">
                <a16:creationId xmlns:a16="http://schemas.microsoft.com/office/drawing/2014/main" id="{BBF85A94-9076-4DF1-AD0C-BA9C2516026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41738" y="463669"/>
            <a:ext cx="1687126" cy="949008"/>
          </a:xfrm>
          <a:prstGeom prst="rect">
            <a:avLst/>
          </a:prstGeom>
        </p:spPr>
      </p:pic>
    </p:spTree>
    <p:extLst>
      <p:ext uri="{BB962C8B-B14F-4D97-AF65-F5344CB8AC3E}">
        <p14:creationId xmlns:p14="http://schemas.microsoft.com/office/powerpoint/2010/main" val="32399178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组合 116">
            <a:extLst>
              <a:ext uri="{FF2B5EF4-FFF2-40B4-BE49-F238E27FC236}">
                <a16:creationId xmlns:a16="http://schemas.microsoft.com/office/drawing/2014/main" id="{BAABEF51-C31D-4CF7-859F-1BA79888BF35}"/>
              </a:ext>
            </a:extLst>
          </p:cNvPr>
          <p:cNvGrpSpPr/>
          <p:nvPr/>
        </p:nvGrpSpPr>
        <p:grpSpPr>
          <a:xfrm>
            <a:off x="0" y="0"/>
            <a:ext cx="12192000" cy="6858000"/>
            <a:chOff x="0" y="0"/>
            <a:chExt cx="12192000" cy="6858000"/>
          </a:xfrm>
        </p:grpSpPr>
        <p:grpSp>
          <p:nvGrpSpPr>
            <p:cNvPr id="114" name="组合 113">
              <a:extLst>
                <a:ext uri="{FF2B5EF4-FFF2-40B4-BE49-F238E27FC236}">
                  <a16:creationId xmlns:a16="http://schemas.microsoft.com/office/drawing/2014/main" id="{8B21B63B-FD24-402C-905B-CC841CDB52EB}"/>
                </a:ext>
              </a:extLst>
            </p:cNvPr>
            <p:cNvGrpSpPr/>
            <p:nvPr/>
          </p:nvGrpSpPr>
          <p:grpSpPr>
            <a:xfrm>
              <a:off x="0" y="0"/>
              <a:ext cx="12192000" cy="6858000"/>
              <a:chOff x="0" y="0"/>
              <a:chExt cx="12192000" cy="6858000"/>
            </a:xfrm>
          </p:grpSpPr>
          <p:sp>
            <p:nvSpPr>
              <p:cNvPr id="10" name="矩形 9">
                <a:extLst>
                  <a:ext uri="{FF2B5EF4-FFF2-40B4-BE49-F238E27FC236}">
                    <a16:creationId xmlns:a16="http://schemas.microsoft.com/office/drawing/2014/main" id="{FFA20FD3-23EC-4E91-8048-DC15E52677F5}"/>
                  </a:ext>
                </a:extLst>
              </p:cNvPr>
              <p:cNvSpPr/>
              <p:nvPr/>
            </p:nvSpPr>
            <p:spPr>
              <a:xfrm>
                <a:off x="0" y="0"/>
                <a:ext cx="12192000" cy="6858000"/>
              </a:xfrm>
              <a:prstGeom prst="rect">
                <a:avLst/>
              </a:prstGeom>
              <a:solidFill>
                <a:schemeClr val="accent1">
                  <a:alpha val="9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1" name="文本框 10">
                <a:extLst>
                  <a:ext uri="{FF2B5EF4-FFF2-40B4-BE49-F238E27FC236}">
                    <a16:creationId xmlns:a16="http://schemas.microsoft.com/office/drawing/2014/main" id="{52B3A396-1CAB-498F-A9DD-DBD7F95C4093}"/>
                  </a:ext>
                </a:extLst>
              </p:cNvPr>
              <p:cNvSpPr txBox="1"/>
              <p:nvPr/>
            </p:nvSpPr>
            <p:spPr>
              <a:xfrm>
                <a:off x="2328864" y="1985232"/>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2" name="文本框 11">
                <a:extLst>
                  <a:ext uri="{FF2B5EF4-FFF2-40B4-BE49-F238E27FC236}">
                    <a16:creationId xmlns:a16="http://schemas.microsoft.com/office/drawing/2014/main" id="{D49E5E00-0D25-4943-A11D-69FCAC014C91}"/>
                  </a:ext>
                </a:extLst>
              </p:cNvPr>
              <p:cNvSpPr txBox="1"/>
              <p:nvPr/>
            </p:nvSpPr>
            <p:spPr>
              <a:xfrm>
                <a:off x="9648829" y="487756"/>
                <a:ext cx="1876426"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3" name="文本框 12">
                <a:extLst>
                  <a:ext uri="{FF2B5EF4-FFF2-40B4-BE49-F238E27FC236}">
                    <a16:creationId xmlns:a16="http://schemas.microsoft.com/office/drawing/2014/main" id="{2921F132-C63E-4FFE-B46A-4C888E22E600}"/>
                  </a:ext>
                </a:extLst>
              </p:cNvPr>
              <p:cNvSpPr txBox="1"/>
              <p:nvPr/>
            </p:nvSpPr>
            <p:spPr>
              <a:xfrm>
                <a:off x="3732604" y="3749953"/>
                <a:ext cx="1933574"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4" name="文本框 13">
                <a:extLst>
                  <a:ext uri="{FF2B5EF4-FFF2-40B4-BE49-F238E27FC236}">
                    <a16:creationId xmlns:a16="http://schemas.microsoft.com/office/drawing/2014/main" id="{4585C88C-6591-4AA4-8D9F-4F10A809A5C2}"/>
                  </a:ext>
                </a:extLst>
              </p:cNvPr>
              <p:cNvSpPr txBox="1"/>
              <p:nvPr/>
            </p:nvSpPr>
            <p:spPr>
              <a:xfrm>
                <a:off x="6804415" y="2886096"/>
                <a:ext cx="1933575"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5" name="文本框 14">
                <a:extLst>
                  <a:ext uri="{FF2B5EF4-FFF2-40B4-BE49-F238E27FC236}">
                    <a16:creationId xmlns:a16="http://schemas.microsoft.com/office/drawing/2014/main" id="{C1FD499B-A2A8-4C3F-AA4A-558E42B042DC}"/>
                  </a:ext>
                </a:extLst>
              </p:cNvPr>
              <p:cNvSpPr txBox="1"/>
              <p:nvPr/>
            </p:nvSpPr>
            <p:spPr>
              <a:xfrm>
                <a:off x="7277100" y="441325"/>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6" name="文本框 15">
                <a:extLst>
                  <a:ext uri="{FF2B5EF4-FFF2-40B4-BE49-F238E27FC236}">
                    <a16:creationId xmlns:a16="http://schemas.microsoft.com/office/drawing/2014/main" id="{7EABEAF4-2352-42C8-9E95-DA411B4F7D4B}"/>
                  </a:ext>
                </a:extLst>
              </p:cNvPr>
              <p:cNvSpPr txBox="1"/>
              <p:nvPr/>
            </p:nvSpPr>
            <p:spPr>
              <a:xfrm>
                <a:off x="6753225" y="4387227"/>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7" name="文本框 16">
                <a:extLst>
                  <a:ext uri="{FF2B5EF4-FFF2-40B4-BE49-F238E27FC236}">
                    <a16:creationId xmlns:a16="http://schemas.microsoft.com/office/drawing/2014/main" id="{83BD76DC-D18F-474E-BD22-3FE3FFBA2A44}"/>
                  </a:ext>
                </a:extLst>
              </p:cNvPr>
              <p:cNvSpPr txBox="1"/>
              <p:nvPr/>
            </p:nvSpPr>
            <p:spPr>
              <a:xfrm>
                <a:off x="547689" y="1844676"/>
                <a:ext cx="1933574"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9" name="文本框 18">
                <a:extLst>
                  <a:ext uri="{FF2B5EF4-FFF2-40B4-BE49-F238E27FC236}">
                    <a16:creationId xmlns:a16="http://schemas.microsoft.com/office/drawing/2014/main" id="{EE1FC261-1CB5-426E-8C99-1284560EF1C8}"/>
                  </a:ext>
                </a:extLst>
              </p:cNvPr>
              <p:cNvSpPr txBox="1"/>
              <p:nvPr/>
            </p:nvSpPr>
            <p:spPr>
              <a:xfrm>
                <a:off x="704850" y="3305514"/>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0" name="文本框 19">
                <a:extLst>
                  <a:ext uri="{FF2B5EF4-FFF2-40B4-BE49-F238E27FC236}">
                    <a16:creationId xmlns:a16="http://schemas.microsoft.com/office/drawing/2014/main" id="{C797DE50-1B8C-4D3B-8269-4FD5EAFCA8B6}"/>
                  </a:ext>
                </a:extLst>
              </p:cNvPr>
              <p:cNvSpPr txBox="1"/>
              <p:nvPr/>
            </p:nvSpPr>
            <p:spPr>
              <a:xfrm>
                <a:off x="609599" y="5397162"/>
                <a:ext cx="1895476"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1" name="文本框 20">
                <a:extLst>
                  <a:ext uri="{FF2B5EF4-FFF2-40B4-BE49-F238E27FC236}">
                    <a16:creationId xmlns:a16="http://schemas.microsoft.com/office/drawing/2014/main" id="{1102961B-F4BD-4149-9858-02AB9255285F}"/>
                  </a:ext>
                </a:extLst>
              </p:cNvPr>
              <p:cNvSpPr txBox="1"/>
              <p:nvPr/>
            </p:nvSpPr>
            <p:spPr>
              <a:xfrm>
                <a:off x="9381531" y="2897669"/>
                <a:ext cx="1933574"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2" name="文本框 21">
                <a:extLst>
                  <a:ext uri="{FF2B5EF4-FFF2-40B4-BE49-F238E27FC236}">
                    <a16:creationId xmlns:a16="http://schemas.microsoft.com/office/drawing/2014/main" id="{4FE2386D-2449-41F1-8464-440C8D34AE38}"/>
                  </a:ext>
                </a:extLst>
              </p:cNvPr>
              <p:cNvSpPr txBox="1"/>
              <p:nvPr/>
            </p:nvSpPr>
            <p:spPr>
              <a:xfrm>
                <a:off x="10307832" y="4101577"/>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3" name="文本框 22">
                <a:extLst>
                  <a:ext uri="{FF2B5EF4-FFF2-40B4-BE49-F238E27FC236}">
                    <a16:creationId xmlns:a16="http://schemas.microsoft.com/office/drawing/2014/main" id="{EB0E7149-EA75-4412-9915-963E4C9969D7}"/>
                  </a:ext>
                </a:extLst>
              </p:cNvPr>
              <p:cNvSpPr txBox="1"/>
              <p:nvPr/>
            </p:nvSpPr>
            <p:spPr>
              <a:xfrm>
                <a:off x="5043487" y="384175"/>
                <a:ext cx="1519237"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4" name="文本框 23">
                <a:extLst>
                  <a:ext uri="{FF2B5EF4-FFF2-40B4-BE49-F238E27FC236}">
                    <a16:creationId xmlns:a16="http://schemas.microsoft.com/office/drawing/2014/main" id="{FD411F26-65CA-465D-B279-99E04794569C}"/>
                  </a:ext>
                </a:extLst>
              </p:cNvPr>
              <p:cNvSpPr txBox="1"/>
              <p:nvPr/>
            </p:nvSpPr>
            <p:spPr>
              <a:xfrm>
                <a:off x="4362451" y="1767584"/>
                <a:ext cx="1047750" cy="1754326"/>
              </a:xfrm>
              <a:prstGeom prst="rect">
                <a:avLst/>
              </a:prstGeom>
              <a:noFill/>
            </p:spPr>
            <p:txBody>
              <a:bodyPr wrap="square" rtlCol="0">
                <a:spAutoFit/>
              </a:bodyPr>
              <a:lstStyle/>
              <a:p>
                <a:r>
                  <a:rPr lang="zh-CN" altLang="en-US" sz="5400" b="1" dirty="0">
                    <a:solidFill>
                      <a:schemeClr val="bg1">
                        <a:alpha val="6000"/>
                      </a:schemeClr>
                    </a:solidFill>
                    <a:cs typeface="+mn-ea"/>
                    <a:sym typeface="+mn-lt"/>
                  </a:rPr>
                  <a:t>师范</a:t>
                </a:r>
              </a:p>
            </p:txBody>
          </p:sp>
          <p:sp>
            <p:nvSpPr>
              <p:cNvPr id="25" name="文本框 24">
                <a:extLst>
                  <a:ext uri="{FF2B5EF4-FFF2-40B4-BE49-F238E27FC236}">
                    <a16:creationId xmlns:a16="http://schemas.microsoft.com/office/drawing/2014/main" id="{4065A6FC-75F6-4DA5-9431-033346866952}"/>
                  </a:ext>
                </a:extLst>
              </p:cNvPr>
              <p:cNvSpPr txBox="1"/>
              <p:nvPr/>
            </p:nvSpPr>
            <p:spPr>
              <a:xfrm>
                <a:off x="1932383" y="4203922"/>
                <a:ext cx="2050256"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6" name="文本框 25">
                <a:extLst>
                  <a:ext uri="{FF2B5EF4-FFF2-40B4-BE49-F238E27FC236}">
                    <a16:creationId xmlns:a16="http://schemas.microsoft.com/office/drawing/2014/main" id="{F0F448AE-72C3-4E56-AAF4-5617FD893FD3}"/>
                  </a:ext>
                </a:extLst>
              </p:cNvPr>
              <p:cNvSpPr txBox="1"/>
              <p:nvPr/>
            </p:nvSpPr>
            <p:spPr>
              <a:xfrm>
                <a:off x="3183732" y="300723"/>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7" name="文本框 26">
                <a:extLst>
                  <a:ext uri="{FF2B5EF4-FFF2-40B4-BE49-F238E27FC236}">
                    <a16:creationId xmlns:a16="http://schemas.microsoft.com/office/drawing/2014/main" id="{48984246-F924-4399-9DAB-0B6A13844133}"/>
                  </a:ext>
                </a:extLst>
              </p:cNvPr>
              <p:cNvSpPr txBox="1"/>
              <p:nvPr/>
            </p:nvSpPr>
            <p:spPr>
              <a:xfrm>
                <a:off x="8477251" y="304008"/>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8" name="文本框 27">
                <a:extLst>
                  <a:ext uri="{FF2B5EF4-FFF2-40B4-BE49-F238E27FC236}">
                    <a16:creationId xmlns:a16="http://schemas.microsoft.com/office/drawing/2014/main" id="{40F576A7-1FA5-46DC-950B-E2F42D660BB0}"/>
                  </a:ext>
                </a:extLst>
              </p:cNvPr>
              <p:cNvSpPr txBox="1"/>
              <p:nvPr/>
            </p:nvSpPr>
            <p:spPr>
              <a:xfrm>
                <a:off x="10696575" y="1284760"/>
                <a:ext cx="1047750" cy="1754326"/>
              </a:xfrm>
              <a:prstGeom prst="rect">
                <a:avLst/>
              </a:prstGeom>
              <a:noFill/>
            </p:spPr>
            <p:txBody>
              <a:bodyPr wrap="square" rtlCol="0">
                <a:spAutoFit/>
              </a:bodyPr>
              <a:lstStyle/>
              <a:p>
                <a:r>
                  <a:rPr lang="zh-CN" altLang="en-US" sz="5400" b="1" dirty="0">
                    <a:solidFill>
                      <a:schemeClr val="bg1">
                        <a:alpha val="6000"/>
                      </a:schemeClr>
                    </a:solidFill>
                    <a:cs typeface="+mn-ea"/>
                    <a:sym typeface="+mn-lt"/>
                  </a:rPr>
                  <a:t>师范</a:t>
                </a:r>
              </a:p>
            </p:txBody>
          </p:sp>
          <p:sp>
            <p:nvSpPr>
              <p:cNvPr id="29" name="文本框 28">
                <a:extLst>
                  <a:ext uri="{FF2B5EF4-FFF2-40B4-BE49-F238E27FC236}">
                    <a16:creationId xmlns:a16="http://schemas.microsoft.com/office/drawing/2014/main" id="{B4FCBABE-DC0E-45F5-898E-3112AA34407D}"/>
                  </a:ext>
                </a:extLst>
              </p:cNvPr>
              <p:cNvSpPr txBox="1"/>
              <p:nvPr/>
            </p:nvSpPr>
            <p:spPr>
              <a:xfrm>
                <a:off x="2894408" y="5233838"/>
                <a:ext cx="2453880" cy="1323439"/>
              </a:xfrm>
              <a:prstGeom prst="rect">
                <a:avLst/>
              </a:prstGeom>
              <a:noFill/>
            </p:spPr>
            <p:txBody>
              <a:bodyPr wrap="square" rtlCol="0">
                <a:spAutoFit/>
              </a:bodyPr>
              <a:lstStyle/>
              <a:p>
                <a:r>
                  <a:rPr lang="zh-CN" altLang="en-US" sz="8000" b="1" dirty="0">
                    <a:solidFill>
                      <a:schemeClr val="bg1">
                        <a:alpha val="6000"/>
                      </a:schemeClr>
                    </a:solidFill>
                    <a:cs typeface="+mn-ea"/>
                    <a:sym typeface="+mn-lt"/>
                  </a:rPr>
                  <a:t>师范</a:t>
                </a:r>
              </a:p>
            </p:txBody>
          </p:sp>
          <p:sp>
            <p:nvSpPr>
              <p:cNvPr id="30" name="文本框 29">
                <a:extLst>
                  <a:ext uri="{FF2B5EF4-FFF2-40B4-BE49-F238E27FC236}">
                    <a16:creationId xmlns:a16="http://schemas.microsoft.com/office/drawing/2014/main" id="{833B6EA9-931E-4AEA-BD86-ED792AEF64BC}"/>
                  </a:ext>
                </a:extLst>
              </p:cNvPr>
              <p:cNvSpPr txBox="1"/>
              <p:nvPr/>
            </p:nvSpPr>
            <p:spPr>
              <a:xfrm>
                <a:off x="8129587" y="5392698"/>
                <a:ext cx="1866900"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31" name="文本框 30">
                <a:extLst>
                  <a:ext uri="{FF2B5EF4-FFF2-40B4-BE49-F238E27FC236}">
                    <a16:creationId xmlns:a16="http://schemas.microsoft.com/office/drawing/2014/main" id="{5FE46080-6C42-4E0D-B8D2-EB66070C93E1}"/>
                  </a:ext>
                </a:extLst>
              </p:cNvPr>
              <p:cNvSpPr txBox="1"/>
              <p:nvPr/>
            </p:nvSpPr>
            <p:spPr>
              <a:xfrm>
                <a:off x="5348288" y="1882007"/>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32" name="文本框 31">
                <a:extLst>
                  <a:ext uri="{FF2B5EF4-FFF2-40B4-BE49-F238E27FC236}">
                    <a16:creationId xmlns:a16="http://schemas.microsoft.com/office/drawing/2014/main" id="{C36C8AF1-539F-45B9-8E36-770DC4D006E0}"/>
                  </a:ext>
                </a:extLst>
              </p:cNvPr>
              <p:cNvSpPr txBox="1"/>
              <p:nvPr/>
            </p:nvSpPr>
            <p:spPr>
              <a:xfrm>
                <a:off x="8071235" y="4203922"/>
                <a:ext cx="1928816" cy="1107996"/>
              </a:xfrm>
              <a:prstGeom prst="rect">
                <a:avLst/>
              </a:prstGeom>
              <a:noFill/>
            </p:spPr>
            <p:txBody>
              <a:bodyPr wrap="square" rtlCol="0">
                <a:spAutoFit/>
              </a:bodyPr>
              <a:lstStyle/>
              <a:p>
                <a:r>
                  <a:rPr lang="zh-CN" altLang="en-US" sz="6600" dirty="0">
                    <a:solidFill>
                      <a:schemeClr val="bg1">
                        <a:alpha val="6000"/>
                      </a:schemeClr>
                    </a:solidFill>
                    <a:cs typeface="+mn-ea"/>
                    <a:sym typeface="+mn-lt"/>
                  </a:rPr>
                  <a:t>师范</a:t>
                </a:r>
              </a:p>
            </p:txBody>
          </p:sp>
          <p:sp>
            <p:nvSpPr>
              <p:cNvPr id="33" name="文本框 32">
                <a:extLst>
                  <a:ext uri="{FF2B5EF4-FFF2-40B4-BE49-F238E27FC236}">
                    <a16:creationId xmlns:a16="http://schemas.microsoft.com/office/drawing/2014/main" id="{7EFCA9DB-F4CD-4687-990F-F6EE8C74D1E0}"/>
                  </a:ext>
                </a:extLst>
              </p:cNvPr>
              <p:cNvSpPr txBox="1"/>
              <p:nvPr/>
            </p:nvSpPr>
            <p:spPr>
              <a:xfrm>
                <a:off x="5514975" y="4613861"/>
                <a:ext cx="1047750" cy="1754326"/>
              </a:xfrm>
              <a:prstGeom prst="rect">
                <a:avLst/>
              </a:prstGeom>
              <a:noFill/>
            </p:spPr>
            <p:txBody>
              <a:bodyPr wrap="square" rtlCol="0">
                <a:spAutoFit/>
              </a:bodyPr>
              <a:lstStyle/>
              <a:p>
                <a:r>
                  <a:rPr lang="zh-CN" altLang="en-US" sz="5400" b="1" dirty="0">
                    <a:solidFill>
                      <a:schemeClr val="bg1">
                        <a:alpha val="6000"/>
                      </a:schemeClr>
                    </a:solidFill>
                    <a:cs typeface="+mn-ea"/>
                    <a:sym typeface="+mn-lt"/>
                  </a:rPr>
                  <a:t>师范</a:t>
                </a:r>
              </a:p>
            </p:txBody>
          </p:sp>
        </p:grpSp>
        <p:sp>
          <p:nvSpPr>
            <p:cNvPr id="116" name="文本框 115">
              <a:extLst>
                <a:ext uri="{FF2B5EF4-FFF2-40B4-BE49-F238E27FC236}">
                  <a16:creationId xmlns:a16="http://schemas.microsoft.com/office/drawing/2014/main" id="{74CF09AD-FBB2-45FD-A5BC-067A8056FD80}"/>
                </a:ext>
              </a:extLst>
            </p:cNvPr>
            <p:cNvSpPr txBox="1"/>
            <p:nvPr/>
          </p:nvSpPr>
          <p:spPr>
            <a:xfrm>
              <a:off x="9188441" y="2041337"/>
              <a:ext cx="1933574" cy="923330"/>
            </a:xfrm>
            <a:prstGeom prst="rect">
              <a:avLst/>
            </a:prstGeom>
            <a:noFill/>
          </p:spPr>
          <p:txBody>
            <a:bodyPr wrap="square" rtlCol="0">
              <a:spAutoFit/>
            </a:bodyPr>
            <a:lstStyle/>
            <a:p>
              <a:r>
                <a:rPr lang="zh-CN" altLang="en-US" sz="5400" b="1" dirty="0">
                  <a:solidFill>
                    <a:schemeClr val="bg1">
                      <a:alpha val="6000"/>
                    </a:schemeClr>
                  </a:solidFill>
                  <a:cs typeface="+mn-ea"/>
                  <a:sym typeface="+mn-lt"/>
                </a:rPr>
                <a:t>师范</a:t>
              </a:r>
            </a:p>
          </p:txBody>
        </p:sp>
      </p:grpSp>
      <p:pic>
        <p:nvPicPr>
          <p:cNvPr id="102" name="图片 101">
            <a:extLst>
              <a:ext uri="{FF2B5EF4-FFF2-40B4-BE49-F238E27FC236}">
                <a16:creationId xmlns:a16="http://schemas.microsoft.com/office/drawing/2014/main" id="{7DC9CDDE-6608-4F61-8397-7A42B6D5C21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41738" y="463669"/>
            <a:ext cx="1687126" cy="949008"/>
          </a:xfrm>
          <a:prstGeom prst="rect">
            <a:avLst/>
          </a:prstGeom>
        </p:spPr>
      </p:pic>
      <p:sp>
        <p:nvSpPr>
          <p:cNvPr id="104" name="矩形 103">
            <a:extLst>
              <a:ext uri="{FF2B5EF4-FFF2-40B4-BE49-F238E27FC236}">
                <a16:creationId xmlns:a16="http://schemas.microsoft.com/office/drawing/2014/main" id="{8C0648AA-919D-4E04-B29C-7D310FA7BE66}"/>
              </a:ext>
            </a:extLst>
          </p:cNvPr>
          <p:cNvSpPr/>
          <p:nvPr/>
        </p:nvSpPr>
        <p:spPr>
          <a:xfrm>
            <a:off x="5296742" y="1835867"/>
            <a:ext cx="1598516" cy="400110"/>
          </a:xfrm>
          <a:prstGeom prst="rect">
            <a:avLst/>
          </a:prstGeom>
        </p:spPr>
        <p:txBody>
          <a:bodyPr wrap="none">
            <a:spAutoFit/>
          </a:bodyPr>
          <a:lstStyle/>
          <a:p>
            <a:pPr algn="ctr" defTabSz="914377">
              <a:defRPr/>
            </a:pPr>
            <a:r>
              <a:rPr lang="en-US" altLang="zh-CN" sz="2000" dirty="0">
                <a:solidFill>
                  <a:schemeClr val="accent3">
                    <a:lumMod val="40000"/>
                    <a:lumOff val="60000"/>
                  </a:schemeClr>
                </a:solidFill>
                <a:cs typeface="+mn-ea"/>
                <a:sym typeface="+mn-lt"/>
              </a:rPr>
              <a:t>CONTENTS</a:t>
            </a:r>
            <a:endParaRPr lang="zh-CN" altLang="en-US" sz="2000" dirty="0">
              <a:solidFill>
                <a:schemeClr val="accent3">
                  <a:lumMod val="40000"/>
                  <a:lumOff val="60000"/>
                </a:schemeClr>
              </a:solidFill>
              <a:cs typeface="+mn-ea"/>
              <a:sym typeface="+mn-lt"/>
            </a:endParaRPr>
          </a:p>
        </p:txBody>
      </p:sp>
      <p:sp>
        <p:nvSpPr>
          <p:cNvPr id="2" name="矩形 1">
            <a:extLst>
              <a:ext uri="{FF2B5EF4-FFF2-40B4-BE49-F238E27FC236}">
                <a16:creationId xmlns:a16="http://schemas.microsoft.com/office/drawing/2014/main" id="{9F90A9A9-34E0-466A-ABCE-3DBC1A6FE24F}"/>
              </a:ext>
            </a:extLst>
          </p:cNvPr>
          <p:cNvSpPr/>
          <p:nvPr/>
        </p:nvSpPr>
        <p:spPr>
          <a:xfrm>
            <a:off x="5000989" y="913773"/>
            <a:ext cx="2190023" cy="923330"/>
          </a:xfrm>
          <a:prstGeom prst="rect">
            <a:avLst/>
          </a:prstGeom>
        </p:spPr>
        <p:txBody>
          <a:bodyPr wrap="none">
            <a:spAutoFit/>
          </a:bodyPr>
          <a:lstStyle/>
          <a:p>
            <a:pPr algn="ctr"/>
            <a:r>
              <a:rPr kumimoji="1" lang="zh-CN" altLang="en-US" sz="5400" b="1" dirty="0">
                <a:solidFill>
                  <a:schemeClr val="accent3">
                    <a:lumMod val="40000"/>
                    <a:lumOff val="60000"/>
                  </a:schemeClr>
                </a:solidFill>
                <a:cs typeface="+mn-ea"/>
                <a:sym typeface="+mn-lt"/>
              </a:rPr>
              <a:t>目</a:t>
            </a:r>
            <a:r>
              <a:rPr kumimoji="1" lang="en-US" altLang="zh-CN" sz="5400" b="1" dirty="0">
                <a:solidFill>
                  <a:schemeClr val="accent3">
                    <a:lumMod val="40000"/>
                    <a:lumOff val="60000"/>
                  </a:schemeClr>
                </a:solidFill>
                <a:cs typeface="+mn-ea"/>
                <a:sym typeface="+mn-lt"/>
              </a:rPr>
              <a:t>   </a:t>
            </a:r>
            <a:r>
              <a:rPr kumimoji="1" lang="zh-CN" altLang="en-US" sz="5400" b="1" dirty="0">
                <a:solidFill>
                  <a:schemeClr val="accent3">
                    <a:lumMod val="40000"/>
                    <a:lumOff val="60000"/>
                  </a:schemeClr>
                </a:solidFill>
                <a:cs typeface="+mn-ea"/>
                <a:sym typeface="+mn-lt"/>
              </a:rPr>
              <a:t>录</a:t>
            </a:r>
          </a:p>
        </p:txBody>
      </p:sp>
      <p:grpSp>
        <p:nvGrpSpPr>
          <p:cNvPr id="59" name="组合 58">
            <a:extLst>
              <a:ext uri="{FF2B5EF4-FFF2-40B4-BE49-F238E27FC236}">
                <a16:creationId xmlns:a16="http://schemas.microsoft.com/office/drawing/2014/main" id="{461DC0B4-DF9C-4851-90E7-7DEE701865CA}"/>
              </a:ext>
            </a:extLst>
          </p:cNvPr>
          <p:cNvGrpSpPr/>
          <p:nvPr/>
        </p:nvGrpSpPr>
        <p:grpSpPr>
          <a:xfrm>
            <a:off x="1837817" y="2640221"/>
            <a:ext cx="802840" cy="994696"/>
            <a:chOff x="4459288" y="1546225"/>
            <a:chExt cx="431800" cy="534988"/>
          </a:xfrm>
          <a:solidFill>
            <a:schemeClr val="accent3">
              <a:lumMod val="40000"/>
              <a:lumOff val="60000"/>
            </a:schemeClr>
          </a:solidFill>
        </p:grpSpPr>
        <p:sp>
          <p:nvSpPr>
            <p:cNvPr id="60" name="Freeform 14">
              <a:extLst>
                <a:ext uri="{FF2B5EF4-FFF2-40B4-BE49-F238E27FC236}">
                  <a16:creationId xmlns:a16="http://schemas.microsoft.com/office/drawing/2014/main" id="{F66F827B-A21D-409E-BFB9-848F46C493D5}"/>
                </a:ext>
              </a:extLst>
            </p:cNvPr>
            <p:cNvSpPr>
              <a:spLocks/>
            </p:cNvSpPr>
            <p:nvPr/>
          </p:nvSpPr>
          <p:spPr bwMode="auto">
            <a:xfrm>
              <a:off x="4500563" y="1546225"/>
              <a:ext cx="390525" cy="485775"/>
            </a:xfrm>
            <a:custGeom>
              <a:avLst/>
              <a:gdLst>
                <a:gd name="T0" fmla="*/ 91 w 104"/>
                <a:gd name="T1" fmla="*/ 0 h 129"/>
                <a:gd name="T2" fmla="*/ 12 w 104"/>
                <a:gd name="T3" fmla="*/ 0 h 129"/>
                <a:gd name="T4" fmla="*/ 0 w 104"/>
                <a:gd name="T5" fmla="*/ 8 h 129"/>
                <a:gd name="T6" fmla="*/ 2 w 104"/>
                <a:gd name="T7" fmla="*/ 8 h 129"/>
                <a:gd name="T8" fmla="*/ 81 w 104"/>
                <a:gd name="T9" fmla="*/ 8 h 129"/>
                <a:gd name="T10" fmla="*/ 97 w 104"/>
                <a:gd name="T11" fmla="*/ 24 h 129"/>
                <a:gd name="T12" fmla="*/ 97 w 104"/>
                <a:gd name="T13" fmla="*/ 129 h 129"/>
                <a:gd name="T14" fmla="*/ 104 w 104"/>
                <a:gd name="T15" fmla="*/ 118 h 129"/>
                <a:gd name="T16" fmla="*/ 104 w 104"/>
                <a:gd name="T17" fmla="*/ 13 h 129"/>
                <a:gd name="T18" fmla="*/ 91 w 104"/>
                <a:gd name="T19"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 h="129">
                  <a:moveTo>
                    <a:pt x="91" y="0"/>
                  </a:moveTo>
                  <a:cubicBezTo>
                    <a:pt x="12" y="0"/>
                    <a:pt x="12" y="0"/>
                    <a:pt x="12" y="0"/>
                  </a:cubicBezTo>
                  <a:cubicBezTo>
                    <a:pt x="7" y="0"/>
                    <a:pt x="2" y="4"/>
                    <a:pt x="0" y="8"/>
                  </a:cubicBezTo>
                  <a:cubicBezTo>
                    <a:pt x="1" y="8"/>
                    <a:pt x="1" y="8"/>
                    <a:pt x="2" y="8"/>
                  </a:cubicBezTo>
                  <a:cubicBezTo>
                    <a:pt x="81" y="8"/>
                    <a:pt x="81" y="8"/>
                    <a:pt x="81" y="8"/>
                  </a:cubicBezTo>
                  <a:cubicBezTo>
                    <a:pt x="90" y="8"/>
                    <a:pt x="97" y="15"/>
                    <a:pt x="97" y="24"/>
                  </a:cubicBezTo>
                  <a:cubicBezTo>
                    <a:pt x="97" y="129"/>
                    <a:pt x="97" y="129"/>
                    <a:pt x="97" y="129"/>
                  </a:cubicBezTo>
                  <a:cubicBezTo>
                    <a:pt x="101" y="127"/>
                    <a:pt x="104" y="123"/>
                    <a:pt x="104" y="118"/>
                  </a:cubicBezTo>
                  <a:cubicBezTo>
                    <a:pt x="104" y="13"/>
                    <a:pt x="104" y="13"/>
                    <a:pt x="104" y="13"/>
                  </a:cubicBezTo>
                  <a:cubicBezTo>
                    <a:pt x="104" y="6"/>
                    <a:pt x="98" y="0"/>
                    <a:pt x="9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61" name="Freeform 15">
              <a:extLst>
                <a:ext uri="{FF2B5EF4-FFF2-40B4-BE49-F238E27FC236}">
                  <a16:creationId xmlns:a16="http://schemas.microsoft.com/office/drawing/2014/main" id="{D73CD8F3-72CB-4639-91E7-CDA19BE1CAF0}"/>
                </a:ext>
              </a:extLst>
            </p:cNvPr>
            <p:cNvSpPr>
              <a:spLocks/>
            </p:cNvSpPr>
            <p:nvPr/>
          </p:nvSpPr>
          <p:spPr bwMode="auto">
            <a:xfrm>
              <a:off x="4608513" y="1743075"/>
              <a:ext cx="38100" cy="25400"/>
            </a:xfrm>
            <a:custGeom>
              <a:avLst/>
              <a:gdLst>
                <a:gd name="T0" fmla="*/ 0 w 10"/>
                <a:gd name="T1" fmla="*/ 7 h 7"/>
                <a:gd name="T2" fmla="*/ 10 w 10"/>
                <a:gd name="T3" fmla="*/ 7 h 7"/>
                <a:gd name="T4" fmla="*/ 10 w 10"/>
                <a:gd name="T5" fmla="*/ 2 h 7"/>
                <a:gd name="T6" fmla="*/ 1 w 10"/>
                <a:gd name="T7" fmla="*/ 0 h 7"/>
                <a:gd name="T8" fmla="*/ 0 w 10"/>
                <a:gd name="T9" fmla="*/ 7 h 7"/>
              </a:gdLst>
              <a:ahLst/>
              <a:cxnLst>
                <a:cxn ang="0">
                  <a:pos x="T0" y="T1"/>
                </a:cxn>
                <a:cxn ang="0">
                  <a:pos x="T2" y="T3"/>
                </a:cxn>
                <a:cxn ang="0">
                  <a:pos x="T4" y="T5"/>
                </a:cxn>
                <a:cxn ang="0">
                  <a:pos x="T6" y="T7"/>
                </a:cxn>
                <a:cxn ang="0">
                  <a:pos x="T8" y="T9"/>
                </a:cxn>
              </a:cxnLst>
              <a:rect l="0" t="0" r="r" b="b"/>
              <a:pathLst>
                <a:path w="10" h="7">
                  <a:moveTo>
                    <a:pt x="0" y="7"/>
                  </a:moveTo>
                  <a:cubicBezTo>
                    <a:pt x="10" y="7"/>
                    <a:pt x="10" y="7"/>
                    <a:pt x="10" y="7"/>
                  </a:cubicBezTo>
                  <a:cubicBezTo>
                    <a:pt x="10" y="2"/>
                    <a:pt x="10" y="2"/>
                    <a:pt x="10" y="2"/>
                  </a:cubicBezTo>
                  <a:cubicBezTo>
                    <a:pt x="7" y="2"/>
                    <a:pt x="4" y="1"/>
                    <a:pt x="1" y="0"/>
                  </a:cubicBezTo>
                  <a:cubicBezTo>
                    <a:pt x="0" y="2"/>
                    <a:pt x="0" y="5"/>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62" name="Freeform 16">
              <a:extLst>
                <a:ext uri="{FF2B5EF4-FFF2-40B4-BE49-F238E27FC236}">
                  <a16:creationId xmlns:a16="http://schemas.microsoft.com/office/drawing/2014/main" id="{601F1309-FEF5-4D29-A284-2DE1A860603B}"/>
                </a:ext>
              </a:extLst>
            </p:cNvPr>
            <p:cNvSpPr>
              <a:spLocks/>
            </p:cNvSpPr>
            <p:nvPr/>
          </p:nvSpPr>
          <p:spPr bwMode="auto">
            <a:xfrm>
              <a:off x="4608513" y="1787525"/>
              <a:ext cx="38100" cy="30163"/>
            </a:xfrm>
            <a:custGeom>
              <a:avLst/>
              <a:gdLst>
                <a:gd name="T0" fmla="*/ 1 w 10"/>
                <a:gd name="T1" fmla="*/ 8 h 8"/>
                <a:gd name="T2" fmla="*/ 10 w 10"/>
                <a:gd name="T3" fmla="*/ 6 h 8"/>
                <a:gd name="T4" fmla="*/ 10 w 10"/>
                <a:gd name="T5" fmla="*/ 0 h 8"/>
                <a:gd name="T6" fmla="*/ 0 w 10"/>
                <a:gd name="T7" fmla="*/ 0 h 8"/>
                <a:gd name="T8" fmla="*/ 1 w 10"/>
                <a:gd name="T9" fmla="*/ 8 h 8"/>
              </a:gdLst>
              <a:ahLst/>
              <a:cxnLst>
                <a:cxn ang="0">
                  <a:pos x="T0" y="T1"/>
                </a:cxn>
                <a:cxn ang="0">
                  <a:pos x="T2" y="T3"/>
                </a:cxn>
                <a:cxn ang="0">
                  <a:pos x="T4" y="T5"/>
                </a:cxn>
                <a:cxn ang="0">
                  <a:pos x="T6" y="T7"/>
                </a:cxn>
                <a:cxn ang="0">
                  <a:pos x="T8" y="T9"/>
                </a:cxn>
              </a:cxnLst>
              <a:rect l="0" t="0" r="r" b="b"/>
              <a:pathLst>
                <a:path w="10" h="8">
                  <a:moveTo>
                    <a:pt x="1" y="8"/>
                  </a:moveTo>
                  <a:cubicBezTo>
                    <a:pt x="4" y="7"/>
                    <a:pt x="7" y="6"/>
                    <a:pt x="10" y="6"/>
                  </a:cubicBezTo>
                  <a:cubicBezTo>
                    <a:pt x="10" y="0"/>
                    <a:pt x="10" y="0"/>
                    <a:pt x="10" y="0"/>
                  </a:cubicBezTo>
                  <a:cubicBezTo>
                    <a:pt x="0" y="0"/>
                    <a:pt x="0" y="0"/>
                    <a:pt x="0" y="0"/>
                  </a:cubicBezTo>
                  <a:cubicBezTo>
                    <a:pt x="0" y="3"/>
                    <a:pt x="0" y="6"/>
                    <a:pt x="1"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63" name="Freeform 17">
              <a:extLst>
                <a:ext uri="{FF2B5EF4-FFF2-40B4-BE49-F238E27FC236}">
                  <a16:creationId xmlns:a16="http://schemas.microsoft.com/office/drawing/2014/main" id="{265D245C-0169-462E-BA3D-4EDADAD8600E}"/>
                </a:ext>
              </a:extLst>
            </p:cNvPr>
            <p:cNvSpPr>
              <a:spLocks/>
            </p:cNvSpPr>
            <p:nvPr/>
          </p:nvSpPr>
          <p:spPr bwMode="auto">
            <a:xfrm>
              <a:off x="4616451" y="1682750"/>
              <a:ext cx="30163" cy="49213"/>
            </a:xfrm>
            <a:custGeom>
              <a:avLst/>
              <a:gdLst>
                <a:gd name="T0" fmla="*/ 8 w 8"/>
                <a:gd name="T1" fmla="*/ 0 h 13"/>
                <a:gd name="T2" fmla="*/ 0 w 8"/>
                <a:gd name="T3" fmla="*/ 11 h 13"/>
                <a:gd name="T4" fmla="*/ 8 w 8"/>
                <a:gd name="T5" fmla="*/ 13 h 13"/>
                <a:gd name="T6" fmla="*/ 8 w 8"/>
                <a:gd name="T7" fmla="*/ 0 h 13"/>
              </a:gdLst>
              <a:ahLst/>
              <a:cxnLst>
                <a:cxn ang="0">
                  <a:pos x="T0" y="T1"/>
                </a:cxn>
                <a:cxn ang="0">
                  <a:pos x="T2" y="T3"/>
                </a:cxn>
                <a:cxn ang="0">
                  <a:pos x="T4" y="T5"/>
                </a:cxn>
                <a:cxn ang="0">
                  <a:pos x="T6" y="T7"/>
                </a:cxn>
              </a:cxnLst>
              <a:rect l="0" t="0" r="r" b="b"/>
              <a:pathLst>
                <a:path w="8" h="13">
                  <a:moveTo>
                    <a:pt x="8" y="0"/>
                  </a:moveTo>
                  <a:cubicBezTo>
                    <a:pt x="5" y="1"/>
                    <a:pt x="2" y="5"/>
                    <a:pt x="0" y="11"/>
                  </a:cubicBezTo>
                  <a:cubicBezTo>
                    <a:pt x="2" y="12"/>
                    <a:pt x="5" y="13"/>
                    <a:pt x="8" y="13"/>
                  </a:cubicBezTo>
                  <a:lnTo>
                    <a:pt x="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64" name="Freeform 18">
              <a:extLst>
                <a:ext uri="{FF2B5EF4-FFF2-40B4-BE49-F238E27FC236}">
                  <a16:creationId xmlns:a16="http://schemas.microsoft.com/office/drawing/2014/main" id="{59B39540-B509-45CF-9424-D4F747EA9FC5}"/>
                </a:ext>
              </a:extLst>
            </p:cNvPr>
            <p:cNvSpPr>
              <a:spLocks/>
            </p:cNvSpPr>
            <p:nvPr/>
          </p:nvSpPr>
          <p:spPr bwMode="auto">
            <a:xfrm>
              <a:off x="4718051" y="1724025"/>
              <a:ext cx="38100" cy="44450"/>
            </a:xfrm>
            <a:custGeom>
              <a:avLst/>
              <a:gdLst>
                <a:gd name="T0" fmla="*/ 1 w 10"/>
                <a:gd name="T1" fmla="*/ 12 h 12"/>
                <a:gd name="T2" fmla="*/ 10 w 10"/>
                <a:gd name="T3" fmla="*/ 12 h 12"/>
                <a:gd name="T4" fmla="*/ 5 w 10"/>
                <a:gd name="T5" fmla="*/ 0 h 12"/>
                <a:gd name="T6" fmla="*/ 0 w 10"/>
                <a:gd name="T7" fmla="*/ 3 h 12"/>
                <a:gd name="T8" fmla="*/ 1 w 10"/>
                <a:gd name="T9" fmla="*/ 12 h 12"/>
              </a:gdLst>
              <a:ahLst/>
              <a:cxnLst>
                <a:cxn ang="0">
                  <a:pos x="T0" y="T1"/>
                </a:cxn>
                <a:cxn ang="0">
                  <a:pos x="T2" y="T3"/>
                </a:cxn>
                <a:cxn ang="0">
                  <a:pos x="T4" y="T5"/>
                </a:cxn>
                <a:cxn ang="0">
                  <a:pos x="T6" y="T7"/>
                </a:cxn>
                <a:cxn ang="0">
                  <a:pos x="T8" y="T9"/>
                </a:cxn>
              </a:cxnLst>
              <a:rect l="0" t="0" r="r" b="b"/>
              <a:pathLst>
                <a:path w="10" h="12">
                  <a:moveTo>
                    <a:pt x="1" y="12"/>
                  </a:moveTo>
                  <a:cubicBezTo>
                    <a:pt x="10" y="12"/>
                    <a:pt x="10" y="12"/>
                    <a:pt x="10" y="12"/>
                  </a:cubicBezTo>
                  <a:cubicBezTo>
                    <a:pt x="9" y="8"/>
                    <a:pt x="7" y="3"/>
                    <a:pt x="5" y="0"/>
                  </a:cubicBezTo>
                  <a:cubicBezTo>
                    <a:pt x="3" y="1"/>
                    <a:pt x="1" y="2"/>
                    <a:pt x="0" y="3"/>
                  </a:cubicBezTo>
                  <a:cubicBezTo>
                    <a:pt x="0" y="6"/>
                    <a:pt x="1" y="9"/>
                    <a:pt x="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65" name="Freeform 19">
              <a:extLst>
                <a:ext uri="{FF2B5EF4-FFF2-40B4-BE49-F238E27FC236}">
                  <a16:creationId xmlns:a16="http://schemas.microsoft.com/office/drawing/2014/main" id="{33DCFE33-F30D-4AA2-BB1D-DB4644BC2F1F}"/>
                </a:ext>
              </a:extLst>
            </p:cNvPr>
            <p:cNvSpPr>
              <a:spLocks/>
            </p:cNvSpPr>
            <p:nvPr/>
          </p:nvSpPr>
          <p:spPr bwMode="auto">
            <a:xfrm>
              <a:off x="4586288" y="1689100"/>
              <a:ext cx="26988" cy="26988"/>
            </a:xfrm>
            <a:custGeom>
              <a:avLst/>
              <a:gdLst>
                <a:gd name="T0" fmla="*/ 7 w 7"/>
                <a:gd name="T1" fmla="*/ 0 h 7"/>
                <a:gd name="T2" fmla="*/ 0 w 7"/>
                <a:gd name="T3" fmla="*/ 5 h 7"/>
                <a:gd name="T4" fmla="*/ 3 w 7"/>
                <a:gd name="T5" fmla="*/ 7 h 7"/>
                <a:gd name="T6" fmla="*/ 7 w 7"/>
                <a:gd name="T7" fmla="*/ 0 h 7"/>
              </a:gdLst>
              <a:ahLst/>
              <a:cxnLst>
                <a:cxn ang="0">
                  <a:pos x="T0" y="T1"/>
                </a:cxn>
                <a:cxn ang="0">
                  <a:pos x="T2" y="T3"/>
                </a:cxn>
                <a:cxn ang="0">
                  <a:pos x="T4" y="T5"/>
                </a:cxn>
                <a:cxn ang="0">
                  <a:pos x="T6" y="T7"/>
                </a:cxn>
              </a:cxnLst>
              <a:rect l="0" t="0" r="r" b="b"/>
              <a:pathLst>
                <a:path w="7" h="7">
                  <a:moveTo>
                    <a:pt x="7" y="0"/>
                  </a:moveTo>
                  <a:cubicBezTo>
                    <a:pt x="4" y="1"/>
                    <a:pt x="2" y="3"/>
                    <a:pt x="0" y="5"/>
                  </a:cubicBezTo>
                  <a:cubicBezTo>
                    <a:pt x="1" y="6"/>
                    <a:pt x="2" y="7"/>
                    <a:pt x="3" y="7"/>
                  </a:cubicBezTo>
                  <a:cubicBezTo>
                    <a:pt x="4" y="5"/>
                    <a:pt x="5" y="2"/>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66" name="Freeform 20">
              <a:extLst>
                <a:ext uri="{FF2B5EF4-FFF2-40B4-BE49-F238E27FC236}">
                  <a16:creationId xmlns:a16="http://schemas.microsoft.com/office/drawing/2014/main" id="{D31C3ACF-619A-4064-ADCA-0A249B6D41A3}"/>
                </a:ext>
              </a:extLst>
            </p:cNvPr>
            <p:cNvSpPr>
              <a:spLocks/>
            </p:cNvSpPr>
            <p:nvPr/>
          </p:nvSpPr>
          <p:spPr bwMode="auto">
            <a:xfrm>
              <a:off x="4616451" y="1828800"/>
              <a:ext cx="30163" cy="49213"/>
            </a:xfrm>
            <a:custGeom>
              <a:avLst/>
              <a:gdLst>
                <a:gd name="T0" fmla="*/ 8 w 8"/>
                <a:gd name="T1" fmla="*/ 13 h 13"/>
                <a:gd name="T2" fmla="*/ 8 w 8"/>
                <a:gd name="T3" fmla="*/ 0 h 13"/>
                <a:gd name="T4" fmla="*/ 0 w 8"/>
                <a:gd name="T5" fmla="*/ 2 h 13"/>
                <a:gd name="T6" fmla="*/ 8 w 8"/>
                <a:gd name="T7" fmla="*/ 13 h 13"/>
              </a:gdLst>
              <a:ahLst/>
              <a:cxnLst>
                <a:cxn ang="0">
                  <a:pos x="T0" y="T1"/>
                </a:cxn>
                <a:cxn ang="0">
                  <a:pos x="T2" y="T3"/>
                </a:cxn>
                <a:cxn ang="0">
                  <a:pos x="T4" y="T5"/>
                </a:cxn>
                <a:cxn ang="0">
                  <a:pos x="T6" y="T7"/>
                </a:cxn>
              </a:cxnLst>
              <a:rect l="0" t="0" r="r" b="b"/>
              <a:pathLst>
                <a:path w="8" h="13">
                  <a:moveTo>
                    <a:pt x="8" y="13"/>
                  </a:moveTo>
                  <a:cubicBezTo>
                    <a:pt x="8" y="0"/>
                    <a:pt x="8" y="0"/>
                    <a:pt x="8" y="0"/>
                  </a:cubicBezTo>
                  <a:cubicBezTo>
                    <a:pt x="5" y="0"/>
                    <a:pt x="2" y="1"/>
                    <a:pt x="0" y="2"/>
                  </a:cubicBezTo>
                  <a:cubicBezTo>
                    <a:pt x="2" y="7"/>
                    <a:pt x="5" y="11"/>
                    <a:pt x="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67" name="Freeform 21">
              <a:extLst>
                <a:ext uri="{FF2B5EF4-FFF2-40B4-BE49-F238E27FC236}">
                  <a16:creationId xmlns:a16="http://schemas.microsoft.com/office/drawing/2014/main" id="{B1AEB065-8467-4113-9A94-71C73C5B2CF3}"/>
                </a:ext>
              </a:extLst>
            </p:cNvPr>
            <p:cNvSpPr>
              <a:spLocks/>
            </p:cNvSpPr>
            <p:nvPr/>
          </p:nvSpPr>
          <p:spPr bwMode="auto">
            <a:xfrm>
              <a:off x="4665663" y="1682750"/>
              <a:ext cx="30163" cy="49213"/>
            </a:xfrm>
            <a:custGeom>
              <a:avLst/>
              <a:gdLst>
                <a:gd name="T0" fmla="*/ 0 w 8"/>
                <a:gd name="T1" fmla="*/ 0 h 13"/>
                <a:gd name="T2" fmla="*/ 0 w 8"/>
                <a:gd name="T3" fmla="*/ 13 h 13"/>
                <a:gd name="T4" fmla="*/ 8 w 8"/>
                <a:gd name="T5" fmla="*/ 11 h 13"/>
                <a:gd name="T6" fmla="*/ 0 w 8"/>
                <a:gd name="T7" fmla="*/ 0 h 13"/>
              </a:gdLst>
              <a:ahLst/>
              <a:cxnLst>
                <a:cxn ang="0">
                  <a:pos x="T0" y="T1"/>
                </a:cxn>
                <a:cxn ang="0">
                  <a:pos x="T2" y="T3"/>
                </a:cxn>
                <a:cxn ang="0">
                  <a:pos x="T4" y="T5"/>
                </a:cxn>
                <a:cxn ang="0">
                  <a:pos x="T6" y="T7"/>
                </a:cxn>
              </a:cxnLst>
              <a:rect l="0" t="0" r="r" b="b"/>
              <a:pathLst>
                <a:path w="8" h="13">
                  <a:moveTo>
                    <a:pt x="0" y="0"/>
                  </a:moveTo>
                  <a:cubicBezTo>
                    <a:pt x="0" y="13"/>
                    <a:pt x="0" y="13"/>
                    <a:pt x="0" y="13"/>
                  </a:cubicBezTo>
                  <a:cubicBezTo>
                    <a:pt x="3" y="13"/>
                    <a:pt x="5" y="12"/>
                    <a:pt x="8" y="11"/>
                  </a:cubicBezTo>
                  <a:cubicBezTo>
                    <a:pt x="6" y="5"/>
                    <a:pt x="3" y="1"/>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68" name="Freeform 22">
              <a:extLst>
                <a:ext uri="{FF2B5EF4-FFF2-40B4-BE49-F238E27FC236}">
                  <a16:creationId xmlns:a16="http://schemas.microsoft.com/office/drawing/2014/main" id="{F083009B-BE34-4EF7-810D-AAE061894051}"/>
                </a:ext>
              </a:extLst>
            </p:cNvPr>
            <p:cNvSpPr>
              <a:spLocks/>
            </p:cNvSpPr>
            <p:nvPr/>
          </p:nvSpPr>
          <p:spPr bwMode="auto">
            <a:xfrm>
              <a:off x="4556126" y="1787525"/>
              <a:ext cx="38100" cy="49213"/>
            </a:xfrm>
            <a:custGeom>
              <a:avLst/>
              <a:gdLst>
                <a:gd name="T0" fmla="*/ 10 w 10"/>
                <a:gd name="T1" fmla="*/ 10 h 13"/>
                <a:gd name="T2" fmla="*/ 9 w 10"/>
                <a:gd name="T3" fmla="*/ 0 h 13"/>
                <a:gd name="T4" fmla="*/ 0 w 10"/>
                <a:gd name="T5" fmla="*/ 0 h 13"/>
                <a:gd name="T6" fmla="*/ 5 w 10"/>
                <a:gd name="T7" fmla="*/ 13 h 13"/>
                <a:gd name="T8" fmla="*/ 10 w 10"/>
                <a:gd name="T9" fmla="*/ 10 h 13"/>
              </a:gdLst>
              <a:ahLst/>
              <a:cxnLst>
                <a:cxn ang="0">
                  <a:pos x="T0" y="T1"/>
                </a:cxn>
                <a:cxn ang="0">
                  <a:pos x="T2" y="T3"/>
                </a:cxn>
                <a:cxn ang="0">
                  <a:pos x="T4" y="T5"/>
                </a:cxn>
                <a:cxn ang="0">
                  <a:pos x="T6" y="T7"/>
                </a:cxn>
                <a:cxn ang="0">
                  <a:pos x="T8" y="T9"/>
                </a:cxn>
              </a:cxnLst>
              <a:rect l="0" t="0" r="r" b="b"/>
              <a:pathLst>
                <a:path w="10" h="13">
                  <a:moveTo>
                    <a:pt x="10" y="10"/>
                  </a:moveTo>
                  <a:cubicBezTo>
                    <a:pt x="9" y="7"/>
                    <a:pt x="9" y="4"/>
                    <a:pt x="9" y="0"/>
                  </a:cubicBezTo>
                  <a:cubicBezTo>
                    <a:pt x="0" y="0"/>
                    <a:pt x="0" y="0"/>
                    <a:pt x="0" y="0"/>
                  </a:cubicBezTo>
                  <a:cubicBezTo>
                    <a:pt x="1" y="5"/>
                    <a:pt x="2" y="10"/>
                    <a:pt x="5" y="13"/>
                  </a:cubicBezTo>
                  <a:cubicBezTo>
                    <a:pt x="7" y="12"/>
                    <a:pt x="8" y="11"/>
                    <a:pt x="1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69" name="Freeform 23">
              <a:extLst>
                <a:ext uri="{FF2B5EF4-FFF2-40B4-BE49-F238E27FC236}">
                  <a16:creationId xmlns:a16="http://schemas.microsoft.com/office/drawing/2014/main" id="{5EF23C46-EBC7-4A5B-B9C7-13DA4DC26A86}"/>
                </a:ext>
              </a:extLst>
            </p:cNvPr>
            <p:cNvSpPr>
              <a:spLocks/>
            </p:cNvSpPr>
            <p:nvPr/>
          </p:nvSpPr>
          <p:spPr bwMode="auto">
            <a:xfrm>
              <a:off x="4665663" y="1743075"/>
              <a:ext cx="38100" cy="25400"/>
            </a:xfrm>
            <a:custGeom>
              <a:avLst/>
              <a:gdLst>
                <a:gd name="T0" fmla="*/ 9 w 10"/>
                <a:gd name="T1" fmla="*/ 0 h 7"/>
                <a:gd name="T2" fmla="*/ 0 w 10"/>
                <a:gd name="T3" fmla="*/ 2 h 7"/>
                <a:gd name="T4" fmla="*/ 0 w 10"/>
                <a:gd name="T5" fmla="*/ 7 h 7"/>
                <a:gd name="T6" fmla="*/ 10 w 10"/>
                <a:gd name="T7" fmla="*/ 7 h 7"/>
                <a:gd name="T8" fmla="*/ 9 w 10"/>
                <a:gd name="T9" fmla="*/ 0 h 7"/>
              </a:gdLst>
              <a:ahLst/>
              <a:cxnLst>
                <a:cxn ang="0">
                  <a:pos x="T0" y="T1"/>
                </a:cxn>
                <a:cxn ang="0">
                  <a:pos x="T2" y="T3"/>
                </a:cxn>
                <a:cxn ang="0">
                  <a:pos x="T4" y="T5"/>
                </a:cxn>
                <a:cxn ang="0">
                  <a:pos x="T6" y="T7"/>
                </a:cxn>
                <a:cxn ang="0">
                  <a:pos x="T8" y="T9"/>
                </a:cxn>
              </a:cxnLst>
              <a:rect l="0" t="0" r="r" b="b"/>
              <a:pathLst>
                <a:path w="10" h="7">
                  <a:moveTo>
                    <a:pt x="9" y="0"/>
                  </a:moveTo>
                  <a:cubicBezTo>
                    <a:pt x="6" y="1"/>
                    <a:pt x="3" y="2"/>
                    <a:pt x="0" y="2"/>
                  </a:cubicBezTo>
                  <a:cubicBezTo>
                    <a:pt x="0" y="7"/>
                    <a:pt x="0" y="7"/>
                    <a:pt x="0" y="7"/>
                  </a:cubicBezTo>
                  <a:cubicBezTo>
                    <a:pt x="10" y="7"/>
                    <a:pt x="10" y="7"/>
                    <a:pt x="10" y="7"/>
                  </a:cubicBezTo>
                  <a:cubicBezTo>
                    <a:pt x="10" y="5"/>
                    <a:pt x="10" y="2"/>
                    <a:pt x="9"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70" name="Freeform 24">
              <a:extLst>
                <a:ext uri="{FF2B5EF4-FFF2-40B4-BE49-F238E27FC236}">
                  <a16:creationId xmlns:a16="http://schemas.microsoft.com/office/drawing/2014/main" id="{B4FED945-3A3D-4827-9B7D-CCBB3BBD2D35}"/>
                </a:ext>
              </a:extLst>
            </p:cNvPr>
            <p:cNvSpPr>
              <a:spLocks/>
            </p:cNvSpPr>
            <p:nvPr/>
          </p:nvSpPr>
          <p:spPr bwMode="auto">
            <a:xfrm>
              <a:off x="4586288" y="1844675"/>
              <a:ext cx="26988" cy="25400"/>
            </a:xfrm>
            <a:custGeom>
              <a:avLst/>
              <a:gdLst>
                <a:gd name="T0" fmla="*/ 0 w 7"/>
                <a:gd name="T1" fmla="*/ 2 h 7"/>
                <a:gd name="T2" fmla="*/ 7 w 7"/>
                <a:gd name="T3" fmla="*/ 7 h 7"/>
                <a:gd name="T4" fmla="*/ 4 w 7"/>
                <a:gd name="T5" fmla="*/ 0 h 7"/>
                <a:gd name="T6" fmla="*/ 0 w 7"/>
                <a:gd name="T7" fmla="*/ 2 h 7"/>
              </a:gdLst>
              <a:ahLst/>
              <a:cxnLst>
                <a:cxn ang="0">
                  <a:pos x="T0" y="T1"/>
                </a:cxn>
                <a:cxn ang="0">
                  <a:pos x="T2" y="T3"/>
                </a:cxn>
                <a:cxn ang="0">
                  <a:pos x="T4" y="T5"/>
                </a:cxn>
                <a:cxn ang="0">
                  <a:pos x="T6" y="T7"/>
                </a:cxn>
              </a:cxnLst>
              <a:rect l="0" t="0" r="r" b="b"/>
              <a:pathLst>
                <a:path w="7" h="7">
                  <a:moveTo>
                    <a:pt x="0" y="2"/>
                  </a:moveTo>
                  <a:cubicBezTo>
                    <a:pt x="2" y="4"/>
                    <a:pt x="4" y="5"/>
                    <a:pt x="7" y="7"/>
                  </a:cubicBezTo>
                  <a:cubicBezTo>
                    <a:pt x="6" y="5"/>
                    <a:pt x="4" y="2"/>
                    <a:pt x="4" y="0"/>
                  </a:cubicBezTo>
                  <a:cubicBezTo>
                    <a:pt x="2" y="1"/>
                    <a:pt x="1" y="1"/>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71" name="Freeform 25">
              <a:extLst>
                <a:ext uri="{FF2B5EF4-FFF2-40B4-BE49-F238E27FC236}">
                  <a16:creationId xmlns:a16="http://schemas.microsoft.com/office/drawing/2014/main" id="{87A4F002-EEFA-4836-B2A5-2784A83AE57E}"/>
                </a:ext>
              </a:extLst>
            </p:cNvPr>
            <p:cNvSpPr>
              <a:spLocks/>
            </p:cNvSpPr>
            <p:nvPr/>
          </p:nvSpPr>
          <p:spPr bwMode="auto">
            <a:xfrm>
              <a:off x="4699001" y="1689100"/>
              <a:ext cx="26988" cy="26988"/>
            </a:xfrm>
            <a:custGeom>
              <a:avLst/>
              <a:gdLst>
                <a:gd name="T0" fmla="*/ 7 w 7"/>
                <a:gd name="T1" fmla="*/ 5 h 7"/>
                <a:gd name="T2" fmla="*/ 0 w 7"/>
                <a:gd name="T3" fmla="*/ 0 h 7"/>
                <a:gd name="T4" fmla="*/ 3 w 7"/>
                <a:gd name="T5" fmla="*/ 7 h 7"/>
                <a:gd name="T6" fmla="*/ 7 w 7"/>
                <a:gd name="T7" fmla="*/ 5 h 7"/>
              </a:gdLst>
              <a:ahLst/>
              <a:cxnLst>
                <a:cxn ang="0">
                  <a:pos x="T0" y="T1"/>
                </a:cxn>
                <a:cxn ang="0">
                  <a:pos x="T2" y="T3"/>
                </a:cxn>
                <a:cxn ang="0">
                  <a:pos x="T4" y="T5"/>
                </a:cxn>
                <a:cxn ang="0">
                  <a:pos x="T6" y="T7"/>
                </a:cxn>
              </a:cxnLst>
              <a:rect l="0" t="0" r="r" b="b"/>
              <a:pathLst>
                <a:path w="7" h="7">
                  <a:moveTo>
                    <a:pt x="7" y="5"/>
                  </a:moveTo>
                  <a:cubicBezTo>
                    <a:pt x="5" y="3"/>
                    <a:pt x="2" y="1"/>
                    <a:pt x="0" y="0"/>
                  </a:cubicBezTo>
                  <a:cubicBezTo>
                    <a:pt x="1" y="2"/>
                    <a:pt x="2" y="5"/>
                    <a:pt x="3" y="7"/>
                  </a:cubicBezTo>
                  <a:cubicBezTo>
                    <a:pt x="4" y="7"/>
                    <a:pt x="5" y="6"/>
                    <a:pt x="7"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72" name="Freeform 26">
              <a:extLst>
                <a:ext uri="{FF2B5EF4-FFF2-40B4-BE49-F238E27FC236}">
                  <a16:creationId xmlns:a16="http://schemas.microsoft.com/office/drawing/2014/main" id="{141404EF-2377-46A7-837D-763813B4A03E}"/>
                </a:ext>
              </a:extLst>
            </p:cNvPr>
            <p:cNvSpPr>
              <a:spLocks/>
            </p:cNvSpPr>
            <p:nvPr/>
          </p:nvSpPr>
          <p:spPr bwMode="auto">
            <a:xfrm>
              <a:off x="4665663" y="1787525"/>
              <a:ext cx="38100" cy="30163"/>
            </a:xfrm>
            <a:custGeom>
              <a:avLst/>
              <a:gdLst>
                <a:gd name="T0" fmla="*/ 10 w 10"/>
                <a:gd name="T1" fmla="*/ 0 h 8"/>
                <a:gd name="T2" fmla="*/ 0 w 10"/>
                <a:gd name="T3" fmla="*/ 0 h 8"/>
                <a:gd name="T4" fmla="*/ 0 w 10"/>
                <a:gd name="T5" fmla="*/ 6 h 8"/>
                <a:gd name="T6" fmla="*/ 9 w 10"/>
                <a:gd name="T7" fmla="*/ 8 h 8"/>
                <a:gd name="T8" fmla="*/ 10 w 10"/>
                <a:gd name="T9" fmla="*/ 0 h 8"/>
              </a:gdLst>
              <a:ahLst/>
              <a:cxnLst>
                <a:cxn ang="0">
                  <a:pos x="T0" y="T1"/>
                </a:cxn>
                <a:cxn ang="0">
                  <a:pos x="T2" y="T3"/>
                </a:cxn>
                <a:cxn ang="0">
                  <a:pos x="T4" y="T5"/>
                </a:cxn>
                <a:cxn ang="0">
                  <a:pos x="T6" y="T7"/>
                </a:cxn>
                <a:cxn ang="0">
                  <a:pos x="T8" y="T9"/>
                </a:cxn>
              </a:cxnLst>
              <a:rect l="0" t="0" r="r" b="b"/>
              <a:pathLst>
                <a:path w="10" h="8">
                  <a:moveTo>
                    <a:pt x="10" y="0"/>
                  </a:moveTo>
                  <a:cubicBezTo>
                    <a:pt x="0" y="0"/>
                    <a:pt x="0" y="0"/>
                    <a:pt x="0" y="0"/>
                  </a:cubicBezTo>
                  <a:cubicBezTo>
                    <a:pt x="0" y="6"/>
                    <a:pt x="0" y="6"/>
                    <a:pt x="0" y="6"/>
                  </a:cubicBezTo>
                  <a:cubicBezTo>
                    <a:pt x="3" y="6"/>
                    <a:pt x="6" y="7"/>
                    <a:pt x="9" y="8"/>
                  </a:cubicBezTo>
                  <a:cubicBezTo>
                    <a:pt x="10" y="6"/>
                    <a:pt x="10" y="3"/>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73" name="Freeform 27">
              <a:extLst>
                <a:ext uri="{FF2B5EF4-FFF2-40B4-BE49-F238E27FC236}">
                  <a16:creationId xmlns:a16="http://schemas.microsoft.com/office/drawing/2014/main" id="{417413F0-557D-435C-8A8B-76A6A264A939}"/>
                </a:ext>
              </a:extLst>
            </p:cNvPr>
            <p:cNvSpPr>
              <a:spLocks/>
            </p:cNvSpPr>
            <p:nvPr/>
          </p:nvSpPr>
          <p:spPr bwMode="auto">
            <a:xfrm>
              <a:off x="4665663" y="1828800"/>
              <a:ext cx="30163" cy="49213"/>
            </a:xfrm>
            <a:custGeom>
              <a:avLst/>
              <a:gdLst>
                <a:gd name="T0" fmla="*/ 8 w 8"/>
                <a:gd name="T1" fmla="*/ 2 h 13"/>
                <a:gd name="T2" fmla="*/ 0 w 8"/>
                <a:gd name="T3" fmla="*/ 0 h 13"/>
                <a:gd name="T4" fmla="*/ 0 w 8"/>
                <a:gd name="T5" fmla="*/ 13 h 13"/>
                <a:gd name="T6" fmla="*/ 8 w 8"/>
                <a:gd name="T7" fmla="*/ 2 h 13"/>
              </a:gdLst>
              <a:ahLst/>
              <a:cxnLst>
                <a:cxn ang="0">
                  <a:pos x="T0" y="T1"/>
                </a:cxn>
                <a:cxn ang="0">
                  <a:pos x="T2" y="T3"/>
                </a:cxn>
                <a:cxn ang="0">
                  <a:pos x="T4" y="T5"/>
                </a:cxn>
                <a:cxn ang="0">
                  <a:pos x="T6" y="T7"/>
                </a:cxn>
              </a:cxnLst>
              <a:rect l="0" t="0" r="r" b="b"/>
              <a:pathLst>
                <a:path w="8" h="13">
                  <a:moveTo>
                    <a:pt x="8" y="2"/>
                  </a:moveTo>
                  <a:cubicBezTo>
                    <a:pt x="5" y="1"/>
                    <a:pt x="3" y="0"/>
                    <a:pt x="0" y="0"/>
                  </a:cubicBezTo>
                  <a:cubicBezTo>
                    <a:pt x="0" y="13"/>
                    <a:pt x="0" y="13"/>
                    <a:pt x="0" y="13"/>
                  </a:cubicBezTo>
                  <a:cubicBezTo>
                    <a:pt x="3" y="11"/>
                    <a:pt x="6" y="7"/>
                    <a:pt x="8"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74" name="Freeform 28">
              <a:extLst>
                <a:ext uri="{FF2B5EF4-FFF2-40B4-BE49-F238E27FC236}">
                  <a16:creationId xmlns:a16="http://schemas.microsoft.com/office/drawing/2014/main" id="{921265C3-1708-418D-AE78-D4A2F3ECEEB0}"/>
                </a:ext>
              </a:extLst>
            </p:cNvPr>
            <p:cNvSpPr>
              <a:spLocks/>
            </p:cNvSpPr>
            <p:nvPr/>
          </p:nvSpPr>
          <p:spPr bwMode="auto">
            <a:xfrm>
              <a:off x="4556126" y="1724025"/>
              <a:ext cx="38100" cy="44450"/>
            </a:xfrm>
            <a:custGeom>
              <a:avLst/>
              <a:gdLst>
                <a:gd name="T0" fmla="*/ 10 w 10"/>
                <a:gd name="T1" fmla="*/ 3 h 12"/>
                <a:gd name="T2" fmla="*/ 5 w 10"/>
                <a:gd name="T3" fmla="*/ 0 h 12"/>
                <a:gd name="T4" fmla="*/ 0 w 10"/>
                <a:gd name="T5" fmla="*/ 12 h 12"/>
                <a:gd name="T6" fmla="*/ 9 w 10"/>
                <a:gd name="T7" fmla="*/ 12 h 12"/>
                <a:gd name="T8" fmla="*/ 10 w 10"/>
                <a:gd name="T9" fmla="*/ 3 h 12"/>
              </a:gdLst>
              <a:ahLst/>
              <a:cxnLst>
                <a:cxn ang="0">
                  <a:pos x="T0" y="T1"/>
                </a:cxn>
                <a:cxn ang="0">
                  <a:pos x="T2" y="T3"/>
                </a:cxn>
                <a:cxn ang="0">
                  <a:pos x="T4" y="T5"/>
                </a:cxn>
                <a:cxn ang="0">
                  <a:pos x="T6" y="T7"/>
                </a:cxn>
                <a:cxn ang="0">
                  <a:pos x="T8" y="T9"/>
                </a:cxn>
              </a:cxnLst>
              <a:rect l="0" t="0" r="r" b="b"/>
              <a:pathLst>
                <a:path w="10" h="12">
                  <a:moveTo>
                    <a:pt x="10" y="3"/>
                  </a:moveTo>
                  <a:cubicBezTo>
                    <a:pt x="8" y="2"/>
                    <a:pt x="7" y="1"/>
                    <a:pt x="5" y="0"/>
                  </a:cubicBezTo>
                  <a:cubicBezTo>
                    <a:pt x="2" y="3"/>
                    <a:pt x="1" y="8"/>
                    <a:pt x="0" y="12"/>
                  </a:cubicBezTo>
                  <a:cubicBezTo>
                    <a:pt x="9" y="12"/>
                    <a:pt x="9" y="12"/>
                    <a:pt x="9" y="12"/>
                  </a:cubicBezTo>
                  <a:cubicBezTo>
                    <a:pt x="9" y="9"/>
                    <a:pt x="9" y="6"/>
                    <a:pt x="10"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75" name="Freeform 29">
              <a:extLst>
                <a:ext uri="{FF2B5EF4-FFF2-40B4-BE49-F238E27FC236}">
                  <a16:creationId xmlns:a16="http://schemas.microsoft.com/office/drawing/2014/main" id="{C6EDFFD0-8402-4F0F-B582-BEBC154EC7BB}"/>
                </a:ext>
              </a:extLst>
            </p:cNvPr>
            <p:cNvSpPr>
              <a:spLocks/>
            </p:cNvSpPr>
            <p:nvPr/>
          </p:nvSpPr>
          <p:spPr bwMode="auto">
            <a:xfrm>
              <a:off x="4662488" y="1971675"/>
              <a:ext cx="11113" cy="15875"/>
            </a:xfrm>
            <a:custGeom>
              <a:avLst/>
              <a:gdLst>
                <a:gd name="T0" fmla="*/ 1 w 3"/>
                <a:gd name="T1" fmla="*/ 0 h 4"/>
                <a:gd name="T2" fmla="*/ 0 w 3"/>
                <a:gd name="T3" fmla="*/ 0 h 4"/>
                <a:gd name="T4" fmla="*/ 0 w 3"/>
                <a:gd name="T5" fmla="*/ 3 h 4"/>
                <a:gd name="T6" fmla="*/ 1 w 3"/>
                <a:gd name="T7" fmla="*/ 4 h 4"/>
                <a:gd name="T8" fmla="*/ 3 w 3"/>
                <a:gd name="T9" fmla="*/ 2 h 4"/>
                <a:gd name="T10" fmla="*/ 1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1" y="0"/>
                  </a:moveTo>
                  <a:cubicBezTo>
                    <a:pt x="1" y="0"/>
                    <a:pt x="1" y="0"/>
                    <a:pt x="0" y="0"/>
                  </a:cubicBezTo>
                  <a:cubicBezTo>
                    <a:pt x="0" y="3"/>
                    <a:pt x="0" y="3"/>
                    <a:pt x="0" y="3"/>
                  </a:cubicBezTo>
                  <a:cubicBezTo>
                    <a:pt x="1" y="4"/>
                    <a:pt x="1" y="4"/>
                    <a:pt x="1" y="4"/>
                  </a:cubicBezTo>
                  <a:cubicBezTo>
                    <a:pt x="3" y="4"/>
                    <a:pt x="3" y="3"/>
                    <a:pt x="3" y="2"/>
                  </a:cubicBezTo>
                  <a:cubicBezTo>
                    <a:pt x="3" y="1"/>
                    <a:pt x="3"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76" name="Freeform 30">
              <a:extLst>
                <a:ext uri="{FF2B5EF4-FFF2-40B4-BE49-F238E27FC236}">
                  <a16:creationId xmlns:a16="http://schemas.microsoft.com/office/drawing/2014/main" id="{D448CFA0-2A22-4716-936C-56FACFBC8F8D}"/>
                </a:ext>
              </a:extLst>
            </p:cNvPr>
            <p:cNvSpPr>
              <a:spLocks noEditPoints="1"/>
            </p:cNvSpPr>
            <p:nvPr/>
          </p:nvSpPr>
          <p:spPr bwMode="auto">
            <a:xfrm>
              <a:off x="4459288" y="1592263"/>
              <a:ext cx="393700" cy="488950"/>
            </a:xfrm>
            <a:custGeom>
              <a:avLst/>
              <a:gdLst>
                <a:gd name="T0" fmla="*/ 13 w 105"/>
                <a:gd name="T1" fmla="*/ 0 h 130"/>
                <a:gd name="T2" fmla="*/ 0 w 105"/>
                <a:gd name="T3" fmla="*/ 117 h 130"/>
                <a:gd name="T4" fmla="*/ 92 w 105"/>
                <a:gd name="T5" fmla="*/ 130 h 130"/>
                <a:gd name="T6" fmla="*/ 105 w 105"/>
                <a:gd name="T7" fmla="*/ 12 h 130"/>
                <a:gd name="T8" fmla="*/ 52 w 105"/>
                <a:gd name="T9" fmla="*/ 19 h 130"/>
                <a:gd name="T10" fmla="*/ 52 w 105"/>
                <a:gd name="T11" fmla="*/ 81 h 130"/>
                <a:gd name="T12" fmla="*/ 52 w 105"/>
                <a:gd name="T13" fmla="*/ 19 h 130"/>
                <a:gd name="T14" fmla="*/ 17 w 105"/>
                <a:gd name="T15" fmla="*/ 106 h 130"/>
                <a:gd name="T16" fmla="*/ 15 w 105"/>
                <a:gd name="T17" fmla="*/ 110 h 130"/>
                <a:gd name="T18" fmla="*/ 18 w 105"/>
                <a:gd name="T19" fmla="*/ 99 h 130"/>
                <a:gd name="T20" fmla="*/ 23 w 105"/>
                <a:gd name="T21" fmla="*/ 103 h 130"/>
                <a:gd name="T22" fmla="*/ 18 w 105"/>
                <a:gd name="T23" fmla="*/ 106 h 130"/>
                <a:gd name="T24" fmla="*/ 29 w 105"/>
                <a:gd name="T25" fmla="*/ 108 h 130"/>
                <a:gd name="T26" fmla="*/ 25 w 105"/>
                <a:gd name="T27" fmla="*/ 110 h 130"/>
                <a:gd name="T28" fmla="*/ 26 w 105"/>
                <a:gd name="T29" fmla="*/ 99 h 130"/>
                <a:gd name="T30" fmla="*/ 33 w 105"/>
                <a:gd name="T31" fmla="*/ 110 h 130"/>
                <a:gd name="T32" fmla="*/ 37 w 105"/>
                <a:gd name="T33" fmla="*/ 111 h 130"/>
                <a:gd name="T34" fmla="*/ 34 w 105"/>
                <a:gd name="T35" fmla="*/ 108 h 130"/>
                <a:gd name="T36" fmla="*/ 39 w 105"/>
                <a:gd name="T37" fmla="*/ 107 h 130"/>
                <a:gd name="T38" fmla="*/ 34 w 105"/>
                <a:gd name="T39" fmla="*/ 102 h 130"/>
                <a:gd name="T40" fmla="*/ 41 w 105"/>
                <a:gd name="T41" fmla="*/ 100 h 130"/>
                <a:gd name="T42" fmla="*/ 38 w 105"/>
                <a:gd name="T43" fmla="*/ 101 h 130"/>
                <a:gd name="T44" fmla="*/ 38 w 105"/>
                <a:gd name="T45" fmla="*/ 104 h 130"/>
                <a:gd name="T46" fmla="*/ 37 w 105"/>
                <a:gd name="T47" fmla="*/ 111 h 130"/>
                <a:gd name="T48" fmla="*/ 43 w 105"/>
                <a:gd name="T49" fmla="*/ 110 h 130"/>
                <a:gd name="T50" fmla="*/ 46 w 105"/>
                <a:gd name="T51" fmla="*/ 108 h 130"/>
                <a:gd name="T52" fmla="*/ 46 w 105"/>
                <a:gd name="T53" fmla="*/ 106 h 130"/>
                <a:gd name="T54" fmla="*/ 47 w 105"/>
                <a:gd name="T55" fmla="*/ 99 h 130"/>
                <a:gd name="T56" fmla="*/ 49 w 105"/>
                <a:gd name="T57" fmla="*/ 102 h 130"/>
                <a:gd name="T58" fmla="*/ 45 w 105"/>
                <a:gd name="T59" fmla="*/ 102 h 130"/>
                <a:gd name="T60" fmla="*/ 50 w 105"/>
                <a:gd name="T61" fmla="*/ 107 h 130"/>
                <a:gd name="T62" fmla="*/ 59 w 105"/>
                <a:gd name="T63" fmla="*/ 105 h 130"/>
                <a:gd name="T64" fmla="*/ 54 w 105"/>
                <a:gd name="T65" fmla="*/ 106 h 130"/>
                <a:gd name="T66" fmla="*/ 52 w 105"/>
                <a:gd name="T67" fmla="*/ 110 h 130"/>
                <a:gd name="T68" fmla="*/ 55 w 105"/>
                <a:gd name="T69" fmla="*/ 99 h 130"/>
                <a:gd name="T70" fmla="*/ 60 w 105"/>
                <a:gd name="T71" fmla="*/ 103 h 130"/>
                <a:gd name="T72" fmla="*/ 66 w 105"/>
                <a:gd name="T73" fmla="*/ 111 h 130"/>
                <a:gd name="T74" fmla="*/ 66 w 105"/>
                <a:gd name="T75" fmla="*/ 99 h 130"/>
                <a:gd name="T76" fmla="*/ 66 w 105"/>
                <a:gd name="T77" fmla="*/ 111 h 130"/>
                <a:gd name="T78" fmla="*/ 78 w 105"/>
                <a:gd name="T79" fmla="*/ 108 h 130"/>
                <a:gd name="T80" fmla="*/ 76 w 105"/>
                <a:gd name="T81" fmla="*/ 106 h 130"/>
                <a:gd name="T82" fmla="*/ 73 w 105"/>
                <a:gd name="T83" fmla="*/ 110 h 130"/>
                <a:gd name="T84" fmla="*/ 77 w 105"/>
                <a:gd name="T85" fmla="*/ 99 h 130"/>
                <a:gd name="T86" fmla="*/ 81 w 105"/>
                <a:gd name="T87" fmla="*/ 102 h 130"/>
                <a:gd name="T88" fmla="*/ 79 w 105"/>
                <a:gd name="T89" fmla="*/ 105 h 130"/>
                <a:gd name="T90" fmla="*/ 82 w 105"/>
                <a:gd name="T91" fmla="*/ 110 h 130"/>
                <a:gd name="T92" fmla="*/ 91 w 105"/>
                <a:gd name="T93" fmla="*/ 101 h 130"/>
                <a:gd name="T94" fmla="*/ 88 w 105"/>
                <a:gd name="T95" fmla="*/ 110 h 130"/>
                <a:gd name="T96" fmla="*/ 85 w 105"/>
                <a:gd name="T97" fmla="*/ 101 h 130"/>
                <a:gd name="T98" fmla="*/ 82 w 105"/>
                <a:gd name="T99" fmla="*/ 99 h 130"/>
                <a:gd name="T100" fmla="*/ 91 w 105"/>
                <a:gd name="T101" fmla="*/ 101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5" h="130">
                  <a:moveTo>
                    <a:pt x="92" y="0"/>
                  </a:moveTo>
                  <a:cubicBezTo>
                    <a:pt x="13" y="0"/>
                    <a:pt x="13" y="0"/>
                    <a:pt x="13" y="0"/>
                  </a:cubicBezTo>
                  <a:cubicBezTo>
                    <a:pt x="6" y="0"/>
                    <a:pt x="0" y="5"/>
                    <a:pt x="0" y="12"/>
                  </a:cubicBezTo>
                  <a:cubicBezTo>
                    <a:pt x="0" y="117"/>
                    <a:pt x="0" y="117"/>
                    <a:pt x="0" y="117"/>
                  </a:cubicBezTo>
                  <a:cubicBezTo>
                    <a:pt x="0" y="124"/>
                    <a:pt x="6" y="130"/>
                    <a:pt x="13" y="130"/>
                  </a:cubicBezTo>
                  <a:cubicBezTo>
                    <a:pt x="92" y="130"/>
                    <a:pt x="92" y="130"/>
                    <a:pt x="92" y="130"/>
                  </a:cubicBezTo>
                  <a:cubicBezTo>
                    <a:pt x="99" y="130"/>
                    <a:pt x="105" y="124"/>
                    <a:pt x="105" y="117"/>
                  </a:cubicBezTo>
                  <a:cubicBezTo>
                    <a:pt x="105" y="12"/>
                    <a:pt x="105" y="12"/>
                    <a:pt x="105" y="12"/>
                  </a:cubicBezTo>
                  <a:cubicBezTo>
                    <a:pt x="105" y="5"/>
                    <a:pt x="99" y="0"/>
                    <a:pt x="92" y="0"/>
                  </a:cubicBezTo>
                  <a:close/>
                  <a:moveTo>
                    <a:pt x="52" y="19"/>
                  </a:moveTo>
                  <a:cubicBezTo>
                    <a:pt x="69" y="19"/>
                    <a:pt x="83" y="33"/>
                    <a:pt x="83" y="50"/>
                  </a:cubicBezTo>
                  <a:cubicBezTo>
                    <a:pt x="83" y="67"/>
                    <a:pt x="69" y="81"/>
                    <a:pt x="52" y="81"/>
                  </a:cubicBezTo>
                  <a:cubicBezTo>
                    <a:pt x="35" y="81"/>
                    <a:pt x="21" y="67"/>
                    <a:pt x="21" y="50"/>
                  </a:cubicBezTo>
                  <a:cubicBezTo>
                    <a:pt x="21" y="33"/>
                    <a:pt x="35" y="19"/>
                    <a:pt x="52" y="19"/>
                  </a:cubicBezTo>
                  <a:close/>
                  <a:moveTo>
                    <a:pt x="18" y="106"/>
                  </a:moveTo>
                  <a:cubicBezTo>
                    <a:pt x="18" y="106"/>
                    <a:pt x="17" y="106"/>
                    <a:pt x="17" y="106"/>
                  </a:cubicBezTo>
                  <a:cubicBezTo>
                    <a:pt x="17" y="110"/>
                    <a:pt x="17" y="110"/>
                    <a:pt x="17" y="110"/>
                  </a:cubicBezTo>
                  <a:cubicBezTo>
                    <a:pt x="15" y="110"/>
                    <a:pt x="15" y="110"/>
                    <a:pt x="15" y="110"/>
                  </a:cubicBezTo>
                  <a:cubicBezTo>
                    <a:pt x="15" y="99"/>
                    <a:pt x="15" y="99"/>
                    <a:pt x="15" y="99"/>
                  </a:cubicBezTo>
                  <a:cubicBezTo>
                    <a:pt x="16" y="99"/>
                    <a:pt x="17" y="99"/>
                    <a:pt x="18" y="99"/>
                  </a:cubicBezTo>
                  <a:cubicBezTo>
                    <a:pt x="20" y="99"/>
                    <a:pt x="21" y="99"/>
                    <a:pt x="22" y="100"/>
                  </a:cubicBezTo>
                  <a:cubicBezTo>
                    <a:pt x="22" y="101"/>
                    <a:pt x="23" y="102"/>
                    <a:pt x="23" y="103"/>
                  </a:cubicBezTo>
                  <a:cubicBezTo>
                    <a:pt x="23" y="104"/>
                    <a:pt x="22" y="105"/>
                    <a:pt x="22" y="105"/>
                  </a:cubicBezTo>
                  <a:cubicBezTo>
                    <a:pt x="21" y="106"/>
                    <a:pt x="20" y="106"/>
                    <a:pt x="18" y="106"/>
                  </a:cubicBezTo>
                  <a:close/>
                  <a:moveTo>
                    <a:pt x="30" y="110"/>
                  </a:moveTo>
                  <a:cubicBezTo>
                    <a:pt x="29" y="108"/>
                    <a:pt x="29" y="108"/>
                    <a:pt x="29" y="108"/>
                  </a:cubicBezTo>
                  <a:cubicBezTo>
                    <a:pt x="26" y="108"/>
                    <a:pt x="26" y="108"/>
                    <a:pt x="26" y="108"/>
                  </a:cubicBezTo>
                  <a:cubicBezTo>
                    <a:pt x="25" y="110"/>
                    <a:pt x="25" y="110"/>
                    <a:pt x="25" y="110"/>
                  </a:cubicBezTo>
                  <a:cubicBezTo>
                    <a:pt x="23" y="110"/>
                    <a:pt x="23" y="110"/>
                    <a:pt x="23" y="110"/>
                  </a:cubicBezTo>
                  <a:cubicBezTo>
                    <a:pt x="26" y="99"/>
                    <a:pt x="26" y="99"/>
                    <a:pt x="26" y="99"/>
                  </a:cubicBezTo>
                  <a:cubicBezTo>
                    <a:pt x="29" y="99"/>
                    <a:pt x="29" y="99"/>
                    <a:pt x="29" y="99"/>
                  </a:cubicBezTo>
                  <a:cubicBezTo>
                    <a:pt x="33" y="110"/>
                    <a:pt x="33" y="110"/>
                    <a:pt x="33" y="110"/>
                  </a:cubicBezTo>
                  <a:lnTo>
                    <a:pt x="30" y="110"/>
                  </a:lnTo>
                  <a:close/>
                  <a:moveTo>
                    <a:pt x="37" y="111"/>
                  </a:moveTo>
                  <a:cubicBezTo>
                    <a:pt x="36" y="111"/>
                    <a:pt x="34" y="110"/>
                    <a:pt x="34" y="110"/>
                  </a:cubicBezTo>
                  <a:cubicBezTo>
                    <a:pt x="34" y="108"/>
                    <a:pt x="34" y="108"/>
                    <a:pt x="34" y="108"/>
                  </a:cubicBezTo>
                  <a:cubicBezTo>
                    <a:pt x="35" y="108"/>
                    <a:pt x="36" y="108"/>
                    <a:pt x="37" y="108"/>
                  </a:cubicBezTo>
                  <a:cubicBezTo>
                    <a:pt x="38" y="108"/>
                    <a:pt x="39" y="108"/>
                    <a:pt x="39" y="107"/>
                  </a:cubicBezTo>
                  <a:cubicBezTo>
                    <a:pt x="39" y="107"/>
                    <a:pt x="38" y="106"/>
                    <a:pt x="37" y="106"/>
                  </a:cubicBezTo>
                  <a:cubicBezTo>
                    <a:pt x="35" y="105"/>
                    <a:pt x="34" y="104"/>
                    <a:pt x="34" y="102"/>
                  </a:cubicBezTo>
                  <a:cubicBezTo>
                    <a:pt x="34" y="101"/>
                    <a:pt x="35" y="99"/>
                    <a:pt x="38" y="99"/>
                  </a:cubicBezTo>
                  <a:cubicBezTo>
                    <a:pt x="39" y="99"/>
                    <a:pt x="40" y="99"/>
                    <a:pt x="41" y="100"/>
                  </a:cubicBezTo>
                  <a:cubicBezTo>
                    <a:pt x="40" y="102"/>
                    <a:pt x="40" y="102"/>
                    <a:pt x="40" y="102"/>
                  </a:cubicBezTo>
                  <a:cubicBezTo>
                    <a:pt x="40" y="101"/>
                    <a:pt x="39" y="101"/>
                    <a:pt x="38" y="101"/>
                  </a:cubicBezTo>
                  <a:cubicBezTo>
                    <a:pt x="37" y="101"/>
                    <a:pt x="36" y="102"/>
                    <a:pt x="36" y="102"/>
                  </a:cubicBezTo>
                  <a:cubicBezTo>
                    <a:pt x="36" y="103"/>
                    <a:pt x="37" y="103"/>
                    <a:pt x="38" y="104"/>
                  </a:cubicBezTo>
                  <a:cubicBezTo>
                    <a:pt x="40" y="105"/>
                    <a:pt x="41" y="106"/>
                    <a:pt x="41" y="107"/>
                  </a:cubicBezTo>
                  <a:cubicBezTo>
                    <a:pt x="41" y="109"/>
                    <a:pt x="40" y="111"/>
                    <a:pt x="37" y="111"/>
                  </a:cubicBezTo>
                  <a:close/>
                  <a:moveTo>
                    <a:pt x="46" y="111"/>
                  </a:moveTo>
                  <a:cubicBezTo>
                    <a:pt x="44" y="111"/>
                    <a:pt x="43" y="110"/>
                    <a:pt x="43" y="110"/>
                  </a:cubicBezTo>
                  <a:cubicBezTo>
                    <a:pt x="43" y="108"/>
                    <a:pt x="43" y="108"/>
                    <a:pt x="43" y="108"/>
                  </a:cubicBezTo>
                  <a:cubicBezTo>
                    <a:pt x="44" y="108"/>
                    <a:pt x="45" y="108"/>
                    <a:pt x="46" y="108"/>
                  </a:cubicBezTo>
                  <a:cubicBezTo>
                    <a:pt x="47" y="108"/>
                    <a:pt x="48" y="108"/>
                    <a:pt x="48" y="107"/>
                  </a:cubicBezTo>
                  <a:cubicBezTo>
                    <a:pt x="48" y="107"/>
                    <a:pt x="47" y="106"/>
                    <a:pt x="46" y="106"/>
                  </a:cubicBezTo>
                  <a:cubicBezTo>
                    <a:pt x="44" y="105"/>
                    <a:pt x="43" y="104"/>
                    <a:pt x="43" y="102"/>
                  </a:cubicBezTo>
                  <a:cubicBezTo>
                    <a:pt x="43" y="101"/>
                    <a:pt x="44" y="99"/>
                    <a:pt x="47" y="99"/>
                  </a:cubicBezTo>
                  <a:cubicBezTo>
                    <a:pt x="48" y="99"/>
                    <a:pt x="49" y="99"/>
                    <a:pt x="50" y="100"/>
                  </a:cubicBezTo>
                  <a:cubicBezTo>
                    <a:pt x="49" y="102"/>
                    <a:pt x="49" y="102"/>
                    <a:pt x="49" y="102"/>
                  </a:cubicBezTo>
                  <a:cubicBezTo>
                    <a:pt x="49" y="101"/>
                    <a:pt x="48" y="101"/>
                    <a:pt x="47" y="101"/>
                  </a:cubicBezTo>
                  <a:cubicBezTo>
                    <a:pt x="46" y="101"/>
                    <a:pt x="45" y="102"/>
                    <a:pt x="45" y="102"/>
                  </a:cubicBezTo>
                  <a:cubicBezTo>
                    <a:pt x="45" y="103"/>
                    <a:pt x="46" y="103"/>
                    <a:pt x="47" y="104"/>
                  </a:cubicBezTo>
                  <a:cubicBezTo>
                    <a:pt x="49" y="105"/>
                    <a:pt x="50" y="106"/>
                    <a:pt x="50" y="107"/>
                  </a:cubicBezTo>
                  <a:cubicBezTo>
                    <a:pt x="50" y="109"/>
                    <a:pt x="49" y="111"/>
                    <a:pt x="46" y="111"/>
                  </a:cubicBezTo>
                  <a:close/>
                  <a:moveTo>
                    <a:pt x="59" y="105"/>
                  </a:moveTo>
                  <a:cubicBezTo>
                    <a:pt x="58" y="106"/>
                    <a:pt x="57" y="106"/>
                    <a:pt x="55" y="106"/>
                  </a:cubicBezTo>
                  <a:cubicBezTo>
                    <a:pt x="55" y="106"/>
                    <a:pt x="55" y="106"/>
                    <a:pt x="54" y="106"/>
                  </a:cubicBezTo>
                  <a:cubicBezTo>
                    <a:pt x="54" y="110"/>
                    <a:pt x="54" y="110"/>
                    <a:pt x="54" y="110"/>
                  </a:cubicBezTo>
                  <a:cubicBezTo>
                    <a:pt x="52" y="110"/>
                    <a:pt x="52" y="110"/>
                    <a:pt x="52" y="110"/>
                  </a:cubicBezTo>
                  <a:cubicBezTo>
                    <a:pt x="52" y="99"/>
                    <a:pt x="52" y="99"/>
                    <a:pt x="52" y="99"/>
                  </a:cubicBezTo>
                  <a:cubicBezTo>
                    <a:pt x="53" y="99"/>
                    <a:pt x="54" y="99"/>
                    <a:pt x="55" y="99"/>
                  </a:cubicBezTo>
                  <a:cubicBezTo>
                    <a:pt x="57" y="99"/>
                    <a:pt x="58" y="99"/>
                    <a:pt x="59" y="100"/>
                  </a:cubicBezTo>
                  <a:cubicBezTo>
                    <a:pt x="59" y="101"/>
                    <a:pt x="60" y="102"/>
                    <a:pt x="60" y="103"/>
                  </a:cubicBezTo>
                  <a:cubicBezTo>
                    <a:pt x="60" y="104"/>
                    <a:pt x="60" y="105"/>
                    <a:pt x="59" y="105"/>
                  </a:cubicBezTo>
                  <a:close/>
                  <a:moveTo>
                    <a:pt x="66" y="111"/>
                  </a:moveTo>
                  <a:cubicBezTo>
                    <a:pt x="63" y="111"/>
                    <a:pt x="61" y="108"/>
                    <a:pt x="61" y="105"/>
                  </a:cubicBezTo>
                  <a:cubicBezTo>
                    <a:pt x="61" y="102"/>
                    <a:pt x="63" y="99"/>
                    <a:pt x="66" y="99"/>
                  </a:cubicBezTo>
                  <a:cubicBezTo>
                    <a:pt x="70" y="99"/>
                    <a:pt x="72" y="102"/>
                    <a:pt x="72" y="105"/>
                  </a:cubicBezTo>
                  <a:cubicBezTo>
                    <a:pt x="72" y="108"/>
                    <a:pt x="69" y="111"/>
                    <a:pt x="66" y="111"/>
                  </a:cubicBezTo>
                  <a:close/>
                  <a:moveTo>
                    <a:pt x="79" y="110"/>
                  </a:moveTo>
                  <a:cubicBezTo>
                    <a:pt x="79" y="110"/>
                    <a:pt x="79" y="109"/>
                    <a:pt x="78" y="108"/>
                  </a:cubicBezTo>
                  <a:cubicBezTo>
                    <a:pt x="78" y="106"/>
                    <a:pt x="78" y="106"/>
                    <a:pt x="77" y="106"/>
                  </a:cubicBezTo>
                  <a:cubicBezTo>
                    <a:pt x="76" y="106"/>
                    <a:pt x="76" y="106"/>
                    <a:pt x="76" y="106"/>
                  </a:cubicBezTo>
                  <a:cubicBezTo>
                    <a:pt x="76" y="110"/>
                    <a:pt x="76" y="110"/>
                    <a:pt x="76" y="110"/>
                  </a:cubicBezTo>
                  <a:cubicBezTo>
                    <a:pt x="73" y="110"/>
                    <a:pt x="73" y="110"/>
                    <a:pt x="73" y="110"/>
                  </a:cubicBezTo>
                  <a:cubicBezTo>
                    <a:pt x="73" y="99"/>
                    <a:pt x="73" y="99"/>
                    <a:pt x="73" y="99"/>
                  </a:cubicBezTo>
                  <a:cubicBezTo>
                    <a:pt x="74" y="99"/>
                    <a:pt x="75" y="99"/>
                    <a:pt x="77" y="99"/>
                  </a:cubicBezTo>
                  <a:cubicBezTo>
                    <a:pt x="78" y="99"/>
                    <a:pt x="79" y="99"/>
                    <a:pt x="80" y="100"/>
                  </a:cubicBezTo>
                  <a:cubicBezTo>
                    <a:pt x="81" y="101"/>
                    <a:pt x="81" y="101"/>
                    <a:pt x="81" y="102"/>
                  </a:cubicBezTo>
                  <a:cubicBezTo>
                    <a:pt x="81" y="104"/>
                    <a:pt x="80" y="105"/>
                    <a:pt x="79" y="105"/>
                  </a:cubicBezTo>
                  <a:cubicBezTo>
                    <a:pt x="79" y="105"/>
                    <a:pt x="79" y="105"/>
                    <a:pt x="79" y="105"/>
                  </a:cubicBezTo>
                  <a:cubicBezTo>
                    <a:pt x="80" y="105"/>
                    <a:pt x="80" y="106"/>
                    <a:pt x="81" y="107"/>
                  </a:cubicBezTo>
                  <a:cubicBezTo>
                    <a:pt x="81" y="108"/>
                    <a:pt x="81" y="110"/>
                    <a:pt x="82" y="110"/>
                  </a:cubicBezTo>
                  <a:lnTo>
                    <a:pt x="79" y="110"/>
                  </a:lnTo>
                  <a:close/>
                  <a:moveTo>
                    <a:pt x="91" y="101"/>
                  </a:moveTo>
                  <a:cubicBezTo>
                    <a:pt x="88" y="101"/>
                    <a:pt x="88" y="101"/>
                    <a:pt x="88" y="101"/>
                  </a:cubicBezTo>
                  <a:cubicBezTo>
                    <a:pt x="88" y="110"/>
                    <a:pt x="88" y="110"/>
                    <a:pt x="88" y="110"/>
                  </a:cubicBezTo>
                  <a:cubicBezTo>
                    <a:pt x="85" y="110"/>
                    <a:pt x="85" y="110"/>
                    <a:pt x="85" y="110"/>
                  </a:cubicBezTo>
                  <a:cubicBezTo>
                    <a:pt x="85" y="101"/>
                    <a:pt x="85" y="101"/>
                    <a:pt x="85" y="101"/>
                  </a:cubicBezTo>
                  <a:cubicBezTo>
                    <a:pt x="82" y="101"/>
                    <a:pt x="82" y="101"/>
                    <a:pt x="82" y="101"/>
                  </a:cubicBezTo>
                  <a:cubicBezTo>
                    <a:pt x="82" y="99"/>
                    <a:pt x="82" y="99"/>
                    <a:pt x="82" y="99"/>
                  </a:cubicBezTo>
                  <a:cubicBezTo>
                    <a:pt x="91" y="99"/>
                    <a:pt x="91" y="99"/>
                    <a:pt x="91" y="99"/>
                  </a:cubicBezTo>
                  <a:lnTo>
                    <a:pt x="91"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77" name="Freeform 31">
              <a:extLst>
                <a:ext uri="{FF2B5EF4-FFF2-40B4-BE49-F238E27FC236}">
                  <a16:creationId xmlns:a16="http://schemas.microsoft.com/office/drawing/2014/main" id="{5DE3A25D-D7C1-485C-BD12-D6D789489186}"/>
                </a:ext>
              </a:extLst>
            </p:cNvPr>
            <p:cNvSpPr>
              <a:spLocks/>
            </p:cNvSpPr>
            <p:nvPr/>
          </p:nvSpPr>
          <p:spPr bwMode="auto">
            <a:xfrm>
              <a:off x="4745038" y="1971675"/>
              <a:ext cx="11113" cy="11113"/>
            </a:xfrm>
            <a:custGeom>
              <a:avLst/>
              <a:gdLst>
                <a:gd name="T0" fmla="*/ 1 w 3"/>
                <a:gd name="T1" fmla="*/ 0 h 3"/>
                <a:gd name="T2" fmla="*/ 0 w 3"/>
                <a:gd name="T3" fmla="*/ 0 h 3"/>
                <a:gd name="T4" fmla="*/ 0 w 3"/>
                <a:gd name="T5" fmla="*/ 3 h 3"/>
                <a:gd name="T6" fmla="*/ 1 w 3"/>
                <a:gd name="T7" fmla="*/ 3 h 3"/>
                <a:gd name="T8" fmla="*/ 3 w 3"/>
                <a:gd name="T9" fmla="*/ 2 h 3"/>
                <a:gd name="T10" fmla="*/ 1 w 3"/>
                <a:gd name="T11" fmla="*/ 0 h 3"/>
              </a:gdLst>
              <a:ahLst/>
              <a:cxnLst>
                <a:cxn ang="0">
                  <a:pos x="T0" y="T1"/>
                </a:cxn>
                <a:cxn ang="0">
                  <a:pos x="T2" y="T3"/>
                </a:cxn>
                <a:cxn ang="0">
                  <a:pos x="T4" y="T5"/>
                </a:cxn>
                <a:cxn ang="0">
                  <a:pos x="T6" y="T7"/>
                </a:cxn>
                <a:cxn ang="0">
                  <a:pos x="T8" y="T9"/>
                </a:cxn>
                <a:cxn ang="0">
                  <a:pos x="T10" y="T11"/>
                </a:cxn>
              </a:cxnLst>
              <a:rect l="0" t="0" r="r" b="b"/>
              <a:pathLst>
                <a:path w="3" h="3">
                  <a:moveTo>
                    <a:pt x="1" y="0"/>
                  </a:moveTo>
                  <a:cubicBezTo>
                    <a:pt x="0" y="0"/>
                    <a:pt x="0" y="0"/>
                    <a:pt x="0" y="0"/>
                  </a:cubicBezTo>
                  <a:cubicBezTo>
                    <a:pt x="0" y="3"/>
                    <a:pt x="0" y="3"/>
                    <a:pt x="0" y="3"/>
                  </a:cubicBezTo>
                  <a:cubicBezTo>
                    <a:pt x="1" y="3"/>
                    <a:pt x="1" y="3"/>
                    <a:pt x="1" y="3"/>
                  </a:cubicBezTo>
                  <a:cubicBezTo>
                    <a:pt x="2" y="3"/>
                    <a:pt x="3" y="3"/>
                    <a:pt x="3" y="2"/>
                  </a:cubicBezTo>
                  <a:cubicBezTo>
                    <a:pt x="3" y="1"/>
                    <a:pt x="2"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78" name="Oval 32">
              <a:extLst>
                <a:ext uri="{FF2B5EF4-FFF2-40B4-BE49-F238E27FC236}">
                  <a16:creationId xmlns:a16="http://schemas.microsoft.com/office/drawing/2014/main" id="{CCE83B49-9308-4029-BC90-705B42275952}"/>
                </a:ext>
              </a:extLst>
            </p:cNvPr>
            <p:cNvSpPr>
              <a:spLocks noChangeArrowheads="1"/>
            </p:cNvSpPr>
            <p:nvPr/>
          </p:nvSpPr>
          <p:spPr bwMode="auto">
            <a:xfrm>
              <a:off x="4699001" y="1971675"/>
              <a:ext cx="19050" cy="301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79" name="Freeform 33">
              <a:extLst>
                <a:ext uri="{FF2B5EF4-FFF2-40B4-BE49-F238E27FC236}">
                  <a16:creationId xmlns:a16="http://schemas.microsoft.com/office/drawing/2014/main" id="{D760D39E-CB43-4B94-BD7A-B29D97988086}"/>
                </a:ext>
              </a:extLst>
            </p:cNvPr>
            <p:cNvSpPr>
              <a:spLocks/>
            </p:cNvSpPr>
            <p:nvPr/>
          </p:nvSpPr>
          <p:spPr bwMode="auto">
            <a:xfrm>
              <a:off x="4699001" y="1844675"/>
              <a:ext cx="22225" cy="25400"/>
            </a:xfrm>
            <a:custGeom>
              <a:avLst/>
              <a:gdLst>
                <a:gd name="T0" fmla="*/ 0 w 6"/>
                <a:gd name="T1" fmla="*/ 7 h 7"/>
                <a:gd name="T2" fmla="*/ 6 w 6"/>
                <a:gd name="T3" fmla="*/ 2 h 7"/>
                <a:gd name="T4" fmla="*/ 3 w 6"/>
                <a:gd name="T5" fmla="*/ 0 h 7"/>
                <a:gd name="T6" fmla="*/ 0 w 6"/>
                <a:gd name="T7" fmla="*/ 7 h 7"/>
              </a:gdLst>
              <a:ahLst/>
              <a:cxnLst>
                <a:cxn ang="0">
                  <a:pos x="T0" y="T1"/>
                </a:cxn>
                <a:cxn ang="0">
                  <a:pos x="T2" y="T3"/>
                </a:cxn>
                <a:cxn ang="0">
                  <a:pos x="T4" y="T5"/>
                </a:cxn>
                <a:cxn ang="0">
                  <a:pos x="T6" y="T7"/>
                </a:cxn>
              </a:cxnLst>
              <a:rect l="0" t="0" r="r" b="b"/>
              <a:pathLst>
                <a:path w="6" h="7">
                  <a:moveTo>
                    <a:pt x="0" y="7"/>
                  </a:moveTo>
                  <a:cubicBezTo>
                    <a:pt x="2" y="5"/>
                    <a:pt x="4" y="4"/>
                    <a:pt x="6" y="2"/>
                  </a:cubicBezTo>
                  <a:cubicBezTo>
                    <a:pt x="5" y="1"/>
                    <a:pt x="4" y="1"/>
                    <a:pt x="3" y="0"/>
                  </a:cubicBezTo>
                  <a:cubicBezTo>
                    <a:pt x="2" y="2"/>
                    <a:pt x="1" y="5"/>
                    <a:pt x="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80" name="Freeform 34">
              <a:extLst>
                <a:ext uri="{FF2B5EF4-FFF2-40B4-BE49-F238E27FC236}">
                  <a16:creationId xmlns:a16="http://schemas.microsoft.com/office/drawing/2014/main" id="{A152AB7C-501C-4E64-B72B-9FF85CB3F8A4}"/>
                </a:ext>
              </a:extLst>
            </p:cNvPr>
            <p:cNvSpPr>
              <a:spLocks/>
            </p:cNvSpPr>
            <p:nvPr/>
          </p:nvSpPr>
          <p:spPr bwMode="auto">
            <a:xfrm>
              <a:off x="4718051" y="1787525"/>
              <a:ext cx="38100" cy="49213"/>
            </a:xfrm>
            <a:custGeom>
              <a:avLst/>
              <a:gdLst>
                <a:gd name="T0" fmla="*/ 0 w 10"/>
                <a:gd name="T1" fmla="*/ 10 h 13"/>
                <a:gd name="T2" fmla="*/ 5 w 10"/>
                <a:gd name="T3" fmla="*/ 13 h 13"/>
                <a:gd name="T4" fmla="*/ 10 w 10"/>
                <a:gd name="T5" fmla="*/ 0 h 13"/>
                <a:gd name="T6" fmla="*/ 1 w 10"/>
                <a:gd name="T7" fmla="*/ 0 h 13"/>
                <a:gd name="T8" fmla="*/ 0 w 10"/>
                <a:gd name="T9" fmla="*/ 10 h 13"/>
              </a:gdLst>
              <a:ahLst/>
              <a:cxnLst>
                <a:cxn ang="0">
                  <a:pos x="T0" y="T1"/>
                </a:cxn>
                <a:cxn ang="0">
                  <a:pos x="T2" y="T3"/>
                </a:cxn>
                <a:cxn ang="0">
                  <a:pos x="T4" y="T5"/>
                </a:cxn>
                <a:cxn ang="0">
                  <a:pos x="T6" y="T7"/>
                </a:cxn>
                <a:cxn ang="0">
                  <a:pos x="T8" y="T9"/>
                </a:cxn>
              </a:cxnLst>
              <a:rect l="0" t="0" r="r" b="b"/>
              <a:pathLst>
                <a:path w="10" h="13">
                  <a:moveTo>
                    <a:pt x="0" y="10"/>
                  </a:moveTo>
                  <a:cubicBezTo>
                    <a:pt x="1" y="11"/>
                    <a:pt x="3" y="12"/>
                    <a:pt x="5" y="13"/>
                  </a:cubicBezTo>
                  <a:cubicBezTo>
                    <a:pt x="7" y="10"/>
                    <a:pt x="9" y="5"/>
                    <a:pt x="10" y="0"/>
                  </a:cubicBezTo>
                  <a:cubicBezTo>
                    <a:pt x="1" y="0"/>
                    <a:pt x="1" y="0"/>
                    <a:pt x="1" y="0"/>
                  </a:cubicBezTo>
                  <a:cubicBezTo>
                    <a:pt x="1" y="4"/>
                    <a:pt x="0" y="7"/>
                    <a:pt x="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81" name="Freeform 35">
              <a:extLst>
                <a:ext uri="{FF2B5EF4-FFF2-40B4-BE49-F238E27FC236}">
                  <a16:creationId xmlns:a16="http://schemas.microsoft.com/office/drawing/2014/main" id="{A80D3CDA-C33A-4DA8-B448-4C433F97AC62}"/>
                </a:ext>
              </a:extLst>
            </p:cNvPr>
            <p:cNvSpPr>
              <a:spLocks/>
            </p:cNvSpPr>
            <p:nvPr/>
          </p:nvSpPr>
          <p:spPr bwMode="auto">
            <a:xfrm>
              <a:off x="4556126" y="1971675"/>
              <a:ext cx="11113" cy="19050"/>
            </a:xfrm>
            <a:custGeom>
              <a:avLst/>
              <a:gdLst>
                <a:gd name="T0" fmla="*/ 2 w 3"/>
                <a:gd name="T1" fmla="*/ 0 h 5"/>
                <a:gd name="T2" fmla="*/ 1 w 3"/>
                <a:gd name="T3" fmla="*/ 0 h 5"/>
                <a:gd name="T4" fmla="*/ 1 w 3"/>
                <a:gd name="T5" fmla="*/ 2 h 5"/>
                <a:gd name="T6" fmla="*/ 0 w 3"/>
                <a:gd name="T7" fmla="*/ 5 h 5"/>
                <a:gd name="T8" fmla="*/ 3 w 3"/>
                <a:gd name="T9" fmla="*/ 5 h 5"/>
                <a:gd name="T10" fmla="*/ 2 w 3"/>
                <a:gd name="T11" fmla="*/ 2 h 5"/>
                <a:gd name="T12" fmla="*/ 2 w 3"/>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3" h="5">
                  <a:moveTo>
                    <a:pt x="2" y="0"/>
                  </a:moveTo>
                  <a:cubicBezTo>
                    <a:pt x="1" y="0"/>
                    <a:pt x="1" y="0"/>
                    <a:pt x="1" y="0"/>
                  </a:cubicBezTo>
                  <a:cubicBezTo>
                    <a:pt x="1" y="1"/>
                    <a:pt x="1" y="2"/>
                    <a:pt x="1" y="2"/>
                  </a:cubicBezTo>
                  <a:cubicBezTo>
                    <a:pt x="0" y="5"/>
                    <a:pt x="0" y="5"/>
                    <a:pt x="0" y="5"/>
                  </a:cubicBezTo>
                  <a:cubicBezTo>
                    <a:pt x="3" y="5"/>
                    <a:pt x="3" y="5"/>
                    <a:pt x="3" y="5"/>
                  </a:cubicBezTo>
                  <a:cubicBezTo>
                    <a:pt x="2" y="2"/>
                    <a:pt x="2" y="2"/>
                    <a:pt x="2" y="2"/>
                  </a:cubicBezTo>
                  <a:cubicBezTo>
                    <a:pt x="2" y="2"/>
                    <a:pt x="2" y="1"/>
                    <a:pt x="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82" name="Freeform 36">
              <a:extLst>
                <a:ext uri="{FF2B5EF4-FFF2-40B4-BE49-F238E27FC236}">
                  <a16:creationId xmlns:a16="http://schemas.microsoft.com/office/drawing/2014/main" id="{62AF7FB2-0090-41F4-856A-948D9BE818BC}"/>
                </a:ext>
              </a:extLst>
            </p:cNvPr>
            <p:cNvSpPr>
              <a:spLocks/>
            </p:cNvSpPr>
            <p:nvPr/>
          </p:nvSpPr>
          <p:spPr bwMode="auto">
            <a:xfrm>
              <a:off x="4522788" y="1971675"/>
              <a:ext cx="11113" cy="15875"/>
            </a:xfrm>
            <a:custGeom>
              <a:avLst/>
              <a:gdLst>
                <a:gd name="T0" fmla="*/ 1 w 3"/>
                <a:gd name="T1" fmla="*/ 0 h 4"/>
                <a:gd name="T2" fmla="*/ 0 w 3"/>
                <a:gd name="T3" fmla="*/ 0 h 4"/>
                <a:gd name="T4" fmla="*/ 0 w 3"/>
                <a:gd name="T5" fmla="*/ 3 h 4"/>
                <a:gd name="T6" fmla="*/ 1 w 3"/>
                <a:gd name="T7" fmla="*/ 4 h 4"/>
                <a:gd name="T8" fmla="*/ 3 w 3"/>
                <a:gd name="T9" fmla="*/ 2 h 4"/>
                <a:gd name="T10" fmla="*/ 1 w 3"/>
                <a:gd name="T11" fmla="*/ 0 h 4"/>
              </a:gdLst>
              <a:ahLst/>
              <a:cxnLst>
                <a:cxn ang="0">
                  <a:pos x="T0" y="T1"/>
                </a:cxn>
                <a:cxn ang="0">
                  <a:pos x="T2" y="T3"/>
                </a:cxn>
                <a:cxn ang="0">
                  <a:pos x="T4" y="T5"/>
                </a:cxn>
                <a:cxn ang="0">
                  <a:pos x="T6" y="T7"/>
                </a:cxn>
                <a:cxn ang="0">
                  <a:pos x="T8" y="T9"/>
                </a:cxn>
                <a:cxn ang="0">
                  <a:pos x="T10" y="T11"/>
                </a:cxn>
              </a:cxnLst>
              <a:rect l="0" t="0" r="r" b="b"/>
              <a:pathLst>
                <a:path w="3" h="4">
                  <a:moveTo>
                    <a:pt x="1" y="0"/>
                  </a:moveTo>
                  <a:cubicBezTo>
                    <a:pt x="1" y="0"/>
                    <a:pt x="0" y="0"/>
                    <a:pt x="0" y="0"/>
                  </a:cubicBezTo>
                  <a:cubicBezTo>
                    <a:pt x="0" y="3"/>
                    <a:pt x="0" y="3"/>
                    <a:pt x="0" y="3"/>
                  </a:cubicBezTo>
                  <a:cubicBezTo>
                    <a:pt x="0" y="4"/>
                    <a:pt x="1" y="4"/>
                    <a:pt x="1" y="4"/>
                  </a:cubicBezTo>
                  <a:cubicBezTo>
                    <a:pt x="2" y="4"/>
                    <a:pt x="3" y="3"/>
                    <a:pt x="3" y="2"/>
                  </a:cubicBezTo>
                  <a:cubicBezTo>
                    <a:pt x="3" y="1"/>
                    <a:pt x="3" y="0"/>
                    <a:pt x="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grpSp>
      <p:grpSp>
        <p:nvGrpSpPr>
          <p:cNvPr id="83" name="组合 82">
            <a:extLst>
              <a:ext uri="{FF2B5EF4-FFF2-40B4-BE49-F238E27FC236}">
                <a16:creationId xmlns:a16="http://schemas.microsoft.com/office/drawing/2014/main" id="{85FCBA66-D96B-45C2-B29A-3BE10867644A}"/>
              </a:ext>
            </a:extLst>
          </p:cNvPr>
          <p:cNvGrpSpPr/>
          <p:nvPr/>
        </p:nvGrpSpPr>
        <p:grpSpPr>
          <a:xfrm>
            <a:off x="4343231" y="2618245"/>
            <a:ext cx="758752" cy="1038648"/>
            <a:chOff x="10171113" y="1519238"/>
            <a:chExt cx="357188" cy="488951"/>
          </a:xfrm>
          <a:solidFill>
            <a:schemeClr val="accent3">
              <a:lumMod val="40000"/>
              <a:lumOff val="60000"/>
            </a:schemeClr>
          </a:solidFill>
        </p:grpSpPr>
        <p:sp>
          <p:nvSpPr>
            <p:cNvPr id="84" name="Rectangle 112">
              <a:extLst>
                <a:ext uri="{FF2B5EF4-FFF2-40B4-BE49-F238E27FC236}">
                  <a16:creationId xmlns:a16="http://schemas.microsoft.com/office/drawing/2014/main" id="{77DA58F5-879A-45F0-BFEB-3C3A8CC5A42B}"/>
                </a:ext>
              </a:extLst>
            </p:cNvPr>
            <p:cNvSpPr>
              <a:spLocks noChangeArrowheads="1"/>
            </p:cNvSpPr>
            <p:nvPr/>
          </p:nvSpPr>
          <p:spPr bwMode="auto">
            <a:xfrm>
              <a:off x="10226675" y="1616076"/>
              <a:ext cx="79375" cy="269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85" name="Rectangle 113">
              <a:extLst>
                <a:ext uri="{FF2B5EF4-FFF2-40B4-BE49-F238E27FC236}">
                  <a16:creationId xmlns:a16="http://schemas.microsoft.com/office/drawing/2014/main" id="{CBF781C0-0DA8-4A0A-AB00-06F393FF3A25}"/>
                </a:ext>
              </a:extLst>
            </p:cNvPr>
            <p:cNvSpPr>
              <a:spLocks noChangeArrowheads="1"/>
            </p:cNvSpPr>
            <p:nvPr/>
          </p:nvSpPr>
          <p:spPr bwMode="auto">
            <a:xfrm>
              <a:off x="10226675" y="1736726"/>
              <a:ext cx="203200"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86" name="Rectangle 114">
              <a:extLst>
                <a:ext uri="{FF2B5EF4-FFF2-40B4-BE49-F238E27FC236}">
                  <a16:creationId xmlns:a16="http://schemas.microsoft.com/office/drawing/2014/main" id="{68F14A50-F5C7-4868-A5D2-533AA90214EE}"/>
                </a:ext>
              </a:extLst>
            </p:cNvPr>
            <p:cNvSpPr>
              <a:spLocks noChangeArrowheads="1"/>
            </p:cNvSpPr>
            <p:nvPr/>
          </p:nvSpPr>
          <p:spPr bwMode="auto">
            <a:xfrm>
              <a:off x="10226675" y="1789113"/>
              <a:ext cx="203200" cy="22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87" name="Rectangle 115">
              <a:extLst>
                <a:ext uri="{FF2B5EF4-FFF2-40B4-BE49-F238E27FC236}">
                  <a16:creationId xmlns:a16="http://schemas.microsoft.com/office/drawing/2014/main" id="{8CFD561C-C78E-4918-B80B-5735653CA227}"/>
                </a:ext>
              </a:extLst>
            </p:cNvPr>
            <p:cNvSpPr>
              <a:spLocks noChangeArrowheads="1"/>
            </p:cNvSpPr>
            <p:nvPr/>
          </p:nvSpPr>
          <p:spPr bwMode="auto">
            <a:xfrm>
              <a:off x="10226675" y="1841501"/>
              <a:ext cx="114300"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88" name="Freeform 116">
              <a:extLst>
                <a:ext uri="{FF2B5EF4-FFF2-40B4-BE49-F238E27FC236}">
                  <a16:creationId xmlns:a16="http://schemas.microsoft.com/office/drawing/2014/main" id="{23A6B2FE-C809-4856-99ED-83C59E6C9534}"/>
                </a:ext>
              </a:extLst>
            </p:cNvPr>
            <p:cNvSpPr>
              <a:spLocks/>
            </p:cNvSpPr>
            <p:nvPr/>
          </p:nvSpPr>
          <p:spPr bwMode="auto">
            <a:xfrm>
              <a:off x="10171113" y="1519238"/>
              <a:ext cx="357188" cy="458788"/>
            </a:xfrm>
            <a:custGeom>
              <a:avLst/>
              <a:gdLst>
                <a:gd name="T0" fmla="*/ 49 w 95"/>
                <a:gd name="T1" fmla="*/ 0 h 122"/>
                <a:gd name="T2" fmla="*/ 19 w 95"/>
                <a:gd name="T3" fmla="*/ 0 h 122"/>
                <a:gd name="T4" fmla="*/ 0 w 95"/>
                <a:gd name="T5" fmla="*/ 19 h 122"/>
                <a:gd name="T6" fmla="*/ 0 w 95"/>
                <a:gd name="T7" fmla="*/ 103 h 122"/>
                <a:gd name="T8" fmla="*/ 19 w 95"/>
                <a:gd name="T9" fmla="*/ 122 h 122"/>
                <a:gd name="T10" fmla="*/ 51 w 95"/>
                <a:gd name="T11" fmla="*/ 122 h 122"/>
                <a:gd name="T12" fmla="*/ 51 w 95"/>
                <a:gd name="T13" fmla="*/ 113 h 122"/>
                <a:gd name="T14" fmla="*/ 19 w 95"/>
                <a:gd name="T15" fmla="*/ 113 h 122"/>
                <a:gd name="T16" fmla="*/ 9 w 95"/>
                <a:gd name="T17" fmla="*/ 103 h 122"/>
                <a:gd name="T18" fmla="*/ 9 w 95"/>
                <a:gd name="T19" fmla="*/ 19 h 122"/>
                <a:gd name="T20" fmla="*/ 19 w 95"/>
                <a:gd name="T21" fmla="*/ 9 h 122"/>
                <a:gd name="T22" fmla="*/ 44 w 95"/>
                <a:gd name="T23" fmla="*/ 9 h 122"/>
                <a:gd name="T24" fmla="*/ 44 w 95"/>
                <a:gd name="T25" fmla="*/ 37 h 122"/>
                <a:gd name="T26" fmla="*/ 59 w 95"/>
                <a:gd name="T27" fmla="*/ 52 h 122"/>
                <a:gd name="T28" fmla="*/ 86 w 95"/>
                <a:gd name="T29" fmla="*/ 52 h 122"/>
                <a:gd name="T30" fmla="*/ 86 w 95"/>
                <a:gd name="T31" fmla="*/ 103 h 122"/>
                <a:gd name="T32" fmla="*/ 80 w 95"/>
                <a:gd name="T33" fmla="*/ 113 h 122"/>
                <a:gd name="T34" fmla="*/ 80 w 95"/>
                <a:gd name="T35" fmla="*/ 122 h 122"/>
                <a:gd name="T36" fmla="*/ 95 w 95"/>
                <a:gd name="T37" fmla="*/ 103 h 122"/>
                <a:gd name="T38" fmla="*/ 95 w 95"/>
                <a:gd name="T39" fmla="*/ 46 h 122"/>
                <a:gd name="T40" fmla="*/ 49 w 95"/>
                <a:gd name="T41"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5" h="122">
                  <a:moveTo>
                    <a:pt x="49" y="0"/>
                  </a:moveTo>
                  <a:cubicBezTo>
                    <a:pt x="19" y="0"/>
                    <a:pt x="19" y="0"/>
                    <a:pt x="19" y="0"/>
                  </a:cubicBezTo>
                  <a:cubicBezTo>
                    <a:pt x="8" y="0"/>
                    <a:pt x="0" y="9"/>
                    <a:pt x="0" y="19"/>
                  </a:cubicBezTo>
                  <a:cubicBezTo>
                    <a:pt x="0" y="103"/>
                    <a:pt x="0" y="103"/>
                    <a:pt x="0" y="103"/>
                  </a:cubicBezTo>
                  <a:cubicBezTo>
                    <a:pt x="0" y="114"/>
                    <a:pt x="8" y="122"/>
                    <a:pt x="19" y="122"/>
                  </a:cubicBezTo>
                  <a:cubicBezTo>
                    <a:pt x="51" y="122"/>
                    <a:pt x="51" y="122"/>
                    <a:pt x="51" y="122"/>
                  </a:cubicBezTo>
                  <a:cubicBezTo>
                    <a:pt x="51" y="113"/>
                    <a:pt x="51" y="113"/>
                    <a:pt x="51" y="113"/>
                  </a:cubicBezTo>
                  <a:cubicBezTo>
                    <a:pt x="19" y="113"/>
                    <a:pt x="19" y="113"/>
                    <a:pt x="19" y="113"/>
                  </a:cubicBezTo>
                  <a:cubicBezTo>
                    <a:pt x="13" y="113"/>
                    <a:pt x="9" y="109"/>
                    <a:pt x="9" y="103"/>
                  </a:cubicBezTo>
                  <a:cubicBezTo>
                    <a:pt x="9" y="19"/>
                    <a:pt x="9" y="19"/>
                    <a:pt x="9" y="19"/>
                  </a:cubicBezTo>
                  <a:cubicBezTo>
                    <a:pt x="9" y="14"/>
                    <a:pt x="13" y="9"/>
                    <a:pt x="19" y="9"/>
                  </a:cubicBezTo>
                  <a:cubicBezTo>
                    <a:pt x="44" y="9"/>
                    <a:pt x="44" y="9"/>
                    <a:pt x="44" y="9"/>
                  </a:cubicBezTo>
                  <a:cubicBezTo>
                    <a:pt x="44" y="37"/>
                    <a:pt x="44" y="37"/>
                    <a:pt x="44" y="37"/>
                  </a:cubicBezTo>
                  <a:cubicBezTo>
                    <a:pt x="44" y="45"/>
                    <a:pt x="50" y="52"/>
                    <a:pt x="59" y="52"/>
                  </a:cubicBezTo>
                  <a:cubicBezTo>
                    <a:pt x="86" y="52"/>
                    <a:pt x="86" y="52"/>
                    <a:pt x="86" y="52"/>
                  </a:cubicBezTo>
                  <a:cubicBezTo>
                    <a:pt x="86" y="103"/>
                    <a:pt x="86" y="103"/>
                    <a:pt x="86" y="103"/>
                  </a:cubicBezTo>
                  <a:cubicBezTo>
                    <a:pt x="86" y="108"/>
                    <a:pt x="83" y="111"/>
                    <a:pt x="80" y="113"/>
                  </a:cubicBezTo>
                  <a:cubicBezTo>
                    <a:pt x="80" y="122"/>
                    <a:pt x="80" y="122"/>
                    <a:pt x="80" y="122"/>
                  </a:cubicBezTo>
                  <a:cubicBezTo>
                    <a:pt x="88" y="120"/>
                    <a:pt x="95" y="113"/>
                    <a:pt x="95" y="103"/>
                  </a:cubicBezTo>
                  <a:cubicBezTo>
                    <a:pt x="95" y="46"/>
                    <a:pt x="95" y="46"/>
                    <a:pt x="95" y="46"/>
                  </a:cubicBez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89" name="Freeform 117">
              <a:extLst>
                <a:ext uri="{FF2B5EF4-FFF2-40B4-BE49-F238E27FC236}">
                  <a16:creationId xmlns:a16="http://schemas.microsoft.com/office/drawing/2014/main" id="{7A881C91-6D74-44C5-AD5C-CF61FABEC7A8}"/>
                </a:ext>
              </a:extLst>
            </p:cNvPr>
            <p:cNvSpPr>
              <a:spLocks/>
            </p:cNvSpPr>
            <p:nvPr/>
          </p:nvSpPr>
          <p:spPr bwMode="auto">
            <a:xfrm>
              <a:off x="10382250" y="1939926"/>
              <a:ext cx="71438" cy="68263"/>
            </a:xfrm>
            <a:custGeom>
              <a:avLst/>
              <a:gdLst>
                <a:gd name="T0" fmla="*/ 18 w 19"/>
                <a:gd name="T1" fmla="*/ 0 h 18"/>
                <a:gd name="T2" fmla="*/ 17 w 19"/>
                <a:gd name="T3" fmla="*/ 1 h 18"/>
                <a:gd name="T4" fmla="*/ 14 w 19"/>
                <a:gd name="T5" fmla="*/ 4 h 18"/>
                <a:gd name="T6" fmla="*/ 13 w 19"/>
                <a:gd name="T7" fmla="*/ 4 h 18"/>
                <a:gd name="T8" fmla="*/ 10 w 19"/>
                <a:gd name="T9" fmla="*/ 3 h 18"/>
                <a:gd name="T10" fmla="*/ 9 w 19"/>
                <a:gd name="T11" fmla="*/ 3 h 18"/>
                <a:gd name="T12" fmla="*/ 8 w 19"/>
                <a:gd name="T13" fmla="*/ 3 h 18"/>
                <a:gd name="T14" fmla="*/ 5 w 19"/>
                <a:gd name="T15" fmla="*/ 4 h 18"/>
                <a:gd name="T16" fmla="*/ 5 w 19"/>
                <a:gd name="T17" fmla="*/ 4 h 18"/>
                <a:gd name="T18" fmla="*/ 4 w 19"/>
                <a:gd name="T19" fmla="*/ 4 h 18"/>
                <a:gd name="T20" fmla="*/ 1 w 19"/>
                <a:gd name="T21" fmla="*/ 1 h 18"/>
                <a:gd name="T22" fmla="*/ 1 w 19"/>
                <a:gd name="T23" fmla="*/ 0 h 18"/>
                <a:gd name="T24" fmla="*/ 0 w 19"/>
                <a:gd name="T25" fmla="*/ 0 h 18"/>
                <a:gd name="T26" fmla="*/ 0 w 19"/>
                <a:gd name="T27" fmla="*/ 0 h 18"/>
                <a:gd name="T28" fmla="*/ 0 w 19"/>
                <a:gd name="T29" fmla="*/ 18 h 18"/>
                <a:gd name="T30" fmla="*/ 9 w 19"/>
                <a:gd name="T31" fmla="*/ 12 h 18"/>
                <a:gd name="T32" fmla="*/ 19 w 19"/>
                <a:gd name="T33" fmla="*/ 18 h 18"/>
                <a:gd name="T34" fmla="*/ 19 w 19"/>
                <a:gd name="T35" fmla="*/ 0 h 18"/>
                <a:gd name="T36" fmla="*/ 18 w 19"/>
                <a:gd name="T37" fmla="*/ 0 h 18"/>
                <a:gd name="T38" fmla="*/ 18 w 19"/>
                <a:gd name="T3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 h="18">
                  <a:moveTo>
                    <a:pt x="18" y="0"/>
                  </a:moveTo>
                  <a:cubicBezTo>
                    <a:pt x="17" y="0"/>
                    <a:pt x="17" y="1"/>
                    <a:pt x="17" y="1"/>
                  </a:cubicBezTo>
                  <a:cubicBezTo>
                    <a:pt x="17" y="2"/>
                    <a:pt x="16" y="4"/>
                    <a:pt x="14" y="4"/>
                  </a:cubicBezTo>
                  <a:cubicBezTo>
                    <a:pt x="14" y="4"/>
                    <a:pt x="13" y="4"/>
                    <a:pt x="13" y="4"/>
                  </a:cubicBezTo>
                  <a:cubicBezTo>
                    <a:pt x="12" y="4"/>
                    <a:pt x="11" y="4"/>
                    <a:pt x="10" y="3"/>
                  </a:cubicBezTo>
                  <a:cubicBezTo>
                    <a:pt x="10" y="3"/>
                    <a:pt x="9" y="3"/>
                    <a:pt x="9" y="3"/>
                  </a:cubicBezTo>
                  <a:cubicBezTo>
                    <a:pt x="9" y="3"/>
                    <a:pt x="9" y="3"/>
                    <a:pt x="8" y="3"/>
                  </a:cubicBezTo>
                  <a:cubicBezTo>
                    <a:pt x="8" y="4"/>
                    <a:pt x="7" y="4"/>
                    <a:pt x="5" y="4"/>
                  </a:cubicBezTo>
                  <a:cubicBezTo>
                    <a:pt x="5" y="4"/>
                    <a:pt x="5" y="4"/>
                    <a:pt x="5" y="4"/>
                  </a:cubicBezTo>
                  <a:cubicBezTo>
                    <a:pt x="5" y="4"/>
                    <a:pt x="5" y="4"/>
                    <a:pt x="4" y="4"/>
                  </a:cubicBezTo>
                  <a:cubicBezTo>
                    <a:pt x="3" y="4"/>
                    <a:pt x="2" y="2"/>
                    <a:pt x="1" y="1"/>
                  </a:cubicBezTo>
                  <a:cubicBezTo>
                    <a:pt x="1" y="1"/>
                    <a:pt x="1" y="0"/>
                    <a:pt x="1" y="0"/>
                  </a:cubicBezTo>
                  <a:cubicBezTo>
                    <a:pt x="1" y="0"/>
                    <a:pt x="0" y="0"/>
                    <a:pt x="0" y="0"/>
                  </a:cubicBezTo>
                  <a:cubicBezTo>
                    <a:pt x="0" y="0"/>
                    <a:pt x="0" y="0"/>
                    <a:pt x="0" y="0"/>
                  </a:cubicBezTo>
                  <a:cubicBezTo>
                    <a:pt x="0" y="18"/>
                    <a:pt x="0" y="18"/>
                    <a:pt x="0" y="18"/>
                  </a:cubicBezTo>
                  <a:cubicBezTo>
                    <a:pt x="9" y="12"/>
                    <a:pt x="9" y="12"/>
                    <a:pt x="9" y="12"/>
                  </a:cubicBezTo>
                  <a:cubicBezTo>
                    <a:pt x="19" y="18"/>
                    <a:pt x="19" y="18"/>
                    <a:pt x="19" y="18"/>
                  </a:cubicBezTo>
                  <a:cubicBezTo>
                    <a:pt x="19" y="0"/>
                    <a:pt x="19" y="0"/>
                    <a:pt x="19" y="0"/>
                  </a:cubicBezTo>
                  <a:cubicBezTo>
                    <a:pt x="19" y="0"/>
                    <a:pt x="18" y="0"/>
                    <a:pt x="18" y="0"/>
                  </a:cubicBezTo>
                  <a:cubicBezTo>
                    <a:pt x="18" y="0"/>
                    <a:pt x="18" y="0"/>
                    <a:pt x="1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90" name="Oval 118">
              <a:extLst>
                <a:ext uri="{FF2B5EF4-FFF2-40B4-BE49-F238E27FC236}">
                  <a16:creationId xmlns:a16="http://schemas.microsoft.com/office/drawing/2014/main" id="{6B84D60C-6635-4830-81F1-CA06824EDB21}"/>
                </a:ext>
              </a:extLst>
            </p:cNvPr>
            <p:cNvSpPr>
              <a:spLocks noChangeArrowheads="1"/>
            </p:cNvSpPr>
            <p:nvPr/>
          </p:nvSpPr>
          <p:spPr bwMode="auto">
            <a:xfrm>
              <a:off x="10393363" y="1876426"/>
              <a:ext cx="44450" cy="412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91" name="Freeform 119">
              <a:extLst>
                <a:ext uri="{FF2B5EF4-FFF2-40B4-BE49-F238E27FC236}">
                  <a16:creationId xmlns:a16="http://schemas.microsoft.com/office/drawing/2014/main" id="{680A5E3A-F0A8-4CC5-877F-BF481D87EA5A}"/>
                </a:ext>
              </a:extLst>
            </p:cNvPr>
            <p:cNvSpPr>
              <a:spLocks noEditPoints="1"/>
            </p:cNvSpPr>
            <p:nvPr/>
          </p:nvSpPr>
          <p:spPr bwMode="auto">
            <a:xfrm>
              <a:off x="10366375" y="1846263"/>
              <a:ext cx="101600" cy="101600"/>
            </a:xfrm>
            <a:custGeom>
              <a:avLst/>
              <a:gdLst>
                <a:gd name="T0" fmla="*/ 24 w 27"/>
                <a:gd name="T1" fmla="*/ 10 h 27"/>
                <a:gd name="T2" fmla="*/ 24 w 27"/>
                <a:gd name="T3" fmla="*/ 6 h 27"/>
                <a:gd name="T4" fmla="*/ 20 w 27"/>
                <a:gd name="T5" fmla="*/ 4 h 27"/>
                <a:gd name="T6" fmla="*/ 18 w 27"/>
                <a:gd name="T7" fmla="*/ 1 h 27"/>
                <a:gd name="T8" fmla="*/ 13 w 27"/>
                <a:gd name="T9" fmla="*/ 2 h 27"/>
                <a:gd name="T10" fmla="*/ 9 w 27"/>
                <a:gd name="T11" fmla="*/ 1 h 27"/>
                <a:gd name="T12" fmla="*/ 6 w 27"/>
                <a:gd name="T13" fmla="*/ 4 h 27"/>
                <a:gd name="T14" fmla="*/ 2 w 27"/>
                <a:gd name="T15" fmla="*/ 6 h 27"/>
                <a:gd name="T16" fmla="*/ 2 w 27"/>
                <a:gd name="T17" fmla="*/ 10 h 27"/>
                <a:gd name="T18" fmla="*/ 0 w 27"/>
                <a:gd name="T19" fmla="*/ 14 h 27"/>
                <a:gd name="T20" fmla="*/ 2 w 27"/>
                <a:gd name="T21" fmla="*/ 17 h 27"/>
                <a:gd name="T22" fmla="*/ 2 w 27"/>
                <a:gd name="T23" fmla="*/ 22 h 27"/>
                <a:gd name="T24" fmla="*/ 6 w 27"/>
                <a:gd name="T25" fmla="*/ 23 h 27"/>
                <a:gd name="T26" fmla="*/ 9 w 27"/>
                <a:gd name="T27" fmla="*/ 27 h 27"/>
                <a:gd name="T28" fmla="*/ 13 w 27"/>
                <a:gd name="T29" fmla="*/ 25 h 27"/>
                <a:gd name="T30" fmla="*/ 18 w 27"/>
                <a:gd name="T31" fmla="*/ 27 h 27"/>
                <a:gd name="T32" fmla="*/ 20 w 27"/>
                <a:gd name="T33" fmla="*/ 23 h 27"/>
                <a:gd name="T34" fmla="*/ 24 w 27"/>
                <a:gd name="T35" fmla="*/ 22 h 27"/>
                <a:gd name="T36" fmla="*/ 24 w 27"/>
                <a:gd name="T37" fmla="*/ 17 h 27"/>
                <a:gd name="T38" fmla="*/ 27 w 27"/>
                <a:gd name="T39" fmla="*/ 14 h 27"/>
                <a:gd name="T40" fmla="*/ 24 w 27"/>
                <a:gd name="T41" fmla="*/ 10 h 27"/>
                <a:gd name="T42" fmla="*/ 13 w 27"/>
                <a:gd name="T43" fmla="*/ 21 h 27"/>
                <a:gd name="T44" fmla="*/ 6 w 27"/>
                <a:gd name="T45" fmla="*/ 14 h 27"/>
                <a:gd name="T46" fmla="*/ 13 w 27"/>
                <a:gd name="T47" fmla="*/ 6 h 27"/>
                <a:gd name="T48" fmla="*/ 20 w 27"/>
                <a:gd name="T49" fmla="*/ 14 h 27"/>
                <a:gd name="T50" fmla="*/ 13 w 27"/>
                <a:gd name="T51" fmla="*/ 2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 h="27">
                  <a:moveTo>
                    <a:pt x="24" y="10"/>
                  </a:moveTo>
                  <a:cubicBezTo>
                    <a:pt x="24" y="9"/>
                    <a:pt x="25" y="7"/>
                    <a:pt x="24" y="6"/>
                  </a:cubicBezTo>
                  <a:cubicBezTo>
                    <a:pt x="24" y="4"/>
                    <a:pt x="21" y="5"/>
                    <a:pt x="20" y="4"/>
                  </a:cubicBezTo>
                  <a:cubicBezTo>
                    <a:pt x="19" y="3"/>
                    <a:pt x="19" y="1"/>
                    <a:pt x="18" y="1"/>
                  </a:cubicBezTo>
                  <a:cubicBezTo>
                    <a:pt x="16" y="0"/>
                    <a:pt x="15" y="2"/>
                    <a:pt x="13" y="2"/>
                  </a:cubicBezTo>
                  <a:cubicBezTo>
                    <a:pt x="12" y="2"/>
                    <a:pt x="10" y="0"/>
                    <a:pt x="9" y="1"/>
                  </a:cubicBezTo>
                  <a:cubicBezTo>
                    <a:pt x="8" y="1"/>
                    <a:pt x="7" y="3"/>
                    <a:pt x="6" y="4"/>
                  </a:cubicBezTo>
                  <a:cubicBezTo>
                    <a:pt x="5" y="5"/>
                    <a:pt x="3" y="4"/>
                    <a:pt x="2" y="6"/>
                  </a:cubicBezTo>
                  <a:cubicBezTo>
                    <a:pt x="1" y="7"/>
                    <a:pt x="3" y="9"/>
                    <a:pt x="2" y="10"/>
                  </a:cubicBezTo>
                  <a:cubicBezTo>
                    <a:pt x="2" y="11"/>
                    <a:pt x="0" y="12"/>
                    <a:pt x="0" y="14"/>
                  </a:cubicBezTo>
                  <a:cubicBezTo>
                    <a:pt x="0" y="15"/>
                    <a:pt x="2" y="16"/>
                    <a:pt x="2" y="17"/>
                  </a:cubicBezTo>
                  <a:cubicBezTo>
                    <a:pt x="3" y="18"/>
                    <a:pt x="1" y="21"/>
                    <a:pt x="2" y="22"/>
                  </a:cubicBezTo>
                  <a:cubicBezTo>
                    <a:pt x="3" y="23"/>
                    <a:pt x="5" y="22"/>
                    <a:pt x="6" y="23"/>
                  </a:cubicBezTo>
                  <a:cubicBezTo>
                    <a:pt x="7" y="24"/>
                    <a:pt x="8" y="26"/>
                    <a:pt x="9" y="27"/>
                  </a:cubicBezTo>
                  <a:cubicBezTo>
                    <a:pt x="10" y="27"/>
                    <a:pt x="12" y="25"/>
                    <a:pt x="13" y="25"/>
                  </a:cubicBezTo>
                  <a:cubicBezTo>
                    <a:pt x="15" y="25"/>
                    <a:pt x="16" y="27"/>
                    <a:pt x="18" y="27"/>
                  </a:cubicBezTo>
                  <a:cubicBezTo>
                    <a:pt x="19" y="26"/>
                    <a:pt x="19" y="24"/>
                    <a:pt x="20" y="23"/>
                  </a:cubicBezTo>
                  <a:cubicBezTo>
                    <a:pt x="21" y="22"/>
                    <a:pt x="24" y="23"/>
                    <a:pt x="24" y="22"/>
                  </a:cubicBezTo>
                  <a:cubicBezTo>
                    <a:pt x="25" y="21"/>
                    <a:pt x="24" y="18"/>
                    <a:pt x="24" y="17"/>
                  </a:cubicBezTo>
                  <a:cubicBezTo>
                    <a:pt x="25" y="16"/>
                    <a:pt x="27" y="15"/>
                    <a:pt x="27" y="14"/>
                  </a:cubicBezTo>
                  <a:cubicBezTo>
                    <a:pt x="27" y="12"/>
                    <a:pt x="25" y="11"/>
                    <a:pt x="24" y="10"/>
                  </a:cubicBezTo>
                  <a:close/>
                  <a:moveTo>
                    <a:pt x="13" y="21"/>
                  </a:moveTo>
                  <a:cubicBezTo>
                    <a:pt x="9" y="21"/>
                    <a:pt x="6" y="18"/>
                    <a:pt x="6" y="14"/>
                  </a:cubicBezTo>
                  <a:cubicBezTo>
                    <a:pt x="6" y="10"/>
                    <a:pt x="9" y="6"/>
                    <a:pt x="13" y="6"/>
                  </a:cubicBezTo>
                  <a:cubicBezTo>
                    <a:pt x="17" y="6"/>
                    <a:pt x="20" y="10"/>
                    <a:pt x="20" y="14"/>
                  </a:cubicBezTo>
                  <a:cubicBezTo>
                    <a:pt x="20" y="18"/>
                    <a:pt x="17" y="21"/>
                    <a:pt x="13"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grpSp>
      <p:grpSp>
        <p:nvGrpSpPr>
          <p:cNvPr id="92" name="组合 91">
            <a:extLst>
              <a:ext uri="{FF2B5EF4-FFF2-40B4-BE49-F238E27FC236}">
                <a16:creationId xmlns:a16="http://schemas.microsoft.com/office/drawing/2014/main" id="{6972596E-41BC-44D1-A609-1943036E0935}"/>
              </a:ext>
            </a:extLst>
          </p:cNvPr>
          <p:cNvGrpSpPr/>
          <p:nvPr/>
        </p:nvGrpSpPr>
        <p:grpSpPr>
          <a:xfrm>
            <a:off x="6757270" y="2665764"/>
            <a:ext cx="937085" cy="943615"/>
            <a:chOff x="9009063" y="3759201"/>
            <a:chExt cx="455613" cy="458788"/>
          </a:xfrm>
          <a:solidFill>
            <a:schemeClr val="accent3">
              <a:lumMod val="40000"/>
              <a:lumOff val="60000"/>
            </a:schemeClr>
          </a:solidFill>
        </p:grpSpPr>
        <p:sp>
          <p:nvSpPr>
            <p:cNvPr id="93" name="Rectangle 140">
              <a:extLst>
                <a:ext uri="{FF2B5EF4-FFF2-40B4-BE49-F238E27FC236}">
                  <a16:creationId xmlns:a16="http://schemas.microsoft.com/office/drawing/2014/main" id="{7EFC2E5F-AC64-4DE3-8F9D-904FFF44F44E}"/>
                </a:ext>
              </a:extLst>
            </p:cNvPr>
            <p:cNvSpPr>
              <a:spLocks noChangeArrowheads="1"/>
            </p:cNvSpPr>
            <p:nvPr/>
          </p:nvSpPr>
          <p:spPr bwMode="auto">
            <a:xfrm>
              <a:off x="9099550" y="4033838"/>
              <a:ext cx="269875" cy="238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94" name="Rectangle 141">
              <a:extLst>
                <a:ext uri="{FF2B5EF4-FFF2-40B4-BE49-F238E27FC236}">
                  <a16:creationId xmlns:a16="http://schemas.microsoft.com/office/drawing/2014/main" id="{C0A9E4E1-6FCE-4B7D-BE4A-112BA294747A}"/>
                </a:ext>
              </a:extLst>
            </p:cNvPr>
            <p:cNvSpPr>
              <a:spLocks noChangeArrowheads="1"/>
            </p:cNvSpPr>
            <p:nvPr/>
          </p:nvSpPr>
          <p:spPr bwMode="auto">
            <a:xfrm>
              <a:off x="9099550" y="3944938"/>
              <a:ext cx="52388" cy="777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95" name="Rectangle 142">
              <a:extLst>
                <a:ext uri="{FF2B5EF4-FFF2-40B4-BE49-F238E27FC236}">
                  <a16:creationId xmlns:a16="http://schemas.microsoft.com/office/drawing/2014/main" id="{CFD5FA43-B541-47BD-8C90-A3C39124DEC0}"/>
                </a:ext>
              </a:extLst>
            </p:cNvPr>
            <p:cNvSpPr>
              <a:spLocks noChangeArrowheads="1"/>
            </p:cNvSpPr>
            <p:nvPr/>
          </p:nvSpPr>
          <p:spPr bwMode="auto">
            <a:xfrm>
              <a:off x="9174163" y="3906838"/>
              <a:ext cx="52388" cy="115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96" name="Rectangle 143">
              <a:extLst>
                <a:ext uri="{FF2B5EF4-FFF2-40B4-BE49-F238E27FC236}">
                  <a16:creationId xmlns:a16="http://schemas.microsoft.com/office/drawing/2014/main" id="{E1F64806-78B4-463B-AF2F-D477751453FF}"/>
                </a:ext>
              </a:extLst>
            </p:cNvPr>
            <p:cNvSpPr>
              <a:spLocks noChangeArrowheads="1"/>
            </p:cNvSpPr>
            <p:nvPr/>
          </p:nvSpPr>
          <p:spPr bwMode="auto">
            <a:xfrm>
              <a:off x="9245600" y="3860801"/>
              <a:ext cx="52388" cy="1619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97" name="Rectangle 144">
              <a:extLst>
                <a:ext uri="{FF2B5EF4-FFF2-40B4-BE49-F238E27FC236}">
                  <a16:creationId xmlns:a16="http://schemas.microsoft.com/office/drawing/2014/main" id="{FB42E438-C3A8-4CEE-A4C3-C413CDC50B29}"/>
                </a:ext>
              </a:extLst>
            </p:cNvPr>
            <p:cNvSpPr>
              <a:spLocks noChangeArrowheads="1"/>
            </p:cNvSpPr>
            <p:nvPr/>
          </p:nvSpPr>
          <p:spPr bwMode="auto">
            <a:xfrm>
              <a:off x="9321800" y="3921126"/>
              <a:ext cx="52388" cy="101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98" name="Freeform 145">
              <a:extLst>
                <a:ext uri="{FF2B5EF4-FFF2-40B4-BE49-F238E27FC236}">
                  <a16:creationId xmlns:a16="http://schemas.microsoft.com/office/drawing/2014/main" id="{C5FCB519-9A0C-46DB-B058-2FFC9F45E1EA}"/>
                </a:ext>
              </a:extLst>
            </p:cNvPr>
            <p:cNvSpPr>
              <a:spLocks noEditPoints="1"/>
            </p:cNvSpPr>
            <p:nvPr/>
          </p:nvSpPr>
          <p:spPr bwMode="auto">
            <a:xfrm>
              <a:off x="9009063" y="3759201"/>
              <a:ext cx="455613" cy="365125"/>
            </a:xfrm>
            <a:custGeom>
              <a:avLst/>
              <a:gdLst>
                <a:gd name="T0" fmla="*/ 105 w 121"/>
                <a:gd name="T1" fmla="*/ 6 h 97"/>
                <a:gd name="T2" fmla="*/ 81 w 121"/>
                <a:gd name="T3" fmla="*/ 6 h 97"/>
                <a:gd name="T4" fmla="*/ 73 w 121"/>
                <a:gd name="T5" fmla="*/ 0 h 97"/>
                <a:gd name="T6" fmla="*/ 48 w 121"/>
                <a:gd name="T7" fmla="*/ 0 h 97"/>
                <a:gd name="T8" fmla="*/ 40 w 121"/>
                <a:gd name="T9" fmla="*/ 6 h 97"/>
                <a:gd name="T10" fmla="*/ 16 w 121"/>
                <a:gd name="T11" fmla="*/ 6 h 97"/>
                <a:gd name="T12" fmla="*/ 0 w 121"/>
                <a:gd name="T13" fmla="*/ 23 h 97"/>
                <a:gd name="T14" fmla="*/ 0 w 121"/>
                <a:gd name="T15" fmla="*/ 81 h 97"/>
                <a:gd name="T16" fmla="*/ 16 w 121"/>
                <a:gd name="T17" fmla="*/ 97 h 97"/>
                <a:gd name="T18" fmla="*/ 105 w 121"/>
                <a:gd name="T19" fmla="*/ 97 h 97"/>
                <a:gd name="T20" fmla="*/ 121 w 121"/>
                <a:gd name="T21" fmla="*/ 81 h 97"/>
                <a:gd name="T22" fmla="*/ 121 w 121"/>
                <a:gd name="T23" fmla="*/ 23 h 97"/>
                <a:gd name="T24" fmla="*/ 105 w 121"/>
                <a:gd name="T25" fmla="*/ 6 h 97"/>
                <a:gd name="T26" fmla="*/ 111 w 121"/>
                <a:gd name="T27" fmla="*/ 81 h 97"/>
                <a:gd name="T28" fmla="*/ 105 w 121"/>
                <a:gd name="T29" fmla="*/ 87 h 97"/>
                <a:gd name="T30" fmla="*/ 16 w 121"/>
                <a:gd name="T31" fmla="*/ 87 h 97"/>
                <a:gd name="T32" fmla="*/ 10 w 121"/>
                <a:gd name="T33" fmla="*/ 81 h 97"/>
                <a:gd name="T34" fmla="*/ 10 w 121"/>
                <a:gd name="T35" fmla="*/ 23 h 97"/>
                <a:gd name="T36" fmla="*/ 16 w 121"/>
                <a:gd name="T37" fmla="*/ 17 h 97"/>
                <a:gd name="T38" fmla="*/ 105 w 121"/>
                <a:gd name="T39" fmla="*/ 17 h 97"/>
                <a:gd name="T40" fmla="*/ 111 w 121"/>
                <a:gd name="T41" fmla="*/ 23 h 97"/>
                <a:gd name="T42" fmla="*/ 111 w 121"/>
                <a:gd name="T43" fmla="*/ 8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1" h="97">
                  <a:moveTo>
                    <a:pt x="105" y="6"/>
                  </a:moveTo>
                  <a:cubicBezTo>
                    <a:pt x="81" y="6"/>
                    <a:pt x="81" y="6"/>
                    <a:pt x="81" y="6"/>
                  </a:cubicBezTo>
                  <a:cubicBezTo>
                    <a:pt x="81" y="2"/>
                    <a:pt x="77" y="0"/>
                    <a:pt x="73" y="0"/>
                  </a:cubicBezTo>
                  <a:cubicBezTo>
                    <a:pt x="48" y="0"/>
                    <a:pt x="48" y="0"/>
                    <a:pt x="48" y="0"/>
                  </a:cubicBezTo>
                  <a:cubicBezTo>
                    <a:pt x="44" y="0"/>
                    <a:pt x="40" y="2"/>
                    <a:pt x="40" y="6"/>
                  </a:cubicBezTo>
                  <a:cubicBezTo>
                    <a:pt x="16" y="6"/>
                    <a:pt x="16" y="6"/>
                    <a:pt x="16" y="6"/>
                  </a:cubicBezTo>
                  <a:cubicBezTo>
                    <a:pt x="7" y="6"/>
                    <a:pt x="0" y="14"/>
                    <a:pt x="0" y="23"/>
                  </a:cubicBezTo>
                  <a:cubicBezTo>
                    <a:pt x="0" y="81"/>
                    <a:pt x="0" y="81"/>
                    <a:pt x="0" y="81"/>
                  </a:cubicBezTo>
                  <a:cubicBezTo>
                    <a:pt x="0" y="90"/>
                    <a:pt x="7" y="97"/>
                    <a:pt x="16" y="97"/>
                  </a:cubicBezTo>
                  <a:cubicBezTo>
                    <a:pt x="105" y="97"/>
                    <a:pt x="105" y="97"/>
                    <a:pt x="105" y="97"/>
                  </a:cubicBezTo>
                  <a:cubicBezTo>
                    <a:pt x="114" y="97"/>
                    <a:pt x="121" y="90"/>
                    <a:pt x="121" y="81"/>
                  </a:cubicBezTo>
                  <a:cubicBezTo>
                    <a:pt x="121" y="23"/>
                    <a:pt x="121" y="23"/>
                    <a:pt x="121" y="23"/>
                  </a:cubicBezTo>
                  <a:cubicBezTo>
                    <a:pt x="121" y="14"/>
                    <a:pt x="114" y="6"/>
                    <a:pt x="105" y="6"/>
                  </a:cubicBezTo>
                  <a:close/>
                  <a:moveTo>
                    <a:pt x="111" y="81"/>
                  </a:moveTo>
                  <a:cubicBezTo>
                    <a:pt x="111" y="84"/>
                    <a:pt x="108" y="87"/>
                    <a:pt x="105" y="87"/>
                  </a:cubicBezTo>
                  <a:cubicBezTo>
                    <a:pt x="16" y="87"/>
                    <a:pt x="16" y="87"/>
                    <a:pt x="16" y="87"/>
                  </a:cubicBezTo>
                  <a:cubicBezTo>
                    <a:pt x="13" y="87"/>
                    <a:pt x="10" y="84"/>
                    <a:pt x="10" y="81"/>
                  </a:cubicBezTo>
                  <a:cubicBezTo>
                    <a:pt x="10" y="23"/>
                    <a:pt x="10" y="23"/>
                    <a:pt x="10" y="23"/>
                  </a:cubicBezTo>
                  <a:cubicBezTo>
                    <a:pt x="10" y="20"/>
                    <a:pt x="13" y="17"/>
                    <a:pt x="16" y="17"/>
                  </a:cubicBezTo>
                  <a:cubicBezTo>
                    <a:pt x="105" y="17"/>
                    <a:pt x="105" y="17"/>
                    <a:pt x="105" y="17"/>
                  </a:cubicBezTo>
                  <a:cubicBezTo>
                    <a:pt x="108" y="17"/>
                    <a:pt x="111" y="20"/>
                    <a:pt x="111" y="23"/>
                  </a:cubicBezTo>
                  <a:lnTo>
                    <a:pt x="111"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99" name="Freeform 146">
              <a:extLst>
                <a:ext uri="{FF2B5EF4-FFF2-40B4-BE49-F238E27FC236}">
                  <a16:creationId xmlns:a16="http://schemas.microsoft.com/office/drawing/2014/main" id="{B7EC13B0-7050-45FE-B45E-406C65A197F2}"/>
                </a:ext>
              </a:extLst>
            </p:cNvPr>
            <p:cNvSpPr>
              <a:spLocks/>
            </p:cNvSpPr>
            <p:nvPr/>
          </p:nvSpPr>
          <p:spPr bwMode="auto">
            <a:xfrm>
              <a:off x="9069388" y="4143376"/>
              <a:ext cx="79375" cy="74613"/>
            </a:xfrm>
            <a:custGeom>
              <a:avLst/>
              <a:gdLst>
                <a:gd name="T0" fmla="*/ 2 w 21"/>
                <a:gd name="T1" fmla="*/ 13 h 20"/>
                <a:gd name="T2" fmla="*/ 4 w 21"/>
                <a:gd name="T3" fmla="*/ 20 h 20"/>
                <a:gd name="T4" fmla="*/ 6 w 21"/>
                <a:gd name="T5" fmla="*/ 20 h 20"/>
                <a:gd name="T6" fmla="*/ 11 w 21"/>
                <a:gd name="T7" fmla="*/ 18 h 20"/>
                <a:gd name="T8" fmla="*/ 21 w 21"/>
                <a:gd name="T9" fmla="*/ 0 h 20"/>
                <a:gd name="T10" fmla="*/ 9 w 21"/>
                <a:gd name="T11" fmla="*/ 0 h 20"/>
                <a:gd name="T12" fmla="*/ 2 w 21"/>
                <a:gd name="T13" fmla="*/ 13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2" y="13"/>
                  </a:moveTo>
                  <a:cubicBezTo>
                    <a:pt x="0" y="15"/>
                    <a:pt x="1" y="18"/>
                    <a:pt x="4" y="20"/>
                  </a:cubicBezTo>
                  <a:cubicBezTo>
                    <a:pt x="4" y="20"/>
                    <a:pt x="5" y="20"/>
                    <a:pt x="6" y="20"/>
                  </a:cubicBezTo>
                  <a:cubicBezTo>
                    <a:pt x="8" y="20"/>
                    <a:pt x="10" y="19"/>
                    <a:pt x="11" y="18"/>
                  </a:cubicBezTo>
                  <a:cubicBezTo>
                    <a:pt x="21" y="0"/>
                    <a:pt x="21" y="0"/>
                    <a:pt x="21" y="0"/>
                  </a:cubicBezTo>
                  <a:cubicBezTo>
                    <a:pt x="9" y="0"/>
                    <a:pt x="9" y="0"/>
                    <a:pt x="9" y="0"/>
                  </a:cubicBezTo>
                  <a:lnTo>
                    <a:pt x="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100" name="Freeform 147">
              <a:extLst>
                <a:ext uri="{FF2B5EF4-FFF2-40B4-BE49-F238E27FC236}">
                  <a16:creationId xmlns:a16="http://schemas.microsoft.com/office/drawing/2014/main" id="{F8C67953-F2C2-47D9-9CF9-D182EA1F4D7B}"/>
                </a:ext>
              </a:extLst>
            </p:cNvPr>
            <p:cNvSpPr>
              <a:spLocks/>
            </p:cNvSpPr>
            <p:nvPr/>
          </p:nvSpPr>
          <p:spPr bwMode="auto">
            <a:xfrm>
              <a:off x="9324975" y="4143376"/>
              <a:ext cx="79375" cy="74613"/>
            </a:xfrm>
            <a:custGeom>
              <a:avLst/>
              <a:gdLst>
                <a:gd name="T0" fmla="*/ 12 w 21"/>
                <a:gd name="T1" fmla="*/ 0 h 20"/>
                <a:gd name="T2" fmla="*/ 0 w 21"/>
                <a:gd name="T3" fmla="*/ 0 h 20"/>
                <a:gd name="T4" fmla="*/ 10 w 21"/>
                <a:gd name="T5" fmla="*/ 18 h 20"/>
                <a:gd name="T6" fmla="*/ 15 w 21"/>
                <a:gd name="T7" fmla="*/ 20 h 20"/>
                <a:gd name="T8" fmla="*/ 17 w 21"/>
                <a:gd name="T9" fmla="*/ 20 h 20"/>
                <a:gd name="T10" fmla="*/ 19 w 21"/>
                <a:gd name="T11" fmla="*/ 13 h 20"/>
                <a:gd name="T12" fmla="*/ 12 w 21"/>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12" y="0"/>
                  </a:moveTo>
                  <a:cubicBezTo>
                    <a:pt x="0" y="0"/>
                    <a:pt x="0" y="0"/>
                    <a:pt x="0" y="0"/>
                  </a:cubicBezTo>
                  <a:cubicBezTo>
                    <a:pt x="10" y="18"/>
                    <a:pt x="10" y="18"/>
                    <a:pt x="10" y="18"/>
                  </a:cubicBezTo>
                  <a:cubicBezTo>
                    <a:pt x="11" y="19"/>
                    <a:pt x="13" y="20"/>
                    <a:pt x="15" y="20"/>
                  </a:cubicBezTo>
                  <a:cubicBezTo>
                    <a:pt x="16" y="20"/>
                    <a:pt x="17" y="20"/>
                    <a:pt x="17" y="20"/>
                  </a:cubicBezTo>
                  <a:cubicBezTo>
                    <a:pt x="20" y="18"/>
                    <a:pt x="21" y="15"/>
                    <a:pt x="19" y="13"/>
                  </a:cubicBez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grpSp>
      <p:grpSp>
        <p:nvGrpSpPr>
          <p:cNvPr id="101" name="组合 100">
            <a:extLst>
              <a:ext uri="{FF2B5EF4-FFF2-40B4-BE49-F238E27FC236}">
                <a16:creationId xmlns:a16="http://schemas.microsoft.com/office/drawing/2014/main" id="{6FC2C2D1-6524-464D-950F-D79D9D730129}"/>
              </a:ext>
            </a:extLst>
          </p:cNvPr>
          <p:cNvGrpSpPr/>
          <p:nvPr/>
        </p:nvGrpSpPr>
        <p:grpSpPr>
          <a:xfrm>
            <a:off x="9466510" y="2642883"/>
            <a:ext cx="951325" cy="989377"/>
            <a:chOff x="7907338" y="4873626"/>
            <a:chExt cx="436563" cy="454025"/>
          </a:xfrm>
          <a:solidFill>
            <a:schemeClr val="accent3">
              <a:lumMod val="40000"/>
              <a:lumOff val="60000"/>
            </a:schemeClr>
          </a:solidFill>
        </p:grpSpPr>
        <p:sp>
          <p:nvSpPr>
            <p:cNvPr id="103" name="Freeform 152">
              <a:extLst>
                <a:ext uri="{FF2B5EF4-FFF2-40B4-BE49-F238E27FC236}">
                  <a16:creationId xmlns:a16="http://schemas.microsoft.com/office/drawing/2014/main" id="{4EB6BAE1-11F3-4547-8E5C-3A0D33DF3608}"/>
                </a:ext>
              </a:extLst>
            </p:cNvPr>
            <p:cNvSpPr>
              <a:spLocks/>
            </p:cNvSpPr>
            <p:nvPr/>
          </p:nvSpPr>
          <p:spPr bwMode="auto">
            <a:xfrm>
              <a:off x="7907338" y="5137151"/>
              <a:ext cx="173038" cy="171450"/>
            </a:xfrm>
            <a:custGeom>
              <a:avLst/>
              <a:gdLst>
                <a:gd name="T0" fmla="*/ 109 w 109"/>
                <a:gd name="T1" fmla="*/ 56 h 108"/>
                <a:gd name="T2" fmla="*/ 0 w 109"/>
                <a:gd name="T3" fmla="*/ 108 h 108"/>
                <a:gd name="T4" fmla="*/ 52 w 109"/>
                <a:gd name="T5" fmla="*/ 0 h 108"/>
                <a:gd name="T6" fmla="*/ 109 w 109"/>
                <a:gd name="T7" fmla="*/ 56 h 108"/>
              </a:gdLst>
              <a:ahLst/>
              <a:cxnLst>
                <a:cxn ang="0">
                  <a:pos x="T0" y="T1"/>
                </a:cxn>
                <a:cxn ang="0">
                  <a:pos x="T2" y="T3"/>
                </a:cxn>
                <a:cxn ang="0">
                  <a:pos x="T4" y="T5"/>
                </a:cxn>
                <a:cxn ang="0">
                  <a:pos x="T6" y="T7"/>
                </a:cxn>
              </a:cxnLst>
              <a:rect l="0" t="0" r="r" b="b"/>
              <a:pathLst>
                <a:path w="109" h="108">
                  <a:moveTo>
                    <a:pt x="109" y="56"/>
                  </a:moveTo>
                  <a:lnTo>
                    <a:pt x="0" y="108"/>
                  </a:lnTo>
                  <a:lnTo>
                    <a:pt x="52" y="0"/>
                  </a:lnTo>
                  <a:lnTo>
                    <a:pt x="109"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110" name="Freeform 153">
              <a:extLst>
                <a:ext uri="{FF2B5EF4-FFF2-40B4-BE49-F238E27FC236}">
                  <a16:creationId xmlns:a16="http://schemas.microsoft.com/office/drawing/2014/main" id="{5BD22D01-84B5-4D70-B7FE-0211FF6146C3}"/>
                </a:ext>
              </a:extLst>
            </p:cNvPr>
            <p:cNvSpPr>
              <a:spLocks/>
            </p:cNvSpPr>
            <p:nvPr/>
          </p:nvSpPr>
          <p:spPr bwMode="auto">
            <a:xfrm>
              <a:off x="8215313" y="4873626"/>
              <a:ext cx="128588" cy="127000"/>
            </a:xfrm>
            <a:custGeom>
              <a:avLst/>
              <a:gdLst>
                <a:gd name="T0" fmla="*/ 24 w 34"/>
                <a:gd name="T1" fmla="*/ 34 h 34"/>
                <a:gd name="T2" fmla="*/ 0 w 34"/>
                <a:gd name="T3" fmla="*/ 10 h 34"/>
                <a:gd name="T4" fmla="*/ 7 w 34"/>
                <a:gd name="T5" fmla="*/ 3 h 34"/>
                <a:gd name="T6" fmla="*/ 18 w 34"/>
                <a:gd name="T7" fmla="*/ 3 h 34"/>
                <a:gd name="T8" fmla="*/ 31 w 34"/>
                <a:gd name="T9" fmla="*/ 16 h 34"/>
                <a:gd name="T10" fmla="*/ 31 w 34"/>
                <a:gd name="T11" fmla="*/ 27 h 34"/>
                <a:gd name="T12" fmla="*/ 24 w 34"/>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34" h="34">
                  <a:moveTo>
                    <a:pt x="24" y="34"/>
                  </a:moveTo>
                  <a:cubicBezTo>
                    <a:pt x="0" y="10"/>
                    <a:pt x="0" y="10"/>
                    <a:pt x="0" y="10"/>
                  </a:cubicBezTo>
                  <a:cubicBezTo>
                    <a:pt x="7" y="3"/>
                    <a:pt x="7" y="3"/>
                    <a:pt x="7" y="3"/>
                  </a:cubicBezTo>
                  <a:cubicBezTo>
                    <a:pt x="10" y="0"/>
                    <a:pt x="15" y="0"/>
                    <a:pt x="18" y="3"/>
                  </a:cubicBezTo>
                  <a:cubicBezTo>
                    <a:pt x="31" y="16"/>
                    <a:pt x="31" y="16"/>
                    <a:pt x="31" y="16"/>
                  </a:cubicBezTo>
                  <a:cubicBezTo>
                    <a:pt x="34" y="19"/>
                    <a:pt x="34" y="24"/>
                    <a:pt x="31" y="27"/>
                  </a:cubicBezTo>
                  <a:lnTo>
                    <a:pt x="24"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136" name="Rectangle 154">
              <a:extLst>
                <a:ext uri="{FF2B5EF4-FFF2-40B4-BE49-F238E27FC236}">
                  <a16:creationId xmlns:a16="http://schemas.microsoft.com/office/drawing/2014/main" id="{0BCE0C43-D3AA-47D7-A27F-34122C01D1EB}"/>
                </a:ext>
              </a:extLst>
            </p:cNvPr>
            <p:cNvSpPr>
              <a:spLocks noChangeArrowheads="1"/>
            </p:cNvSpPr>
            <p:nvPr/>
          </p:nvSpPr>
          <p:spPr bwMode="auto">
            <a:xfrm>
              <a:off x="7907338" y="5308601"/>
              <a:ext cx="431800" cy="19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sp>
          <p:nvSpPr>
            <p:cNvPr id="137" name="Freeform 155">
              <a:extLst>
                <a:ext uri="{FF2B5EF4-FFF2-40B4-BE49-F238E27FC236}">
                  <a16:creationId xmlns:a16="http://schemas.microsoft.com/office/drawing/2014/main" id="{5B1D326F-B4B4-42FF-968A-D32D0ED36A44}"/>
                </a:ext>
              </a:extLst>
            </p:cNvPr>
            <p:cNvSpPr>
              <a:spLocks/>
            </p:cNvSpPr>
            <p:nvPr/>
          </p:nvSpPr>
          <p:spPr bwMode="auto">
            <a:xfrm>
              <a:off x="8004175" y="4933951"/>
              <a:ext cx="279400" cy="277813"/>
            </a:xfrm>
            <a:custGeom>
              <a:avLst/>
              <a:gdLst>
                <a:gd name="T0" fmla="*/ 36 w 74"/>
                <a:gd name="T1" fmla="*/ 50 h 74"/>
                <a:gd name="T2" fmla="*/ 36 w 74"/>
                <a:gd name="T3" fmla="*/ 44 h 74"/>
                <a:gd name="T4" fmla="*/ 65 w 74"/>
                <a:gd name="T5" fmla="*/ 15 h 74"/>
                <a:gd name="T6" fmla="*/ 50 w 74"/>
                <a:gd name="T7" fmla="*/ 0 h 74"/>
                <a:gd name="T8" fmla="*/ 0 w 74"/>
                <a:gd name="T9" fmla="*/ 50 h 74"/>
                <a:gd name="T10" fmla="*/ 24 w 74"/>
                <a:gd name="T11" fmla="*/ 74 h 74"/>
                <a:gd name="T12" fmla="*/ 74 w 74"/>
                <a:gd name="T13" fmla="*/ 24 h 74"/>
                <a:gd name="T14" fmla="*/ 71 w 74"/>
                <a:gd name="T15" fmla="*/ 21 h 74"/>
                <a:gd name="T16" fmla="*/ 42 w 74"/>
                <a:gd name="T17" fmla="*/ 50 h 74"/>
                <a:gd name="T18" fmla="*/ 36 w 74"/>
                <a:gd name="T19" fmla="*/ 5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74">
                  <a:moveTo>
                    <a:pt x="36" y="50"/>
                  </a:moveTo>
                  <a:cubicBezTo>
                    <a:pt x="35" y="49"/>
                    <a:pt x="35" y="46"/>
                    <a:pt x="36" y="44"/>
                  </a:cubicBezTo>
                  <a:cubicBezTo>
                    <a:pt x="65" y="15"/>
                    <a:pt x="65" y="15"/>
                    <a:pt x="65" y="15"/>
                  </a:cubicBezTo>
                  <a:cubicBezTo>
                    <a:pt x="50" y="0"/>
                    <a:pt x="50" y="0"/>
                    <a:pt x="50" y="0"/>
                  </a:cubicBezTo>
                  <a:cubicBezTo>
                    <a:pt x="0" y="50"/>
                    <a:pt x="0" y="50"/>
                    <a:pt x="0" y="50"/>
                  </a:cubicBezTo>
                  <a:cubicBezTo>
                    <a:pt x="24" y="74"/>
                    <a:pt x="24" y="74"/>
                    <a:pt x="24" y="74"/>
                  </a:cubicBezTo>
                  <a:cubicBezTo>
                    <a:pt x="74" y="24"/>
                    <a:pt x="74" y="24"/>
                    <a:pt x="74" y="24"/>
                  </a:cubicBezTo>
                  <a:cubicBezTo>
                    <a:pt x="71" y="21"/>
                    <a:pt x="71" y="21"/>
                    <a:pt x="71" y="21"/>
                  </a:cubicBezTo>
                  <a:cubicBezTo>
                    <a:pt x="42" y="50"/>
                    <a:pt x="42" y="50"/>
                    <a:pt x="42" y="50"/>
                  </a:cubicBezTo>
                  <a:cubicBezTo>
                    <a:pt x="41" y="52"/>
                    <a:pt x="38" y="52"/>
                    <a:pt x="36" y="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id-ID" kern="0">
                <a:solidFill>
                  <a:srgbClr val="284760"/>
                </a:solidFill>
                <a:cs typeface="+mn-ea"/>
                <a:sym typeface="+mn-lt"/>
              </a:endParaRPr>
            </a:p>
          </p:txBody>
        </p:sp>
      </p:grpSp>
      <p:sp>
        <p:nvSpPr>
          <p:cNvPr id="138" name="出自【趣你的PPT】(微信:qunideppt)：最优质的PPT资源库">
            <a:extLst>
              <a:ext uri="{FF2B5EF4-FFF2-40B4-BE49-F238E27FC236}">
                <a16:creationId xmlns:a16="http://schemas.microsoft.com/office/drawing/2014/main" id="{D3A26A6B-E97C-4866-98F0-E82B4E8146A6}"/>
              </a:ext>
            </a:extLst>
          </p:cNvPr>
          <p:cNvSpPr txBox="1">
            <a:spLocks noChangeArrowheads="1"/>
          </p:cNvSpPr>
          <p:nvPr/>
        </p:nvSpPr>
        <p:spPr bwMode="auto">
          <a:xfrm>
            <a:off x="612605" y="4261863"/>
            <a:ext cx="32532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914377" fontAlgn="base">
              <a:lnSpc>
                <a:spcPct val="100000"/>
              </a:lnSpc>
              <a:spcBef>
                <a:spcPct val="0"/>
              </a:spcBef>
              <a:spcAft>
                <a:spcPct val="0"/>
              </a:spcAft>
              <a:buNone/>
              <a:defRPr/>
            </a:pPr>
            <a:r>
              <a:rPr lang="zh-CN" altLang="en-US" sz="2400" b="1" dirty="0">
                <a:solidFill>
                  <a:schemeClr val="accent3">
                    <a:lumMod val="40000"/>
                    <a:lumOff val="60000"/>
                  </a:schemeClr>
                </a:solidFill>
                <a:latin typeface="+mn-lt"/>
                <a:ea typeface="+mn-ea"/>
                <a:cs typeface="+mn-ea"/>
                <a:sym typeface="+mn-lt"/>
              </a:rPr>
              <a:t>请输入标题</a:t>
            </a:r>
          </a:p>
        </p:txBody>
      </p:sp>
      <p:sp>
        <p:nvSpPr>
          <p:cNvPr id="139" name="出自【趣你的PPT】(微信:qunideppt)：最优质的PPT资源库">
            <a:extLst>
              <a:ext uri="{FF2B5EF4-FFF2-40B4-BE49-F238E27FC236}">
                <a16:creationId xmlns:a16="http://schemas.microsoft.com/office/drawing/2014/main" id="{80858C68-DA50-4126-8371-5E1B70FD9F75}"/>
              </a:ext>
            </a:extLst>
          </p:cNvPr>
          <p:cNvSpPr txBox="1">
            <a:spLocks noChangeArrowheads="1"/>
          </p:cNvSpPr>
          <p:nvPr/>
        </p:nvSpPr>
        <p:spPr bwMode="auto">
          <a:xfrm>
            <a:off x="612605" y="3766089"/>
            <a:ext cx="32532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914377" fontAlgn="base">
              <a:lnSpc>
                <a:spcPct val="100000"/>
              </a:lnSpc>
              <a:spcBef>
                <a:spcPct val="0"/>
              </a:spcBef>
              <a:spcAft>
                <a:spcPct val="0"/>
              </a:spcAft>
              <a:buNone/>
              <a:defRPr/>
            </a:pPr>
            <a:r>
              <a:rPr lang="en-US" altLang="zh-CN" sz="2000" dirty="0">
                <a:solidFill>
                  <a:schemeClr val="accent3">
                    <a:lumMod val="40000"/>
                    <a:lumOff val="60000"/>
                  </a:schemeClr>
                </a:solidFill>
                <a:latin typeface="+mn-lt"/>
                <a:ea typeface="+mn-ea"/>
                <a:cs typeface="+mn-ea"/>
                <a:sym typeface="+mn-lt"/>
              </a:rPr>
              <a:t>PART 01</a:t>
            </a:r>
            <a:endParaRPr lang="zh-CN" altLang="en-US" sz="2000" dirty="0">
              <a:solidFill>
                <a:schemeClr val="accent3">
                  <a:lumMod val="40000"/>
                  <a:lumOff val="60000"/>
                </a:schemeClr>
              </a:solidFill>
              <a:latin typeface="+mn-lt"/>
              <a:ea typeface="+mn-ea"/>
              <a:cs typeface="+mn-ea"/>
              <a:sym typeface="+mn-lt"/>
            </a:endParaRPr>
          </a:p>
        </p:txBody>
      </p:sp>
      <p:sp>
        <p:nvSpPr>
          <p:cNvPr id="140" name="出自【趣你的PPT】(微信:qunideppt)：最优质的PPT资源库">
            <a:extLst>
              <a:ext uri="{FF2B5EF4-FFF2-40B4-BE49-F238E27FC236}">
                <a16:creationId xmlns:a16="http://schemas.microsoft.com/office/drawing/2014/main" id="{40C22890-522D-40D7-90DF-3F2B4C732BC2}"/>
              </a:ext>
            </a:extLst>
          </p:cNvPr>
          <p:cNvSpPr txBox="1">
            <a:spLocks noChangeArrowheads="1"/>
          </p:cNvSpPr>
          <p:nvPr/>
        </p:nvSpPr>
        <p:spPr bwMode="auto">
          <a:xfrm>
            <a:off x="3172817" y="4261863"/>
            <a:ext cx="32532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914377" fontAlgn="base">
              <a:lnSpc>
                <a:spcPct val="100000"/>
              </a:lnSpc>
              <a:spcBef>
                <a:spcPct val="0"/>
              </a:spcBef>
              <a:spcAft>
                <a:spcPct val="0"/>
              </a:spcAft>
              <a:buNone/>
              <a:defRPr/>
            </a:pPr>
            <a:r>
              <a:rPr lang="zh-CN" altLang="en-US" sz="2400" b="1" dirty="0">
                <a:solidFill>
                  <a:schemeClr val="accent3">
                    <a:lumMod val="40000"/>
                    <a:lumOff val="60000"/>
                  </a:schemeClr>
                </a:solidFill>
                <a:latin typeface="+mn-lt"/>
                <a:ea typeface="+mn-ea"/>
                <a:cs typeface="+mn-ea"/>
                <a:sym typeface="+mn-lt"/>
              </a:rPr>
              <a:t>请输入标题</a:t>
            </a:r>
          </a:p>
        </p:txBody>
      </p:sp>
      <p:sp>
        <p:nvSpPr>
          <p:cNvPr id="141" name="出自【趣你的PPT】(微信:qunideppt)：最优质的PPT资源库">
            <a:extLst>
              <a:ext uri="{FF2B5EF4-FFF2-40B4-BE49-F238E27FC236}">
                <a16:creationId xmlns:a16="http://schemas.microsoft.com/office/drawing/2014/main" id="{A18C95E9-5EED-4854-A405-B8AAC6B687FE}"/>
              </a:ext>
            </a:extLst>
          </p:cNvPr>
          <p:cNvSpPr txBox="1">
            <a:spLocks noChangeArrowheads="1"/>
          </p:cNvSpPr>
          <p:nvPr/>
        </p:nvSpPr>
        <p:spPr bwMode="auto">
          <a:xfrm>
            <a:off x="3172817" y="3766089"/>
            <a:ext cx="32532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914377" fontAlgn="base">
              <a:lnSpc>
                <a:spcPct val="100000"/>
              </a:lnSpc>
              <a:spcBef>
                <a:spcPct val="0"/>
              </a:spcBef>
              <a:spcAft>
                <a:spcPct val="0"/>
              </a:spcAft>
              <a:buNone/>
              <a:defRPr/>
            </a:pPr>
            <a:r>
              <a:rPr lang="en-US" altLang="zh-CN" sz="2000" dirty="0">
                <a:solidFill>
                  <a:schemeClr val="accent3">
                    <a:lumMod val="40000"/>
                    <a:lumOff val="60000"/>
                  </a:schemeClr>
                </a:solidFill>
                <a:latin typeface="+mn-lt"/>
                <a:ea typeface="+mn-ea"/>
                <a:cs typeface="+mn-ea"/>
                <a:sym typeface="+mn-lt"/>
              </a:rPr>
              <a:t>PART 02</a:t>
            </a:r>
            <a:endParaRPr lang="zh-CN" altLang="en-US" sz="2000" dirty="0">
              <a:solidFill>
                <a:schemeClr val="accent3">
                  <a:lumMod val="40000"/>
                  <a:lumOff val="60000"/>
                </a:schemeClr>
              </a:solidFill>
              <a:latin typeface="+mn-lt"/>
              <a:ea typeface="+mn-ea"/>
              <a:cs typeface="+mn-ea"/>
              <a:sym typeface="+mn-lt"/>
            </a:endParaRPr>
          </a:p>
        </p:txBody>
      </p:sp>
      <p:sp>
        <p:nvSpPr>
          <p:cNvPr id="142" name="出自【趣你的PPT】(微信:qunideppt)：最优质的PPT资源库">
            <a:extLst>
              <a:ext uri="{FF2B5EF4-FFF2-40B4-BE49-F238E27FC236}">
                <a16:creationId xmlns:a16="http://schemas.microsoft.com/office/drawing/2014/main" id="{594E90C0-E929-4F63-AD38-7ECA8305F22C}"/>
              </a:ext>
            </a:extLst>
          </p:cNvPr>
          <p:cNvSpPr txBox="1">
            <a:spLocks noChangeArrowheads="1"/>
          </p:cNvSpPr>
          <p:nvPr/>
        </p:nvSpPr>
        <p:spPr bwMode="auto">
          <a:xfrm>
            <a:off x="5685745" y="4261863"/>
            <a:ext cx="32532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914377" fontAlgn="base">
              <a:lnSpc>
                <a:spcPct val="100000"/>
              </a:lnSpc>
              <a:spcBef>
                <a:spcPct val="0"/>
              </a:spcBef>
              <a:spcAft>
                <a:spcPct val="0"/>
              </a:spcAft>
              <a:buNone/>
              <a:defRPr/>
            </a:pPr>
            <a:r>
              <a:rPr lang="zh-CN" altLang="en-US" sz="2400" b="1" dirty="0">
                <a:solidFill>
                  <a:schemeClr val="accent3">
                    <a:lumMod val="40000"/>
                    <a:lumOff val="60000"/>
                  </a:schemeClr>
                </a:solidFill>
                <a:latin typeface="+mn-lt"/>
                <a:ea typeface="+mn-ea"/>
                <a:cs typeface="+mn-ea"/>
                <a:sym typeface="+mn-lt"/>
              </a:rPr>
              <a:t>请输入标题</a:t>
            </a:r>
          </a:p>
        </p:txBody>
      </p:sp>
      <p:sp>
        <p:nvSpPr>
          <p:cNvPr id="143" name="出自【趣你的PPT】(微信:qunideppt)：最优质的PPT资源库">
            <a:extLst>
              <a:ext uri="{FF2B5EF4-FFF2-40B4-BE49-F238E27FC236}">
                <a16:creationId xmlns:a16="http://schemas.microsoft.com/office/drawing/2014/main" id="{78329556-D895-4683-93B8-F3E0C6D62677}"/>
              </a:ext>
            </a:extLst>
          </p:cNvPr>
          <p:cNvSpPr txBox="1">
            <a:spLocks noChangeArrowheads="1"/>
          </p:cNvSpPr>
          <p:nvPr/>
        </p:nvSpPr>
        <p:spPr bwMode="auto">
          <a:xfrm>
            <a:off x="5685745" y="3766089"/>
            <a:ext cx="32532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914377" fontAlgn="base">
              <a:lnSpc>
                <a:spcPct val="100000"/>
              </a:lnSpc>
              <a:spcBef>
                <a:spcPct val="0"/>
              </a:spcBef>
              <a:spcAft>
                <a:spcPct val="0"/>
              </a:spcAft>
              <a:buNone/>
              <a:defRPr/>
            </a:pPr>
            <a:r>
              <a:rPr lang="en-US" altLang="zh-CN" sz="2000" dirty="0">
                <a:solidFill>
                  <a:schemeClr val="accent3">
                    <a:lumMod val="40000"/>
                    <a:lumOff val="60000"/>
                  </a:schemeClr>
                </a:solidFill>
                <a:latin typeface="+mn-lt"/>
                <a:ea typeface="+mn-ea"/>
                <a:cs typeface="+mn-ea"/>
                <a:sym typeface="+mn-lt"/>
              </a:rPr>
              <a:t>PART 03</a:t>
            </a:r>
            <a:endParaRPr lang="zh-CN" altLang="en-US" sz="2000" dirty="0">
              <a:solidFill>
                <a:schemeClr val="accent3">
                  <a:lumMod val="40000"/>
                  <a:lumOff val="60000"/>
                </a:schemeClr>
              </a:solidFill>
              <a:latin typeface="+mn-lt"/>
              <a:ea typeface="+mn-ea"/>
              <a:cs typeface="+mn-ea"/>
              <a:sym typeface="+mn-lt"/>
            </a:endParaRPr>
          </a:p>
        </p:txBody>
      </p:sp>
      <p:sp>
        <p:nvSpPr>
          <p:cNvPr id="144" name="出自【趣你的PPT】(微信:qunideppt)：最优质的PPT资源库">
            <a:extLst>
              <a:ext uri="{FF2B5EF4-FFF2-40B4-BE49-F238E27FC236}">
                <a16:creationId xmlns:a16="http://schemas.microsoft.com/office/drawing/2014/main" id="{68BC22D4-79C0-4680-B204-65DF625600BA}"/>
              </a:ext>
            </a:extLst>
          </p:cNvPr>
          <p:cNvSpPr txBox="1">
            <a:spLocks noChangeArrowheads="1"/>
          </p:cNvSpPr>
          <p:nvPr/>
        </p:nvSpPr>
        <p:spPr bwMode="auto">
          <a:xfrm>
            <a:off x="8315539" y="4261863"/>
            <a:ext cx="32532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914377" fontAlgn="base">
              <a:lnSpc>
                <a:spcPct val="100000"/>
              </a:lnSpc>
              <a:spcBef>
                <a:spcPct val="0"/>
              </a:spcBef>
              <a:spcAft>
                <a:spcPct val="0"/>
              </a:spcAft>
              <a:buNone/>
              <a:defRPr/>
            </a:pPr>
            <a:r>
              <a:rPr lang="zh-CN" altLang="en-US" sz="2400" b="1" dirty="0">
                <a:solidFill>
                  <a:schemeClr val="accent3">
                    <a:lumMod val="40000"/>
                    <a:lumOff val="60000"/>
                  </a:schemeClr>
                </a:solidFill>
                <a:latin typeface="+mn-lt"/>
                <a:ea typeface="+mn-ea"/>
                <a:cs typeface="+mn-ea"/>
                <a:sym typeface="+mn-lt"/>
              </a:rPr>
              <a:t>请输入标题</a:t>
            </a:r>
          </a:p>
        </p:txBody>
      </p:sp>
      <p:sp>
        <p:nvSpPr>
          <p:cNvPr id="145" name="出自【趣你的PPT】(微信:qunideppt)：最优质的PPT资源库">
            <a:extLst>
              <a:ext uri="{FF2B5EF4-FFF2-40B4-BE49-F238E27FC236}">
                <a16:creationId xmlns:a16="http://schemas.microsoft.com/office/drawing/2014/main" id="{D2D6CAB7-0878-4C60-91A2-3AC7A280823E}"/>
              </a:ext>
            </a:extLst>
          </p:cNvPr>
          <p:cNvSpPr txBox="1">
            <a:spLocks noChangeArrowheads="1"/>
          </p:cNvSpPr>
          <p:nvPr/>
        </p:nvSpPr>
        <p:spPr bwMode="auto">
          <a:xfrm>
            <a:off x="8315539" y="3766089"/>
            <a:ext cx="32532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914377" fontAlgn="base">
              <a:lnSpc>
                <a:spcPct val="100000"/>
              </a:lnSpc>
              <a:spcBef>
                <a:spcPct val="0"/>
              </a:spcBef>
              <a:spcAft>
                <a:spcPct val="0"/>
              </a:spcAft>
              <a:buNone/>
              <a:defRPr/>
            </a:pPr>
            <a:r>
              <a:rPr lang="en-US" altLang="zh-CN" sz="2000" dirty="0">
                <a:solidFill>
                  <a:schemeClr val="accent3">
                    <a:lumMod val="40000"/>
                    <a:lumOff val="60000"/>
                  </a:schemeClr>
                </a:solidFill>
                <a:latin typeface="+mn-lt"/>
                <a:ea typeface="+mn-ea"/>
                <a:cs typeface="+mn-ea"/>
                <a:sym typeface="+mn-lt"/>
              </a:rPr>
              <a:t>PART 04</a:t>
            </a:r>
            <a:endParaRPr lang="zh-CN" altLang="en-US" sz="2000" dirty="0">
              <a:solidFill>
                <a:schemeClr val="accent3">
                  <a:lumMod val="40000"/>
                  <a:lumOff val="60000"/>
                </a:schemeClr>
              </a:solidFill>
              <a:latin typeface="+mn-lt"/>
              <a:ea typeface="+mn-ea"/>
              <a:cs typeface="+mn-ea"/>
              <a:sym typeface="+mn-lt"/>
            </a:endParaRPr>
          </a:p>
        </p:txBody>
      </p:sp>
      <p:sp>
        <p:nvSpPr>
          <p:cNvPr id="146" name="矩形 145">
            <a:extLst>
              <a:ext uri="{FF2B5EF4-FFF2-40B4-BE49-F238E27FC236}">
                <a16:creationId xmlns:a16="http://schemas.microsoft.com/office/drawing/2014/main" id="{7D5B1CB9-623E-4766-B095-E5B7D304D21A}"/>
              </a:ext>
            </a:extLst>
          </p:cNvPr>
          <p:cNvSpPr/>
          <p:nvPr/>
        </p:nvSpPr>
        <p:spPr>
          <a:xfrm>
            <a:off x="519545" y="581892"/>
            <a:ext cx="11170227" cy="5777345"/>
          </a:xfrm>
          <a:prstGeom prst="rect">
            <a:avLst/>
          </a:prstGeom>
          <a:ln w="101600">
            <a:gradFill>
              <a:gsLst>
                <a:gs pos="50000">
                  <a:srgbClr val="F6D9A7"/>
                </a:gs>
                <a:gs pos="100000">
                  <a:srgbClr val="D6AA74"/>
                </a:gs>
                <a:gs pos="0">
                  <a:srgbClr val="D6AA74"/>
                </a:gs>
              </a:gsLst>
              <a:lin ang="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1351" dirty="0">
              <a:cs typeface="+mn-ea"/>
              <a:sym typeface="+mn-lt"/>
            </a:endParaRPr>
          </a:p>
        </p:txBody>
      </p:sp>
    </p:spTree>
    <p:extLst>
      <p:ext uri="{BB962C8B-B14F-4D97-AF65-F5344CB8AC3E}">
        <p14:creationId xmlns:p14="http://schemas.microsoft.com/office/powerpoint/2010/main" val="302640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组合 116">
            <a:extLst>
              <a:ext uri="{FF2B5EF4-FFF2-40B4-BE49-F238E27FC236}">
                <a16:creationId xmlns:a16="http://schemas.microsoft.com/office/drawing/2014/main" id="{BAABEF51-C31D-4CF7-859F-1BA79888BF35}"/>
              </a:ext>
            </a:extLst>
          </p:cNvPr>
          <p:cNvGrpSpPr/>
          <p:nvPr/>
        </p:nvGrpSpPr>
        <p:grpSpPr>
          <a:xfrm>
            <a:off x="0" y="0"/>
            <a:ext cx="12192000" cy="6858000"/>
            <a:chOff x="0" y="0"/>
            <a:chExt cx="12192000" cy="6858000"/>
          </a:xfrm>
        </p:grpSpPr>
        <p:grpSp>
          <p:nvGrpSpPr>
            <p:cNvPr id="114" name="组合 113">
              <a:extLst>
                <a:ext uri="{FF2B5EF4-FFF2-40B4-BE49-F238E27FC236}">
                  <a16:creationId xmlns:a16="http://schemas.microsoft.com/office/drawing/2014/main" id="{8B21B63B-FD24-402C-905B-CC841CDB52EB}"/>
                </a:ext>
              </a:extLst>
            </p:cNvPr>
            <p:cNvGrpSpPr/>
            <p:nvPr/>
          </p:nvGrpSpPr>
          <p:grpSpPr>
            <a:xfrm>
              <a:off x="0" y="0"/>
              <a:ext cx="12192000" cy="6858000"/>
              <a:chOff x="0" y="0"/>
              <a:chExt cx="12192000" cy="6858000"/>
            </a:xfrm>
          </p:grpSpPr>
          <p:sp>
            <p:nvSpPr>
              <p:cNvPr id="10" name="矩形 9">
                <a:extLst>
                  <a:ext uri="{FF2B5EF4-FFF2-40B4-BE49-F238E27FC236}">
                    <a16:creationId xmlns:a16="http://schemas.microsoft.com/office/drawing/2014/main" id="{FFA20FD3-23EC-4E91-8048-DC15E52677F5}"/>
                  </a:ext>
                </a:extLst>
              </p:cNvPr>
              <p:cNvSpPr/>
              <p:nvPr/>
            </p:nvSpPr>
            <p:spPr>
              <a:xfrm>
                <a:off x="0" y="0"/>
                <a:ext cx="12192000" cy="6858000"/>
              </a:xfrm>
              <a:prstGeom prst="rect">
                <a:avLst/>
              </a:prstGeom>
              <a:solidFill>
                <a:schemeClr val="accent1">
                  <a:alpha val="9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1" name="文本框 10">
                <a:extLst>
                  <a:ext uri="{FF2B5EF4-FFF2-40B4-BE49-F238E27FC236}">
                    <a16:creationId xmlns:a16="http://schemas.microsoft.com/office/drawing/2014/main" id="{52B3A396-1CAB-498F-A9DD-DBD7F95C4093}"/>
                  </a:ext>
                </a:extLst>
              </p:cNvPr>
              <p:cNvSpPr txBox="1"/>
              <p:nvPr/>
            </p:nvSpPr>
            <p:spPr>
              <a:xfrm>
                <a:off x="2328864" y="1985232"/>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2" name="文本框 11">
                <a:extLst>
                  <a:ext uri="{FF2B5EF4-FFF2-40B4-BE49-F238E27FC236}">
                    <a16:creationId xmlns:a16="http://schemas.microsoft.com/office/drawing/2014/main" id="{D49E5E00-0D25-4943-A11D-69FCAC014C91}"/>
                  </a:ext>
                </a:extLst>
              </p:cNvPr>
              <p:cNvSpPr txBox="1"/>
              <p:nvPr/>
            </p:nvSpPr>
            <p:spPr>
              <a:xfrm>
                <a:off x="9648829" y="487756"/>
                <a:ext cx="1876426"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3" name="文本框 12">
                <a:extLst>
                  <a:ext uri="{FF2B5EF4-FFF2-40B4-BE49-F238E27FC236}">
                    <a16:creationId xmlns:a16="http://schemas.microsoft.com/office/drawing/2014/main" id="{2921F132-C63E-4FFE-B46A-4C888E22E600}"/>
                  </a:ext>
                </a:extLst>
              </p:cNvPr>
              <p:cNvSpPr txBox="1"/>
              <p:nvPr/>
            </p:nvSpPr>
            <p:spPr>
              <a:xfrm>
                <a:off x="3732604" y="3749953"/>
                <a:ext cx="1933574"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4" name="文本框 13">
                <a:extLst>
                  <a:ext uri="{FF2B5EF4-FFF2-40B4-BE49-F238E27FC236}">
                    <a16:creationId xmlns:a16="http://schemas.microsoft.com/office/drawing/2014/main" id="{4585C88C-6591-4AA4-8D9F-4F10A809A5C2}"/>
                  </a:ext>
                </a:extLst>
              </p:cNvPr>
              <p:cNvSpPr txBox="1"/>
              <p:nvPr/>
            </p:nvSpPr>
            <p:spPr>
              <a:xfrm>
                <a:off x="6804415" y="2886096"/>
                <a:ext cx="1933575"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5" name="文本框 14">
                <a:extLst>
                  <a:ext uri="{FF2B5EF4-FFF2-40B4-BE49-F238E27FC236}">
                    <a16:creationId xmlns:a16="http://schemas.microsoft.com/office/drawing/2014/main" id="{C1FD499B-A2A8-4C3F-AA4A-558E42B042DC}"/>
                  </a:ext>
                </a:extLst>
              </p:cNvPr>
              <p:cNvSpPr txBox="1"/>
              <p:nvPr/>
            </p:nvSpPr>
            <p:spPr>
              <a:xfrm>
                <a:off x="7277100" y="441325"/>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6" name="文本框 15">
                <a:extLst>
                  <a:ext uri="{FF2B5EF4-FFF2-40B4-BE49-F238E27FC236}">
                    <a16:creationId xmlns:a16="http://schemas.microsoft.com/office/drawing/2014/main" id="{7EABEAF4-2352-42C8-9E95-DA411B4F7D4B}"/>
                  </a:ext>
                </a:extLst>
              </p:cNvPr>
              <p:cNvSpPr txBox="1"/>
              <p:nvPr/>
            </p:nvSpPr>
            <p:spPr>
              <a:xfrm>
                <a:off x="6753225" y="4387227"/>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7" name="文本框 16">
                <a:extLst>
                  <a:ext uri="{FF2B5EF4-FFF2-40B4-BE49-F238E27FC236}">
                    <a16:creationId xmlns:a16="http://schemas.microsoft.com/office/drawing/2014/main" id="{83BD76DC-D18F-474E-BD22-3FE3FFBA2A44}"/>
                  </a:ext>
                </a:extLst>
              </p:cNvPr>
              <p:cNvSpPr txBox="1"/>
              <p:nvPr/>
            </p:nvSpPr>
            <p:spPr>
              <a:xfrm>
                <a:off x="547689" y="1844676"/>
                <a:ext cx="1933574"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9" name="文本框 18">
                <a:extLst>
                  <a:ext uri="{FF2B5EF4-FFF2-40B4-BE49-F238E27FC236}">
                    <a16:creationId xmlns:a16="http://schemas.microsoft.com/office/drawing/2014/main" id="{EE1FC261-1CB5-426E-8C99-1284560EF1C8}"/>
                  </a:ext>
                </a:extLst>
              </p:cNvPr>
              <p:cNvSpPr txBox="1"/>
              <p:nvPr/>
            </p:nvSpPr>
            <p:spPr>
              <a:xfrm>
                <a:off x="704850" y="3305514"/>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0" name="文本框 19">
                <a:extLst>
                  <a:ext uri="{FF2B5EF4-FFF2-40B4-BE49-F238E27FC236}">
                    <a16:creationId xmlns:a16="http://schemas.microsoft.com/office/drawing/2014/main" id="{C797DE50-1B8C-4D3B-8269-4FD5EAFCA8B6}"/>
                  </a:ext>
                </a:extLst>
              </p:cNvPr>
              <p:cNvSpPr txBox="1"/>
              <p:nvPr/>
            </p:nvSpPr>
            <p:spPr>
              <a:xfrm>
                <a:off x="609599" y="5397162"/>
                <a:ext cx="1895476"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1" name="文本框 20">
                <a:extLst>
                  <a:ext uri="{FF2B5EF4-FFF2-40B4-BE49-F238E27FC236}">
                    <a16:creationId xmlns:a16="http://schemas.microsoft.com/office/drawing/2014/main" id="{1102961B-F4BD-4149-9858-02AB9255285F}"/>
                  </a:ext>
                </a:extLst>
              </p:cNvPr>
              <p:cNvSpPr txBox="1"/>
              <p:nvPr/>
            </p:nvSpPr>
            <p:spPr>
              <a:xfrm>
                <a:off x="9381531" y="2897669"/>
                <a:ext cx="1933574"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2" name="文本框 21">
                <a:extLst>
                  <a:ext uri="{FF2B5EF4-FFF2-40B4-BE49-F238E27FC236}">
                    <a16:creationId xmlns:a16="http://schemas.microsoft.com/office/drawing/2014/main" id="{4FE2386D-2449-41F1-8464-440C8D34AE38}"/>
                  </a:ext>
                </a:extLst>
              </p:cNvPr>
              <p:cNvSpPr txBox="1"/>
              <p:nvPr/>
            </p:nvSpPr>
            <p:spPr>
              <a:xfrm>
                <a:off x="10307832" y="4101577"/>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3" name="文本框 22">
                <a:extLst>
                  <a:ext uri="{FF2B5EF4-FFF2-40B4-BE49-F238E27FC236}">
                    <a16:creationId xmlns:a16="http://schemas.microsoft.com/office/drawing/2014/main" id="{EB0E7149-EA75-4412-9915-963E4C9969D7}"/>
                  </a:ext>
                </a:extLst>
              </p:cNvPr>
              <p:cNvSpPr txBox="1"/>
              <p:nvPr/>
            </p:nvSpPr>
            <p:spPr>
              <a:xfrm>
                <a:off x="5043487" y="384175"/>
                <a:ext cx="1519237"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4" name="文本框 23">
                <a:extLst>
                  <a:ext uri="{FF2B5EF4-FFF2-40B4-BE49-F238E27FC236}">
                    <a16:creationId xmlns:a16="http://schemas.microsoft.com/office/drawing/2014/main" id="{FD411F26-65CA-465D-B279-99E04794569C}"/>
                  </a:ext>
                </a:extLst>
              </p:cNvPr>
              <p:cNvSpPr txBox="1"/>
              <p:nvPr/>
            </p:nvSpPr>
            <p:spPr>
              <a:xfrm>
                <a:off x="4362451" y="1767584"/>
                <a:ext cx="1047750" cy="1754326"/>
              </a:xfrm>
              <a:prstGeom prst="rect">
                <a:avLst/>
              </a:prstGeom>
              <a:noFill/>
            </p:spPr>
            <p:txBody>
              <a:bodyPr wrap="square" rtlCol="0">
                <a:spAutoFit/>
              </a:bodyPr>
              <a:lstStyle/>
              <a:p>
                <a:r>
                  <a:rPr lang="zh-CN" altLang="en-US" sz="5400" b="1" dirty="0">
                    <a:solidFill>
                      <a:schemeClr val="bg1">
                        <a:alpha val="6000"/>
                      </a:schemeClr>
                    </a:solidFill>
                    <a:cs typeface="+mn-ea"/>
                    <a:sym typeface="+mn-lt"/>
                  </a:rPr>
                  <a:t>师范</a:t>
                </a:r>
              </a:p>
            </p:txBody>
          </p:sp>
          <p:sp>
            <p:nvSpPr>
              <p:cNvPr id="25" name="文本框 24">
                <a:extLst>
                  <a:ext uri="{FF2B5EF4-FFF2-40B4-BE49-F238E27FC236}">
                    <a16:creationId xmlns:a16="http://schemas.microsoft.com/office/drawing/2014/main" id="{4065A6FC-75F6-4DA5-9431-033346866952}"/>
                  </a:ext>
                </a:extLst>
              </p:cNvPr>
              <p:cNvSpPr txBox="1"/>
              <p:nvPr/>
            </p:nvSpPr>
            <p:spPr>
              <a:xfrm>
                <a:off x="1932383" y="4203922"/>
                <a:ext cx="2050256"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6" name="文本框 25">
                <a:extLst>
                  <a:ext uri="{FF2B5EF4-FFF2-40B4-BE49-F238E27FC236}">
                    <a16:creationId xmlns:a16="http://schemas.microsoft.com/office/drawing/2014/main" id="{F0F448AE-72C3-4E56-AAF4-5617FD893FD3}"/>
                  </a:ext>
                </a:extLst>
              </p:cNvPr>
              <p:cNvSpPr txBox="1"/>
              <p:nvPr/>
            </p:nvSpPr>
            <p:spPr>
              <a:xfrm>
                <a:off x="3183732" y="300723"/>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7" name="文本框 26">
                <a:extLst>
                  <a:ext uri="{FF2B5EF4-FFF2-40B4-BE49-F238E27FC236}">
                    <a16:creationId xmlns:a16="http://schemas.microsoft.com/office/drawing/2014/main" id="{48984246-F924-4399-9DAB-0B6A13844133}"/>
                  </a:ext>
                </a:extLst>
              </p:cNvPr>
              <p:cNvSpPr txBox="1"/>
              <p:nvPr/>
            </p:nvSpPr>
            <p:spPr>
              <a:xfrm>
                <a:off x="8477251" y="304008"/>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8" name="文本框 27">
                <a:extLst>
                  <a:ext uri="{FF2B5EF4-FFF2-40B4-BE49-F238E27FC236}">
                    <a16:creationId xmlns:a16="http://schemas.microsoft.com/office/drawing/2014/main" id="{40F576A7-1FA5-46DC-950B-E2F42D660BB0}"/>
                  </a:ext>
                </a:extLst>
              </p:cNvPr>
              <p:cNvSpPr txBox="1"/>
              <p:nvPr/>
            </p:nvSpPr>
            <p:spPr>
              <a:xfrm>
                <a:off x="10696575" y="1284760"/>
                <a:ext cx="1047750" cy="1754326"/>
              </a:xfrm>
              <a:prstGeom prst="rect">
                <a:avLst/>
              </a:prstGeom>
              <a:noFill/>
            </p:spPr>
            <p:txBody>
              <a:bodyPr wrap="square" rtlCol="0">
                <a:spAutoFit/>
              </a:bodyPr>
              <a:lstStyle/>
              <a:p>
                <a:r>
                  <a:rPr lang="zh-CN" altLang="en-US" sz="5400" b="1" dirty="0">
                    <a:solidFill>
                      <a:schemeClr val="bg1">
                        <a:alpha val="6000"/>
                      </a:schemeClr>
                    </a:solidFill>
                    <a:cs typeface="+mn-ea"/>
                    <a:sym typeface="+mn-lt"/>
                  </a:rPr>
                  <a:t>师范</a:t>
                </a:r>
              </a:p>
            </p:txBody>
          </p:sp>
          <p:sp>
            <p:nvSpPr>
              <p:cNvPr id="29" name="文本框 28">
                <a:extLst>
                  <a:ext uri="{FF2B5EF4-FFF2-40B4-BE49-F238E27FC236}">
                    <a16:creationId xmlns:a16="http://schemas.microsoft.com/office/drawing/2014/main" id="{B4FCBABE-DC0E-45F5-898E-3112AA34407D}"/>
                  </a:ext>
                </a:extLst>
              </p:cNvPr>
              <p:cNvSpPr txBox="1"/>
              <p:nvPr/>
            </p:nvSpPr>
            <p:spPr>
              <a:xfrm>
                <a:off x="2894408" y="5233838"/>
                <a:ext cx="2453880" cy="1323439"/>
              </a:xfrm>
              <a:prstGeom prst="rect">
                <a:avLst/>
              </a:prstGeom>
              <a:noFill/>
            </p:spPr>
            <p:txBody>
              <a:bodyPr wrap="square" rtlCol="0">
                <a:spAutoFit/>
              </a:bodyPr>
              <a:lstStyle/>
              <a:p>
                <a:r>
                  <a:rPr lang="zh-CN" altLang="en-US" sz="8000" b="1" dirty="0">
                    <a:solidFill>
                      <a:schemeClr val="bg1">
                        <a:alpha val="6000"/>
                      </a:schemeClr>
                    </a:solidFill>
                    <a:cs typeface="+mn-ea"/>
                    <a:sym typeface="+mn-lt"/>
                  </a:rPr>
                  <a:t>师范</a:t>
                </a:r>
              </a:p>
            </p:txBody>
          </p:sp>
          <p:sp>
            <p:nvSpPr>
              <p:cNvPr id="30" name="文本框 29">
                <a:extLst>
                  <a:ext uri="{FF2B5EF4-FFF2-40B4-BE49-F238E27FC236}">
                    <a16:creationId xmlns:a16="http://schemas.microsoft.com/office/drawing/2014/main" id="{833B6EA9-931E-4AEA-BD86-ED792AEF64BC}"/>
                  </a:ext>
                </a:extLst>
              </p:cNvPr>
              <p:cNvSpPr txBox="1"/>
              <p:nvPr/>
            </p:nvSpPr>
            <p:spPr>
              <a:xfrm>
                <a:off x="8129587" y="5392698"/>
                <a:ext cx="1866900"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31" name="文本框 30">
                <a:extLst>
                  <a:ext uri="{FF2B5EF4-FFF2-40B4-BE49-F238E27FC236}">
                    <a16:creationId xmlns:a16="http://schemas.microsoft.com/office/drawing/2014/main" id="{5FE46080-6C42-4E0D-B8D2-EB66070C93E1}"/>
                  </a:ext>
                </a:extLst>
              </p:cNvPr>
              <p:cNvSpPr txBox="1"/>
              <p:nvPr/>
            </p:nvSpPr>
            <p:spPr>
              <a:xfrm>
                <a:off x="5348288" y="1882007"/>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32" name="文本框 31">
                <a:extLst>
                  <a:ext uri="{FF2B5EF4-FFF2-40B4-BE49-F238E27FC236}">
                    <a16:creationId xmlns:a16="http://schemas.microsoft.com/office/drawing/2014/main" id="{C36C8AF1-539F-45B9-8E36-770DC4D006E0}"/>
                  </a:ext>
                </a:extLst>
              </p:cNvPr>
              <p:cNvSpPr txBox="1"/>
              <p:nvPr/>
            </p:nvSpPr>
            <p:spPr>
              <a:xfrm>
                <a:off x="8071235" y="4203922"/>
                <a:ext cx="1928816" cy="1107996"/>
              </a:xfrm>
              <a:prstGeom prst="rect">
                <a:avLst/>
              </a:prstGeom>
              <a:noFill/>
            </p:spPr>
            <p:txBody>
              <a:bodyPr wrap="square" rtlCol="0">
                <a:spAutoFit/>
              </a:bodyPr>
              <a:lstStyle/>
              <a:p>
                <a:r>
                  <a:rPr lang="zh-CN" altLang="en-US" sz="6600" dirty="0">
                    <a:solidFill>
                      <a:schemeClr val="bg1">
                        <a:alpha val="6000"/>
                      </a:schemeClr>
                    </a:solidFill>
                    <a:cs typeface="+mn-ea"/>
                    <a:sym typeface="+mn-lt"/>
                  </a:rPr>
                  <a:t>师范</a:t>
                </a:r>
              </a:p>
            </p:txBody>
          </p:sp>
          <p:sp>
            <p:nvSpPr>
              <p:cNvPr id="33" name="文本框 32">
                <a:extLst>
                  <a:ext uri="{FF2B5EF4-FFF2-40B4-BE49-F238E27FC236}">
                    <a16:creationId xmlns:a16="http://schemas.microsoft.com/office/drawing/2014/main" id="{7EFCA9DB-F4CD-4687-990F-F6EE8C74D1E0}"/>
                  </a:ext>
                </a:extLst>
              </p:cNvPr>
              <p:cNvSpPr txBox="1"/>
              <p:nvPr/>
            </p:nvSpPr>
            <p:spPr>
              <a:xfrm>
                <a:off x="5514975" y="4613861"/>
                <a:ext cx="1047750" cy="1754326"/>
              </a:xfrm>
              <a:prstGeom prst="rect">
                <a:avLst/>
              </a:prstGeom>
              <a:noFill/>
            </p:spPr>
            <p:txBody>
              <a:bodyPr wrap="square" rtlCol="0">
                <a:spAutoFit/>
              </a:bodyPr>
              <a:lstStyle/>
              <a:p>
                <a:r>
                  <a:rPr lang="zh-CN" altLang="en-US" sz="5400" b="1" dirty="0">
                    <a:solidFill>
                      <a:schemeClr val="bg1">
                        <a:alpha val="6000"/>
                      </a:schemeClr>
                    </a:solidFill>
                    <a:cs typeface="+mn-ea"/>
                    <a:sym typeface="+mn-lt"/>
                  </a:rPr>
                  <a:t>师范</a:t>
                </a:r>
              </a:p>
            </p:txBody>
          </p:sp>
        </p:grpSp>
        <p:sp>
          <p:nvSpPr>
            <p:cNvPr id="116" name="文本框 115">
              <a:extLst>
                <a:ext uri="{FF2B5EF4-FFF2-40B4-BE49-F238E27FC236}">
                  <a16:creationId xmlns:a16="http://schemas.microsoft.com/office/drawing/2014/main" id="{74CF09AD-FBB2-45FD-A5BC-067A8056FD80}"/>
                </a:ext>
              </a:extLst>
            </p:cNvPr>
            <p:cNvSpPr txBox="1"/>
            <p:nvPr/>
          </p:nvSpPr>
          <p:spPr>
            <a:xfrm>
              <a:off x="9188441" y="2041337"/>
              <a:ext cx="1933574" cy="923330"/>
            </a:xfrm>
            <a:prstGeom prst="rect">
              <a:avLst/>
            </a:prstGeom>
            <a:noFill/>
          </p:spPr>
          <p:txBody>
            <a:bodyPr wrap="square" rtlCol="0">
              <a:spAutoFit/>
            </a:bodyPr>
            <a:lstStyle/>
            <a:p>
              <a:r>
                <a:rPr lang="zh-CN" altLang="en-US" sz="5400" b="1" dirty="0">
                  <a:solidFill>
                    <a:schemeClr val="bg1">
                      <a:alpha val="6000"/>
                    </a:schemeClr>
                  </a:solidFill>
                  <a:cs typeface="+mn-ea"/>
                  <a:sym typeface="+mn-lt"/>
                </a:rPr>
                <a:t>师范</a:t>
              </a:r>
            </a:p>
          </p:txBody>
        </p:sp>
      </p:grpSp>
      <p:sp>
        <p:nvSpPr>
          <p:cNvPr id="39" name="矩形 38">
            <a:extLst>
              <a:ext uri="{FF2B5EF4-FFF2-40B4-BE49-F238E27FC236}">
                <a16:creationId xmlns:a16="http://schemas.microsoft.com/office/drawing/2014/main" id="{9636E70A-88A2-4446-A6A7-834BD8476264}"/>
              </a:ext>
            </a:extLst>
          </p:cNvPr>
          <p:cNvSpPr/>
          <p:nvPr/>
        </p:nvSpPr>
        <p:spPr>
          <a:xfrm>
            <a:off x="519545" y="581892"/>
            <a:ext cx="11170227" cy="5777345"/>
          </a:xfrm>
          <a:prstGeom prst="rect">
            <a:avLst/>
          </a:prstGeom>
          <a:ln w="101600">
            <a:gradFill>
              <a:gsLst>
                <a:gs pos="50000">
                  <a:srgbClr val="F6D9A7"/>
                </a:gs>
                <a:gs pos="100000">
                  <a:srgbClr val="D6AA74"/>
                </a:gs>
                <a:gs pos="0">
                  <a:srgbClr val="D6AA74"/>
                </a:gs>
              </a:gsLst>
              <a:lin ang="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1351" dirty="0">
              <a:cs typeface="+mn-ea"/>
              <a:sym typeface="+mn-lt"/>
            </a:endParaRPr>
          </a:p>
        </p:txBody>
      </p:sp>
      <p:pic>
        <p:nvPicPr>
          <p:cNvPr id="102" name="图片 101">
            <a:extLst>
              <a:ext uri="{FF2B5EF4-FFF2-40B4-BE49-F238E27FC236}">
                <a16:creationId xmlns:a16="http://schemas.microsoft.com/office/drawing/2014/main" id="{7DC9CDDE-6608-4F61-8397-7A42B6D5C218}"/>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41738" y="463669"/>
            <a:ext cx="1687126" cy="949008"/>
          </a:xfrm>
          <a:prstGeom prst="rect">
            <a:avLst/>
          </a:prstGeom>
        </p:spPr>
      </p:pic>
      <p:cxnSp>
        <p:nvCxnSpPr>
          <p:cNvPr id="46" name="直线连接符 7">
            <a:extLst>
              <a:ext uri="{FF2B5EF4-FFF2-40B4-BE49-F238E27FC236}">
                <a16:creationId xmlns:a16="http://schemas.microsoft.com/office/drawing/2014/main" id="{FE4DC3B6-78BC-4458-80F4-07C09CDC6BEC}"/>
              </a:ext>
            </a:extLst>
          </p:cNvPr>
          <p:cNvCxnSpPr>
            <a:cxnSpLocks/>
          </p:cNvCxnSpPr>
          <p:nvPr/>
        </p:nvCxnSpPr>
        <p:spPr>
          <a:xfrm>
            <a:off x="4265568" y="3902569"/>
            <a:ext cx="327592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直线连接符 71">
            <a:extLst>
              <a:ext uri="{FF2B5EF4-FFF2-40B4-BE49-F238E27FC236}">
                <a16:creationId xmlns:a16="http://schemas.microsoft.com/office/drawing/2014/main" id="{FC33D4BC-CA49-41DB-B367-4CF8D8BCCD72}"/>
              </a:ext>
            </a:extLst>
          </p:cNvPr>
          <p:cNvCxnSpPr>
            <a:cxnSpLocks/>
          </p:cNvCxnSpPr>
          <p:nvPr/>
        </p:nvCxnSpPr>
        <p:spPr>
          <a:xfrm>
            <a:off x="4265568" y="4332875"/>
            <a:ext cx="327592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文本框 47">
            <a:extLst>
              <a:ext uri="{FF2B5EF4-FFF2-40B4-BE49-F238E27FC236}">
                <a16:creationId xmlns:a16="http://schemas.microsoft.com/office/drawing/2014/main" id="{5952721E-2E97-40E0-806E-E8A8545D64EC}"/>
              </a:ext>
            </a:extLst>
          </p:cNvPr>
          <p:cNvSpPr txBox="1"/>
          <p:nvPr/>
        </p:nvSpPr>
        <p:spPr>
          <a:xfrm>
            <a:off x="4272168" y="2346127"/>
            <a:ext cx="3647665" cy="923330"/>
          </a:xfrm>
          <a:prstGeom prst="rect">
            <a:avLst/>
          </a:prstGeom>
          <a:noFill/>
        </p:spPr>
        <p:txBody>
          <a:bodyPr wrap="none" rtlCol="0">
            <a:spAutoFit/>
          </a:bodyPr>
          <a:lstStyle/>
          <a:p>
            <a:r>
              <a:rPr kumimoji="1" lang="en-US" altLang="zh-CN" sz="5400" dirty="0">
                <a:gradFill>
                  <a:gsLst>
                    <a:gs pos="100000">
                      <a:schemeClr val="bg1">
                        <a:alpha val="0"/>
                      </a:schemeClr>
                    </a:gs>
                    <a:gs pos="0">
                      <a:schemeClr val="accent3">
                        <a:lumMod val="40000"/>
                        <a:lumOff val="60000"/>
                      </a:schemeClr>
                    </a:gs>
                  </a:gsLst>
                  <a:lin ang="5400000" scaled="0"/>
                </a:gradFill>
                <a:cs typeface="+mn-ea"/>
                <a:sym typeface="+mn-lt"/>
              </a:rPr>
              <a:t>PART ONE</a:t>
            </a:r>
            <a:endParaRPr kumimoji="1" lang="zh-CN" altLang="en-US" sz="5400" dirty="0">
              <a:gradFill>
                <a:gsLst>
                  <a:gs pos="100000">
                    <a:schemeClr val="bg1">
                      <a:alpha val="0"/>
                    </a:schemeClr>
                  </a:gs>
                  <a:gs pos="0">
                    <a:schemeClr val="accent3">
                      <a:lumMod val="40000"/>
                      <a:lumOff val="60000"/>
                    </a:schemeClr>
                  </a:gs>
                </a:gsLst>
                <a:lin ang="5400000" scaled="0"/>
              </a:gradFill>
              <a:cs typeface="+mn-ea"/>
              <a:sym typeface="+mn-lt"/>
            </a:endParaRPr>
          </a:p>
        </p:txBody>
      </p:sp>
      <p:sp>
        <p:nvSpPr>
          <p:cNvPr id="49" name="文本框 48">
            <a:extLst>
              <a:ext uri="{FF2B5EF4-FFF2-40B4-BE49-F238E27FC236}">
                <a16:creationId xmlns:a16="http://schemas.microsoft.com/office/drawing/2014/main" id="{6172281B-C161-4528-AA5C-3FABCB3C6510}"/>
              </a:ext>
            </a:extLst>
          </p:cNvPr>
          <p:cNvSpPr txBox="1"/>
          <p:nvPr/>
        </p:nvSpPr>
        <p:spPr>
          <a:xfrm>
            <a:off x="4310896" y="2824872"/>
            <a:ext cx="3570208" cy="1107996"/>
          </a:xfrm>
          <a:prstGeom prst="rect">
            <a:avLst/>
          </a:prstGeom>
          <a:noFill/>
        </p:spPr>
        <p:txBody>
          <a:bodyPr wrap="none" rtlCol="0">
            <a:spAutoFit/>
          </a:bodyPr>
          <a:lstStyle/>
          <a:p>
            <a:r>
              <a:rPr kumimoji="1" lang="zh-CN" altLang="en-US" sz="6600" b="1" dirty="0">
                <a:solidFill>
                  <a:schemeClr val="accent3">
                    <a:lumMod val="40000"/>
                    <a:lumOff val="60000"/>
                  </a:schemeClr>
                </a:solidFill>
                <a:cs typeface="+mn-ea"/>
                <a:sym typeface="+mn-lt"/>
              </a:rPr>
              <a:t>第一部分</a:t>
            </a:r>
          </a:p>
        </p:txBody>
      </p:sp>
      <p:sp>
        <p:nvSpPr>
          <p:cNvPr id="2" name="矩形 1">
            <a:extLst>
              <a:ext uri="{FF2B5EF4-FFF2-40B4-BE49-F238E27FC236}">
                <a16:creationId xmlns:a16="http://schemas.microsoft.com/office/drawing/2014/main" id="{3D2F1E14-E52C-4223-BE9E-9215574F3880}"/>
              </a:ext>
            </a:extLst>
          </p:cNvPr>
          <p:cNvSpPr/>
          <p:nvPr/>
        </p:nvSpPr>
        <p:spPr>
          <a:xfrm>
            <a:off x="4260058" y="3967617"/>
            <a:ext cx="3275920" cy="300210"/>
          </a:xfrm>
          <a:prstGeom prst="rect">
            <a:avLst/>
          </a:prstGeom>
        </p:spPr>
        <p:txBody>
          <a:bodyPr wrap="square">
            <a:spAutoFit/>
          </a:bodyPr>
          <a:lstStyle/>
          <a:p>
            <a:pPr algn="dist"/>
            <a:r>
              <a:rPr lang="en-US" altLang="zh-CN" sz="1351" dirty="0">
                <a:solidFill>
                  <a:schemeClr val="bg1"/>
                </a:solidFill>
                <a:cs typeface="+mn-ea"/>
                <a:sym typeface="+mn-lt"/>
              </a:rPr>
              <a:t>Click here to add your title</a:t>
            </a:r>
          </a:p>
        </p:txBody>
      </p:sp>
    </p:spTree>
    <p:extLst>
      <p:ext uri="{BB962C8B-B14F-4D97-AF65-F5344CB8AC3E}">
        <p14:creationId xmlns:p14="http://schemas.microsoft.com/office/powerpoint/2010/main" val="1628339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组合 116">
            <a:extLst>
              <a:ext uri="{FF2B5EF4-FFF2-40B4-BE49-F238E27FC236}">
                <a16:creationId xmlns:a16="http://schemas.microsoft.com/office/drawing/2014/main" id="{BAABEF51-C31D-4CF7-859F-1BA79888BF35}"/>
              </a:ext>
            </a:extLst>
          </p:cNvPr>
          <p:cNvGrpSpPr/>
          <p:nvPr/>
        </p:nvGrpSpPr>
        <p:grpSpPr>
          <a:xfrm>
            <a:off x="0" y="0"/>
            <a:ext cx="12192000" cy="6858000"/>
            <a:chOff x="0" y="0"/>
            <a:chExt cx="12192000" cy="6858000"/>
          </a:xfrm>
        </p:grpSpPr>
        <p:grpSp>
          <p:nvGrpSpPr>
            <p:cNvPr id="114" name="组合 113">
              <a:extLst>
                <a:ext uri="{FF2B5EF4-FFF2-40B4-BE49-F238E27FC236}">
                  <a16:creationId xmlns:a16="http://schemas.microsoft.com/office/drawing/2014/main" id="{8B21B63B-FD24-402C-905B-CC841CDB52EB}"/>
                </a:ext>
              </a:extLst>
            </p:cNvPr>
            <p:cNvGrpSpPr/>
            <p:nvPr/>
          </p:nvGrpSpPr>
          <p:grpSpPr>
            <a:xfrm>
              <a:off x="0" y="0"/>
              <a:ext cx="12192000" cy="6858000"/>
              <a:chOff x="0" y="0"/>
              <a:chExt cx="12192000" cy="6858000"/>
            </a:xfrm>
          </p:grpSpPr>
          <p:sp>
            <p:nvSpPr>
              <p:cNvPr id="10" name="矩形 9">
                <a:extLst>
                  <a:ext uri="{FF2B5EF4-FFF2-40B4-BE49-F238E27FC236}">
                    <a16:creationId xmlns:a16="http://schemas.microsoft.com/office/drawing/2014/main" id="{FFA20FD3-23EC-4E91-8048-DC15E52677F5}"/>
                  </a:ext>
                </a:extLst>
              </p:cNvPr>
              <p:cNvSpPr/>
              <p:nvPr/>
            </p:nvSpPr>
            <p:spPr>
              <a:xfrm>
                <a:off x="0" y="0"/>
                <a:ext cx="12192000" cy="6858000"/>
              </a:xfrm>
              <a:prstGeom prst="rect">
                <a:avLst/>
              </a:prstGeom>
              <a:solidFill>
                <a:schemeClr val="accent1">
                  <a:alpha val="9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flip="none" rotWithShape="1">
                    <a:gsLst>
                      <a:gs pos="50000">
                        <a:schemeClr val="accent1"/>
                      </a:gs>
                      <a:gs pos="100000">
                        <a:schemeClr val="accent2">
                          <a:alpha val="96000"/>
                        </a:schemeClr>
                      </a:gs>
                      <a:gs pos="0">
                        <a:schemeClr val="accent1">
                          <a:alpha val="96000"/>
                        </a:schemeClr>
                      </a:gs>
                    </a:gsLst>
                    <a:path path="circle">
                      <a:fillToRect l="50000" t="50000" r="50000" b="50000"/>
                    </a:path>
                    <a:tileRect/>
                  </a:gradFill>
                  <a:cs typeface="+mn-ea"/>
                  <a:sym typeface="+mn-lt"/>
                </a:endParaRPr>
              </a:p>
            </p:txBody>
          </p:sp>
          <p:sp>
            <p:nvSpPr>
              <p:cNvPr id="11" name="文本框 10">
                <a:extLst>
                  <a:ext uri="{FF2B5EF4-FFF2-40B4-BE49-F238E27FC236}">
                    <a16:creationId xmlns:a16="http://schemas.microsoft.com/office/drawing/2014/main" id="{52B3A396-1CAB-498F-A9DD-DBD7F95C4093}"/>
                  </a:ext>
                </a:extLst>
              </p:cNvPr>
              <p:cNvSpPr txBox="1"/>
              <p:nvPr/>
            </p:nvSpPr>
            <p:spPr>
              <a:xfrm>
                <a:off x="2328864" y="1985232"/>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2" name="文本框 11">
                <a:extLst>
                  <a:ext uri="{FF2B5EF4-FFF2-40B4-BE49-F238E27FC236}">
                    <a16:creationId xmlns:a16="http://schemas.microsoft.com/office/drawing/2014/main" id="{D49E5E00-0D25-4943-A11D-69FCAC014C91}"/>
                  </a:ext>
                </a:extLst>
              </p:cNvPr>
              <p:cNvSpPr txBox="1"/>
              <p:nvPr/>
            </p:nvSpPr>
            <p:spPr>
              <a:xfrm>
                <a:off x="9648829" y="487756"/>
                <a:ext cx="1876426"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3" name="文本框 12">
                <a:extLst>
                  <a:ext uri="{FF2B5EF4-FFF2-40B4-BE49-F238E27FC236}">
                    <a16:creationId xmlns:a16="http://schemas.microsoft.com/office/drawing/2014/main" id="{2921F132-C63E-4FFE-B46A-4C888E22E600}"/>
                  </a:ext>
                </a:extLst>
              </p:cNvPr>
              <p:cNvSpPr txBox="1"/>
              <p:nvPr/>
            </p:nvSpPr>
            <p:spPr>
              <a:xfrm>
                <a:off x="3732604" y="3749953"/>
                <a:ext cx="1933574"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4" name="文本框 13">
                <a:extLst>
                  <a:ext uri="{FF2B5EF4-FFF2-40B4-BE49-F238E27FC236}">
                    <a16:creationId xmlns:a16="http://schemas.microsoft.com/office/drawing/2014/main" id="{4585C88C-6591-4AA4-8D9F-4F10A809A5C2}"/>
                  </a:ext>
                </a:extLst>
              </p:cNvPr>
              <p:cNvSpPr txBox="1"/>
              <p:nvPr/>
            </p:nvSpPr>
            <p:spPr>
              <a:xfrm>
                <a:off x="6804415" y="2886096"/>
                <a:ext cx="1933575"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5" name="文本框 14">
                <a:extLst>
                  <a:ext uri="{FF2B5EF4-FFF2-40B4-BE49-F238E27FC236}">
                    <a16:creationId xmlns:a16="http://schemas.microsoft.com/office/drawing/2014/main" id="{C1FD499B-A2A8-4C3F-AA4A-558E42B042DC}"/>
                  </a:ext>
                </a:extLst>
              </p:cNvPr>
              <p:cNvSpPr txBox="1"/>
              <p:nvPr/>
            </p:nvSpPr>
            <p:spPr>
              <a:xfrm>
                <a:off x="7277100" y="441325"/>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6" name="文本框 15">
                <a:extLst>
                  <a:ext uri="{FF2B5EF4-FFF2-40B4-BE49-F238E27FC236}">
                    <a16:creationId xmlns:a16="http://schemas.microsoft.com/office/drawing/2014/main" id="{7EABEAF4-2352-42C8-9E95-DA411B4F7D4B}"/>
                  </a:ext>
                </a:extLst>
              </p:cNvPr>
              <p:cNvSpPr txBox="1"/>
              <p:nvPr/>
            </p:nvSpPr>
            <p:spPr>
              <a:xfrm>
                <a:off x="6753225" y="4387227"/>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7" name="文本框 16">
                <a:extLst>
                  <a:ext uri="{FF2B5EF4-FFF2-40B4-BE49-F238E27FC236}">
                    <a16:creationId xmlns:a16="http://schemas.microsoft.com/office/drawing/2014/main" id="{83BD76DC-D18F-474E-BD22-3FE3FFBA2A44}"/>
                  </a:ext>
                </a:extLst>
              </p:cNvPr>
              <p:cNvSpPr txBox="1"/>
              <p:nvPr/>
            </p:nvSpPr>
            <p:spPr>
              <a:xfrm>
                <a:off x="547689" y="1844676"/>
                <a:ext cx="1933574"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8" name="文本框 17">
                <a:extLst>
                  <a:ext uri="{FF2B5EF4-FFF2-40B4-BE49-F238E27FC236}">
                    <a16:creationId xmlns:a16="http://schemas.microsoft.com/office/drawing/2014/main" id="{97370653-B935-47DB-827E-09C32D2EAA31}"/>
                  </a:ext>
                </a:extLst>
              </p:cNvPr>
              <p:cNvSpPr txBox="1"/>
              <p:nvPr/>
            </p:nvSpPr>
            <p:spPr>
              <a:xfrm>
                <a:off x="647699" y="395158"/>
                <a:ext cx="1924050"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19" name="文本框 18">
                <a:extLst>
                  <a:ext uri="{FF2B5EF4-FFF2-40B4-BE49-F238E27FC236}">
                    <a16:creationId xmlns:a16="http://schemas.microsoft.com/office/drawing/2014/main" id="{EE1FC261-1CB5-426E-8C99-1284560EF1C8}"/>
                  </a:ext>
                </a:extLst>
              </p:cNvPr>
              <p:cNvSpPr txBox="1"/>
              <p:nvPr/>
            </p:nvSpPr>
            <p:spPr>
              <a:xfrm>
                <a:off x="704850" y="3305514"/>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0" name="文本框 19">
                <a:extLst>
                  <a:ext uri="{FF2B5EF4-FFF2-40B4-BE49-F238E27FC236}">
                    <a16:creationId xmlns:a16="http://schemas.microsoft.com/office/drawing/2014/main" id="{C797DE50-1B8C-4D3B-8269-4FD5EAFCA8B6}"/>
                  </a:ext>
                </a:extLst>
              </p:cNvPr>
              <p:cNvSpPr txBox="1"/>
              <p:nvPr/>
            </p:nvSpPr>
            <p:spPr>
              <a:xfrm>
                <a:off x="609599" y="5397162"/>
                <a:ext cx="1895476"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1" name="文本框 20">
                <a:extLst>
                  <a:ext uri="{FF2B5EF4-FFF2-40B4-BE49-F238E27FC236}">
                    <a16:creationId xmlns:a16="http://schemas.microsoft.com/office/drawing/2014/main" id="{1102961B-F4BD-4149-9858-02AB9255285F}"/>
                  </a:ext>
                </a:extLst>
              </p:cNvPr>
              <p:cNvSpPr txBox="1"/>
              <p:nvPr/>
            </p:nvSpPr>
            <p:spPr>
              <a:xfrm>
                <a:off x="9381531" y="2897669"/>
                <a:ext cx="1933574"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2" name="文本框 21">
                <a:extLst>
                  <a:ext uri="{FF2B5EF4-FFF2-40B4-BE49-F238E27FC236}">
                    <a16:creationId xmlns:a16="http://schemas.microsoft.com/office/drawing/2014/main" id="{4FE2386D-2449-41F1-8464-440C8D34AE38}"/>
                  </a:ext>
                </a:extLst>
              </p:cNvPr>
              <p:cNvSpPr txBox="1"/>
              <p:nvPr/>
            </p:nvSpPr>
            <p:spPr>
              <a:xfrm>
                <a:off x="10307832" y="4101577"/>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3" name="文本框 22">
                <a:extLst>
                  <a:ext uri="{FF2B5EF4-FFF2-40B4-BE49-F238E27FC236}">
                    <a16:creationId xmlns:a16="http://schemas.microsoft.com/office/drawing/2014/main" id="{EB0E7149-EA75-4412-9915-963E4C9969D7}"/>
                  </a:ext>
                </a:extLst>
              </p:cNvPr>
              <p:cNvSpPr txBox="1"/>
              <p:nvPr/>
            </p:nvSpPr>
            <p:spPr>
              <a:xfrm>
                <a:off x="5043487" y="384175"/>
                <a:ext cx="1519237"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4" name="文本框 23">
                <a:extLst>
                  <a:ext uri="{FF2B5EF4-FFF2-40B4-BE49-F238E27FC236}">
                    <a16:creationId xmlns:a16="http://schemas.microsoft.com/office/drawing/2014/main" id="{FD411F26-65CA-465D-B279-99E04794569C}"/>
                  </a:ext>
                </a:extLst>
              </p:cNvPr>
              <p:cNvSpPr txBox="1"/>
              <p:nvPr/>
            </p:nvSpPr>
            <p:spPr>
              <a:xfrm>
                <a:off x="4362451" y="1767584"/>
                <a:ext cx="1047750" cy="1754326"/>
              </a:xfrm>
              <a:prstGeom prst="rect">
                <a:avLst/>
              </a:prstGeom>
              <a:noFill/>
            </p:spPr>
            <p:txBody>
              <a:bodyPr wrap="square" rtlCol="0">
                <a:spAutoFit/>
              </a:bodyPr>
              <a:lstStyle/>
              <a:p>
                <a:r>
                  <a:rPr lang="zh-CN" altLang="en-US" sz="5400" b="1" dirty="0">
                    <a:solidFill>
                      <a:schemeClr val="bg1">
                        <a:alpha val="6000"/>
                      </a:schemeClr>
                    </a:solidFill>
                    <a:cs typeface="+mn-ea"/>
                    <a:sym typeface="+mn-lt"/>
                  </a:rPr>
                  <a:t>师范</a:t>
                </a:r>
              </a:p>
            </p:txBody>
          </p:sp>
          <p:sp>
            <p:nvSpPr>
              <p:cNvPr id="25" name="文本框 24">
                <a:extLst>
                  <a:ext uri="{FF2B5EF4-FFF2-40B4-BE49-F238E27FC236}">
                    <a16:creationId xmlns:a16="http://schemas.microsoft.com/office/drawing/2014/main" id="{4065A6FC-75F6-4DA5-9431-033346866952}"/>
                  </a:ext>
                </a:extLst>
              </p:cNvPr>
              <p:cNvSpPr txBox="1"/>
              <p:nvPr/>
            </p:nvSpPr>
            <p:spPr>
              <a:xfrm>
                <a:off x="1932383" y="4203922"/>
                <a:ext cx="2050256"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6" name="文本框 25">
                <a:extLst>
                  <a:ext uri="{FF2B5EF4-FFF2-40B4-BE49-F238E27FC236}">
                    <a16:creationId xmlns:a16="http://schemas.microsoft.com/office/drawing/2014/main" id="{F0F448AE-72C3-4E56-AAF4-5617FD893FD3}"/>
                  </a:ext>
                </a:extLst>
              </p:cNvPr>
              <p:cNvSpPr txBox="1"/>
              <p:nvPr/>
            </p:nvSpPr>
            <p:spPr>
              <a:xfrm>
                <a:off x="3183732" y="300723"/>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7" name="文本框 26">
                <a:extLst>
                  <a:ext uri="{FF2B5EF4-FFF2-40B4-BE49-F238E27FC236}">
                    <a16:creationId xmlns:a16="http://schemas.microsoft.com/office/drawing/2014/main" id="{48984246-F924-4399-9DAB-0B6A13844133}"/>
                  </a:ext>
                </a:extLst>
              </p:cNvPr>
              <p:cNvSpPr txBox="1"/>
              <p:nvPr/>
            </p:nvSpPr>
            <p:spPr>
              <a:xfrm>
                <a:off x="8477251" y="304008"/>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28" name="文本框 27">
                <a:extLst>
                  <a:ext uri="{FF2B5EF4-FFF2-40B4-BE49-F238E27FC236}">
                    <a16:creationId xmlns:a16="http://schemas.microsoft.com/office/drawing/2014/main" id="{40F576A7-1FA5-46DC-950B-E2F42D660BB0}"/>
                  </a:ext>
                </a:extLst>
              </p:cNvPr>
              <p:cNvSpPr txBox="1"/>
              <p:nvPr/>
            </p:nvSpPr>
            <p:spPr>
              <a:xfrm>
                <a:off x="10696575" y="1284760"/>
                <a:ext cx="1047750" cy="1754326"/>
              </a:xfrm>
              <a:prstGeom prst="rect">
                <a:avLst/>
              </a:prstGeom>
              <a:noFill/>
            </p:spPr>
            <p:txBody>
              <a:bodyPr wrap="square" rtlCol="0">
                <a:spAutoFit/>
              </a:bodyPr>
              <a:lstStyle/>
              <a:p>
                <a:r>
                  <a:rPr lang="zh-CN" altLang="en-US" sz="5400" b="1" dirty="0">
                    <a:solidFill>
                      <a:schemeClr val="bg1">
                        <a:alpha val="6000"/>
                      </a:schemeClr>
                    </a:solidFill>
                    <a:cs typeface="+mn-ea"/>
                    <a:sym typeface="+mn-lt"/>
                  </a:rPr>
                  <a:t>师范</a:t>
                </a:r>
              </a:p>
            </p:txBody>
          </p:sp>
          <p:sp>
            <p:nvSpPr>
              <p:cNvPr id="29" name="文本框 28">
                <a:extLst>
                  <a:ext uri="{FF2B5EF4-FFF2-40B4-BE49-F238E27FC236}">
                    <a16:creationId xmlns:a16="http://schemas.microsoft.com/office/drawing/2014/main" id="{B4FCBABE-DC0E-45F5-898E-3112AA34407D}"/>
                  </a:ext>
                </a:extLst>
              </p:cNvPr>
              <p:cNvSpPr txBox="1"/>
              <p:nvPr/>
            </p:nvSpPr>
            <p:spPr>
              <a:xfrm>
                <a:off x="2894408" y="5233838"/>
                <a:ext cx="2453880" cy="1323439"/>
              </a:xfrm>
              <a:prstGeom prst="rect">
                <a:avLst/>
              </a:prstGeom>
              <a:noFill/>
            </p:spPr>
            <p:txBody>
              <a:bodyPr wrap="square" rtlCol="0">
                <a:spAutoFit/>
              </a:bodyPr>
              <a:lstStyle/>
              <a:p>
                <a:r>
                  <a:rPr lang="zh-CN" altLang="en-US" sz="8000" b="1" dirty="0">
                    <a:solidFill>
                      <a:schemeClr val="bg1">
                        <a:alpha val="6000"/>
                      </a:schemeClr>
                    </a:solidFill>
                    <a:cs typeface="+mn-ea"/>
                    <a:sym typeface="+mn-lt"/>
                  </a:rPr>
                  <a:t>师范</a:t>
                </a:r>
              </a:p>
            </p:txBody>
          </p:sp>
          <p:sp>
            <p:nvSpPr>
              <p:cNvPr id="30" name="文本框 29">
                <a:extLst>
                  <a:ext uri="{FF2B5EF4-FFF2-40B4-BE49-F238E27FC236}">
                    <a16:creationId xmlns:a16="http://schemas.microsoft.com/office/drawing/2014/main" id="{833B6EA9-931E-4AEA-BD86-ED792AEF64BC}"/>
                  </a:ext>
                </a:extLst>
              </p:cNvPr>
              <p:cNvSpPr txBox="1"/>
              <p:nvPr/>
            </p:nvSpPr>
            <p:spPr>
              <a:xfrm>
                <a:off x="8129587" y="5392698"/>
                <a:ext cx="1866900" cy="1107996"/>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31" name="文本框 30">
                <a:extLst>
                  <a:ext uri="{FF2B5EF4-FFF2-40B4-BE49-F238E27FC236}">
                    <a16:creationId xmlns:a16="http://schemas.microsoft.com/office/drawing/2014/main" id="{5FE46080-6C42-4E0D-B8D2-EB66070C93E1}"/>
                  </a:ext>
                </a:extLst>
              </p:cNvPr>
              <p:cNvSpPr txBox="1"/>
              <p:nvPr/>
            </p:nvSpPr>
            <p:spPr>
              <a:xfrm>
                <a:off x="5348288" y="1882007"/>
                <a:ext cx="1047750" cy="2123658"/>
              </a:xfrm>
              <a:prstGeom prst="rect">
                <a:avLst/>
              </a:prstGeom>
              <a:noFill/>
            </p:spPr>
            <p:txBody>
              <a:bodyPr wrap="square" rtlCol="0">
                <a:spAutoFit/>
              </a:bodyPr>
              <a:lstStyle/>
              <a:p>
                <a:r>
                  <a:rPr lang="zh-CN" altLang="en-US" sz="6600" b="1" dirty="0">
                    <a:solidFill>
                      <a:schemeClr val="bg1">
                        <a:alpha val="6000"/>
                      </a:schemeClr>
                    </a:solidFill>
                    <a:cs typeface="+mn-ea"/>
                    <a:sym typeface="+mn-lt"/>
                  </a:rPr>
                  <a:t>师范</a:t>
                </a:r>
              </a:p>
            </p:txBody>
          </p:sp>
          <p:sp>
            <p:nvSpPr>
              <p:cNvPr id="32" name="文本框 31">
                <a:extLst>
                  <a:ext uri="{FF2B5EF4-FFF2-40B4-BE49-F238E27FC236}">
                    <a16:creationId xmlns:a16="http://schemas.microsoft.com/office/drawing/2014/main" id="{C36C8AF1-539F-45B9-8E36-770DC4D006E0}"/>
                  </a:ext>
                </a:extLst>
              </p:cNvPr>
              <p:cNvSpPr txBox="1"/>
              <p:nvPr/>
            </p:nvSpPr>
            <p:spPr>
              <a:xfrm>
                <a:off x="8071235" y="4203922"/>
                <a:ext cx="1928816" cy="1107996"/>
              </a:xfrm>
              <a:prstGeom prst="rect">
                <a:avLst/>
              </a:prstGeom>
              <a:noFill/>
            </p:spPr>
            <p:txBody>
              <a:bodyPr wrap="square" rtlCol="0">
                <a:spAutoFit/>
              </a:bodyPr>
              <a:lstStyle/>
              <a:p>
                <a:r>
                  <a:rPr lang="zh-CN" altLang="en-US" sz="6600" dirty="0">
                    <a:solidFill>
                      <a:schemeClr val="bg1">
                        <a:alpha val="6000"/>
                      </a:schemeClr>
                    </a:solidFill>
                    <a:cs typeface="+mn-ea"/>
                    <a:sym typeface="+mn-lt"/>
                  </a:rPr>
                  <a:t>师范</a:t>
                </a:r>
              </a:p>
            </p:txBody>
          </p:sp>
          <p:sp>
            <p:nvSpPr>
              <p:cNvPr id="33" name="文本框 32">
                <a:extLst>
                  <a:ext uri="{FF2B5EF4-FFF2-40B4-BE49-F238E27FC236}">
                    <a16:creationId xmlns:a16="http://schemas.microsoft.com/office/drawing/2014/main" id="{7EFCA9DB-F4CD-4687-990F-F6EE8C74D1E0}"/>
                  </a:ext>
                </a:extLst>
              </p:cNvPr>
              <p:cNvSpPr txBox="1"/>
              <p:nvPr/>
            </p:nvSpPr>
            <p:spPr>
              <a:xfrm>
                <a:off x="5514975" y="4613861"/>
                <a:ext cx="1047750" cy="1754326"/>
              </a:xfrm>
              <a:prstGeom prst="rect">
                <a:avLst/>
              </a:prstGeom>
              <a:noFill/>
            </p:spPr>
            <p:txBody>
              <a:bodyPr wrap="square" rtlCol="0">
                <a:spAutoFit/>
              </a:bodyPr>
              <a:lstStyle/>
              <a:p>
                <a:r>
                  <a:rPr lang="zh-CN" altLang="en-US" sz="5400" b="1" dirty="0">
                    <a:solidFill>
                      <a:schemeClr val="bg1">
                        <a:alpha val="6000"/>
                      </a:schemeClr>
                    </a:solidFill>
                    <a:cs typeface="+mn-ea"/>
                    <a:sym typeface="+mn-lt"/>
                  </a:rPr>
                  <a:t>师范</a:t>
                </a:r>
              </a:p>
            </p:txBody>
          </p:sp>
        </p:grpSp>
        <p:sp>
          <p:nvSpPr>
            <p:cNvPr id="116" name="文本框 115">
              <a:extLst>
                <a:ext uri="{FF2B5EF4-FFF2-40B4-BE49-F238E27FC236}">
                  <a16:creationId xmlns:a16="http://schemas.microsoft.com/office/drawing/2014/main" id="{74CF09AD-FBB2-45FD-A5BC-067A8056FD80}"/>
                </a:ext>
              </a:extLst>
            </p:cNvPr>
            <p:cNvSpPr txBox="1"/>
            <p:nvPr/>
          </p:nvSpPr>
          <p:spPr>
            <a:xfrm>
              <a:off x="9188441" y="2041337"/>
              <a:ext cx="1933574" cy="923330"/>
            </a:xfrm>
            <a:prstGeom prst="rect">
              <a:avLst/>
            </a:prstGeom>
            <a:noFill/>
          </p:spPr>
          <p:txBody>
            <a:bodyPr wrap="square" rtlCol="0">
              <a:spAutoFit/>
            </a:bodyPr>
            <a:lstStyle/>
            <a:p>
              <a:r>
                <a:rPr lang="zh-CN" altLang="en-US" sz="5400" b="1" dirty="0">
                  <a:solidFill>
                    <a:schemeClr val="bg1">
                      <a:alpha val="6000"/>
                    </a:schemeClr>
                  </a:solidFill>
                  <a:cs typeface="+mn-ea"/>
                  <a:sym typeface="+mn-lt"/>
                </a:rPr>
                <a:t>师范</a:t>
              </a:r>
            </a:p>
          </p:txBody>
        </p:sp>
      </p:grpSp>
      <p:sp>
        <p:nvSpPr>
          <p:cNvPr id="35" name="矩形 34">
            <a:extLst>
              <a:ext uri="{FF2B5EF4-FFF2-40B4-BE49-F238E27FC236}">
                <a16:creationId xmlns:a16="http://schemas.microsoft.com/office/drawing/2014/main" id="{74966BBB-6E90-4840-B7CA-FF6D30525A31}"/>
              </a:ext>
            </a:extLst>
          </p:cNvPr>
          <p:cNvSpPr/>
          <p:nvPr/>
        </p:nvSpPr>
        <p:spPr>
          <a:xfrm>
            <a:off x="519545" y="581892"/>
            <a:ext cx="11170227" cy="5777345"/>
          </a:xfrm>
          <a:prstGeom prst="rect">
            <a:avLst/>
          </a:prstGeom>
          <a:ln w="101600">
            <a:gradFill>
              <a:gsLst>
                <a:gs pos="50000">
                  <a:schemeClr val="accent3">
                    <a:lumMod val="40000"/>
                    <a:lumOff val="60000"/>
                  </a:schemeClr>
                </a:gs>
                <a:gs pos="100000">
                  <a:schemeClr val="accent3">
                    <a:lumMod val="60000"/>
                    <a:lumOff val="40000"/>
                  </a:schemeClr>
                </a:gs>
                <a:gs pos="0">
                  <a:schemeClr val="accent3">
                    <a:lumMod val="60000"/>
                    <a:lumOff val="40000"/>
                  </a:schemeClr>
                </a:gs>
              </a:gsLst>
              <a:lin ang="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sz="1351" dirty="0">
              <a:cs typeface="+mn-ea"/>
              <a:sym typeface="+mn-lt"/>
            </a:endParaRPr>
          </a:p>
        </p:txBody>
      </p:sp>
      <p:sp>
        <p:nvSpPr>
          <p:cNvPr id="57" name="文本框 56">
            <a:extLst>
              <a:ext uri="{FF2B5EF4-FFF2-40B4-BE49-F238E27FC236}">
                <a16:creationId xmlns:a16="http://schemas.microsoft.com/office/drawing/2014/main" id="{62E4E535-472E-4CC4-AD7C-E7973C6F5BBD}"/>
              </a:ext>
            </a:extLst>
          </p:cNvPr>
          <p:cNvSpPr txBox="1"/>
          <p:nvPr/>
        </p:nvSpPr>
        <p:spPr>
          <a:xfrm>
            <a:off x="4477685" y="2244997"/>
            <a:ext cx="5109091" cy="1790042"/>
          </a:xfrm>
          <a:prstGeom prst="rect">
            <a:avLst/>
          </a:prstGeom>
          <a:noFill/>
        </p:spPr>
        <p:txBody>
          <a:bodyPr wrap="none" rtlCol="0">
            <a:spAutoFit/>
          </a:bodyPr>
          <a:lstStyle/>
          <a:p>
            <a:pPr>
              <a:lnSpc>
                <a:spcPct val="120000"/>
              </a:lnSpc>
            </a:pPr>
            <a:r>
              <a:rPr kumimoji="1" lang="zh-CN" altLang="en-US" sz="4800" b="1" dirty="0">
                <a:solidFill>
                  <a:schemeClr val="accent3">
                    <a:lumMod val="60000"/>
                    <a:lumOff val="40000"/>
                  </a:schemeClr>
                </a:solidFill>
                <a:cs typeface="+mn-ea"/>
                <a:sym typeface="+mn-lt"/>
              </a:rPr>
              <a:t>感谢观看</a:t>
            </a:r>
            <a:endParaRPr kumimoji="1" lang="en-US" altLang="zh-CN" sz="4800" b="1" dirty="0">
              <a:solidFill>
                <a:schemeClr val="accent3">
                  <a:lumMod val="60000"/>
                  <a:lumOff val="40000"/>
                </a:schemeClr>
              </a:solidFill>
              <a:cs typeface="+mn-ea"/>
              <a:sym typeface="+mn-lt"/>
            </a:endParaRPr>
          </a:p>
          <a:p>
            <a:pPr>
              <a:lnSpc>
                <a:spcPct val="120000"/>
              </a:lnSpc>
            </a:pPr>
            <a:r>
              <a:rPr kumimoji="1" lang="zh-CN" altLang="en-US" sz="4800" b="1" dirty="0">
                <a:solidFill>
                  <a:schemeClr val="accent3">
                    <a:lumMod val="60000"/>
                    <a:lumOff val="40000"/>
                  </a:schemeClr>
                </a:solidFill>
                <a:cs typeface="+mn-ea"/>
                <a:sym typeface="+mn-lt"/>
              </a:rPr>
              <a:t>恳请各位批评指正</a:t>
            </a:r>
            <a:endParaRPr kumimoji="1" lang="en-US" altLang="zh-CN" sz="4800" b="1" dirty="0">
              <a:solidFill>
                <a:schemeClr val="accent3">
                  <a:lumMod val="60000"/>
                  <a:lumOff val="40000"/>
                </a:schemeClr>
              </a:solidFill>
              <a:cs typeface="+mn-ea"/>
              <a:sym typeface="+mn-lt"/>
            </a:endParaRPr>
          </a:p>
        </p:txBody>
      </p:sp>
      <p:sp>
        <p:nvSpPr>
          <p:cNvPr id="104" name="文本框 103">
            <a:extLst>
              <a:ext uri="{FF2B5EF4-FFF2-40B4-BE49-F238E27FC236}">
                <a16:creationId xmlns:a16="http://schemas.microsoft.com/office/drawing/2014/main" id="{5C73918D-12DD-4BA5-9F54-DC8A9B1A4B8C}"/>
              </a:ext>
            </a:extLst>
          </p:cNvPr>
          <p:cNvSpPr txBox="1"/>
          <p:nvPr/>
        </p:nvSpPr>
        <p:spPr>
          <a:xfrm>
            <a:off x="6208641" y="4196761"/>
            <a:ext cx="1797287" cy="418191"/>
          </a:xfrm>
          <a:prstGeom prst="rect">
            <a:avLst/>
          </a:prstGeom>
          <a:noFill/>
        </p:spPr>
        <p:txBody>
          <a:bodyPr wrap="none" rtlCol="0">
            <a:spAutoFit/>
          </a:bodyPr>
          <a:lstStyle/>
          <a:p>
            <a:pPr>
              <a:lnSpc>
                <a:spcPct val="150000"/>
              </a:lnSpc>
            </a:pPr>
            <a:r>
              <a:rPr kumimoji="1" lang="zh-CN" altLang="en-US" sz="1600" dirty="0">
                <a:solidFill>
                  <a:schemeClr val="bg1"/>
                </a:solidFill>
                <a:cs typeface="+mn-ea"/>
                <a:sym typeface="+mn-lt"/>
              </a:rPr>
              <a:t>指导老师</a:t>
            </a:r>
            <a:r>
              <a:rPr kumimoji="1" lang="en-US" altLang="zh-CN" sz="1600" dirty="0">
                <a:solidFill>
                  <a:schemeClr val="bg1"/>
                </a:solidFill>
                <a:cs typeface="+mn-ea"/>
                <a:sym typeface="+mn-lt"/>
              </a:rPr>
              <a:t> | </a:t>
            </a:r>
            <a:r>
              <a:rPr kumimoji="1" lang="zh-CN" altLang="en-US" sz="1600" dirty="0">
                <a:solidFill>
                  <a:schemeClr val="bg1"/>
                </a:solidFill>
                <a:cs typeface="+mn-ea"/>
                <a:sym typeface="+mn-lt"/>
              </a:rPr>
              <a:t>师小薇</a:t>
            </a:r>
            <a:endParaRPr kumimoji="1" lang="en-US" altLang="zh-CN" sz="1600" dirty="0">
              <a:solidFill>
                <a:schemeClr val="bg1"/>
              </a:solidFill>
              <a:cs typeface="+mn-ea"/>
              <a:sym typeface="+mn-lt"/>
            </a:endParaRPr>
          </a:p>
        </p:txBody>
      </p:sp>
      <p:sp>
        <p:nvSpPr>
          <p:cNvPr id="105" name="文本框 104">
            <a:extLst>
              <a:ext uri="{FF2B5EF4-FFF2-40B4-BE49-F238E27FC236}">
                <a16:creationId xmlns:a16="http://schemas.microsoft.com/office/drawing/2014/main" id="{20037262-1CE1-46BD-B033-7FA4EE0999C5}"/>
              </a:ext>
            </a:extLst>
          </p:cNvPr>
          <p:cNvSpPr txBox="1"/>
          <p:nvPr/>
        </p:nvSpPr>
        <p:spPr>
          <a:xfrm>
            <a:off x="8196074" y="4196761"/>
            <a:ext cx="1592103" cy="418191"/>
          </a:xfrm>
          <a:prstGeom prst="rect">
            <a:avLst/>
          </a:prstGeom>
          <a:noFill/>
        </p:spPr>
        <p:txBody>
          <a:bodyPr wrap="none" rtlCol="0">
            <a:spAutoFit/>
          </a:bodyPr>
          <a:lstStyle/>
          <a:p>
            <a:pPr>
              <a:lnSpc>
                <a:spcPct val="150000"/>
              </a:lnSpc>
            </a:pPr>
            <a:r>
              <a:rPr kumimoji="1" lang="zh-CN" altLang="en-US" sz="1600" dirty="0">
                <a:solidFill>
                  <a:schemeClr val="bg1"/>
                </a:solidFill>
                <a:cs typeface="+mn-ea"/>
                <a:sym typeface="+mn-lt"/>
              </a:rPr>
              <a:t>学院</a:t>
            </a:r>
            <a:r>
              <a:rPr kumimoji="1" lang="en-US" altLang="zh-CN" sz="1600" dirty="0">
                <a:solidFill>
                  <a:schemeClr val="bg1"/>
                </a:solidFill>
                <a:cs typeface="+mn-ea"/>
                <a:sym typeface="+mn-lt"/>
              </a:rPr>
              <a:t> | </a:t>
            </a:r>
            <a:r>
              <a:rPr kumimoji="1" lang="zh-CN" altLang="en-US" sz="1600" dirty="0">
                <a:solidFill>
                  <a:schemeClr val="bg1"/>
                </a:solidFill>
                <a:cs typeface="+mn-ea"/>
                <a:sym typeface="+mn-lt"/>
              </a:rPr>
              <a:t>计信学院</a:t>
            </a:r>
          </a:p>
        </p:txBody>
      </p:sp>
      <p:sp>
        <p:nvSpPr>
          <p:cNvPr id="106" name="文本框 105">
            <a:extLst>
              <a:ext uri="{FF2B5EF4-FFF2-40B4-BE49-F238E27FC236}">
                <a16:creationId xmlns:a16="http://schemas.microsoft.com/office/drawing/2014/main" id="{942929A4-652F-47B7-8EB6-4BA9C914B7EF}"/>
              </a:ext>
            </a:extLst>
          </p:cNvPr>
          <p:cNvSpPr txBox="1"/>
          <p:nvPr/>
        </p:nvSpPr>
        <p:spPr>
          <a:xfrm>
            <a:off x="4571160" y="4196761"/>
            <a:ext cx="1476686" cy="418191"/>
          </a:xfrm>
          <a:prstGeom prst="rect">
            <a:avLst/>
          </a:prstGeom>
          <a:noFill/>
        </p:spPr>
        <p:txBody>
          <a:bodyPr wrap="none" rtlCol="0">
            <a:spAutoFit/>
          </a:bodyPr>
          <a:lstStyle/>
          <a:p>
            <a:pPr>
              <a:lnSpc>
                <a:spcPct val="150000"/>
              </a:lnSpc>
            </a:pPr>
            <a:r>
              <a:rPr kumimoji="1" lang="zh-CN" altLang="en-US" sz="1600" dirty="0">
                <a:solidFill>
                  <a:schemeClr val="bg1"/>
                </a:solidFill>
                <a:cs typeface="+mn-ea"/>
                <a:sym typeface="+mn-lt"/>
              </a:rPr>
              <a:t>汇报人</a:t>
            </a:r>
            <a:r>
              <a:rPr kumimoji="1" lang="en-US" altLang="zh-CN" sz="1600" dirty="0">
                <a:solidFill>
                  <a:schemeClr val="bg1"/>
                </a:solidFill>
                <a:cs typeface="+mn-ea"/>
                <a:sym typeface="+mn-lt"/>
              </a:rPr>
              <a:t> </a:t>
            </a:r>
            <a:r>
              <a:rPr kumimoji="1" lang="zh-CN" altLang="en-US" sz="1600" dirty="0">
                <a:solidFill>
                  <a:schemeClr val="bg1"/>
                </a:solidFill>
                <a:cs typeface="+mn-ea"/>
                <a:sym typeface="+mn-lt"/>
              </a:rPr>
              <a:t>于文清</a:t>
            </a:r>
            <a:endParaRPr kumimoji="1" lang="en-US" altLang="zh-CN" sz="1600" dirty="0">
              <a:solidFill>
                <a:schemeClr val="bg1"/>
              </a:solidFill>
              <a:cs typeface="+mn-ea"/>
              <a:sym typeface="+mn-lt"/>
            </a:endParaRPr>
          </a:p>
        </p:txBody>
      </p:sp>
      <p:cxnSp>
        <p:nvCxnSpPr>
          <p:cNvPr id="107" name="直线连接符 4">
            <a:extLst>
              <a:ext uri="{FF2B5EF4-FFF2-40B4-BE49-F238E27FC236}">
                <a16:creationId xmlns:a16="http://schemas.microsoft.com/office/drawing/2014/main" id="{F62E1D69-C786-4B56-81EF-823E85767162}"/>
              </a:ext>
            </a:extLst>
          </p:cNvPr>
          <p:cNvCxnSpPr>
            <a:cxnSpLocks/>
          </p:cNvCxnSpPr>
          <p:nvPr/>
        </p:nvCxnSpPr>
        <p:spPr>
          <a:xfrm>
            <a:off x="4571160" y="4189051"/>
            <a:ext cx="51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8" name="直线连接符 207">
            <a:extLst>
              <a:ext uri="{FF2B5EF4-FFF2-40B4-BE49-F238E27FC236}">
                <a16:creationId xmlns:a16="http://schemas.microsoft.com/office/drawing/2014/main" id="{47079A6F-F159-400E-A732-E90DB639BE23}"/>
              </a:ext>
            </a:extLst>
          </p:cNvPr>
          <p:cNvCxnSpPr>
            <a:cxnSpLocks/>
          </p:cNvCxnSpPr>
          <p:nvPr/>
        </p:nvCxnSpPr>
        <p:spPr>
          <a:xfrm>
            <a:off x="4571160" y="4664180"/>
            <a:ext cx="51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9" name="直线连接符 12">
            <a:extLst>
              <a:ext uri="{FF2B5EF4-FFF2-40B4-BE49-F238E27FC236}">
                <a16:creationId xmlns:a16="http://schemas.microsoft.com/office/drawing/2014/main" id="{DA4E736C-1C98-4232-B23B-8B820EECF514}"/>
              </a:ext>
            </a:extLst>
          </p:cNvPr>
          <p:cNvCxnSpPr>
            <a:cxnSpLocks/>
          </p:cNvCxnSpPr>
          <p:nvPr/>
        </p:nvCxnSpPr>
        <p:spPr>
          <a:xfrm>
            <a:off x="3985111" y="2420939"/>
            <a:ext cx="0" cy="227014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1" name="图片 110">
            <a:extLst>
              <a:ext uri="{FF2B5EF4-FFF2-40B4-BE49-F238E27FC236}">
                <a16:creationId xmlns:a16="http://schemas.microsoft.com/office/drawing/2014/main" id="{0F3D62A2-A21A-4497-BD46-7F1552CE6D2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8776" y="2437470"/>
            <a:ext cx="4032000" cy="2268000"/>
          </a:xfrm>
          <a:prstGeom prst="rect">
            <a:avLst/>
          </a:prstGeom>
        </p:spPr>
      </p:pic>
      <p:pic>
        <p:nvPicPr>
          <p:cNvPr id="113" name="图片 112">
            <a:extLst>
              <a:ext uri="{FF2B5EF4-FFF2-40B4-BE49-F238E27FC236}">
                <a16:creationId xmlns:a16="http://schemas.microsoft.com/office/drawing/2014/main" id="{BBF85A94-9076-4DF1-AD0C-BA9C2516026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41738" y="463669"/>
            <a:ext cx="1687126" cy="949008"/>
          </a:xfrm>
          <a:prstGeom prst="rect">
            <a:avLst/>
          </a:prstGeom>
        </p:spPr>
      </p:pic>
    </p:spTree>
    <p:extLst>
      <p:ext uri="{BB962C8B-B14F-4D97-AF65-F5344CB8AC3E}">
        <p14:creationId xmlns:p14="http://schemas.microsoft.com/office/powerpoint/2010/main" val="3803098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41000">
              <a:schemeClr val="bg1">
                <a:lumMod val="95000"/>
              </a:schemeClr>
            </a:gs>
            <a:gs pos="100000">
              <a:schemeClr val="bg1">
                <a:alpha val="45000"/>
              </a:schemeClr>
            </a:gs>
          </a:gsLst>
          <a:lin ang="16200000" scaled="0"/>
          <a:tileRect/>
        </a:gradFill>
        <a:effectLst/>
      </p:bgPr>
    </p:bg>
    <p:spTree>
      <p:nvGrpSpPr>
        <p:cNvPr id="1" name=""/>
        <p:cNvGrpSpPr/>
        <p:nvPr/>
      </p:nvGrpSpPr>
      <p:grpSpPr>
        <a:xfrm>
          <a:off x="0" y="0"/>
          <a:ext cx="0" cy="0"/>
          <a:chOff x="0" y="0"/>
          <a:chExt cx="0" cy="0"/>
        </a:xfrm>
      </p:grpSpPr>
      <p:pic>
        <p:nvPicPr>
          <p:cNvPr id="2" name="图片 1" hidden="1">
            <a:extLst>
              <a:ext uri="{FF2B5EF4-FFF2-40B4-BE49-F238E27FC236}">
                <a16:creationId xmlns:a16="http://schemas.microsoft.com/office/drawing/2014/main" id="{BEA969E1-0F20-4F34-923D-296F7BB9CEB7}"/>
              </a:ext>
            </a:extLst>
          </p:cNvPr>
          <p:cNvPicPr>
            <a:picLocks noChangeAspect="1"/>
          </p:cNvPicPr>
          <p:nvPr/>
        </p:nvPicPr>
        <p:blipFill rotWithShape="1">
          <a:blip r:embed="rId2"/>
          <a:srcRect l="703" r="703"/>
          <a:stretch/>
        </p:blipFill>
        <p:spPr>
          <a:xfrm>
            <a:off x="10726" y="0"/>
            <a:ext cx="12192000" cy="6858000"/>
          </a:xfrm>
          <a:prstGeom prst="rect">
            <a:avLst/>
          </a:prstGeom>
        </p:spPr>
      </p:pic>
      <p:sp>
        <p:nvSpPr>
          <p:cNvPr id="11" name="矩形: 圆角 89">
            <a:extLst>
              <a:ext uri="{FF2B5EF4-FFF2-40B4-BE49-F238E27FC236}">
                <a16:creationId xmlns:a16="http://schemas.microsoft.com/office/drawing/2014/main" id="{0DC14112-67FC-4E7F-9212-E24C2B01D974}"/>
              </a:ext>
            </a:extLst>
          </p:cNvPr>
          <p:cNvSpPr/>
          <p:nvPr/>
        </p:nvSpPr>
        <p:spPr>
          <a:xfrm>
            <a:off x="3707672" y="5647838"/>
            <a:ext cx="2191571" cy="440368"/>
          </a:xfrm>
          <a:prstGeom prst="roundRect">
            <a:avLst>
              <a:gd name="adj" fmla="val 0"/>
            </a:avLst>
          </a:prstGeom>
          <a:solidFill>
            <a:schemeClr val="accent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3191" dirty="0">
              <a:solidFill>
                <a:prstClr val="white"/>
              </a:solidFill>
              <a:cs typeface="+mn-ea"/>
              <a:sym typeface="+mn-lt"/>
            </a:endParaRPr>
          </a:p>
        </p:txBody>
      </p:sp>
      <p:sp>
        <p:nvSpPr>
          <p:cNvPr id="19" name="文本框 18">
            <a:extLst>
              <a:ext uri="{FF2B5EF4-FFF2-40B4-BE49-F238E27FC236}">
                <a16:creationId xmlns:a16="http://schemas.microsoft.com/office/drawing/2014/main" id="{A26A1835-353B-4A26-9B26-83A518A5C766}"/>
              </a:ext>
            </a:extLst>
          </p:cNvPr>
          <p:cNvSpPr txBox="1"/>
          <p:nvPr/>
        </p:nvSpPr>
        <p:spPr>
          <a:xfrm>
            <a:off x="4096422" y="5665384"/>
            <a:ext cx="1708365" cy="400110"/>
          </a:xfrm>
          <a:prstGeom prst="rect">
            <a:avLst/>
          </a:prstGeom>
          <a:noFill/>
        </p:spPr>
        <p:txBody>
          <a:bodyPr wrap="square" rtlCol="0">
            <a:spAutoFit/>
          </a:bodyPr>
          <a:lstStyle/>
          <a:p>
            <a:pPr defTabSz="914377">
              <a:defRPr/>
            </a:pPr>
            <a:r>
              <a:rPr lang="zh-CN" altLang="en-US" sz="2000" dirty="0">
                <a:solidFill>
                  <a:schemeClr val="bg1"/>
                </a:solidFill>
                <a:cs typeface="+mn-ea"/>
                <a:sym typeface="+mn-lt"/>
              </a:rPr>
              <a:t>姓名：于文清</a:t>
            </a:r>
          </a:p>
        </p:txBody>
      </p:sp>
      <p:sp>
        <p:nvSpPr>
          <p:cNvPr id="20" name="Freeform 33">
            <a:extLst>
              <a:ext uri="{FF2B5EF4-FFF2-40B4-BE49-F238E27FC236}">
                <a16:creationId xmlns:a16="http://schemas.microsoft.com/office/drawing/2014/main" id="{BBCAC6F8-06BF-43A2-8165-A013FB1873B8}"/>
              </a:ext>
            </a:extLst>
          </p:cNvPr>
          <p:cNvSpPr>
            <a:spLocks noEditPoints="1"/>
          </p:cNvSpPr>
          <p:nvPr/>
        </p:nvSpPr>
        <p:spPr bwMode="auto">
          <a:xfrm>
            <a:off x="3852136" y="5731861"/>
            <a:ext cx="227594" cy="299354"/>
          </a:xfrm>
          <a:custGeom>
            <a:avLst/>
            <a:gdLst>
              <a:gd name="T0" fmla="*/ 61057785 w 742"/>
              <a:gd name="T1" fmla="*/ 22927673 h 975"/>
              <a:gd name="T2" fmla="*/ 60958741 w 742"/>
              <a:gd name="T3" fmla="*/ 24912858 h 975"/>
              <a:gd name="T4" fmla="*/ 61255243 w 742"/>
              <a:gd name="T5" fmla="*/ 26997192 h 975"/>
              <a:gd name="T6" fmla="*/ 57698473 w 742"/>
              <a:gd name="T7" fmla="*/ 35235379 h 975"/>
              <a:gd name="T8" fmla="*/ 58982897 w 742"/>
              <a:gd name="T9" fmla="*/ 26103906 h 975"/>
              <a:gd name="T10" fmla="*/ 58785439 w 742"/>
              <a:gd name="T11" fmla="*/ 23820959 h 975"/>
              <a:gd name="T12" fmla="*/ 59279400 w 742"/>
              <a:gd name="T13" fmla="*/ 22431613 h 975"/>
              <a:gd name="T14" fmla="*/ 59872090 w 742"/>
              <a:gd name="T15" fmla="*/ 9230622 h 975"/>
              <a:gd name="T16" fmla="*/ 60662553 w 742"/>
              <a:gd name="T17" fmla="*/ 11314956 h 975"/>
              <a:gd name="T18" fmla="*/ 66985630 w 742"/>
              <a:gd name="T19" fmla="*/ 16575522 h 975"/>
              <a:gd name="T20" fmla="*/ 60662553 w 742"/>
              <a:gd name="T21" fmla="*/ 22431613 h 975"/>
              <a:gd name="T22" fmla="*/ 41890780 w 742"/>
              <a:gd name="T23" fmla="*/ 396911 h 975"/>
              <a:gd name="T24" fmla="*/ 58587666 w 742"/>
              <a:gd name="T25" fmla="*/ 10024759 h 975"/>
              <a:gd name="T26" fmla="*/ 50881435 w 742"/>
              <a:gd name="T27" fmla="*/ 18362094 h 975"/>
              <a:gd name="T28" fmla="*/ 21439351 w 742"/>
              <a:gd name="T29" fmla="*/ 23225435 h 975"/>
              <a:gd name="T30" fmla="*/ 30430006 w 742"/>
              <a:gd name="T31" fmla="*/ 9726997 h 975"/>
              <a:gd name="T32" fmla="*/ 48115128 w 742"/>
              <a:gd name="T33" fmla="*/ 11513569 h 975"/>
              <a:gd name="T34" fmla="*/ 29837316 w 742"/>
              <a:gd name="T35" fmla="*/ 8932860 h 975"/>
              <a:gd name="T36" fmla="*/ 5631658 w 742"/>
              <a:gd name="T37" fmla="*/ 6352151 h 975"/>
              <a:gd name="T38" fmla="*/ 26181816 w 742"/>
              <a:gd name="T39" fmla="*/ 29379288 h 975"/>
              <a:gd name="T40" fmla="*/ 44953589 w 742"/>
              <a:gd name="T41" fmla="*/ 25706995 h 975"/>
              <a:gd name="T42" fmla="*/ 46830704 w 742"/>
              <a:gd name="T43" fmla="*/ 26898043 h 975"/>
              <a:gd name="T44" fmla="*/ 47324665 w 742"/>
              <a:gd name="T45" fmla="*/ 31165860 h 975"/>
              <a:gd name="T46" fmla="*/ 48510359 w 742"/>
              <a:gd name="T47" fmla="*/ 30967562 h 975"/>
              <a:gd name="T48" fmla="*/ 51078893 w 742"/>
              <a:gd name="T49" fmla="*/ 35433992 h 975"/>
              <a:gd name="T50" fmla="*/ 48115128 w 742"/>
              <a:gd name="T51" fmla="*/ 41488380 h 975"/>
              <a:gd name="T52" fmla="*/ 32900125 w 742"/>
              <a:gd name="T53" fmla="*/ 51810901 h 975"/>
              <a:gd name="T54" fmla="*/ 24798348 w 742"/>
              <a:gd name="T55" fmla="*/ 41091469 h 975"/>
              <a:gd name="T56" fmla="*/ 23612968 w 742"/>
              <a:gd name="T57" fmla="*/ 29776514 h 975"/>
              <a:gd name="T58" fmla="*/ 25984043 w 742"/>
              <a:gd name="T59" fmla="*/ 31860848 h 975"/>
              <a:gd name="T60" fmla="*/ 52066815 w 742"/>
              <a:gd name="T61" fmla="*/ 24615096 h 975"/>
              <a:gd name="T62" fmla="*/ 53351240 w 742"/>
              <a:gd name="T63" fmla="*/ 35731754 h 975"/>
              <a:gd name="T64" fmla="*/ 41693007 w 742"/>
              <a:gd name="T65" fmla="*/ 53796086 h 975"/>
              <a:gd name="T66" fmla="*/ 23217736 w 742"/>
              <a:gd name="T67" fmla="*/ 43175803 h 975"/>
              <a:gd name="T68" fmla="*/ 21142849 w 742"/>
              <a:gd name="T69" fmla="*/ 28585466 h 975"/>
              <a:gd name="T70" fmla="*/ 52066815 w 742"/>
              <a:gd name="T71" fmla="*/ 24615096 h 975"/>
              <a:gd name="T72" fmla="*/ 3853273 w 742"/>
              <a:gd name="T73" fmla="*/ 66004327 h 975"/>
              <a:gd name="T74" fmla="*/ 33394086 w 742"/>
              <a:gd name="T75" fmla="*/ 71364043 h 975"/>
              <a:gd name="T76" fmla="*/ 31615701 w 742"/>
              <a:gd name="T77" fmla="*/ 59056653 h 975"/>
              <a:gd name="T78" fmla="*/ 41890780 w 742"/>
              <a:gd name="T79" fmla="*/ 57170617 h 975"/>
              <a:gd name="T80" fmla="*/ 39124473 w 742"/>
              <a:gd name="T81" fmla="*/ 63919993 h 975"/>
              <a:gd name="T82" fmla="*/ 48609089 w 742"/>
              <a:gd name="T83" fmla="*/ 54887670 h 975"/>
              <a:gd name="T84" fmla="*/ 73308708 w 742"/>
              <a:gd name="T85" fmla="*/ 72455942 h 97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742" h="975">
                <a:moveTo>
                  <a:pt x="614" y="226"/>
                </a:moveTo>
                <a:cubicBezTo>
                  <a:pt x="617" y="226"/>
                  <a:pt x="618" y="228"/>
                  <a:pt x="618" y="231"/>
                </a:cubicBezTo>
                <a:lnTo>
                  <a:pt x="619" y="241"/>
                </a:lnTo>
                <a:cubicBezTo>
                  <a:pt x="619" y="247"/>
                  <a:pt x="616" y="247"/>
                  <a:pt x="617" y="251"/>
                </a:cubicBezTo>
                <a:lnTo>
                  <a:pt x="617" y="263"/>
                </a:lnTo>
                <a:cubicBezTo>
                  <a:pt x="617" y="267"/>
                  <a:pt x="620" y="268"/>
                  <a:pt x="620" y="272"/>
                </a:cubicBezTo>
                <a:lnTo>
                  <a:pt x="630" y="355"/>
                </a:lnTo>
                <a:cubicBezTo>
                  <a:pt x="625" y="365"/>
                  <a:pt x="589" y="365"/>
                  <a:pt x="584" y="355"/>
                </a:cubicBezTo>
                <a:lnTo>
                  <a:pt x="594" y="272"/>
                </a:lnTo>
                <a:cubicBezTo>
                  <a:pt x="594" y="268"/>
                  <a:pt x="596" y="266"/>
                  <a:pt x="597" y="263"/>
                </a:cubicBezTo>
                <a:lnTo>
                  <a:pt x="597" y="251"/>
                </a:lnTo>
                <a:cubicBezTo>
                  <a:pt x="597" y="247"/>
                  <a:pt x="595" y="246"/>
                  <a:pt x="595" y="240"/>
                </a:cubicBezTo>
                <a:lnTo>
                  <a:pt x="596" y="231"/>
                </a:lnTo>
                <a:cubicBezTo>
                  <a:pt x="596" y="228"/>
                  <a:pt x="597" y="226"/>
                  <a:pt x="600" y="226"/>
                </a:cubicBezTo>
                <a:lnTo>
                  <a:pt x="600" y="93"/>
                </a:lnTo>
                <a:lnTo>
                  <a:pt x="606" y="93"/>
                </a:lnTo>
                <a:cubicBezTo>
                  <a:pt x="610" y="93"/>
                  <a:pt x="614" y="96"/>
                  <a:pt x="614" y="100"/>
                </a:cubicBezTo>
                <a:lnTo>
                  <a:pt x="614" y="114"/>
                </a:lnTo>
                <a:lnTo>
                  <a:pt x="680" y="157"/>
                </a:lnTo>
                <a:cubicBezTo>
                  <a:pt x="685" y="160"/>
                  <a:pt x="684" y="166"/>
                  <a:pt x="678" y="167"/>
                </a:cubicBezTo>
                <a:lnTo>
                  <a:pt x="614" y="174"/>
                </a:lnTo>
                <a:lnTo>
                  <a:pt x="614" y="226"/>
                </a:lnTo>
                <a:close/>
                <a:moveTo>
                  <a:pt x="60" y="54"/>
                </a:moveTo>
                <a:lnTo>
                  <a:pt x="424" y="4"/>
                </a:lnTo>
                <a:cubicBezTo>
                  <a:pt x="439" y="2"/>
                  <a:pt x="444" y="0"/>
                  <a:pt x="459" y="10"/>
                </a:cubicBezTo>
                <a:lnTo>
                  <a:pt x="593" y="101"/>
                </a:lnTo>
                <a:lnTo>
                  <a:pt x="593" y="177"/>
                </a:lnTo>
                <a:lnTo>
                  <a:pt x="515" y="185"/>
                </a:lnTo>
                <a:lnTo>
                  <a:pt x="526" y="234"/>
                </a:lnTo>
                <a:cubicBezTo>
                  <a:pt x="424" y="210"/>
                  <a:pt x="319" y="210"/>
                  <a:pt x="217" y="234"/>
                </a:cubicBezTo>
                <a:lnTo>
                  <a:pt x="237" y="144"/>
                </a:lnTo>
                <a:cubicBezTo>
                  <a:pt x="245" y="112"/>
                  <a:pt x="275" y="103"/>
                  <a:pt x="308" y="98"/>
                </a:cubicBezTo>
                <a:cubicBezTo>
                  <a:pt x="350" y="93"/>
                  <a:pt x="393" y="93"/>
                  <a:pt x="435" y="98"/>
                </a:cubicBezTo>
                <a:cubicBezTo>
                  <a:pt x="455" y="101"/>
                  <a:pt x="474" y="106"/>
                  <a:pt x="487" y="116"/>
                </a:cubicBezTo>
                <a:cubicBezTo>
                  <a:pt x="471" y="99"/>
                  <a:pt x="455" y="94"/>
                  <a:pt x="426" y="91"/>
                </a:cubicBezTo>
                <a:cubicBezTo>
                  <a:pt x="382" y="85"/>
                  <a:pt x="347" y="84"/>
                  <a:pt x="302" y="90"/>
                </a:cubicBezTo>
                <a:cubicBezTo>
                  <a:pt x="236" y="98"/>
                  <a:pt x="228" y="123"/>
                  <a:pt x="217" y="168"/>
                </a:cubicBezTo>
                <a:lnTo>
                  <a:pt x="57" y="64"/>
                </a:lnTo>
                <a:cubicBezTo>
                  <a:pt x="51" y="60"/>
                  <a:pt x="52" y="55"/>
                  <a:pt x="60" y="54"/>
                </a:cubicBezTo>
                <a:close/>
                <a:moveTo>
                  <a:pt x="265" y="296"/>
                </a:moveTo>
                <a:cubicBezTo>
                  <a:pt x="265" y="284"/>
                  <a:pt x="269" y="284"/>
                  <a:pt x="279" y="287"/>
                </a:cubicBezTo>
                <a:cubicBezTo>
                  <a:pt x="306" y="294"/>
                  <a:pt x="427" y="272"/>
                  <a:pt x="455" y="259"/>
                </a:cubicBezTo>
                <a:cubicBezTo>
                  <a:pt x="460" y="257"/>
                  <a:pt x="465" y="255"/>
                  <a:pt x="469" y="261"/>
                </a:cubicBezTo>
                <a:cubicBezTo>
                  <a:pt x="472" y="263"/>
                  <a:pt x="473" y="267"/>
                  <a:pt x="474" y="271"/>
                </a:cubicBezTo>
                <a:cubicBezTo>
                  <a:pt x="477" y="282"/>
                  <a:pt x="477" y="297"/>
                  <a:pt x="478" y="308"/>
                </a:cubicBezTo>
                <a:cubicBezTo>
                  <a:pt x="478" y="310"/>
                  <a:pt x="479" y="313"/>
                  <a:pt x="479" y="314"/>
                </a:cubicBezTo>
                <a:cubicBezTo>
                  <a:pt x="480" y="322"/>
                  <a:pt x="482" y="323"/>
                  <a:pt x="485" y="321"/>
                </a:cubicBezTo>
                <a:cubicBezTo>
                  <a:pt x="488" y="319"/>
                  <a:pt x="489" y="316"/>
                  <a:pt x="491" y="312"/>
                </a:cubicBezTo>
                <a:cubicBezTo>
                  <a:pt x="495" y="304"/>
                  <a:pt x="499" y="300"/>
                  <a:pt x="504" y="300"/>
                </a:cubicBezTo>
                <a:cubicBezTo>
                  <a:pt x="514" y="300"/>
                  <a:pt x="520" y="325"/>
                  <a:pt x="517" y="357"/>
                </a:cubicBezTo>
                <a:cubicBezTo>
                  <a:pt x="513" y="389"/>
                  <a:pt x="502" y="414"/>
                  <a:pt x="492" y="414"/>
                </a:cubicBezTo>
                <a:cubicBezTo>
                  <a:pt x="489" y="414"/>
                  <a:pt x="488" y="415"/>
                  <a:pt x="487" y="418"/>
                </a:cubicBezTo>
                <a:cubicBezTo>
                  <a:pt x="478" y="463"/>
                  <a:pt x="448" y="501"/>
                  <a:pt x="413" y="521"/>
                </a:cubicBezTo>
                <a:cubicBezTo>
                  <a:pt x="383" y="538"/>
                  <a:pt x="365" y="538"/>
                  <a:pt x="333" y="522"/>
                </a:cubicBezTo>
                <a:cubicBezTo>
                  <a:pt x="296" y="504"/>
                  <a:pt x="265" y="464"/>
                  <a:pt x="256" y="418"/>
                </a:cubicBezTo>
                <a:cubicBezTo>
                  <a:pt x="255" y="415"/>
                  <a:pt x="254" y="414"/>
                  <a:pt x="251" y="414"/>
                </a:cubicBezTo>
                <a:cubicBezTo>
                  <a:pt x="241" y="414"/>
                  <a:pt x="230" y="389"/>
                  <a:pt x="226" y="357"/>
                </a:cubicBezTo>
                <a:cubicBezTo>
                  <a:pt x="223" y="325"/>
                  <a:pt x="229" y="300"/>
                  <a:pt x="239" y="300"/>
                </a:cubicBezTo>
                <a:cubicBezTo>
                  <a:pt x="244" y="300"/>
                  <a:pt x="249" y="306"/>
                  <a:pt x="254" y="316"/>
                </a:cubicBezTo>
                <a:cubicBezTo>
                  <a:pt x="256" y="320"/>
                  <a:pt x="261" y="326"/>
                  <a:pt x="263" y="321"/>
                </a:cubicBezTo>
                <a:cubicBezTo>
                  <a:pt x="265" y="318"/>
                  <a:pt x="265" y="300"/>
                  <a:pt x="265" y="296"/>
                </a:cubicBezTo>
                <a:close/>
                <a:moveTo>
                  <a:pt x="527" y="248"/>
                </a:moveTo>
                <a:cubicBezTo>
                  <a:pt x="529" y="261"/>
                  <a:pt x="529" y="275"/>
                  <a:pt x="529" y="288"/>
                </a:cubicBezTo>
                <a:cubicBezTo>
                  <a:pt x="542" y="306"/>
                  <a:pt x="542" y="340"/>
                  <a:pt x="540" y="360"/>
                </a:cubicBezTo>
                <a:cubicBezTo>
                  <a:pt x="538" y="382"/>
                  <a:pt x="530" y="422"/>
                  <a:pt x="508" y="435"/>
                </a:cubicBezTo>
                <a:cubicBezTo>
                  <a:pt x="498" y="478"/>
                  <a:pt x="463" y="518"/>
                  <a:pt x="422" y="542"/>
                </a:cubicBezTo>
                <a:cubicBezTo>
                  <a:pt x="391" y="561"/>
                  <a:pt x="356" y="563"/>
                  <a:pt x="323" y="544"/>
                </a:cubicBezTo>
                <a:cubicBezTo>
                  <a:pt x="281" y="521"/>
                  <a:pt x="246" y="479"/>
                  <a:pt x="235" y="435"/>
                </a:cubicBezTo>
                <a:cubicBezTo>
                  <a:pt x="213" y="422"/>
                  <a:pt x="205" y="382"/>
                  <a:pt x="203" y="360"/>
                </a:cubicBezTo>
                <a:cubicBezTo>
                  <a:pt x="201" y="340"/>
                  <a:pt x="201" y="306"/>
                  <a:pt x="214" y="288"/>
                </a:cubicBezTo>
                <a:cubicBezTo>
                  <a:pt x="214" y="275"/>
                  <a:pt x="214" y="262"/>
                  <a:pt x="215" y="248"/>
                </a:cubicBezTo>
                <a:cubicBezTo>
                  <a:pt x="318" y="224"/>
                  <a:pt x="424" y="224"/>
                  <a:pt x="527" y="248"/>
                </a:cubicBezTo>
                <a:close/>
                <a:moveTo>
                  <a:pt x="0" y="730"/>
                </a:moveTo>
                <a:cubicBezTo>
                  <a:pt x="10" y="707"/>
                  <a:pt x="23" y="686"/>
                  <a:pt x="39" y="665"/>
                </a:cubicBezTo>
                <a:cubicBezTo>
                  <a:pt x="112" y="573"/>
                  <a:pt x="186" y="603"/>
                  <a:pt x="252" y="554"/>
                </a:cubicBezTo>
                <a:cubicBezTo>
                  <a:pt x="276" y="615"/>
                  <a:pt x="294" y="664"/>
                  <a:pt x="338" y="719"/>
                </a:cubicBezTo>
                <a:lnTo>
                  <a:pt x="347" y="644"/>
                </a:lnTo>
                <a:lnTo>
                  <a:pt x="320" y="595"/>
                </a:lnTo>
                <a:cubicBezTo>
                  <a:pt x="317" y="590"/>
                  <a:pt x="316" y="581"/>
                  <a:pt x="319" y="576"/>
                </a:cubicBezTo>
                <a:cubicBezTo>
                  <a:pt x="346" y="589"/>
                  <a:pt x="397" y="589"/>
                  <a:pt x="424" y="576"/>
                </a:cubicBezTo>
                <a:cubicBezTo>
                  <a:pt x="426" y="582"/>
                  <a:pt x="426" y="589"/>
                  <a:pt x="424" y="594"/>
                </a:cubicBezTo>
                <a:lnTo>
                  <a:pt x="396" y="644"/>
                </a:lnTo>
                <a:lnTo>
                  <a:pt x="405" y="719"/>
                </a:lnTo>
                <a:cubicBezTo>
                  <a:pt x="449" y="664"/>
                  <a:pt x="467" y="615"/>
                  <a:pt x="492" y="553"/>
                </a:cubicBezTo>
                <a:cubicBezTo>
                  <a:pt x="554" y="598"/>
                  <a:pt x="632" y="574"/>
                  <a:pt x="704" y="665"/>
                </a:cubicBezTo>
                <a:cubicBezTo>
                  <a:pt x="720" y="686"/>
                  <a:pt x="733" y="707"/>
                  <a:pt x="742" y="730"/>
                </a:cubicBezTo>
                <a:cubicBezTo>
                  <a:pt x="524" y="971"/>
                  <a:pt x="219" y="975"/>
                  <a:pt x="0" y="730"/>
                </a:cubicBezTo>
                <a:close/>
              </a:path>
            </a:pathLst>
          </a:custGeom>
          <a:solidFill>
            <a:schemeClr val="bg1"/>
          </a:solidFill>
          <a:ln>
            <a:noFill/>
          </a:ln>
        </p:spPr>
        <p:txBody>
          <a:bodyPr/>
          <a:lstStyle/>
          <a:p>
            <a:pPr defTabSz="914377">
              <a:defRPr/>
            </a:pPr>
            <a:endParaRPr lang="zh-CN" altLang="en-US" dirty="0">
              <a:solidFill>
                <a:prstClr val="black"/>
              </a:solidFill>
              <a:cs typeface="+mn-ea"/>
              <a:sym typeface="+mn-lt"/>
            </a:endParaRPr>
          </a:p>
        </p:txBody>
      </p:sp>
      <p:sp>
        <p:nvSpPr>
          <p:cNvPr id="13" name="矩形: 圆角 103">
            <a:extLst>
              <a:ext uri="{FF2B5EF4-FFF2-40B4-BE49-F238E27FC236}">
                <a16:creationId xmlns:a16="http://schemas.microsoft.com/office/drawing/2014/main" id="{A1D4BDCD-4B10-4D45-B588-52528F52D6AE}"/>
              </a:ext>
            </a:extLst>
          </p:cNvPr>
          <p:cNvSpPr/>
          <p:nvPr/>
        </p:nvSpPr>
        <p:spPr>
          <a:xfrm>
            <a:off x="6292757" y="5647838"/>
            <a:ext cx="2191571" cy="440368"/>
          </a:xfrm>
          <a:prstGeom prst="roundRect">
            <a:avLst>
              <a:gd name="adj" fmla="val 0"/>
            </a:avLst>
          </a:prstGeom>
          <a:solidFill>
            <a:schemeClr val="accent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3191" dirty="0">
              <a:solidFill>
                <a:prstClr val="white"/>
              </a:solidFill>
              <a:cs typeface="+mn-ea"/>
              <a:sym typeface="+mn-lt"/>
            </a:endParaRPr>
          </a:p>
        </p:txBody>
      </p:sp>
      <p:sp>
        <p:nvSpPr>
          <p:cNvPr id="15" name="文本框 14">
            <a:extLst>
              <a:ext uri="{FF2B5EF4-FFF2-40B4-BE49-F238E27FC236}">
                <a16:creationId xmlns:a16="http://schemas.microsoft.com/office/drawing/2014/main" id="{05FACE04-49AB-44C7-AC45-E65374C6D3FD}"/>
              </a:ext>
            </a:extLst>
          </p:cNvPr>
          <p:cNvSpPr txBox="1"/>
          <p:nvPr/>
        </p:nvSpPr>
        <p:spPr>
          <a:xfrm>
            <a:off x="6660020" y="5668105"/>
            <a:ext cx="1824307" cy="400110"/>
          </a:xfrm>
          <a:prstGeom prst="rect">
            <a:avLst/>
          </a:prstGeom>
          <a:noFill/>
        </p:spPr>
        <p:txBody>
          <a:bodyPr wrap="square" rtlCol="0">
            <a:spAutoFit/>
          </a:bodyPr>
          <a:lstStyle/>
          <a:p>
            <a:pPr defTabSz="914377">
              <a:defRPr/>
            </a:pPr>
            <a:r>
              <a:rPr lang="zh-CN" altLang="en-US" sz="2000" dirty="0">
                <a:solidFill>
                  <a:schemeClr val="bg1"/>
                </a:solidFill>
                <a:cs typeface="+mn-ea"/>
                <a:sym typeface="+mn-lt"/>
              </a:rPr>
              <a:t>导师：师小薇</a:t>
            </a:r>
          </a:p>
        </p:txBody>
      </p:sp>
      <p:grpSp>
        <p:nvGrpSpPr>
          <p:cNvPr id="16" name="Group 9">
            <a:extLst>
              <a:ext uri="{FF2B5EF4-FFF2-40B4-BE49-F238E27FC236}">
                <a16:creationId xmlns:a16="http://schemas.microsoft.com/office/drawing/2014/main" id="{C1F3DDFF-176A-4778-990D-EB1D24E4DA8B}"/>
              </a:ext>
            </a:extLst>
          </p:cNvPr>
          <p:cNvGrpSpPr>
            <a:grpSpLocks noChangeAspect="1"/>
          </p:cNvGrpSpPr>
          <p:nvPr/>
        </p:nvGrpSpPr>
        <p:grpSpPr bwMode="auto">
          <a:xfrm>
            <a:off x="6411668" y="5739697"/>
            <a:ext cx="256195" cy="267598"/>
            <a:chOff x="2419" y="3107"/>
            <a:chExt cx="1685" cy="1760"/>
          </a:xfrm>
          <a:solidFill>
            <a:schemeClr val="bg1"/>
          </a:solidFill>
        </p:grpSpPr>
        <p:sp>
          <p:nvSpPr>
            <p:cNvPr id="17" name="Freeform 10">
              <a:extLst>
                <a:ext uri="{FF2B5EF4-FFF2-40B4-BE49-F238E27FC236}">
                  <a16:creationId xmlns:a16="http://schemas.microsoft.com/office/drawing/2014/main" id="{18582B68-70F2-4D3C-ADE1-0EE40FAE50CC}"/>
                </a:ext>
              </a:extLst>
            </p:cNvPr>
            <p:cNvSpPr>
              <a:spLocks noEditPoints="1"/>
            </p:cNvSpPr>
            <p:nvPr/>
          </p:nvSpPr>
          <p:spPr bwMode="auto">
            <a:xfrm>
              <a:off x="2733" y="3107"/>
              <a:ext cx="1071" cy="1688"/>
            </a:xfrm>
            <a:custGeom>
              <a:avLst/>
              <a:gdLst>
                <a:gd name="T0" fmla="*/ 1713 w 1784"/>
                <a:gd name="T1" fmla="*/ 740 h 2818"/>
                <a:gd name="T2" fmla="*/ 1296 w 1784"/>
                <a:gd name="T3" fmla="*/ 167 h 2818"/>
                <a:gd name="T4" fmla="*/ 499 w 1784"/>
                <a:gd name="T5" fmla="*/ 215 h 2818"/>
                <a:gd name="T6" fmla="*/ 154 w 1784"/>
                <a:gd name="T7" fmla="*/ 442 h 2818"/>
                <a:gd name="T8" fmla="*/ 35 w 1784"/>
                <a:gd name="T9" fmla="*/ 1278 h 2818"/>
                <a:gd name="T10" fmla="*/ 118 w 1784"/>
                <a:gd name="T11" fmla="*/ 1851 h 2818"/>
                <a:gd name="T12" fmla="*/ 475 w 1784"/>
                <a:gd name="T13" fmla="*/ 1887 h 2818"/>
                <a:gd name="T14" fmla="*/ 880 w 1784"/>
                <a:gd name="T15" fmla="*/ 2042 h 2818"/>
                <a:gd name="T16" fmla="*/ 1320 w 1784"/>
                <a:gd name="T17" fmla="*/ 1875 h 2818"/>
                <a:gd name="T18" fmla="*/ 1665 w 1784"/>
                <a:gd name="T19" fmla="*/ 1839 h 2818"/>
                <a:gd name="T20" fmla="*/ 1724 w 1784"/>
                <a:gd name="T21" fmla="*/ 1409 h 2818"/>
                <a:gd name="T22" fmla="*/ 1713 w 1784"/>
                <a:gd name="T23" fmla="*/ 740 h 2818"/>
                <a:gd name="T24" fmla="*/ 1451 w 1784"/>
                <a:gd name="T25" fmla="*/ 1397 h 2818"/>
                <a:gd name="T26" fmla="*/ 880 w 1784"/>
                <a:gd name="T27" fmla="*/ 1923 h 2818"/>
                <a:gd name="T28" fmla="*/ 250 w 1784"/>
                <a:gd name="T29" fmla="*/ 1003 h 2818"/>
                <a:gd name="T30" fmla="*/ 547 w 1784"/>
                <a:gd name="T31" fmla="*/ 728 h 2818"/>
                <a:gd name="T32" fmla="*/ 773 w 1784"/>
                <a:gd name="T33" fmla="*/ 908 h 2818"/>
                <a:gd name="T34" fmla="*/ 1177 w 1784"/>
                <a:gd name="T35" fmla="*/ 1218 h 2818"/>
                <a:gd name="T36" fmla="*/ 1106 w 1784"/>
                <a:gd name="T37" fmla="*/ 1003 h 2818"/>
                <a:gd name="T38" fmla="*/ 1368 w 1784"/>
                <a:gd name="T39" fmla="*/ 1111 h 2818"/>
                <a:gd name="T40" fmla="*/ 1451 w 1784"/>
                <a:gd name="T41" fmla="*/ 1397 h 2818"/>
                <a:gd name="T42" fmla="*/ 1047 w 1784"/>
                <a:gd name="T43" fmla="*/ 2818 h 2818"/>
                <a:gd name="T44" fmla="*/ 1150 w 1784"/>
                <a:gd name="T45" fmla="*/ 2337 h 2818"/>
                <a:gd name="T46" fmla="*/ 875 w 1784"/>
                <a:gd name="T47" fmla="*/ 2410 h 2818"/>
                <a:gd name="T48" fmla="*/ 586 w 1784"/>
                <a:gd name="T49" fmla="*/ 2316 h 2818"/>
                <a:gd name="T50" fmla="*/ 728 w 1784"/>
                <a:gd name="T51" fmla="*/ 2818 h 2818"/>
                <a:gd name="T52" fmla="*/ 1047 w 1784"/>
                <a:gd name="T53" fmla="*/ 2818 h 2818"/>
                <a:gd name="T54" fmla="*/ 1047 w 1784"/>
                <a:gd name="T55" fmla="*/ 2818 h 2818"/>
                <a:gd name="T56" fmla="*/ 1047 w 1784"/>
                <a:gd name="T57" fmla="*/ 2818 h 2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84" h="2818">
                  <a:moveTo>
                    <a:pt x="1713" y="740"/>
                  </a:moveTo>
                  <a:cubicBezTo>
                    <a:pt x="1641" y="525"/>
                    <a:pt x="1487" y="274"/>
                    <a:pt x="1296" y="167"/>
                  </a:cubicBezTo>
                  <a:cubicBezTo>
                    <a:pt x="1106" y="60"/>
                    <a:pt x="737" y="0"/>
                    <a:pt x="499" y="215"/>
                  </a:cubicBezTo>
                  <a:cubicBezTo>
                    <a:pt x="499" y="215"/>
                    <a:pt x="261" y="263"/>
                    <a:pt x="154" y="442"/>
                  </a:cubicBezTo>
                  <a:cubicBezTo>
                    <a:pt x="47" y="621"/>
                    <a:pt x="0" y="884"/>
                    <a:pt x="35" y="1278"/>
                  </a:cubicBezTo>
                  <a:cubicBezTo>
                    <a:pt x="83" y="1684"/>
                    <a:pt x="118" y="1744"/>
                    <a:pt x="118" y="1851"/>
                  </a:cubicBezTo>
                  <a:cubicBezTo>
                    <a:pt x="118" y="1851"/>
                    <a:pt x="249" y="1911"/>
                    <a:pt x="475" y="1887"/>
                  </a:cubicBezTo>
                  <a:cubicBezTo>
                    <a:pt x="475" y="1887"/>
                    <a:pt x="618" y="2042"/>
                    <a:pt x="880" y="2042"/>
                  </a:cubicBezTo>
                  <a:cubicBezTo>
                    <a:pt x="1141" y="2042"/>
                    <a:pt x="1320" y="1875"/>
                    <a:pt x="1320" y="1875"/>
                  </a:cubicBezTo>
                  <a:cubicBezTo>
                    <a:pt x="1320" y="1875"/>
                    <a:pt x="1498" y="1899"/>
                    <a:pt x="1665" y="1839"/>
                  </a:cubicBezTo>
                  <a:cubicBezTo>
                    <a:pt x="1665" y="1839"/>
                    <a:pt x="1701" y="1552"/>
                    <a:pt x="1724" y="1409"/>
                  </a:cubicBezTo>
                  <a:cubicBezTo>
                    <a:pt x="1749" y="1266"/>
                    <a:pt x="1784" y="955"/>
                    <a:pt x="1713" y="740"/>
                  </a:cubicBezTo>
                  <a:close/>
                  <a:moveTo>
                    <a:pt x="1451" y="1397"/>
                  </a:moveTo>
                  <a:cubicBezTo>
                    <a:pt x="1415" y="1517"/>
                    <a:pt x="1261" y="1911"/>
                    <a:pt x="880" y="1923"/>
                  </a:cubicBezTo>
                  <a:cubicBezTo>
                    <a:pt x="500" y="1935"/>
                    <a:pt x="250" y="1457"/>
                    <a:pt x="250" y="1003"/>
                  </a:cubicBezTo>
                  <a:cubicBezTo>
                    <a:pt x="261" y="1003"/>
                    <a:pt x="392" y="967"/>
                    <a:pt x="547" y="728"/>
                  </a:cubicBezTo>
                  <a:cubicBezTo>
                    <a:pt x="547" y="728"/>
                    <a:pt x="690" y="848"/>
                    <a:pt x="773" y="908"/>
                  </a:cubicBezTo>
                  <a:cubicBezTo>
                    <a:pt x="856" y="955"/>
                    <a:pt x="1070" y="1099"/>
                    <a:pt x="1177" y="1218"/>
                  </a:cubicBezTo>
                  <a:cubicBezTo>
                    <a:pt x="1177" y="1218"/>
                    <a:pt x="1154" y="1051"/>
                    <a:pt x="1106" y="1003"/>
                  </a:cubicBezTo>
                  <a:cubicBezTo>
                    <a:pt x="1106" y="1003"/>
                    <a:pt x="1296" y="1039"/>
                    <a:pt x="1368" y="1111"/>
                  </a:cubicBezTo>
                  <a:cubicBezTo>
                    <a:pt x="1439" y="1183"/>
                    <a:pt x="1499" y="1266"/>
                    <a:pt x="1451" y="1397"/>
                  </a:cubicBezTo>
                  <a:close/>
                  <a:moveTo>
                    <a:pt x="1047" y="2818"/>
                  </a:moveTo>
                  <a:cubicBezTo>
                    <a:pt x="1150" y="2337"/>
                    <a:pt x="1150" y="2337"/>
                    <a:pt x="1150" y="2337"/>
                  </a:cubicBezTo>
                  <a:cubicBezTo>
                    <a:pt x="1057" y="2376"/>
                    <a:pt x="979" y="2411"/>
                    <a:pt x="875" y="2410"/>
                  </a:cubicBezTo>
                  <a:cubicBezTo>
                    <a:pt x="736" y="2410"/>
                    <a:pt x="628" y="2358"/>
                    <a:pt x="586" y="2316"/>
                  </a:cubicBezTo>
                  <a:cubicBezTo>
                    <a:pt x="728" y="2818"/>
                    <a:pt x="728" y="2818"/>
                    <a:pt x="728" y="2818"/>
                  </a:cubicBezTo>
                  <a:cubicBezTo>
                    <a:pt x="1047" y="2818"/>
                    <a:pt x="1047" y="2818"/>
                    <a:pt x="1047" y="2818"/>
                  </a:cubicBezTo>
                  <a:close/>
                  <a:moveTo>
                    <a:pt x="1047" y="2818"/>
                  </a:moveTo>
                  <a:cubicBezTo>
                    <a:pt x="1047" y="2818"/>
                    <a:pt x="1047" y="2818"/>
                    <a:pt x="1047" y="281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dirty="0">
                <a:solidFill>
                  <a:prstClr val="black"/>
                </a:solidFill>
                <a:cs typeface="+mn-ea"/>
                <a:sym typeface="+mn-lt"/>
              </a:endParaRPr>
            </a:p>
          </p:txBody>
        </p:sp>
        <p:sp>
          <p:nvSpPr>
            <p:cNvPr id="18" name="Freeform 11">
              <a:extLst>
                <a:ext uri="{FF2B5EF4-FFF2-40B4-BE49-F238E27FC236}">
                  <a16:creationId xmlns:a16="http://schemas.microsoft.com/office/drawing/2014/main" id="{6F9854AA-958F-4230-8422-1F87D7848255}"/>
                </a:ext>
              </a:extLst>
            </p:cNvPr>
            <p:cNvSpPr>
              <a:spLocks noEditPoints="1"/>
            </p:cNvSpPr>
            <p:nvPr/>
          </p:nvSpPr>
          <p:spPr bwMode="auto">
            <a:xfrm>
              <a:off x="2419" y="4316"/>
              <a:ext cx="1685" cy="551"/>
            </a:xfrm>
            <a:custGeom>
              <a:avLst/>
              <a:gdLst>
                <a:gd name="T0" fmla="*/ 2747 w 2807"/>
                <a:gd name="T1" fmla="*/ 908 h 920"/>
                <a:gd name="T2" fmla="*/ 2807 w 2807"/>
                <a:gd name="T3" fmla="*/ 848 h 920"/>
                <a:gd name="T4" fmla="*/ 2676 w 2807"/>
                <a:gd name="T5" fmla="*/ 573 h 920"/>
                <a:gd name="T6" fmla="*/ 2176 w 2807"/>
                <a:gd name="T7" fmla="*/ 239 h 920"/>
                <a:gd name="T8" fmla="*/ 1879 w 2807"/>
                <a:gd name="T9" fmla="*/ 48 h 920"/>
                <a:gd name="T10" fmla="*/ 1808 w 2807"/>
                <a:gd name="T11" fmla="*/ 0 h 920"/>
                <a:gd name="T12" fmla="*/ 1784 w 2807"/>
                <a:gd name="T13" fmla="*/ 84 h 920"/>
                <a:gd name="T14" fmla="*/ 1712 w 2807"/>
                <a:gd name="T15" fmla="*/ 287 h 920"/>
                <a:gd name="T16" fmla="*/ 1595 w 2807"/>
                <a:gd name="T17" fmla="*/ 835 h 920"/>
                <a:gd name="T18" fmla="*/ 1231 w 2807"/>
                <a:gd name="T19" fmla="*/ 835 h 920"/>
                <a:gd name="T20" fmla="*/ 1070 w 2807"/>
                <a:gd name="T21" fmla="*/ 263 h 920"/>
                <a:gd name="T22" fmla="*/ 1022 w 2807"/>
                <a:gd name="T23" fmla="*/ 84 h 920"/>
                <a:gd name="T24" fmla="*/ 999 w 2807"/>
                <a:gd name="T25" fmla="*/ 12 h 920"/>
                <a:gd name="T26" fmla="*/ 927 w 2807"/>
                <a:gd name="T27" fmla="*/ 48 h 920"/>
                <a:gd name="T28" fmla="*/ 630 w 2807"/>
                <a:gd name="T29" fmla="*/ 239 h 920"/>
                <a:gd name="T30" fmla="*/ 130 w 2807"/>
                <a:gd name="T31" fmla="*/ 574 h 920"/>
                <a:gd name="T32" fmla="*/ 0 w 2807"/>
                <a:gd name="T33" fmla="*/ 861 h 920"/>
                <a:gd name="T34" fmla="*/ 59 w 2807"/>
                <a:gd name="T35" fmla="*/ 920 h 920"/>
                <a:gd name="T36" fmla="*/ 1641 w 2807"/>
                <a:gd name="T37" fmla="*/ 920 h 920"/>
                <a:gd name="T38" fmla="*/ 2747 w 2807"/>
                <a:gd name="T39" fmla="*/ 908 h 920"/>
                <a:gd name="T40" fmla="*/ 2747 w 2807"/>
                <a:gd name="T41" fmla="*/ 908 h 920"/>
                <a:gd name="T42" fmla="*/ 2747 w 2807"/>
                <a:gd name="T43" fmla="*/ 908 h 9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07" h="920">
                  <a:moveTo>
                    <a:pt x="2747" y="908"/>
                  </a:moveTo>
                  <a:cubicBezTo>
                    <a:pt x="2783" y="908"/>
                    <a:pt x="2807" y="884"/>
                    <a:pt x="2807" y="848"/>
                  </a:cubicBezTo>
                  <a:cubicBezTo>
                    <a:pt x="2807" y="848"/>
                    <a:pt x="2807" y="693"/>
                    <a:pt x="2676" y="573"/>
                  </a:cubicBezTo>
                  <a:cubicBezTo>
                    <a:pt x="2569" y="478"/>
                    <a:pt x="2343" y="334"/>
                    <a:pt x="2176" y="239"/>
                  </a:cubicBezTo>
                  <a:cubicBezTo>
                    <a:pt x="2069" y="179"/>
                    <a:pt x="1879" y="48"/>
                    <a:pt x="1879" y="48"/>
                  </a:cubicBezTo>
                  <a:cubicBezTo>
                    <a:pt x="1808" y="0"/>
                    <a:pt x="1808" y="0"/>
                    <a:pt x="1808" y="0"/>
                  </a:cubicBezTo>
                  <a:cubicBezTo>
                    <a:pt x="1784" y="84"/>
                    <a:pt x="1784" y="84"/>
                    <a:pt x="1784" y="84"/>
                  </a:cubicBezTo>
                  <a:cubicBezTo>
                    <a:pt x="1784" y="84"/>
                    <a:pt x="1748" y="203"/>
                    <a:pt x="1712" y="287"/>
                  </a:cubicBezTo>
                  <a:cubicBezTo>
                    <a:pt x="1595" y="835"/>
                    <a:pt x="1595" y="835"/>
                    <a:pt x="1595" y="835"/>
                  </a:cubicBezTo>
                  <a:cubicBezTo>
                    <a:pt x="1231" y="835"/>
                    <a:pt x="1231" y="835"/>
                    <a:pt x="1231" y="835"/>
                  </a:cubicBezTo>
                  <a:cubicBezTo>
                    <a:pt x="1070" y="263"/>
                    <a:pt x="1070" y="263"/>
                    <a:pt x="1070" y="263"/>
                  </a:cubicBezTo>
                  <a:cubicBezTo>
                    <a:pt x="1046" y="179"/>
                    <a:pt x="1022" y="84"/>
                    <a:pt x="1022" y="84"/>
                  </a:cubicBezTo>
                  <a:cubicBezTo>
                    <a:pt x="999" y="12"/>
                    <a:pt x="999" y="12"/>
                    <a:pt x="999" y="12"/>
                  </a:cubicBezTo>
                  <a:cubicBezTo>
                    <a:pt x="927" y="48"/>
                    <a:pt x="927" y="48"/>
                    <a:pt x="927" y="48"/>
                  </a:cubicBezTo>
                  <a:cubicBezTo>
                    <a:pt x="927" y="48"/>
                    <a:pt x="737" y="179"/>
                    <a:pt x="630" y="239"/>
                  </a:cubicBezTo>
                  <a:cubicBezTo>
                    <a:pt x="463" y="335"/>
                    <a:pt x="225" y="478"/>
                    <a:pt x="130" y="574"/>
                  </a:cubicBezTo>
                  <a:cubicBezTo>
                    <a:pt x="0" y="693"/>
                    <a:pt x="0" y="849"/>
                    <a:pt x="0" y="861"/>
                  </a:cubicBezTo>
                  <a:cubicBezTo>
                    <a:pt x="0" y="896"/>
                    <a:pt x="23" y="920"/>
                    <a:pt x="59" y="920"/>
                  </a:cubicBezTo>
                  <a:cubicBezTo>
                    <a:pt x="1641" y="920"/>
                    <a:pt x="1641" y="920"/>
                    <a:pt x="1641" y="920"/>
                  </a:cubicBezTo>
                  <a:lnTo>
                    <a:pt x="2747" y="908"/>
                  </a:lnTo>
                  <a:close/>
                  <a:moveTo>
                    <a:pt x="2747" y="908"/>
                  </a:moveTo>
                  <a:cubicBezTo>
                    <a:pt x="2747" y="908"/>
                    <a:pt x="2747" y="908"/>
                    <a:pt x="2747" y="90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377">
                <a:defRPr/>
              </a:pPr>
              <a:endParaRPr lang="zh-CN" altLang="en-US" dirty="0">
                <a:solidFill>
                  <a:prstClr val="black"/>
                </a:solidFill>
                <a:cs typeface="+mn-ea"/>
                <a:sym typeface="+mn-lt"/>
              </a:endParaRPr>
            </a:p>
          </p:txBody>
        </p:sp>
      </p:grpSp>
      <p:sp>
        <p:nvSpPr>
          <p:cNvPr id="4" name="文本占位符 3">
            <a:extLst>
              <a:ext uri="{FF2B5EF4-FFF2-40B4-BE49-F238E27FC236}">
                <a16:creationId xmlns:a16="http://schemas.microsoft.com/office/drawing/2014/main" id="{F021FD04-8B82-447B-876F-08D0CCDE239E}"/>
              </a:ext>
            </a:extLst>
          </p:cNvPr>
          <p:cNvSpPr>
            <a:spLocks noGrp="1"/>
          </p:cNvSpPr>
          <p:nvPr>
            <p:ph type="body" sz="quarter" idx="11"/>
          </p:nvPr>
        </p:nvSpPr>
        <p:spPr>
          <a:xfrm>
            <a:off x="1719472" y="4028266"/>
            <a:ext cx="8753057" cy="766787"/>
          </a:xfrm>
        </p:spPr>
        <p:txBody>
          <a:bodyPr/>
          <a:lstStyle/>
          <a:p>
            <a:r>
              <a:rPr lang="zh-CN" altLang="en-US" dirty="0">
                <a:latin typeface="+mn-lt"/>
                <a:ea typeface="+mn-ea"/>
                <a:cs typeface="+mn-ea"/>
                <a:sym typeface="+mn-lt"/>
              </a:rPr>
              <a:t>天津师范大学汇报答辩通用模板</a:t>
            </a:r>
          </a:p>
          <a:p>
            <a:endParaRPr lang="zh-CN" altLang="en-US" dirty="0">
              <a:latin typeface="+mn-lt"/>
              <a:ea typeface="+mn-ea"/>
              <a:cs typeface="+mn-ea"/>
              <a:sym typeface="+mn-lt"/>
            </a:endParaRPr>
          </a:p>
        </p:txBody>
      </p:sp>
      <p:sp>
        <p:nvSpPr>
          <p:cNvPr id="5" name="文本占位符 4">
            <a:extLst>
              <a:ext uri="{FF2B5EF4-FFF2-40B4-BE49-F238E27FC236}">
                <a16:creationId xmlns:a16="http://schemas.microsoft.com/office/drawing/2014/main" id="{394F52AC-220E-4B04-83FA-5DE6DA6A5D5F}"/>
              </a:ext>
            </a:extLst>
          </p:cNvPr>
          <p:cNvSpPr>
            <a:spLocks noGrp="1"/>
          </p:cNvSpPr>
          <p:nvPr>
            <p:ph type="body" sz="quarter" idx="12"/>
          </p:nvPr>
        </p:nvSpPr>
        <p:spPr/>
        <p:txBody>
          <a:bodyPr/>
          <a:lstStyle/>
          <a:p>
            <a:pPr algn="dist"/>
            <a:r>
              <a:rPr lang="zh-CN" altLang="en-US" dirty="0">
                <a:latin typeface="+mn-lt"/>
                <a:ea typeface="+mn-ea"/>
                <a:cs typeface="+mn-ea"/>
                <a:sym typeface="+mn-lt"/>
              </a:rPr>
              <a:t>General template for Tianjin Normal University report and defense</a:t>
            </a:r>
          </a:p>
        </p:txBody>
      </p:sp>
    </p:spTree>
    <p:extLst>
      <p:ext uri="{BB962C8B-B14F-4D97-AF65-F5344CB8AC3E}">
        <p14:creationId xmlns:p14="http://schemas.microsoft.com/office/powerpoint/2010/main" val="2556281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5ADF0E1B-C003-47DA-86DD-AED05EBEA91D}"/>
              </a:ext>
            </a:extLst>
          </p:cNvPr>
          <p:cNvSpPr>
            <a:spLocks noGrp="1"/>
          </p:cNvSpPr>
          <p:nvPr>
            <p:ph type="body" sz="quarter" idx="10"/>
          </p:nvPr>
        </p:nvSpPr>
        <p:spPr/>
        <p:txBody>
          <a:bodyPr/>
          <a:lstStyle/>
          <a:p>
            <a:r>
              <a:rPr lang="zh-CN" altLang="en-US" dirty="0">
                <a:latin typeface="+mn-lt"/>
                <a:ea typeface="+mn-ea"/>
                <a:cs typeface="+mn-ea"/>
                <a:sym typeface="+mn-lt"/>
              </a:rPr>
              <a:t>请输入您的标题</a:t>
            </a:r>
          </a:p>
        </p:txBody>
      </p:sp>
      <p:sp>
        <p:nvSpPr>
          <p:cNvPr id="4" name="文本占位符 3">
            <a:extLst>
              <a:ext uri="{FF2B5EF4-FFF2-40B4-BE49-F238E27FC236}">
                <a16:creationId xmlns:a16="http://schemas.microsoft.com/office/drawing/2014/main" id="{C859F5B3-6548-414F-9B29-113B06D991A2}"/>
              </a:ext>
            </a:extLst>
          </p:cNvPr>
          <p:cNvSpPr>
            <a:spLocks noGrp="1"/>
          </p:cNvSpPr>
          <p:nvPr>
            <p:ph type="body" sz="quarter" idx="11"/>
          </p:nvPr>
        </p:nvSpPr>
        <p:spPr/>
        <p:txBody>
          <a:bodyPr/>
          <a:lstStyle/>
          <a:p>
            <a:r>
              <a:rPr lang="zh-CN" altLang="en-US" dirty="0">
                <a:latin typeface="+mn-lt"/>
                <a:ea typeface="+mn-ea"/>
                <a:cs typeface="+mn-ea"/>
                <a:sym typeface="+mn-lt"/>
              </a:rPr>
              <a:t>请输入您的标题</a:t>
            </a:r>
          </a:p>
        </p:txBody>
      </p:sp>
      <p:sp>
        <p:nvSpPr>
          <p:cNvPr id="5" name="文本占位符 4">
            <a:extLst>
              <a:ext uri="{FF2B5EF4-FFF2-40B4-BE49-F238E27FC236}">
                <a16:creationId xmlns:a16="http://schemas.microsoft.com/office/drawing/2014/main" id="{F61077B6-8C0B-490E-BCDC-9455267CF72B}"/>
              </a:ext>
            </a:extLst>
          </p:cNvPr>
          <p:cNvSpPr>
            <a:spLocks noGrp="1"/>
          </p:cNvSpPr>
          <p:nvPr>
            <p:ph type="body" sz="quarter" idx="12"/>
          </p:nvPr>
        </p:nvSpPr>
        <p:spPr/>
        <p:txBody>
          <a:bodyPr/>
          <a:lstStyle/>
          <a:p>
            <a:r>
              <a:rPr lang="zh-CN" altLang="en-US" dirty="0">
                <a:latin typeface="+mn-lt"/>
                <a:ea typeface="+mn-ea"/>
                <a:cs typeface="+mn-ea"/>
                <a:sym typeface="+mn-lt"/>
              </a:rPr>
              <a:t>请输入您的标题</a:t>
            </a:r>
          </a:p>
        </p:txBody>
      </p:sp>
      <p:sp>
        <p:nvSpPr>
          <p:cNvPr id="6" name="文本占位符 5">
            <a:extLst>
              <a:ext uri="{FF2B5EF4-FFF2-40B4-BE49-F238E27FC236}">
                <a16:creationId xmlns:a16="http://schemas.microsoft.com/office/drawing/2014/main" id="{3E07F21C-4C60-4ED2-9B83-5BCDB1EEB03B}"/>
              </a:ext>
            </a:extLst>
          </p:cNvPr>
          <p:cNvSpPr>
            <a:spLocks noGrp="1"/>
          </p:cNvSpPr>
          <p:nvPr>
            <p:ph type="body" sz="quarter" idx="13"/>
          </p:nvPr>
        </p:nvSpPr>
        <p:spPr/>
        <p:txBody>
          <a:bodyPr/>
          <a:lstStyle/>
          <a:p>
            <a:r>
              <a:rPr lang="zh-CN" altLang="en-US" dirty="0">
                <a:latin typeface="+mn-lt"/>
                <a:ea typeface="+mn-ea"/>
                <a:cs typeface="+mn-ea"/>
                <a:sym typeface="+mn-lt"/>
              </a:rPr>
              <a:t>请输入您的标题</a:t>
            </a:r>
          </a:p>
        </p:txBody>
      </p:sp>
    </p:spTree>
    <p:extLst>
      <p:ext uri="{BB962C8B-B14F-4D97-AF65-F5344CB8AC3E}">
        <p14:creationId xmlns:p14="http://schemas.microsoft.com/office/powerpoint/2010/main" val="1352459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0312670-482C-4DC4-A367-678D54FAFC03}"/>
              </a:ext>
            </a:extLst>
          </p:cNvPr>
          <p:cNvGrpSpPr/>
          <p:nvPr/>
        </p:nvGrpSpPr>
        <p:grpSpPr>
          <a:xfrm>
            <a:off x="2541959" y="2777283"/>
            <a:ext cx="7108082" cy="1303434"/>
            <a:chOff x="2392379" y="2818155"/>
            <a:chExt cx="7407245" cy="1303434"/>
          </a:xfrm>
        </p:grpSpPr>
        <p:sp>
          <p:nvSpPr>
            <p:cNvPr id="18" name="矩形 17">
              <a:extLst>
                <a:ext uri="{FF2B5EF4-FFF2-40B4-BE49-F238E27FC236}">
                  <a16:creationId xmlns:a16="http://schemas.microsoft.com/office/drawing/2014/main" id="{9AE5E36C-F2E7-4613-A2B0-BCDA9D3B58DD}"/>
                </a:ext>
              </a:extLst>
            </p:cNvPr>
            <p:cNvSpPr/>
            <p:nvPr/>
          </p:nvSpPr>
          <p:spPr>
            <a:xfrm>
              <a:off x="2758561" y="3044942"/>
              <a:ext cx="7041063" cy="1076647"/>
            </a:xfrm>
            <a:prstGeom prst="rect">
              <a:avLst/>
            </a:prstGeom>
            <a:noFill/>
            <a:ln w="254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cs typeface="+mn-ea"/>
                <a:sym typeface="+mn-lt"/>
              </a:endParaRPr>
            </a:p>
          </p:txBody>
        </p:sp>
        <p:sp>
          <p:nvSpPr>
            <p:cNvPr id="19" name="矩形 18">
              <a:extLst>
                <a:ext uri="{FF2B5EF4-FFF2-40B4-BE49-F238E27FC236}">
                  <a16:creationId xmlns:a16="http://schemas.microsoft.com/office/drawing/2014/main" id="{C638DBE9-9ACB-494E-ADCE-A5A25FA64656}"/>
                </a:ext>
              </a:extLst>
            </p:cNvPr>
            <p:cNvSpPr/>
            <p:nvPr/>
          </p:nvSpPr>
          <p:spPr>
            <a:xfrm>
              <a:off x="2392379" y="2818155"/>
              <a:ext cx="7316832" cy="122169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cs typeface="+mn-ea"/>
                <a:sym typeface="+mn-lt"/>
              </a:endParaRPr>
            </a:p>
          </p:txBody>
        </p:sp>
      </p:grpSp>
      <p:grpSp>
        <p:nvGrpSpPr>
          <p:cNvPr id="22" name="组合 21">
            <a:extLst>
              <a:ext uri="{FF2B5EF4-FFF2-40B4-BE49-F238E27FC236}">
                <a16:creationId xmlns:a16="http://schemas.microsoft.com/office/drawing/2014/main" id="{4E8FBC10-8B0B-4063-B3FD-E17030F34650}"/>
              </a:ext>
            </a:extLst>
          </p:cNvPr>
          <p:cNvGrpSpPr/>
          <p:nvPr/>
        </p:nvGrpSpPr>
        <p:grpSpPr>
          <a:xfrm>
            <a:off x="4573294" y="4265671"/>
            <a:ext cx="3045412" cy="369332"/>
            <a:chOff x="4573295" y="4265671"/>
            <a:chExt cx="3045412" cy="369332"/>
          </a:xfrm>
        </p:grpSpPr>
        <p:sp>
          <p:nvSpPr>
            <p:cNvPr id="24" name="椭圆 23">
              <a:extLst>
                <a:ext uri="{FF2B5EF4-FFF2-40B4-BE49-F238E27FC236}">
                  <a16:creationId xmlns:a16="http://schemas.microsoft.com/office/drawing/2014/main" id="{1A7263BD-CA36-4B78-8DE7-CE5C249377DB}"/>
                </a:ext>
              </a:extLst>
            </p:cNvPr>
            <p:cNvSpPr/>
            <p:nvPr/>
          </p:nvSpPr>
          <p:spPr>
            <a:xfrm rot="16200000">
              <a:off x="4573295" y="4375061"/>
              <a:ext cx="127806" cy="1278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cs typeface="+mn-ea"/>
                <a:sym typeface="+mn-lt"/>
              </a:endParaRPr>
            </a:p>
          </p:txBody>
        </p:sp>
        <p:sp>
          <p:nvSpPr>
            <p:cNvPr id="25" name="椭圆 24">
              <a:extLst>
                <a:ext uri="{FF2B5EF4-FFF2-40B4-BE49-F238E27FC236}">
                  <a16:creationId xmlns:a16="http://schemas.microsoft.com/office/drawing/2014/main" id="{61102C6D-3D63-444E-AE1F-0C13681320B7}"/>
                </a:ext>
              </a:extLst>
            </p:cNvPr>
            <p:cNvSpPr/>
            <p:nvPr/>
          </p:nvSpPr>
          <p:spPr>
            <a:xfrm rot="16200000">
              <a:off x="5839867" y="4375061"/>
              <a:ext cx="127806" cy="1278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cs typeface="+mn-ea"/>
                <a:sym typeface="+mn-lt"/>
              </a:endParaRPr>
            </a:p>
          </p:txBody>
        </p:sp>
        <p:sp>
          <p:nvSpPr>
            <p:cNvPr id="27" name="椭圆 26">
              <a:extLst>
                <a:ext uri="{FF2B5EF4-FFF2-40B4-BE49-F238E27FC236}">
                  <a16:creationId xmlns:a16="http://schemas.microsoft.com/office/drawing/2014/main" id="{D2585B36-F3DD-4EDF-8B3C-7DBF24449311}"/>
                </a:ext>
              </a:extLst>
            </p:cNvPr>
            <p:cNvSpPr/>
            <p:nvPr/>
          </p:nvSpPr>
          <p:spPr>
            <a:xfrm rot="16200000">
              <a:off x="6390212" y="4375061"/>
              <a:ext cx="127806" cy="1278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cs typeface="+mn-ea"/>
                <a:sym typeface="+mn-lt"/>
              </a:endParaRPr>
            </a:p>
          </p:txBody>
        </p:sp>
        <p:sp>
          <p:nvSpPr>
            <p:cNvPr id="28" name="椭圆 27">
              <a:extLst>
                <a:ext uri="{FF2B5EF4-FFF2-40B4-BE49-F238E27FC236}">
                  <a16:creationId xmlns:a16="http://schemas.microsoft.com/office/drawing/2014/main" id="{C128A36A-E43B-4A88-9DB1-8B22DFD5B266}"/>
                </a:ext>
              </a:extLst>
            </p:cNvPr>
            <p:cNvSpPr/>
            <p:nvPr/>
          </p:nvSpPr>
          <p:spPr>
            <a:xfrm rot="16200000">
              <a:off x="6940557" y="4375061"/>
              <a:ext cx="127806" cy="1278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cs typeface="+mn-ea"/>
                <a:sym typeface="+mn-lt"/>
              </a:endParaRPr>
            </a:p>
          </p:txBody>
        </p:sp>
        <p:sp>
          <p:nvSpPr>
            <p:cNvPr id="30" name="椭圆 29">
              <a:extLst>
                <a:ext uri="{FF2B5EF4-FFF2-40B4-BE49-F238E27FC236}">
                  <a16:creationId xmlns:a16="http://schemas.microsoft.com/office/drawing/2014/main" id="{70A37515-891F-4C5F-8DCD-F38D2C2B3850}"/>
                </a:ext>
              </a:extLst>
            </p:cNvPr>
            <p:cNvSpPr/>
            <p:nvPr/>
          </p:nvSpPr>
          <p:spPr>
            <a:xfrm rot="16200000">
              <a:off x="7490901" y="4375061"/>
              <a:ext cx="127806" cy="12780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cs typeface="+mn-ea"/>
                <a:sym typeface="+mn-lt"/>
              </a:endParaRPr>
            </a:p>
          </p:txBody>
        </p:sp>
        <p:sp>
          <p:nvSpPr>
            <p:cNvPr id="31" name="文本框 30">
              <a:extLst>
                <a:ext uri="{FF2B5EF4-FFF2-40B4-BE49-F238E27FC236}">
                  <a16:creationId xmlns:a16="http://schemas.microsoft.com/office/drawing/2014/main" id="{F8DD00F4-38C8-4DCF-AA01-4D631BFF8758}"/>
                </a:ext>
              </a:extLst>
            </p:cNvPr>
            <p:cNvSpPr txBox="1"/>
            <p:nvPr/>
          </p:nvSpPr>
          <p:spPr>
            <a:xfrm>
              <a:off x="5001651" y="4265671"/>
              <a:ext cx="591187" cy="369332"/>
            </a:xfrm>
            <a:prstGeom prst="rect">
              <a:avLst/>
            </a:prstGeom>
            <a:blipFill dpi="0" rotWithShape="1">
              <a:blip r:embed="rId2"/>
              <a:srcRect/>
              <a:stretch>
                <a:fillRect/>
              </a:stretch>
            </a:blipFill>
          </p:spPr>
          <p:txBody>
            <a:bodyPr wrap="square" rtlCol="0">
              <a:spAutoFit/>
            </a:bodyPr>
            <a:lstStyle/>
            <a:p>
              <a:endParaRPr lang="zh-CN" altLang="en-US" dirty="0">
                <a:cs typeface="+mn-ea"/>
                <a:sym typeface="+mn-lt"/>
              </a:endParaRPr>
            </a:p>
          </p:txBody>
        </p:sp>
      </p:grpSp>
      <p:sp>
        <p:nvSpPr>
          <p:cNvPr id="3" name="文本占位符 2">
            <a:extLst>
              <a:ext uri="{FF2B5EF4-FFF2-40B4-BE49-F238E27FC236}">
                <a16:creationId xmlns:a16="http://schemas.microsoft.com/office/drawing/2014/main" id="{5C5998D5-F6AD-4F1A-8632-25C9B736BC1C}"/>
              </a:ext>
            </a:extLst>
          </p:cNvPr>
          <p:cNvSpPr>
            <a:spLocks noGrp="1"/>
          </p:cNvSpPr>
          <p:nvPr>
            <p:ph type="body" sz="quarter" idx="10"/>
          </p:nvPr>
        </p:nvSpPr>
        <p:spPr/>
        <p:txBody>
          <a:bodyPr/>
          <a:lstStyle/>
          <a:p>
            <a:r>
              <a:rPr lang="zh-CN" altLang="en-US" dirty="0">
                <a:solidFill>
                  <a:srgbClr val="FFFFFF"/>
                </a:solidFill>
                <a:latin typeface="+mn-lt"/>
                <a:ea typeface="+mn-ea"/>
                <a:cs typeface="+mn-ea"/>
                <a:sym typeface="+mn-lt"/>
              </a:rPr>
              <a:t>二、请输入大标题</a:t>
            </a:r>
          </a:p>
        </p:txBody>
      </p:sp>
    </p:spTree>
    <p:extLst>
      <p:ext uri="{BB962C8B-B14F-4D97-AF65-F5344CB8AC3E}">
        <p14:creationId xmlns:p14="http://schemas.microsoft.com/office/powerpoint/2010/main" val="901509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7A8AE607-977C-4B57-AA2B-F395659DA48F}"/>
              </a:ext>
            </a:extLst>
          </p:cNvPr>
          <p:cNvSpPr/>
          <p:nvPr/>
        </p:nvSpPr>
        <p:spPr>
          <a:xfrm>
            <a:off x="1958202" y="453755"/>
            <a:ext cx="1224228" cy="307777"/>
          </a:xfrm>
          <a:prstGeom prst="rect">
            <a:avLst/>
          </a:prstGeom>
        </p:spPr>
        <p:txBody>
          <a:bodyPr wrap="square">
            <a:spAutoFit/>
          </a:bodyPr>
          <a:lstStyle/>
          <a:p>
            <a:pPr algn="ctr" defTabSz="914377">
              <a:defRPr/>
            </a:pPr>
            <a:r>
              <a:rPr lang="zh-CN" altLang="en-US" sz="1400" spc="100" dirty="0">
                <a:solidFill>
                  <a:schemeClr val="bg1">
                    <a:lumMod val="50000"/>
                  </a:schemeClr>
                </a:solidFill>
                <a:cs typeface="+mn-ea"/>
                <a:sym typeface="+mn-lt"/>
              </a:rPr>
              <a:t>输入标题</a:t>
            </a:r>
          </a:p>
        </p:txBody>
      </p:sp>
      <p:cxnSp>
        <p:nvCxnSpPr>
          <p:cNvPr id="7" name="直接连接符 6">
            <a:extLst>
              <a:ext uri="{FF2B5EF4-FFF2-40B4-BE49-F238E27FC236}">
                <a16:creationId xmlns:a16="http://schemas.microsoft.com/office/drawing/2014/main" id="{FAA7911A-7950-4A5A-AB7D-A6825AFC9A09}"/>
              </a:ext>
            </a:extLst>
          </p:cNvPr>
          <p:cNvCxnSpPr>
            <a:cxnSpLocks/>
          </p:cNvCxnSpPr>
          <p:nvPr/>
        </p:nvCxnSpPr>
        <p:spPr>
          <a:xfrm>
            <a:off x="442914" y="837147"/>
            <a:ext cx="119961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EDDAD1BD-E241-4E35-B871-F023ECCBF2CF}"/>
              </a:ext>
            </a:extLst>
          </p:cNvPr>
          <p:cNvSpPr/>
          <p:nvPr/>
        </p:nvSpPr>
        <p:spPr>
          <a:xfrm>
            <a:off x="442914" y="442647"/>
            <a:ext cx="1199612" cy="3153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solidFill>
                <a:prstClr val="white"/>
              </a:solidFill>
              <a:cs typeface="+mn-ea"/>
              <a:sym typeface="+mn-lt"/>
            </a:endParaRPr>
          </a:p>
        </p:txBody>
      </p:sp>
      <p:sp>
        <p:nvSpPr>
          <p:cNvPr id="13" name="矩形 12">
            <a:extLst>
              <a:ext uri="{FF2B5EF4-FFF2-40B4-BE49-F238E27FC236}">
                <a16:creationId xmlns:a16="http://schemas.microsoft.com/office/drawing/2014/main" id="{68111CBF-EA4A-469D-BE3B-A12CE639A027}"/>
              </a:ext>
            </a:extLst>
          </p:cNvPr>
          <p:cNvSpPr/>
          <p:nvPr/>
        </p:nvSpPr>
        <p:spPr>
          <a:xfrm>
            <a:off x="362403" y="433892"/>
            <a:ext cx="1361587" cy="338554"/>
          </a:xfrm>
          <a:prstGeom prst="rect">
            <a:avLst/>
          </a:prstGeom>
        </p:spPr>
        <p:txBody>
          <a:bodyPr wrap="square">
            <a:spAutoFit/>
          </a:bodyPr>
          <a:lstStyle/>
          <a:p>
            <a:pPr algn="ctr" defTabSz="914377">
              <a:defRPr/>
            </a:pPr>
            <a:r>
              <a:rPr lang="zh-CN" altLang="en-US" sz="1600" b="1" spc="100" dirty="0">
                <a:solidFill>
                  <a:prstClr val="white"/>
                </a:solidFill>
                <a:cs typeface="+mn-ea"/>
                <a:sym typeface="+mn-lt"/>
              </a:rPr>
              <a:t>输入标题</a:t>
            </a:r>
            <a:endParaRPr lang="en-US" altLang="zh-CN" sz="1600" b="1" spc="100" dirty="0">
              <a:solidFill>
                <a:prstClr val="white"/>
              </a:solidFill>
              <a:cs typeface="+mn-ea"/>
              <a:sym typeface="+mn-lt"/>
            </a:endParaRPr>
          </a:p>
        </p:txBody>
      </p:sp>
      <p:sp>
        <p:nvSpPr>
          <p:cNvPr id="21" name="文本框 20">
            <a:extLst>
              <a:ext uri="{FF2B5EF4-FFF2-40B4-BE49-F238E27FC236}">
                <a16:creationId xmlns:a16="http://schemas.microsoft.com/office/drawing/2014/main" id="{4605B309-8DD5-4AA6-9561-F4457D495A02}"/>
              </a:ext>
            </a:extLst>
          </p:cNvPr>
          <p:cNvSpPr txBox="1"/>
          <p:nvPr/>
        </p:nvSpPr>
        <p:spPr>
          <a:xfrm>
            <a:off x="343307" y="927802"/>
            <a:ext cx="4154487" cy="523220"/>
          </a:xfrm>
          <a:prstGeom prst="rect">
            <a:avLst/>
          </a:prstGeom>
          <a:noFill/>
        </p:spPr>
        <p:txBody>
          <a:bodyPr wrap="square" rtlCol="0">
            <a:spAutoFit/>
          </a:bodyPr>
          <a:lstStyle/>
          <a:p>
            <a:pPr defTabSz="914377">
              <a:defRPr/>
            </a:pPr>
            <a:r>
              <a:rPr lang="zh-CN" altLang="en-US" sz="2800" b="1" dirty="0">
                <a:solidFill>
                  <a:schemeClr val="accent1"/>
                </a:solidFill>
                <a:cs typeface="+mn-ea"/>
                <a:sym typeface="+mn-lt"/>
              </a:rPr>
              <a:t>此处请输入二级标题</a:t>
            </a:r>
          </a:p>
        </p:txBody>
      </p:sp>
      <p:sp>
        <p:nvSpPr>
          <p:cNvPr id="40" name="矩形 39">
            <a:extLst>
              <a:ext uri="{FF2B5EF4-FFF2-40B4-BE49-F238E27FC236}">
                <a16:creationId xmlns:a16="http://schemas.microsoft.com/office/drawing/2014/main" id="{B83E11D1-F9F4-4E61-A9E6-CDFA03AACE26}"/>
              </a:ext>
            </a:extLst>
          </p:cNvPr>
          <p:cNvSpPr/>
          <p:nvPr/>
        </p:nvSpPr>
        <p:spPr>
          <a:xfrm>
            <a:off x="6075051" y="453755"/>
            <a:ext cx="1224228" cy="307777"/>
          </a:xfrm>
          <a:prstGeom prst="rect">
            <a:avLst/>
          </a:prstGeom>
        </p:spPr>
        <p:txBody>
          <a:bodyPr wrap="square">
            <a:spAutoFit/>
          </a:bodyPr>
          <a:lstStyle/>
          <a:p>
            <a:pPr algn="ctr" defTabSz="914377">
              <a:defRPr/>
            </a:pPr>
            <a:r>
              <a:rPr lang="zh-CN" altLang="en-US" sz="1400" spc="100" dirty="0">
                <a:solidFill>
                  <a:schemeClr val="bg1">
                    <a:lumMod val="50000"/>
                  </a:schemeClr>
                </a:solidFill>
                <a:cs typeface="+mn-ea"/>
                <a:sym typeface="+mn-lt"/>
              </a:rPr>
              <a:t>输入标题</a:t>
            </a:r>
          </a:p>
        </p:txBody>
      </p:sp>
      <p:sp>
        <p:nvSpPr>
          <p:cNvPr id="41" name="矩形 40">
            <a:extLst>
              <a:ext uri="{FF2B5EF4-FFF2-40B4-BE49-F238E27FC236}">
                <a16:creationId xmlns:a16="http://schemas.microsoft.com/office/drawing/2014/main" id="{3DA3E6B4-D1EC-4637-9F8A-70D053A175B2}"/>
              </a:ext>
            </a:extLst>
          </p:cNvPr>
          <p:cNvSpPr/>
          <p:nvPr/>
        </p:nvSpPr>
        <p:spPr>
          <a:xfrm>
            <a:off x="3330485" y="453755"/>
            <a:ext cx="1224228" cy="307777"/>
          </a:xfrm>
          <a:prstGeom prst="rect">
            <a:avLst/>
          </a:prstGeom>
        </p:spPr>
        <p:txBody>
          <a:bodyPr wrap="square">
            <a:spAutoFit/>
          </a:bodyPr>
          <a:lstStyle/>
          <a:p>
            <a:pPr algn="ctr" defTabSz="914377">
              <a:defRPr/>
            </a:pPr>
            <a:r>
              <a:rPr lang="zh-CN" altLang="en-US" sz="1400" spc="100" dirty="0">
                <a:solidFill>
                  <a:schemeClr val="bg1">
                    <a:lumMod val="50000"/>
                  </a:schemeClr>
                </a:solidFill>
                <a:cs typeface="+mn-ea"/>
                <a:sym typeface="+mn-lt"/>
              </a:rPr>
              <a:t>输入标题</a:t>
            </a:r>
          </a:p>
        </p:txBody>
      </p:sp>
      <p:sp>
        <p:nvSpPr>
          <p:cNvPr id="42" name="矩形 41">
            <a:extLst>
              <a:ext uri="{FF2B5EF4-FFF2-40B4-BE49-F238E27FC236}">
                <a16:creationId xmlns:a16="http://schemas.microsoft.com/office/drawing/2014/main" id="{C27B9E5A-CF41-4AD2-BDEB-D45B415C3ED0}"/>
              </a:ext>
            </a:extLst>
          </p:cNvPr>
          <p:cNvSpPr/>
          <p:nvPr/>
        </p:nvSpPr>
        <p:spPr>
          <a:xfrm>
            <a:off x="4702768" y="453755"/>
            <a:ext cx="1224228" cy="307777"/>
          </a:xfrm>
          <a:prstGeom prst="rect">
            <a:avLst/>
          </a:prstGeom>
        </p:spPr>
        <p:txBody>
          <a:bodyPr wrap="square">
            <a:spAutoFit/>
          </a:bodyPr>
          <a:lstStyle/>
          <a:p>
            <a:pPr algn="ctr" defTabSz="914377">
              <a:defRPr/>
            </a:pPr>
            <a:r>
              <a:rPr lang="zh-CN" altLang="en-US" sz="1400" spc="100" dirty="0">
                <a:solidFill>
                  <a:schemeClr val="bg1">
                    <a:lumMod val="50000"/>
                  </a:schemeClr>
                </a:solidFill>
                <a:cs typeface="+mn-ea"/>
                <a:sym typeface="+mn-lt"/>
              </a:rPr>
              <a:t>输入标题</a:t>
            </a:r>
          </a:p>
        </p:txBody>
      </p:sp>
    </p:spTree>
    <p:extLst>
      <p:ext uri="{BB962C8B-B14F-4D97-AF65-F5344CB8AC3E}">
        <p14:creationId xmlns:p14="http://schemas.microsoft.com/office/powerpoint/2010/main" val="1532880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图片 83">
            <a:extLst>
              <a:ext uri="{FF2B5EF4-FFF2-40B4-BE49-F238E27FC236}">
                <a16:creationId xmlns:a16="http://schemas.microsoft.com/office/drawing/2014/main" id="{B98F0E5C-F94B-46FD-A90C-829B516F3FA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836" t="18083" r="4570" b="20936"/>
          <a:stretch>
            <a:fillRect/>
          </a:stretch>
        </p:blipFill>
        <p:spPr>
          <a:xfrm>
            <a:off x="1376682" y="2875564"/>
            <a:ext cx="2619939" cy="1106875"/>
          </a:xfrm>
          <a:custGeom>
            <a:avLst/>
            <a:gdLst>
              <a:gd name="connsiteX0" fmla="*/ 0 w 2619939"/>
              <a:gd name="connsiteY0" fmla="*/ 0 h 1106875"/>
              <a:gd name="connsiteX1" fmla="*/ 2619939 w 2619939"/>
              <a:gd name="connsiteY1" fmla="*/ 0 h 1106875"/>
              <a:gd name="connsiteX2" fmla="*/ 2619939 w 2619939"/>
              <a:gd name="connsiteY2" fmla="*/ 1106875 h 1106875"/>
              <a:gd name="connsiteX3" fmla="*/ 0 w 2619939"/>
              <a:gd name="connsiteY3" fmla="*/ 1106875 h 1106875"/>
            </a:gdLst>
            <a:ahLst/>
            <a:cxnLst>
              <a:cxn ang="0">
                <a:pos x="connsiteX0" y="connsiteY0"/>
              </a:cxn>
              <a:cxn ang="0">
                <a:pos x="connsiteX1" y="connsiteY1"/>
              </a:cxn>
              <a:cxn ang="0">
                <a:pos x="connsiteX2" y="connsiteY2"/>
              </a:cxn>
              <a:cxn ang="0">
                <a:pos x="connsiteX3" y="connsiteY3"/>
              </a:cxn>
            </a:cxnLst>
            <a:rect l="l" t="t" r="r" b="b"/>
            <a:pathLst>
              <a:path w="2619939" h="1106875">
                <a:moveTo>
                  <a:pt x="0" y="0"/>
                </a:moveTo>
                <a:lnTo>
                  <a:pt x="2619939" y="0"/>
                </a:lnTo>
                <a:lnTo>
                  <a:pt x="2619939" y="1106875"/>
                </a:lnTo>
                <a:lnTo>
                  <a:pt x="0" y="1106875"/>
                </a:lnTo>
                <a:close/>
              </a:path>
            </a:pathLst>
          </a:custGeom>
        </p:spPr>
      </p:pic>
      <p:pic>
        <p:nvPicPr>
          <p:cNvPr id="83" name="图片 82">
            <a:extLst>
              <a:ext uri="{FF2B5EF4-FFF2-40B4-BE49-F238E27FC236}">
                <a16:creationId xmlns:a16="http://schemas.microsoft.com/office/drawing/2014/main" id="{8EB526AD-A34B-47D5-99F1-B9EAA980B2C7}"/>
              </a:ext>
            </a:extLst>
          </p:cNvPr>
          <p:cNvPicPr>
            <a:picLocks noChangeAspect="1"/>
          </p:cNvPicPr>
          <p:nvPr/>
        </p:nvPicPr>
        <p:blipFill>
          <a:blip r:embed="rId4">
            <a:extLst>
              <a:ext uri="{28A0092B-C50C-407E-A947-70E740481C1C}">
                <a14:useLocalDpi xmlns:a14="http://schemas.microsoft.com/office/drawing/2010/main" val="0"/>
              </a:ext>
            </a:extLst>
          </a:blip>
          <a:srcRect l="1756" t="19636" r="1756" b="19636"/>
          <a:stretch>
            <a:fillRect/>
          </a:stretch>
        </p:blipFill>
        <p:spPr>
          <a:xfrm>
            <a:off x="9572061" y="2875564"/>
            <a:ext cx="2619939" cy="1106875"/>
          </a:xfrm>
          <a:custGeom>
            <a:avLst/>
            <a:gdLst>
              <a:gd name="connsiteX0" fmla="*/ 0 w 2619939"/>
              <a:gd name="connsiteY0" fmla="*/ 0 h 1106875"/>
              <a:gd name="connsiteX1" fmla="*/ 2619939 w 2619939"/>
              <a:gd name="connsiteY1" fmla="*/ 0 h 1106875"/>
              <a:gd name="connsiteX2" fmla="*/ 2619939 w 2619939"/>
              <a:gd name="connsiteY2" fmla="*/ 1106875 h 1106875"/>
              <a:gd name="connsiteX3" fmla="*/ 0 w 2619939"/>
              <a:gd name="connsiteY3" fmla="*/ 1106875 h 1106875"/>
            </a:gdLst>
            <a:ahLst/>
            <a:cxnLst>
              <a:cxn ang="0">
                <a:pos x="connsiteX0" y="connsiteY0"/>
              </a:cxn>
              <a:cxn ang="0">
                <a:pos x="connsiteX1" y="connsiteY1"/>
              </a:cxn>
              <a:cxn ang="0">
                <a:pos x="connsiteX2" y="connsiteY2"/>
              </a:cxn>
              <a:cxn ang="0">
                <a:pos x="connsiteX3" y="connsiteY3"/>
              </a:cxn>
            </a:cxnLst>
            <a:rect l="l" t="t" r="r" b="b"/>
            <a:pathLst>
              <a:path w="2619939" h="1106875">
                <a:moveTo>
                  <a:pt x="0" y="0"/>
                </a:moveTo>
                <a:lnTo>
                  <a:pt x="2619939" y="0"/>
                </a:lnTo>
                <a:lnTo>
                  <a:pt x="2619939" y="1106875"/>
                </a:lnTo>
                <a:lnTo>
                  <a:pt x="0" y="1106875"/>
                </a:lnTo>
                <a:close/>
              </a:path>
            </a:pathLst>
          </a:custGeom>
        </p:spPr>
      </p:pic>
      <p:pic>
        <p:nvPicPr>
          <p:cNvPr id="82" name="图片 81">
            <a:extLst>
              <a:ext uri="{FF2B5EF4-FFF2-40B4-BE49-F238E27FC236}">
                <a16:creationId xmlns:a16="http://schemas.microsoft.com/office/drawing/2014/main" id="{97B903D5-26B0-4490-AFAC-9FE0811DFBEB}"/>
              </a:ext>
            </a:extLst>
          </p:cNvPr>
          <p:cNvPicPr>
            <a:picLocks noChangeAspect="1"/>
          </p:cNvPicPr>
          <p:nvPr/>
        </p:nvPicPr>
        <p:blipFill>
          <a:blip r:embed="rId5">
            <a:extLst>
              <a:ext uri="{28A0092B-C50C-407E-A947-70E740481C1C}">
                <a14:useLocalDpi xmlns:a14="http://schemas.microsoft.com/office/drawing/2010/main" val="0"/>
              </a:ext>
            </a:extLst>
          </a:blip>
          <a:srcRect l="3737" t="6468" r="2838" b="8047"/>
          <a:stretch>
            <a:fillRect/>
          </a:stretch>
        </p:blipFill>
        <p:spPr>
          <a:xfrm>
            <a:off x="5455321" y="2875564"/>
            <a:ext cx="2619939" cy="1106875"/>
          </a:xfrm>
          <a:custGeom>
            <a:avLst/>
            <a:gdLst>
              <a:gd name="connsiteX0" fmla="*/ 0 w 2619939"/>
              <a:gd name="connsiteY0" fmla="*/ 0 h 1106875"/>
              <a:gd name="connsiteX1" fmla="*/ 2619939 w 2619939"/>
              <a:gd name="connsiteY1" fmla="*/ 0 h 1106875"/>
              <a:gd name="connsiteX2" fmla="*/ 2619939 w 2619939"/>
              <a:gd name="connsiteY2" fmla="*/ 1106875 h 1106875"/>
              <a:gd name="connsiteX3" fmla="*/ 0 w 2619939"/>
              <a:gd name="connsiteY3" fmla="*/ 1106875 h 1106875"/>
            </a:gdLst>
            <a:ahLst/>
            <a:cxnLst>
              <a:cxn ang="0">
                <a:pos x="connsiteX0" y="connsiteY0"/>
              </a:cxn>
              <a:cxn ang="0">
                <a:pos x="connsiteX1" y="connsiteY1"/>
              </a:cxn>
              <a:cxn ang="0">
                <a:pos x="connsiteX2" y="connsiteY2"/>
              </a:cxn>
              <a:cxn ang="0">
                <a:pos x="connsiteX3" y="connsiteY3"/>
              </a:cxn>
            </a:cxnLst>
            <a:rect l="l" t="t" r="r" b="b"/>
            <a:pathLst>
              <a:path w="2619939" h="1106875">
                <a:moveTo>
                  <a:pt x="0" y="0"/>
                </a:moveTo>
                <a:lnTo>
                  <a:pt x="2619939" y="0"/>
                </a:lnTo>
                <a:lnTo>
                  <a:pt x="2619939" y="1106875"/>
                </a:lnTo>
                <a:lnTo>
                  <a:pt x="0" y="1106875"/>
                </a:lnTo>
                <a:close/>
              </a:path>
            </a:pathLst>
          </a:custGeom>
        </p:spPr>
      </p:pic>
      <p:pic>
        <p:nvPicPr>
          <p:cNvPr id="81" name="图片 80">
            <a:extLst>
              <a:ext uri="{FF2B5EF4-FFF2-40B4-BE49-F238E27FC236}">
                <a16:creationId xmlns:a16="http://schemas.microsoft.com/office/drawing/2014/main" id="{907187CF-2692-4C93-A841-2DB463596CC8}"/>
              </a:ext>
            </a:extLst>
          </p:cNvPr>
          <p:cNvPicPr>
            <a:picLocks noChangeAspect="1"/>
          </p:cNvPicPr>
          <p:nvPr/>
        </p:nvPicPr>
        <p:blipFill>
          <a:blip r:embed="rId6">
            <a:extLst>
              <a:ext uri="{28A0092B-C50C-407E-A947-70E740481C1C}">
                <a14:useLocalDpi xmlns:a14="http://schemas.microsoft.com/office/drawing/2010/main" val="0"/>
              </a:ext>
            </a:extLst>
          </a:blip>
          <a:srcRect l="637" t="2864" r="26136" b="2864"/>
          <a:stretch>
            <a:fillRect/>
          </a:stretch>
        </p:blipFill>
        <p:spPr>
          <a:xfrm>
            <a:off x="6821193" y="1683544"/>
            <a:ext cx="1289673" cy="1106875"/>
          </a:xfrm>
          <a:custGeom>
            <a:avLst/>
            <a:gdLst>
              <a:gd name="connsiteX0" fmla="*/ 0 w 1289673"/>
              <a:gd name="connsiteY0" fmla="*/ 0 h 1106875"/>
              <a:gd name="connsiteX1" fmla="*/ 1289673 w 1289673"/>
              <a:gd name="connsiteY1" fmla="*/ 0 h 1106875"/>
              <a:gd name="connsiteX2" fmla="*/ 1289673 w 1289673"/>
              <a:gd name="connsiteY2" fmla="*/ 1106875 h 1106875"/>
              <a:gd name="connsiteX3" fmla="*/ 0 w 1289673"/>
              <a:gd name="connsiteY3" fmla="*/ 1106875 h 1106875"/>
            </a:gdLst>
            <a:ahLst/>
            <a:cxnLst>
              <a:cxn ang="0">
                <a:pos x="connsiteX0" y="connsiteY0"/>
              </a:cxn>
              <a:cxn ang="0">
                <a:pos x="connsiteX1" y="connsiteY1"/>
              </a:cxn>
              <a:cxn ang="0">
                <a:pos x="connsiteX2" y="connsiteY2"/>
              </a:cxn>
              <a:cxn ang="0">
                <a:pos x="connsiteX3" y="connsiteY3"/>
              </a:cxn>
            </a:cxnLst>
            <a:rect l="l" t="t" r="r" b="b"/>
            <a:pathLst>
              <a:path w="1289673" h="1106875">
                <a:moveTo>
                  <a:pt x="0" y="0"/>
                </a:moveTo>
                <a:lnTo>
                  <a:pt x="1289673" y="0"/>
                </a:lnTo>
                <a:lnTo>
                  <a:pt x="1289673" y="1106875"/>
                </a:lnTo>
                <a:lnTo>
                  <a:pt x="0" y="1106875"/>
                </a:lnTo>
                <a:close/>
              </a:path>
            </a:pathLst>
          </a:custGeom>
        </p:spPr>
      </p:pic>
      <p:pic>
        <p:nvPicPr>
          <p:cNvPr id="80" name="图片 79">
            <a:extLst>
              <a:ext uri="{FF2B5EF4-FFF2-40B4-BE49-F238E27FC236}">
                <a16:creationId xmlns:a16="http://schemas.microsoft.com/office/drawing/2014/main" id="{62563020-2049-4740-BE95-8C8FF409C558}"/>
              </a:ext>
            </a:extLst>
          </p:cNvPr>
          <p:cNvPicPr>
            <a:picLocks noChangeAspect="1"/>
          </p:cNvPicPr>
          <p:nvPr/>
        </p:nvPicPr>
        <p:blipFill>
          <a:blip r:embed="rId7">
            <a:extLst>
              <a:ext uri="{28A0092B-C50C-407E-A947-70E740481C1C}">
                <a14:useLocalDpi xmlns:a14="http://schemas.microsoft.com/office/drawing/2010/main" val="0"/>
              </a:ext>
            </a:extLst>
          </a:blip>
          <a:srcRect l="577" t="16053" r="1290" b="8976"/>
          <a:stretch>
            <a:fillRect/>
          </a:stretch>
        </p:blipFill>
        <p:spPr>
          <a:xfrm>
            <a:off x="1" y="4067582"/>
            <a:ext cx="2619939" cy="1106875"/>
          </a:xfrm>
          <a:custGeom>
            <a:avLst/>
            <a:gdLst>
              <a:gd name="connsiteX0" fmla="*/ 0 w 2619939"/>
              <a:gd name="connsiteY0" fmla="*/ 0 h 1106875"/>
              <a:gd name="connsiteX1" fmla="*/ 2619939 w 2619939"/>
              <a:gd name="connsiteY1" fmla="*/ 0 h 1106875"/>
              <a:gd name="connsiteX2" fmla="*/ 2619939 w 2619939"/>
              <a:gd name="connsiteY2" fmla="*/ 1106875 h 1106875"/>
              <a:gd name="connsiteX3" fmla="*/ 0 w 2619939"/>
              <a:gd name="connsiteY3" fmla="*/ 1106875 h 1106875"/>
            </a:gdLst>
            <a:ahLst/>
            <a:cxnLst>
              <a:cxn ang="0">
                <a:pos x="connsiteX0" y="connsiteY0"/>
              </a:cxn>
              <a:cxn ang="0">
                <a:pos x="connsiteX1" y="connsiteY1"/>
              </a:cxn>
              <a:cxn ang="0">
                <a:pos x="connsiteX2" y="connsiteY2"/>
              </a:cxn>
              <a:cxn ang="0">
                <a:pos x="connsiteX3" y="connsiteY3"/>
              </a:cxn>
            </a:cxnLst>
            <a:rect l="l" t="t" r="r" b="b"/>
            <a:pathLst>
              <a:path w="2619939" h="1106875">
                <a:moveTo>
                  <a:pt x="0" y="0"/>
                </a:moveTo>
                <a:lnTo>
                  <a:pt x="2619939" y="0"/>
                </a:lnTo>
                <a:lnTo>
                  <a:pt x="2619939" y="1106875"/>
                </a:lnTo>
                <a:lnTo>
                  <a:pt x="0" y="1106875"/>
                </a:lnTo>
                <a:close/>
              </a:path>
            </a:pathLst>
          </a:custGeom>
        </p:spPr>
      </p:pic>
      <p:pic>
        <p:nvPicPr>
          <p:cNvPr id="79" name="图片 78">
            <a:extLst>
              <a:ext uri="{FF2B5EF4-FFF2-40B4-BE49-F238E27FC236}">
                <a16:creationId xmlns:a16="http://schemas.microsoft.com/office/drawing/2014/main" id="{98EAE89E-832E-4E02-A4D6-51DECA742EB9}"/>
              </a:ext>
            </a:extLst>
          </p:cNvPr>
          <p:cNvPicPr>
            <a:picLocks noChangeAspect="1"/>
          </p:cNvPicPr>
          <p:nvPr/>
        </p:nvPicPr>
        <p:blipFill>
          <a:blip r:embed="rId8">
            <a:extLst>
              <a:ext uri="{28A0092B-C50C-407E-A947-70E740481C1C}">
                <a14:useLocalDpi xmlns:a14="http://schemas.microsoft.com/office/drawing/2010/main" val="0"/>
              </a:ext>
            </a:extLst>
          </a:blip>
          <a:srcRect l="3605" t="1875" r="27984" b="10491"/>
          <a:stretch>
            <a:fillRect/>
          </a:stretch>
        </p:blipFill>
        <p:spPr>
          <a:xfrm>
            <a:off x="4081135" y="2875564"/>
            <a:ext cx="1289673" cy="1106875"/>
          </a:xfrm>
          <a:custGeom>
            <a:avLst/>
            <a:gdLst>
              <a:gd name="connsiteX0" fmla="*/ 0 w 1289673"/>
              <a:gd name="connsiteY0" fmla="*/ 0 h 1106875"/>
              <a:gd name="connsiteX1" fmla="*/ 1289673 w 1289673"/>
              <a:gd name="connsiteY1" fmla="*/ 0 h 1106875"/>
              <a:gd name="connsiteX2" fmla="*/ 1289673 w 1289673"/>
              <a:gd name="connsiteY2" fmla="*/ 1106875 h 1106875"/>
              <a:gd name="connsiteX3" fmla="*/ 0 w 1289673"/>
              <a:gd name="connsiteY3" fmla="*/ 1106875 h 1106875"/>
            </a:gdLst>
            <a:ahLst/>
            <a:cxnLst>
              <a:cxn ang="0">
                <a:pos x="connsiteX0" y="connsiteY0"/>
              </a:cxn>
              <a:cxn ang="0">
                <a:pos x="connsiteX1" y="connsiteY1"/>
              </a:cxn>
              <a:cxn ang="0">
                <a:pos x="connsiteX2" y="connsiteY2"/>
              </a:cxn>
              <a:cxn ang="0">
                <a:pos x="connsiteX3" y="connsiteY3"/>
              </a:cxn>
            </a:cxnLst>
            <a:rect l="l" t="t" r="r" b="b"/>
            <a:pathLst>
              <a:path w="1289673" h="1106875">
                <a:moveTo>
                  <a:pt x="0" y="0"/>
                </a:moveTo>
                <a:lnTo>
                  <a:pt x="1289673" y="0"/>
                </a:lnTo>
                <a:lnTo>
                  <a:pt x="1289673" y="1106875"/>
                </a:lnTo>
                <a:lnTo>
                  <a:pt x="0" y="1106875"/>
                </a:lnTo>
                <a:close/>
              </a:path>
            </a:pathLst>
          </a:custGeom>
        </p:spPr>
      </p:pic>
      <p:pic>
        <p:nvPicPr>
          <p:cNvPr id="78" name="图片 77">
            <a:extLst>
              <a:ext uri="{FF2B5EF4-FFF2-40B4-BE49-F238E27FC236}">
                <a16:creationId xmlns:a16="http://schemas.microsoft.com/office/drawing/2014/main" id="{B54BBC19-4CA6-47EE-8156-599CCE9CA324}"/>
              </a:ext>
            </a:extLst>
          </p:cNvPr>
          <p:cNvPicPr>
            <a:picLocks noChangeAspect="1"/>
          </p:cNvPicPr>
          <p:nvPr/>
        </p:nvPicPr>
        <p:blipFill>
          <a:blip r:embed="rId9">
            <a:extLst>
              <a:ext uri="{28A0092B-C50C-407E-A947-70E740481C1C}">
                <a14:useLocalDpi xmlns:a14="http://schemas.microsoft.com/office/drawing/2010/main" val="0"/>
              </a:ext>
            </a:extLst>
          </a:blip>
          <a:srcRect l="16486" r="16206" b="6303"/>
          <a:stretch>
            <a:fillRect/>
          </a:stretch>
        </p:blipFill>
        <p:spPr>
          <a:xfrm>
            <a:off x="0" y="2875563"/>
            <a:ext cx="1289673" cy="1106875"/>
          </a:xfrm>
          <a:custGeom>
            <a:avLst/>
            <a:gdLst>
              <a:gd name="connsiteX0" fmla="*/ 0 w 1289673"/>
              <a:gd name="connsiteY0" fmla="*/ 0 h 1106875"/>
              <a:gd name="connsiteX1" fmla="*/ 1289673 w 1289673"/>
              <a:gd name="connsiteY1" fmla="*/ 0 h 1106875"/>
              <a:gd name="connsiteX2" fmla="*/ 1289673 w 1289673"/>
              <a:gd name="connsiteY2" fmla="*/ 1106875 h 1106875"/>
              <a:gd name="connsiteX3" fmla="*/ 0 w 1289673"/>
              <a:gd name="connsiteY3" fmla="*/ 1106875 h 1106875"/>
            </a:gdLst>
            <a:ahLst/>
            <a:cxnLst>
              <a:cxn ang="0">
                <a:pos x="connsiteX0" y="connsiteY0"/>
              </a:cxn>
              <a:cxn ang="0">
                <a:pos x="connsiteX1" y="connsiteY1"/>
              </a:cxn>
              <a:cxn ang="0">
                <a:pos x="connsiteX2" y="connsiteY2"/>
              </a:cxn>
              <a:cxn ang="0">
                <a:pos x="connsiteX3" y="connsiteY3"/>
              </a:cxn>
            </a:cxnLst>
            <a:rect l="l" t="t" r="r" b="b"/>
            <a:pathLst>
              <a:path w="1289673" h="1106875">
                <a:moveTo>
                  <a:pt x="0" y="0"/>
                </a:moveTo>
                <a:lnTo>
                  <a:pt x="1289673" y="0"/>
                </a:lnTo>
                <a:lnTo>
                  <a:pt x="1289673" y="1106875"/>
                </a:lnTo>
                <a:lnTo>
                  <a:pt x="0" y="1106875"/>
                </a:lnTo>
                <a:close/>
              </a:path>
            </a:pathLst>
          </a:custGeom>
        </p:spPr>
      </p:pic>
      <p:pic>
        <p:nvPicPr>
          <p:cNvPr id="77" name="图片 76">
            <a:extLst>
              <a:ext uri="{FF2B5EF4-FFF2-40B4-BE49-F238E27FC236}">
                <a16:creationId xmlns:a16="http://schemas.microsoft.com/office/drawing/2014/main" id="{C39ABEE5-4CF7-49B8-8685-A121DB84A52E}"/>
              </a:ext>
            </a:extLst>
          </p:cNvPr>
          <p:cNvPicPr>
            <a:picLocks noChangeAspect="1"/>
          </p:cNvPicPr>
          <p:nvPr/>
        </p:nvPicPr>
        <p:blipFill>
          <a:blip r:embed="rId10">
            <a:extLst>
              <a:ext uri="{28A0092B-C50C-407E-A947-70E740481C1C}">
                <a14:useLocalDpi xmlns:a14="http://schemas.microsoft.com/office/drawing/2010/main" val="0"/>
              </a:ext>
            </a:extLst>
          </a:blip>
          <a:srcRect l="12532" t="2511" r="26146" b="6963"/>
          <a:stretch>
            <a:fillRect/>
          </a:stretch>
        </p:blipFill>
        <p:spPr>
          <a:xfrm>
            <a:off x="8178824" y="2875564"/>
            <a:ext cx="1289673" cy="1106875"/>
          </a:xfrm>
          <a:custGeom>
            <a:avLst/>
            <a:gdLst>
              <a:gd name="connsiteX0" fmla="*/ 0 w 1289673"/>
              <a:gd name="connsiteY0" fmla="*/ 0 h 1106875"/>
              <a:gd name="connsiteX1" fmla="*/ 1289673 w 1289673"/>
              <a:gd name="connsiteY1" fmla="*/ 0 h 1106875"/>
              <a:gd name="connsiteX2" fmla="*/ 1289673 w 1289673"/>
              <a:gd name="connsiteY2" fmla="*/ 1106875 h 1106875"/>
              <a:gd name="connsiteX3" fmla="*/ 0 w 1289673"/>
              <a:gd name="connsiteY3" fmla="*/ 1106875 h 1106875"/>
            </a:gdLst>
            <a:ahLst/>
            <a:cxnLst>
              <a:cxn ang="0">
                <a:pos x="connsiteX0" y="connsiteY0"/>
              </a:cxn>
              <a:cxn ang="0">
                <a:pos x="connsiteX1" y="connsiteY1"/>
              </a:cxn>
              <a:cxn ang="0">
                <a:pos x="connsiteX2" y="connsiteY2"/>
              </a:cxn>
              <a:cxn ang="0">
                <a:pos x="connsiteX3" y="connsiteY3"/>
              </a:cxn>
            </a:cxnLst>
            <a:rect l="l" t="t" r="r" b="b"/>
            <a:pathLst>
              <a:path w="1289673" h="1106875">
                <a:moveTo>
                  <a:pt x="0" y="0"/>
                </a:moveTo>
                <a:lnTo>
                  <a:pt x="1289673" y="0"/>
                </a:lnTo>
                <a:lnTo>
                  <a:pt x="1289673" y="1106875"/>
                </a:lnTo>
                <a:lnTo>
                  <a:pt x="0" y="1106875"/>
                </a:lnTo>
                <a:close/>
              </a:path>
            </a:pathLst>
          </a:custGeom>
        </p:spPr>
      </p:pic>
      <p:pic>
        <p:nvPicPr>
          <p:cNvPr id="76" name="图片 75">
            <a:extLst>
              <a:ext uri="{FF2B5EF4-FFF2-40B4-BE49-F238E27FC236}">
                <a16:creationId xmlns:a16="http://schemas.microsoft.com/office/drawing/2014/main" id="{82B4C2CB-C905-466F-ACB6-99A94DD83C9E}"/>
              </a:ext>
            </a:extLst>
          </p:cNvPr>
          <p:cNvPicPr>
            <a:picLocks noChangeAspect="1"/>
          </p:cNvPicPr>
          <p:nvPr/>
        </p:nvPicPr>
        <p:blipFill>
          <a:blip r:embed="rId11">
            <a:extLst>
              <a:ext uri="{28A0092B-C50C-407E-A947-70E740481C1C}">
                <a14:useLocalDpi xmlns:a14="http://schemas.microsoft.com/office/drawing/2010/main" val="0"/>
              </a:ext>
            </a:extLst>
          </a:blip>
          <a:srcRect l="3452" t="6060" r="351" b="5918"/>
          <a:stretch>
            <a:fillRect/>
          </a:stretch>
        </p:blipFill>
        <p:spPr>
          <a:xfrm>
            <a:off x="8195380" y="1683544"/>
            <a:ext cx="2619939" cy="1106875"/>
          </a:xfrm>
          <a:custGeom>
            <a:avLst/>
            <a:gdLst>
              <a:gd name="connsiteX0" fmla="*/ 0 w 2619939"/>
              <a:gd name="connsiteY0" fmla="*/ 0 h 1106875"/>
              <a:gd name="connsiteX1" fmla="*/ 2619939 w 2619939"/>
              <a:gd name="connsiteY1" fmla="*/ 0 h 1106875"/>
              <a:gd name="connsiteX2" fmla="*/ 2619939 w 2619939"/>
              <a:gd name="connsiteY2" fmla="*/ 1106875 h 1106875"/>
              <a:gd name="connsiteX3" fmla="*/ 0 w 2619939"/>
              <a:gd name="connsiteY3" fmla="*/ 1106875 h 1106875"/>
            </a:gdLst>
            <a:ahLst/>
            <a:cxnLst>
              <a:cxn ang="0">
                <a:pos x="connsiteX0" y="connsiteY0"/>
              </a:cxn>
              <a:cxn ang="0">
                <a:pos x="connsiteX1" y="connsiteY1"/>
              </a:cxn>
              <a:cxn ang="0">
                <a:pos x="connsiteX2" y="connsiteY2"/>
              </a:cxn>
              <a:cxn ang="0">
                <a:pos x="connsiteX3" y="connsiteY3"/>
              </a:cxn>
            </a:cxnLst>
            <a:rect l="l" t="t" r="r" b="b"/>
            <a:pathLst>
              <a:path w="2619939" h="1106875">
                <a:moveTo>
                  <a:pt x="0" y="0"/>
                </a:moveTo>
                <a:lnTo>
                  <a:pt x="2619939" y="0"/>
                </a:lnTo>
                <a:lnTo>
                  <a:pt x="2619939" y="1106875"/>
                </a:lnTo>
                <a:lnTo>
                  <a:pt x="0" y="1106875"/>
                </a:lnTo>
                <a:close/>
              </a:path>
            </a:pathLst>
          </a:custGeom>
        </p:spPr>
      </p:pic>
      <p:pic>
        <p:nvPicPr>
          <p:cNvPr id="75" name="图片 74">
            <a:extLst>
              <a:ext uri="{FF2B5EF4-FFF2-40B4-BE49-F238E27FC236}">
                <a16:creationId xmlns:a16="http://schemas.microsoft.com/office/drawing/2014/main" id="{65D0DC61-0D5C-4057-905D-92509F8FFB8D}"/>
              </a:ext>
            </a:extLst>
          </p:cNvPr>
          <p:cNvPicPr>
            <a:picLocks noChangeAspect="1"/>
          </p:cNvPicPr>
          <p:nvPr/>
        </p:nvPicPr>
        <p:blipFill>
          <a:blip r:embed="rId12">
            <a:extLst>
              <a:ext uri="{28A0092B-C50C-407E-A947-70E740481C1C}">
                <a14:useLocalDpi xmlns:a14="http://schemas.microsoft.com/office/drawing/2010/main" val="0"/>
              </a:ext>
            </a:extLst>
          </a:blip>
          <a:srcRect l="14527" t="3613" r="24622" b="3003"/>
          <a:stretch>
            <a:fillRect/>
          </a:stretch>
        </p:blipFill>
        <p:spPr>
          <a:xfrm>
            <a:off x="10902328" y="4067582"/>
            <a:ext cx="1289673" cy="1106875"/>
          </a:xfrm>
          <a:custGeom>
            <a:avLst/>
            <a:gdLst>
              <a:gd name="connsiteX0" fmla="*/ 0 w 1289673"/>
              <a:gd name="connsiteY0" fmla="*/ 0 h 1106875"/>
              <a:gd name="connsiteX1" fmla="*/ 1289673 w 1289673"/>
              <a:gd name="connsiteY1" fmla="*/ 0 h 1106875"/>
              <a:gd name="connsiteX2" fmla="*/ 1289673 w 1289673"/>
              <a:gd name="connsiteY2" fmla="*/ 1106875 h 1106875"/>
              <a:gd name="connsiteX3" fmla="*/ 0 w 1289673"/>
              <a:gd name="connsiteY3" fmla="*/ 1106875 h 1106875"/>
            </a:gdLst>
            <a:ahLst/>
            <a:cxnLst>
              <a:cxn ang="0">
                <a:pos x="connsiteX0" y="connsiteY0"/>
              </a:cxn>
              <a:cxn ang="0">
                <a:pos x="connsiteX1" y="connsiteY1"/>
              </a:cxn>
              <a:cxn ang="0">
                <a:pos x="connsiteX2" y="connsiteY2"/>
              </a:cxn>
              <a:cxn ang="0">
                <a:pos x="connsiteX3" y="connsiteY3"/>
              </a:cxn>
            </a:cxnLst>
            <a:rect l="l" t="t" r="r" b="b"/>
            <a:pathLst>
              <a:path w="1289673" h="1106875">
                <a:moveTo>
                  <a:pt x="0" y="0"/>
                </a:moveTo>
                <a:lnTo>
                  <a:pt x="1289673" y="0"/>
                </a:lnTo>
                <a:lnTo>
                  <a:pt x="1289673" y="1106875"/>
                </a:lnTo>
                <a:lnTo>
                  <a:pt x="0" y="1106875"/>
                </a:lnTo>
                <a:close/>
              </a:path>
            </a:pathLst>
          </a:custGeom>
        </p:spPr>
      </p:pic>
      <p:pic>
        <p:nvPicPr>
          <p:cNvPr id="74" name="图片 73">
            <a:extLst>
              <a:ext uri="{FF2B5EF4-FFF2-40B4-BE49-F238E27FC236}">
                <a16:creationId xmlns:a16="http://schemas.microsoft.com/office/drawing/2014/main" id="{00924BE0-98E1-4D8A-83CB-A24CA94D992D}"/>
              </a:ext>
            </a:extLst>
          </p:cNvPr>
          <p:cNvPicPr>
            <a:picLocks noChangeAspect="1"/>
          </p:cNvPicPr>
          <p:nvPr/>
        </p:nvPicPr>
        <p:blipFill>
          <a:blip r:embed="rId13">
            <a:extLst>
              <a:ext uri="{28A0092B-C50C-407E-A947-70E740481C1C}">
                <a14:useLocalDpi xmlns:a14="http://schemas.microsoft.com/office/drawing/2010/main" val="0"/>
              </a:ext>
            </a:extLst>
          </a:blip>
          <a:srcRect l="4293" t="6997" r="30195" b="2041"/>
          <a:stretch>
            <a:fillRect/>
          </a:stretch>
        </p:blipFill>
        <p:spPr>
          <a:xfrm>
            <a:off x="6821193" y="4067582"/>
            <a:ext cx="1289673" cy="1106875"/>
          </a:xfrm>
          <a:custGeom>
            <a:avLst/>
            <a:gdLst>
              <a:gd name="connsiteX0" fmla="*/ 0 w 1289673"/>
              <a:gd name="connsiteY0" fmla="*/ 0 h 1106875"/>
              <a:gd name="connsiteX1" fmla="*/ 1289673 w 1289673"/>
              <a:gd name="connsiteY1" fmla="*/ 0 h 1106875"/>
              <a:gd name="connsiteX2" fmla="*/ 1289673 w 1289673"/>
              <a:gd name="connsiteY2" fmla="*/ 1106875 h 1106875"/>
              <a:gd name="connsiteX3" fmla="*/ 0 w 1289673"/>
              <a:gd name="connsiteY3" fmla="*/ 1106875 h 1106875"/>
            </a:gdLst>
            <a:ahLst/>
            <a:cxnLst>
              <a:cxn ang="0">
                <a:pos x="connsiteX0" y="connsiteY0"/>
              </a:cxn>
              <a:cxn ang="0">
                <a:pos x="connsiteX1" y="connsiteY1"/>
              </a:cxn>
              <a:cxn ang="0">
                <a:pos x="connsiteX2" y="connsiteY2"/>
              </a:cxn>
              <a:cxn ang="0">
                <a:pos x="connsiteX3" y="connsiteY3"/>
              </a:cxn>
            </a:cxnLst>
            <a:rect l="l" t="t" r="r" b="b"/>
            <a:pathLst>
              <a:path w="1289673" h="1106875">
                <a:moveTo>
                  <a:pt x="0" y="0"/>
                </a:moveTo>
                <a:lnTo>
                  <a:pt x="1289673" y="0"/>
                </a:lnTo>
                <a:lnTo>
                  <a:pt x="1289673" y="1106875"/>
                </a:lnTo>
                <a:lnTo>
                  <a:pt x="0" y="1106875"/>
                </a:lnTo>
                <a:close/>
              </a:path>
            </a:pathLst>
          </a:custGeom>
        </p:spPr>
      </p:pic>
      <p:pic>
        <p:nvPicPr>
          <p:cNvPr id="73" name="图片 72">
            <a:extLst>
              <a:ext uri="{FF2B5EF4-FFF2-40B4-BE49-F238E27FC236}">
                <a16:creationId xmlns:a16="http://schemas.microsoft.com/office/drawing/2014/main" id="{41F2058E-B241-40AD-9107-0DE4EE1D225F}"/>
              </a:ext>
            </a:extLst>
          </p:cNvPr>
          <p:cNvPicPr>
            <a:picLocks noChangeAspect="1"/>
          </p:cNvPicPr>
          <p:nvPr/>
        </p:nvPicPr>
        <p:blipFill>
          <a:blip r:embed="rId14">
            <a:extLst>
              <a:ext uri="{28A0092B-C50C-407E-A947-70E740481C1C}">
                <a14:useLocalDpi xmlns:a14="http://schemas.microsoft.com/office/drawing/2010/main" val="0"/>
              </a:ext>
            </a:extLst>
          </a:blip>
          <a:srcRect l="2690" t="3572" r="36613" b="3571"/>
          <a:stretch>
            <a:fillRect/>
          </a:stretch>
        </p:blipFill>
        <p:spPr>
          <a:xfrm>
            <a:off x="2723503" y="1683544"/>
            <a:ext cx="1289673" cy="1106875"/>
          </a:xfrm>
          <a:custGeom>
            <a:avLst/>
            <a:gdLst>
              <a:gd name="connsiteX0" fmla="*/ 0 w 1289673"/>
              <a:gd name="connsiteY0" fmla="*/ 0 h 1106875"/>
              <a:gd name="connsiteX1" fmla="*/ 1289673 w 1289673"/>
              <a:gd name="connsiteY1" fmla="*/ 0 h 1106875"/>
              <a:gd name="connsiteX2" fmla="*/ 1289673 w 1289673"/>
              <a:gd name="connsiteY2" fmla="*/ 1106875 h 1106875"/>
              <a:gd name="connsiteX3" fmla="*/ 0 w 1289673"/>
              <a:gd name="connsiteY3" fmla="*/ 1106875 h 1106875"/>
            </a:gdLst>
            <a:ahLst/>
            <a:cxnLst>
              <a:cxn ang="0">
                <a:pos x="connsiteX0" y="connsiteY0"/>
              </a:cxn>
              <a:cxn ang="0">
                <a:pos x="connsiteX1" y="connsiteY1"/>
              </a:cxn>
              <a:cxn ang="0">
                <a:pos x="connsiteX2" y="connsiteY2"/>
              </a:cxn>
              <a:cxn ang="0">
                <a:pos x="connsiteX3" y="connsiteY3"/>
              </a:cxn>
            </a:cxnLst>
            <a:rect l="l" t="t" r="r" b="b"/>
            <a:pathLst>
              <a:path w="1289673" h="1106875">
                <a:moveTo>
                  <a:pt x="0" y="0"/>
                </a:moveTo>
                <a:lnTo>
                  <a:pt x="1289673" y="0"/>
                </a:lnTo>
                <a:lnTo>
                  <a:pt x="1289673" y="1106875"/>
                </a:lnTo>
                <a:lnTo>
                  <a:pt x="0" y="1106875"/>
                </a:lnTo>
                <a:close/>
              </a:path>
            </a:pathLst>
          </a:custGeom>
        </p:spPr>
      </p:pic>
      <p:pic>
        <p:nvPicPr>
          <p:cNvPr id="72" name="图片 71">
            <a:extLst>
              <a:ext uri="{FF2B5EF4-FFF2-40B4-BE49-F238E27FC236}">
                <a16:creationId xmlns:a16="http://schemas.microsoft.com/office/drawing/2014/main" id="{7BB091DF-51EA-4782-B29D-6EBE4E93E16C}"/>
              </a:ext>
            </a:extLst>
          </p:cNvPr>
          <p:cNvPicPr>
            <a:picLocks noChangeAspect="1"/>
          </p:cNvPicPr>
          <p:nvPr/>
        </p:nvPicPr>
        <p:blipFill>
          <a:blip r:embed="rId15">
            <a:extLst>
              <a:ext uri="{28A0092B-C50C-407E-A947-70E740481C1C}">
                <a14:useLocalDpi xmlns:a14="http://schemas.microsoft.com/office/drawing/2010/main" val="0"/>
              </a:ext>
            </a:extLst>
          </a:blip>
          <a:srcRect l="3179" t="22677" r="6822" b="9646"/>
          <a:stretch>
            <a:fillRect/>
          </a:stretch>
        </p:blipFill>
        <p:spPr>
          <a:xfrm>
            <a:off x="4116740" y="4067582"/>
            <a:ext cx="2619939" cy="1106875"/>
          </a:xfrm>
          <a:custGeom>
            <a:avLst/>
            <a:gdLst>
              <a:gd name="connsiteX0" fmla="*/ 0 w 2619939"/>
              <a:gd name="connsiteY0" fmla="*/ 0 h 1106875"/>
              <a:gd name="connsiteX1" fmla="*/ 2619939 w 2619939"/>
              <a:gd name="connsiteY1" fmla="*/ 0 h 1106875"/>
              <a:gd name="connsiteX2" fmla="*/ 2619939 w 2619939"/>
              <a:gd name="connsiteY2" fmla="*/ 1106875 h 1106875"/>
              <a:gd name="connsiteX3" fmla="*/ 0 w 2619939"/>
              <a:gd name="connsiteY3" fmla="*/ 1106875 h 1106875"/>
            </a:gdLst>
            <a:ahLst/>
            <a:cxnLst>
              <a:cxn ang="0">
                <a:pos x="connsiteX0" y="connsiteY0"/>
              </a:cxn>
              <a:cxn ang="0">
                <a:pos x="connsiteX1" y="connsiteY1"/>
              </a:cxn>
              <a:cxn ang="0">
                <a:pos x="connsiteX2" y="connsiteY2"/>
              </a:cxn>
              <a:cxn ang="0">
                <a:pos x="connsiteX3" y="connsiteY3"/>
              </a:cxn>
            </a:cxnLst>
            <a:rect l="l" t="t" r="r" b="b"/>
            <a:pathLst>
              <a:path w="2619939" h="1106875">
                <a:moveTo>
                  <a:pt x="0" y="0"/>
                </a:moveTo>
                <a:lnTo>
                  <a:pt x="2619939" y="0"/>
                </a:lnTo>
                <a:lnTo>
                  <a:pt x="2619939" y="1106875"/>
                </a:lnTo>
                <a:lnTo>
                  <a:pt x="0" y="1106875"/>
                </a:lnTo>
                <a:close/>
              </a:path>
            </a:pathLst>
          </a:custGeom>
        </p:spPr>
      </p:pic>
      <p:pic>
        <p:nvPicPr>
          <p:cNvPr id="71" name="图片 70">
            <a:extLst>
              <a:ext uri="{FF2B5EF4-FFF2-40B4-BE49-F238E27FC236}">
                <a16:creationId xmlns:a16="http://schemas.microsoft.com/office/drawing/2014/main" id="{9536475F-4B0B-403E-B823-003270D8A35F}"/>
              </a:ext>
            </a:extLst>
          </p:cNvPr>
          <p:cNvPicPr>
            <a:picLocks noChangeAspect="1"/>
          </p:cNvPicPr>
          <p:nvPr/>
        </p:nvPicPr>
        <p:blipFill>
          <a:blip r:embed="rId16">
            <a:extLst>
              <a:ext uri="{28A0092B-C50C-407E-A947-70E740481C1C}">
                <a14:useLocalDpi xmlns:a14="http://schemas.microsoft.com/office/drawing/2010/main" val="0"/>
              </a:ext>
            </a:extLst>
          </a:blip>
          <a:srcRect l="14703" t="2198" r="7409" b="1213"/>
          <a:stretch>
            <a:fillRect/>
          </a:stretch>
        </p:blipFill>
        <p:spPr>
          <a:xfrm>
            <a:off x="10902328" y="1683544"/>
            <a:ext cx="1289673" cy="1106875"/>
          </a:xfrm>
          <a:custGeom>
            <a:avLst/>
            <a:gdLst>
              <a:gd name="connsiteX0" fmla="*/ 0 w 1289673"/>
              <a:gd name="connsiteY0" fmla="*/ 0 h 1106875"/>
              <a:gd name="connsiteX1" fmla="*/ 1289673 w 1289673"/>
              <a:gd name="connsiteY1" fmla="*/ 0 h 1106875"/>
              <a:gd name="connsiteX2" fmla="*/ 1289673 w 1289673"/>
              <a:gd name="connsiteY2" fmla="*/ 1106875 h 1106875"/>
              <a:gd name="connsiteX3" fmla="*/ 0 w 1289673"/>
              <a:gd name="connsiteY3" fmla="*/ 1106875 h 1106875"/>
            </a:gdLst>
            <a:ahLst/>
            <a:cxnLst>
              <a:cxn ang="0">
                <a:pos x="connsiteX0" y="connsiteY0"/>
              </a:cxn>
              <a:cxn ang="0">
                <a:pos x="connsiteX1" y="connsiteY1"/>
              </a:cxn>
              <a:cxn ang="0">
                <a:pos x="connsiteX2" y="connsiteY2"/>
              </a:cxn>
              <a:cxn ang="0">
                <a:pos x="connsiteX3" y="connsiteY3"/>
              </a:cxn>
            </a:cxnLst>
            <a:rect l="l" t="t" r="r" b="b"/>
            <a:pathLst>
              <a:path w="1289673" h="1106875">
                <a:moveTo>
                  <a:pt x="0" y="0"/>
                </a:moveTo>
                <a:lnTo>
                  <a:pt x="1289673" y="0"/>
                </a:lnTo>
                <a:lnTo>
                  <a:pt x="1289673" y="1106875"/>
                </a:lnTo>
                <a:lnTo>
                  <a:pt x="0" y="1106875"/>
                </a:lnTo>
                <a:close/>
              </a:path>
            </a:pathLst>
          </a:custGeom>
        </p:spPr>
      </p:pic>
      <p:pic>
        <p:nvPicPr>
          <p:cNvPr id="70" name="图片 69">
            <a:extLst>
              <a:ext uri="{FF2B5EF4-FFF2-40B4-BE49-F238E27FC236}">
                <a16:creationId xmlns:a16="http://schemas.microsoft.com/office/drawing/2014/main" id="{2BECEEC5-DC51-46F7-B0D3-B1B2B4AF2DC0}"/>
              </a:ext>
            </a:extLst>
          </p:cNvPr>
          <p:cNvPicPr>
            <a:picLocks noChangeAspect="1"/>
          </p:cNvPicPr>
          <p:nvPr/>
        </p:nvPicPr>
        <p:blipFill rotWithShape="1">
          <a:blip r:embed="rId17">
            <a:extLst>
              <a:ext uri="{28A0092B-C50C-407E-A947-70E740481C1C}">
                <a14:useLocalDpi xmlns:a14="http://schemas.microsoft.com/office/drawing/2010/main" val="0"/>
              </a:ext>
            </a:extLst>
          </a:blip>
          <a:srcRect l="5362" t="16491" r="3689" b="25850"/>
          <a:stretch/>
        </p:blipFill>
        <p:spPr>
          <a:xfrm>
            <a:off x="8195380" y="4067581"/>
            <a:ext cx="2619939" cy="1106875"/>
          </a:xfrm>
          <a:custGeom>
            <a:avLst/>
            <a:gdLst>
              <a:gd name="connsiteX0" fmla="*/ 0 w 2619939"/>
              <a:gd name="connsiteY0" fmla="*/ 0 h 1106875"/>
              <a:gd name="connsiteX1" fmla="*/ 2619939 w 2619939"/>
              <a:gd name="connsiteY1" fmla="*/ 0 h 1106875"/>
              <a:gd name="connsiteX2" fmla="*/ 2619939 w 2619939"/>
              <a:gd name="connsiteY2" fmla="*/ 1106875 h 1106875"/>
              <a:gd name="connsiteX3" fmla="*/ 0 w 2619939"/>
              <a:gd name="connsiteY3" fmla="*/ 1106875 h 1106875"/>
            </a:gdLst>
            <a:ahLst/>
            <a:cxnLst>
              <a:cxn ang="0">
                <a:pos x="connsiteX0" y="connsiteY0"/>
              </a:cxn>
              <a:cxn ang="0">
                <a:pos x="connsiteX1" y="connsiteY1"/>
              </a:cxn>
              <a:cxn ang="0">
                <a:pos x="connsiteX2" y="connsiteY2"/>
              </a:cxn>
              <a:cxn ang="0">
                <a:pos x="connsiteX3" y="connsiteY3"/>
              </a:cxn>
            </a:cxnLst>
            <a:rect l="l" t="t" r="r" b="b"/>
            <a:pathLst>
              <a:path w="2619939" h="1106875">
                <a:moveTo>
                  <a:pt x="0" y="0"/>
                </a:moveTo>
                <a:lnTo>
                  <a:pt x="2619939" y="0"/>
                </a:lnTo>
                <a:lnTo>
                  <a:pt x="2619939" y="1106875"/>
                </a:lnTo>
                <a:lnTo>
                  <a:pt x="0" y="1106875"/>
                </a:lnTo>
                <a:close/>
              </a:path>
            </a:pathLst>
          </a:custGeom>
        </p:spPr>
      </p:pic>
      <p:pic>
        <p:nvPicPr>
          <p:cNvPr id="69" name="图片 68">
            <a:extLst>
              <a:ext uri="{FF2B5EF4-FFF2-40B4-BE49-F238E27FC236}">
                <a16:creationId xmlns:a16="http://schemas.microsoft.com/office/drawing/2014/main" id="{3E9FD0DE-EA2E-44B3-ADE2-8C8F86F9788B}"/>
              </a:ext>
            </a:extLst>
          </p:cNvPr>
          <p:cNvPicPr>
            <a:picLocks noChangeAspect="1"/>
          </p:cNvPicPr>
          <p:nvPr/>
        </p:nvPicPr>
        <p:blipFill>
          <a:blip r:embed="rId18">
            <a:extLst>
              <a:ext uri="{28A0092B-C50C-407E-A947-70E740481C1C}">
                <a14:useLocalDpi xmlns:a14="http://schemas.microsoft.com/office/drawing/2010/main" val="0"/>
              </a:ext>
            </a:extLst>
          </a:blip>
          <a:srcRect t="18430" r="5457" b="5826"/>
          <a:stretch>
            <a:fillRect/>
          </a:stretch>
        </p:blipFill>
        <p:spPr>
          <a:xfrm>
            <a:off x="4116741" y="1683544"/>
            <a:ext cx="2619939" cy="1106875"/>
          </a:xfrm>
          <a:custGeom>
            <a:avLst/>
            <a:gdLst>
              <a:gd name="connsiteX0" fmla="*/ 0 w 2619939"/>
              <a:gd name="connsiteY0" fmla="*/ 0 h 1106875"/>
              <a:gd name="connsiteX1" fmla="*/ 2619939 w 2619939"/>
              <a:gd name="connsiteY1" fmla="*/ 0 h 1106875"/>
              <a:gd name="connsiteX2" fmla="*/ 2619939 w 2619939"/>
              <a:gd name="connsiteY2" fmla="*/ 1106875 h 1106875"/>
              <a:gd name="connsiteX3" fmla="*/ 0 w 2619939"/>
              <a:gd name="connsiteY3" fmla="*/ 1106875 h 1106875"/>
            </a:gdLst>
            <a:ahLst/>
            <a:cxnLst>
              <a:cxn ang="0">
                <a:pos x="connsiteX0" y="connsiteY0"/>
              </a:cxn>
              <a:cxn ang="0">
                <a:pos x="connsiteX1" y="connsiteY1"/>
              </a:cxn>
              <a:cxn ang="0">
                <a:pos x="connsiteX2" y="connsiteY2"/>
              </a:cxn>
              <a:cxn ang="0">
                <a:pos x="connsiteX3" y="connsiteY3"/>
              </a:cxn>
            </a:cxnLst>
            <a:rect l="l" t="t" r="r" b="b"/>
            <a:pathLst>
              <a:path w="2619939" h="1106875">
                <a:moveTo>
                  <a:pt x="0" y="0"/>
                </a:moveTo>
                <a:lnTo>
                  <a:pt x="2619939" y="0"/>
                </a:lnTo>
                <a:lnTo>
                  <a:pt x="2619939" y="1106875"/>
                </a:lnTo>
                <a:lnTo>
                  <a:pt x="0" y="1106875"/>
                </a:lnTo>
                <a:close/>
              </a:path>
            </a:pathLst>
          </a:custGeom>
        </p:spPr>
      </p:pic>
      <p:pic>
        <p:nvPicPr>
          <p:cNvPr id="68" name="图片 67">
            <a:extLst>
              <a:ext uri="{FF2B5EF4-FFF2-40B4-BE49-F238E27FC236}">
                <a16:creationId xmlns:a16="http://schemas.microsoft.com/office/drawing/2014/main" id="{3ECB3E53-32E1-4DBC-A8BF-E6B5E09D4F07}"/>
              </a:ext>
            </a:extLst>
          </p:cNvPr>
          <p:cNvPicPr>
            <a:picLocks noChangeAspect="1"/>
          </p:cNvPicPr>
          <p:nvPr/>
        </p:nvPicPr>
        <p:blipFill>
          <a:blip r:embed="rId19">
            <a:extLst>
              <a:ext uri="{28A0092B-C50C-407E-A947-70E740481C1C}">
                <a14:useLocalDpi xmlns:a14="http://schemas.microsoft.com/office/drawing/2010/main" val="0"/>
              </a:ext>
            </a:extLst>
          </a:blip>
          <a:srcRect l="16781" r="12798" b="7143"/>
          <a:stretch>
            <a:fillRect/>
          </a:stretch>
        </p:blipFill>
        <p:spPr>
          <a:xfrm>
            <a:off x="2723504" y="4067581"/>
            <a:ext cx="1289673" cy="1106875"/>
          </a:xfrm>
          <a:custGeom>
            <a:avLst/>
            <a:gdLst>
              <a:gd name="connsiteX0" fmla="*/ 0 w 1289673"/>
              <a:gd name="connsiteY0" fmla="*/ 0 h 1106875"/>
              <a:gd name="connsiteX1" fmla="*/ 1289673 w 1289673"/>
              <a:gd name="connsiteY1" fmla="*/ 0 h 1106875"/>
              <a:gd name="connsiteX2" fmla="*/ 1289673 w 1289673"/>
              <a:gd name="connsiteY2" fmla="*/ 1106875 h 1106875"/>
              <a:gd name="connsiteX3" fmla="*/ 0 w 1289673"/>
              <a:gd name="connsiteY3" fmla="*/ 1106875 h 1106875"/>
            </a:gdLst>
            <a:ahLst/>
            <a:cxnLst>
              <a:cxn ang="0">
                <a:pos x="connsiteX0" y="connsiteY0"/>
              </a:cxn>
              <a:cxn ang="0">
                <a:pos x="connsiteX1" y="connsiteY1"/>
              </a:cxn>
              <a:cxn ang="0">
                <a:pos x="connsiteX2" y="connsiteY2"/>
              </a:cxn>
              <a:cxn ang="0">
                <a:pos x="connsiteX3" y="connsiteY3"/>
              </a:cxn>
            </a:cxnLst>
            <a:rect l="l" t="t" r="r" b="b"/>
            <a:pathLst>
              <a:path w="1289673" h="1106875">
                <a:moveTo>
                  <a:pt x="0" y="0"/>
                </a:moveTo>
                <a:lnTo>
                  <a:pt x="1289673" y="0"/>
                </a:lnTo>
                <a:lnTo>
                  <a:pt x="1289673" y="1106875"/>
                </a:lnTo>
                <a:lnTo>
                  <a:pt x="0" y="1106875"/>
                </a:lnTo>
                <a:close/>
              </a:path>
            </a:pathLst>
          </a:custGeom>
        </p:spPr>
      </p:pic>
      <p:pic>
        <p:nvPicPr>
          <p:cNvPr id="67" name="图片 66">
            <a:extLst>
              <a:ext uri="{FF2B5EF4-FFF2-40B4-BE49-F238E27FC236}">
                <a16:creationId xmlns:a16="http://schemas.microsoft.com/office/drawing/2014/main" id="{BEC2E95A-55A0-479F-82DD-E7C74977F52C}"/>
              </a:ext>
            </a:extLst>
          </p:cNvPr>
          <p:cNvPicPr>
            <a:picLocks noChangeAspect="1"/>
          </p:cNvPicPr>
          <p:nvPr/>
        </p:nvPicPr>
        <p:blipFill rotWithShape="1">
          <a:blip r:embed="rId20">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val="0"/>
              </a:ext>
            </a:extLst>
          </a:blip>
          <a:srcRect l="15349" t="32329" r="1212" b="14793"/>
          <a:stretch/>
        </p:blipFill>
        <p:spPr>
          <a:xfrm>
            <a:off x="0" y="1683545"/>
            <a:ext cx="2619939" cy="1106875"/>
          </a:xfrm>
          <a:custGeom>
            <a:avLst/>
            <a:gdLst>
              <a:gd name="connsiteX0" fmla="*/ 0 w 2619939"/>
              <a:gd name="connsiteY0" fmla="*/ 0 h 1106875"/>
              <a:gd name="connsiteX1" fmla="*/ 2619939 w 2619939"/>
              <a:gd name="connsiteY1" fmla="*/ 0 h 1106875"/>
              <a:gd name="connsiteX2" fmla="*/ 2619939 w 2619939"/>
              <a:gd name="connsiteY2" fmla="*/ 1106875 h 1106875"/>
              <a:gd name="connsiteX3" fmla="*/ 0 w 2619939"/>
              <a:gd name="connsiteY3" fmla="*/ 1106875 h 1106875"/>
            </a:gdLst>
            <a:ahLst/>
            <a:cxnLst>
              <a:cxn ang="0">
                <a:pos x="connsiteX0" y="connsiteY0"/>
              </a:cxn>
              <a:cxn ang="0">
                <a:pos x="connsiteX1" y="connsiteY1"/>
              </a:cxn>
              <a:cxn ang="0">
                <a:pos x="connsiteX2" y="connsiteY2"/>
              </a:cxn>
              <a:cxn ang="0">
                <a:pos x="connsiteX3" y="connsiteY3"/>
              </a:cxn>
            </a:cxnLst>
            <a:rect l="l" t="t" r="r" b="b"/>
            <a:pathLst>
              <a:path w="2619939" h="1106875">
                <a:moveTo>
                  <a:pt x="0" y="0"/>
                </a:moveTo>
                <a:lnTo>
                  <a:pt x="2619939" y="0"/>
                </a:lnTo>
                <a:lnTo>
                  <a:pt x="2619939" y="1106875"/>
                </a:lnTo>
                <a:lnTo>
                  <a:pt x="0" y="1106875"/>
                </a:lnTo>
                <a:close/>
              </a:path>
            </a:pathLst>
          </a:custGeom>
        </p:spPr>
      </p:pic>
      <p:sp>
        <p:nvSpPr>
          <p:cNvPr id="85" name="矩形 84">
            <a:extLst>
              <a:ext uri="{FF2B5EF4-FFF2-40B4-BE49-F238E27FC236}">
                <a16:creationId xmlns:a16="http://schemas.microsoft.com/office/drawing/2014/main" id="{5564DD72-8877-476C-8DA8-9D671F302F7A}"/>
              </a:ext>
            </a:extLst>
          </p:cNvPr>
          <p:cNvSpPr/>
          <p:nvPr/>
        </p:nvSpPr>
        <p:spPr>
          <a:xfrm>
            <a:off x="0" y="1238250"/>
            <a:ext cx="12191999" cy="4381500"/>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1" name="图片 20">
            <a:extLst>
              <a:ext uri="{FF2B5EF4-FFF2-40B4-BE49-F238E27FC236}">
                <a16:creationId xmlns:a16="http://schemas.microsoft.com/office/drawing/2014/main" id="{7F6ED550-8F28-4D39-94E8-E50C44F2109B}"/>
              </a:ext>
            </a:extLst>
          </p:cNvPr>
          <p:cNvPicPr>
            <a:picLocks noChangeAspect="1"/>
          </p:cNvPicPr>
          <p:nvPr/>
        </p:nvPicPr>
        <p:blipFill rotWithShape="1">
          <a:blip r:embed="rId22">
            <a:clrChange>
              <a:clrFrom>
                <a:srgbClr val="FCFEFC"/>
              </a:clrFrom>
              <a:clrTo>
                <a:srgbClr val="FCFEFC">
                  <a:alpha val="0"/>
                </a:srgbClr>
              </a:clrTo>
            </a:clrChange>
            <a:extLst>
              <a:ext uri="{28A0092B-C50C-407E-A947-70E740481C1C}">
                <a14:useLocalDpi xmlns:a14="http://schemas.microsoft.com/office/drawing/2010/main" val="0"/>
              </a:ext>
            </a:extLst>
          </a:blip>
          <a:srcRect l="50000"/>
          <a:stretch/>
        </p:blipFill>
        <p:spPr>
          <a:xfrm>
            <a:off x="6165659" y="5877362"/>
            <a:ext cx="2265747" cy="866416"/>
          </a:xfrm>
          <a:prstGeom prst="rect">
            <a:avLst/>
          </a:prstGeom>
        </p:spPr>
      </p:pic>
      <p:pic>
        <p:nvPicPr>
          <p:cNvPr id="22" name="图片 21">
            <a:extLst>
              <a:ext uri="{FF2B5EF4-FFF2-40B4-BE49-F238E27FC236}">
                <a16:creationId xmlns:a16="http://schemas.microsoft.com/office/drawing/2014/main" id="{85215CA5-C157-4C59-B6A7-ED3870B28EA3}"/>
              </a:ext>
            </a:extLst>
          </p:cNvPr>
          <p:cNvPicPr>
            <a:picLocks noChangeAspect="1"/>
          </p:cNvPicPr>
          <p:nvPr/>
        </p:nvPicPr>
        <p:blipFill rotWithShape="1">
          <a:blip r:embed="rId22">
            <a:clrChange>
              <a:clrFrom>
                <a:srgbClr val="FCFEFC"/>
              </a:clrFrom>
              <a:clrTo>
                <a:srgbClr val="FCFEFC">
                  <a:alpha val="0"/>
                </a:srgbClr>
              </a:clrTo>
            </a:clrChange>
            <a:extLst>
              <a:ext uri="{28A0092B-C50C-407E-A947-70E740481C1C}">
                <a14:useLocalDpi xmlns:a14="http://schemas.microsoft.com/office/drawing/2010/main" val="0"/>
              </a:ext>
            </a:extLst>
          </a:blip>
          <a:srcRect r="50000"/>
          <a:stretch/>
        </p:blipFill>
        <p:spPr>
          <a:xfrm>
            <a:off x="3765359" y="5877362"/>
            <a:ext cx="2265747" cy="866416"/>
          </a:xfrm>
          <a:prstGeom prst="rect">
            <a:avLst/>
          </a:prstGeom>
        </p:spPr>
      </p:pic>
      <p:sp>
        <p:nvSpPr>
          <p:cNvPr id="2" name="文本框 1">
            <a:extLst>
              <a:ext uri="{FF2B5EF4-FFF2-40B4-BE49-F238E27FC236}">
                <a16:creationId xmlns:a16="http://schemas.microsoft.com/office/drawing/2014/main" id="{47E6131C-248F-4DC6-AF03-E6E72FC40231}"/>
              </a:ext>
            </a:extLst>
          </p:cNvPr>
          <p:cNvSpPr txBox="1"/>
          <p:nvPr/>
        </p:nvSpPr>
        <p:spPr>
          <a:xfrm>
            <a:off x="2952427" y="2459504"/>
            <a:ext cx="6287146" cy="1938992"/>
          </a:xfrm>
          <a:prstGeom prst="rect">
            <a:avLst/>
          </a:prstGeom>
          <a:noFill/>
        </p:spPr>
        <p:txBody>
          <a:bodyPr wrap="square" rtlCol="0">
            <a:spAutoFit/>
          </a:bodyPr>
          <a:lstStyle/>
          <a:p>
            <a:pPr algn="ctr"/>
            <a:r>
              <a:rPr lang="zh-CN" altLang="en-US" sz="6000" b="1" dirty="0">
                <a:solidFill>
                  <a:schemeClr val="bg1"/>
                </a:solidFill>
                <a:effectLst>
                  <a:outerShdw blurRad="38100" dist="38100" dir="2700000" algn="tl">
                    <a:srgbClr val="000000">
                      <a:alpha val="43137"/>
                    </a:srgbClr>
                  </a:outerShdw>
                </a:effectLst>
                <a:cs typeface="+mn-ea"/>
                <a:sym typeface="+mn-lt"/>
              </a:rPr>
              <a:t>感谢观看</a:t>
            </a:r>
            <a:endParaRPr lang="en-US" altLang="zh-CN" sz="6000" b="1" dirty="0">
              <a:solidFill>
                <a:schemeClr val="bg1"/>
              </a:solidFill>
              <a:effectLst>
                <a:outerShdw blurRad="38100" dist="38100" dir="2700000" algn="tl">
                  <a:srgbClr val="000000">
                    <a:alpha val="43137"/>
                  </a:srgbClr>
                </a:outerShdw>
              </a:effectLst>
              <a:cs typeface="+mn-ea"/>
              <a:sym typeface="+mn-lt"/>
            </a:endParaRPr>
          </a:p>
          <a:p>
            <a:pPr algn="ctr"/>
            <a:r>
              <a:rPr lang="zh-CN" altLang="en-US" sz="6000" b="1" dirty="0">
                <a:solidFill>
                  <a:schemeClr val="bg1"/>
                </a:solidFill>
                <a:effectLst>
                  <a:outerShdw blurRad="38100" dist="38100" dir="2700000" algn="tl">
                    <a:srgbClr val="000000">
                      <a:alpha val="43137"/>
                    </a:srgbClr>
                  </a:outerShdw>
                </a:effectLst>
                <a:cs typeface="+mn-ea"/>
                <a:sym typeface="+mn-lt"/>
              </a:rPr>
              <a:t>恳请各位批评指正</a:t>
            </a:r>
          </a:p>
        </p:txBody>
      </p:sp>
    </p:spTree>
    <p:extLst>
      <p:ext uri="{BB962C8B-B14F-4D97-AF65-F5344CB8AC3E}">
        <p14:creationId xmlns:p14="http://schemas.microsoft.com/office/powerpoint/2010/main" val="3821270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9574686-EE97-4930-AEEB-7518F5CD0B54}"/>
              </a:ext>
            </a:extLst>
          </p:cNvPr>
          <p:cNvSpPr/>
          <p:nvPr/>
        </p:nvSpPr>
        <p:spPr>
          <a:xfrm>
            <a:off x="3568626" y="2269107"/>
            <a:ext cx="2416504" cy="3543300"/>
          </a:xfrm>
          <a:prstGeom prst="rect">
            <a:avLst/>
          </a:prstGeom>
          <a:solidFill>
            <a:schemeClr val="bg1"/>
          </a:solidFill>
          <a:ln>
            <a:noFill/>
          </a:ln>
          <a:effectLst>
            <a:outerShdw blurRad="228600" dist="38100" dir="2700000" algn="tl" rotWithShape="0">
              <a:schemeClr val="tx1">
                <a:lumMod val="85000"/>
                <a:lumOff val="1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3" name="矩形 2">
            <a:extLst>
              <a:ext uri="{FF2B5EF4-FFF2-40B4-BE49-F238E27FC236}">
                <a16:creationId xmlns:a16="http://schemas.microsoft.com/office/drawing/2014/main" id="{70DF51F7-2B77-4F17-BD32-144D4D7032B2}"/>
              </a:ext>
            </a:extLst>
          </p:cNvPr>
          <p:cNvSpPr/>
          <p:nvPr/>
        </p:nvSpPr>
        <p:spPr>
          <a:xfrm>
            <a:off x="8844810" y="2271421"/>
            <a:ext cx="2416504" cy="3543300"/>
          </a:xfrm>
          <a:prstGeom prst="rect">
            <a:avLst/>
          </a:prstGeom>
          <a:solidFill>
            <a:schemeClr val="bg1"/>
          </a:solidFill>
          <a:ln>
            <a:noFill/>
          </a:ln>
          <a:effectLst>
            <a:outerShdw blurRad="228600" dist="38100" dir="2700000" algn="tl" rotWithShape="0">
              <a:schemeClr val="tx1">
                <a:lumMod val="85000"/>
                <a:lumOff val="1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4" name="矩形 3">
            <a:extLst>
              <a:ext uri="{FF2B5EF4-FFF2-40B4-BE49-F238E27FC236}">
                <a16:creationId xmlns:a16="http://schemas.microsoft.com/office/drawing/2014/main" id="{26B02C14-E23B-4086-A940-1BCA835DF97E}"/>
              </a:ext>
            </a:extLst>
          </p:cNvPr>
          <p:cNvSpPr/>
          <p:nvPr/>
        </p:nvSpPr>
        <p:spPr>
          <a:xfrm>
            <a:off x="930384" y="2269107"/>
            <a:ext cx="2416504" cy="3543300"/>
          </a:xfrm>
          <a:prstGeom prst="rect">
            <a:avLst/>
          </a:prstGeom>
          <a:solidFill>
            <a:schemeClr val="bg1"/>
          </a:solidFill>
          <a:ln>
            <a:noFill/>
          </a:ln>
          <a:effectLst>
            <a:outerShdw blurRad="228600" dist="38100" dir="2700000" algn="tl" rotWithShape="0">
              <a:schemeClr val="tx1">
                <a:lumMod val="85000"/>
                <a:lumOff val="1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5" name="矩形 4">
            <a:extLst>
              <a:ext uri="{FF2B5EF4-FFF2-40B4-BE49-F238E27FC236}">
                <a16:creationId xmlns:a16="http://schemas.microsoft.com/office/drawing/2014/main" id="{4EAEFCDE-CBA9-4624-AAE0-737EBA63A1F0}"/>
              </a:ext>
            </a:extLst>
          </p:cNvPr>
          <p:cNvSpPr/>
          <p:nvPr/>
        </p:nvSpPr>
        <p:spPr>
          <a:xfrm>
            <a:off x="6206869" y="2269107"/>
            <a:ext cx="2416504" cy="3543300"/>
          </a:xfrm>
          <a:prstGeom prst="rect">
            <a:avLst/>
          </a:prstGeom>
          <a:solidFill>
            <a:schemeClr val="bg1"/>
          </a:solidFill>
          <a:ln>
            <a:noFill/>
          </a:ln>
          <a:effectLst>
            <a:outerShdw blurRad="228600" dist="38100" dir="2700000" algn="tl" rotWithShape="0">
              <a:schemeClr val="tx1">
                <a:lumMod val="85000"/>
                <a:lumOff val="15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29" name="矩形 28">
            <a:extLst>
              <a:ext uri="{FF2B5EF4-FFF2-40B4-BE49-F238E27FC236}">
                <a16:creationId xmlns:a16="http://schemas.microsoft.com/office/drawing/2014/main" id="{13887956-6246-4562-9AF5-3DAF9493B697}"/>
              </a:ext>
            </a:extLst>
          </p:cNvPr>
          <p:cNvSpPr/>
          <p:nvPr/>
        </p:nvSpPr>
        <p:spPr>
          <a:xfrm>
            <a:off x="1937183" y="1556714"/>
            <a:ext cx="8229600" cy="27621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2" name="椭圆 31">
            <a:extLst>
              <a:ext uri="{FF2B5EF4-FFF2-40B4-BE49-F238E27FC236}">
                <a16:creationId xmlns:a16="http://schemas.microsoft.com/office/drawing/2014/main" id="{420FF654-3880-42EA-BB07-531586067093}"/>
              </a:ext>
            </a:extLst>
          </p:cNvPr>
          <p:cNvSpPr/>
          <p:nvPr/>
        </p:nvSpPr>
        <p:spPr>
          <a:xfrm>
            <a:off x="1226036" y="2539357"/>
            <a:ext cx="1825200" cy="1825200"/>
          </a:xfrm>
          <a:prstGeom prst="ellipse">
            <a:avLst/>
          </a:prstGeom>
          <a:solidFill>
            <a:schemeClr val="bg1"/>
          </a:solidFill>
          <a:ln w="69850">
            <a:solidFill>
              <a:schemeClr val="accent5">
                <a:lumMod val="20000"/>
                <a:lumOff val="80000"/>
              </a:schemeClr>
            </a:solidFill>
          </a:ln>
          <a:effectLst>
            <a:outerShdw blurRad="419100" sx="107000" sy="107000" algn="ctr"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34" name="椭圆 33">
            <a:extLst>
              <a:ext uri="{FF2B5EF4-FFF2-40B4-BE49-F238E27FC236}">
                <a16:creationId xmlns:a16="http://schemas.microsoft.com/office/drawing/2014/main" id="{ECC711AB-2372-452D-864C-FD9A0CC3E21E}"/>
              </a:ext>
            </a:extLst>
          </p:cNvPr>
          <p:cNvSpPr/>
          <p:nvPr/>
        </p:nvSpPr>
        <p:spPr>
          <a:xfrm>
            <a:off x="9140462" y="2539357"/>
            <a:ext cx="1825200" cy="1825200"/>
          </a:xfrm>
          <a:prstGeom prst="ellipse">
            <a:avLst/>
          </a:prstGeom>
          <a:solidFill>
            <a:schemeClr val="bg1"/>
          </a:solidFill>
          <a:ln w="69850">
            <a:solidFill>
              <a:schemeClr val="accent5">
                <a:lumMod val="20000"/>
                <a:lumOff val="80000"/>
              </a:schemeClr>
            </a:solidFill>
          </a:ln>
          <a:effectLst>
            <a:outerShdw blurRad="419100" sx="107000" sy="107000" algn="ctr"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35" name="椭圆 34">
            <a:extLst>
              <a:ext uri="{FF2B5EF4-FFF2-40B4-BE49-F238E27FC236}">
                <a16:creationId xmlns:a16="http://schemas.microsoft.com/office/drawing/2014/main" id="{0FC7EAA7-E33F-4CC2-8BB3-65C03559F2D3}"/>
              </a:ext>
            </a:extLst>
          </p:cNvPr>
          <p:cNvSpPr/>
          <p:nvPr/>
        </p:nvSpPr>
        <p:spPr>
          <a:xfrm>
            <a:off x="6502320" y="2539357"/>
            <a:ext cx="1825200" cy="1825200"/>
          </a:xfrm>
          <a:prstGeom prst="ellipse">
            <a:avLst/>
          </a:prstGeom>
          <a:solidFill>
            <a:schemeClr val="bg1"/>
          </a:solidFill>
          <a:ln w="69850">
            <a:solidFill>
              <a:schemeClr val="accent5">
                <a:lumMod val="20000"/>
                <a:lumOff val="80000"/>
              </a:schemeClr>
            </a:solidFill>
          </a:ln>
          <a:effectLst>
            <a:outerShdw blurRad="419100" sx="107000" sy="107000" algn="ctr"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36" name="椭圆 35">
            <a:extLst>
              <a:ext uri="{FF2B5EF4-FFF2-40B4-BE49-F238E27FC236}">
                <a16:creationId xmlns:a16="http://schemas.microsoft.com/office/drawing/2014/main" id="{919774CD-D526-4409-924F-0F913E7E8434}"/>
              </a:ext>
            </a:extLst>
          </p:cNvPr>
          <p:cNvSpPr/>
          <p:nvPr/>
        </p:nvSpPr>
        <p:spPr>
          <a:xfrm>
            <a:off x="3864178" y="2539357"/>
            <a:ext cx="1825200" cy="1825200"/>
          </a:xfrm>
          <a:prstGeom prst="ellipse">
            <a:avLst/>
          </a:prstGeom>
          <a:solidFill>
            <a:schemeClr val="bg1"/>
          </a:solidFill>
          <a:ln w="69850">
            <a:solidFill>
              <a:schemeClr val="accent5">
                <a:lumMod val="20000"/>
                <a:lumOff val="80000"/>
              </a:schemeClr>
            </a:solidFill>
          </a:ln>
          <a:effectLst>
            <a:outerShdw blurRad="419100" sx="107000" sy="107000" algn="ctr"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10" name="文本占位符 9">
            <a:extLst>
              <a:ext uri="{FF2B5EF4-FFF2-40B4-BE49-F238E27FC236}">
                <a16:creationId xmlns:a16="http://schemas.microsoft.com/office/drawing/2014/main" id="{9A1E498D-7DA6-4FEC-97E2-585D62603712}"/>
              </a:ext>
            </a:extLst>
          </p:cNvPr>
          <p:cNvSpPr>
            <a:spLocks noGrp="1"/>
          </p:cNvSpPr>
          <p:nvPr>
            <p:ph type="body" sz="quarter" idx="11"/>
          </p:nvPr>
        </p:nvSpPr>
        <p:spPr/>
        <p:txBody>
          <a:bodyPr/>
          <a:lstStyle/>
          <a:p>
            <a:r>
              <a:rPr lang="zh-CN" altLang="en-US" dirty="0">
                <a:latin typeface="+mn-lt"/>
                <a:ea typeface="+mn-ea"/>
                <a:cs typeface="+mn-ea"/>
                <a:sym typeface="+mn-lt"/>
              </a:rPr>
              <a:t>人物介绍页</a:t>
            </a:r>
          </a:p>
        </p:txBody>
      </p:sp>
      <p:sp>
        <p:nvSpPr>
          <p:cNvPr id="18" name="文本占位符 17">
            <a:extLst>
              <a:ext uri="{FF2B5EF4-FFF2-40B4-BE49-F238E27FC236}">
                <a16:creationId xmlns:a16="http://schemas.microsoft.com/office/drawing/2014/main" id="{78AA7194-9D7D-4B02-AA2B-0E195E912E91}"/>
              </a:ext>
            </a:extLst>
          </p:cNvPr>
          <p:cNvSpPr>
            <a:spLocks noGrp="1"/>
          </p:cNvSpPr>
          <p:nvPr>
            <p:ph type="body" sz="quarter" idx="12"/>
          </p:nvPr>
        </p:nvSpPr>
        <p:spPr/>
        <p:txBody>
          <a:bodyPr/>
          <a:lstStyle/>
          <a:p>
            <a:r>
              <a:rPr lang="en-US" altLang="zh-CN" dirty="0">
                <a:latin typeface="+mn-lt"/>
                <a:ea typeface="+mn-ea"/>
                <a:cs typeface="+mn-ea"/>
                <a:sym typeface="+mn-lt"/>
              </a:rPr>
              <a:t>1</a:t>
            </a:r>
            <a:endParaRPr lang="zh-CN" altLang="en-US" dirty="0">
              <a:latin typeface="+mn-lt"/>
              <a:ea typeface="+mn-ea"/>
              <a:cs typeface="+mn-ea"/>
              <a:sym typeface="+mn-lt"/>
            </a:endParaRPr>
          </a:p>
        </p:txBody>
      </p:sp>
      <p:sp>
        <p:nvSpPr>
          <p:cNvPr id="54" name="文本占位符 53">
            <a:extLst>
              <a:ext uri="{FF2B5EF4-FFF2-40B4-BE49-F238E27FC236}">
                <a16:creationId xmlns:a16="http://schemas.microsoft.com/office/drawing/2014/main" id="{33ECBC1B-ACAE-4B13-B4D6-AADA45394869}"/>
              </a:ext>
            </a:extLst>
          </p:cNvPr>
          <p:cNvSpPr>
            <a:spLocks noGrp="1"/>
          </p:cNvSpPr>
          <p:nvPr>
            <p:ph type="body" sz="quarter" idx="13"/>
          </p:nvPr>
        </p:nvSpPr>
        <p:spPr/>
        <p:txBody>
          <a:bodyPr/>
          <a:lstStyle/>
          <a:p>
            <a:r>
              <a:rPr lang="en-US" altLang="zh-CN" b="1" dirty="0">
                <a:latin typeface="+mn-lt"/>
                <a:ea typeface="+mn-ea"/>
                <a:cs typeface="+mn-ea"/>
                <a:sym typeface="+mn-lt"/>
              </a:rPr>
              <a:t>CHARACTER INTRODUCTION PAGE</a:t>
            </a:r>
            <a:endParaRPr lang="zh-CN" altLang="en-US" b="1" dirty="0">
              <a:latin typeface="+mn-lt"/>
              <a:ea typeface="+mn-ea"/>
              <a:cs typeface="+mn-ea"/>
              <a:sym typeface="+mn-lt"/>
            </a:endParaRPr>
          </a:p>
        </p:txBody>
      </p:sp>
      <p:pic>
        <p:nvPicPr>
          <p:cNvPr id="60" name="图片占位符 59">
            <a:extLst>
              <a:ext uri="{FF2B5EF4-FFF2-40B4-BE49-F238E27FC236}">
                <a16:creationId xmlns:a16="http://schemas.microsoft.com/office/drawing/2014/main" id="{1E918E88-62D9-41A8-9B9C-597322C19541}"/>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a:stretch>
            <a:fillRect/>
          </a:stretch>
        </p:blipFill>
        <p:spPr>
          <a:xfrm>
            <a:off x="1281172" y="2626694"/>
            <a:ext cx="1710000" cy="1710000"/>
          </a:xfrm>
        </p:spPr>
      </p:pic>
      <p:pic>
        <p:nvPicPr>
          <p:cNvPr id="64" name="图片占位符 63">
            <a:extLst>
              <a:ext uri="{FF2B5EF4-FFF2-40B4-BE49-F238E27FC236}">
                <a16:creationId xmlns:a16="http://schemas.microsoft.com/office/drawing/2014/main" id="{3BDAE62A-2ABC-4C38-9DCC-EB1B14B2E552}"/>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a:stretch>
            <a:fillRect/>
          </a:stretch>
        </p:blipFill>
        <p:spPr>
          <a:xfrm>
            <a:off x="6559856" y="2626694"/>
            <a:ext cx="1710000" cy="1710000"/>
          </a:xfrm>
        </p:spPr>
      </p:pic>
      <p:pic>
        <p:nvPicPr>
          <p:cNvPr id="66" name="图片占位符 65">
            <a:extLst>
              <a:ext uri="{FF2B5EF4-FFF2-40B4-BE49-F238E27FC236}">
                <a16:creationId xmlns:a16="http://schemas.microsoft.com/office/drawing/2014/main" id="{EF391E46-55D6-406A-B758-DC635D96423E}"/>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a:stretch>
            <a:fillRect/>
          </a:stretch>
        </p:blipFill>
        <p:spPr>
          <a:xfrm>
            <a:off x="9199198" y="2626694"/>
            <a:ext cx="1710000" cy="1710000"/>
          </a:xfrm>
        </p:spPr>
      </p:pic>
      <p:pic>
        <p:nvPicPr>
          <p:cNvPr id="62" name="图片占位符 61">
            <a:extLst>
              <a:ext uri="{FF2B5EF4-FFF2-40B4-BE49-F238E27FC236}">
                <a16:creationId xmlns:a16="http://schemas.microsoft.com/office/drawing/2014/main" id="{CA286D14-57B8-4874-BD46-E354478D3757}"/>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a:stretch>
            <a:fillRect/>
          </a:stretch>
        </p:blipFill>
        <p:spPr>
          <a:xfrm>
            <a:off x="3920514" y="2626694"/>
            <a:ext cx="1710000" cy="1710000"/>
          </a:xfrm>
        </p:spPr>
      </p:pic>
      <p:grpSp>
        <p:nvGrpSpPr>
          <p:cNvPr id="9" name="组合 8">
            <a:extLst>
              <a:ext uri="{FF2B5EF4-FFF2-40B4-BE49-F238E27FC236}">
                <a16:creationId xmlns:a16="http://schemas.microsoft.com/office/drawing/2014/main" id="{1AAEEB1E-D337-4A1A-A3D0-4265714728F0}"/>
              </a:ext>
            </a:extLst>
          </p:cNvPr>
          <p:cNvGrpSpPr/>
          <p:nvPr/>
        </p:nvGrpSpPr>
        <p:grpSpPr>
          <a:xfrm>
            <a:off x="1527522" y="4496322"/>
            <a:ext cx="1521116" cy="1130976"/>
            <a:chOff x="1527521" y="4556282"/>
            <a:chExt cx="1805353" cy="1130976"/>
          </a:xfrm>
        </p:grpSpPr>
        <p:sp>
          <p:nvSpPr>
            <p:cNvPr id="40" name="文本框 39">
              <a:extLst>
                <a:ext uri="{FF2B5EF4-FFF2-40B4-BE49-F238E27FC236}">
                  <a16:creationId xmlns:a16="http://schemas.microsoft.com/office/drawing/2014/main" id="{FF210BB4-58C7-4DBE-B0C8-4EA860A4B32E}"/>
                </a:ext>
              </a:extLst>
            </p:cNvPr>
            <p:cNvSpPr txBox="1"/>
            <p:nvPr/>
          </p:nvSpPr>
          <p:spPr>
            <a:xfrm>
              <a:off x="1527521" y="4556282"/>
              <a:ext cx="16597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schemeClr val="accent1"/>
                  </a:solidFill>
                  <a:cs typeface="+mn-ea"/>
                  <a:sym typeface="+mn-lt"/>
                </a:rPr>
                <a:t>姓名</a:t>
              </a:r>
              <a:r>
                <a:rPr kumimoji="0" lang="zh-CN" altLang="en-US" sz="2400" b="1" i="0" u="none" strike="noStrike" kern="1200" cap="none" spc="0" normalizeH="0" baseline="0" noProof="0" dirty="0">
                  <a:ln>
                    <a:noFill/>
                  </a:ln>
                  <a:solidFill>
                    <a:schemeClr val="accent1"/>
                  </a:solidFill>
                  <a:effectLst/>
                  <a:uLnTx/>
                  <a:uFillTx/>
                  <a:cs typeface="+mn-ea"/>
                  <a:sym typeface="+mn-lt"/>
                </a:rPr>
                <a:t> </a:t>
              </a:r>
              <a:r>
                <a:rPr kumimoji="0" lang="en-US" altLang="zh-CN" sz="1600" b="0" i="0" u="none" strike="noStrike" kern="1200" cap="none" spc="0" normalizeH="0" baseline="0" noProof="0" dirty="0">
                  <a:ln>
                    <a:noFill/>
                  </a:ln>
                  <a:solidFill>
                    <a:schemeClr val="accent1"/>
                  </a:solidFill>
                  <a:effectLst/>
                  <a:uLnTx/>
                  <a:uFillTx/>
                  <a:cs typeface="+mn-ea"/>
                  <a:sym typeface="+mn-lt"/>
                </a:rPr>
                <a:t>  </a:t>
              </a:r>
              <a:r>
                <a:rPr kumimoji="0" lang="zh-CN" altLang="en-US" sz="1600" b="0" i="0" u="none" strike="noStrike" kern="1200" cap="none" spc="0" normalizeH="0" baseline="0" noProof="0" dirty="0">
                  <a:ln>
                    <a:noFill/>
                  </a:ln>
                  <a:solidFill>
                    <a:schemeClr val="accent1"/>
                  </a:solidFill>
                  <a:effectLst/>
                  <a:uLnTx/>
                  <a:uFillTx/>
                  <a:cs typeface="+mn-ea"/>
                  <a:sym typeface="+mn-lt"/>
                </a:rPr>
                <a:t>职务</a:t>
              </a:r>
            </a:p>
          </p:txBody>
        </p:sp>
        <p:sp>
          <p:nvSpPr>
            <p:cNvPr id="41" name="文本框 40">
              <a:extLst>
                <a:ext uri="{FF2B5EF4-FFF2-40B4-BE49-F238E27FC236}">
                  <a16:creationId xmlns:a16="http://schemas.microsoft.com/office/drawing/2014/main" id="{E8347466-BD80-47DE-B919-A0CA13F740BC}"/>
                </a:ext>
              </a:extLst>
            </p:cNvPr>
            <p:cNvSpPr txBox="1"/>
            <p:nvPr/>
          </p:nvSpPr>
          <p:spPr>
            <a:xfrm>
              <a:off x="1527521" y="5026413"/>
              <a:ext cx="18053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65000"/>
                      <a:lumOff val="35000"/>
                    </a:schemeClr>
                  </a:solidFill>
                  <a:effectLst/>
                  <a:uLnTx/>
                  <a:uFillTx/>
                  <a:cs typeface="+mn-ea"/>
                  <a:sym typeface="+mn-lt"/>
                </a:rPr>
                <a:t>请输入文字</a:t>
              </a:r>
            </a:p>
          </p:txBody>
        </p:sp>
        <p:sp>
          <p:nvSpPr>
            <p:cNvPr id="42" name="文本框 41">
              <a:extLst>
                <a:ext uri="{FF2B5EF4-FFF2-40B4-BE49-F238E27FC236}">
                  <a16:creationId xmlns:a16="http://schemas.microsoft.com/office/drawing/2014/main" id="{2F56FB76-6565-4B8F-90F3-82F4A13A1EB4}"/>
                </a:ext>
              </a:extLst>
            </p:cNvPr>
            <p:cNvSpPr txBox="1"/>
            <p:nvPr/>
          </p:nvSpPr>
          <p:spPr>
            <a:xfrm>
              <a:off x="1527521" y="5348704"/>
              <a:ext cx="14678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65000"/>
                      <a:lumOff val="35000"/>
                    </a:schemeClr>
                  </a:solidFill>
                  <a:effectLst/>
                  <a:uLnTx/>
                  <a:uFillTx/>
                  <a:cs typeface="+mn-ea"/>
                  <a:sym typeface="+mn-lt"/>
                </a:rPr>
                <a:t>请输入文字</a:t>
              </a:r>
            </a:p>
          </p:txBody>
        </p:sp>
      </p:grpSp>
      <p:sp>
        <p:nvSpPr>
          <p:cNvPr id="43" name="文本框 42">
            <a:extLst>
              <a:ext uri="{FF2B5EF4-FFF2-40B4-BE49-F238E27FC236}">
                <a16:creationId xmlns:a16="http://schemas.microsoft.com/office/drawing/2014/main" id="{6EE660CB-BC80-47BF-AADF-4BE3C2CACBC4}"/>
              </a:ext>
            </a:extLst>
          </p:cNvPr>
          <p:cNvSpPr txBox="1"/>
          <p:nvPr/>
        </p:nvSpPr>
        <p:spPr>
          <a:xfrm>
            <a:off x="9422190" y="4496322"/>
            <a:ext cx="16597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schemeClr val="accent1"/>
                </a:solidFill>
                <a:cs typeface="+mn-ea"/>
                <a:sym typeface="+mn-lt"/>
              </a:rPr>
              <a:t>姓名</a:t>
            </a:r>
            <a:r>
              <a:rPr kumimoji="0" lang="zh-CN" altLang="en-US" sz="2400" b="1" i="0" u="none" strike="noStrike" kern="1200" cap="none" spc="0" normalizeH="0" baseline="0" noProof="0" dirty="0">
                <a:ln>
                  <a:noFill/>
                </a:ln>
                <a:solidFill>
                  <a:schemeClr val="accent1"/>
                </a:solidFill>
                <a:effectLst/>
                <a:uLnTx/>
                <a:uFillTx/>
                <a:cs typeface="+mn-ea"/>
                <a:sym typeface="+mn-lt"/>
              </a:rPr>
              <a:t> </a:t>
            </a:r>
            <a:r>
              <a:rPr kumimoji="0" lang="en-US" altLang="zh-CN" sz="1600" b="0" i="0" u="none" strike="noStrike" kern="1200" cap="none" spc="0" normalizeH="0" baseline="0" noProof="0" dirty="0">
                <a:ln>
                  <a:noFill/>
                </a:ln>
                <a:solidFill>
                  <a:schemeClr val="accent1"/>
                </a:solidFill>
                <a:effectLst/>
                <a:uLnTx/>
                <a:uFillTx/>
                <a:cs typeface="+mn-ea"/>
                <a:sym typeface="+mn-lt"/>
              </a:rPr>
              <a:t>  </a:t>
            </a:r>
            <a:r>
              <a:rPr kumimoji="0" lang="zh-CN" altLang="en-US" sz="1600" b="0" i="0" u="none" strike="noStrike" kern="1200" cap="none" spc="0" normalizeH="0" baseline="0" noProof="0" dirty="0">
                <a:ln>
                  <a:noFill/>
                </a:ln>
                <a:solidFill>
                  <a:schemeClr val="accent1"/>
                </a:solidFill>
                <a:effectLst/>
                <a:uLnTx/>
                <a:uFillTx/>
                <a:cs typeface="+mn-ea"/>
                <a:sym typeface="+mn-lt"/>
              </a:rPr>
              <a:t>职务</a:t>
            </a:r>
          </a:p>
        </p:txBody>
      </p:sp>
      <p:sp>
        <p:nvSpPr>
          <p:cNvPr id="44" name="文本框 43">
            <a:extLst>
              <a:ext uri="{FF2B5EF4-FFF2-40B4-BE49-F238E27FC236}">
                <a16:creationId xmlns:a16="http://schemas.microsoft.com/office/drawing/2014/main" id="{ED791AF0-145A-4EB6-B0B9-0C42B8950778}"/>
              </a:ext>
            </a:extLst>
          </p:cNvPr>
          <p:cNvSpPr txBox="1"/>
          <p:nvPr/>
        </p:nvSpPr>
        <p:spPr>
          <a:xfrm>
            <a:off x="9422190" y="4966453"/>
            <a:ext cx="18053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65000"/>
                    <a:lumOff val="35000"/>
                  </a:schemeClr>
                </a:solidFill>
                <a:effectLst/>
                <a:uLnTx/>
                <a:uFillTx/>
                <a:cs typeface="+mn-ea"/>
                <a:sym typeface="+mn-lt"/>
              </a:rPr>
              <a:t>请输入文字</a:t>
            </a:r>
          </a:p>
        </p:txBody>
      </p:sp>
      <p:sp>
        <p:nvSpPr>
          <p:cNvPr id="45" name="文本框 44">
            <a:extLst>
              <a:ext uri="{FF2B5EF4-FFF2-40B4-BE49-F238E27FC236}">
                <a16:creationId xmlns:a16="http://schemas.microsoft.com/office/drawing/2014/main" id="{65AD83F2-A6D7-47FF-916C-B280AA176C01}"/>
              </a:ext>
            </a:extLst>
          </p:cNvPr>
          <p:cNvSpPr txBox="1"/>
          <p:nvPr/>
        </p:nvSpPr>
        <p:spPr>
          <a:xfrm>
            <a:off x="9422190" y="5288744"/>
            <a:ext cx="14678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65000"/>
                    <a:lumOff val="35000"/>
                  </a:schemeClr>
                </a:solidFill>
                <a:effectLst/>
                <a:uLnTx/>
                <a:uFillTx/>
                <a:cs typeface="+mn-ea"/>
                <a:sym typeface="+mn-lt"/>
              </a:rPr>
              <a:t>请输入文字</a:t>
            </a:r>
          </a:p>
        </p:txBody>
      </p:sp>
      <p:sp>
        <p:nvSpPr>
          <p:cNvPr id="46" name="文本框 45">
            <a:extLst>
              <a:ext uri="{FF2B5EF4-FFF2-40B4-BE49-F238E27FC236}">
                <a16:creationId xmlns:a16="http://schemas.microsoft.com/office/drawing/2014/main" id="{CE71AF69-C598-4DA9-8632-0941405AC4BE}"/>
              </a:ext>
            </a:extLst>
          </p:cNvPr>
          <p:cNvSpPr txBox="1"/>
          <p:nvPr/>
        </p:nvSpPr>
        <p:spPr>
          <a:xfrm>
            <a:off x="6740106" y="4496322"/>
            <a:ext cx="16597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schemeClr val="accent1"/>
                </a:solidFill>
                <a:cs typeface="+mn-ea"/>
                <a:sym typeface="+mn-lt"/>
              </a:rPr>
              <a:t>姓名</a:t>
            </a:r>
            <a:r>
              <a:rPr kumimoji="0" lang="zh-CN" altLang="en-US" sz="2400" b="1" i="0" u="none" strike="noStrike" kern="1200" cap="none" spc="0" normalizeH="0" baseline="0" noProof="0" dirty="0">
                <a:ln>
                  <a:noFill/>
                </a:ln>
                <a:solidFill>
                  <a:schemeClr val="accent1"/>
                </a:solidFill>
                <a:effectLst/>
                <a:uLnTx/>
                <a:uFillTx/>
                <a:cs typeface="+mn-ea"/>
                <a:sym typeface="+mn-lt"/>
              </a:rPr>
              <a:t> </a:t>
            </a:r>
            <a:r>
              <a:rPr kumimoji="0" lang="en-US" altLang="zh-CN" sz="1600" b="0" i="0" u="none" strike="noStrike" kern="1200" cap="none" spc="0" normalizeH="0" baseline="0" noProof="0" dirty="0">
                <a:ln>
                  <a:noFill/>
                </a:ln>
                <a:solidFill>
                  <a:schemeClr val="accent1"/>
                </a:solidFill>
                <a:effectLst/>
                <a:uLnTx/>
                <a:uFillTx/>
                <a:cs typeface="+mn-ea"/>
                <a:sym typeface="+mn-lt"/>
              </a:rPr>
              <a:t>  </a:t>
            </a:r>
            <a:r>
              <a:rPr kumimoji="0" lang="zh-CN" altLang="en-US" sz="1600" b="0" i="0" u="none" strike="noStrike" kern="1200" cap="none" spc="0" normalizeH="0" baseline="0" noProof="0" dirty="0">
                <a:ln>
                  <a:noFill/>
                </a:ln>
                <a:solidFill>
                  <a:schemeClr val="accent1"/>
                </a:solidFill>
                <a:effectLst/>
                <a:uLnTx/>
                <a:uFillTx/>
                <a:cs typeface="+mn-ea"/>
                <a:sym typeface="+mn-lt"/>
              </a:rPr>
              <a:t>职务</a:t>
            </a:r>
          </a:p>
        </p:txBody>
      </p:sp>
      <p:sp>
        <p:nvSpPr>
          <p:cNvPr id="47" name="文本框 46">
            <a:extLst>
              <a:ext uri="{FF2B5EF4-FFF2-40B4-BE49-F238E27FC236}">
                <a16:creationId xmlns:a16="http://schemas.microsoft.com/office/drawing/2014/main" id="{9A52291B-51C2-4E42-99AF-F616609BD24D}"/>
              </a:ext>
            </a:extLst>
          </p:cNvPr>
          <p:cNvSpPr txBox="1"/>
          <p:nvPr/>
        </p:nvSpPr>
        <p:spPr>
          <a:xfrm>
            <a:off x="6740106" y="4966453"/>
            <a:ext cx="18053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65000"/>
                    <a:lumOff val="35000"/>
                  </a:schemeClr>
                </a:solidFill>
                <a:effectLst/>
                <a:uLnTx/>
                <a:uFillTx/>
                <a:cs typeface="+mn-ea"/>
                <a:sym typeface="+mn-lt"/>
              </a:rPr>
              <a:t>请输入文字</a:t>
            </a:r>
          </a:p>
        </p:txBody>
      </p:sp>
      <p:sp>
        <p:nvSpPr>
          <p:cNvPr id="48" name="文本框 47">
            <a:extLst>
              <a:ext uri="{FF2B5EF4-FFF2-40B4-BE49-F238E27FC236}">
                <a16:creationId xmlns:a16="http://schemas.microsoft.com/office/drawing/2014/main" id="{F3F36FC0-2BFD-4E31-9FDB-B54472D9AD31}"/>
              </a:ext>
            </a:extLst>
          </p:cNvPr>
          <p:cNvSpPr txBox="1"/>
          <p:nvPr/>
        </p:nvSpPr>
        <p:spPr>
          <a:xfrm>
            <a:off x="6740106" y="5288744"/>
            <a:ext cx="14678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65000"/>
                    <a:lumOff val="35000"/>
                  </a:schemeClr>
                </a:solidFill>
                <a:effectLst/>
                <a:uLnTx/>
                <a:uFillTx/>
                <a:cs typeface="+mn-ea"/>
                <a:sym typeface="+mn-lt"/>
              </a:rPr>
              <a:t>请输入文字</a:t>
            </a:r>
          </a:p>
        </p:txBody>
      </p:sp>
      <p:sp>
        <p:nvSpPr>
          <p:cNvPr id="49" name="文本框 48">
            <a:extLst>
              <a:ext uri="{FF2B5EF4-FFF2-40B4-BE49-F238E27FC236}">
                <a16:creationId xmlns:a16="http://schemas.microsoft.com/office/drawing/2014/main" id="{1780B162-80E9-4FFC-AC78-5398A0A8EFA7}"/>
              </a:ext>
            </a:extLst>
          </p:cNvPr>
          <p:cNvSpPr txBox="1"/>
          <p:nvPr/>
        </p:nvSpPr>
        <p:spPr>
          <a:xfrm>
            <a:off x="4087251" y="4496322"/>
            <a:ext cx="16597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b="1" dirty="0">
                <a:solidFill>
                  <a:schemeClr val="accent1"/>
                </a:solidFill>
                <a:cs typeface="+mn-ea"/>
                <a:sym typeface="+mn-lt"/>
              </a:rPr>
              <a:t>姓名</a:t>
            </a:r>
            <a:r>
              <a:rPr kumimoji="0" lang="zh-CN" altLang="en-US" sz="2400" b="1" i="0" u="none" strike="noStrike" kern="1200" cap="none" spc="0" normalizeH="0" baseline="0" noProof="0" dirty="0">
                <a:ln>
                  <a:noFill/>
                </a:ln>
                <a:solidFill>
                  <a:schemeClr val="accent1"/>
                </a:solidFill>
                <a:effectLst/>
                <a:uLnTx/>
                <a:uFillTx/>
                <a:cs typeface="+mn-ea"/>
                <a:sym typeface="+mn-lt"/>
              </a:rPr>
              <a:t> </a:t>
            </a:r>
            <a:r>
              <a:rPr kumimoji="0" lang="en-US" altLang="zh-CN" sz="1600" b="0" i="0" u="none" strike="noStrike" kern="1200" cap="none" spc="0" normalizeH="0" baseline="0" noProof="0" dirty="0">
                <a:ln>
                  <a:noFill/>
                </a:ln>
                <a:solidFill>
                  <a:schemeClr val="accent1"/>
                </a:solidFill>
                <a:effectLst/>
                <a:uLnTx/>
                <a:uFillTx/>
                <a:cs typeface="+mn-ea"/>
                <a:sym typeface="+mn-lt"/>
              </a:rPr>
              <a:t>  </a:t>
            </a:r>
            <a:r>
              <a:rPr kumimoji="0" lang="zh-CN" altLang="en-US" sz="1600" b="0" i="0" u="none" strike="noStrike" kern="1200" cap="none" spc="0" normalizeH="0" baseline="0" noProof="0" dirty="0">
                <a:ln>
                  <a:noFill/>
                </a:ln>
                <a:solidFill>
                  <a:schemeClr val="accent1"/>
                </a:solidFill>
                <a:effectLst/>
                <a:uLnTx/>
                <a:uFillTx/>
                <a:cs typeface="+mn-ea"/>
                <a:sym typeface="+mn-lt"/>
              </a:rPr>
              <a:t>职务</a:t>
            </a:r>
          </a:p>
        </p:txBody>
      </p:sp>
      <p:sp>
        <p:nvSpPr>
          <p:cNvPr id="50" name="文本框 49">
            <a:extLst>
              <a:ext uri="{FF2B5EF4-FFF2-40B4-BE49-F238E27FC236}">
                <a16:creationId xmlns:a16="http://schemas.microsoft.com/office/drawing/2014/main" id="{35736E27-F23D-4A47-99A8-526EA90D0598}"/>
              </a:ext>
            </a:extLst>
          </p:cNvPr>
          <p:cNvSpPr txBox="1"/>
          <p:nvPr/>
        </p:nvSpPr>
        <p:spPr>
          <a:xfrm>
            <a:off x="4087251" y="4966453"/>
            <a:ext cx="18053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65000"/>
                    <a:lumOff val="35000"/>
                  </a:schemeClr>
                </a:solidFill>
                <a:effectLst/>
                <a:uLnTx/>
                <a:uFillTx/>
                <a:cs typeface="+mn-ea"/>
                <a:sym typeface="+mn-lt"/>
              </a:rPr>
              <a:t>请输入文字</a:t>
            </a:r>
          </a:p>
        </p:txBody>
      </p:sp>
      <p:sp>
        <p:nvSpPr>
          <p:cNvPr id="51" name="文本框 50">
            <a:extLst>
              <a:ext uri="{FF2B5EF4-FFF2-40B4-BE49-F238E27FC236}">
                <a16:creationId xmlns:a16="http://schemas.microsoft.com/office/drawing/2014/main" id="{18A2CA60-E1C6-4A0A-A22C-3F9D4D90B750}"/>
              </a:ext>
            </a:extLst>
          </p:cNvPr>
          <p:cNvSpPr txBox="1"/>
          <p:nvPr/>
        </p:nvSpPr>
        <p:spPr>
          <a:xfrm>
            <a:off x="4087251" y="5288744"/>
            <a:ext cx="14678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65000"/>
                    <a:lumOff val="35000"/>
                  </a:schemeClr>
                </a:solidFill>
                <a:effectLst/>
                <a:uLnTx/>
                <a:uFillTx/>
                <a:cs typeface="+mn-ea"/>
                <a:sym typeface="+mn-lt"/>
              </a:rPr>
              <a:t>请输入文字</a:t>
            </a:r>
          </a:p>
        </p:txBody>
      </p:sp>
      <p:sp>
        <p:nvSpPr>
          <p:cNvPr id="52" name="文本框 51">
            <a:extLst>
              <a:ext uri="{FF2B5EF4-FFF2-40B4-BE49-F238E27FC236}">
                <a16:creationId xmlns:a16="http://schemas.microsoft.com/office/drawing/2014/main" id="{014AEFB3-073C-49CF-8294-3323086F038F}"/>
              </a:ext>
            </a:extLst>
          </p:cNvPr>
          <p:cNvSpPr txBox="1"/>
          <p:nvPr/>
        </p:nvSpPr>
        <p:spPr>
          <a:xfrm>
            <a:off x="4573606" y="870652"/>
            <a:ext cx="3044789" cy="523220"/>
          </a:xfrm>
          <a:prstGeom prst="rect">
            <a:avLst/>
          </a:prstGeom>
          <a:noFill/>
        </p:spPr>
        <p:txBody>
          <a:bodyPr wrap="square" rtlCol="0">
            <a:spAutoFit/>
          </a:bodyPr>
          <a:lstStyle/>
          <a:p>
            <a:pPr defTabSz="914377">
              <a:defRPr/>
            </a:pPr>
            <a:r>
              <a:rPr lang="zh-CN" altLang="en-US" sz="2800" b="1" dirty="0">
                <a:solidFill>
                  <a:schemeClr val="accent1"/>
                </a:solidFill>
                <a:cs typeface="+mn-ea"/>
                <a:sym typeface="+mn-lt"/>
              </a:rPr>
              <a:t>在此输入您的标题</a:t>
            </a:r>
          </a:p>
        </p:txBody>
      </p:sp>
      <p:sp>
        <p:nvSpPr>
          <p:cNvPr id="53" name="矩形 52">
            <a:extLst>
              <a:ext uri="{FF2B5EF4-FFF2-40B4-BE49-F238E27FC236}">
                <a16:creationId xmlns:a16="http://schemas.microsoft.com/office/drawing/2014/main" id="{BDBF935E-5D79-46AF-9C53-8622B3961788}"/>
              </a:ext>
            </a:extLst>
          </p:cNvPr>
          <p:cNvSpPr/>
          <p:nvPr/>
        </p:nvSpPr>
        <p:spPr>
          <a:xfrm>
            <a:off x="2524902" y="1433072"/>
            <a:ext cx="696517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800" dirty="0">
                <a:solidFill>
                  <a:schemeClr val="accent1"/>
                </a:solidFill>
                <a:cs typeface="+mn-ea"/>
                <a:sym typeface="+mn-lt"/>
              </a:rPr>
              <a:t>团队共有</a:t>
            </a:r>
            <a:r>
              <a:rPr lang="en-US" altLang="zh-CN" sz="2800" dirty="0">
                <a:solidFill>
                  <a:schemeClr val="accent1"/>
                </a:solidFill>
                <a:cs typeface="+mn-ea"/>
                <a:sym typeface="+mn-lt"/>
              </a:rPr>
              <a:t>XX</a:t>
            </a:r>
            <a:r>
              <a:rPr lang="zh-CN" altLang="en-US" sz="2800" dirty="0">
                <a:solidFill>
                  <a:schemeClr val="accent1"/>
                </a:solidFill>
                <a:cs typeface="+mn-ea"/>
                <a:sym typeface="+mn-lt"/>
              </a:rPr>
              <a:t>人，</a:t>
            </a:r>
            <a:r>
              <a:rPr kumimoji="0" lang="zh-CN" altLang="en-US" sz="2800" i="0" u="none" strike="noStrike" kern="1200" cap="none" spc="0" normalizeH="0" baseline="0" noProof="0" dirty="0">
                <a:ln>
                  <a:noFill/>
                </a:ln>
                <a:solidFill>
                  <a:schemeClr val="accent1"/>
                </a:solidFill>
                <a:effectLst/>
                <a:uLnTx/>
                <a:uFillTx/>
                <a:cs typeface="+mn-ea"/>
                <a:sym typeface="+mn-lt"/>
              </a:rPr>
              <a:t>负责</a:t>
            </a:r>
            <a:r>
              <a:rPr kumimoji="0" lang="en-US" altLang="zh-CN" sz="2800" i="0" u="none" strike="noStrike" kern="1200" cap="none" spc="0" normalizeH="0" baseline="0" noProof="0" dirty="0">
                <a:ln>
                  <a:noFill/>
                </a:ln>
                <a:solidFill>
                  <a:schemeClr val="accent1"/>
                </a:solidFill>
                <a:effectLst/>
                <a:uLnTx/>
                <a:uFillTx/>
                <a:cs typeface="+mn-ea"/>
                <a:sym typeface="+mn-lt"/>
              </a:rPr>
              <a:t>XX</a:t>
            </a:r>
            <a:r>
              <a:rPr kumimoji="0" lang="zh-CN" altLang="en-US" sz="2800" i="0" u="none" strike="noStrike" kern="1200" cap="none" spc="0" normalizeH="0" baseline="0" noProof="0" dirty="0">
                <a:ln>
                  <a:noFill/>
                </a:ln>
                <a:solidFill>
                  <a:schemeClr val="accent1"/>
                </a:solidFill>
                <a:effectLst/>
                <a:uLnTx/>
                <a:uFillTx/>
                <a:cs typeface="+mn-ea"/>
                <a:sym typeface="+mn-lt"/>
              </a:rPr>
              <a:t>等方面工作</a:t>
            </a:r>
          </a:p>
        </p:txBody>
      </p:sp>
      <p:pic>
        <p:nvPicPr>
          <p:cNvPr id="67" name="图片 66">
            <a:extLst>
              <a:ext uri="{FF2B5EF4-FFF2-40B4-BE49-F238E27FC236}">
                <a16:creationId xmlns:a16="http://schemas.microsoft.com/office/drawing/2014/main" id="{C9CCCD83-D919-474F-91AD-CCF1A0DD7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spTree>
    <p:extLst>
      <p:ext uri="{BB962C8B-B14F-4D97-AF65-F5344CB8AC3E}">
        <p14:creationId xmlns:p14="http://schemas.microsoft.com/office/powerpoint/2010/main" val="3220137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任意多边形: 形状 27">
            <a:extLst>
              <a:ext uri="{FF2B5EF4-FFF2-40B4-BE49-F238E27FC236}">
                <a16:creationId xmlns:a16="http://schemas.microsoft.com/office/drawing/2014/main" id="{30942641-5840-4323-81BA-4128C376C38B}"/>
              </a:ext>
            </a:extLst>
          </p:cNvPr>
          <p:cNvSpPr/>
          <p:nvPr/>
        </p:nvSpPr>
        <p:spPr>
          <a:xfrm flipH="1">
            <a:off x="0" y="0"/>
            <a:ext cx="4989075" cy="6858000"/>
          </a:xfrm>
          <a:custGeom>
            <a:avLst/>
            <a:gdLst>
              <a:gd name="connsiteX0" fmla="*/ 4989075 w 4989075"/>
              <a:gd name="connsiteY0" fmla="*/ 0 h 6858000"/>
              <a:gd name="connsiteX1" fmla="*/ 679728 w 4989075"/>
              <a:gd name="connsiteY1" fmla="*/ 0 h 6858000"/>
              <a:gd name="connsiteX2" fmla="*/ 601438 w 4989075"/>
              <a:gd name="connsiteY2" fmla="*/ 183961 h 6858000"/>
              <a:gd name="connsiteX3" fmla="*/ 0 w 4989075"/>
              <a:gd name="connsiteY3" fmla="*/ 3429001 h 6858000"/>
              <a:gd name="connsiteX4" fmla="*/ 601438 w 4989075"/>
              <a:gd name="connsiteY4" fmla="*/ 6674041 h 6858000"/>
              <a:gd name="connsiteX5" fmla="*/ 679727 w 4989075"/>
              <a:gd name="connsiteY5" fmla="*/ 6858000 h 6858000"/>
              <a:gd name="connsiteX6" fmla="*/ 4989075 w 498907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9075" h="6858000">
                <a:moveTo>
                  <a:pt x="4989075" y="0"/>
                </a:moveTo>
                <a:lnTo>
                  <a:pt x="679728" y="0"/>
                </a:lnTo>
                <a:lnTo>
                  <a:pt x="601438" y="183961"/>
                </a:lnTo>
                <a:cubicBezTo>
                  <a:pt x="219781" y="1130163"/>
                  <a:pt x="0" y="2240919"/>
                  <a:pt x="0" y="3429001"/>
                </a:cubicBezTo>
                <a:cubicBezTo>
                  <a:pt x="0" y="4617084"/>
                  <a:pt x="219781" y="5727839"/>
                  <a:pt x="601438" y="6674041"/>
                </a:cubicBezTo>
                <a:lnTo>
                  <a:pt x="679727" y="6858000"/>
                </a:lnTo>
                <a:lnTo>
                  <a:pt x="4989075" y="6858000"/>
                </a:lnTo>
                <a:close/>
              </a:path>
            </a:pathLst>
          </a:custGeom>
          <a:gradFill flip="none" rotWithShape="1">
            <a:gsLst>
              <a:gs pos="41000">
                <a:schemeClr val="accent1"/>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pic>
        <p:nvPicPr>
          <p:cNvPr id="10" name="图片占位符 9">
            <a:extLst>
              <a:ext uri="{FF2B5EF4-FFF2-40B4-BE49-F238E27FC236}">
                <a16:creationId xmlns:a16="http://schemas.microsoft.com/office/drawing/2014/main" id="{3824C8CF-651C-4548-871D-9708C175194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383" b="383"/>
          <a:stretch>
            <a:fillRect/>
          </a:stretch>
        </p:blipFill>
        <p:spPr/>
      </p:pic>
      <p:sp>
        <p:nvSpPr>
          <p:cNvPr id="5" name="文本占位符 4">
            <a:extLst>
              <a:ext uri="{FF2B5EF4-FFF2-40B4-BE49-F238E27FC236}">
                <a16:creationId xmlns:a16="http://schemas.microsoft.com/office/drawing/2014/main" id="{B18F690E-367E-4A3C-8191-3ABA3EEF492E}"/>
              </a:ext>
            </a:extLst>
          </p:cNvPr>
          <p:cNvSpPr>
            <a:spLocks noGrp="1"/>
          </p:cNvSpPr>
          <p:nvPr>
            <p:ph type="body" sz="quarter" idx="12"/>
          </p:nvPr>
        </p:nvSpPr>
        <p:spPr/>
        <p:txBody>
          <a:bodyPr/>
          <a:lstStyle/>
          <a:p>
            <a:r>
              <a:rPr lang="zh-CN" altLang="en-US" dirty="0">
                <a:latin typeface="+mn-lt"/>
                <a:ea typeface="+mn-ea"/>
                <a:cs typeface="+mn-ea"/>
                <a:sym typeface="+mn-lt"/>
              </a:rPr>
              <a:t>请输入标题</a:t>
            </a:r>
          </a:p>
        </p:txBody>
      </p:sp>
      <p:sp>
        <p:nvSpPr>
          <p:cNvPr id="6" name="文本占位符 5">
            <a:extLst>
              <a:ext uri="{FF2B5EF4-FFF2-40B4-BE49-F238E27FC236}">
                <a16:creationId xmlns:a16="http://schemas.microsoft.com/office/drawing/2014/main" id="{94BD5A42-E40E-45BE-B150-22A578D45B46}"/>
              </a:ext>
            </a:extLst>
          </p:cNvPr>
          <p:cNvSpPr>
            <a:spLocks noGrp="1"/>
          </p:cNvSpPr>
          <p:nvPr>
            <p:ph type="body" sz="quarter" idx="13"/>
          </p:nvPr>
        </p:nvSpPr>
        <p:spPr>
          <a:xfrm>
            <a:off x="6532179" y="3637926"/>
            <a:ext cx="5166930" cy="584775"/>
          </a:xfrm>
        </p:spPr>
        <p:txBody>
          <a:bodyPr/>
          <a:lstStyle/>
          <a:p>
            <a:r>
              <a:rPr lang="zh-CN" altLang="en-US" dirty="0">
                <a:latin typeface="+mn-lt"/>
                <a:ea typeface="+mn-ea"/>
                <a:cs typeface="+mn-ea"/>
                <a:sym typeface="+mn-lt"/>
              </a:rPr>
              <a:t>Please enter a title</a:t>
            </a:r>
          </a:p>
        </p:txBody>
      </p:sp>
      <p:sp>
        <p:nvSpPr>
          <p:cNvPr id="24" name="椭圆 23">
            <a:extLst>
              <a:ext uri="{FF2B5EF4-FFF2-40B4-BE49-F238E27FC236}">
                <a16:creationId xmlns:a16="http://schemas.microsoft.com/office/drawing/2014/main" id="{2777F433-5F2A-4040-AE0A-14CF8014F4B8}"/>
              </a:ext>
            </a:extLst>
          </p:cNvPr>
          <p:cNvSpPr/>
          <p:nvPr/>
        </p:nvSpPr>
        <p:spPr>
          <a:xfrm>
            <a:off x="3943350" y="2438402"/>
            <a:ext cx="1981200" cy="1981199"/>
          </a:xfrm>
          <a:prstGeom prst="ellipse">
            <a:avLst/>
          </a:prstGeom>
          <a:solidFill>
            <a:schemeClr val="accent1"/>
          </a:solidFill>
          <a:ln w="28575">
            <a:noFill/>
          </a:ln>
          <a:effectLst>
            <a:outerShdw blurRad="152400" dist="63500" dir="8100000" algn="tr" rotWithShape="0">
              <a:schemeClr val="tx1">
                <a:lumMod val="65000"/>
                <a:lumOff val="3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sz="3191" dirty="0">
              <a:solidFill>
                <a:prstClr val="white"/>
              </a:solidFill>
              <a:cs typeface="+mn-ea"/>
              <a:sym typeface="+mn-lt"/>
            </a:endParaRPr>
          </a:p>
        </p:txBody>
      </p:sp>
      <p:sp>
        <p:nvSpPr>
          <p:cNvPr id="25" name="椭圆 24">
            <a:extLst>
              <a:ext uri="{FF2B5EF4-FFF2-40B4-BE49-F238E27FC236}">
                <a16:creationId xmlns:a16="http://schemas.microsoft.com/office/drawing/2014/main" id="{4D146F9A-DD62-4363-9B2A-17BF69A8D4FC}"/>
              </a:ext>
            </a:extLst>
          </p:cNvPr>
          <p:cNvSpPr/>
          <p:nvPr/>
        </p:nvSpPr>
        <p:spPr>
          <a:xfrm>
            <a:off x="4011384" y="2525486"/>
            <a:ext cx="1807032" cy="1807031"/>
          </a:xfrm>
          <a:prstGeom prst="ellipse">
            <a:avLst/>
          </a:prstGeom>
          <a:solidFill>
            <a:schemeClr val="bg1"/>
          </a:solidFill>
          <a:ln w="12700">
            <a:solidFill>
              <a:schemeClr val="bg1"/>
            </a:solidFill>
          </a:ln>
          <a:effectLst>
            <a:outerShdw blurRad="152400" dist="63500" dir="8100000" algn="tr" rotWithShape="0">
              <a:schemeClr val="tx1">
                <a:lumMod val="85000"/>
                <a:lumOff val="15000"/>
                <a:alpha val="2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7">
              <a:defRPr/>
            </a:pPr>
            <a:endParaRPr lang="zh-CN" altLang="en-US" sz="3191">
              <a:solidFill>
                <a:prstClr val="white"/>
              </a:solidFill>
              <a:cs typeface="+mn-ea"/>
              <a:sym typeface="+mn-lt"/>
            </a:endParaRPr>
          </a:p>
        </p:txBody>
      </p:sp>
      <p:cxnSp>
        <p:nvCxnSpPr>
          <p:cNvPr id="50" name="直接连接符 49">
            <a:extLst>
              <a:ext uri="{FF2B5EF4-FFF2-40B4-BE49-F238E27FC236}">
                <a16:creationId xmlns:a16="http://schemas.microsoft.com/office/drawing/2014/main" id="{EDB0734A-E048-473A-8692-A2AFE0BD2A77}"/>
              </a:ext>
            </a:extLst>
          </p:cNvPr>
          <p:cNvCxnSpPr>
            <a:cxnSpLocks/>
          </p:cNvCxnSpPr>
          <p:nvPr/>
        </p:nvCxnSpPr>
        <p:spPr>
          <a:xfrm>
            <a:off x="6543676" y="3490560"/>
            <a:ext cx="3492000"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文本占位符 3">
            <a:extLst>
              <a:ext uri="{FF2B5EF4-FFF2-40B4-BE49-F238E27FC236}">
                <a16:creationId xmlns:a16="http://schemas.microsoft.com/office/drawing/2014/main" id="{F70E5C2E-D1BB-428A-935D-6032714A1018}"/>
              </a:ext>
            </a:extLst>
          </p:cNvPr>
          <p:cNvSpPr>
            <a:spLocks noGrp="1"/>
          </p:cNvSpPr>
          <p:nvPr>
            <p:ph type="body" sz="quarter" idx="11"/>
          </p:nvPr>
        </p:nvSpPr>
        <p:spPr/>
        <p:txBody>
          <a:bodyPr/>
          <a:lstStyle/>
          <a:p>
            <a:r>
              <a:rPr lang="en-US" altLang="zh-CN" dirty="0">
                <a:latin typeface="+mn-lt"/>
                <a:ea typeface="+mn-ea"/>
                <a:cs typeface="+mn-ea"/>
                <a:sym typeface="+mn-lt"/>
              </a:rPr>
              <a:t>01</a:t>
            </a:r>
            <a:endParaRPr lang="zh-CN" altLang="en-US" dirty="0">
              <a:latin typeface="+mn-lt"/>
              <a:ea typeface="+mn-ea"/>
              <a:cs typeface="+mn-ea"/>
              <a:sym typeface="+mn-lt"/>
            </a:endParaRPr>
          </a:p>
        </p:txBody>
      </p:sp>
    </p:spTree>
    <p:extLst>
      <p:ext uri="{BB962C8B-B14F-4D97-AF65-F5344CB8AC3E}">
        <p14:creationId xmlns:p14="http://schemas.microsoft.com/office/powerpoint/2010/main" val="2008149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a:extLst>
              <a:ext uri="{FF2B5EF4-FFF2-40B4-BE49-F238E27FC236}">
                <a16:creationId xmlns:a16="http://schemas.microsoft.com/office/drawing/2014/main" id="{3FDA2A60-A242-40D3-8813-FA551BD338FA}"/>
              </a:ext>
            </a:extLst>
          </p:cNvPr>
          <p:cNvCxnSpPr>
            <a:cxnSpLocks/>
          </p:cNvCxnSpPr>
          <p:nvPr/>
        </p:nvCxnSpPr>
        <p:spPr>
          <a:xfrm>
            <a:off x="8690477" y="2143125"/>
            <a:ext cx="715925" cy="305577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42" name="组合 41">
            <a:extLst>
              <a:ext uri="{FF2B5EF4-FFF2-40B4-BE49-F238E27FC236}">
                <a16:creationId xmlns:a16="http://schemas.microsoft.com/office/drawing/2014/main" id="{72574A65-B8F3-42FA-B476-5487CCBC0B90}"/>
              </a:ext>
            </a:extLst>
          </p:cNvPr>
          <p:cNvGrpSpPr/>
          <p:nvPr/>
        </p:nvGrpSpPr>
        <p:grpSpPr>
          <a:xfrm>
            <a:off x="666614" y="2143125"/>
            <a:ext cx="2593124" cy="3057994"/>
            <a:chOff x="1032780" y="1066800"/>
            <a:chExt cx="2593124" cy="3057994"/>
          </a:xfrm>
        </p:grpSpPr>
        <p:sp>
          <p:nvSpPr>
            <p:cNvPr id="41" name="平行四边形 40">
              <a:extLst>
                <a:ext uri="{FF2B5EF4-FFF2-40B4-BE49-F238E27FC236}">
                  <a16:creationId xmlns:a16="http://schemas.microsoft.com/office/drawing/2014/main" id="{2FCA9D71-3DD3-4042-9AD1-E947FE871204}"/>
                </a:ext>
              </a:extLst>
            </p:cNvPr>
            <p:cNvSpPr/>
            <p:nvPr/>
          </p:nvSpPr>
          <p:spPr>
            <a:xfrm flipH="1">
              <a:off x="1110230" y="1129260"/>
              <a:ext cx="2515674" cy="2995534"/>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2" name="平行四边形 1">
              <a:extLst>
                <a:ext uri="{FF2B5EF4-FFF2-40B4-BE49-F238E27FC236}">
                  <a16:creationId xmlns:a16="http://schemas.microsoft.com/office/drawing/2014/main" id="{60E6E3EE-A37D-4C2D-A655-4CE1FDA6E210}"/>
                </a:ext>
              </a:extLst>
            </p:cNvPr>
            <p:cNvSpPr/>
            <p:nvPr/>
          </p:nvSpPr>
          <p:spPr>
            <a:xfrm flipV="1">
              <a:off x="1032780" y="1066800"/>
              <a:ext cx="2515674" cy="2995534"/>
            </a:xfrm>
            <a:prstGeom prst="parallelogram">
              <a:avLst/>
            </a:prstGeom>
            <a:solidFill>
              <a:schemeClr val="bg1"/>
            </a:solidFill>
            <a:ln>
              <a:noFill/>
            </a:ln>
            <a:effectLst>
              <a:outerShdw blurRad="139700" dist="38100" dir="13500000" algn="b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sp>
        <p:nvSpPr>
          <p:cNvPr id="67" name="文本占位符 66">
            <a:extLst>
              <a:ext uri="{FF2B5EF4-FFF2-40B4-BE49-F238E27FC236}">
                <a16:creationId xmlns:a16="http://schemas.microsoft.com/office/drawing/2014/main" id="{F91397C0-29F5-4D3B-88A9-94F65CE51517}"/>
              </a:ext>
            </a:extLst>
          </p:cNvPr>
          <p:cNvSpPr>
            <a:spLocks noGrp="1"/>
          </p:cNvSpPr>
          <p:nvPr>
            <p:ph type="body" sz="quarter" idx="11"/>
          </p:nvPr>
        </p:nvSpPr>
        <p:spPr/>
        <p:txBody>
          <a:bodyPr/>
          <a:lstStyle/>
          <a:p>
            <a:r>
              <a:rPr lang="zh-CN" altLang="en-US" dirty="0">
                <a:latin typeface="+mn-lt"/>
                <a:ea typeface="+mn-ea"/>
                <a:cs typeface="+mn-ea"/>
                <a:sym typeface="+mn-lt"/>
              </a:rPr>
              <a:t>人物介绍页</a:t>
            </a:r>
          </a:p>
        </p:txBody>
      </p:sp>
      <p:sp>
        <p:nvSpPr>
          <p:cNvPr id="68" name="文本占位符 67">
            <a:extLst>
              <a:ext uri="{FF2B5EF4-FFF2-40B4-BE49-F238E27FC236}">
                <a16:creationId xmlns:a16="http://schemas.microsoft.com/office/drawing/2014/main" id="{D1034032-6F51-40FB-8485-615398066C12}"/>
              </a:ext>
            </a:extLst>
          </p:cNvPr>
          <p:cNvSpPr>
            <a:spLocks noGrp="1"/>
          </p:cNvSpPr>
          <p:nvPr>
            <p:ph type="body" sz="quarter" idx="12"/>
          </p:nvPr>
        </p:nvSpPr>
        <p:spPr/>
        <p:txBody>
          <a:bodyPr/>
          <a:lstStyle/>
          <a:p>
            <a:r>
              <a:rPr lang="en-US" altLang="zh-CN" dirty="0">
                <a:latin typeface="+mn-lt"/>
                <a:ea typeface="+mn-ea"/>
                <a:cs typeface="+mn-ea"/>
                <a:sym typeface="+mn-lt"/>
              </a:rPr>
              <a:t>1</a:t>
            </a:r>
            <a:endParaRPr lang="zh-CN" altLang="en-US" dirty="0">
              <a:latin typeface="+mn-lt"/>
              <a:ea typeface="+mn-ea"/>
              <a:cs typeface="+mn-ea"/>
              <a:sym typeface="+mn-lt"/>
            </a:endParaRPr>
          </a:p>
        </p:txBody>
      </p:sp>
      <p:sp>
        <p:nvSpPr>
          <p:cNvPr id="69" name="文本占位符 68">
            <a:extLst>
              <a:ext uri="{FF2B5EF4-FFF2-40B4-BE49-F238E27FC236}">
                <a16:creationId xmlns:a16="http://schemas.microsoft.com/office/drawing/2014/main" id="{E04326A0-0857-4355-88A4-AC7E9839D465}"/>
              </a:ext>
            </a:extLst>
          </p:cNvPr>
          <p:cNvSpPr>
            <a:spLocks noGrp="1"/>
          </p:cNvSpPr>
          <p:nvPr>
            <p:ph type="body" sz="quarter" idx="13"/>
          </p:nvPr>
        </p:nvSpPr>
        <p:spPr/>
        <p:txBody>
          <a:bodyPr/>
          <a:lstStyle/>
          <a:p>
            <a:r>
              <a:rPr lang="en-US" altLang="zh-CN" b="1" dirty="0">
                <a:latin typeface="+mn-lt"/>
                <a:ea typeface="+mn-ea"/>
                <a:cs typeface="+mn-ea"/>
                <a:sym typeface="+mn-lt"/>
              </a:rPr>
              <a:t>CHARACTER INTRODUCTION PAGE</a:t>
            </a:r>
            <a:endParaRPr lang="zh-CN" altLang="en-US" b="1" dirty="0">
              <a:latin typeface="+mn-lt"/>
              <a:ea typeface="+mn-ea"/>
              <a:cs typeface="+mn-ea"/>
              <a:sym typeface="+mn-lt"/>
            </a:endParaRPr>
          </a:p>
        </p:txBody>
      </p:sp>
      <p:pic>
        <p:nvPicPr>
          <p:cNvPr id="77" name="图片占位符 76">
            <a:extLst>
              <a:ext uri="{FF2B5EF4-FFF2-40B4-BE49-F238E27FC236}">
                <a16:creationId xmlns:a16="http://schemas.microsoft.com/office/drawing/2014/main" id="{947CD51A-779B-4475-9AEA-5CEDF4B96DC6}"/>
              </a:ext>
            </a:extLst>
          </p:cNvPr>
          <p:cNvPicPr>
            <a:picLocks noGrp="1" noChangeAspect="1"/>
          </p:cNvPicPr>
          <p:nvPr>
            <p:ph type="pic" sz="quarter" idx="18"/>
          </p:nvPr>
        </p:nvPicPr>
        <p:blipFill>
          <a:blip r:embed="rId2">
            <a:extLst>
              <a:ext uri="{28A0092B-C50C-407E-A947-70E740481C1C}">
                <a14:useLocalDpi xmlns:a14="http://schemas.microsoft.com/office/drawing/2010/main" val="0"/>
              </a:ext>
            </a:extLst>
          </a:blip>
          <a:srcRect t="200" b="200"/>
          <a:stretch>
            <a:fillRect/>
          </a:stretch>
        </p:blipFill>
        <p:spPr/>
      </p:pic>
      <p:grpSp>
        <p:nvGrpSpPr>
          <p:cNvPr id="43" name="组合 42">
            <a:extLst>
              <a:ext uri="{FF2B5EF4-FFF2-40B4-BE49-F238E27FC236}">
                <a16:creationId xmlns:a16="http://schemas.microsoft.com/office/drawing/2014/main" id="{E9D2ECC1-D439-45FA-B215-8058E2CE2A3C}"/>
              </a:ext>
            </a:extLst>
          </p:cNvPr>
          <p:cNvGrpSpPr/>
          <p:nvPr/>
        </p:nvGrpSpPr>
        <p:grpSpPr>
          <a:xfrm>
            <a:off x="3397148" y="2143125"/>
            <a:ext cx="2593124" cy="3057994"/>
            <a:chOff x="1032780" y="1066800"/>
            <a:chExt cx="2593124" cy="3057994"/>
          </a:xfrm>
        </p:grpSpPr>
        <p:sp>
          <p:nvSpPr>
            <p:cNvPr id="44" name="平行四边形 43">
              <a:extLst>
                <a:ext uri="{FF2B5EF4-FFF2-40B4-BE49-F238E27FC236}">
                  <a16:creationId xmlns:a16="http://schemas.microsoft.com/office/drawing/2014/main" id="{F1BE8BFF-6D24-4F2C-905B-51E50C8C0793}"/>
                </a:ext>
              </a:extLst>
            </p:cNvPr>
            <p:cNvSpPr/>
            <p:nvPr/>
          </p:nvSpPr>
          <p:spPr>
            <a:xfrm flipH="1">
              <a:off x="1110230" y="1129260"/>
              <a:ext cx="2515674" cy="2995534"/>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45" name="平行四边形 44">
              <a:extLst>
                <a:ext uri="{FF2B5EF4-FFF2-40B4-BE49-F238E27FC236}">
                  <a16:creationId xmlns:a16="http://schemas.microsoft.com/office/drawing/2014/main" id="{19E44806-0174-4A5E-B9EA-85228663BEEE}"/>
                </a:ext>
              </a:extLst>
            </p:cNvPr>
            <p:cNvSpPr/>
            <p:nvPr/>
          </p:nvSpPr>
          <p:spPr>
            <a:xfrm flipV="1">
              <a:off x="1032780" y="1066800"/>
              <a:ext cx="2515674" cy="2995534"/>
            </a:xfrm>
            <a:prstGeom prst="parallelogram">
              <a:avLst/>
            </a:prstGeom>
            <a:solidFill>
              <a:schemeClr val="bg1"/>
            </a:solidFill>
            <a:ln>
              <a:noFill/>
            </a:ln>
            <a:effectLst>
              <a:outerShdw blurRad="139700" dist="38100" dir="13500000" algn="b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nvGrpSpPr>
          <p:cNvPr id="47" name="组合 46">
            <a:extLst>
              <a:ext uri="{FF2B5EF4-FFF2-40B4-BE49-F238E27FC236}">
                <a16:creationId xmlns:a16="http://schemas.microsoft.com/office/drawing/2014/main" id="{D73185F5-C44B-4662-A574-5FCCE79EF62D}"/>
              </a:ext>
            </a:extLst>
          </p:cNvPr>
          <p:cNvGrpSpPr/>
          <p:nvPr/>
        </p:nvGrpSpPr>
        <p:grpSpPr>
          <a:xfrm>
            <a:off x="6127682" y="2143125"/>
            <a:ext cx="2593124" cy="3057994"/>
            <a:chOff x="1032780" y="1066800"/>
            <a:chExt cx="2593124" cy="3057994"/>
          </a:xfrm>
        </p:grpSpPr>
        <p:sp>
          <p:nvSpPr>
            <p:cNvPr id="48" name="平行四边形 47">
              <a:extLst>
                <a:ext uri="{FF2B5EF4-FFF2-40B4-BE49-F238E27FC236}">
                  <a16:creationId xmlns:a16="http://schemas.microsoft.com/office/drawing/2014/main" id="{0895F018-D1C6-4E03-ACF2-1F00E4F367A5}"/>
                </a:ext>
              </a:extLst>
            </p:cNvPr>
            <p:cNvSpPr/>
            <p:nvPr/>
          </p:nvSpPr>
          <p:spPr>
            <a:xfrm flipH="1">
              <a:off x="1110230" y="1129260"/>
              <a:ext cx="2515674" cy="2995534"/>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49" name="平行四边形 48">
              <a:extLst>
                <a:ext uri="{FF2B5EF4-FFF2-40B4-BE49-F238E27FC236}">
                  <a16:creationId xmlns:a16="http://schemas.microsoft.com/office/drawing/2014/main" id="{DB946EFA-4E7B-4B75-962F-4F215715D02B}"/>
                </a:ext>
              </a:extLst>
            </p:cNvPr>
            <p:cNvSpPr/>
            <p:nvPr/>
          </p:nvSpPr>
          <p:spPr>
            <a:xfrm flipV="1">
              <a:off x="1032780" y="1066800"/>
              <a:ext cx="2515674" cy="2995534"/>
            </a:xfrm>
            <a:prstGeom prst="parallelogram">
              <a:avLst/>
            </a:prstGeom>
            <a:solidFill>
              <a:schemeClr val="bg1"/>
            </a:solidFill>
            <a:ln>
              <a:noFill/>
            </a:ln>
            <a:effectLst>
              <a:outerShdw blurRad="139700" dist="38100" dir="13500000" algn="b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grpSp>
        <p:nvGrpSpPr>
          <p:cNvPr id="51" name="组合 50">
            <a:extLst>
              <a:ext uri="{FF2B5EF4-FFF2-40B4-BE49-F238E27FC236}">
                <a16:creationId xmlns:a16="http://schemas.microsoft.com/office/drawing/2014/main" id="{BA1029AF-31C2-4064-A31E-AA8D0E74BAEE}"/>
              </a:ext>
            </a:extLst>
          </p:cNvPr>
          <p:cNvGrpSpPr/>
          <p:nvPr/>
        </p:nvGrpSpPr>
        <p:grpSpPr>
          <a:xfrm>
            <a:off x="8858215" y="2143125"/>
            <a:ext cx="2593124" cy="3057994"/>
            <a:chOff x="1032780" y="1066800"/>
            <a:chExt cx="2593124" cy="3057994"/>
          </a:xfrm>
        </p:grpSpPr>
        <p:sp>
          <p:nvSpPr>
            <p:cNvPr id="52" name="平行四边形 51">
              <a:extLst>
                <a:ext uri="{FF2B5EF4-FFF2-40B4-BE49-F238E27FC236}">
                  <a16:creationId xmlns:a16="http://schemas.microsoft.com/office/drawing/2014/main" id="{54B8F856-2495-47E7-A0EF-CBD21E1082D3}"/>
                </a:ext>
              </a:extLst>
            </p:cNvPr>
            <p:cNvSpPr/>
            <p:nvPr/>
          </p:nvSpPr>
          <p:spPr>
            <a:xfrm flipH="1">
              <a:off x="1110230" y="1129260"/>
              <a:ext cx="2515674" cy="2995534"/>
            </a:xfrm>
            <a:prstGeom prst="parallelogram">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53" name="平行四边形 52">
              <a:extLst>
                <a:ext uri="{FF2B5EF4-FFF2-40B4-BE49-F238E27FC236}">
                  <a16:creationId xmlns:a16="http://schemas.microsoft.com/office/drawing/2014/main" id="{5E41576D-48FE-4E53-A55A-656578F46CE8}"/>
                </a:ext>
              </a:extLst>
            </p:cNvPr>
            <p:cNvSpPr/>
            <p:nvPr/>
          </p:nvSpPr>
          <p:spPr>
            <a:xfrm flipV="1">
              <a:off x="1032780" y="1066800"/>
              <a:ext cx="2515674" cy="2995534"/>
            </a:xfrm>
            <a:prstGeom prst="parallelogram">
              <a:avLst/>
            </a:prstGeom>
            <a:solidFill>
              <a:schemeClr val="bg1"/>
            </a:solidFill>
            <a:ln>
              <a:noFill/>
            </a:ln>
            <a:effectLst>
              <a:outerShdw blurRad="139700" dist="38100" dir="13500000" algn="b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grpSp>
      <p:cxnSp>
        <p:nvCxnSpPr>
          <p:cNvPr id="56" name="直接连接符 55">
            <a:extLst>
              <a:ext uri="{FF2B5EF4-FFF2-40B4-BE49-F238E27FC236}">
                <a16:creationId xmlns:a16="http://schemas.microsoft.com/office/drawing/2014/main" id="{7F65772C-EDB6-4756-A042-BF97F272709B}"/>
              </a:ext>
            </a:extLst>
          </p:cNvPr>
          <p:cNvCxnSpPr>
            <a:cxnSpLocks/>
          </p:cNvCxnSpPr>
          <p:nvPr/>
        </p:nvCxnSpPr>
        <p:spPr>
          <a:xfrm>
            <a:off x="3224296" y="2143125"/>
            <a:ext cx="715925" cy="305577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直接连接符 56">
            <a:extLst>
              <a:ext uri="{FF2B5EF4-FFF2-40B4-BE49-F238E27FC236}">
                <a16:creationId xmlns:a16="http://schemas.microsoft.com/office/drawing/2014/main" id="{2DA1CE18-CA74-40E2-99DD-3212DAE98F55}"/>
              </a:ext>
            </a:extLst>
          </p:cNvPr>
          <p:cNvCxnSpPr>
            <a:cxnSpLocks/>
          </p:cNvCxnSpPr>
          <p:nvPr/>
        </p:nvCxnSpPr>
        <p:spPr>
          <a:xfrm>
            <a:off x="5906667" y="2176038"/>
            <a:ext cx="715925" cy="305577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1" name="文本框 60">
            <a:extLst>
              <a:ext uri="{FF2B5EF4-FFF2-40B4-BE49-F238E27FC236}">
                <a16:creationId xmlns:a16="http://schemas.microsoft.com/office/drawing/2014/main" id="{CA64F971-4CBB-456D-BCA9-7BBA129018C3}"/>
              </a:ext>
            </a:extLst>
          </p:cNvPr>
          <p:cNvSpPr txBox="1"/>
          <p:nvPr/>
        </p:nvSpPr>
        <p:spPr>
          <a:xfrm>
            <a:off x="1384682" y="5263579"/>
            <a:ext cx="1805353" cy="83099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CN" altLang="en-US" sz="2200" b="1" dirty="0">
                <a:solidFill>
                  <a:schemeClr val="accent1"/>
                </a:solidFill>
                <a:cs typeface="+mn-ea"/>
                <a:sym typeface="+mn-lt"/>
              </a:rPr>
              <a:t>姓名</a:t>
            </a:r>
            <a:endParaRPr kumimoji="0" lang="en-US" altLang="zh-CN" sz="2200" b="1" i="0" u="none" strike="noStrike" kern="1200" cap="none" spc="0" normalizeH="0" baseline="0" noProof="0" dirty="0">
              <a:ln>
                <a:noFill/>
              </a:ln>
              <a:solidFill>
                <a:schemeClr val="accent1"/>
              </a:solidFill>
              <a:effectLst/>
              <a:uLnTx/>
              <a:uFillTx/>
              <a:cs typeface="+mn-ea"/>
              <a:sym typeface="+mn-lt"/>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accent1"/>
                </a:solidFill>
                <a:effectLst/>
                <a:uLnTx/>
                <a:uFillTx/>
                <a:cs typeface="+mn-ea"/>
                <a:sym typeface="+mn-lt"/>
              </a:rPr>
              <a:t>工作内容</a:t>
            </a:r>
          </a:p>
        </p:txBody>
      </p:sp>
      <p:sp>
        <p:nvSpPr>
          <p:cNvPr id="62" name="文本框 61">
            <a:extLst>
              <a:ext uri="{FF2B5EF4-FFF2-40B4-BE49-F238E27FC236}">
                <a16:creationId xmlns:a16="http://schemas.microsoft.com/office/drawing/2014/main" id="{2A6F3FD5-5576-473E-868B-191139D97B55}"/>
              </a:ext>
            </a:extLst>
          </p:cNvPr>
          <p:cNvSpPr txBox="1"/>
          <p:nvPr/>
        </p:nvSpPr>
        <p:spPr>
          <a:xfrm>
            <a:off x="9619885" y="5263579"/>
            <a:ext cx="1805353" cy="83099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CN" altLang="en-US" sz="2200" b="1" dirty="0">
                <a:solidFill>
                  <a:schemeClr val="accent1"/>
                </a:solidFill>
                <a:cs typeface="+mn-ea"/>
                <a:sym typeface="+mn-lt"/>
              </a:rPr>
              <a:t>姓名</a:t>
            </a:r>
            <a:endParaRPr kumimoji="0" lang="en-US" altLang="zh-CN" sz="2200" b="1" i="0" u="none" strike="noStrike" kern="1200" cap="none" spc="0" normalizeH="0" baseline="0" noProof="0" dirty="0">
              <a:ln>
                <a:noFill/>
              </a:ln>
              <a:solidFill>
                <a:schemeClr val="accent1"/>
              </a:solidFill>
              <a:effectLst/>
              <a:uLnTx/>
              <a:uFillTx/>
              <a:cs typeface="+mn-ea"/>
              <a:sym typeface="+mn-lt"/>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accent1"/>
                </a:solidFill>
                <a:effectLst/>
                <a:uLnTx/>
                <a:uFillTx/>
                <a:cs typeface="+mn-ea"/>
                <a:sym typeface="+mn-lt"/>
              </a:rPr>
              <a:t>工作内容</a:t>
            </a:r>
          </a:p>
        </p:txBody>
      </p:sp>
      <p:sp>
        <p:nvSpPr>
          <p:cNvPr id="63" name="文本框 62">
            <a:extLst>
              <a:ext uri="{FF2B5EF4-FFF2-40B4-BE49-F238E27FC236}">
                <a16:creationId xmlns:a16="http://schemas.microsoft.com/office/drawing/2014/main" id="{19DB71B5-08C4-4AF0-A1AC-036D0CC8B3B8}"/>
              </a:ext>
            </a:extLst>
          </p:cNvPr>
          <p:cNvSpPr txBox="1"/>
          <p:nvPr/>
        </p:nvSpPr>
        <p:spPr>
          <a:xfrm>
            <a:off x="6874818" y="5263579"/>
            <a:ext cx="1805353" cy="83099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CN" altLang="en-US" sz="2200" b="1" dirty="0">
                <a:solidFill>
                  <a:schemeClr val="accent1"/>
                </a:solidFill>
                <a:cs typeface="+mn-ea"/>
                <a:sym typeface="+mn-lt"/>
              </a:rPr>
              <a:t>姓名</a:t>
            </a:r>
            <a:endParaRPr kumimoji="0" lang="en-US" altLang="zh-CN" sz="2200" b="1" i="0" u="none" strike="noStrike" kern="1200" cap="none" spc="0" normalizeH="0" baseline="0" noProof="0" dirty="0">
              <a:ln>
                <a:noFill/>
              </a:ln>
              <a:solidFill>
                <a:schemeClr val="accent1"/>
              </a:solidFill>
              <a:effectLst/>
              <a:uLnTx/>
              <a:uFillTx/>
              <a:cs typeface="+mn-ea"/>
              <a:sym typeface="+mn-lt"/>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accent1"/>
                </a:solidFill>
                <a:effectLst/>
                <a:uLnTx/>
                <a:uFillTx/>
                <a:cs typeface="+mn-ea"/>
                <a:sym typeface="+mn-lt"/>
              </a:rPr>
              <a:t>工作内容</a:t>
            </a:r>
          </a:p>
        </p:txBody>
      </p:sp>
      <p:sp>
        <p:nvSpPr>
          <p:cNvPr id="64" name="文本框 63">
            <a:extLst>
              <a:ext uri="{FF2B5EF4-FFF2-40B4-BE49-F238E27FC236}">
                <a16:creationId xmlns:a16="http://schemas.microsoft.com/office/drawing/2014/main" id="{EDDC2C9F-F318-4A2E-9EDD-B245A1E24010}"/>
              </a:ext>
            </a:extLst>
          </p:cNvPr>
          <p:cNvSpPr txBox="1"/>
          <p:nvPr/>
        </p:nvSpPr>
        <p:spPr>
          <a:xfrm>
            <a:off x="4129750" y="5263579"/>
            <a:ext cx="1805353" cy="830997"/>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zh-CN" altLang="en-US" sz="2200" b="1" dirty="0">
                <a:solidFill>
                  <a:schemeClr val="accent1"/>
                </a:solidFill>
                <a:cs typeface="+mn-ea"/>
                <a:sym typeface="+mn-lt"/>
              </a:rPr>
              <a:t>姓名</a:t>
            </a:r>
            <a:endParaRPr kumimoji="0" lang="en-US" altLang="zh-CN" sz="2200" b="1" i="0" u="none" strike="noStrike" kern="1200" cap="none" spc="0" normalizeH="0" baseline="0" noProof="0" dirty="0">
              <a:ln>
                <a:noFill/>
              </a:ln>
              <a:solidFill>
                <a:schemeClr val="accent1"/>
              </a:solidFill>
              <a:effectLst/>
              <a:uLnTx/>
              <a:uFillTx/>
              <a:cs typeface="+mn-ea"/>
              <a:sym typeface="+mn-lt"/>
            </a:endParaRP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chemeClr val="accent1"/>
                </a:solidFill>
                <a:effectLst/>
                <a:uLnTx/>
                <a:uFillTx/>
                <a:cs typeface="+mn-ea"/>
                <a:sym typeface="+mn-lt"/>
              </a:rPr>
              <a:t>工作内容</a:t>
            </a:r>
          </a:p>
        </p:txBody>
      </p:sp>
      <p:sp>
        <p:nvSpPr>
          <p:cNvPr id="65" name="文本框 64">
            <a:extLst>
              <a:ext uri="{FF2B5EF4-FFF2-40B4-BE49-F238E27FC236}">
                <a16:creationId xmlns:a16="http://schemas.microsoft.com/office/drawing/2014/main" id="{0D5DBDCD-0F5A-4D65-A7F7-03948D5E38BB}"/>
              </a:ext>
            </a:extLst>
          </p:cNvPr>
          <p:cNvSpPr txBox="1"/>
          <p:nvPr/>
        </p:nvSpPr>
        <p:spPr>
          <a:xfrm>
            <a:off x="4573606" y="870652"/>
            <a:ext cx="3044789" cy="523220"/>
          </a:xfrm>
          <a:prstGeom prst="rect">
            <a:avLst/>
          </a:prstGeom>
          <a:noFill/>
        </p:spPr>
        <p:txBody>
          <a:bodyPr wrap="square" rtlCol="0">
            <a:spAutoFit/>
          </a:bodyPr>
          <a:lstStyle/>
          <a:p>
            <a:pPr defTabSz="914377">
              <a:defRPr/>
            </a:pPr>
            <a:r>
              <a:rPr lang="zh-CN" altLang="en-US" sz="2800" b="1" dirty="0">
                <a:solidFill>
                  <a:schemeClr val="accent1"/>
                </a:solidFill>
                <a:cs typeface="+mn-ea"/>
                <a:sym typeface="+mn-lt"/>
              </a:rPr>
              <a:t>在此输入您的标题</a:t>
            </a:r>
          </a:p>
        </p:txBody>
      </p:sp>
      <p:sp>
        <p:nvSpPr>
          <p:cNvPr id="66" name="矩形 65">
            <a:extLst>
              <a:ext uri="{FF2B5EF4-FFF2-40B4-BE49-F238E27FC236}">
                <a16:creationId xmlns:a16="http://schemas.microsoft.com/office/drawing/2014/main" id="{C888749D-35CC-4456-831C-2BAC6F2355E2}"/>
              </a:ext>
            </a:extLst>
          </p:cNvPr>
          <p:cNvSpPr/>
          <p:nvPr/>
        </p:nvSpPr>
        <p:spPr>
          <a:xfrm>
            <a:off x="2524902" y="1433072"/>
            <a:ext cx="696517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800" dirty="0">
                <a:solidFill>
                  <a:schemeClr val="accent1"/>
                </a:solidFill>
                <a:cs typeface="+mn-ea"/>
                <a:sym typeface="+mn-lt"/>
              </a:rPr>
              <a:t>团队共有</a:t>
            </a:r>
            <a:r>
              <a:rPr lang="en-US" altLang="zh-CN" sz="2800" dirty="0">
                <a:solidFill>
                  <a:schemeClr val="accent1"/>
                </a:solidFill>
                <a:cs typeface="+mn-ea"/>
                <a:sym typeface="+mn-lt"/>
              </a:rPr>
              <a:t>XX</a:t>
            </a:r>
            <a:r>
              <a:rPr lang="zh-CN" altLang="en-US" sz="2800" dirty="0">
                <a:solidFill>
                  <a:schemeClr val="accent1"/>
                </a:solidFill>
                <a:cs typeface="+mn-ea"/>
                <a:sym typeface="+mn-lt"/>
              </a:rPr>
              <a:t>人，</a:t>
            </a:r>
            <a:r>
              <a:rPr kumimoji="0" lang="zh-CN" altLang="en-US" sz="2800" i="0" u="none" strike="noStrike" kern="1200" cap="none" spc="0" normalizeH="0" baseline="0" noProof="0" dirty="0">
                <a:ln>
                  <a:noFill/>
                </a:ln>
                <a:solidFill>
                  <a:schemeClr val="accent1"/>
                </a:solidFill>
                <a:effectLst/>
                <a:uLnTx/>
                <a:uFillTx/>
                <a:cs typeface="+mn-ea"/>
                <a:sym typeface="+mn-lt"/>
              </a:rPr>
              <a:t>负责</a:t>
            </a:r>
            <a:r>
              <a:rPr kumimoji="0" lang="en-US" altLang="zh-CN" sz="2800" i="0" u="none" strike="noStrike" kern="1200" cap="none" spc="0" normalizeH="0" baseline="0" noProof="0" dirty="0">
                <a:ln>
                  <a:noFill/>
                </a:ln>
                <a:solidFill>
                  <a:schemeClr val="accent1"/>
                </a:solidFill>
                <a:effectLst/>
                <a:uLnTx/>
                <a:uFillTx/>
                <a:cs typeface="+mn-ea"/>
                <a:sym typeface="+mn-lt"/>
              </a:rPr>
              <a:t>XX</a:t>
            </a:r>
            <a:r>
              <a:rPr kumimoji="0" lang="zh-CN" altLang="en-US" sz="2800" i="0" u="none" strike="noStrike" kern="1200" cap="none" spc="0" normalizeH="0" baseline="0" noProof="0" dirty="0">
                <a:ln>
                  <a:noFill/>
                </a:ln>
                <a:solidFill>
                  <a:schemeClr val="accent1"/>
                </a:solidFill>
                <a:effectLst/>
                <a:uLnTx/>
                <a:uFillTx/>
                <a:cs typeface="+mn-ea"/>
                <a:sym typeface="+mn-lt"/>
              </a:rPr>
              <a:t>等方面工作</a:t>
            </a:r>
          </a:p>
        </p:txBody>
      </p:sp>
      <p:pic>
        <p:nvPicPr>
          <p:cNvPr id="79" name="图片占位符 78">
            <a:extLst>
              <a:ext uri="{FF2B5EF4-FFF2-40B4-BE49-F238E27FC236}">
                <a16:creationId xmlns:a16="http://schemas.microsoft.com/office/drawing/2014/main" id="{6ACD38E6-5BBC-4A40-853D-55F5B9D24747}"/>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t="200" b="200"/>
          <a:stretch>
            <a:fillRect/>
          </a:stretch>
        </p:blipFill>
        <p:spPr/>
      </p:pic>
      <p:pic>
        <p:nvPicPr>
          <p:cNvPr id="83" name="图片占位符 82">
            <a:extLst>
              <a:ext uri="{FF2B5EF4-FFF2-40B4-BE49-F238E27FC236}">
                <a16:creationId xmlns:a16="http://schemas.microsoft.com/office/drawing/2014/main" id="{0D3F3E31-89B3-4F15-84E7-C08624BFEAF3}"/>
              </a:ext>
            </a:extLst>
          </p:cNvPr>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t="241" b="241"/>
          <a:stretch>
            <a:fillRect/>
          </a:stretch>
        </p:blipFill>
        <p:spPr/>
      </p:pic>
      <p:pic>
        <p:nvPicPr>
          <p:cNvPr id="81" name="图片占位符 80">
            <a:extLst>
              <a:ext uri="{FF2B5EF4-FFF2-40B4-BE49-F238E27FC236}">
                <a16:creationId xmlns:a16="http://schemas.microsoft.com/office/drawing/2014/main" id="{A2FB0BD9-9FC6-4916-BB28-BD83DC22DBD3}"/>
              </a:ext>
            </a:extLst>
          </p:cNvPr>
          <p:cNvPicPr>
            <a:picLocks noGrp="1" noChangeAspect="1"/>
          </p:cNvPicPr>
          <p:nvPr>
            <p:ph type="pic" sz="quarter" idx="20"/>
          </p:nvPr>
        </p:nvPicPr>
        <p:blipFill>
          <a:blip r:embed="rId2">
            <a:extLst>
              <a:ext uri="{28A0092B-C50C-407E-A947-70E740481C1C}">
                <a14:useLocalDpi xmlns:a14="http://schemas.microsoft.com/office/drawing/2010/main" val="0"/>
              </a:ext>
            </a:extLst>
          </a:blip>
          <a:srcRect t="200" b="200"/>
          <a:stretch>
            <a:fillRect/>
          </a:stretch>
        </p:blipFill>
        <p:spPr/>
      </p:pic>
      <p:pic>
        <p:nvPicPr>
          <p:cNvPr id="84" name="图片 83">
            <a:extLst>
              <a:ext uri="{FF2B5EF4-FFF2-40B4-BE49-F238E27FC236}">
                <a16:creationId xmlns:a16="http://schemas.microsoft.com/office/drawing/2014/main" id="{D78E62B4-D836-4172-BA47-5B09F52C4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spTree>
    <p:extLst>
      <p:ext uri="{BB962C8B-B14F-4D97-AF65-F5344CB8AC3E}">
        <p14:creationId xmlns:p14="http://schemas.microsoft.com/office/powerpoint/2010/main" val="2694784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3250D65-4B04-46D9-A44E-BAEB23A5C17E}"/>
              </a:ext>
            </a:extLst>
          </p:cNvPr>
          <p:cNvSpPr/>
          <p:nvPr/>
        </p:nvSpPr>
        <p:spPr>
          <a:xfrm>
            <a:off x="-16043" y="3272588"/>
            <a:ext cx="12204000" cy="124121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矩形 2">
            <a:extLst>
              <a:ext uri="{FF2B5EF4-FFF2-40B4-BE49-F238E27FC236}">
                <a16:creationId xmlns:a16="http://schemas.microsoft.com/office/drawing/2014/main" id="{FF013FA4-53D6-4CF7-B2F6-FE9351E84DBF}"/>
              </a:ext>
            </a:extLst>
          </p:cNvPr>
          <p:cNvSpPr/>
          <p:nvPr/>
        </p:nvSpPr>
        <p:spPr>
          <a:xfrm>
            <a:off x="0" y="3429000"/>
            <a:ext cx="12192000" cy="3152890"/>
          </a:xfrm>
          <a:custGeom>
            <a:avLst/>
            <a:gdLst>
              <a:gd name="connsiteX0" fmla="*/ 0 w 12192000"/>
              <a:gd name="connsiteY0" fmla="*/ 0 h 3152890"/>
              <a:gd name="connsiteX1" fmla="*/ 12192000 w 12192000"/>
              <a:gd name="connsiteY1" fmla="*/ 0 h 3152890"/>
              <a:gd name="connsiteX2" fmla="*/ 12192000 w 12192000"/>
              <a:gd name="connsiteY2" fmla="*/ 3152890 h 3152890"/>
              <a:gd name="connsiteX3" fmla="*/ 0 w 12192000"/>
              <a:gd name="connsiteY3" fmla="*/ 3152890 h 3152890"/>
              <a:gd name="connsiteX4" fmla="*/ 0 w 12192000"/>
              <a:gd name="connsiteY4" fmla="*/ 0 h 3152890"/>
              <a:gd name="connsiteX0" fmla="*/ 0 w 12192000"/>
              <a:gd name="connsiteY0" fmla="*/ 0 h 3152890"/>
              <a:gd name="connsiteX1" fmla="*/ 12192000 w 12192000"/>
              <a:gd name="connsiteY1" fmla="*/ 0 h 3152890"/>
              <a:gd name="connsiteX2" fmla="*/ 12192000 w 12192000"/>
              <a:gd name="connsiteY2" fmla="*/ 3152890 h 3152890"/>
              <a:gd name="connsiteX3" fmla="*/ 0 w 12192000"/>
              <a:gd name="connsiteY3" fmla="*/ 3152890 h 3152890"/>
              <a:gd name="connsiteX4" fmla="*/ 0 w 12192000"/>
              <a:gd name="connsiteY4" fmla="*/ 0 h 3152890"/>
              <a:gd name="connsiteX0" fmla="*/ 0 w 12192000"/>
              <a:gd name="connsiteY0" fmla="*/ 0 h 3152890"/>
              <a:gd name="connsiteX1" fmla="*/ 12192000 w 12192000"/>
              <a:gd name="connsiteY1" fmla="*/ 0 h 3152890"/>
              <a:gd name="connsiteX2" fmla="*/ 12192000 w 12192000"/>
              <a:gd name="connsiteY2" fmla="*/ 3152890 h 3152890"/>
              <a:gd name="connsiteX3" fmla="*/ 0 w 12192000"/>
              <a:gd name="connsiteY3" fmla="*/ 3152890 h 3152890"/>
              <a:gd name="connsiteX4" fmla="*/ 0 w 12192000"/>
              <a:gd name="connsiteY4" fmla="*/ 0 h 3152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3152890">
                <a:moveTo>
                  <a:pt x="0" y="0"/>
                </a:moveTo>
                <a:lnTo>
                  <a:pt x="12192000" y="0"/>
                </a:lnTo>
                <a:lnTo>
                  <a:pt x="12192000" y="3152890"/>
                </a:lnTo>
                <a:cubicBezTo>
                  <a:pt x="9475537" y="2174322"/>
                  <a:pt x="2299368" y="2174322"/>
                  <a:pt x="0" y="3152890"/>
                </a:cubicBez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任意多边形: 形状 19" hidden="1">
            <a:extLst>
              <a:ext uri="{FF2B5EF4-FFF2-40B4-BE49-F238E27FC236}">
                <a16:creationId xmlns:a16="http://schemas.microsoft.com/office/drawing/2014/main" id="{6823A0FF-9A3D-47A9-BAE7-040ED2BAEFA3}"/>
              </a:ext>
            </a:extLst>
          </p:cNvPr>
          <p:cNvSpPr/>
          <p:nvPr/>
        </p:nvSpPr>
        <p:spPr>
          <a:xfrm>
            <a:off x="-977900" y="2069291"/>
            <a:ext cx="14097000" cy="3276877"/>
          </a:xfrm>
          <a:custGeom>
            <a:avLst/>
            <a:gdLst>
              <a:gd name="connsiteX0" fmla="*/ 0 w 12192000"/>
              <a:gd name="connsiteY0" fmla="*/ 0 h 3550500"/>
              <a:gd name="connsiteX1" fmla="*/ 102335 w 12192000"/>
              <a:gd name="connsiteY1" fmla="*/ 50905 h 3550500"/>
              <a:gd name="connsiteX2" fmla="*/ 6096000 w 12192000"/>
              <a:gd name="connsiteY2" fmla="*/ 1067179 h 3550500"/>
              <a:gd name="connsiteX3" fmla="*/ 12089666 w 12192000"/>
              <a:gd name="connsiteY3" fmla="*/ 50905 h 3550500"/>
              <a:gd name="connsiteX4" fmla="*/ 12192000 w 12192000"/>
              <a:gd name="connsiteY4" fmla="*/ 0 h 3550500"/>
              <a:gd name="connsiteX5" fmla="*/ 12192000 w 12192000"/>
              <a:gd name="connsiteY5" fmla="*/ 3550500 h 3550500"/>
              <a:gd name="connsiteX6" fmla="*/ 12089666 w 12192000"/>
              <a:gd name="connsiteY6" fmla="*/ 3496782 h 3550500"/>
              <a:gd name="connsiteX7" fmla="*/ 6096000 w 12192000"/>
              <a:gd name="connsiteY7" fmla="*/ 2480507 h 3550500"/>
              <a:gd name="connsiteX8" fmla="*/ 102335 w 12192000"/>
              <a:gd name="connsiteY8" fmla="*/ 3496782 h 3550500"/>
              <a:gd name="connsiteX9" fmla="*/ 0 w 12192000"/>
              <a:gd name="connsiteY9" fmla="*/ 3550500 h 3550500"/>
              <a:gd name="connsiteX0" fmla="*/ 0 w 12192000"/>
              <a:gd name="connsiteY0" fmla="*/ 0 h 3550500"/>
              <a:gd name="connsiteX1" fmla="*/ 102335 w 12192000"/>
              <a:gd name="connsiteY1" fmla="*/ 50905 h 3550500"/>
              <a:gd name="connsiteX2" fmla="*/ 6096000 w 12192000"/>
              <a:gd name="connsiteY2" fmla="*/ 857629 h 3550500"/>
              <a:gd name="connsiteX3" fmla="*/ 12089666 w 12192000"/>
              <a:gd name="connsiteY3" fmla="*/ 50905 h 3550500"/>
              <a:gd name="connsiteX4" fmla="*/ 12192000 w 12192000"/>
              <a:gd name="connsiteY4" fmla="*/ 0 h 3550500"/>
              <a:gd name="connsiteX5" fmla="*/ 12192000 w 12192000"/>
              <a:gd name="connsiteY5" fmla="*/ 3550500 h 3550500"/>
              <a:gd name="connsiteX6" fmla="*/ 12089666 w 12192000"/>
              <a:gd name="connsiteY6" fmla="*/ 3496782 h 3550500"/>
              <a:gd name="connsiteX7" fmla="*/ 6096000 w 12192000"/>
              <a:gd name="connsiteY7" fmla="*/ 2480507 h 3550500"/>
              <a:gd name="connsiteX8" fmla="*/ 102335 w 12192000"/>
              <a:gd name="connsiteY8" fmla="*/ 3496782 h 3550500"/>
              <a:gd name="connsiteX9" fmla="*/ 0 w 12192000"/>
              <a:gd name="connsiteY9" fmla="*/ 3550500 h 3550500"/>
              <a:gd name="connsiteX10" fmla="*/ 0 w 12192000"/>
              <a:gd name="connsiteY10" fmla="*/ 0 h 3550500"/>
              <a:gd name="connsiteX0" fmla="*/ 0 w 12192000"/>
              <a:gd name="connsiteY0" fmla="*/ 0 h 3550500"/>
              <a:gd name="connsiteX1" fmla="*/ 102335 w 12192000"/>
              <a:gd name="connsiteY1" fmla="*/ 50905 h 3550500"/>
              <a:gd name="connsiteX2" fmla="*/ 6096000 w 12192000"/>
              <a:gd name="connsiteY2" fmla="*/ 857629 h 3550500"/>
              <a:gd name="connsiteX3" fmla="*/ 12089666 w 12192000"/>
              <a:gd name="connsiteY3" fmla="*/ 50905 h 3550500"/>
              <a:gd name="connsiteX4" fmla="*/ 12192000 w 12192000"/>
              <a:gd name="connsiteY4" fmla="*/ 0 h 3550500"/>
              <a:gd name="connsiteX5" fmla="*/ 12192000 w 12192000"/>
              <a:gd name="connsiteY5" fmla="*/ 3550500 h 3550500"/>
              <a:gd name="connsiteX6" fmla="*/ 12089666 w 12192000"/>
              <a:gd name="connsiteY6" fmla="*/ 3496782 h 3550500"/>
              <a:gd name="connsiteX7" fmla="*/ 6105525 w 12192000"/>
              <a:gd name="connsiteY7" fmla="*/ 2804357 h 3550500"/>
              <a:gd name="connsiteX8" fmla="*/ 102335 w 12192000"/>
              <a:gd name="connsiteY8" fmla="*/ 3496782 h 3550500"/>
              <a:gd name="connsiteX9" fmla="*/ 0 w 12192000"/>
              <a:gd name="connsiteY9" fmla="*/ 3550500 h 3550500"/>
              <a:gd name="connsiteX10" fmla="*/ 0 w 12192000"/>
              <a:gd name="connsiteY10" fmla="*/ 0 h 3550500"/>
              <a:gd name="connsiteX0" fmla="*/ 0 w 12192000"/>
              <a:gd name="connsiteY0" fmla="*/ 0 h 3550500"/>
              <a:gd name="connsiteX1" fmla="*/ 102335 w 12192000"/>
              <a:gd name="connsiteY1" fmla="*/ 50905 h 3550500"/>
              <a:gd name="connsiteX2" fmla="*/ 6096000 w 12192000"/>
              <a:gd name="connsiteY2" fmla="*/ 857629 h 3550500"/>
              <a:gd name="connsiteX3" fmla="*/ 12089666 w 12192000"/>
              <a:gd name="connsiteY3" fmla="*/ 50905 h 3550500"/>
              <a:gd name="connsiteX4" fmla="*/ 12192000 w 12192000"/>
              <a:gd name="connsiteY4" fmla="*/ 0 h 3550500"/>
              <a:gd name="connsiteX5" fmla="*/ 12192000 w 12192000"/>
              <a:gd name="connsiteY5" fmla="*/ 3550500 h 3550500"/>
              <a:gd name="connsiteX6" fmla="*/ 12089666 w 12192000"/>
              <a:gd name="connsiteY6" fmla="*/ 3496782 h 3550500"/>
              <a:gd name="connsiteX7" fmla="*/ 6105525 w 12192000"/>
              <a:gd name="connsiteY7" fmla="*/ 2804357 h 3550500"/>
              <a:gd name="connsiteX8" fmla="*/ 102335 w 12192000"/>
              <a:gd name="connsiteY8" fmla="*/ 3496782 h 3550500"/>
              <a:gd name="connsiteX9" fmla="*/ 0 w 12192000"/>
              <a:gd name="connsiteY9" fmla="*/ 3550500 h 3550500"/>
              <a:gd name="connsiteX10" fmla="*/ 0 w 12192000"/>
              <a:gd name="connsiteY10" fmla="*/ 0 h 3550500"/>
              <a:gd name="connsiteX0" fmla="*/ 0 w 12192000"/>
              <a:gd name="connsiteY0" fmla="*/ 0 h 3550500"/>
              <a:gd name="connsiteX1" fmla="*/ 102335 w 12192000"/>
              <a:gd name="connsiteY1" fmla="*/ 50905 h 3550500"/>
              <a:gd name="connsiteX2" fmla="*/ 6096000 w 12192000"/>
              <a:gd name="connsiteY2" fmla="*/ 857629 h 3550500"/>
              <a:gd name="connsiteX3" fmla="*/ 12089666 w 12192000"/>
              <a:gd name="connsiteY3" fmla="*/ 50905 h 3550500"/>
              <a:gd name="connsiteX4" fmla="*/ 12192000 w 12192000"/>
              <a:gd name="connsiteY4" fmla="*/ 0 h 3550500"/>
              <a:gd name="connsiteX5" fmla="*/ 12192000 w 12192000"/>
              <a:gd name="connsiteY5" fmla="*/ 3550500 h 3550500"/>
              <a:gd name="connsiteX6" fmla="*/ 12089666 w 12192000"/>
              <a:gd name="connsiteY6" fmla="*/ 3496782 h 3550500"/>
              <a:gd name="connsiteX7" fmla="*/ 6105525 w 12192000"/>
              <a:gd name="connsiteY7" fmla="*/ 2804357 h 3550500"/>
              <a:gd name="connsiteX8" fmla="*/ 102335 w 12192000"/>
              <a:gd name="connsiteY8" fmla="*/ 3496782 h 3550500"/>
              <a:gd name="connsiteX9" fmla="*/ 0 w 12192000"/>
              <a:gd name="connsiteY9" fmla="*/ 3550500 h 3550500"/>
              <a:gd name="connsiteX10" fmla="*/ 0 w 12192000"/>
              <a:gd name="connsiteY10" fmla="*/ 0 h 355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3550500">
                <a:moveTo>
                  <a:pt x="0" y="0"/>
                </a:moveTo>
                <a:lnTo>
                  <a:pt x="102335" y="50905"/>
                </a:lnTo>
                <a:cubicBezTo>
                  <a:pt x="1401279" y="664052"/>
                  <a:pt x="3601015" y="857629"/>
                  <a:pt x="6096000" y="857629"/>
                </a:cubicBezTo>
                <a:cubicBezTo>
                  <a:pt x="8590986" y="857629"/>
                  <a:pt x="10790721" y="664052"/>
                  <a:pt x="12089666" y="50905"/>
                </a:cubicBezTo>
                <a:lnTo>
                  <a:pt x="12192000" y="0"/>
                </a:lnTo>
                <a:lnTo>
                  <a:pt x="12192000" y="3550500"/>
                </a:lnTo>
                <a:lnTo>
                  <a:pt x="12089666" y="3496782"/>
                </a:lnTo>
                <a:cubicBezTo>
                  <a:pt x="10724046" y="3016985"/>
                  <a:pt x="8600511" y="2804357"/>
                  <a:pt x="6105525" y="2804357"/>
                </a:cubicBezTo>
                <a:cubicBezTo>
                  <a:pt x="3610540" y="2804357"/>
                  <a:pt x="1229829" y="3055085"/>
                  <a:pt x="102335" y="3496782"/>
                </a:cubicBezTo>
                <a:lnTo>
                  <a:pt x="0" y="3550500"/>
                </a:lnTo>
                <a:lnTo>
                  <a:pt x="0" y="0"/>
                </a:lnTo>
                <a:close/>
              </a:path>
            </a:pathLst>
          </a:cu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21" name="矩形 20">
            <a:extLst>
              <a:ext uri="{FF2B5EF4-FFF2-40B4-BE49-F238E27FC236}">
                <a16:creationId xmlns:a16="http://schemas.microsoft.com/office/drawing/2014/main" id="{41A0DF56-13D3-4D7E-BD22-4EE457A63D36}"/>
              </a:ext>
            </a:extLst>
          </p:cNvPr>
          <p:cNvSpPr/>
          <p:nvPr/>
        </p:nvSpPr>
        <p:spPr>
          <a:xfrm>
            <a:off x="1484284" y="5371568"/>
            <a:ext cx="2260296" cy="364395"/>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bg1"/>
                </a:solidFill>
                <a:effectLst/>
                <a:uLnTx/>
                <a:uFillTx/>
                <a:cs typeface="+mn-ea"/>
                <a:sym typeface="+mn-lt"/>
              </a:rPr>
              <a:t>获奖名称</a:t>
            </a:r>
          </a:p>
        </p:txBody>
      </p:sp>
      <p:sp>
        <p:nvSpPr>
          <p:cNvPr id="23" name="矩形 22">
            <a:extLst>
              <a:ext uri="{FF2B5EF4-FFF2-40B4-BE49-F238E27FC236}">
                <a16:creationId xmlns:a16="http://schemas.microsoft.com/office/drawing/2014/main" id="{1170C7EF-F8E1-485F-93FB-AD234BB24B40}"/>
              </a:ext>
            </a:extLst>
          </p:cNvPr>
          <p:cNvSpPr/>
          <p:nvPr/>
        </p:nvSpPr>
        <p:spPr>
          <a:xfrm>
            <a:off x="2524902" y="1433072"/>
            <a:ext cx="6965174"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i="0" u="none" strike="noStrike" kern="1200" cap="none" spc="0" normalizeH="0" baseline="0" noProof="0" dirty="0">
                <a:ln>
                  <a:noFill/>
                </a:ln>
                <a:solidFill>
                  <a:schemeClr val="accent1"/>
                </a:solidFill>
                <a:effectLst/>
                <a:uLnTx/>
                <a:uFillTx/>
                <a:cs typeface="+mn-ea"/>
                <a:sym typeface="+mn-lt"/>
              </a:rPr>
              <a:t>国家级荣誉</a:t>
            </a:r>
            <a:r>
              <a:rPr kumimoji="0" lang="en-US" altLang="zh-CN" sz="2800" i="0" u="none" strike="noStrike" kern="1200" cap="none" spc="0" normalizeH="0" baseline="0" noProof="0" dirty="0">
                <a:ln>
                  <a:noFill/>
                </a:ln>
                <a:solidFill>
                  <a:schemeClr val="accent1"/>
                </a:solidFill>
                <a:effectLst/>
                <a:uLnTx/>
                <a:uFillTx/>
                <a:cs typeface="+mn-ea"/>
                <a:sym typeface="+mn-lt"/>
              </a:rPr>
              <a:t>XX</a:t>
            </a:r>
            <a:r>
              <a:rPr kumimoji="0" lang="zh-CN" altLang="en-US" sz="2800" i="0" u="none" strike="noStrike" kern="1200" cap="none" spc="0" normalizeH="0" baseline="0" noProof="0" dirty="0">
                <a:ln>
                  <a:noFill/>
                </a:ln>
                <a:solidFill>
                  <a:schemeClr val="accent1"/>
                </a:solidFill>
                <a:effectLst/>
                <a:uLnTx/>
                <a:uFillTx/>
                <a:cs typeface="+mn-ea"/>
                <a:sym typeface="+mn-lt"/>
              </a:rPr>
              <a:t>余项  省部级奖项</a:t>
            </a:r>
            <a:r>
              <a:rPr lang="en-US" altLang="zh-CN" sz="2800" dirty="0">
                <a:solidFill>
                  <a:schemeClr val="accent1"/>
                </a:solidFill>
                <a:cs typeface="+mn-ea"/>
                <a:sym typeface="+mn-lt"/>
              </a:rPr>
              <a:t>XX</a:t>
            </a:r>
            <a:r>
              <a:rPr kumimoji="0" lang="zh-CN" altLang="en-US" sz="2800" i="0" u="none" strike="noStrike" kern="1200" cap="none" spc="0" normalizeH="0" baseline="0" noProof="0" dirty="0">
                <a:ln>
                  <a:noFill/>
                </a:ln>
                <a:solidFill>
                  <a:schemeClr val="accent1"/>
                </a:solidFill>
                <a:effectLst/>
                <a:uLnTx/>
                <a:uFillTx/>
                <a:cs typeface="+mn-ea"/>
                <a:sym typeface="+mn-lt"/>
              </a:rPr>
              <a:t>余个</a:t>
            </a:r>
          </a:p>
        </p:txBody>
      </p:sp>
      <p:sp>
        <p:nvSpPr>
          <p:cNvPr id="29" name="矩形 28">
            <a:extLst>
              <a:ext uri="{FF2B5EF4-FFF2-40B4-BE49-F238E27FC236}">
                <a16:creationId xmlns:a16="http://schemas.microsoft.com/office/drawing/2014/main" id="{51919DA2-80EF-4CEA-BC5F-779096077DEA}"/>
              </a:ext>
            </a:extLst>
          </p:cNvPr>
          <p:cNvSpPr/>
          <p:nvPr/>
        </p:nvSpPr>
        <p:spPr>
          <a:xfrm>
            <a:off x="8675947" y="5371568"/>
            <a:ext cx="2260296" cy="364395"/>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bg1"/>
                </a:solidFill>
                <a:effectLst/>
                <a:uLnTx/>
                <a:uFillTx/>
                <a:cs typeface="+mn-ea"/>
                <a:sym typeface="+mn-lt"/>
              </a:rPr>
              <a:t>获奖名称</a:t>
            </a:r>
          </a:p>
        </p:txBody>
      </p:sp>
      <p:sp>
        <p:nvSpPr>
          <p:cNvPr id="30" name="矩形 29">
            <a:extLst>
              <a:ext uri="{FF2B5EF4-FFF2-40B4-BE49-F238E27FC236}">
                <a16:creationId xmlns:a16="http://schemas.microsoft.com/office/drawing/2014/main" id="{2C78A1E8-6E1B-4D30-9C50-766A61D762A7}"/>
              </a:ext>
            </a:extLst>
          </p:cNvPr>
          <p:cNvSpPr/>
          <p:nvPr/>
        </p:nvSpPr>
        <p:spPr>
          <a:xfrm>
            <a:off x="6278726" y="5371568"/>
            <a:ext cx="2260296" cy="364395"/>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bg1"/>
                </a:solidFill>
                <a:effectLst/>
                <a:uLnTx/>
                <a:uFillTx/>
                <a:cs typeface="+mn-ea"/>
                <a:sym typeface="+mn-lt"/>
              </a:rPr>
              <a:t>获奖名称</a:t>
            </a:r>
          </a:p>
        </p:txBody>
      </p:sp>
      <p:sp>
        <p:nvSpPr>
          <p:cNvPr id="36" name="矩形 35">
            <a:extLst>
              <a:ext uri="{FF2B5EF4-FFF2-40B4-BE49-F238E27FC236}">
                <a16:creationId xmlns:a16="http://schemas.microsoft.com/office/drawing/2014/main" id="{599735F5-42DC-44F3-A5DC-45AB30ACBA71}"/>
              </a:ext>
            </a:extLst>
          </p:cNvPr>
          <p:cNvSpPr/>
          <p:nvPr/>
        </p:nvSpPr>
        <p:spPr>
          <a:xfrm>
            <a:off x="3881505" y="5371568"/>
            <a:ext cx="2260296" cy="364395"/>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bg1"/>
                </a:solidFill>
                <a:effectLst/>
                <a:uLnTx/>
                <a:uFillTx/>
                <a:cs typeface="+mn-ea"/>
                <a:sym typeface="+mn-lt"/>
              </a:rPr>
              <a:t>获奖名称</a:t>
            </a:r>
          </a:p>
        </p:txBody>
      </p:sp>
      <p:sp>
        <p:nvSpPr>
          <p:cNvPr id="37" name="文本框 36">
            <a:extLst>
              <a:ext uri="{FF2B5EF4-FFF2-40B4-BE49-F238E27FC236}">
                <a16:creationId xmlns:a16="http://schemas.microsoft.com/office/drawing/2014/main" id="{04C10B9C-0D23-45F8-8B36-71131D510B77}"/>
              </a:ext>
            </a:extLst>
          </p:cNvPr>
          <p:cNvSpPr txBox="1"/>
          <p:nvPr/>
        </p:nvSpPr>
        <p:spPr>
          <a:xfrm>
            <a:off x="5282658" y="870652"/>
            <a:ext cx="1626685" cy="523220"/>
          </a:xfrm>
          <a:prstGeom prst="rect">
            <a:avLst/>
          </a:prstGeom>
          <a:noFill/>
        </p:spPr>
        <p:txBody>
          <a:bodyPr wrap="square" rtlCol="0">
            <a:spAutoFit/>
          </a:bodyPr>
          <a:lstStyle/>
          <a:p>
            <a:pPr defTabSz="914377">
              <a:defRPr/>
            </a:pPr>
            <a:r>
              <a:rPr lang="zh-CN" altLang="en-US" sz="2800" b="1" dirty="0">
                <a:solidFill>
                  <a:schemeClr val="accent1"/>
                </a:solidFill>
                <a:cs typeface="+mn-ea"/>
                <a:sym typeface="+mn-lt"/>
              </a:rPr>
              <a:t>所获荣誉</a:t>
            </a:r>
          </a:p>
        </p:txBody>
      </p:sp>
      <p:sp>
        <p:nvSpPr>
          <p:cNvPr id="7" name="文本占位符 6">
            <a:extLst>
              <a:ext uri="{FF2B5EF4-FFF2-40B4-BE49-F238E27FC236}">
                <a16:creationId xmlns:a16="http://schemas.microsoft.com/office/drawing/2014/main" id="{96361E16-0881-4A31-9CEF-19121B45E20E}"/>
              </a:ext>
            </a:extLst>
          </p:cNvPr>
          <p:cNvSpPr>
            <a:spLocks noGrp="1"/>
          </p:cNvSpPr>
          <p:nvPr>
            <p:ph type="body" sz="quarter" idx="11"/>
          </p:nvPr>
        </p:nvSpPr>
        <p:spPr/>
        <p:txBody>
          <a:bodyPr/>
          <a:lstStyle/>
          <a:p>
            <a:r>
              <a:rPr lang="zh-CN" altLang="en-US" dirty="0">
                <a:latin typeface="+mn-lt"/>
                <a:ea typeface="+mn-ea"/>
                <a:cs typeface="+mn-ea"/>
                <a:sym typeface="+mn-lt"/>
              </a:rPr>
              <a:t>荣誉证书页</a:t>
            </a:r>
          </a:p>
        </p:txBody>
      </p:sp>
      <p:sp>
        <p:nvSpPr>
          <p:cNvPr id="9" name="文本占位符 8">
            <a:extLst>
              <a:ext uri="{FF2B5EF4-FFF2-40B4-BE49-F238E27FC236}">
                <a16:creationId xmlns:a16="http://schemas.microsoft.com/office/drawing/2014/main" id="{EB5FC955-DBAC-4326-A348-64B3A696A4D9}"/>
              </a:ext>
            </a:extLst>
          </p:cNvPr>
          <p:cNvSpPr>
            <a:spLocks noGrp="1"/>
          </p:cNvSpPr>
          <p:nvPr>
            <p:ph type="body" sz="quarter" idx="12"/>
          </p:nvPr>
        </p:nvSpPr>
        <p:spPr/>
        <p:txBody>
          <a:bodyPr/>
          <a:lstStyle/>
          <a:p>
            <a:r>
              <a:rPr lang="en-US" altLang="zh-CN" dirty="0">
                <a:latin typeface="+mn-lt"/>
                <a:ea typeface="+mn-ea"/>
                <a:cs typeface="+mn-ea"/>
                <a:sym typeface="+mn-lt"/>
              </a:rPr>
              <a:t>1</a:t>
            </a:r>
            <a:endParaRPr lang="zh-CN" altLang="en-US" dirty="0">
              <a:latin typeface="+mn-lt"/>
              <a:ea typeface="+mn-ea"/>
              <a:cs typeface="+mn-ea"/>
              <a:sym typeface="+mn-lt"/>
            </a:endParaRPr>
          </a:p>
        </p:txBody>
      </p:sp>
      <p:sp>
        <p:nvSpPr>
          <p:cNvPr id="10" name="文本占位符 9">
            <a:extLst>
              <a:ext uri="{FF2B5EF4-FFF2-40B4-BE49-F238E27FC236}">
                <a16:creationId xmlns:a16="http://schemas.microsoft.com/office/drawing/2014/main" id="{FB05C007-6402-4A37-891A-D0F4FA13F1E6}"/>
              </a:ext>
            </a:extLst>
          </p:cNvPr>
          <p:cNvSpPr>
            <a:spLocks noGrp="1"/>
          </p:cNvSpPr>
          <p:nvPr>
            <p:ph type="body" sz="quarter" idx="13"/>
          </p:nvPr>
        </p:nvSpPr>
        <p:spPr/>
        <p:txBody>
          <a:bodyPr/>
          <a:lstStyle/>
          <a:p>
            <a:r>
              <a:rPr lang="en-US" altLang="zh-CN" b="1" dirty="0">
                <a:latin typeface="+mn-lt"/>
                <a:ea typeface="+mn-ea"/>
                <a:cs typeface="+mn-ea"/>
                <a:sym typeface="+mn-lt"/>
              </a:rPr>
              <a:t>HONOR CERTIFICATE PAGE</a:t>
            </a:r>
            <a:endParaRPr lang="zh-CN" altLang="en-US" b="1" dirty="0">
              <a:latin typeface="+mn-lt"/>
              <a:ea typeface="+mn-ea"/>
              <a:cs typeface="+mn-ea"/>
              <a:sym typeface="+mn-lt"/>
            </a:endParaRPr>
          </a:p>
        </p:txBody>
      </p:sp>
      <p:pic>
        <p:nvPicPr>
          <p:cNvPr id="27" name="图片占位符 26">
            <a:extLst>
              <a:ext uri="{FF2B5EF4-FFF2-40B4-BE49-F238E27FC236}">
                <a16:creationId xmlns:a16="http://schemas.microsoft.com/office/drawing/2014/main" id="{E71FDE33-74F7-4350-B4EC-D15E1C59EF88}"/>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0" r="10"/>
          <a:stretch>
            <a:fillRect/>
          </a:stretch>
        </p:blipFill>
        <p:spPr/>
      </p:pic>
      <p:pic>
        <p:nvPicPr>
          <p:cNvPr id="40" name="图片占位符 39">
            <a:extLst>
              <a:ext uri="{FF2B5EF4-FFF2-40B4-BE49-F238E27FC236}">
                <a16:creationId xmlns:a16="http://schemas.microsoft.com/office/drawing/2014/main" id="{CB58586D-A863-486C-9A12-04BFB880E862}"/>
              </a:ext>
            </a:extLst>
          </p:cNvPr>
          <p:cNvPicPr>
            <a:picLocks noGrp="1" noChangeAspect="1"/>
          </p:cNvPicPr>
          <p:nvPr>
            <p:ph type="pic" sz="quarter" idx="15"/>
          </p:nvPr>
        </p:nvPicPr>
        <p:blipFill>
          <a:blip r:embed="rId2">
            <a:extLst>
              <a:ext uri="{28A0092B-C50C-407E-A947-70E740481C1C}">
                <a14:useLocalDpi xmlns:a14="http://schemas.microsoft.com/office/drawing/2010/main" val="0"/>
              </a:ext>
            </a:extLst>
          </a:blip>
          <a:srcRect t="28" b="28"/>
          <a:stretch>
            <a:fillRect/>
          </a:stretch>
        </p:blipFill>
        <p:spPr/>
      </p:pic>
      <p:pic>
        <p:nvPicPr>
          <p:cNvPr id="42" name="图片占位符 41">
            <a:extLst>
              <a:ext uri="{FF2B5EF4-FFF2-40B4-BE49-F238E27FC236}">
                <a16:creationId xmlns:a16="http://schemas.microsoft.com/office/drawing/2014/main" id="{DB92D272-790B-4D01-AAA0-F267196A6F8E}"/>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0" r="10"/>
          <a:stretch>
            <a:fillRect/>
          </a:stretch>
        </p:blipFill>
        <p:spPr/>
      </p:pic>
      <p:pic>
        <p:nvPicPr>
          <p:cNvPr id="44" name="图片占位符 43">
            <a:extLst>
              <a:ext uri="{FF2B5EF4-FFF2-40B4-BE49-F238E27FC236}">
                <a16:creationId xmlns:a16="http://schemas.microsoft.com/office/drawing/2014/main" id="{ED8DB7AB-C665-4555-95DD-4C5656E6876D}"/>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l="10" r="10"/>
          <a:stretch>
            <a:fillRect/>
          </a:stretch>
        </p:blipFill>
        <p:spPr/>
      </p:pic>
    </p:spTree>
    <p:extLst>
      <p:ext uri="{BB962C8B-B14F-4D97-AF65-F5344CB8AC3E}">
        <p14:creationId xmlns:p14="http://schemas.microsoft.com/office/powerpoint/2010/main" val="35313609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cxnSp>
        <p:nvCxnSpPr>
          <p:cNvPr id="8" name="直接连接符 7">
            <a:extLst>
              <a:ext uri="{FF2B5EF4-FFF2-40B4-BE49-F238E27FC236}">
                <a16:creationId xmlns:a16="http://schemas.microsoft.com/office/drawing/2014/main" id="{88F2FA50-E064-4633-A22F-5D928FC09254}"/>
              </a:ext>
            </a:extLst>
          </p:cNvPr>
          <p:cNvCxnSpPr>
            <a:cxnSpLocks/>
          </p:cNvCxnSpPr>
          <p:nvPr/>
        </p:nvCxnSpPr>
        <p:spPr>
          <a:xfrm>
            <a:off x="0" y="6617618"/>
            <a:ext cx="121920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03C470D9-BBED-436A-BEC2-11C040B1D2F5}"/>
              </a:ext>
            </a:extLst>
          </p:cNvPr>
          <p:cNvSpPr txBox="1"/>
          <p:nvPr/>
        </p:nvSpPr>
        <p:spPr>
          <a:xfrm>
            <a:off x="2120672" y="1953051"/>
            <a:ext cx="7908758" cy="2951898"/>
          </a:xfrm>
          <a:prstGeom prst="rect">
            <a:avLst/>
          </a:prstGeom>
          <a:noFill/>
        </p:spPr>
        <p:txBody>
          <a:bodyPr wrap="square" rtlCol="0">
            <a:spAutoFit/>
          </a:bodyPr>
          <a:lstStyle/>
          <a:p>
            <a:pPr indent="457200">
              <a:lnSpc>
                <a:spcPct val="150000"/>
              </a:lnSpc>
            </a:pPr>
            <a:r>
              <a:rPr lang="zh-CN" altLang="en-US" dirty="0">
                <a:solidFill>
                  <a:schemeClr val="accent1"/>
                </a:solidFill>
                <a:cs typeface="+mn-ea"/>
                <a:sym typeface="+mn-lt"/>
              </a:rPr>
              <a:t>天津师范大学是天津市属重点院校，始建于</a:t>
            </a:r>
            <a:r>
              <a:rPr lang="en-US" altLang="zh-CN" dirty="0">
                <a:solidFill>
                  <a:schemeClr val="accent1"/>
                </a:solidFill>
                <a:cs typeface="+mn-ea"/>
                <a:sym typeface="+mn-lt"/>
              </a:rPr>
              <a:t>1958</a:t>
            </a:r>
            <a:r>
              <a:rPr lang="zh-CN" altLang="en-US" dirty="0">
                <a:solidFill>
                  <a:schemeClr val="accent1"/>
                </a:solidFill>
                <a:cs typeface="+mn-ea"/>
                <a:sym typeface="+mn-lt"/>
              </a:rPr>
              <a:t>年，原名天津师范学院，</a:t>
            </a:r>
            <a:r>
              <a:rPr lang="en-US" altLang="zh-CN" dirty="0">
                <a:solidFill>
                  <a:schemeClr val="accent1"/>
                </a:solidFill>
                <a:cs typeface="+mn-ea"/>
                <a:sym typeface="+mn-lt"/>
              </a:rPr>
              <a:t>1982</a:t>
            </a:r>
            <a:r>
              <a:rPr lang="zh-CN" altLang="en-US" dirty="0">
                <a:solidFill>
                  <a:schemeClr val="accent1"/>
                </a:solidFill>
                <a:cs typeface="+mn-ea"/>
                <a:sym typeface="+mn-lt"/>
              </a:rPr>
              <a:t>年更名为天津师范大学。</a:t>
            </a:r>
            <a:r>
              <a:rPr lang="en-US" altLang="zh-CN" dirty="0">
                <a:solidFill>
                  <a:schemeClr val="accent1"/>
                </a:solidFill>
                <a:cs typeface="+mn-ea"/>
                <a:sym typeface="+mn-lt"/>
              </a:rPr>
              <a:t>1999</a:t>
            </a:r>
            <a:r>
              <a:rPr lang="zh-CN" altLang="en-US" dirty="0">
                <a:solidFill>
                  <a:schemeClr val="accent1"/>
                </a:solidFill>
                <a:cs typeface="+mn-ea"/>
                <a:sym typeface="+mn-lt"/>
              </a:rPr>
              <a:t>年，原天津师范大学、天津师范高等专科学校、天津教育学院合并组建新天津师范大学。</a:t>
            </a:r>
            <a:endParaRPr lang="en-US" altLang="zh-CN" dirty="0">
              <a:solidFill>
                <a:schemeClr val="accent1"/>
              </a:solidFill>
              <a:cs typeface="+mn-ea"/>
              <a:sym typeface="+mn-lt"/>
            </a:endParaRPr>
          </a:p>
          <a:p>
            <a:pPr indent="457200">
              <a:lnSpc>
                <a:spcPct val="150000"/>
              </a:lnSpc>
            </a:pPr>
            <a:r>
              <a:rPr lang="zh-CN" altLang="en-US" dirty="0">
                <a:solidFill>
                  <a:schemeClr val="accent1"/>
                </a:solidFill>
                <a:cs typeface="+mn-ea"/>
                <a:sym typeface="+mn-lt"/>
              </a:rPr>
              <a:t>学校现有</a:t>
            </a:r>
            <a:r>
              <a:rPr lang="en-US" altLang="zh-CN" dirty="0">
                <a:solidFill>
                  <a:schemeClr val="accent1"/>
                </a:solidFill>
                <a:cs typeface="+mn-ea"/>
                <a:sym typeface="+mn-lt"/>
              </a:rPr>
              <a:t>27</a:t>
            </a:r>
            <a:r>
              <a:rPr lang="zh-CN" altLang="en-US" dirty="0">
                <a:solidFill>
                  <a:schemeClr val="accent1"/>
                </a:solidFill>
                <a:cs typeface="+mn-ea"/>
                <a:sym typeface="+mn-lt"/>
              </a:rPr>
              <a:t>个党政职能部门，</a:t>
            </a:r>
            <a:r>
              <a:rPr lang="en-US" altLang="zh-CN" dirty="0">
                <a:solidFill>
                  <a:schemeClr val="accent1"/>
                </a:solidFill>
                <a:cs typeface="+mn-ea"/>
                <a:sym typeface="+mn-lt"/>
              </a:rPr>
              <a:t>2</a:t>
            </a:r>
            <a:r>
              <a:rPr lang="zh-CN" altLang="en-US" dirty="0">
                <a:solidFill>
                  <a:schemeClr val="accent1"/>
                </a:solidFill>
                <a:cs typeface="+mn-ea"/>
                <a:sym typeface="+mn-lt"/>
              </a:rPr>
              <a:t>个学部，</a:t>
            </a:r>
            <a:r>
              <a:rPr lang="en-US" altLang="zh-CN" dirty="0">
                <a:solidFill>
                  <a:schemeClr val="accent1"/>
                </a:solidFill>
                <a:cs typeface="+mn-ea"/>
                <a:sym typeface="+mn-lt"/>
              </a:rPr>
              <a:t>20</a:t>
            </a:r>
            <a:r>
              <a:rPr lang="zh-CN" altLang="en-US" dirty="0">
                <a:solidFill>
                  <a:schemeClr val="accent1"/>
                </a:solidFill>
                <a:cs typeface="+mn-ea"/>
                <a:sym typeface="+mn-lt"/>
              </a:rPr>
              <a:t>个学院，</a:t>
            </a:r>
            <a:r>
              <a:rPr lang="en-US" altLang="zh-CN" dirty="0">
                <a:solidFill>
                  <a:schemeClr val="accent1"/>
                </a:solidFill>
                <a:cs typeface="+mn-ea"/>
                <a:sym typeface="+mn-lt"/>
              </a:rPr>
              <a:t>17</a:t>
            </a:r>
            <a:r>
              <a:rPr lang="zh-CN" altLang="en-US" dirty="0">
                <a:solidFill>
                  <a:schemeClr val="accent1"/>
                </a:solidFill>
                <a:cs typeface="+mn-ea"/>
                <a:sym typeface="+mn-lt"/>
              </a:rPr>
              <a:t>个直属单位。现有</a:t>
            </a:r>
            <a:r>
              <a:rPr lang="en-US" altLang="zh-CN" dirty="0">
                <a:solidFill>
                  <a:schemeClr val="accent1"/>
                </a:solidFill>
                <a:cs typeface="+mn-ea"/>
                <a:sym typeface="+mn-lt"/>
              </a:rPr>
              <a:t>72</a:t>
            </a:r>
            <a:r>
              <a:rPr lang="zh-CN" altLang="en-US" dirty="0">
                <a:solidFill>
                  <a:schemeClr val="accent1"/>
                </a:solidFill>
                <a:cs typeface="+mn-ea"/>
                <a:sym typeface="+mn-lt"/>
              </a:rPr>
              <a:t>个本科专业，</a:t>
            </a:r>
            <a:r>
              <a:rPr lang="en-US" altLang="zh-CN" dirty="0">
                <a:solidFill>
                  <a:schemeClr val="accent1"/>
                </a:solidFill>
                <a:cs typeface="+mn-ea"/>
                <a:sym typeface="+mn-lt"/>
              </a:rPr>
              <a:t>8</a:t>
            </a:r>
            <a:r>
              <a:rPr lang="zh-CN" altLang="en-US" dirty="0">
                <a:solidFill>
                  <a:schemeClr val="accent1"/>
                </a:solidFill>
                <a:cs typeface="+mn-ea"/>
                <a:sym typeface="+mn-lt"/>
              </a:rPr>
              <a:t>个博士学位授权一级学科，</a:t>
            </a:r>
            <a:r>
              <a:rPr lang="en-US" altLang="zh-CN" dirty="0">
                <a:solidFill>
                  <a:schemeClr val="accent1"/>
                </a:solidFill>
                <a:cs typeface="+mn-ea"/>
                <a:sym typeface="+mn-lt"/>
              </a:rPr>
              <a:t>1</a:t>
            </a:r>
            <a:r>
              <a:rPr lang="zh-CN" altLang="en-US" dirty="0">
                <a:solidFill>
                  <a:schemeClr val="accent1"/>
                </a:solidFill>
                <a:cs typeface="+mn-ea"/>
                <a:sym typeface="+mn-lt"/>
              </a:rPr>
              <a:t>个教育专业博士学位授权点，</a:t>
            </a:r>
            <a:r>
              <a:rPr lang="en-US" altLang="zh-CN" dirty="0">
                <a:solidFill>
                  <a:schemeClr val="accent1"/>
                </a:solidFill>
                <a:cs typeface="+mn-ea"/>
                <a:sym typeface="+mn-lt"/>
              </a:rPr>
              <a:t>33</a:t>
            </a:r>
            <a:r>
              <a:rPr lang="zh-CN" altLang="en-US" dirty="0">
                <a:solidFill>
                  <a:schemeClr val="accent1"/>
                </a:solidFill>
                <a:cs typeface="+mn-ea"/>
                <a:sym typeface="+mn-lt"/>
              </a:rPr>
              <a:t>个硕士学位授权一级学科，</a:t>
            </a:r>
            <a:r>
              <a:rPr lang="en-US" altLang="zh-CN" dirty="0">
                <a:solidFill>
                  <a:schemeClr val="accent1"/>
                </a:solidFill>
                <a:cs typeface="+mn-ea"/>
                <a:sym typeface="+mn-lt"/>
              </a:rPr>
              <a:t>16</a:t>
            </a:r>
            <a:r>
              <a:rPr lang="zh-CN" altLang="en-US" dirty="0">
                <a:solidFill>
                  <a:schemeClr val="accent1"/>
                </a:solidFill>
                <a:cs typeface="+mn-ea"/>
                <a:sym typeface="+mn-lt"/>
              </a:rPr>
              <a:t>个硕士专业学位类别，涉及经济学、法学、教育学、文学、历史学、理学、工学、管理学、艺术学等</a:t>
            </a:r>
            <a:r>
              <a:rPr lang="en-US" altLang="zh-CN" dirty="0">
                <a:solidFill>
                  <a:schemeClr val="accent1"/>
                </a:solidFill>
                <a:cs typeface="+mn-ea"/>
                <a:sym typeface="+mn-lt"/>
              </a:rPr>
              <a:t>10</a:t>
            </a:r>
            <a:r>
              <a:rPr lang="zh-CN" altLang="en-US" dirty="0">
                <a:solidFill>
                  <a:schemeClr val="accent1"/>
                </a:solidFill>
                <a:cs typeface="+mn-ea"/>
                <a:sym typeface="+mn-lt"/>
              </a:rPr>
              <a:t>个学科门类。</a:t>
            </a:r>
          </a:p>
        </p:txBody>
      </p:sp>
      <p:sp>
        <p:nvSpPr>
          <p:cNvPr id="21" name="文本框 20">
            <a:extLst>
              <a:ext uri="{FF2B5EF4-FFF2-40B4-BE49-F238E27FC236}">
                <a16:creationId xmlns:a16="http://schemas.microsoft.com/office/drawing/2014/main" id="{FE7AC554-1901-477A-9DFB-6E965CFFB05C}"/>
              </a:ext>
            </a:extLst>
          </p:cNvPr>
          <p:cNvSpPr txBox="1"/>
          <p:nvPr/>
        </p:nvSpPr>
        <p:spPr>
          <a:xfrm>
            <a:off x="4573606" y="870652"/>
            <a:ext cx="3044789" cy="523220"/>
          </a:xfrm>
          <a:prstGeom prst="rect">
            <a:avLst/>
          </a:prstGeom>
          <a:noFill/>
        </p:spPr>
        <p:txBody>
          <a:bodyPr wrap="square" rtlCol="0">
            <a:spAutoFit/>
          </a:bodyPr>
          <a:lstStyle/>
          <a:p>
            <a:pPr defTabSz="914377">
              <a:defRPr/>
            </a:pPr>
            <a:r>
              <a:rPr lang="zh-CN" altLang="en-US" sz="2800" b="1" dirty="0">
                <a:solidFill>
                  <a:schemeClr val="accent1"/>
                </a:solidFill>
                <a:cs typeface="+mn-ea"/>
                <a:sym typeface="+mn-lt"/>
              </a:rPr>
              <a:t>在此输入您的标题</a:t>
            </a:r>
          </a:p>
        </p:txBody>
      </p:sp>
      <p:grpSp>
        <p:nvGrpSpPr>
          <p:cNvPr id="19" name="组合 18">
            <a:extLst>
              <a:ext uri="{FF2B5EF4-FFF2-40B4-BE49-F238E27FC236}">
                <a16:creationId xmlns:a16="http://schemas.microsoft.com/office/drawing/2014/main" id="{9A6CF01B-48BC-4795-A769-065407468141}"/>
              </a:ext>
            </a:extLst>
          </p:cNvPr>
          <p:cNvGrpSpPr/>
          <p:nvPr/>
        </p:nvGrpSpPr>
        <p:grpSpPr>
          <a:xfrm>
            <a:off x="1333441" y="1337527"/>
            <a:ext cx="9525119" cy="4182947"/>
            <a:chOff x="1580562" y="1765906"/>
            <a:chExt cx="9027652" cy="3964485"/>
          </a:xfrm>
        </p:grpSpPr>
        <p:grpSp>
          <p:nvGrpSpPr>
            <p:cNvPr id="20" name="组合 19">
              <a:extLst>
                <a:ext uri="{FF2B5EF4-FFF2-40B4-BE49-F238E27FC236}">
                  <a16:creationId xmlns:a16="http://schemas.microsoft.com/office/drawing/2014/main" id="{6B1EA27A-3595-4362-B36A-E8883B210E70}"/>
                </a:ext>
              </a:extLst>
            </p:cNvPr>
            <p:cNvGrpSpPr/>
            <p:nvPr/>
          </p:nvGrpSpPr>
          <p:grpSpPr>
            <a:xfrm flipH="1" flipV="1">
              <a:off x="10230168" y="1840847"/>
              <a:ext cx="303107" cy="303107"/>
              <a:chOff x="962675" y="5112327"/>
              <a:chExt cx="672161" cy="672161"/>
            </a:xfrm>
          </p:grpSpPr>
          <p:cxnSp>
            <p:nvCxnSpPr>
              <p:cNvPr id="50" name="直接连接符 49">
                <a:extLst>
                  <a:ext uri="{FF2B5EF4-FFF2-40B4-BE49-F238E27FC236}">
                    <a16:creationId xmlns:a16="http://schemas.microsoft.com/office/drawing/2014/main" id="{8186BA73-7BDD-46DB-AFF3-B2C5EC3172ED}"/>
                  </a:ext>
                </a:extLst>
              </p:cNvPr>
              <p:cNvCxnSpPr/>
              <p:nvPr/>
            </p:nvCxnSpPr>
            <p:spPr>
              <a:xfrm flipH="1">
                <a:off x="962675" y="5784488"/>
                <a:ext cx="672161" cy="0"/>
              </a:xfrm>
              <a:prstGeom prst="line">
                <a:avLst/>
              </a:prstGeom>
              <a:noFill/>
              <a:ln>
                <a:solidFill>
                  <a:schemeClr val="accent1">
                    <a:lumMod val="60000"/>
                    <a:lumOff val="40000"/>
                    <a:alpha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51" name="直接连接符 50">
                <a:extLst>
                  <a:ext uri="{FF2B5EF4-FFF2-40B4-BE49-F238E27FC236}">
                    <a16:creationId xmlns:a16="http://schemas.microsoft.com/office/drawing/2014/main" id="{CDCEAA2B-B1B2-4A93-8E01-7CC68B1D4078}"/>
                  </a:ext>
                </a:extLst>
              </p:cNvPr>
              <p:cNvCxnSpPr/>
              <p:nvPr/>
            </p:nvCxnSpPr>
            <p:spPr>
              <a:xfrm flipV="1">
                <a:off x="962675" y="5112327"/>
                <a:ext cx="0" cy="672161"/>
              </a:xfrm>
              <a:prstGeom prst="line">
                <a:avLst/>
              </a:prstGeom>
              <a:noFill/>
              <a:ln>
                <a:solidFill>
                  <a:schemeClr val="accent1">
                    <a:lumMod val="60000"/>
                    <a:lumOff val="40000"/>
                    <a:alpha val="65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3" name="组合 22">
              <a:extLst>
                <a:ext uri="{FF2B5EF4-FFF2-40B4-BE49-F238E27FC236}">
                  <a16:creationId xmlns:a16="http://schemas.microsoft.com/office/drawing/2014/main" id="{F36E1189-6997-4718-A9D0-1526E0CBB4D9}"/>
                </a:ext>
              </a:extLst>
            </p:cNvPr>
            <p:cNvGrpSpPr/>
            <p:nvPr/>
          </p:nvGrpSpPr>
          <p:grpSpPr>
            <a:xfrm flipH="1">
              <a:off x="10230168" y="5352344"/>
              <a:ext cx="303107" cy="303107"/>
              <a:chOff x="962675" y="5112327"/>
              <a:chExt cx="672161" cy="672161"/>
            </a:xfrm>
          </p:grpSpPr>
          <p:cxnSp>
            <p:nvCxnSpPr>
              <p:cNvPr id="48" name="直接连接符 47">
                <a:extLst>
                  <a:ext uri="{FF2B5EF4-FFF2-40B4-BE49-F238E27FC236}">
                    <a16:creationId xmlns:a16="http://schemas.microsoft.com/office/drawing/2014/main" id="{720606EC-D2E5-4267-B668-51F451607A4E}"/>
                  </a:ext>
                </a:extLst>
              </p:cNvPr>
              <p:cNvCxnSpPr/>
              <p:nvPr/>
            </p:nvCxnSpPr>
            <p:spPr>
              <a:xfrm flipH="1">
                <a:off x="962675" y="5784488"/>
                <a:ext cx="672161" cy="0"/>
              </a:xfrm>
              <a:prstGeom prst="line">
                <a:avLst/>
              </a:prstGeom>
              <a:noFill/>
              <a:ln>
                <a:solidFill>
                  <a:schemeClr val="accent1">
                    <a:lumMod val="60000"/>
                    <a:lumOff val="40000"/>
                    <a:alpha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9" name="直接连接符 48">
                <a:extLst>
                  <a:ext uri="{FF2B5EF4-FFF2-40B4-BE49-F238E27FC236}">
                    <a16:creationId xmlns:a16="http://schemas.microsoft.com/office/drawing/2014/main" id="{894DBF24-DE9A-479C-AC9B-B94431557F93}"/>
                  </a:ext>
                </a:extLst>
              </p:cNvPr>
              <p:cNvCxnSpPr/>
              <p:nvPr/>
            </p:nvCxnSpPr>
            <p:spPr>
              <a:xfrm flipV="1">
                <a:off x="962675" y="5112327"/>
                <a:ext cx="0" cy="672161"/>
              </a:xfrm>
              <a:prstGeom prst="line">
                <a:avLst/>
              </a:prstGeom>
              <a:noFill/>
              <a:ln>
                <a:solidFill>
                  <a:schemeClr val="accent1">
                    <a:lumMod val="60000"/>
                    <a:lumOff val="40000"/>
                    <a:alpha val="65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4" name="组合 23">
              <a:extLst>
                <a:ext uri="{FF2B5EF4-FFF2-40B4-BE49-F238E27FC236}">
                  <a16:creationId xmlns:a16="http://schemas.microsoft.com/office/drawing/2014/main" id="{6866F99E-8B5C-4262-B78C-88730B9997E2}"/>
                </a:ext>
              </a:extLst>
            </p:cNvPr>
            <p:cNvGrpSpPr/>
            <p:nvPr/>
          </p:nvGrpSpPr>
          <p:grpSpPr>
            <a:xfrm flipV="1">
              <a:off x="1655526" y="1840847"/>
              <a:ext cx="303107" cy="303107"/>
              <a:chOff x="962675" y="5112327"/>
              <a:chExt cx="672161" cy="672161"/>
            </a:xfrm>
          </p:grpSpPr>
          <p:cxnSp>
            <p:nvCxnSpPr>
              <p:cNvPr id="46" name="直接连接符 45">
                <a:extLst>
                  <a:ext uri="{FF2B5EF4-FFF2-40B4-BE49-F238E27FC236}">
                    <a16:creationId xmlns:a16="http://schemas.microsoft.com/office/drawing/2014/main" id="{1C95E86E-1E2D-4AFB-A10F-B1CF43B84D09}"/>
                  </a:ext>
                </a:extLst>
              </p:cNvPr>
              <p:cNvCxnSpPr/>
              <p:nvPr/>
            </p:nvCxnSpPr>
            <p:spPr>
              <a:xfrm flipH="1">
                <a:off x="962675" y="5784488"/>
                <a:ext cx="672161" cy="0"/>
              </a:xfrm>
              <a:prstGeom prst="line">
                <a:avLst/>
              </a:prstGeom>
              <a:noFill/>
              <a:ln>
                <a:solidFill>
                  <a:schemeClr val="accent1">
                    <a:lumMod val="60000"/>
                    <a:lumOff val="40000"/>
                    <a:alpha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直接连接符 46">
                <a:extLst>
                  <a:ext uri="{FF2B5EF4-FFF2-40B4-BE49-F238E27FC236}">
                    <a16:creationId xmlns:a16="http://schemas.microsoft.com/office/drawing/2014/main" id="{F9A6E170-68EC-4E9E-BC78-939B9B01D1A6}"/>
                  </a:ext>
                </a:extLst>
              </p:cNvPr>
              <p:cNvCxnSpPr/>
              <p:nvPr/>
            </p:nvCxnSpPr>
            <p:spPr>
              <a:xfrm flipV="1">
                <a:off x="962675" y="5112327"/>
                <a:ext cx="0" cy="672161"/>
              </a:xfrm>
              <a:prstGeom prst="line">
                <a:avLst/>
              </a:prstGeom>
              <a:noFill/>
              <a:ln>
                <a:solidFill>
                  <a:schemeClr val="accent1">
                    <a:lumMod val="60000"/>
                    <a:lumOff val="40000"/>
                    <a:alpha val="65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6" name="组合 25">
              <a:extLst>
                <a:ext uri="{FF2B5EF4-FFF2-40B4-BE49-F238E27FC236}">
                  <a16:creationId xmlns:a16="http://schemas.microsoft.com/office/drawing/2014/main" id="{64C2832D-1739-42EF-A789-A79AAB810BF6}"/>
                </a:ext>
              </a:extLst>
            </p:cNvPr>
            <p:cNvGrpSpPr/>
            <p:nvPr/>
          </p:nvGrpSpPr>
          <p:grpSpPr>
            <a:xfrm>
              <a:off x="1655526" y="5352344"/>
              <a:ext cx="303107" cy="303107"/>
              <a:chOff x="962675" y="5112327"/>
              <a:chExt cx="672161" cy="672161"/>
            </a:xfrm>
          </p:grpSpPr>
          <p:cxnSp>
            <p:nvCxnSpPr>
              <p:cNvPr id="44" name="直接连接符 43">
                <a:extLst>
                  <a:ext uri="{FF2B5EF4-FFF2-40B4-BE49-F238E27FC236}">
                    <a16:creationId xmlns:a16="http://schemas.microsoft.com/office/drawing/2014/main" id="{F7C4D5A4-E9FA-4801-9BA9-BCBEFABF33AB}"/>
                  </a:ext>
                </a:extLst>
              </p:cNvPr>
              <p:cNvCxnSpPr/>
              <p:nvPr/>
            </p:nvCxnSpPr>
            <p:spPr>
              <a:xfrm flipH="1">
                <a:off x="962675" y="5784488"/>
                <a:ext cx="672161" cy="0"/>
              </a:xfrm>
              <a:prstGeom prst="line">
                <a:avLst/>
              </a:prstGeom>
              <a:noFill/>
              <a:ln>
                <a:solidFill>
                  <a:schemeClr val="accent1">
                    <a:lumMod val="60000"/>
                    <a:lumOff val="40000"/>
                    <a:alpha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直接连接符 44">
                <a:extLst>
                  <a:ext uri="{FF2B5EF4-FFF2-40B4-BE49-F238E27FC236}">
                    <a16:creationId xmlns:a16="http://schemas.microsoft.com/office/drawing/2014/main" id="{09081118-9920-49CA-B35A-D8D28CDE3231}"/>
                  </a:ext>
                </a:extLst>
              </p:cNvPr>
              <p:cNvCxnSpPr/>
              <p:nvPr/>
            </p:nvCxnSpPr>
            <p:spPr>
              <a:xfrm flipV="1">
                <a:off x="962675" y="5112327"/>
                <a:ext cx="0" cy="672161"/>
              </a:xfrm>
              <a:prstGeom prst="line">
                <a:avLst/>
              </a:prstGeom>
              <a:noFill/>
              <a:ln>
                <a:solidFill>
                  <a:schemeClr val="accent1">
                    <a:lumMod val="60000"/>
                    <a:lumOff val="40000"/>
                    <a:alpha val="65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7" name="组合 26">
              <a:extLst>
                <a:ext uri="{FF2B5EF4-FFF2-40B4-BE49-F238E27FC236}">
                  <a16:creationId xmlns:a16="http://schemas.microsoft.com/office/drawing/2014/main" id="{EB7674F7-6121-4DED-BA24-71039F416DD9}"/>
                </a:ext>
              </a:extLst>
            </p:cNvPr>
            <p:cNvGrpSpPr/>
            <p:nvPr/>
          </p:nvGrpSpPr>
          <p:grpSpPr>
            <a:xfrm flipH="1" flipV="1">
              <a:off x="10458335" y="1765906"/>
              <a:ext cx="149879" cy="149879"/>
              <a:chOff x="962675" y="5112327"/>
              <a:chExt cx="672161" cy="672161"/>
            </a:xfrm>
          </p:grpSpPr>
          <p:cxnSp>
            <p:nvCxnSpPr>
              <p:cNvPr id="42" name="直接连接符 41">
                <a:extLst>
                  <a:ext uri="{FF2B5EF4-FFF2-40B4-BE49-F238E27FC236}">
                    <a16:creationId xmlns:a16="http://schemas.microsoft.com/office/drawing/2014/main" id="{86131F76-8A49-4AF5-9C24-DFAB3745BC5D}"/>
                  </a:ext>
                </a:extLst>
              </p:cNvPr>
              <p:cNvCxnSpPr/>
              <p:nvPr/>
            </p:nvCxnSpPr>
            <p:spPr>
              <a:xfrm flipH="1">
                <a:off x="962675" y="5784488"/>
                <a:ext cx="672161" cy="0"/>
              </a:xfrm>
              <a:prstGeom prst="line">
                <a:avLst/>
              </a:prstGeom>
              <a:noFill/>
              <a:ln>
                <a:solidFill>
                  <a:schemeClr val="accent1">
                    <a:lumMod val="60000"/>
                    <a:lumOff val="40000"/>
                    <a:alpha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3" name="直接连接符 42">
                <a:extLst>
                  <a:ext uri="{FF2B5EF4-FFF2-40B4-BE49-F238E27FC236}">
                    <a16:creationId xmlns:a16="http://schemas.microsoft.com/office/drawing/2014/main" id="{E38F5286-6BD2-4365-BE9F-D62EF1EFFAF0}"/>
                  </a:ext>
                </a:extLst>
              </p:cNvPr>
              <p:cNvCxnSpPr/>
              <p:nvPr/>
            </p:nvCxnSpPr>
            <p:spPr>
              <a:xfrm flipV="1">
                <a:off x="962675" y="5112327"/>
                <a:ext cx="0" cy="672161"/>
              </a:xfrm>
              <a:prstGeom prst="line">
                <a:avLst/>
              </a:prstGeom>
              <a:noFill/>
              <a:ln>
                <a:solidFill>
                  <a:schemeClr val="accent1">
                    <a:lumMod val="60000"/>
                    <a:lumOff val="40000"/>
                    <a:alpha val="65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8" name="组合 27">
              <a:extLst>
                <a:ext uri="{FF2B5EF4-FFF2-40B4-BE49-F238E27FC236}">
                  <a16:creationId xmlns:a16="http://schemas.microsoft.com/office/drawing/2014/main" id="{9AB11BCA-7702-4100-8E36-15A9335B98BC}"/>
                </a:ext>
              </a:extLst>
            </p:cNvPr>
            <p:cNvGrpSpPr/>
            <p:nvPr/>
          </p:nvGrpSpPr>
          <p:grpSpPr>
            <a:xfrm flipH="1">
              <a:off x="10458335" y="5580512"/>
              <a:ext cx="149879" cy="149879"/>
              <a:chOff x="962675" y="5112327"/>
              <a:chExt cx="672161" cy="672161"/>
            </a:xfrm>
          </p:grpSpPr>
          <p:cxnSp>
            <p:nvCxnSpPr>
              <p:cNvPr id="40" name="直接连接符 39">
                <a:extLst>
                  <a:ext uri="{FF2B5EF4-FFF2-40B4-BE49-F238E27FC236}">
                    <a16:creationId xmlns:a16="http://schemas.microsoft.com/office/drawing/2014/main" id="{451BA9FE-8031-49D5-AC43-41E2C7F0E8D3}"/>
                  </a:ext>
                </a:extLst>
              </p:cNvPr>
              <p:cNvCxnSpPr/>
              <p:nvPr/>
            </p:nvCxnSpPr>
            <p:spPr>
              <a:xfrm flipH="1">
                <a:off x="962675" y="5784488"/>
                <a:ext cx="672161" cy="0"/>
              </a:xfrm>
              <a:prstGeom prst="line">
                <a:avLst/>
              </a:prstGeom>
              <a:noFill/>
              <a:ln>
                <a:solidFill>
                  <a:schemeClr val="accent1">
                    <a:lumMod val="60000"/>
                    <a:lumOff val="40000"/>
                    <a:alpha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1" name="直接连接符 40">
                <a:extLst>
                  <a:ext uri="{FF2B5EF4-FFF2-40B4-BE49-F238E27FC236}">
                    <a16:creationId xmlns:a16="http://schemas.microsoft.com/office/drawing/2014/main" id="{19973DED-54CA-411A-90F2-0D71ADD65698}"/>
                  </a:ext>
                </a:extLst>
              </p:cNvPr>
              <p:cNvCxnSpPr/>
              <p:nvPr/>
            </p:nvCxnSpPr>
            <p:spPr>
              <a:xfrm flipV="1">
                <a:off x="962675" y="5112327"/>
                <a:ext cx="0" cy="672161"/>
              </a:xfrm>
              <a:prstGeom prst="line">
                <a:avLst/>
              </a:prstGeom>
              <a:noFill/>
              <a:ln>
                <a:solidFill>
                  <a:schemeClr val="accent1">
                    <a:lumMod val="60000"/>
                    <a:lumOff val="40000"/>
                    <a:alpha val="65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29" name="组合 28">
              <a:extLst>
                <a:ext uri="{FF2B5EF4-FFF2-40B4-BE49-F238E27FC236}">
                  <a16:creationId xmlns:a16="http://schemas.microsoft.com/office/drawing/2014/main" id="{07DF8DAD-F61B-434B-A4C3-53C257235261}"/>
                </a:ext>
              </a:extLst>
            </p:cNvPr>
            <p:cNvGrpSpPr/>
            <p:nvPr/>
          </p:nvGrpSpPr>
          <p:grpSpPr>
            <a:xfrm flipV="1">
              <a:off x="1580562" y="1765906"/>
              <a:ext cx="149879" cy="149879"/>
              <a:chOff x="962675" y="5112327"/>
              <a:chExt cx="672161" cy="672161"/>
            </a:xfrm>
          </p:grpSpPr>
          <p:cxnSp>
            <p:nvCxnSpPr>
              <p:cNvPr id="38" name="直接连接符 37">
                <a:extLst>
                  <a:ext uri="{FF2B5EF4-FFF2-40B4-BE49-F238E27FC236}">
                    <a16:creationId xmlns:a16="http://schemas.microsoft.com/office/drawing/2014/main" id="{D0E3EB59-F10D-4CB5-8816-AAAC5391046E}"/>
                  </a:ext>
                </a:extLst>
              </p:cNvPr>
              <p:cNvCxnSpPr/>
              <p:nvPr/>
            </p:nvCxnSpPr>
            <p:spPr>
              <a:xfrm flipH="1">
                <a:off x="962675" y="5784488"/>
                <a:ext cx="672161" cy="0"/>
              </a:xfrm>
              <a:prstGeom prst="line">
                <a:avLst/>
              </a:prstGeom>
              <a:noFill/>
              <a:ln>
                <a:solidFill>
                  <a:schemeClr val="accent1">
                    <a:lumMod val="60000"/>
                    <a:lumOff val="40000"/>
                    <a:alpha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9" name="直接连接符 38">
                <a:extLst>
                  <a:ext uri="{FF2B5EF4-FFF2-40B4-BE49-F238E27FC236}">
                    <a16:creationId xmlns:a16="http://schemas.microsoft.com/office/drawing/2014/main" id="{889F0846-566D-457C-8922-200DB28BF3B5}"/>
                  </a:ext>
                </a:extLst>
              </p:cNvPr>
              <p:cNvCxnSpPr/>
              <p:nvPr/>
            </p:nvCxnSpPr>
            <p:spPr>
              <a:xfrm flipV="1">
                <a:off x="962675" y="5112327"/>
                <a:ext cx="0" cy="672161"/>
              </a:xfrm>
              <a:prstGeom prst="line">
                <a:avLst/>
              </a:prstGeom>
              <a:noFill/>
              <a:ln>
                <a:solidFill>
                  <a:schemeClr val="accent1">
                    <a:lumMod val="60000"/>
                    <a:lumOff val="40000"/>
                    <a:alpha val="65000"/>
                  </a:schemeClr>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30" name="组合 29">
              <a:extLst>
                <a:ext uri="{FF2B5EF4-FFF2-40B4-BE49-F238E27FC236}">
                  <a16:creationId xmlns:a16="http://schemas.microsoft.com/office/drawing/2014/main" id="{E8439F12-A479-4897-8C00-CE43273FABE4}"/>
                </a:ext>
              </a:extLst>
            </p:cNvPr>
            <p:cNvGrpSpPr/>
            <p:nvPr/>
          </p:nvGrpSpPr>
          <p:grpSpPr>
            <a:xfrm>
              <a:off x="1580562" y="5580512"/>
              <a:ext cx="149879" cy="149879"/>
              <a:chOff x="962675" y="5112327"/>
              <a:chExt cx="672161" cy="672161"/>
            </a:xfrm>
          </p:grpSpPr>
          <p:cxnSp>
            <p:nvCxnSpPr>
              <p:cNvPr id="36" name="直接连接符 35">
                <a:extLst>
                  <a:ext uri="{FF2B5EF4-FFF2-40B4-BE49-F238E27FC236}">
                    <a16:creationId xmlns:a16="http://schemas.microsoft.com/office/drawing/2014/main" id="{0A9B2A3B-40E7-4239-AA36-6A4F949F5D8B}"/>
                  </a:ext>
                </a:extLst>
              </p:cNvPr>
              <p:cNvCxnSpPr/>
              <p:nvPr/>
            </p:nvCxnSpPr>
            <p:spPr>
              <a:xfrm flipH="1">
                <a:off x="962675" y="5784488"/>
                <a:ext cx="672161" cy="0"/>
              </a:xfrm>
              <a:prstGeom prst="line">
                <a:avLst/>
              </a:prstGeom>
              <a:noFill/>
              <a:ln>
                <a:solidFill>
                  <a:schemeClr val="accent1">
                    <a:lumMod val="60000"/>
                    <a:lumOff val="40000"/>
                    <a:alpha val="6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37" name="直接连接符 36">
                <a:extLst>
                  <a:ext uri="{FF2B5EF4-FFF2-40B4-BE49-F238E27FC236}">
                    <a16:creationId xmlns:a16="http://schemas.microsoft.com/office/drawing/2014/main" id="{DDE1BA14-DE62-4B90-B14B-921A791EBCD7}"/>
                  </a:ext>
                </a:extLst>
              </p:cNvPr>
              <p:cNvCxnSpPr/>
              <p:nvPr/>
            </p:nvCxnSpPr>
            <p:spPr>
              <a:xfrm flipV="1">
                <a:off x="962675" y="5112327"/>
                <a:ext cx="0" cy="672161"/>
              </a:xfrm>
              <a:prstGeom prst="line">
                <a:avLst/>
              </a:prstGeom>
              <a:noFill/>
              <a:ln>
                <a:solidFill>
                  <a:schemeClr val="accent1">
                    <a:lumMod val="60000"/>
                    <a:lumOff val="40000"/>
                    <a:alpha val="65000"/>
                  </a:schemeClr>
                </a:solidFill>
              </a:ln>
            </p:spPr>
            <p:style>
              <a:lnRef idx="2">
                <a:schemeClr val="accent1">
                  <a:shade val="50000"/>
                </a:schemeClr>
              </a:lnRef>
              <a:fillRef idx="1">
                <a:schemeClr val="accent1"/>
              </a:fillRef>
              <a:effectRef idx="0">
                <a:schemeClr val="accent1"/>
              </a:effectRef>
              <a:fontRef idx="minor">
                <a:schemeClr val="lt1"/>
              </a:fontRef>
            </p:style>
          </p:cxnSp>
        </p:grpSp>
      </p:grpSp>
      <p:sp>
        <p:nvSpPr>
          <p:cNvPr id="52" name="文本框 51">
            <a:extLst>
              <a:ext uri="{FF2B5EF4-FFF2-40B4-BE49-F238E27FC236}">
                <a16:creationId xmlns:a16="http://schemas.microsoft.com/office/drawing/2014/main" id="{2FFB1A46-8574-48F0-A27B-5514615DA76C}"/>
              </a:ext>
            </a:extLst>
          </p:cNvPr>
          <p:cNvSpPr txBox="1"/>
          <p:nvPr/>
        </p:nvSpPr>
        <p:spPr>
          <a:xfrm>
            <a:off x="1730249" y="1523211"/>
            <a:ext cx="461037" cy="426393"/>
          </a:xfrm>
          <a:custGeom>
            <a:avLst/>
            <a:gdLst/>
            <a:ahLst/>
            <a:cxnLst/>
            <a:rect l="l" t="t" r="r" b="b"/>
            <a:pathLst>
              <a:path w="461037" h="426393">
                <a:moveTo>
                  <a:pt x="421951" y="0"/>
                </a:moveTo>
                <a:lnTo>
                  <a:pt x="461037" y="62182"/>
                </a:lnTo>
                <a:cubicBezTo>
                  <a:pt x="428465" y="75803"/>
                  <a:pt x="404480" y="96086"/>
                  <a:pt x="389083" y="123032"/>
                </a:cubicBezTo>
                <a:cubicBezTo>
                  <a:pt x="373685" y="149978"/>
                  <a:pt x="365098" y="189212"/>
                  <a:pt x="363322" y="240734"/>
                </a:cubicBezTo>
                <a:lnTo>
                  <a:pt x="446823" y="240734"/>
                </a:lnTo>
                <a:lnTo>
                  <a:pt x="446823" y="426393"/>
                </a:lnTo>
                <a:lnTo>
                  <a:pt x="275378" y="426393"/>
                </a:lnTo>
                <a:lnTo>
                  <a:pt x="275378" y="279820"/>
                </a:lnTo>
                <a:cubicBezTo>
                  <a:pt x="275378" y="200464"/>
                  <a:pt x="284854" y="143019"/>
                  <a:pt x="303804" y="107487"/>
                </a:cubicBezTo>
                <a:cubicBezTo>
                  <a:pt x="328677" y="60110"/>
                  <a:pt x="368059" y="24281"/>
                  <a:pt x="421951" y="0"/>
                </a:cubicBezTo>
                <a:close/>
                <a:moveTo>
                  <a:pt x="146572" y="0"/>
                </a:moveTo>
                <a:lnTo>
                  <a:pt x="185658" y="62182"/>
                </a:lnTo>
                <a:cubicBezTo>
                  <a:pt x="153086" y="75803"/>
                  <a:pt x="129102" y="96086"/>
                  <a:pt x="113704" y="123032"/>
                </a:cubicBezTo>
                <a:cubicBezTo>
                  <a:pt x="98307" y="149978"/>
                  <a:pt x="89720" y="189212"/>
                  <a:pt x="87943" y="240734"/>
                </a:cubicBezTo>
                <a:lnTo>
                  <a:pt x="171445" y="240734"/>
                </a:lnTo>
                <a:lnTo>
                  <a:pt x="171445" y="426393"/>
                </a:lnTo>
                <a:lnTo>
                  <a:pt x="0" y="426393"/>
                </a:lnTo>
                <a:lnTo>
                  <a:pt x="0" y="279820"/>
                </a:lnTo>
                <a:cubicBezTo>
                  <a:pt x="0" y="200464"/>
                  <a:pt x="9475" y="143019"/>
                  <a:pt x="28426" y="107487"/>
                </a:cubicBezTo>
                <a:cubicBezTo>
                  <a:pt x="53299" y="60110"/>
                  <a:pt x="92681" y="24281"/>
                  <a:pt x="146572" y="0"/>
                </a:cubicBezTo>
                <a:close/>
              </a:path>
            </a:pathLst>
          </a:custGeom>
          <a:solidFill>
            <a:schemeClr val="accent1">
              <a:lumMod val="60000"/>
              <a:lumOff val="4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buSzPct val="25000"/>
            </a:pPr>
            <a:endParaRPr lang="en-US" sz="14300" dirty="0">
              <a:solidFill>
                <a:schemeClr val="accent1">
                  <a:lumMod val="60000"/>
                  <a:lumOff val="40000"/>
                </a:schemeClr>
              </a:solidFill>
              <a:cs typeface="+mn-ea"/>
              <a:sym typeface="+mn-lt"/>
            </a:endParaRPr>
          </a:p>
        </p:txBody>
      </p:sp>
      <p:sp>
        <p:nvSpPr>
          <p:cNvPr id="53" name="文本框 52">
            <a:extLst>
              <a:ext uri="{FF2B5EF4-FFF2-40B4-BE49-F238E27FC236}">
                <a16:creationId xmlns:a16="http://schemas.microsoft.com/office/drawing/2014/main" id="{30CB15F5-85BB-4D04-94E7-3D8ABA0C87CB}"/>
              </a:ext>
            </a:extLst>
          </p:cNvPr>
          <p:cNvSpPr txBox="1"/>
          <p:nvPr/>
        </p:nvSpPr>
        <p:spPr>
          <a:xfrm>
            <a:off x="9798911" y="4726987"/>
            <a:ext cx="461037" cy="426393"/>
          </a:xfrm>
          <a:custGeom>
            <a:avLst/>
            <a:gdLst/>
            <a:ahLst/>
            <a:cxnLst/>
            <a:rect l="l" t="t" r="r" b="b"/>
            <a:pathLst>
              <a:path w="461037" h="426393">
                <a:moveTo>
                  <a:pt x="289591" y="0"/>
                </a:moveTo>
                <a:lnTo>
                  <a:pt x="461037" y="0"/>
                </a:lnTo>
                <a:lnTo>
                  <a:pt x="461037" y="146573"/>
                </a:lnTo>
                <a:cubicBezTo>
                  <a:pt x="461037" y="225929"/>
                  <a:pt x="451857" y="283078"/>
                  <a:pt x="433499" y="318018"/>
                </a:cubicBezTo>
                <a:cubicBezTo>
                  <a:pt x="408034" y="365987"/>
                  <a:pt x="368356" y="402112"/>
                  <a:pt x="314464" y="426393"/>
                </a:cubicBezTo>
                <a:lnTo>
                  <a:pt x="275378" y="363322"/>
                </a:lnTo>
                <a:cubicBezTo>
                  <a:pt x="307358" y="350294"/>
                  <a:pt x="331194" y="329714"/>
                  <a:pt x="346888" y="301584"/>
                </a:cubicBezTo>
                <a:cubicBezTo>
                  <a:pt x="362582" y="273454"/>
                  <a:pt x="371317" y="234812"/>
                  <a:pt x="373093" y="185659"/>
                </a:cubicBezTo>
                <a:lnTo>
                  <a:pt x="289591" y="185659"/>
                </a:lnTo>
                <a:close/>
                <a:moveTo>
                  <a:pt x="14213" y="0"/>
                </a:moveTo>
                <a:lnTo>
                  <a:pt x="185658" y="0"/>
                </a:lnTo>
                <a:lnTo>
                  <a:pt x="185658" y="146573"/>
                </a:lnTo>
                <a:cubicBezTo>
                  <a:pt x="185658" y="225929"/>
                  <a:pt x="176479" y="283078"/>
                  <a:pt x="158120" y="318018"/>
                </a:cubicBezTo>
                <a:cubicBezTo>
                  <a:pt x="132655" y="365987"/>
                  <a:pt x="92977" y="402112"/>
                  <a:pt x="39086" y="426393"/>
                </a:cubicBezTo>
                <a:lnTo>
                  <a:pt x="0" y="363322"/>
                </a:lnTo>
                <a:cubicBezTo>
                  <a:pt x="31979" y="350294"/>
                  <a:pt x="55816" y="329714"/>
                  <a:pt x="71509" y="301584"/>
                </a:cubicBezTo>
                <a:cubicBezTo>
                  <a:pt x="87203" y="273454"/>
                  <a:pt x="95938" y="234812"/>
                  <a:pt x="97715" y="185659"/>
                </a:cubicBezTo>
                <a:lnTo>
                  <a:pt x="14213" y="185659"/>
                </a:lnTo>
                <a:close/>
              </a:path>
            </a:pathLst>
          </a:custGeom>
          <a:solidFill>
            <a:schemeClr val="accent1">
              <a:lumMod val="60000"/>
              <a:lumOff val="4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buSzPct val="25000"/>
            </a:pPr>
            <a:endParaRPr lang="en-US" sz="14300" dirty="0">
              <a:solidFill>
                <a:schemeClr val="accent1">
                  <a:lumMod val="60000"/>
                  <a:lumOff val="40000"/>
                </a:schemeClr>
              </a:solidFill>
              <a:cs typeface="+mn-ea"/>
              <a:sym typeface="+mn-lt"/>
            </a:endParaRPr>
          </a:p>
        </p:txBody>
      </p:sp>
      <p:sp>
        <p:nvSpPr>
          <p:cNvPr id="2" name="文本占位符 1">
            <a:extLst>
              <a:ext uri="{FF2B5EF4-FFF2-40B4-BE49-F238E27FC236}">
                <a16:creationId xmlns:a16="http://schemas.microsoft.com/office/drawing/2014/main" id="{FDB4F788-6874-460F-9ABE-96DCD9C09AC4}"/>
              </a:ext>
            </a:extLst>
          </p:cNvPr>
          <p:cNvSpPr>
            <a:spLocks noGrp="1"/>
          </p:cNvSpPr>
          <p:nvPr>
            <p:ph type="body" sz="quarter" idx="11"/>
          </p:nvPr>
        </p:nvSpPr>
        <p:spPr/>
        <p:txBody>
          <a:bodyPr/>
          <a:lstStyle/>
          <a:p>
            <a:r>
              <a:rPr lang="zh-CN" altLang="en-US" dirty="0">
                <a:latin typeface="+mn-lt"/>
                <a:ea typeface="+mn-ea"/>
                <a:cs typeface="+mn-ea"/>
                <a:sym typeface="+mn-lt"/>
              </a:rPr>
              <a:t>一段内容页</a:t>
            </a:r>
          </a:p>
        </p:txBody>
      </p:sp>
      <p:sp>
        <p:nvSpPr>
          <p:cNvPr id="7" name="文本占位符 6">
            <a:extLst>
              <a:ext uri="{FF2B5EF4-FFF2-40B4-BE49-F238E27FC236}">
                <a16:creationId xmlns:a16="http://schemas.microsoft.com/office/drawing/2014/main" id="{6CFBA4F4-3D7F-4C0F-9030-6564B4EF39B7}"/>
              </a:ext>
            </a:extLst>
          </p:cNvPr>
          <p:cNvSpPr>
            <a:spLocks noGrp="1"/>
          </p:cNvSpPr>
          <p:nvPr>
            <p:ph type="body" sz="quarter" idx="12"/>
          </p:nvPr>
        </p:nvSpPr>
        <p:spPr/>
        <p:txBody>
          <a:bodyPr/>
          <a:lstStyle/>
          <a:p>
            <a:r>
              <a:rPr lang="en-US" altLang="zh-CN" dirty="0">
                <a:latin typeface="+mn-lt"/>
                <a:ea typeface="+mn-ea"/>
                <a:cs typeface="+mn-ea"/>
                <a:sym typeface="+mn-lt"/>
              </a:rPr>
              <a:t>1</a:t>
            </a:r>
            <a:endParaRPr lang="zh-CN" altLang="en-US" dirty="0">
              <a:latin typeface="+mn-lt"/>
              <a:ea typeface="+mn-ea"/>
              <a:cs typeface="+mn-ea"/>
              <a:sym typeface="+mn-lt"/>
            </a:endParaRPr>
          </a:p>
        </p:txBody>
      </p:sp>
      <p:sp>
        <p:nvSpPr>
          <p:cNvPr id="9" name="文本占位符 8">
            <a:extLst>
              <a:ext uri="{FF2B5EF4-FFF2-40B4-BE49-F238E27FC236}">
                <a16:creationId xmlns:a16="http://schemas.microsoft.com/office/drawing/2014/main" id="{5231FD5C-8376-4EDD-9E5F-C6E9D245FB67}"/>
              </a:ext>
            </a:extLst>
          </p:cNvPr>
          <p:cNvSpPr>
            <a:spLocks noGrp="1"/>
          </p:cNvSpPr>
          <p:nvPr>
            <p:ph type="body" sz="quarter" idx="13"/>
          </p:nvPr>
        </p:nvSpPr>
        <p:spPr/>
        <p:txBody>
          <a:bodyPr/>
          <a:lstStyle/>
          <a:p>
            <a:r>
              <a:rPr lang="en-US" altLang="zh-CN" dirty="0">
                <a:latin typeface="+mn-lt"/>
                <a:ea typeface="+mn-ea"/>
                <a:cs typeface="+mn-ea"/>
                <a:sym typeface="+mn-lt"/>
              </a:rPr>
              <a:t>A CONTENT PAGE</a:t>
            </a:r>
            <a:endParaRPr lang="zh-CN" altLang="en-US" dirty="0">
              <a:latin typeface="+mn-lt"/>
              <a:ea typeface="+mn-ea"/>
              <a:cs typeface="+mn-ea"/>
              <a:sym typeface="+mn-lt"/>
            </a:endParaRPr>
          </a:p>
        </p:txBody>
      </p:sp>
    </p:spTree>
    <p:extLst>
      <p:ext uri="{BB962C8B-B14F-4D97-AF65-F5344CB8AC3E}">
        <p14:creationId xmlns:p14="http://schemas.microsoft.com/office/powerpoint/2010/main" val="18048270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a:extLst>
              <a:ext uri="{FF2B5EF4-FFF2-40B4-BE49-F238E27FC236}">
                <a16:creationId xmlns:a16="http://schemas.microsoft.com/office/drawing/2014/main" id="{F7E731CF-1520-421A-8B97-18F899696B66}"/>
              </a:ext>
            </a:extLst>
          </p:cNvPr>
          <p:cNvGrpSpPr/>
          <p:nvPr/>
        </p:nvGrpSpPr>
        <p:grpSpPr>
          <a:xfrm>
            <a:off x="1325600" y="1484439"/>
            <a:ext cx="9540801" cy="4625376"/>
            <a:chOff x="1627186" y="1919531"/>
            <a:chExt cx="8531302" cy="4038210"/>
          </a:xfrm>
        </p:grpSpPr>
        <p:sp>
          <p:nvSpPr>
            <p:cNvPr id="21" name="矩形 20">
              <a:extLst>
                <a:ext uri="{FF2B5EF4-FFF2-40B4-BE49-F238E27FC236}">
                  <a16:creationId xmlns:a16="http://schemas.microsoft.com/office/drawing/2014/main" id="{B79ECC03-661C-43F5-B434-8BD67A60549D}"/>
                </a:ext>
              </a:extLst>
            </p:cNvPr>
            <p:cNvSpPr/>
            <p:nvPr/>
          </p:nvSpPr>
          <p:spPr>
            <a:xfrm>
              <a:off x="1833759" y="2093832"/>
              <a:ext cx="8324729" cy="386390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25BE25"/>
                </a:solidFill>
                <a:effectLst/>
                <a:uLnTx/>
                <a:uFillTx/>
                <a:cs typeface="+mn-ea"/>
                <a:sym typeface="+mn-lt"/>
              </a:endParaRPr>
            </a:p>
          </p:txBody>
        </p:sp>
        <p:sp>
          <p:nvSpPr>
            <p:cNvPr id="22" name="矩形: 剪去单角 21">
              <a:extLst>
                <a:ext uri="{FF2B5EF4-FFF2-40B4-BE49-F238E27FC236}">
                  <a16:creationId xmlns:a16="http://schemas.microsoft.com/office/drawing/2014/main" id="{9F61F422-2A1A-4A95-B238-37B5B84AE6E9}"/>
                </a:ext>
              </a:extLst>
            </p:cNvPr>
            <p:cNvSpPr/>
            <p:nvPr/>
          </p:nvSpPr>
          <p:spPr>
            <a:xfrm flipH="1">
              <a:off x="1627187" y="1919531"/>
              <a:ext cx="8432800" cy="3945726"/>
            </a:xfrm>
            <a:prstGeom prst="snip1Rect">
              <a:avLst>
                <a:gd name="adj" fmla="val 6367"/>
              </a:avLst>
            </a:prstGeom>
            <a:solidFill>
              <a:schemeClr val="accent1">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23" name="直角三角形 22">
              <a:extLst>
                <a:ext uri="{FF2B5EF4-FFF2-40B4-BE49-F238E27FC236}">
                  <a16:creationId xmlns:a16="http://schemas.microsoft.com/office/drawing/2014/main" id="{95F0529B-DEF9-4879-9D3E-3FC2F11F329C}"/>
                </a:ext>
              </a:extLst>
            </p:cNvPr>
            <p:cNvSpPr/>
            <p:nvPr/>
          </p:nvSpPr>
          <p:spPr>
            <a:xfrm flipH="1">
              <a:off x="1627186" y="1919531"/>
              <a:ext cx="276987" cy="261144"/>
            </a:xfrm>
            <a:prstGeom prst="rtTriangl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24" name="文本框 23">
            <a:extLst>
              <a:ext uri="{FF2B5EF4-FFF2-40B4-BE49-F238E27FC236}">
                <a16:creationId xmlns:a16="http://schemas.microsoft.com/office/drawing/2014/main" id="{EAB23745-0C41-4EF1-A655-589D54A336E7}"/>
              </a:ext>
            </a:extLst>
          </p:cNvPr>
          <p:cNvSpPr txBox="1"/>
          <p:nvPr/>
        </p:nvSpPr>
        <p:spPr>
          <a:xfrm>
            <a:off x="1935156" y="1942420"/>
            <a:ext cx="8321689" cy="3731278"/>
          </a:xfrm>
          <a:prstGeom prst="rect">
            <a:avLst/>
          </a:prstGeom>
          <a:noFill/>
        </p:spPr>
        <p:txBody>
          <a:bodyPr wrap="square" rtlCol="0">
            <a:spAutoFit/>
          </a:bodyPr>
          <a:lstStyle/>
          <a:p>
            <a:pPr indent="457200">
              <a:lnSpc>
                <a:spcPct val="150000"/>
              </a:lnSpc>
            </a:pPr>
            <a:r>
              <a:rPr lang="zh-CN" altLang="en-US" sz="2000" dirty="0">
                <a:solidFill>
                  <a:schemeClr val="tx1">
                    <a:lumMod val="65000"/>
                    <a:lumOff val="35000"/>
                  </a:schemeClr>
                </a:solidFill>
                <a:cs typeface="+mn-ea"/>
                <a:sym typeface="+mn-lt"/>
              </a:rPr>
              <a:t>天津师范大学是天津市属重点院校，始建于</a:t>
            </a:r>
            <a:r>
              <a:rPr lang="en-US" altLang="zh-CN" sz="2000" dirty="0">
                <a:solidFill>
                  <a:schemeClr val="tx1">
                    <a:lumMod val="65000"/>
                    <a:lumOff val="35000"/>
                  </a:schemeClr>
                </a:solidFill>
                <a:cs typeface="+mn-ea"/>
                <a:sym typeface="+mn-lt"/>
              </a:rPr>
              <a:t>1958</a:t>
            </a:r>
            <a:r>
              <a:rPr lang="zh-CN" altLang="en-US" sz="2000" dirty="0">
                <a:solidFill>
                  <a:schemeClr val="tx1">
                    <a:lumMod val="65000"/>
                    <a:lumOff val="35000"/>
                  </a:schemeClr>
                </a:solidFill>
                <a:cs typeface="+mn-ea"/>
                <a:sym typeface="+mn-lt"/>
              </a:rPr>
              <a:t>年，原名天津师范学院，</a:t>
            </a:r>
            <a:r>
              <a:rPr lang="en-US" altLang="zh-CN" sz="2000" dirty="0">
                <a:solidFill>
                  <a:schemeClr val="tx1">
                    <a:lumMod val="65000"/>
                    <a:lumOff val="35000"/>
                  </a:schemeClr>
                </a:solidFill>
                <a:cs typeface="+mn-ea"/>
                <a:sym typeface="+mn-lt"/>
              </a:rPr>
              <a:t>1982</a:t>
            </a:r>
            <a:r>
              <a:rPr lang="zh-CN" altLang="en-US" sz="2000" dirty="0">
                <a:solidFill>
                  <a:schemeClr val="tx1">
                    <a:lumMod val="65000"/>
                    <a:lumOff val="35000"/>
                  </a:schemeClr>
                </a:solidFill>
                <a:cs typeface="+mn-ea"/>
                <a:sym typeface="+mn-lt"/>
              </a:rPr>
              <a:t>年更名为天津师范大学。</a:t>
            </a:r>
            <a:r>
              <a:rPr lang="en-US" altLang="zh-CN" sz="2000" dirty="0">
                <a:solidFill>
                  <a:schemeClr val="tx1">
                    <a:lumMod val="65000"/>
                    <a:lumOff val="35000"/>
                  </a:schemeClr>
                </a:solidFill>
                <a:cs typeface="+mn-ea"/>
                <a:sym typeface="+mn-lt"/>
              </a:rPr>
              <a:t>1999</a:t>
            </a:r>
            <a:r>
              <a:rPr lang="zh-CN" altLang="en-US" sz="2000" dirty="0">
                <a:solidFill>
                  <a:schemeClr val="tx1">
                    <a:lumMod val="65000"/>
                    <a:lumOff val="35000"/>
                  </a:schemeClr>
                </a:solidFill>
                <a:cs typeface="+mn-ea"/>
                <a:sym typeface="+mn-lt"/>
              </a:rPr>
              <a:t>年，原天津师范大学、天津师范高等专科学校、天津教育学院合并组建新天津师范大学。</a:t>
            </a:r>
            <a:endParaRPr lang="en-US" altLang="zh-CN" sz="2000" dirty="0">
              <a:solidFill>
                <a:schemeClr val="tx1">
                  <a:lumMod val="65000"/>
                  <a:lumOff val="35000"/>
                </a:schemeClr>
              </a:solidFill>
              <a:cs typeface="+mn-ea"/>
              <a:sym typeface="+mn-lt"/>
            </a:endParaRPr>
          </a:p>
          <a:p>
            <a:pPr indent="457200">
              <a:lnSpc>
                <a:spcPct val="150000"/>
              </a:lnSpc>
            </a:pPr>
            <a:r>
              <a:rPr lang="zh-CN" altLang="en-US" sz="2000" dirty="0">
                <a:solidFill>
                  <a:schemeClr val="tx1">
                    <a:lumMod val="65000"/>
                    <a:lumOff val="35000"/>
                  </a:schemeClr>
                </a:solidFill>
                <a:cs typeface="+mn-ea"/>
                <a:sym typeface="+mn-lt"/>
              </a:rPr>
              <a:t>学校现有</a:t>
            </a:r>
            <a:r>
              <a:rPr lang="en-US" altLang="zh-CN" sz="2000" dirty="0">
                <a:solidFill>
                  <a:schemeClr val="tx1">
                    <a:lumMod val="65000"/>
                    <a:lumOff val="35000"/>
                  </a:schemeClr>
                </a:solidFill>
                <a:cs typeface="+mn-ea"/>
                <a:sym typeface="+mn-lt"/>
              </a:rPr>
              <a:t>27</a:t>
            </a:r>
            <a:r>
              <a:rPr lang="zh-CN" altLang="en-US" sz="2000" dirty="0">
                <a:solidFill>
                  <a:schemeClr val="tx1">
                    <a:lumMod val="65000"/>
                    <a:lumOff val="35000"/>
                  </a:schemeClr>
                </a:solidFill>
                <a:cs typeface="+mn-ea"/>
                <a:sym typeface="+mn-lt"/>
              </a:rPr>
              <a:t>个党政职能部门，</a:t>
            </a:r>
            <a:r>
              <a:rPr lang="en-US" altLang="zh-CN" sz="2000" dirty="0">
                <a:solidFill>
                  <a:schemeClr val="tx1">
                    <a:lumMod val="65000"/>
                    <a:lumOff val="35000"/>
                  </a:schemeClr>
                </a:solidFill>
                <a:cs typeface="+mn-ea"/>
                <a:sym typeface="+mn-lt"/>
              </a:rPr>
              <a:t>2</a:t>
            </a:r>
            <a:r>
              <a:rPr lang="zh-CN" altLang="en-US" sz="2000" dirty="0">
                <a:solidFill>
                  <a:schemeClr val="tx1">
                    <a:lumMod val="65000"/>
                    <a:lumOff val="35000"/>
                  </a:schemeClr>
                </a:solidFill>
                <a:cs typeface="+mn-ea"/>
                <a:sym typeface="+mn-lt"/>
              </a:rPr>
              <a:t>个学部，</a:t>
            </a:r>
            <a:r>
              <a:rPr lang="en-US" altLang="zh-CN" sz="2000" dirty="0">
                <a:solidFill>
                  <a:schemeClr val="tx1">
                    <a:lumMod val="65000"/>
                    <a:lumOff val="35000"/>
                  </a:schemeClr>
                </a:solidFill>
                <a:cs typeface="+mn-ea"/>
                <a:sym typeface="+mn-lt"/>
              </a:rPr>
              <a:t>20</a:t>
            </a:r>
            <a:r>
              <a:rPr lang="zh-CN" altLang="en-US" sz="2000" dirty="0">
                <a:solidFill>
                  <a:schemeClr val="tx1">
                    <a:lumMod val="65000"/>
                    <a:lumOff val="35000"/>
                  </a:schemeClr>
                </a:solidFill>
                <a:cs typeface="+mn-ea"/>
                <a:sym typeface="+mn-lt"/>
              </a:rPr>
              <a:t>个学院，</a:t>
            </a:r>
            <a:r>
              <a:rPr lang="en-US" altLang="zh-CN" sz="2000" dirty="0">
                <a:solidFill>
                  <a:schemeClr val="tx1">
                    <a:lumMod val="65000"/>
                    <a:lumOff val="35000"/>
                  </a:schemeClr>
                </a:solidFill>
                <a:cs typeface="+mn-ea"/>
                <a:sym typeface="+mn-lt"/>
              </a:rPr>
              <a:t>17</a:t>
            </a:r>
            <a:r>
              <a:rPr lang="zh-CN" altLang="en-US" sz="2000" dirty="0">
                <a:solidFill>
                  <a:schemeClr val="tx1">
                    <a:lumMod val="65000"/>
                    <a:lumOff val="35000"/>
                  </a:schemeClr>
                </a:solidFill>
                <a:cs typeface="+mn-ea"/>
                <a:sym typeface="+mn-lt"/>
              </a:rPr>
              <a:t>个直属单位。现有</a:t>
            </a:r>
            <a:r>
              <a:rPr lang="en-US" altLang="zh-CN" sz="2000" dirty="0">
                <a:solidFill>
                  <a:schemeClr val="tx1">
                    <a:lumMod val="65000"/>
                    <a:lumOff val="35000"/>
                  </a:schemeClr>
                </a:solidFill>
                <a:cs typeface="+mn-ea"/>
                <a:sym typeface="+mn-lt"/>
              </a:rPr>
              <a:t>72</a:t>
            </a:r>
            <a:r>
              <a:rPr lang="zh-CN" altLang="en-US" sz="2000" dirty="0">
                <a:solidFill>
                  <a:schemeClr val="tx1">
                    <a:lumMod val="65000"/>
                    <a:lumOff val="35000"/>
                  </a:schemeClr>
                </a:solidFill>
                <a:cs typeface="+mn-ea"/>
                <a:sym typeface="+mn-lt"/>
              </a:rPr>
              <a:t>个本科专业，</a:t>
            </a:r>
            <a:r>
              <a:rPr lang="en-US" altLang="zh-CN" sz="2000" dirty="0">
                <a:solidFill>
                  <a:schemeClr val="tx1">
                    <a:lumMod val="65000"/>
                    <a:lumOff val="35000"/>
                  </a:schemeClr>
                </a:solidFill>
                <a:cs typeface="+mn-ea"/>
                <a:sym typeface="+mn-lt"/>
              </a:rPr>
              <a:t>8</a:t>
            </a:r>
            <a:r>
              <a:rPr lang="zh-CN" altLang="en-US" sz="2000" dirty="0">
                <a:solidFill>
                  <a:schemeClr val="tx1">
                    <a:lumMod val="65000"/>
                    <a:lumOff val="35000"/>
                  </a:schemeClr>
                </a:solidFill>
                <a:cs typeface="+mn-ea"/>
                <a:sym typeface="+mn-lt"/>
              </a:rPr>
              <a:t>个博士学位授权一级学科，</a:t>
            </a:r>
            <a:r>
              <a:rPr lang="en-US" altLang="zh-CN" sz="2000" dirty="0">
                <a:solidFill>
                  <a:schemeClr val="tx1">
                    <a:lumMod val="65000"/>
                    <a:lumOff val="35000"/>
                  </a:schemeClr>
                </a:solidFill>
                <a:cs typeface="+mn-ea"/>
                <a:sym typeface="+mn-lt"/>
              </a:rPr>
              <a:t>1</a:t>
            </a:r>
            <a:r>
              <a:rPr lang="zh-CN" altLang="en-US" sz="2000" dirty="0">
                <a:solidFill>
                  <a:schemeClr val="tx1">
                    <a:lumMod val="65000"/>
                    <a:lumOff val="35000"/>
                  </a:schemeClr>
                </a:solidFill>
                <a:cs typeface="+mn-ea"/>
                <a:sym typeface="+mn-lt"/>
              </a:rPr>
              <a:t>个教育专业博士学位授权点，</a:t>
            </a:r>
            <a:r>
              <a:rPr lang="en-US" altLang="zh-CN" sz="2000" dirty="0">
                <a:solidFill>
                  <a:schemeClr val="tx1">
                    <a:lumMod val="65000"/>
                    <a:lumOff val="35000"/>
                  </a:schemeClr>
                </a:solidFill>
                <a:cs typeface="+mn-ea"/>
                <a:sym typeface="+mn-lt"/>
              </a:rPr>
              <a:t>33</a:t>
            </a:r>
            <a:r>
              <a:rPr lang="zh-CN" altLang="en-US" sz="2000" dirty="0">
                <a:solidFill>
                  <a:schemeClr val="tx1">
                    <a:lumMod val="65000"/>
                    <a:lumOff val="35000"/>
                  </a:schemeClr>
                </a:solidFill>
                <a:cs typeface="+mn-ea"/>
                <a:sym typeface="+mn-lt"/>
              </a:rPr>
              <a:t>个硕士学位授权一级学科，</a:t>
            </a:r>
            <a:r>
              <a:rPr lang="en-US" altLang="zh-CN" sz="2000" dirty="0">
                <a:solidFill>
                  <a:schemeClr val="tx1">
                    <a:lumMod val="65000"/>
                    <a:lumOff val="35000"/>
                  </a:schemeClr>
                </a:solidFill>
                <a:cs typeface="+mn-ea"/>
                <a:sym typeface="+mn-lt"/>
              </a:rPr>
              <a:t>16</a:t>
            </a:r>
            <a:r>
              <a:rPr lang="zh-CN" altLang="en-US" sz="2000" dirty="0">
                <a:solidFill>
                  <a:schemeClr val="tx1">
                    <a:lumMod val="65000"/>
                    <a:lumOff val="35000"/>
                  </a:schemeClr>
                </a:solidFill>
                <a:cs typeface="+mn-ea"/>
                <a:sym typeface="+mn-lt"/>
              </a:rPr>
              <a:t>个硕士专业学位类别，涉及经济学、法学、教育学、文学、历史学、理学、工学、管理学、艺术学等</a:t>
            </a:r>
            <a:r>
              <a:rPr lang="en-US" altLang="zh-CN" sz="2000" dirty="0">
                <a:solidFill>
                  <a:schemeClr val="tx1">
                    <a:lumMod val="65000"/>
                    <a:lumOff val="35000"/>
                  </a:schemeClr>
                </a:solidFill>
                <a:cs typeface="+mn-ea"/>
                <a:sym typeface="+mn-lt"/>
              </a:rPr>
              <a:t>10</a:t>
            </a:r>
            <a:r>
              <a:rPr lang="zh-CN" altLang="en-US" sz="2000" dirty="0">
                <a:solidFill>
                  <a:schemeClr val="tx1">
                    <a:lumMod val="65000"/>
                    <a:lumOff val="35000"/>
                  </a:schemeClr>
                </a:solidFill>
                <a:cs typeface="+mn-ea"/>
                <a:sym typeface="+mn-lt"/>
              </a:rPr>
              <a:t>个学科门类。</a:t>
            </a:r>
          </a:p>
        </p:txBody>
      </p:sp>
      <p:sp>
        <p:nvSpPr>
          <p:cNvPr id="26" name="文本框 25">
            <a:extLst>
              <a:ext uri="{FF2B5EF4-FFF2-40B4-BE49-F238E27FC236}">
                <a16:creationId xmlns:a16="http://schemas.microsoft.com/office/drawing/2014/main" id="{7571CC41-FFEC-49A5-990E-E68104B70095}"/>
              </a:ext>
            </a:extLst>
          </p:cNvPr>
          <p:cNvSpPr txBox="1"/>
          <p:nvPr/>
        </p:nvSpPr>
        <p:spPr>
          <a:xfrm>
            <a:off x="4573606" y="870652"/>
            <a:ext cx="3044789" cy="523220"/>
          </a:xfrm>
          <a:prstGeom prst="rect">
            <a:avLst/>
          </a:prstGeom>
          <a:noFill/>
        </p:spPr>
        <p:txBody>
          <a:bodyPr wrap="square" rtlCol="0">
            <a:spAutoFit/>
          </a:bodyPr>
          <a:lstStyle/>
          <a:p>
            <a:pPr defTabSz="914377">
              <a:defRPr/>
            </a:pPr>
            <a:r>
              <a:rPr lang="zh-CN" altLang="en-US" sz="2800" b="1" dirty="0">
                <a:solidFill>
                  <a:schemeClr val="accent1"/>
                </a:solidFill>
                <a:cs typeface="+mn-ea"/>
                <a:sym typeface="+mn-lt"/>
              </a:rPr>
              <a:t>在此输入您的标题</a:t>
            </a:r>
          </a:p>
        </p:txBody>
      </p:sp>
      <p:sp>
        <p:nvSpPr>
          <p:cNvPr id="2" name="文本占位符 1">
            <a:extLst>
              <a:ext uri="{FF2B5EF4-FFF2-40B4-BE49-F238E27FC236}">
                <a16:creationId xmlns:a16="http://schemas.microsoft.com/office/drawing/2014/main" id="{80087997-7CBF-4C02-87F8-D4DA16283A5E}"/>
              </a:ext>
            </a:extLst>
          </p:cNvPr>
          <p:cNvSpPr>
            <a:spLocks noGrp="1"/>
          </p:cNvSpPr>
          <p:nvPr>
            <p:ph type="body" sz="quarter" idx="11"/>
          </p:nvPr>
        </p:nvSpPr>
        <p:spPr/>
        <p:txBody>
          <a:bodyPr/>
          <a:lstStyle/>
          <a:p>
            <a:r>
              <a:rPr lang="zh-CN" altLang="en-US" dirty="0">
                <a:latin typeface="+mn-lt"/>
                <a:ea typeface="+mn-ea"/>
                <a:cs typeface="+mn-ea"/>
                <a:sym typeface="+mn-lt"/>
              </a:rPr>
              <a:t>一段内容页</a:t>
            </a:r>
          </a:p>
        </p:txBody>
      </p:sp>
      <p:sp>
        <p:nvSpPr>
          <p:cNvPr id="7" name="文本占位符 6">
            <a:extLst>
              <a:ext uri="{FF2B5EF4-FFF2-40B4-BE49-F238E27FC236}">
                <a16:creationId xmlns:a16="http://schemas.microsoft.com/office/drawing/2014/main" id="{8A65975E-F7D0-41F0-A472-A56A232E1F78}"/>
              </a:ext>
            </a:extLst>
          </p:cNvPr>
          <p:cNvSpPr>
            <a:spLocks noGrp="1"/>
          </p:cNvSpPr>
          <p:nvPr>
            <p:ph type="body" sz="quarter" idx="12"/>
          </p:nvPr>
        </p:nvSpPr>
        <p:spPr/>
        <p:txBody>
          <a:bodyPr/>
          <a:lstStyle/>
          <a:p>
            <a:r>
              <a:rPr lang="en-US" altLang="zh-CN" dirty="0">
                <a:latin typeface="+mn-lt"/>
                <a:ea typeface="+mn-ea"/>
                <a:cs typeface="+mn-ea"/>
                <a:sym typeface="+mn-lt"/>
              </a:rPr>
              <a:t>1</a:t>
            </a:r>
            <a:endParaRPr lang="zh-CN" altLang="en-US" dirty="0">
              <a:latin typeface="+mn-lt"/>
              <a:ea typeface="+mn-ea"/>
              <a:cs typeface="+mn-ea"/>
              <a:sym typeface="+mn-lt"/>
            </a:endParaRPr>
          </a:p>
        </p:txBody>
      </p:sp>
      <p:sp>
        <p:nvSpPr>
          <p:cNvPr id="9" name="文本占位符 8">
            <a:extLst>
              <a:ext uri="{FF2B5EF4-FFF2-40B4-BE49-F238E27FC236}">
                <a16:creationId xmlns:a16="http://schemas.microsoft.com/office/drawing/2014/main" id="{98B78954-2692-4222-94DF-4CE7B71ECF69}"/>
              </a:ext>
            </a:extLst>
          </p:cNvPr>
          <p:cNvSpPr>
            <a:spLocks noGrp="1"/>
          </p:cNvSpPr>
          <p:nvPr>
            <p:ph type="body" sz="quarter" idx="13"/>
          </p:nvPr>
        </p:nvSpPr>
        <p:spPr/>
        <p:txBody>
          <a:bodyPr/>
          <a:lstStyle/>
          <a:p>
            <a:r>
              <a:rPr lang="en-US" altLang="zh-CN" dirty="0">
                <a:latin typeface="+mn-lt"/>
                <a:ea typeface="+mn-ea"/>
                <a:cs typeface="+mn-ea"/>
                <a:sym typeface="+mn-lt"/>
              </a:rPr>
              <a:t>A CONTENT PAGE</a:t>
            </a:r>
            <a:endParaRPr lang="zh-CN" altLang="en-US" dirty="0">
              <a:latin typeface="+mn-lt"/>
              <a:ea typeface="+mn-ea"/>
              <a:cs typeface="+mn-ea"/>
              <a:sym typeface="+mn-lt"/>
            </a:endParaRPr>
          </a:p>
        </p:txBody>
      </p:sp>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spTree>
    <p:extLst>
      <p:ext uri="{BB962C8B-B14F-4D97-AF65-F5344CB8AC3E}">
        <p14:creationId xmlns:p14="http://schemas.microsoft.com/office/powerpoint/2010/main" val="6597300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占位符 21">
            <a:extLst>
              <a:ext uri="{FF2B5EF4-FFF2-40B4-BE49-F238E27FC236}">
                <a16:creationId xmlns:a16="http://schemas.microsoft.com/office/drawing/2014/main" id="{3833DDEC-B89A-495F-AFF8-51DE38814B2F}"/>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7" r="7"/>
          <a:stretch>
            <a:fillRect/>
          </a:stretch>
        </p:blipFill>
        <p:spPr>
          <a:effectLst>
            <a:outerShdw blurRad="101600" sx="101000" sy="101000" algn="ctr" rotWithShape="0">
              <a:schemeClr val="accent1">
                <a:alpha val="20000"/>
              </a:schemeClr>
            </a:outerShdw>
          </a:effectLst>
        </p:spPr>
      </p:pic>
      <p:sp>
        <p:nvSpPr>
          <p:cNvPr id="28" name="椭圆 27">
            <a:extLst>
              <a:ext uri="{FF2B5EF4-FFF2-40B4-BE49-F238E27FC236}">
                <a16:creationId xmlns:a16="http://schemas.microsoft.com/office/drawing/2014/main" id="{F5BA243A-EE1E-4121-845C-2DD175FF4608}"/>
              </a:ext>
            </a:extLst>
          </p:cNvPr>
          <p:cNvSpPr/>
          <p:nvPr/>
        </p:nvSpPr>
        <p:spPr>
          <a:xfrm>
            <a:off x="504758" y="2115318"/>
            <a:ext cx="4356000" cy="4356000"/>
          </a:xfrm>
          <a:prstGeom prst="ellipse">
            <a:avLst/>
          </a:prstGeom>
          <a:solidFill>
            <a:schemeClr val="accent1"/>
          </a:solidFill>
          <a:ln>
            <a:noFill/>
          </a:ln>
          <a:effectLst>
            <a:outerShdw blurRad="63500" sx="101000" sy="101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cxnSp>
        <p:nvCxnSpPr>
          <p:cNvPr id="30" name="直接连接符 29">
            <a:extLst>
              <a:ext uri="{FF2B5EF4-FFF2-40B4-BE49-F238E27FC236}">
                <a16:creationId xmlns:a16="http://schemas.microsoft.com/office/drawing/2014/main" id="{0DE35FA6-590E-4556-A24C-30953D2FD76C}"/>
              </a:ext>
            </a:extLst>
          </p:cNvPr>
          <p:cNvCxnSpPr/>
          <p:nvPr/>
        </p:nvCxnSpPr>
        <p:spPr>
          <a:xfrm>
            <a:off x="914400" y="4293318"/>
            <a:ext cx="3633535" cy="0"/>
          </a:xfrm>
          <a:prstGeom prst="line">
            <a:avLst/>
          </a:prstGeom>
          <a:ln w="28575">
            <a:solidFill>
              <a:schemeClr val="bg1"/>
            </a:solidFill>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椭圆 35">
            <a:extLst>
              <a:ext uri="{FF2B5EF4-FFF2-40B4-BE49-F238E27FC236}">
                <a16:creationId xmlns:a16="http://schemas.microsoft.com/office/drawing/2014/main" id="{59D877E0-95ED-4CEA-B9D6-0D4AA8CCEFCC}"/>
              </a:ext>
            </a:extLst>
          </p:cNvPr>
          <p:cNvSpPr/>
          <p:nvPr/>
        </p:nvSpPr>
        <p:spPr>
          <a:xfrm>
            <a:off x="4468748" y="3928644"/>
            <a:ext cx="729348" cy="729348"/>
          </a:xfrm>
          <a:prstGeom prst="ellipse">
            <a:avLst/>
          </a:prstGeom>
          <a:solidFill>
            <a:schemeClr val="bg1"/>
          </a:solidFill>
          <a:ln>
            <a:noFill/>
          </a:ln>
          <a:effectLst>
            <a:outerShdw blurRad="63500" sx="101000" sy="101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37" name="组合 36">
            <a:extLst>
              <a:ext uri="{FF2B5EF4-FFF2-40B4-BE49-F238E27FC236}">
                <a16:creationId xmlns:a16="http://schemas.microsoft.com/office/drawing/2014/main" id="{71935686-9736-4CAA-B428-486DB490418C}"/>
              </a:ext>
            </a:extLst>
          </p:cNvPr>
          <p:cNvGrpSpPr/>
          <p:nvPr/>
        </p:nvGrpSpPr>
        <p:grpSpPr>
          <a:xfrm>
            <a:off x="4818515" y="4097823"/>
            <a:ext cx="210685" cy="381065"/>
            <a:chOff x="4818515" y="4231173"/>
            <a:chExt cx="210685" cy="381065"/>
          </a:xfrm>
          <a:effectLst>
            <a:outerShdw blurRad="63500" sx="101000" sy="101000" algn="ctr" rotWithShape="0">
              <a:prstClr val="black">
                <a:alpha val="40000"/>
              </a:prstClr>
            </a:outerShdw>
          </a:effectLst>
        </p:grpSpPr>
        <p:cxnSp>
          <p:nvCxnSpPr>
            <p:cNvPr id="38" name="直接连接符 37">
              <a:extLst>
                <a:ext uri="{FF2B5EF4-FFF2-40B4-BE49-F238E27FC236}">
                  <a16:creationId xmlns:a16="http://schemas.microsoft.com/office/drawing/2014/main" id="{1079632F-76E4-4DF9-BD44-33373B6C6858}"/>
                </a:ext>
              </a:extLst>
            </p:cNvPr>
            <p:cNvCxnSpPr>
              <a:cxnSpLocks/>
            </p:cNvCxnSpPr>
            <p:nvPr/>
          </p:nvCxnSpPr>
          <p:spPr>
            <a:xfrm>
              <a:off x="4833422" y="4231173"/>
              <a:ext cx="195778" cy="19549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5F247527-5011-42B2-A5E0-654419E28865}"/>
                </a:ext>
              </a:extLst>
            </p:cNvPr>
            <p:cNvCxnSpPr>
              <a:cxnSpLocks/>
            </p:cNvCxnSpPr>
            <p:nvPr/>
          </p:nvCxnSpPr>
          <p:spPr>
            <a:xfrm flipH="1">
              <a:off x="4818515" y="4416743"/>
              <a:ext cx="195778" cy="19549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6" name="multiple-users-silhouette_33308">
            <a:extLst>
              <a:ext uri="{FF2B5EF4-FFF2-40B4-BE49-F238E27FC236}">
                <a16:creationId xmlns:a16="http://schemas.microsoft.com/office/drawing/2014/main" id="{5D514289-A125-4CCD-899C-65294548BA28}"/>
              </a:ext>
            </a:extLst>
          </p:cNvPr>
          <p:cNvSpPr>
            <a:spLocks noChangeAspect="1"/>
          </p:cNvSpPr>
          <p:nvPr/>
        </p:nvSpPr>
        <p:spPr bwMode="auto">
          <a:xfrm>
            <a:off x="2147379" y="2428279"/>
            <a:ext cx="1070757" cy="997764"/>
          </a:xfrm>
          <a:custGeom>
            <a:avLst/>
            <a:gdLst>
              <a:gd name="connsiteX0" fmla="*/ 384859 w 607639"/>
              <a:gd name="connsiteY0" fmla="*/ 525779 h 566217"/>
              <a:gd name="connsiteX1" fmla="*/ 384859 w 607639"/>
              <a:gd name="connsiteY1" fmla="*/ 546043 h 566217"/>
              <a:gd name="connsiteX2" fmla="*/ 587346 w 607639"/>
              <a:gd name="connsiteY2" fmla="*/ 546043 h 566217"/>
              <a:gd name="connsiteX3" fmla="*/ 587346 w 607639"/>
              <a:gd name="connsiteY3" fmla="*/ 525779 h 566217"/>
              <a:gd name="connsiteX4" fmla="*/ 556995 w 607639"/>
              <a:gd name="connsiteY4" fmla="*/ 525779 h 566217"/>
              <a:gd name="connsiteX5" fmla="*/ 20293 w 607639"/>
              <a:gd name="connsiteY5" fmla="*/ 525779 h 566217"/>
              <a:gd name="connsiteX6" fmla="*/ 20293 w 607639"/>
              <a:gd name="connsiteY6" fmla="*/ 546043 h 566217"/>
              <a:gd name="connsiteX7" fmla="*/ 222780 w 607639"/>
              <a:gd name="connsiteY7" fmla="*/ 546043 h 566217"/>
              <a:gd name="connsiteX8" fmla="*/ 222780 w 607639"/>
              <a:gd name="connsiteY8" fmla="*/ 525779 h 566217"/>
              <a:gd name="connsiteX9" fmla="*/ 50644 w 607639"/>
              <a:gd name="connsiteY9" fmla="*/ 525779 h 566217"/>
              <a:gd name="connsiteX10" fmla="*/ 303740 w 607639"/>
              <a:gd name="connsiteY10" fmla="*/ 414501 h 566217"/>
              <a:gd name="connsiteX11" fmla="*/ 324037 w 607639"/>
              <a:gd name="connsiteY11" fmla="*/ 434765 h 566217"/>
              <a:gd name="connsiteX12" fmla="*/ 324037 w 607639"/>
              <a:gd name="connsiteY12" fmla="*/ 566217 h 566217"/>
              <a:gd name="connsiteX13" fmla="*/ 283532 w 607639"/>
              <a:gd name="connsiteY13" fmla="*/ 566217 h 566217"/>
              <a:gd name="connsiteX14" fmla="*/ 283532 w 607639"/>
              <a:gd name="connsiteY14" fmla="*/ 434765 h 566217"/>
              <a:gd name="connsiteX15" fmla="*/ 303740 w 607639"/>
              <a:gd name="connsiteY15" fmla="*/ 414501 h 566217"/>
              <a:gd name="connsiteX16" fmla="*/ 455712 w 607639"/>
              <a:gd name="connsiteY16" fmla="*/ 404481 h 566217"/>
              <a:gd name="connsiteX17" fmla="*/ 475964 w 607639"/>
              <a:gd name="connsiteY17" fmla="*/ 404481 h 566217"/>
              <a:gd name="connsiteX18" fmla="*/ 475964 w 607639"/>
              <a:gd name="connsiteY18" fmla="*/ 455006 h 566217"/>
              <a:gd name="connsiteX19" fmla="*/ 455712 w 607639"/>
              <a:gd name="connsiteY19" fmla="*/ 455006 h 566217"/>
              <a:gd name="connsiteX20" fmla="*/ 131605 w 607639"/>
              <a:gd name="connsiteY20" fmla="*/ 404481 h 566217"/>
              <a:gd name="connsiteX21" fmla="*/ 151928 w 607639"/>
              <a:gd name="connsiteY21" fmla="*/ 404481 h 566217"/>
              <a:gd name="connsiteX22" fmla="*/ 151928 w 607639"/>
              <a:gd name="connsiteY22" fmla="*/ 455006 h 566217"/>
              <a:gd name="connsiteX23" fmla="*/ 131605 w 607639"/>
              <a:gd name="connsiteY23" fmla="*/ 455006 h 566217"/>
              <a:gd name="connsiteX24" fmla="*/ 445560 w 607639"/>
              <a:gd name="connsiteY24" fmla="*/ 384203 h 566217"/>
              <a:gd name="connsiteX25" fmla="*/ 435414 w 607639"/>
              <a:gd name="connsiteY25" fmla="*/ 394334 h 566217"/>
              <a:gd name="connsiteX26" fmla="*/ 435414 w 607639"/>
              <a:gd name="connsiteY26" fmla="*/ 455035 h 566217"/>
              <a:gd name="connsiteX27" fmla="*/ 425356 w 607639"/>
              <a:gd name="connsiteY27" fmla="*/ 455035 h 566217"/>
              <a:gd name="connsiteX28" fmla="*/ 415210 w 607639"/>
              <a:gd name="connsiteY28" fmla="*/ 465078 h 566217"/>
              <a:gd name="connsiteX29" fmla="*/ 425356 w 607639"/>
              <a:gd name="connsiteY29" fmla="*/ 475210 h 566217"/>
              <a:gd name="connsiteX30" fmla="*/ 445560 w 607639"/>
              <a:gd name="connsiteY30" fmla="*/ 475210 h 566217"/>
              <a:gd name="connsiteX31" fmla="*/ 486058 w 607639"/>
              <a:gd name="connsiteY31" fmla="*/ 475210 h 566217"/>
              <a:gd name="connsiteX32" fmla="*/ 506351 w 607639"/>
              <a:gd name="connsiteY32" fmla="*/ 475210 h 566217"/>
              <a:gd name="connsiteX33" fmla="*/ 516498 w 607639"/>
              <a:gd name="connsiteY33" fmla="*/ 465078 h 566217"/>
              <a:gd name="connsiteX34" fmla="*/ 506351 w 607639"/>
              <a:gd name="connsiteY34" fmla="*/ 455035 h 566217"/>
              <a:gd name="connsiteX35" fmla="*/ 496204 w 607639"/>
              <a:gd name="connsiteY35" fmla="*/ 455035 h 566217"/>
              <a:gd name="connsiteX36" fmla="*/ 496204 w 607639"/>
              <a:gd name="connsiteY36" fmla="*/ 394334 h 566217"/>
              <a:gd name="connsiteX37" fmla="*/ 486058 w 607639"/>
              <a:gd name="connsiteY37" fmla="*/ 384203 h 566217"/>
              <a:gd name="connsiteX38" fmla="*/ 121492 w 607639"/>
              <a:gd name="connsiteY38" fmla="*/ 384203 h 566217"/>
              <a:gd name="connsiteX39" fmla="*/ 111435 w 607639"/>
              <a:gd name="connsiteY39" fmla="*/ 394334 h 566217"/>
              <a:gd name="connsiteX40" fmla="*/ 111435 w 607639"/>
              <a:gd name="connsiteY40" fmla="*/ 455035 h 566217"/>
              <a:gd name="connsiteX41" fmla="*/ 101288 w 607639"/>
              <a:gd name="connsiteY41" fmla="*/ 455035 h 566217"/>
              <a:gd name="connsiteX42" fmla="*/ 91141 w 607639"/>
              <a:gd name="connsiteY42" fmla="*/ 465078 h 566217"/>
              <a:gd name="connsiteX43" fmla="*/ 101288 w 607639"/>
              <a:gd name="connsiteY43" fmla="*/ 475210 h 566217"/>
              <a:gd name="connsiteX44" fmla="*/ 121492 w 607639"/>
              <a:gd name="connsiteY44" fmla="*/ 475210 h 566217"/>
              <a:gd name="connsiteX45" fmla="*/ 161990 w 607639"/>
              <a:gd name="connsiteY45" fmla="*/ 475210 h 566217"/>
              <a:gd name="connsiteX46" fmla="*/ 182283 w 607639"/>
              <a:gd name="connsiteY46" fmla="*/ 475210 h 566217"/>
              <a:gd name="connsiteX47" fmla="*/ 192429 w 607639"/>
              <a:gd name="connsiteY47" fmla="*/ 465078 h 566217"/>
              <a:gd name="connsiteX48" fmla="*/ 182283 w 607639"/>
              <a:gd name="connsiteY48" fmla="*/ 455035 h 566217"/>
              <a:gd name="connsiteX49" fmla="*/ 172136 w 607639"/>
              <a:gd name="connsiteY49" fmla="*/ 455035 h 566217"/>
              <a:gd name="connsiteX50" fmla="*/ 172136 w 607639"/>
              <a:gd name="connsiteY50" fmla="*/ 394334 h 566217"/>
              <a:gd name="connsiteX51" fmla="*/ 161990 w 607639"/>
              <a:gd name="connsiteY51" fmla="*/ 384203 h 566217"/>
              <a:gd name="connsiteX52" fmla="*/ 455712 w 607639"/>
              <a:gd name="connsiteY52" fmla="*/ 283038 h 566217"/>
              <a:gd name="connsiteX53" fmla="*/ 475964 w 607639"/>
              <a:gd name="connsiteY53" fmla="*/ 283038 h 566217"/>
              <a:gd name="connsiteX54" fmla="*/ 475964 w 607639"/>
              <a:gd name="connsiteY54" fmla="*/ 333633 h 566217"/>
              <a:gd name="connsiteX55" fmla="*/ 455712 w 607639"/>
              <a:gd name="connsiteY55" fmla="*/ 333633 h 566217"/>
              <a:gd name="connsiteX56" fmla="*/ 293693 w 607639"/>
              <a:gd name="connsiteY56" fmla="*/ 283038 h 566217"/>
              <a:gd name="connsiteX57" fmla="*/ 313945 w 607639"/>
              <a:gd name="connsiteY57" fmla="*/ 283038 h 566217"/>
              <a:gd name="connsiteX58" fmla="*/ 313945 w 607639"/>
              <a:gd name="connsiteY58" fmla="*/ 333633 h 566217"/>
              <a:gd name="connsiteX59" fmla="*/ 293693 w 607639"/>
              <a:gd name="connsiteY59" fmla="*/ 333633 h 566217"/>
              <a:gd name="connsiteX60" fmla="*/ 131605 w 607639"/>
              <a:gd name="connsiteY60" fmla="*/ 283038 h 566217"/>
              <a:gd name="connsiteX61" fmla="*/ 151928 w 607639"/>
              <a:gd name="connsiteY61" fmla="*/ 283038 h 566217"/>
              <a:gd name="connsiteX62" fmla="*/ 151928 w 607639"/>
              <a:gd name="connsiteY62" fmla="*/ 333633 h 566217"/>
              <a:gd name="connsiteX63" fmla="*/ 131605 w 607639"/>
              <a:gd name="connsiteY63" fmla="*/ 333633 h 566217"/>
              <a:gd name="connsiteX64" fmla="*/ 445560 w 607639"/>
              <a:gd name="connsiteY64" fmla="*/ 262890 h 566217"/>
              <a:gd name="connsiteX65" fmla="*/ 435414 w 607639"/>
              <a:gd name="connsiteY65" fmla="*/ 273021 h 566217"/>
              <a:gd name="connsiteX66" fmla="*/ 435414 w 607639"/>
              <a:gd name="connsiteY66" fmla="*/ 333633 h 566217"/>
              <a:gd name="connsiteX67" fmla="*/ 425356 w 607639"/>
              <a:gd name="connsiteY67" fmla="*/ 333633 h 566217"/>
              <a:gd name="connsiteX68" fmla="*/ 415210 w 607639"/>
              <a:gd name="connsiteY68" fmla="*/ 343765 h 566217"/>
              <a:gd name="connsiteX69" fmla="*/ 425356 w 607639"/>
              <a:gd name="connsiteY69" fmla="*/ 353897 h 566217"/>
              <a:gd name="connsiteX70" fmla="*/ 445560 w 607639"/>
              <a:gd name="connsiteY70" fmla="*/ 353897 h 566217"/>
              <a:gd name="connsiteX71" fmla="*/ 486058 w 607639"/>
              <a:gd name="connsiteY71" fmla="*/ 353897 h 566217"/>
              <a:gd name="connsiteX72" fmla="*/ 506351 w 607639"/>
              <a:gd name="connsiteY72" fmla="*/ 353897 h 566217"/>
              <a:gd name="connsiteX73" fmla="*/ 516498 w 607639"/>
              <a:gd name="connsiteY73" fmla="*/ 343765 h 566217"/>
              <a:gd name="connsiteX74" fmla="*/ 506351 w 607639"/>
              <a:gd name="connsiteY74" fmla="*/ 333633 h 566217"/>
              <a:gd name="connsiteX75" fmla="*/ 496204 w 607639"/>
              <a:gd name="connsiteY75" fmla="*/ 333633 h 566217"/>
              <a:gd name="connsiteX76" fmla="*/ 496204 w 607639"/>
              <a:gd name="connsiteY76" fmla="*/ 273021 h 566217"/>
              <a:gd name="connsiteX77" fmla="*/ 486058 w 607639"/>
              <a:gd name="connsiteY77" fmla="*/ 262890 h 566217"/>
              <a:gd name="connsiteX78" fmla="*/ 283571 w 607639"/>
              <a:gd name="connsiteY78" fmla="*/ 262890 h 566217"/>
              <a:gd name="connsiteX79" fmla="*/ 273424 w 607639"/>
              <a:gd name="connsiteY79" fmla="*/ 273021 h 566217"/>
              <a:gd name="connsiteX80" fmla="*/ 273424 w 607639"/>
              <a:gd name="connsiteY80" fmla="*/ 333633 h 566217"/>
              <a:gd name="connsiteX81" fmla="*/ 263278 w 607639"/>
              <a:gd name="connsiteY81" fmla="*/ 333633 h 566217"/>
              <a:gd name="connsiteX82" fmla="*/ 253131 w 607639"/>
              <a:gd name="connsiteY82" fmla="*/ 343765 h 566217"/>
              <a:gd name="connsiteX83" fmla="*/ 263278 w 607639"/>
              <a:gd name="connsiteY83" fmla="*/ 353897 h 566217"/>
              <a:gd name="connsiteX84" fmla="*/ 283571 w 607639"/>
              <a:gd name="connsiteY84" fmla="*/ 353897 h 566217"/>
              <a:gd name="connsiteX85" fmla="*/ 324068 w 607639"/>
              <a:gd name="connsiteY85" fmla="*/ 353897 h 566217"/>
              <a:gd name="connsiteX86" fmla="*/ 344272 w 607639"/>
              <a:gd name="connsiteY86" fmla="*/ 353897 h 566217"/>
              <a:gd name="connsiteX87" fmla="*/ 354419 w 607639"/>
              <a:gd name="connsiteY87" fmla="*/ 343765 h 566217"/>
              <a:gd name="connsiteX88" fmla="*/ 344272 w 607639"/>
              <a:gd name="connsiteY88" fmla="*/ 333633 h 566217"/>
              <a:gd name="connsiteX89" fmla="*/ 334215 w 607639"/>
              <a:gd name="connsiteY89" fmla="*/ 333633 h 566217"/>
              <a:gd name="connsiteX90" fmla="*/ 334215 w 607639"/>
              <a:gd name="connsiteY90" fmla="*/ 273021 h 566217"/>
              <a:gd name="connsiteX91" fmla="*/ 324068 w 607639"/>
              <a:gd name="connsiteY91" fmla="*/ 262890 h 566217"/>
              <a:gd name="connsiteX92" fmla="*/ 121492 w 607639"/>
              <a:gd name="connsiteY92" fmla="*/ 262890 h 566217"/>
              <a:gd name="connsiteX93" fmla="*/ 111435 w 607639"/>
              <a:gd name="connsiteY93" fmla="*/ 273021 h 566217"/>
              <a:gd name="connsiteX94" fmla="*/ 111435 w 607639"/>
              <a:gd name="connsiteY94" fmla="*/ 333633 h 566217"/>
              <a:gd name="connsiteX95" fmla="*/ 101288 w 607639"/>
              <a:gd name="connsiteY95" fmla="*/ 333633 h 566217"/>
              <a:gd name="connsiteX96" fmla="*/ 91141 w 607639"/>
              <a:gd name="connsiteY96" fmla="*/ 343765 h 566217"/>
              <a:gd name="connsiteX97" fmla="*/ 101288 w 607639"/>
              <a:gd name="connsiteY97" fmla="*/ 353897 h 566217"/>
              <a:gd name="connsiteX98" fmla="*/ 121492 w 607639"/>
              <a:gd name="connsiteY98" fmla="*/ 353897 h 566217"/>
              <a:gd name="connsiteX99" fmla="*/ 161990 w 607639"/>
              <a:gd name="connsiteY99" fmla="*/ 353897 h 566217"/>
              <a:gd name="connsiteX100" fmla="*/ 182283 w 607639"/>
              <a:gd name="connsiteY100" fmla="*/ 353897 h 566217"/>
              <a:gd name="connsiteX101" fmla="*/ 192429 w 607639"/>
              <a:gd name="connsiteY101" fmla="*/ 343765 h 566217"/>
              <a:gd name="connsiteX102" fmla="*/ 182283 w 607639"/>
              <a:gd name="connsiteY102" fmla="*/ 333633 h 566217"/>
              <a:gd name="connsiteX103" fmla="*/ 172136 w 607639"/>
              <a:gd name="connsiteY103" fmla="*/ 333633 h 566217"/>
              <a:gd name="connsiteX104" fmla="*/ 172136 w 607639"/>
              <a:gd name="connsiteY104" fmla="*/ 273021 h 566217"/>
              <a:gd name="connsiteX105" fmla="*/ 161990 w 607639"/>
              <a:gd name="connsiteY105" fmla="*/ 262890 h 566217"/>
              <a:gd name="connsiteX106" fmla="*/ 425356 w 607639"/>
              <a:gd name="connsiteY106" fmla="*/ 192057 h 566217"/>
              <a:gd name="connsiteX107" fmla="*/ 425356 w 607639"/>
              <a:gd name="connsiteY107" fmla="*/ 212320 h 566217"/>
              <a:gd name="connsiteX108" fmla="*/ 526555 w 607639"/>
              <a:gd name="connsiteY108" fmla="*/ 212320 h 566217"/>
              <a:gd name="connsiteX109" fmla="*/ 526555 w 607639"/>
              <a:gd name="connsiteY109" fmla="*/ 192057 h 566217"/>
              <a:gd name="connsiteX110" fmla="*/ 80995 w 607639"/>
              <a:gd name="connsiteY110" fmla="*/ 192057 h 566217"/>
              <a:gd name="connsiteX111" fmla="*/ 80995 w 607639"/>
              <a:gd name="connsiteY111" fmla="*/ 212320 h 566217"/>
              <a:gd name="connsiteX112" fmla="*/ 182283 w 607639"/>
              <a:gd name="connsiteY112" fmla="*/ 212320 h 566217"/>
              <a:gd name="connsiteX113" fmla="*/ 182283 w 607639"/>
              <a:gd name="connsiteY113" fmla="*/ 192057 h 566217"/>
              <a:gd name="connsiteX114" fmla="*/ 303775 w 607639"/>
              <a:gd name="connsiteY114" fmla="*/ 0 h 566217"/>
              <a:gd name="connsiteX115" fmla="*/ 384859 w 607639"/>
              <a:gd name="connsiteY115" fmla="*/ 0 h 566217"/>
              <a:gd name="connsiteX116" fmla="*/ 394916 w 607639"/>
              <a:gd name="connsiteY116" fmla="*/ 10043 h 566217"/>
              <a:gd name="connsiteX117" fmla="*/ 394916 w 607639"/>
              <a:gd name="connsiteY117" fmla="*/ 70744 h 566217"/>
              <a:gd name="connsiteX118" fmla="*/ 384859 w 607639"/>
              <a:gd name="connsiteY118" fmla="*/ 80875 h 566217"/>
              <a:gd name="connsiteX119" fmla="*/ 313922 w 607639"/>
              <a:gd name="connsiteY119" fmla="*/ 80875 h 566217"/>
              <a:gd name="connsiteX120" fmla="*/ 313922 w 607639"/>
              <a:gd name="connsiteY120" fmla="*/ 117225 h 566217"/>
              <a:gd name="connsiteX121" fmla="*/ 381744 w 607639"/>
              <a:gd name="connsiteY121" fmla="*/ 173927 h 566217"/>
              <a:gd name="connsiteX122" fmla="*/ 384859 w 607639"/>
              <a:gd name="connsiteY122" fmla="*/ 182014 h 566217"/>
              <a:gd name="connsiteX123" fmla="*/ 384859 w 607639"/>
              <a:gd name="connsiteY123" fmla="*/ 212320 h 566217"/>
              <a:gd name="connsiteX124" fmla="*/ 405063 w 607639"/>
              <a:gd name="connsiteY124" fmla="*/ 212320 h 566217"/>
              <a:gd name="connsiteX125" fmla="*/ 405063 w 607639"/>
              <a:gd name="connsiteY125" fmla="*/ 182014 h 566217"/>
              <a:gd name="connsiteX126" fmla="*/ 415210 w 607639"/>
              <a:gd name="connsiteY126" fmla="*/ 171883 h 566217"/>
              <a:gd name="connsiteX127" fmla="*/ 536702 w 607639"/>
              <a:gd name="connsiteY127" fmla="*/ 171883 h 566217"/>
              <a:gd name="connsiteX128" fmla="*/ 546848 w 607639"/>
              <a:gd name="connsiteY128" fmla="*/ 182014 h 566217"/>
              <a:gd name="connsiteX129" fmla="*/ 546848 w 607639"/>
              <a:gd name="connsiteY129" fmla="*/ 212320 h 566217"/>
              <a:gd name="connsiteX130" fmla="*/ 556995 w 607639"/>
              <a:gd name="connsiteY130" fmla="*/ 212320 h 566217"/>
              <a:gd name="connsiteX131" fmla="*/ 567142 w 607639"/>
              <a:gd name="connsiteY131" fmla="*/ 222452 h 566217"/>
              <a:gd name="connsiteX132" fmla="*/ 567142 w 607639"/>
              <a:gd name="connsiteY132" fmla="*/ 505516 h 566217"/>
              <a:gd name="connsiteX133" fmla="*/ 597492 w 607639"/>
              <a:gd name="connsiteY133" fmla="*/ 505516 h 566217"/>
              <a:gd name="connsiteX134" fmla="*/ 607639 w 607639"/>
              <a:gd name="connsiteY134" fmla="*/ 515648 h 566217"/>
              <a:gd name="connsiteX135" fmla="*/ 607639 w 607639"/>
              <a:gd name="connsiteY135" fmla="*/ 556085 h 566217"/>
              <a:gd name="connsiteX136" fmla="*/ 597492 w 607639"/>
              <a:gd name="connsiteY136" fmla="*/ 566217 h 566217"/>
              <a:gd name="connsiteX137" fmla="*/ 374712 w 607639"/>
              <a:gd name="connsiteY137" fmla="*/ 566217 h 566217"/>
              <a:gd name="connsiteX138" fmla="*/ 344272 w 607639"/>
              <a:gd name="connsiteY138" fmla="*/ 566217 h 566217"/>
              <a:gd name="connsiteX139" fmla="*/ 344272 w 607639"/>
              <a:gd name="connsiteY139" fmla="*/ 434772 h 566217"/>
              <a:gd name="connsiteX140" fmla="*/ 303775 w 607639"/>
              <a:gd name="connsiteY140" fmla="*/ 394334 h 566217"/>
              <a:gd name="connsiteX141" fmla="*/ 263278 w 607639"/>
              <a:gd name="connsiteY141" fmla="*/ 434772 h 566217"/>
              <a:gd name="connsiteX142" fmla="*/ 263278 w 607639"/>
              <a:gd name="connsiteY142" fmla="*/ 566217 h 566217"/>
              <a:gd name="connsiteX143" fmla="*/ 232927 w 607639"/>
              <a:gd name="connsiteY143" fmla="*/ 566217 h 566217"/>
              <a:gd name="connsiteX144" fmla="*/ 10147 w 607639"/>
              <a:gd name="connsiteY144" fmla="*/ 566217 h 566217"/>
              <a:gd name="connsiteX145" fmla="*/ 0 w 607639"/>
              <a:gd name="connsiteY145" fmla="*/ 556085 h 566217"/>
              <a:gd name="connsiteX146" fmla="*/ 0 w 607639"/>
              <a:gd name="connsiteY146" fmla="*/ 515648 h 566217"/>
              <a:gd name="connsiteX147" fmla="*/ 10147 w 607639"/>
              <a:gd name="connsiteY147" fmla="*/ 505516 h 566217"/>
              <a:gd name="connsiteX148" fmla="*/ 40497 w 607639"/>
              <a:gd name="connsiteY148" fmla="*/ 505516 h 566217"/>
              <a:gd name="connsiteX149" fmla="*/ 40497 w 607639"/>
              <a:gd name="connsiteY149" fmla="*/ 222452 h 566217"/>
              <a:gd name="connsiteX150" fmla="*/ 50644 w 607639"/>
              <a:gd name="connsiteY150" fmla="*/ 212320 h 566217"/>
              <a:gd name="connsiteX151" fmla="*/ 60791 w 607639"/>
              <a:gd name="connsiteY151" fmla="*/ 212320 h 566217"/>
              <a:gd name="connsiteX152" fmla="*/ 60791 w 607639"/>
              <a:gd name="connsiteY152" fmla="*/ 182014 h 566217"/>
              <a:gd name="connsiteX153" fmla="*/ 70848 w 607639"/>
              <a:gd name="connsiteY153" fmla="*/ 171883 h 566217"/>
              <a:gd name="connsiteX154" fmla="*/ 192429 w 607639"/>
              <a:gd name="connsiteY154" fmla="*/ 171883 h 566217"/>
              <a:gd name="connsiteX155" fmla="*/ 202576 w 607639"/>
              <a:gd name="connsiteY155" fmla="*/ 182014 h 566217"/>
              <a:gd name="connsiteX156" fmla="*/ 202576 w 607639"/>
              <a:gd name="connsiteY156" fmla="*/ 212320 h 566217"/>
              <a:gd name="connsiteX157" fmla="*/ 222780 w 607639"/>
              <a:gd name="connsiteY157" fmla="*/ 212320 h 566217"/>
              <a:gd name="connsiteX158" fmla="*/ 222780 w 607639"/>
              <a:gd name="connsiteY158" fmla="*/ 182014 h 566217"/>
              <a:gd name="connsiteX159" fmla="*/ 225806 w 607639"/>
              <a:gd name="connsiteY159" fmla="*/ 173927 h 566217"/>
              <a:gd name="connsiteX160" fmla="*/ 293717 w 607639"/>
              <a:gd name="connsiteY160" fmla="*/ 116247 h 566217"/>
              <a:gd name="connsiteX161" fmla="*/ 293717 w 607639"/>
              <a:gd name="connsiteY161" fmla="*/ 70744 h 566217"/>
              <a:gd name="connsiteX162" fmla="*/ 293717 w 607639"/>
              <a:gd name="connsiteY162" fmla="*/ 10043 h 566217"/>
              <a:gd name="connsiteX163" fmla="*/ 303775 w 607639"/>
              <a:gd name="connsiteY163" fmla="*/ 0 h 56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Lst>
            <a:rect l="l" t="t" r="r" b="b"/>
            <a:pathLst>
              <a:path w="607639" h="566217">
                <a:moveTo>
                  <a:pt x="384859" y="525779"/>
                </a:moveTo>
                <a:lnTo>
                  <a:pt x="384859" y="546043"/>
                </a:lnTo>
                <a:lnTo>
                  <a:pt x="587346" y="546043"/>
                </a:lnTo>
                <a:lnTo>
                  <a:pt x="587346" y="525779"/>
                </a:lnTo>
                <a:lnTo>
                  <a:pt x="556995" y="525779"/>
                </a:lnTo>
                <a:close/>
                <a:moveTo>
                  <a:pt x="20293" y="525779"/>
                </a:moveTo>
                <a:lnTo>
                  <a:pt x="20293" y="546043"/>
                </a:lnTo>
                <a:lnTo>
                  <a:pt x="222780" y="546043"/>
                </a:lnTo>
                <a:lnTo>
                  <a:pt x="222780" y="525779"/>
                </a:lnTo>
                <a:lnTo>
                  <a:pt x="50644" y="525779"/>
                </a:lnTo>
                <a:close/>
                <a:moveTo>
                  <a:pt x="303740" y="414501"/>
                </a:moveTo>
                <a:cubicBezTo>
                  <a:pt x="314868" y="414501"/>
                  <a:pt x="324037" y="423656"/>
                  <a:pt x="324037" y="434765"/>
                </a:cubicBezTo>
                <a:lnTo>
                  <a:pt x="324037" y="566217"/>
                </a:lnTo>
                <a:lnTo>
                  <a:pt x="283532" y="566217"/>
                </a:lnTo>
                <a:lnTo>
                  <a:pt x="283532" y="434765"/>
                </a:lnTo>
                <a:cubicBezTo>
                  <a:pt x="283532" y="423656"/>
                  <a:pt x="292612" y="414501"/>
                  <a:pt x="303740" y="414501"/>
                </a:cubicBezTo>
                <a:close/>
                <a:moveTo>
                  <a:pt x="455712" y="404481"/>
                </a:moveTo>
                <a:lnTo>
                  <a:pt x="475964" y="404481"/>
                </a:lnTo>
                <a:lnTo>
                  <a:pt x="475964" y="455006"/>
                </a:lnTo>
                <a:lnTo>
                  <a:pt x="455712" y="455006"/>
                </a:lnTo>
                <a:close/>
                <a:moveTo>
                  <a:pt x="131605" y="404481"/>
                </a:moveTo>
                <a:lnTo>
                  <a:pt x="151928" y="404481"/>
                </a:lnTo>
                <a:lnTo>
                  <a:pt x="151928" y="455006"/>
                </a:lnTo>
                <a:lnTo>
                  <a:pt x="131605" y="455006"/>
                </a:lnTo>
                <a:close/>
                <a:moveTo>
                  <a:pt x="445560" y="384203"/>
                </a:moveTo>
                <a:cubicBezTo>
                  <a:pt x="439508" y="384203"/>
                  <a:pt x="435414" y="388291"/>
                  <a:pt x="435414" y="394334"/>
                </a:cubicBezTo>
                <a:lnTo>
                  <a:pt x="435414" y="455035"/>
                </a:lnTo>
                <a:lnTo>
                  <a:pt x="425356" y="455035"/>
                </a:lnTo>
                <a:cubicBezTo>
                  <a:pt x="419215" y="455035"/>
                  <a:pt x="415210" y="459035"/>
                  <a:pt x="415210" y="465078"/>
                </a:cubicBezTo>
                <a:cubicBezTo>
                  <a:pt x="415210" y="471211"/>
                  <a:pt x="419215" y="475210"/>
                  <a:pt x="425356" y="475210"/>
                </a:cubicBezTo>
                <a:lnTo>
                  <a:pt x="445560" y="475210"/>
                </a:lnTo>
                <a:lnTo>
                  <a:pt x="486058" y="475210"/>
                </a:lnTo>
                <a:lnTo>
                  <a:pt x="506351" y="475210"/>
                </a:lnTo>
                <a:cubicBezTo>
                  <a:pt x="512403" y="475210"/>
                  <a:pt x="516498" y="471211"/>
                  <a:pt x="516498" y="465078"/>
                </a:cubicBezTo>
                <a:cubicBezTo>
                  <a:pt x="516498" y="459035"/>
                  <a:pt x="512403" y="455035"/>
                  <a:pt x="506351" y="455035"/>
                </a:cubicBezTo>
                <a:lnTo>
                  <a:pt x="496204" y="455035"/>
                </a:lnTo>
                <a:lnTo>
                  <a:pt x="496204" y="394334"/>
                </a:lnTo>
                <a:cubicBezTo>
                  <a:pt x="496204" y="388291"/>
                  <a:pt x="492199" y="384203"/>
                  <a:pt x="486058" y="384203"/>
                </a:cubicBezTo>
                <a:close/>
                <a:moveTo>
                  <a:pt x="121492" y="384203"/>
                </a:moveTo>
                <a:cubicBezTo>
                  <a:pt x="115440" y="384203"/>
                  <a:pt x="111435" y="388291"/>
                  <a:pt x="111435" y="394334"/>
                </a:cubicBezTo>
                <a:lnTo>
                  <a:pt x="111435" y="455035"/>
                </a:lnTo>
                <a:lnTo>
                  <a:pt x="101288" y="455035"/>
                </a:lnTo>
                <a:cubicBezTo>
                  <a:pt x="95236" y="455035"/>
                  <a:pt x="91141" y="459035"/>
                  <a:pt x="91141" y="465078"/>
                </a:cubicBezTo>
                <a:cubicBezTo>
                  <a:pt x="91141" y="471211"/>
                  <a:pt x="95236" y="475210"/>
                  <a:pt x="101288" y="475210"/>
                </a:cubicBezTo>
                <a:lnTo>
                  <a:pt x="121492" y="475210"/>
                </a:lnTo>
                <a:lnTo>
                  <a:pt x="161990" y="475210"/>
                </a:lnTo>
                <a:lnTo>
                  <a:pt x="182283" y="475210"/>
                </a:lnTo>
                <a:cubicBezTo>
                  <a:pt x="188335" y="475210"/>
                  <a:pt x="192429" y="471211"/>
                  <a:pt x="192429" y="465078"/>
                </a:cubicBezTo>
                <a:cubicBezTo>
                  <a:pt x="192429" y="459035"/>
                  <a:pt x="188335" y="455035"/>
                  <a:pt x="182283" y="455035"/>
                </a:cubicBezTo>
                <a:lnTo>
                  <a:pt x="172136" y="455035"/>
                </a:lnTo>
                <a:lnTo>
                  <a:pt x="172136" y="394334"/>
                </a:lnTo>
                <a:cubicBezTo>
                  <a:pt x="172136" y="388291"/>
                  <a:pt x="168131" y="384203"/>
                  <a:pt x="161990" y="384203"/>
                </a:cubicBezTo>
                <a:close/>
                <a:moveTo>
                  <a:pt x="455712" y="283038"/>
                </a:moveTo>
                <a:lnTo>
                  <a:pt x="475964" y="283038"/>
                </a:lnTo>
                <a:lnTo>
                  <a:pt x="475964" y="333633"/>
                </a:lnTo>
                <a:lnTo>
                  <a:pt x="455712" y="333633"/>
                </a:lnTo>
                <a:close/>
                <a:moveTo>
                  <a:pt x="293693" y="283038"/>
                </a:moveTo>
                <a:lnTo>
                  <a:pt x="313945" y="283038"/>
                </a:lnTo>
                <a:lnTo>
                  <a:pt x="313945" y="333633"/>
                </a:lnTo>
                <a:lnTo>
                  <a:pt x="293693" y="333633"/>
                </a:lnTo>
                <a:close/>
                <a:moveTo>
                  <a:pt x="131605" y="283038"/>
                </a:moveTo>
                <a:lnTo>
                  <a:pt x="151928" y="283038"/>
                </a:lnTo>
                <a:lnTo>
                  <a:pt x="151928" y="333633"/>
                </a:lnTo>
                <a:lnTo>
                  <a:pt x="131605" y="333633"/>
                </a:lnTo>
                <a:close/>
                <a:moveTo>
                  <a:pt x="445560" y="262890"/>
                </a:moveTo>
                <a:cubicBezTo>
                  <a:pt x="439508" y="262890"/>
                  <a:pt x="435414" y="266889"/>
                  <a:pt x="435414" y="273021"/>
                </a:cubicBezTo>
                <a:lnTo>
                  <a:pt x="435414" y="333633"/>
                </a:lnTo>
                <a:lnTo>
                  <a:pt x="425356" y="333633"/>
                </a:lnTo>
                <a:cubicBezTo>
                  <a:pt x="419215" y="333633"/>
                  <a:pt x="415210" y="337722"/>
                  <a:pt x="415210" y="343765"/>
                </a:cubicBezTo>
                <a:cubicBezTo>
                  <a:pt x="415210" y="349809"/>
                  <a:pt x="419215" y="353897"/>
                  <a:pt x="425356" y="353897"/>
                </a:cubicBezTo>
                <a:lnTo>
                  <a:pt x="445560" y="353897"/>
                </a:lnTo>
                <a:lnTo>
                  <a:pt x="486058" y="353897"/>
                </a:lnTo>
                <a:lnTo>
                  <a:pt x="506351" y="353897"/>
                </a:lnTo>
                <a:cubicBezTo>
                  <a:pt x="512403" y="353897"/>
                  <a:pt x="516498" y="349809"/>
                  <a:pt x="516498" y="343765"/>
                </a:cubicBezTo>
                <a:cubicBezTo>
                  <a:pt x="516498" y="337722"/>
                  <a:pt x="512403" y="333633"/>
                  <a:pt x="506351" y="333633"/>
                </a:cubicBezTo>
                <a:lnTo>
                  <a:pt x="496204" y="333633"/>
                </a:lnTo>
                <a:lnTo>
                  <a:pt x="496204" y="273021"/>
                </a:lnTo>
                <a:cubicBezTo>
                  <a:pt x="496204" y="266889"/>
                  <a:pt x="492199" y="262890"/>
                  <a:pt x="486058" y="262890"/>
                </a:cubicBezTo>
                <a:close/>
                <a:moveTo>
                  <a:pt x="283571" y="262890"/>
                </a:moveTo>
                <a:cubicBezTo>
                  <a:pt x="277429" y="262890"/>
                  <a:pt x="273424" y="266889"/>
                  <a:pt x="273424" y="273021"/>
                </a:cubicBezTo>
                <a:lnTo>
                  <a:pt x="273424" y="333633"/>
                </a:lnTo>
                <a:lnTo>
                  <a:pt x="263278" y="333633"/>
                </a:lnTo>
                <a:cubicBezTo>
                  <a:pt x="257225" y="333633"/>
                  <a:pt x="253131" y="337722"/>
                  <a:pt x="253131" y="343765"/>
                </a:cubicBezTo>
                <a:cubicBezTo>
                  <a:pt x="253131" y="349809"/>
                  <a:pt x="257225" y="353897"/>
                  <a:pt x="263278" y="353897"/>
                </a:cubicBezTo>
                <a:lnTo>
                  <a:pt x="283571" y="353897"/>
                </a:lnTo>
                <a:lnTo>
                  <a:pt x="324068" y="353897"/>
                </a:lnTo>
                <a:lnTo>
                  <a:pt x="344272" y="353897"/>
                </a:lnTo>
                <a:cubicBezTo>
                  <a:pt x="350414" y="353897"/>
                  <a:pt x="354419" y="349809"/>
                  <a:pt x="354419" y="343765"/>
                </a:cubicBezTo>
                <a:cubicBezTo>
                  <a:pt x="354419" y="337722"/>
                  <a:pt x="350414" y="333633"/>
                  <a:pt x="344272" y="333633"/>
                </a:cubicBezTo>
                <a:lnTo>
                  <a:pt x="334215" y="333633"/>
                </a:lnTo>
                <a:lnTo>
                  <a:pt x="334215" y="273021"/>
                </a:lnTo>
                <a:cubicBezTo>
                  <a:pt x="334215" y="266889"/>
                  <a:pt x="330121" y="262890"/>
                  <a:pt x="324068" y="262890"/>
                </a:cubicBezTo>
                <a:close/>
                <a:moveTo>
                  <a:pt x="121492" y="262890"/>
                </a:moveTo>
                <a:cubicBezTo>
                  <a:pt x="115440" y="262890"/>
                  <a:pt x="111435" y="266889"/>
                  <a:pt x="111435" y="273021"/>
                </a:cubicBezTo>
                <a:lnTo>
                  <a:pt x="111435" y="333633"/>
                </a:lnTo>
                <a:lnTo>
                  <a:pt x="101288" y="333633"/>
                </a:lnTo>
                <a:cubicBezTo>
                  <a:pt x="95236" y="333633"/>
                  <a:pt x="91141" y="337722"/>
                  <a:pt x="91141" y="343765"/>
                </a:cubicBezTo>
                <a:cubicBezTo>
                  <a:pt x="91141" y="349809"/>
                  <a:pt x="95236" y="353897"/>
                  <a:pt x="101288" y="353897"/>
                </a:cubicBezTo>
                <a:lnTo>
                  <a:pt x="121492" y="353897"/>
                </a:lnTo>
                <a:lnTo>
                  <a:pt x="161990" y="353897"/>
                </a:lnTo>
                <a:lnTo>
                  <a:pt x="182283" y="353897"/>
                </a:lnTo>
                <a:cubicBezTo>
                  <a:pt x="188335" y="353897"/>
                  <a:pt x="192429" y="349809"/>
                  <a:pt x="192429" y="343765"/>
                </a:cubicBezTo>
                <a:cubicBezTo>
                  <a:pt x="192429" y="338699"/>
                  <a:pt x="188335" y="333633"/>
                  <a:pt x="182283" y="333633"/>
                </a:cubicBezTo>
                <a:lnTo>
                  <a:pt x="172136" y="333633"/>
                </a:lnTo>
                <a:lnTo>
                  <a:pt x="172136" y="273021"/>
                </a:lnTo>
                <a:cubicBezTo>
                  <a:pt x="172136" y="266889"/>
                  <a:pt x="168131" y="262890"/>
                  <a:pt x="161990" y="262890"/>
                </a:cubicBezTo>
                <a:close/>
                <a:moveTo>
                  <a:pt x="425356" y="192057"/>
                </a:moveTo>
                <a:lnTo>
                  <a:pt x="425356" y="212320"/>
                </a:lnTo>
                <a:lnTo>
                  <a:pt x="526555" y="212320"/>
                </a:lnTo>
                <a:lnTo>
                  <a:pt x="526555" y="192057"/>
                </a:lnTo>
                <a:close/>
                <a:moveTo>
                  <a:pt x="80995" y="192057"/>
                </a:moveTo>
                <a:lnTo>
                  <a:pt x="80995" y="212320"/>
                </a:lnTo>
                <a:lnTo>
                  <a:pt x="182283" y="212320"/>
                </a:lnTo>
                <a:lnTo>
                  <a:pt x="182283" y="192057"/>
                </a:lnTo>
                <a:close/>
                <a:moveTo>
                  <a:pt x="303775" y="0"/>
                </a:moveTo>
                <a:lnTo>
                  <a:pt x="384859" y="0"/>
                </a:lnTo>
                <a:cubicBezTo>
                  <a:pt x="390911" y="0"/>
                  <a:pt x="394916" y="3999"/>
                  <a:pt x="394916" y="10043"/>
                </a:cubicBezTo>
                <a:lnTo>
                  <a:pt x="394916" y="70744"/>
                </a:lnTo>
                <a:cubicBezTo>
                  <a:pt x="394916" y="76787"/>
                  <a:pt x="390911" y="80875"/>
                  <a:pt x="384859" y="80875"/>
                </a:cubicBezTo>
                <a:lnTo>
                  <a:pt x="313922" y="80875"/>
                </a:lnTo>
                <a:lnTo>
                  <a:pt x="313922" y="117225"/>
                </a:lnTo>
                <a:lnTo>
                  <a:pt x="381744" y="173927"/>
                </a:lnTo>
                <a:cubicBezTo>
                  <a:pt x="383791" y="175882"/>
                  <a:pt x="384859" y="178904"/>
                  <a:pt x="384859" y="182014"/>
                </a:cubicBezTo>
                <a:lnTo>
                  <a:pt x="384859" y="212320"/>
                </a:lnTo>
                <a:lnTo>
                  <a:pt x="405063" y="212320"/>
                </a:lnTo>
                <a:lnTo>
                  <a:pt x="405063" y="182014"/>
                </a:lnTo>
                <a:cubicBezTo>
                  <a:pt x="405063" y="175882"/>
                  <a:pt x="409157" y="171883"/>
                  <a:pt x="415210" y="171883"/>
                </a:cubicBezTo>
                <a:lnTo>
                  <a:pt x="536702" y="171883"/>
                </a:lnTo>
                <a:cubicBezTo>
                  <a:pt x="542754" y="171883"/>
                  <a:pt x="546848" y="175882"/>
                  <a:pt x="546848" y="182014"/>
                </a:cubicBezTo>
                <a:lnTo>
                  <a:pt x="546848" y="212320"/>
                </a:lnTo>
                <a:lnTo>
                  <a:pt x="556995" y="212320"/>
                </a:lnTo>
                <a:cubicBezTo>
                  <a:pt x="563047" y="212320"/>
                  <a:pt x="567142" y="216320"/>
                  <a:pt x="567142" y="222452"/>
                </a:cubicBezTo>
                <a:lnTo>
                  <a:pt x="567142" y="505516"/>
                </a:lnTo>
                <a:lnTo>
                  <a:pt x="597492" y="505516"/>
                </a:lnTo>
                <a:cubicBezTo>
                  <a:pt x="603545" y="505516"/>
                  <a:pt x="607639" y="510582"/>
                  <a:pt x="607639" y="515648"/>
                </a:cubicBezTo>
                <a:lnTo>
                  <a:pt x="607639" y="556085"/>
                </a:lnTo>
                <a:cubicBezTo>
                  <a:pt x="607639" y="562218"/>
                  <a:pt x="603545" y="566217"/>
                  <a:pt x="597492" y="566217"/>
                </a:cubicBezTo>
                <a:lnTo>
                  <a:pt x="374712" y="566217"/>
                </a:lnTo>
                <a:lnTo>
                  <a:pt x="344272" y="566217"/>
                </a:lnTo>
                <a:lnTo>
                  <a:pt x="344272" y="434772"/>
                </a:lnTo>
                <a:cubicBezTo>
                  <a:pt x="344272" y="412554"/>
                  <a:pt x="326115" y="394334"/>
                  <a:pt x="303775" y="394334"/>
                </a:cubicBezTo>
                <a:cubicBezTo>
                  <a:pt x="281524" y="394334"/>
                  <a:pt x="263278" y="412554"/>
                  <a:pt x="263278" y="434772"/>
                </a:cubicBezTo>
                <a:lnTo>
                  <a:pt x="263278" y="566217"/>
                </a:lnTo>
                <a:lnTo>
                  <a:pt x="232927" y="566217"/>
                </a:lnTo>
                <a:lnTo>
                  <a:pt x="10147" y="566217"/>
                </a:lnTo>
                <a:cubicBezTo>
                  <a:pt x="4094" y="566217"/>
                  <a:pt x="0" y="562218"/>
                  <a:pt x="0" y="556085"/>
                </a:cubicBezTo>
                <a:lnTo>
                  <a:pt x="0" y="515648"/>
                </a:lnTo>
                <a:cubicBezTo>
                  <a:pt x="0" y="509604"/>
                  <a:pt x="4094" y="505516"/>
                  <a:pt x="10147" y="505516"/>
                </a:cubicBezTo>
                <a:lnTo>
                  <a:pt x="40497" y="505516"/>
                </a:lnTo>
                <a:lnTo>
                  <a:pt x="40497" y="222452"/>
                </a:lnTo>
                <a:cubicBezTo>
                  <a:pt x="40497" y="216320"/>
                  <a:pt x="44592" y="212320"/>
                  <a:pt x="50644" y="212320"/>
                </a:cubicBezTo>
                <a:lnTo>
                  <a:pt x="60791" y="212320"/>
                </a:lnTo>
                <a:lnTo>
                  <a:pt x="60791" y="182014"/>
                </a:lnTo>
                <a:cubicBezTo>
                  <a:pt x="60791" y="175882"/>
                  <a:pt x="64796" y="171883"/>
                  <a:pt x="70848" y="171883"/>
                </a:cubicBezTo>
                <a:lnTo>
                  <a:pt x="192429" y="171883"/>
                </a:lnTo>
                <a:cubicBezTo>
                  <a:pt x="198482" y="171883"/>
                  <a:pt x="202576" y="175882"/>
                  <a:pt x="202576" y="182014"/>
                </a:cubicBezTo>
                <a:lnTo>
                  <a:pt x="202576" y="212320"/>
                </a:lnTo>
                <a:lnTo>
                  <a:pt x="222780" y="212320"/>
                </a:lnTo>
                <a:lnTo>
                  <a:pt x="222780" y="182014"/>
                </a:lnTo>
                <a:cubicBezTo>
                  <a:pt x="222780" y="178904"/>
                  <a:pt x="223759" y="175882"/>
                  <a:pt x="225806" y="173927"/>
                </a:cubicBezTo>
                <a:lnTo>
                  <a:pt x="293717" y="116247"/>
                </a:lnTo>
                <a:lnTo>
                  <a:pt x="293717" y="70744"/>
                </a:lnTo>
                <a:lnTo>
                  <a:pt x="293717" y="10043"/>
                </a:lnTo>
                <a:cubicBezTo>
                  <a:pt x="293717" y="3999"/>
                  <a:pt x="297723" y="0"/>
                  <a:pt x="303775" y="0"/>
                </a:cubicBezTo>
                <a:close/>
              </a:path>
            </a:pathLst>
          </a:custGeom>
          <a:solidFill>
            <a:schemeClr val="bg1"/>
          </a:solidFill>
          <a:ln>
            <a:noFill/>
          </a:ln>
        </p:spPr>
        <p:txBody>
          <a:bodyPr/>
          <a:lstStyle/>
          <a:p>
            <a:endParaRPr lang="zh-CN" altLang="en-US">
              <a:cs typeface="+mn-ea"/>
              <a:sym typeface="+mn-lt"/>
            </a:endParaRPr>
          </a:p>
        </p:txBody>
      </p:sp>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sp>
        <p:nvSpPr>
          <p:cNvPr id="43" name="文本框 42">
            <a:extLst>
              <a:ext uri="{FF2B5EF4-FFF2-40B4-BE49-F238E27FC236}">
                <a16:creationId xmlns:a16="http://schemas.microsoft.com/office/drawing/2014/main" id="{0C91D8E3-9FAE-43C2-9EBC-9B0392E0E2C4}"/>
              </a:ext>
            </a:extLst>
          </p:cNvPr>
          <p:cNvSpPr txBox="1"/>
          <p:nvPr/>
        </p:nvSpPr>
        <p:spPr>
          <a:xfrm>
            <a:off x="975143" y="3635846"/>
            <a:ext cx="3517933" cy="584775"/>
          </a:xfrm>
          <a:prstGeom prst="rect">
            <a:avLst/>
          </a:prstGeom>
          <a:noFill/>
        </p:spPr>
        <p:txBody>
          <a:bodyPr wrap="square" rtlCol="0">
            <a:spAutoFit/>
          </a:bodyPr>
          <a:lstStyle/>
          <a:p>
            <a:pPr defTabSz="914377">
              <a:defRPr/>
            </a:pPr>
            <a:r>
              <a:rPr lang="zh-CN" altLang="en-US" sz="3200" b="1" dirty="0">
                <a:solidFill>
                  <a:schemeClr val="bg1"/>
                </a:solidFill>
                <a:cs typeface="+mn-ea"/>
                <a:sym typeface="+mn-lt"/>
              </a:rPr>
              <a:t>在此输入您的标题</a:t>
            </a:r>
          </a:p>
        </p:txBody>
      </p:sp>
      <p:sp>
        <p:nvSpPr>
          <p:cNvPr id="44" name="矩形 43">
            <a:extLst>
              <a:ext uri="{FF2B5EF4-FFF2-40B4-BE49-F238E27FC236}">
                <a16:creationId xmlns:a16="http://schemas.microsoft.com/office/drawing/2014/main" id="{92034D9E-9DC0-49FA-8A8B-7BF7AECD13CC}"/>
              </a:ext>
            </a:extLst>
          </p:cNvPr>
          <p:cNvSpPr/>
          <p:nvPr/>
        </p:nvSpPr>
        <p:spPr>
          <a:xfrm>
            <a:off x="1070538" y="4462577"/>
            <a:ext cx="3214408" cy="1341521"/>
          </a:xfrm>
          <a:prstGeom prst="rect">
            <a:avLst/>
          </a:prstGeom>
        </p:spPr>
        <p:txBody>
          <a:bodyPr wrap="square">
            <a:spAutoFit/>
          </a:bodyPr>
          <a:lstStyle/>
          <a:p>
            <a:pPr algn="ctr" hangingPunct="0">
              <a:lnSpc>
                <a:spcPct val="130000"/>
              </a:lnSpc>
            </a:pPr>
            <a:r>
              <a:rPr lang="zh-CN" altLang="en-US" sz="1600" dirty="0">
                <a:solidFill>
                  <a:schemeClr val="bg1"/>
                </a:solidFill>
                <a:cs typeface="+mn-ea"/>
                <a:sym typeface="+mn-lt"/>
              </a:rPr>
              <a:t>天津师范大学是天津市属重点院校，始建于</a:t>
            </a:r>
            <a:r>
              <a:rPr lang="en-US" altLang="zh-CN" sz="1600" dirty="0">
                <a:solidFill>
                  <a:schemeClr val="bg1"/>
                </a:solidFill>
                <a:cs typeface="+mn-ea"/>
                <a:sym typeface="+mn-lt"/>
              </a:rPr>
              <a:t>1958</a:t>
            </a:r>
            <a:r>
              <a:rPr lang="zh-CN" altLang="en-US" sz="1600" dirty="0">
                <a:solidFill>
                  <a:schemeClr val="bg1"/>
                </a:solidFill>
                <a:cs typeface="+mn-ea"/>
                <a:sym typeface="+mn-lt"/>
              </a:rPr>
              <a:t>年，原名天津师范学院，</a:t>
            </a:r>
            <a:r>
              <a:rPr lang="en-US" altLang="zh-CN" sz="1600" dirty="0">
                <a:solidFill>
                  <a:schemeClr val="bg1"/>
                </a:solidFill>
                <a:cs typeface="+mn-ea"/>
                <a:sym typeface="+mn-lt"/>
              </a:rPr>
              <a:t>1982</a:t>
            </a:r>
            <a:r>
              <a:rPr lang="zh-CN" altLang="en-US" sz="1600" dirty="0">
                <a:solidFill>
                  <a:schemeClr val="bg1"/>
                </a:solidFill>
                <a:cs typeface="+mn-ea"/>
                <a:sym typeface="+mn-lt"/>
              </a:rPr>
              <a:t>年更名为天津师范大学。</a:t>
            </a:r>
            <a:endParaRPr lang="en-US" altLang="zh-CN" sz="1600" dirty="0">
              <a:solidFill>
                <a:schemeClr val="bg1"/>
              </a:solidFill>
              <a:cs typeface="+mn-ea"/>
              <a:sym typeface="+mn-lt"/>
            </a:endParaRPr>
          </a:p>
        </p:txBody>
      </p:sp>
      <p:sp>
        <p:nvSpPr>
          <p:cNvPr id="12" name="文本占位符 11">
            <a:extLst>
              <a:ext uri="{FF2B5EF4-FFF2-40B4-BE49-F238E27FC236}">
                <a16:creationId xmlns:a16="http://schemas.microsoft.com/office/drawing/2014/main" id="{4F7EFA1F-1715-4B42-AF8D-772898D2B301}"/>
              </a:ext>
            </a:extLst>
          </p:cNvPr>
          <p:cNvSpPr>
            <a:spLocks noGrp="1"/>
          </p:cNvSpPr>
          <p:nvPr>
            <p:ph type="body" sz="quarter" idx="11"/>
          </p:nvPr>
        </p:nvSpPr>
        <p:spPr/>
        <p:txBody>
          <a:bodyPr/>
          <a:lstStyle/>
          <a:p>
            <a:r>
              <a:rPr lang="zh-CN" altLang="en-US" dirty="0">
                <a:latin typeface="+mn-lt"/>
                <a:ea typeface="+mn-ea"/>
                <a:cs typeface="+mn-ea"/>
                <a:sym typeface="+mn-lt"/>
              </a:rPr>
              <a:t>一段图文页</a:t>
            </a:r>
          </a:p>
        </p:txBody>
      </p:sp>
      <p:sp>
        <p:nvSpPr>
          <p:cNvPr id="13" name="文本占位符 12">
            <a:extLst>
              <a:ext uri="{FF2B5EF4-FFF2-40B4-BE49-F238E27FC236}">
                <a16:creationId xmlns:a16="http://schemas.microsoft.com/office/drawing/2014/main" id="{751C4C97-48DD-4743-9C27-6A961D50451C}"/>
              </a:ext>
            </a:extLst>
          </p:cNvPr>
          <p:cNvSpPr>
            <a:spLocks noGrp="1"/>
          </p:cNvSpPr>
          <p:nvPr>
            <p:ph type="body" sz="quarter" idx="12"/>
          </p:nvPr>
        </p:nvSpPr>
        <p:spPr/>
        <p:txBody>
          <a:bodyPr/>
          <a:lstStyle/>
          <a:p>
            <a:r>
              <a:rPr lang="en-US" altLang="zh-CN" dirty="0">
                <a:latin typeface="+mn-lt"/>
                <a:ea typeface="+mn-ea"/>
                <a:cs typeface="+mn-ea"/>
                <a:sym typeface="+mn-lt"/>
              </a:rPr>
              <a:t>1</a:t>
            </a:r>
            <a:endParaRPr lang="zh-CN" altLang="en-US" dirty="0">
              <a:latin typeface="+mn-lt"/>
              <a:ea typeface="+mn-ea"/>
              <a:cs typeface="+mn-ea"/>
              <a:sym typeface="+mn-lt"/>
            </a:endParaRPr>
          </a:p>
        </p:txBody>
      </p:sp>
      <p:sp>
        <p:nvSpPr>
          <p:cNvPr id="15" name="文本占位符 14">
            <a:extLst>
              <a:ext uri="{FF2B5EF4-FFF2-40B4-BE49-F238E27FC236}">
                <a16:creationId xmlns:a16="http://schemas.microsoft.com/office/drawing/2014/main" id="{1E33B206-6067-4A72-A664-CDF4024BFEF1}"/>
              </a:ext>
            </a:extLst>
          </p:cNvPr>
          <p:cNvSpPr>
            <a:spLocks noGrp="1"/>
          </p:cNvSpPr>
          <p:nvPr>
            <p:ph type="body" sz="quarter" idx="13"/>
          </p:nvPr>
        </p:nvSpPr>
        <p:spPr/>
        <p:txBody>
          <a:bodyPr/>
          <a:lstStyle/>
          <a:p>
            <a:r>
              <a:rPr lang="en-US" altLang="zh-CN" b="1" dirty="0">
                <a:latin typeface="+mn-lt"/>
                <a:ea typeface="+mn-ea"/>
                <a:cs typeface="+mn-ea"/>
                <a:sym typeface="+mn-lt"/>
              </a:rPr>
              <a:t>A GRAPHIC PAGE</a:t>
            </a:r>
            <a:endParaRPr lang="zh-CN" altLang="en-US" b="1" dirty="0">
              <a:latin typeface="+mn-lt"/>
              <a:ea typeface="+mn-ea"/>
              <a:cs typeface="+mn-ea"/>
              <a:sym typeface="+mn-lt"/>
            </a:endParaRPr>
          </a:p>
        </p:txBody>
      </p:sp>
    </p:spTree>
    <p:extLst>
      <p:ext uri="{BB962C8B-B14F-4D97-AF65-F5344CB8AC3E}">
        <p14:creationId xmlns:p14="http://schemas.microsoft.com/office/powerpoint/2010/main" val="23439668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 name="图片占位符 92">
            <a:extLst>
              <a:ext uri="{FF2B5EF4-FFF2-40B4-BE49-F238E27FC236}">
                <a16:creationId xmlns:a16="http://schemas.microsoft.com/office/drawing/2014/main" id="{A2B9ABB4-E05E-4A00-8991-8E141028F7FB}"/>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623" r="623"/>
          <a:stretch>
            <a:fillRect/>
          </a:stretch>
        </p:blipFill>
        <p:spPr>
          <a:xfrm>
            <a:off x="-12000" y="0"/>
            <a:ext cx="12204000" cy="6858000"/>
          </a:xfrm>
        </p:spPr>
      </p:pic>
      <p:grpSp>
        <p:nvGrpSpPr>
          <p:cNvPr id="7" name="背景框">
            <a:extLst>
              <a:ext uri="{FF2B5EF4-FFF2-40B4-BE49-F238E27FC236}">
                <a16:creationId xmlns:a16="http://schemas.microsoft.com/office/drawing/2014/main" id="{A3291855-49EE-48F7-A9F3-CB37E475B865}"/>
              </a:ext>
            </a:extLst>
          </p:cNvPr>
          <p:cNvGrpSpPr/>
          <p:nvPr/>
        </p:nvGrpSpPr>
        <p:grpSpPr>
          <a:xfrm>
            <a:off x="5232284" y="1250796"/>
            <a:ext cx="5837160" cy="4613309"/>
            <a:chOff x="5232284" y="1250796"/>
            <a:chExt cx="5837160" cy="4957133"/>
          </a:xfrm>
        </p:grpSpPr>
        <p:sp>
          <p:nvSpPr>
            <p:cNvPr id="20" name="矩形: 圆角 19">
              <a:extLst>
                <a:ext uri="{FF2B5EF4-FFF2-40B4-BE49-F238E27FC236}">
                  <a16:creationId xmlns:a16="http://schemas.microsoft.com/office/drawing/2014/main" id="{352FFDE3-1BFA-4D66-BFF0-7ED2599AF99F}"/>
                </a:ext>
              </a:extLst>
            </p:cNvPr>
            <p:cNvSpPr/>
            <p:nvPr/>
          </p:nvSpPr>
          <p:spPr>
            <a:xfrm>
              <a:off x="5232284" y="1250796"/>
              <a:ext cx="5837160" cy="4957133"/>
            </a:xfrm>
            <a:prstGeom prst="roundRect">
              <a:avLst>
                <a:gd name="adj" fmla="val 5105"/>
              </a:avLst>
            </a:prstGeom>
            <a:gradFill flip="none" rotWithShape="1">
              <a:gsLst>
                <a:gs pos="100000">
                  <a:schemeClr val="accent1">
                    <a:lumMod val="60000"/>
                    <a:lumOff val="40000"/>
                    <a:alpha val="78000"/>
                  </a:schemeClr>
                </a:gs>
                <a:gs pos="0">
                  <a:schemeClr val="accent1"/>
                </a:gs>
              </a:gsLst>
              <a:lin ang="13500000" scaled="1"/>
              <a:tileRect/>
            </a:gradFill>
            <a:ln>
              <a:noFill/>
            </a:ln>
            <a:effectLst>
              <a:outerShdw blurRad="749300" dist="266700" dir="2280000" sx="96000" sy="96000" algn="tl" rotWithShape="0">
                <a:schemeClr val="tx1">
                  <a:lumMod val="65000"/>
                  <a:lumOff val="35000"/>
                  <a:alpha val="7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21" name="矩形: 圆角 20">
              <a:extLst>
                <a:ext uri="{FF2B5EF4-FFF2-40B4-BE49-F238E27FC236}">
                  <a16:creationId xmlns:a16="http://schemas.microsoft.com/office/drawing/2014/main" id="{B9A41DE8-8872-470D-A6F6-5429927430D2}"/>
                </a:ext>
              </a:extLst>
            </p:cNvPr>
            <p:cNvSpPr/>
            <p:nvPr/>
          </p:nvSpPr>
          <p:spPr>
            <a:xfrm>
              <a:off x="5326140" y="1342753"/>
              <a:ext cx="5641933" cy="4791339"/>
            </a:xfrm>
            <a:prstGeom prst="roundRect">
              <a:avLst>
                <a:gd name="adj" fmla="val 5105"/>
              </a:avLst>
            </a:prstGeom>
            <a:solidFill>
              <a:schemeClr val="bg1"/>
            </a:solidFill>
            <a:ln>
              <a:noFill/>
            </a:ln>
            <a:effectLst>
              <a:outerShdw blurRad="749300" dist="266700" dir="2280000" sx="96000" sy="96000" algn="tl" rotWithShape="0">
                <a:schemeClr val="tx1">
                  <a:lumMod val="75000"/>
                  <a:lumOff val="25000"/>
                  <a:alpha val="7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sp>
        <p:nvSpPr>
          <p:cNvPr id="22" name="文本框 21">
            <a:extLst>
              <a:ext uri="{FF2B5EF4-FFF2-40B4-BE49-F238E27FC236}">
                <a16:creationId xmlns:a16="http://schemas.microsoft.com/office/drawing/2014/main" id="{3A6ECCCF-EDEA-4307-8250-BD470FDE8DDE}"/>
              </a:ext>
            </a:extLst>
          </p:cNvPr>
          <p:cNvSpPr txBox="1"/>
          <p:nvPr/>
        </p:nvSpPr>
        <p:spPr>
          <a:xfrm>
            <a:off x="5383580" y="1595364"/>
            <a:ext cx="5479488" cy="3879845"/>
          </a:xfrm>
          <a:prstGeom prst="rect">
            <a:avLst/>
          </a:prstGeom>
          <a:noFill/>
        </p:spPr>
        <p:txBody>
          <a:bodyPr wrap="square" rtlCol="0">
            <a:spAutoFit/>
          </a:bodyPr>
          <a:lstStyle/>
          <a:p>
            <a:pPr indent="457200" algn="just" hangingPunct="0">
              <a:lnSpc>
                <a:spcPct val="150000"/>
              </a:lnSpc>
            </a:pPr>
            <a:r>
              <a:rPr lang="zh-CN" altLang="en-US" dirty="0">
                <a:solidFill>
                  <a:schemeClr val="tx1">
                    <a:lumMod val="65000"/>
                    <a:lumOff val="35000"/>
                  </a:schemeClr>
                </a:solidFill>
                <a:cs typeface="+mn-ea"/>
                <a:sym typeface="+mn-lt"/>
              </a:rPr>
              <a:t>天津师范大学是天津市属重点院校，始建于</a:t>
            </a:r>
            <a:r>
              <a:rPr lang="en-US" altLang="zh-CN" dirty="0">
                <a:solidFill>
                  <a:schemeClr val="tx1">
                    <a:lumMod val="65000"/>
                    <a:lumOff val="35000"/>
                  </a:schemeClr>
                </a:solidFill>
                <a:cs typeface="+mn-ea"/>
                <a:sym typeface="+mn-lt"/>
              </a:rPr>
              <a:t>1958</a:t>
            </a:r>
            <a:r>
              <a:rPr lang="zh-CN" altLang="en-US" dirty="0">
                <a:solidFill>
                  <a:schemeClr val="tx1">
                    <a:lumMod val="65000"/>
                    <a:lumOff val="35000"/>
                  </a:schemeClr>
                </a:solidFill>
                <a:cs typeface="+mn-ea"/>
                <a:sym typeface="+mn-lt"/>
              </a:rPr>
              <a:t>年，原名天津师范学院，</a:t>
            </a:r>
            <a:r>
              <a:rPr lang="en-US" altLang="zh-CN" dirty="0">
                <a:solidFill>
                  <a:schemeClr val="tx1">
                    <a:lumMod val="65000"/>
                    <a:lumOff val="35000"/>
                  </a:schemeClr>
                </a:solidFill>
                <a:cs typeface="+mn-ea"/>
                <a:sym typeface="+mn-lt"/>
              </a:rPr>
              <a:t>1982</a:t>
            </a:r>
            <a:r>
              <a:rPr lang="zh-CN" altLang="en-US" dirty="0">
                <a:solidFill>
                  <a:schemeClr val="tx1">
                    <a:lumMod val="65000"/>
                    <a:lumOff val="35000"/>
                  </a:schemeClr>
                </a:solidFill>
                <a:cs typeface="+mn-ea"/>
                <a:sym typeface="+mn-lt"/>
              </a:rPr>
              <a:t>年更名为天津师范大学。</a:t>
            </a:r>
            <a:r>
              <a:rPr lang="en-US" altLang="zh-CN" dirty="0">
                <a:solidFill>
                  <a:schemeClr val="tx1">
                    <a:lumMod val="65000"/>
                    <a:lumOff val="35000"/>
                  </a:schemeClr>
                </a:solidFill>
                <a:cs typeface="+mn-ea"/>
                <a:sym typeface="+mn-lt"/>
              </a:rPr>
              <a:t>1999</a:t>
            </a:r>
            <a:r>
              <a:rPr lang="zh-CN" altLang="en-US" dirty="0">
                <a:solidFill>
                  <a:schemeClr val="tx1">
                    <a:lumMod val="65000"/>
                    <a:lumOff val="35000"/>
                  </a:schemeClr>
                </a:solidFill>
                <a:cs typeface="+mn-ea"/>
                <a:sym typeface="+mn-lt"/>
              </a:rPr>
              <a:t>年，原天津师范大学、天津师范高等专科学校、天津教育学院合并组建新天津师范大学。</a:t>
            </a:r>
            <a:endParaRPr lang="en-US" altLang="zh-CN" dirty="0">
              <a:solidFill>
                <a:schemeClr val="tx1">
                  <a:lumMod val="65000"/>
                  <a:lumOff val="35000"/>
                </a:schemeClr>
              </a:solidFill>
              <a:cs typeface="+mn-ea"/>
              <a:sym typeface="+mn-lt"/>
            </a:endParaRPr>
          </a:p>
          <a:p>
            <a:pPr indent="457200" algn="just" hangingPunct="0">
              <a:lnSpc>
                <a:spcPct val="130000"/>
              </a:lnSpc>
            </a:pPr>
            <a:r>
              <a:rPr lang="zh-CN" altLang="en-US" dirty="0">
                <a:solidFill>
                  <a:schemeClr val="tx1">
                    <a:lumMod val="65000"/>
                    <a:lumOff val="35000"/>
                  </a:schemeClr>
                </a:solidFill>
                <a:cs typeface="+mn-ea"/>
                <a:sym typeface="+mn-lt"/>
              </a:rPr>
              <a:t>学校现有</a:t>
            </a:r>
            <a:r>
              <a:rPr lang="en-US" altLang="zh-CN" dirty="0">
                <a:solidFill>
                  <a:schemeClr val="tx1">
                    <a:lumMod val="65000"/>
                    <a:lumOff val="35000"/>
                  </a:schemeClr>
                </a:solidFill>
                <a:cs typeface="+mn-ea"/>
                <a:sym typeface="+mn-lt"/>
              </a:rPr>
              <a:t>27</a:t>
            </a:r>
            <a:r>
              <a:rPr lang="zh-CN" altLang="en-US" dirty="0">
                <a:solidFill>
                  <a:schemeClr val="tx1">
                    <a:lumMod val="65000"/>
                    <a:lumOff val="35000"/>
                  </a:schemeClr>
                </a:solidFill>
                <a:cs typeface="+mn-ea"/>
                <a:sym typeface="+mn-lt"/>
              </a:rPr>
              <a:t>个党政职能部门，</a:t>
            </a:r>
            <a:r>
              <a:rPr lang="en-US" altLang="zh-CN" dirty="0">
                <a:solidFill>
                  <a:schemeClr val="tx1">
                    <a:lumMod val="65000"/>
                    <a:lumOff val="35000"/>
                  </a:schemeClr>
                </a:solidFill>
                <a:cs typeface="+mn-ea"/>
                <a:sym typeface="+mn-lt"/>
              </a:rPr>
              <a:t>2</a:t>
            </a:r>
            <a:r>
              <a:rPr lang="zh-CN" altLang="en-US" dirty="0">
                <a:solidFill>
                  <a:schemeClr val="tx1">
                    <a:lumMod val="65000"/>
                    <a:lumOff val="35000"/>
                  </a:schemeClr>
                </a:solidFill>
                <a:cs typeface="+mn-ea"/>
                <a:sym typeface="+mn-lt"/>
              </a:rPr>
              <a:t>个学部，</a:t>
            </a:r>
            <a:r>
              <a:rPr lang="en-US" altLang="zh-CN" dirty="0">
                <a:solidFill>
                  <a:schemeClr val="tx1">
                    <a:lumMod val="65000"/>
                    <a:lumOff val="35000"/>
                  </a:schemeClr>
                </a:solidFill>
                <a:cs typeface="+mn-ea"/>
                <a:sym typeface="+mn-lt"/>
              </a:rPr>
              <a:t>20</a:t>
            </a:r>
            <a:r>
              <a:rPr lang="zh-CN" altLang="en-US" dirty="0">
                <a:solidFill>
                  <a:schemeClr val="tx1">
                    <a:lumMod val="65000"/>
                    <a:lumOff val="35000"/>
                  </a:schemeClr>
                </a:solidFill>
                <a:cs typeface="+mn-ea"/>
                <a:sym typeface="+mn-lt"/>
              </a:rPr>
              <a:t>个学院，</a:t>
            </a:r>
            <a:r>
              <a:rPr lang="en-US" altLang="zh-CN" dirty="0">
                <a:solidFill>
                  <a:schemeClr val="tx1">
                    <a:lumMod val="65000"/>
                    <a:lumOff val="35000"/>
                  </a:schemeClr>
                </a:solidFill>
                <a:cs typeface="+mn-ea"/>
                <a:sym typeface="+mn-lt"/>
              </a:rPr>
              <a:t>17</a:t>
            </a:r>
            <a:r>
              <a:rPr lang="zh-CN" altLang="en-US" dirty="0">
                <a:solidFill>
                  <a:schemeClr val="tx1">
                    <a:lumMod val="65000"/>
                    <a:lumOff val="35000"/>
                  </a:schemeClr>
                </a:solidFill>
                <a:cs typeface="+mn-ea"/>
                <a:sym typeface="+mn-lt"/>
              </a:rPr>
              <a:t>个直属单位。现有</a:t>
            </a:r>
            <a:r>
              <a:rPr lang="en-US" altLang="zh-CN" dirty="0">
                <a:solidFill>
                  <a:schemeClr val="tx1">
                    <a:lumMod val="65000"/>
                    <a:lumOff val="35000"/>
                  </a:schemeClr>
                </a:solidFill>
                <a:cs typeface="+mn-ea"/>
                <a:sym typeface="+mn-lt"/>
              </a:rPr>
              <a:t>72</a:t>
            </a:r>
            <a:r>
              <a:rPr lang="zh-CN" altLang="en-US" dirty="0">
                <a:solidFill>
                  <a:schemeClr val="tx1">
                    <a:lumMod val="65000"/>
                    <a:lumOff val="35000"/>
                  </a:schemeClr>
                </a:solidFill>
                <a:cs typeface="+mn-ea"/>
                <a:sym typeface="+mn-lt"/>
              </a:rPr>
              <a:t>个本科专业，</a:t>
            </a:r>
            <a:r>
              <a:rPr lang="en-US" altLang="zh-CN" dirty="0">
                <a:solidFill>
                  <a:schemeClr val="tx1">
                    <a:lumMod val="65000"/>
                    <a:lumOff val="35000"/>
                  </a:schemeClr>
                </a:solidFill>
                <a:cs typeface="+mn-ea"/>
                <a:sym typeface="+mn-lt"/>
              </a:rPr>
              <a:t>8</a:t>
            </a:r>
            <a:r>
              <a:rPr lang="zh-CN" altLang="en-US" dirty="0">
                <a:solidFill>
                  <a:schemeClr val="tx1">
                    <a:lumMod val="65000"/>
                    <a:lumOff val="35000"/>
                  </a:schemeClr>
                </a:solidFill>
                <a:cs typeface="+mn-ea"/>
                <a:sym typeface="+mn-lt"/>
              </a:rPr>
              <a:t>个博士学位授权一级学科，</a:t>
            </a:r>
            <a:r>
              <a:rPr lang="en-US" altLang="zh-CN" dirty="0">
                <a:solidFill>
                  <a:schemeClr val="tx1">
                    <a:lumMod val="65000"/>
                    <a:lumOff val="35000"/>
                  </a:schemeClr>
                </a:solidFill>
                <a:cs typeface="+mn-ea"/>
                <a:sym typeface="+mn-lt"/>
              </a:rPr>
              <a:t>1</a:t>
            </a:r>
            <a:r>
              <a:rPr lang="zh-CN" altLang="en-US" dirty="0">
                <a:solidFill>
                  <a:schemeClr val="tx1">
                    <a:lumMod val="65000"/>
                    <a:lumOff val="35000"/>
                  </a:schemeClr>
                </a:solidFill>
                <a:cs typeface="+mn-ea"/>
                <a:sym typeface="+mn-lt"/>
              </a:rPr>
              <a:t>个教育专业博士学位授权点，</a:t>
            </a:r>
            <a:r>
              <a:rPr lang="en-US" altLang="zh-CN" dirty="0">
                <a:solidFill>
                  <a:schemeClr val="tx1">
                    <a:lumMod val="65000"/>
                    <a:lumOff val="35000"/>
                  </a:schemeClr>
                </a:solidFill>
                <a:cs typeface="+mn-ea"/>
                <a:sym typeface="+mn-lt"/>
              </a:rPr>
              <a:t>33</a:t>
            </a:r>
            <a:r>
              <a:rPr lang="zh-CN" altLang="en-US" dirty="0">
                <a:solidFill>
                  <a:schemeClr val="tx1">
                    <a:lumMod val="65000"/>
                    <a:lumOff val="35000"/>
                  </a:schemeClr>
                </a:solidFill>
                <a:cs typeface="+mn-ea"/>
                <a:sym typeface="+mn-lt"/>
              </a:rPr>
              <a:t>个硕士学位授权一级学科，</a:t>
            </a:r>
            <a:r>
              <a:rPr lang="en-US" altLang="zh-CN" dirty="0">
                <a:solidFill>
                  <a:schemeClr val="tx1">
                    <a:lumMod val="65000"/>
                    <a:lumOff val="35000"/>
                  </a:schemeClr>
                </a:solidFill>
                <a:cs typeface="+mn-ea"/>
                <a:sym typeface="+mn-lt"/>
              </a:rPr>
              <a:t>16</a:t>
            </a:r>
            <a:r>
              <a:rPr lang="zh-CN" altLang="en-US" dirty="0">
                <a:solidFill>
                  <a:schemeClr val="tx1">
                    <a:lumMod val="65000"/>
                    <a:lumOff val="35000"/>
                  </a:schemeClr>
                </a:solidFill>
                <a:cs typeface="+mn-ea"/>
                <a:sym typeface="+mn-lt"/>
              </a:rPr>
              <a:t>个硕士专业学位类别，涉及经济学、法学、教育学、文学、历史学、理学、工学、管理学、艺术学等</a:t>
            </a:r>
            <a:r>
              <a:rPr lang="en-US" altLang="zh-CN" dirty="0">
                <a:solidFill>
                  <a:schemeClr val="tx1">
                    <a:lumMod val="65000"/>
                    <a:lumOff val="35000"/>
                  </a:schemeClr>
                </a:solidFill>
                <a:cs typeface="+mn-ea"/>
                <a:sym typeface="+mn-lt"/>
              </a:rPr>
              <a:t>10</a:t>
            </a:r>
            <a:r>
              <a:rPr lang="zh-CN" altLang="en-US" dirty="0">
                <a:solidFill>
                  <a:schemeClr val="tx1">
                    <a:lumMod val="65000"/>
                    <a:lumOff val="35000"/>
                  </a:schemeClr>
                </a:solidFill>
                <a:cs typeface="+mn-ea"/>
                <a:sym typeface="+mn-lt"/>
              </a:rPr>
              <a:t>个学科门类。</a:t>
            </a:r>
          </a:p>
        </p:txBody>
      </p:sp>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373415" y="5516253"/>
            <a:ext cx="1965830" cy="1122787"/>
          </a:xfrm>
          <a:prstGeom prst="rect">
            <a:avLst/>
          </a:prstGeom>
        </p:spPr>
      </p:pic>
      <p:sp>
        <p:nvSpPr>
          <p:cNvPr id="94" name="椭圆 93">
            <a:extLst>
              <a:ext uri="{FF2B5EF4-FFF2-40B4-BE49-F238E27FC236}">
                <a16:creationId xmlns:a16="http://schemas.microsoft.com/office/drawing/2014/main" id="{E3779E75-329C-438A-8A2A-BBD9A1A51F5D}"/>
              </a:ext>
            </a:extLst>
          </p:cNvPr>
          <p:cNvSpPr/>
          <p:nvPr/>
        </p:nvSpPr>
        <p:spPr>
          <a:xfrm>
            <a:off x="954725" y="1590361"/>
            <a:ext cx="3780000" cy="3780000"/>
          </a:xfrm>
          <a:prstGeom prst="ellipse">
            <a:avLst/>
          </a:prstGeom>
          <a:solidFill>
            <a:schemeClr val="bg1"/>
          </a:solidFill>
          <a:ln>
            <a:noFill/>
          </a:ln>
          <a:effectLst>
            <a:outerShdw blurRad="2032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pic>
        <p:nvPicPr>
          <p:cNvPr id="110" name="图片占位符 109">
            <a:extLst>
              <a:ext uri="{FF2B5EF4-FFF2-40B4-BE49-F238E27FC236}">
                <a16:creationId xmlns:a16="http://schemas.microsoft.com/office/drawing/2014/main" id="{1DA96094-5B3B-4DD8-BC46-2D3E7E1C0044}"/>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82" r="82"/>
          <a:stretch>
            <a:fillRect/>
          </a:stretch>
        </p:blipFill>
        <p:spPr>
          <a:xfrm>
            <a:off x="974225" y="1604726"/>
            <a:ext cx="3722400" cy="3722400"/>
          </a:xfrm>
        </p:spPr>
      </p:pic>
      <p:grpSp>
        <p:nvGrpSpPr>
          <p:cNvPr id="95" name="组合 94">
            <a:extLst>
              <a:ext uri="{FF2B5EF4-FFF2-40B4-BE49-F238E27FC236}">
                <a16:creationId xmlns:a16="http://schemas.microsoft.com/office/drawing/2014/main" id="{E82DDA7C-2003-4E26-A842-55DCB8B0C878}"/>
              </a:ext>
            </a:extLst>
          </p:cNvPr>
          <p:cNvGrpSpPr/>
          <p:nvPr/>
        </p:nvGrpSpPr>
        <p:grpSpPr>
          <a:xfrm rot="16200000">
            <a:off x="62007" y="75396"/>
            <a:ext cx="373293" cy="497304"/>
            <a:chOff x="4941757" y="0"/>
            <a:chExt cx="2308486" cy="2518710"/>
          </a:xfrm>
          <a:solidFill>
            <a:schemeClr val="accent1"/>
          </a:solidFill>
        </p:grpSpPr>
        <p:sp>
          <p:nvSpPr>
            <p:cNvPr id="96" name="椭圆 95">
              <a:extLst>
                <a:ext uri="{FF2B5EF4-FFF2-40B4-BE49-F238E27FC236}">
                  <a16:creationId xmlns:a16="http://schemas.microsoft.com/office/drawing/2014/main" id="{3A5B9581-93B8-449D-A3A7-E10CBF305167}"/>
                </a:ext>
              </a:extLst>
            </p:cNvPr>
            <p:cNvSpPr/>
            <p:nvPr/>
          </p:nvSpPr>
          <p:spPr>
            <a:xfrm>
              <a:off x="4941757" y="211110"/>
              <a:ext cx="2307600" cy="2307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97" name="矩形 96">
              <a:extLst>
                <a:ext uri="{FF2B5EF4-FFF2-40B4-BE49-F238E27FC236}">
                  <a16:creationId xmlns:a16="http://schemas.microsoft.com/office/drawing/2014/main" id="{86B9252E-B660-44E0-8556-1CF90408811D}"/>
                </a:ext>
              </a:extLst>
            </p:cNvPr>
            <p:cNvSpPr/>
            <p:nvPr/>
          </p:nvSpPr>
          <p:spPr>
            <a:xfrm>
              <a:off x="4941757" y="0"/>
              <a:ext cx="2308486" cy="127416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98" name="矩形 97">
            <a:extLst>
              <a:ext uri="{FF2B5EF4-FFF2-40B4-BE49-F238E27FC236}">
                <a16:creationId xmlns:a16="http://schemas.microsoft.com/office/drawing/2014/main" id="{CCEC948F-9433-4620-968F-3707E10D0333}"/>
              </a:ext>
            </a:extLst>
          </p:cNvPr>
          <p:cNvSpPr/>
          <p:nvPr/>
        </p:nvSpPr>
        <p:spPr>
          <a:xfrm flipV="1">
            <a:off x="2133603" y="562679"/>
            <a:ext cx="10100080" cy="3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99" name="组合 98">
            <a:extLst>
              <a:ext uri="{FF2B5EF4-FFF2-40B4-BE49-F238E27FC236}">
                <a16:creationId xmlns:a16="http://schemas.microsoft.com/office/drawing/2014/main" id="{8757BB06-E05E-4688-9ADE-14980CDA8972}"/>
              </a:ext>
            </a:extLst>
          </p:cNvPr>
          <p:cNvGrpSpPr/>
          <p:nvPr/>
        </p:nvGrpSpPr>
        <p:grpSpPr>
          <a:xfrm rot="5400000" flipH="1">
            <a:off x="6989977" y="-4718972"/>
            <a:ext cx="373438" cy="10086184"/>
            <a:chOff x="4941757" y="-40272173"/>
            <a:chExt cx="2308494" cy="42790879"/>
          </a:xfrm>
          <a:solidFill>
            <a:schemeClr val="accent1"/>
          </a:solidFill>
        </p:grpSpPr>
        <p:sp>
          <p:nvSpPr>
            <p:cNvPr id="100" name="椭圆 99">
              <a:extLst>
                <a:ext uri="{FF2B5EF4-FFF2-40B4-BE49-F238E27FC236}">
                  <a16:creationId xmlns:a16="http://schemas.microsoft.com/office/drawing/2014/main" id="{BFA9365C-F5DB-40EF-9AC9-6A6FDBE20799}"/>
                </a:ext>
              </a:extLst>
            </p:cNvPr>
            <p:cNvSpPr/>
            <p:nvPr/>
          </p:nvSpPr>
          <p:spPr>
            <a:xfrm>
              <a:off x="4941757" y="408882"/>
              <a:ext cx="2307598" cy="21098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1" name="矩形 100">
              <a:extLst>
                <a:ext uri="{FF2B5EF4-FFF2-40B4-BE49-F238E27FC236}">
                  <a16:creationId xmlns:a16="http://schemas.microsoft.com/office/drawing/2014/main" id="{65C4AAE6-1641-481D-BA56-B0F34A4C3745}"/>
                </a:ext>
              </a:extLst>
            </p:cNvPr>
            <p:cNvSpPr/>
            <p:nvPr/>
          </p:nvSpPr>
          <p:spPr>
            <a:xfrm>
              <a:off x="4942650" y="-40272173"/>
              <a:ext cx="2307601" cy="4154633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102" name="文本框 101">
            <a:extLst>
              <a:ext uri="{FF2B5EF4-FFF2-40B4-BE49-F238E27FC236}">
                <a16:creationId xmlns:a16="http://schemas.microsoft.com/office/drawing/2014/main" id="{D0E3C582-43A6-4309-B1BB-CFDD81919EAD}"/>
              </a:ext>
            </a:extLst>
          </p:cNvPr>
          <p:cNvSpPr txBox="1"/>
          <p:nvPr/>
        </p:nvSpPr>
        <p:spPr>
          <a:xfrm>
            <a:off x="27790" y="123707"/>
            <a:ext cx="483410" cy="400110"/>
          </a:xfrm>
          <a:prstGeom prst="rect">
            <a:avLst/>
          </a:prstGeom>
          <a:noFill/>
        </p:spPr>
        <p:txBody>
          <a:bodyPr wrap="square" rtlCol="0">
            <a:spAutoFit/>
          </a:bodyPr>
          <a:lstStyle/>
          <a:p>
            <a:r>
              <a:rPr lang="en-US" altLang="zh-CN" sz="2000" b="1" dirty="0">
                <a:solidFill>
                  <a:schemeClr val="bg1"/>
                </a:solidFill>
                <a:cs typeface="+mn-ea"/>
                <a:sym typeface="+mn-lt"/>
              </a:rPr>
              <a:t>1</a:t>
            </a:r>
            <a:endParaRPr lang="zh-CN" altLang="en-US" sz="2000" b="1" dirty="0">
              <a:solidFill>
                <a:schemeClr val="bg1"/>
              </a:solidFill>
              <a:cs typeface="+mn-ea"/>
              <a:sym typeface="+mn-lt"/>
            </a:endParaRPr>
          </a:p>
        </p:txBody>
      </p:sp>
      <p:sp>
        <p:nvSpPr>
          <p:cNvPr id="103" name="矩形 102">
            <a:extLst>
              <a:ext uri="{FF2B5EF4-FFF2-40B4-BE49-F238E27FC236}">
                <a16:creationId xmlns:a16="http://schemas.microsoft.com/office/drawing/2014/main" id="{24511B00-B0AF-4AFA-ABE8-AEA7513B2DBA}"/>
              </a:ext>
            </a:extLst>
          </p:cNvPr>
          <p:cNvSpPr/>
          <p:nvPr/>
        </p:nvSpPr>
        <p:spPr>
          <a:xfrm>
            <a:off x="2304456" y="153441"/>
            <a:ext cx="2172326" cy="369332"/>
          </a:xfrm>
          <a:prstGeom prst="rect">
            <a:avLst/>
          </a:prstGeom>
        </p:spPr>
        <p:txBody>
          <a:bodyPr wrap="none">
            <a:spAutoFit/>
          </a:bodyPr>
          <a:lstStyle/>
          <a:p>
            <a:r>
              <a:rPr lang="en-US" altLang="zh-CN" b="1" dirty="0">
                <a:solidFill>
                  <a:schemeClr val="bg1"/>
                </a:solidFill>
                <a:cs typeface="+mn-ea"/>
                <a:sym typeface="+mn-lt"/>
              </a:rPr>
              <a:t>A GRAPHIC PAGE</a:t>
            </a:r>
            <a:endParaRPr lang="zh-CN" altLang="en-US" b="1" dirty="0">
              <a:solidFill>
                <a:schemeClr val="bg1"/>
              </a:solidFill>
              <a:cs typeface="+mn-ea"/>
              <a:sym typeface="+mn-lt"/>
            </a:endParaRPr>
          </a:p>
        </p:txBody>
      </p:sp>
      <p:pic>
        <p:nvPicPr>
          <p:cNvPr id="104" name="图片 103">
            <a:extLst>
              <a:ext uri="{FF2B5EF4-FFF2-40B4-BE49-F238E27FC236}">
                <a16:creationId xmlns:a16="http://schemas.microsoft.com/office/drawing/2014/main" id="{BA766D7D-59D0-4E61-90F5-8BEC32E7850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63068" y="-28730"/>
            <a:ext cx="1301142" cy="731892"/>
          </a:xfrm>
          <a:prstGeom prst="rect">
            <a:avLst/>
          </a:prstGeom>
        </p:spPr>
      </p:pic>
      <p:sp>
        <p:nvSpPr>
          <p:cNvPr id="105" name="文本框 104">
            <a:extLst>
              <a:ext uri="{FF2B5EF4-FFF2-40B4-BE49-F238E27FC236}">
                <a16:creationId xmlns:a16="http://schemas.microsoft.com/office/drawing/2014/main" id="{492D8756-6E8D-40AD-B937-C1BAD77FA554}"/>
              </a:ext>
            </a:extLst>
          </p:cNvPr>
          <p:cNvSpPr txBox="1"/>
          <p:nvPr/>
        </p:nvSpPr>
        <p:spPr>
          <a:xfrm>
            <a:off x="453427" y="96554"/>
            <a:ext cx="1734780" cy="461665"/>
          </a:xfrm>
          <a:prstGeom prst="rect">
            <a:avLst/>
          </a:prstGeom>
          <a:noFill/>
        </p:spPr>
        <p:txBody>
          <a:bodyPr wrap="square" rtlCol="0">
            <a:spAutoFit/>
          </a:bodyPr>
          <a:lstStyle/>
          <a:p>
            <a:r>
              <a:rPr lang="zh-CN" altLang="en-US" sz="2400" b="1" dirty="0">
                <a:solidFill>
                  <a:schemeClr val="accent1"/>
                </a:solidFill>
                <a:cs typeface="+mn-ea"/>
                <a:sym typeface="+mn-lt"/>
              </a:rPr>
              <a:t>一段图文页</a:t>
            </a:r>
          </a:p>
        </p:txBody>
      </p:sp>
      <p:sp>
        <p:nvSpPr>
          <p:cNvPr id="106" name="矩形 105">
            <a:extLst>
              <a:ext uri="{FF2B5EF4-FFF2-40B4-BE49-F238E27FC236}">
                <a16:creationId xmlns:a16="http://schemas.microsoft.com/office/drawing/2014/main" id="{44E0FD6E-C601-4519-A123-E669068FD504}"/>
              </a:ext>
            </a:extLst>
          </p:cNvPr>
          <p:cNvSpPr/>
          <p:nvPr/>
        </p:nvSpPr>
        <p:spPr>
          <a:xfrm>
            <a:off x="-19050" y="6525171"/>
            <a:ext cx="12204000" cy="337294"/>
          </a:xfrm>
          <a:prstGeom prst="rect">
            <a:avLst/>
          </a:prstGeom>
          <a:solidFill>
            <a:schemeClr val="accent1"/>
          </a:solidFill>
          <a:ln>
            <a:gradFill>
              <a:gsLst>
                <a:gs pos="100000">
                  <a:schemeClr val="bg1">
                    <a:lumMod val="50000"/>
                    <a:alpha val="56000"/>
                  </a:schemeClr>
                </a:gs>
                <a:gs pos="64000">
                  <a:schemeClr val="bg1">
                    <a:lumMod val="5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cxnSp>
        <p:nvCxnSpPr>
          <p:cNvPr id="107" name="直接连接符 106">
            <a:extLst>
              <a:ext uri="{FF2B5EF4-FFF2-40B4-BE49-F238E27FC236}">
                <a16:creationId xmlns:a16="http://schemas.microsoft.com/office/drawing/2014/main" id="{54BFD507-AE2B-4997-B1FD-5E22363A7E1F}"/>
              </a:ext>
            </a:extLst>
          </p:cNvPr>
          <p:cNvCxnSpPr>
            <a:cxnSpLocks/>
          </p:cNvCxnSpPr>
          <p:nvPr/>
        </p:nvCxnSpPr>
        <p:spPr>
          <a:xfrm>
            <a:off x="0" y="6617618"/>
            <a:ext cx="121920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7675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椭圆 17">
            <a:extLst>
              <a:ext uri="{FF2B5EF4-FFF2-40B4-BE49-F238E27FC236}">
                <a16:creationId xmlns:a16="http://schemas.microsoft.com/office/drawing/2014/main" id="{5781C192-9A25-4C6A-A8B6-F15FA01CA22A}"/>
              </a:ext>
            </a:extLst>
          </p:cNvPr>
          <p:cNvSpPr/>
          <p:nvPr/>
        </p:nvSpPr>
        <p:spPr>
          <a:xfrm>
            <a:off x="3442156" y="1604411"/>
            <a:ext cx="5231489" cy="3649178"/>
          </a:xfrm>
          <a:prstGeom prst="ellipse">
            <a:avLst/>
          </a:prstGeom>
          <a:solidFill>
            <a:schemeClr val="accent1">
              <a:alpha val="55000"/>
            </a:schemeClr>
          </a:solidFill>
          <a:ln>
            <a:gradFill>
              <a:gsLst>
                <a:gs pos="100000">
                  <a:schemeClr val="bg1">
                    <a:lumMod val="50000"/>
                    <a:alpha val="56000"/>
                  </a:schemeClr>
                </a:gs>
                <a:gs pos="64000">
                  <a:schemeClr val="bg1">
                    <a:lumMod val="5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grpSp>
        <p:nvGrpSpPr>
          <p:cNvPr id="20" name="组合 19">
            <a:extLst>
              <a:ext uri="{FF2B5EF4-FFF2-40B4-BE49-F238E27FC236}">
                <a16:creationId xmlns:a16="http://schemas.microsoft.com/office/drawing/2014/main" id="{52E9AAE2-7E19-4A33-BDAC-B25440DE532D}"/>
              </a:ext>
            </a:extLst>
          </p:cNvPr>
          <p:cNvGrpSpPr/>
          <p:nvPr/>
        </p:nvGrpSpPr>
        <p:grpSpPr>
          <a:xfrm>
            <a:off x="423864" y="1565322"/>
            <a:ext cx="2806864" cy="4431553"/>
            <a:chOff x="583880" y="1565322"/>
            <a:chExt cx="2342047" cy="4431553"/>
          </a:xfrm>
        </p:grpSpPr>
        <p:sp>
          <p:nvSpPr>
            <p:cNvPr id="21" name="矩形 20">
              <a:extLst>
                <a:ext uri="{FF2B5EF4-FFF2-40B4-BE49-F238E27FC236}">
                  <a16:creationId xmlns:a16="http://schemas.microsoft.com/office/drawing/2014/main" id="{D360BCAF-214A-4E61-AA02-BB985C01740D}"/>
                </a:ext>
              </a:extLst>
            </p:cNvPr>
            <p:cNvSpPr/>
            <p:nvPr/>
          </p:nvSpPr>
          <p:spPr>
            <a:xfrm>
              <a:off x="712861" y="1706128"/>
              <a:ext cx="2213066" cy="4290747"/>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2" name="矩形 21">
              <a:extLst>
                <a:ext uri="{FF2B5EF4-FFF2-40B4-BE49-F238E27FC236}">
                  <a16:creationId xmlns:a16="http://schemas.microsoft.com/office/drawing/2014/main" id="{8BBFDCDB-B9D9-48DC-8A52-DB005B3856BD}"/>
                </a:ext>
              </a:extLst>
            </p:cNvPr>
            <p:cNvSpPr/>
            <p:nvPr/>
          </p:nvSpPr>
          <p:spPr>
            <a:xfrm>
              <a:off x="583880" y="1565322"/>
              <a:ext cx="2213066" cy="4290747"/>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23" name="矩形 22">
            <a:extLst>
              <a:ext uri="{FF2B5EF4-FFF2-40B4-BE49-F238E27FC236}">
                <a16:creationId xmlns:a16="http://schemas.microsoft.com/office/drawing/2014/main" id="{A253BD4F-7134-4CAE-A107-33795C585DE7}"/>
              </a:ext>
            </a:extLst>
          </p:cNvPr>
          <p:cNvSpPr/>
          <p:nvPr/>
        </p:nvSpPr>
        <p:spPr>
          <a:xfrm>
            <a:off x="368738" y="1585527"/>
            <a:ext cx="2714915" cy="4222310"/>
          </a:xfrm>
          <a:prstGeom prst="rect">
            <a:avLst/>
          </a:prstGeom>
        </p:spPr>
        <p:txBody>
          <a:bodyPr wrap="square">
            <a:spAutoFit/>
          </a:bodyPr>
          <a:lstStyle/>
          <a:p>
            <a:pPr indent="457200" algn="just" hangingPunct="0">
              <a:lnSpc>
                <a:spcPct val="130000"/>
              </a:lnSpc>
            </a:pPr>
            <a:r>
              <a:rPr lang="zh-CN" altLang="en-US" sz="1600" dirty="0">
                <a:solidFill>
                  <a:schemeClr val="tx1">
                    <a:lumMod val="65000"/>
                    <a:lumOff val="35000"/>
                  </a:schemeClr>
                </a:solidFill>
                <a:cs typeface="+mn-ea"/>
                <a:sym typeface="+mn-lt"/>
              </a:rPr>
              <a:t>学校践行“勤奋严谨、自树树人”的校训，培育“学思并重、知行合一”的学风和“诚实守信、勇于担当”的校风。紧紧围绕“立德树人”中心，坚持“特色立校、质量兴校、人才强校和改革创新”发展战略，争创“教学质量、科研能力、人才水平、学科实力和管理效能”国内一流，努力把学校建设成世界知名特色鲜明高水平师范大学。</a:t>
            </a:r>
            <a:endParaRPr lang="en-US" altLang="zh-CN" sz="1600" dirty="0">
              <a:solidFill>
                <a:schemeClr val="tx1">
                  <a:lumMod val="65000"/>
                  <a:lumOff val="35000"/>
                </a:schemeClr>
              </a:solidFill>
              <a:cs typeface="+mn-ea"/>
              <a:sym typeface="+mn-lt"/>
            </a:endParaRPr>
          </a:p>
        </p:txBody>
      </p:sp>
      <p:grpSp>
        <p:nvGrpSpPr>
          <p:cNvPr id="24" name="组合 23">
            <a:extLst>
              <a:ext uri="{FF2B5EF4-FFF2-40B4-BE49-F238E27FC236}">
                <a16:creationId xmlns:a16="http://schemas.microsoft.com/office/drawing/2014/main" id="{6194A7D6-BDF0-4074-B5B0-3028662F34CC}"/>
              </a:ext>
            </a:extLst>
          </p:cNvPr>
          <p:cNvGrpSpPr/>
          <p:nvPr/>
        </p:nvGrpSpPr>
        <p:grpSpPr>
          <a:xfrm>
            <a:off x="8955947" y="1565322"/>
            <a:ext cx="2806864" cy="4431553"/>
            <a:chOff x="583880" y="1565322"/>
            <a:chExt cx="2342047" cy="4431553"/>
          </a:xfrm>
        </p:grpSpPr>
        <p:sp>
          <p:nvSpPr>
            <p:cNvPr id="26" name="矩形 25">
              <a:extLst>
                <a:ext uri="{FF2B5EF4-FFF2-40B4-BE49-F238E27FC236}">
                  <a16:creationId xmlns:a16="http://schemas.microsoft.com/office/drawing/2014/main" id="{1B97C41F-45A9-4642-A72D-1BC7C9DB29C7}"/>
                </a:ext>
              </a:extLst>
            </p:cNvPr>
            <p:cNvSpPr/>
            <p:nvPr/>
          </p:nvSpPr>
          <p:spPr>
            <a:xfrm>
              <a:off x="712861" y="1706128"/>
              <a:ext cx="2213066" cy="4290747"/>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8" name="矩形 27">
              <a:extLst>
                <a:ext uri="{FF2B5EF4-FFF2-40B4-BE49-F238E27FC236}">
                  <a16:creationId xmlns:a16="http://schemas.microsoft.com/office/drawing/2014/main" id="{2205ADE6-E2C5-47A8-B47A-D51C93DEF24B}"/>
                </a:ext>
              </a:extLst>
            </p:cNvPr>
            <p:cNvSpPr/>
            <p:nvPr/>
          </p:nvSpPr>
          <p:spPr>
            <a:xfrm>
              <a:off x="583880" y="1565322"/>
              <a:ext cx="2213066" cy="4290747"/>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sp>
        <p:nvSpPr>
          <p:cNvPr id="36" name="文本框 35">
            <a:extLst>
              <a:ext uri="{FF2B5EF4-FFF2-40B4-BE49-F238E27FC236}">
                <a16:creationId xmlns:a16="http://schemas.microsoft.com/office/drawing/2014/main" id="{2C77D064-CE38-49A9-AFE1-05833BA808FA}"/>
              </a:ext>
            </a:extLst>
          </p:cNvPr>
          <p:cNvSpPr txBox="1"/>
          <p:nvPr/>
        </p:nvSpPr>
        <p:spPr>
          <a:xfrm>
            <a:off x="4573606" y="870652"/>
            <a:ext cx="3044789" cy="523220"/>
          </a:xfrm>
          <a:prstGeom prst="rect">
            <a:avLst/>
          </a:prstGeom>
          <a:noFill/>
        </p:spPr>
        <p:txBody>
          <a:bodyPr wrap="square" rtlCol="0">
            <a:spAutoFit/>
          </a:bodyPr>
          <a:lstStyle/>
          <a:p>
            <a:pPr defTabSz="914377">
              <a:defRPr/>
            </a:pPr>
            <a:r>
              <a:rPr lang="zh-CN" altLang="en-US" sz="2800" b="1" dirty="0">
                <a:solidFill>
                  <a:schemeClr val="accent1"/>
                </a:solidFill>
                <a:cs typeface="+mn-ea"/>
                <a:sym typeface="+mn-lt"/>
              </a:rPr>
              <a:t>在此输入您的标题</a:t>
            </a:r>
          </a:p>
        </p:txBody>
      </p:sp>
      <p:sp>
        <p:nvSpPr>
          <p:cNvPr id="2" name="文本占位符 1">
            <a:extLst>
              <a:ext uri="{FF2B5EF4-FFF2-40B4-BE49-F238E27FC236}">
                <a16:creationId xmlns:a16="http://schemas.microsoft.com/office/drawing/2014/main" id="{BF9F4A3C-479F-43C8-9E9B-4E212E2F52CA}"/>
              </a:ext>
            </a:extLst>
          </p:cNvPr>
          <p:cNvSpPr>
            <a:spLocks noGrp="1"/>
          </p:cNvSpPr>
          <p:nvPr>
            <p:ph type="body" sz="quarter" idx="11"/>
          </p:nvPr>
        </p:nvSpPr>
        <p:spPr/>
        <p:txBody>
          <a:bodyPr/>
          <a:lstStyle/>
          <a:p>
            <a:r>
              <a:rPr lang="zh-CN" altLang="en-US" dirty="0">
                <a:latin typeface="+mn-lt"/>
                <a:ea typeface="+mn-ea"/>
                <a:cs typeface="+mn-ea"/>
                <a:sym typeface="+mn-lt"/>
              </a:rPr>
              <a:t>两段内容页</a:t>
            </a:r>
          </a:p>
        </p:txBody>
      </p:sp>
      <p:sp>
        <p:nvSpPr>
          <p:cNvPr id="7" name="文本占位符 6">
            <a:extLst>
              <a:ext uri="{FF2B5EF4-FFF2-40B4-BE49-F238E27FC236}">
                <a16:creationId xmlns:a16="http://schemas.microsoft.com/office/drawing/2014/main" id="{D6946D09-122E-464D-8277-7FCBC3106D8E}"/>
              </a:ext>
            </a:extLst>
          </p:cNvPr>
          <p:cNvSpPr>
            <a:spLocks noGrp="1"/>
          </p:cNvSpPr>
          <p:nvPr>
            <p:ph type="body" sz="quarter" idx="12"/>
          </p:nvPr>
        </p:nvSpPr>
        <p:spPr/>
        <p:txBody>
          <a:bodyPr/>
          <a:lstStyle/>
          <a:p>
            <a:r>
              <a:rPr lang="en-US" altLang="zh-CN" dirty="0">
                <a:latin typeface="+mn-lt"/>
                <a:ea typeface="+mn-ea"/>
                <a:cs typeface="+mn-ea"/>
                <a:sym typeface="+mn-lt"/>
              </a:rPr>
              <a:t>1</a:t>
            </a:r>
            <a:endParaRPr lang="zh-CN" altLang="en-US" dirty="0">
              <a:latin typeface="+mn-lt"/>
              <a:ea typeface="+mn-ea"/>
              <a:cs typeface="+mn-ea"/>
              <a:sym typeface="+mn-lt"/>
            </a:endParaRPr>
          </a:p>
        </p:txBody>
      </p:sp>
      <p:sp>
        <p:nvSpPr>
          <p:cNvPr id="9" name="文本占位符 8">
            <a:extLst>
              <a:ext uri="{FF2B5EF4-FFF2-40B4-BE49-F238E27FC236}">
                <a16:creationId xmlns:a16="http://schemas.microsoft.com/office/drawing/2014/main" id="{1D8D5FBE-19E8-473E-A598-16AA5485BCDC}"/>
              </a:ext>
            </a:extLst>
          </p:cNvPr>
          <p:cNvSpPr>
            <a:spLocks noGrp="1"/>
          </p:cNvSpPr>
          <p:nvPr>
            <p:ph type="body" sz="quarter" idx="13"/>
          </p:nvPr>
        </p:nvSpPr>
        <p:spPr/>
        <p:txBody>
          <a:bodyPr/>
          <a:lstStyle/>
          <a:p>
            <a:r>
              <a:rPr lang="en-US" altLang="zh-CN" b="1" dirty="0">
                <a:latin typeface="+mn-lt"/>
                <a:ea typeface="+mn-ea"/>
                <a:cs typeface="+mn-ea"/>
                <a:sym typeface="+mn-lt"/>
              </a:rPr>
              <a:t>TWO CONTENT PAGES</a:t>
            </a:r>
            <a:endParaRPr lang="zh-CN" altLang="en-US" b="1" dirty="0">
              <a:latin typeface="+mn-lt"/>
              <a:ea typeface="+mn-ea"/>
              <a:cs typeface="+mn-ea"/>
              <a:sym typeface="+mn-lt"/>
            </a:endParaRPr>
          </a:p>
        </p:txBody>
      </p:sp>
      <p:pic>
        <p:nvPicPr>
          <p:cNvPr id="15" name="图片占位符 14">
            <a:extLst>
              <a:ext uri="{FF2B5EF4-FFF2-40B4-BE49-F238E27FC236}">
                <a16:creationId xmlns:a16="http://schemas.microsoft.com/office/drawing/2014/main" id="{8E2AC272-1CA6-438F-A373-D6C932324A7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58" b="58"/>
          <a:stretch>
            <a:fillRect/>
          </a:stretch>
        </p:blipFill>
        <p:spPr>
          <a:xfrm>
            <a:off x="3574950" y="1683000"/>
            <a:ext cx="5004000" cy="3492000"/>
          </a:xfrm>
        </p:spPr>
      </p:pic>
      <p:sp>
        <p:nvSpPr>
          <p:cNvPr id="17" name="矩形 16">
            <a:extLst>
              <a:ext uri="{FF2B5EF4-FFF2-40B4-BE49-F238E27FC236}">
                <a16:creationId xmlns:a16="http://schemas.microsoft.com/office/drawing/2014/main" id="{BE4A8349-3D37-4E60-90C1-F870BDC2747B}"/>
              </a:ext>
            </a:extLst>
          </p:cNvPr>
          <p:cNvSpPr/>
          <p:nvPr/>
        </p:nvSpPr>
        <p:spPr>
          <a:xfrm>
            <a:off x="8902559" y="1585527"/>
            <a:ext cx="2714915" cy="4222310"/>
          </a:xfrm>
          <a:prstGeom prst="rect">
            <a:avLst/>
          </a:prstGeom>
        </p:spPr>
        <p:txBody>
          <a:bodyPr wrap="square">
            <a:spAutoFit/>
          </a:bodyPr>
          <a:lstStyle/>
          <a:p>
            <a:pPr indent="457200" algn="just" hangingPunct="0">
              <a:lnSpc>
                <a:spcPct val="130000"/>
              </a:lnSpc>
            </a:pPr>
            <a:r>
              <a:rPr lang="zh-CN" altLang="en-US" sz="1600" dirty="0">
                <a:solidFill>
                  <a:schemeClr val="tx1">
                    <a:lumMod val="65000"/>
                    <a:lumOff val="35000"/>
                  </a:schemeClr>
                </a:solidFill>
                <a:cs typeface="+mn-ea"/>
                <a:sym typeface="+mn-lt"/>
              </a:rPr>
              <a:t>学校践行“勤奋严谨、自树树人”的校训，培育“学思并重、知行合一”的学风和“诚实守信、勇于担当”的校风。紧紧围绕“立德树人”中心，坚持“特色立校、质量兴校、人才强校和改革创新”发展战略，争创“教学质量、科研能力、人才水平、学科实力和管理效能”国内一流，努力把学校建设成世界知名特色鲜明高水平师范大学。</a:t>
            </a:r>
            <a:endParaRPr lang="en-US" altLang="zh-CN" sz="1600" dirty="0">
              <a:solidFill>
                <a:schemeClr val="tx1">
                  <a:lumMod val="65000"/>
                  <a:lumOff val="35000"/>
                </a:schemeClr>
              </a:solidFill>
              <a:cs typeface="+mn-ea"/>
              <a:sym typeface="+mn-lt"/>
            </a:endParaRPr>
          </a:p>
        </p:txBody>
      </p:sp>
    </p:spTree>
    <p:extLst>
      <p:ext uri="{BB962C8B-B14F-4D97-AF65-F5344CB8AC3E}">
        <p14:creationId xmlns:p14="http://schemas.microsoft.com/office/powerpoint/2010/main" val="716447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圆角矩形 3">
            <a:extLst>
              <a:ext uri="{FF2B5EF4-FFF2-40B4-BE49-F238E27FC236}">
                <a16:creationId xmlns:a16="http://schemas.microsoft.com/office/drawing/2014/main" id="{B6412D2F-3A1E-440B-AD7C-BF2C012BD38E}"/>
              </a:ext>
            </a:extLst>
          </p:cNvPr>
          <p:cNvSpPr/>
          <p:nvPr/>
        </p:nvSpPr>
        <p:spPr>
          <a:xfrm>
            <a:off x="1058740" y="3924794"/>
            <a:ext cx="10074521" cy="1980000"/>
          </a:xfrm>
          <a:prstGeom prst="roundRect">
            <a:avLst>
              <a:gd name="adj" fmla="val 3261"/>
            </a:avLst>
          </a:prstGeom>
          <a:solidFill>
            <a:schemeClr val="bg1"/>
          </a:solidFill>
          <a:ln>
            <a:gradFill>
              <a:gsLst>
                <a:gs pos="55000">
                  <a:schemeClr val="accent1">
                    <a:alpha val="0"/>
                  </a:schemeClr>
                </a:gs>
                <a:gs pos="100000">
                  <a:schemeClr val="accent2"/>
                </a:gs>
              </a:gsLst>
              <a:lin ang="7800000" scaled="0"/>
            </a:gradFill>
          </a:ln>
          <a:effectLst>
            <a:outerShdw blurRad="254000" sx="102000" sy="102000" algn="ctr" rotWithShape="0">
              <a:schemeClr val="tx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schemeClr val="tx1">
                    <a:alpha val="40000"/>
                  </a:schemeClr>
                </a:outerShdw>
              </a:effectLst>
              <a:cs typeface="+mn-ea"/>
              <a:sym typeface="+mn-lt"/>
            </a:endParaRPr>
          </a:p>
        </p:txBody>
      </p:sp>
      <p:sp>
        <p:nvSpPr>
          <p:cNvPr id="24" name="圆角矩形 3">
            <a:extLst>
              <a:ext uri="{FF2B5EF4-FFF2-40B4-BE49-F238E27FC236}">
                <a16:creationId xmlns:a16="http://schemas.microsoft.com/office/drawing/2014/main" id="{6813F705-8B3F-40F1-98E7-EFDB227E8BBF}"/>
              </a:ext>
            </a:extLst>
          </p:cNvPr>
          <p:cNvSpPr/>
          <p:nvPr/>
        </p:nvSpPr>
        <p:spPr>
          <a:xfrm flipH="1">
            <a:off x="1058740" y="1652982"/>
            <a:ext cx="10074521" cy="1980000"/>
          </a:xfrm>
          <a:prstGeom prst="roundRect">
            <a:avLst>
              <a:gd name="adj" fmla="val 3261"/>
            </a:avLst>
          </a:prstGeom>
          <a:solidFill>
            <a:schemeClr val="bg1"/>
          </a:solidFill>
          <a:ln>
            <a:gradFill>
              <a:gsLst>
                <a:gs pos="55000">
                  <a:schemeClr val="accent1">
                    <a:alpha val="0"/>
                  </a:schemeClr>
                </a:gs>
                <a:gs pos="100000">
                  <a:schemeClr val="accent2"/>
                </a:gs>
              </a:gsLst>
              <a:lin ang="7800000" scaled="0"/>
            </a:gradFill>
          </a:ln>
          <a:effectLst>
            <a:outerShdw blurRad="254000" sx="102000" sy="102000" algn="ctr" rotWithShape="0">
              <a:schemeClr val="tx1">
                <a:alpha val="1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85000"/>
                </a:schemeClr>
              </a:solidFill>
              <a:effectLst>
                <a:outerShdw blurRad="63500" sx="102000" sy="102000" algn="ctr" rotWithShape="0">
                  <a:schemeClr val="tx1">
                    <a:alpha val="40000"/>
                  </a:schemeClr>
                </a:outerShdw>
              </a:effectLst>
              <a:cs typeface="+mn-ea"/>
              <a:sym typeface="+mn-lt"/>
            </a:endParaRPr>
          </a:p>
        </p:txBody>
      </p:sp>
      <p:sp>
        <p:nvSpPr>
          <p:cNvPr id="20" name="矩形 19">
            <a:extLst>
              <a:ext uri="{FF2B5EF4-FFF2-40B4-BE49-F238E27FC236}">
                <a16:creationId xmlns:a16="http://schemas.microsoft.com/office/drawing/2014/main" id="{CB86413F-822A-4DAE-A57A-72E6320EDB95}"/>
              </a:ext>
            </a:extLst>
          </p:cNvPr>
          <p:cNvSpPr/>
          <p:nvPr/>
        </p:nvSpPr>
        <p:spPr>
          <a:xfrm>
            <a:off x="3092000" y="1719937"/>
            <a:ext cx="7985575" cy="1857753"/>
          </a:xfrm>
          <a:prstGeom prst="rect">
            <a:avLst/>
          </a:prstGeom>
        </p:spPr>
        <p:txBody>
          <a:bodyPr wrap="square">
            <a:spAutoFit/>
          </a:bodyPr>
          <a:lstStyle/>
          <a:p>
            <a:pPr algn="just" hangingPunct="0">
              <a:lnSpc>
                <a:spcPct val="130000"/>
              </a:lnSpc>
            </a:pPr>
            <a:r>
              <a:rPr lang="zh-CN" altLang="en-US" dirty="0">
                <a:solidFill>
                  <a:schemeClr val="tx1">
                    <a:lumMod val="65000"/>
                    <a:lumOff val="35000"/>
                  </a:schemeClr>
                </a:solidFill>
                <a:cs typeface="+mn-ea"/>
                <a:sym typeface="+mn-lt"/>
              </a:rPr>
              <a:t>学校践行“勤奋严谨、自树树人”的校训，培育“学思并重、知行合一”的学风和“诚实守信、勇于担当”的校风。紧紧围绕“立德树人”中心，坚持“特色立校、质量兴校、人才强校和改革创新”发展战略，争创“教学质量、科研能力、人才水平、学科实力和管理效能”国内一流，努力把学校建设成世界知名特色鲜明高水平师范大学。</a:t>
            </a:r>
            <a:endParaRPr lang="en-US" altLang="zh-CN" dirty="0">
              <a:solidFill>
                <a:schemeClr val="tx1">
                  <a:lumMod val="65000"/>
                  <a:lumOff val="35000"/>
                </a:schemeClr>
              </a:solidFill>
              <a:cs typeface="+mn-ea"/>
              <a:sym typeface="+mn-lt"/>
            </a:endParaRPr>
          </a:p>
        </p:txBody>
      </p:sp>
      <p:sp>
        <p:nvSpPr>
          <p:cNvPr id="26" name="矩形 25">
            <a:extLst>
              <a:ext uri="{FF2B5EF4-FFF2-40B4-BE49-F238E27FC236}">
                <a16:creationId xmlns:a16="http://schemas.microsoft.com/office/drawing/2014/main" id="{41244D11-83B5-4AD9-A6BA-B2DD8EAB37CD}"/>
              </a:ext>
            </a:extLst>
          </p:cNvPr>
          <p:cNvSpPr/>
          <p:nvPr/>
        </p:nvSpPr>
        <p:spPr>
          <a:xfrm>
            <a:off x="1058740" y="3985918"/>
            <a:ext cx="8094908" cy="1857753"/>
          </a:xfrm>
          <a:prstGeom prst="rect">
            <a:avLst/>
          </a:prstGeom>
        </p:spPr>
        <p:txBody>
          <a:bodyPr wrap="square">
            <a:spAutoFit/>
          </a:bodyPr>
          <a:lstStyle/>
          <a:p>
            <a:pPr algn="just" hangingPunct="0">
              <a:lnSpc>
                <a:spcPct val="130000"/>
              </a:lnSpc>
            </a:pPr>
            <a:r>
              <a:rPr lang="zh-CN" altLang="en-US" dirty="0">
                <a:solidFill>
                  <a:schemeClr val="tx1">
                    <a:lumMod val="65000"/>
                    <a:lumOff val="35000"/>
                  </a:schemeClr>
                </a:solidFill>
                <a:cs typeface="+mn-ea"/>
                <a:sym typeface="+mn-lt"/>
              </a:rPr>
              <a:t>学校践行“勤奋严谨、自树树人”的校训，培育“学思并重、知行合一”的学风和“诚实守信、勇于担当”的校风。紧紧围绕“立德树人”中心，坚持“特色立校、质量兴校、人才强校和改革创新”发展战略，争创“教学质量、科研能力、人才水平、学科实力和管理效能”国内一流，努力把学校建设成世界知名特色鲜明高水平师范大学。</a:t>
            </a:r>
            <a:endParaRPr lang="en-US" altLang="zh-CN" dirty="0">
              <a:solidFill>
                <a:schemeClr val="tx1">
                  <a:lumMod val="65000"/>
                  <a:lumOff val="35000"/>
                </a:schemeClr>
              </a:solidFill>
              <a:cs typeface="+mn-ea"/>
              <a:sym typeface="+mn-lt"/>
            </a:endParaRPr>
          </a:p>
        </p:txBody>
      </p:sp>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sp>
        <p:nvSpPr>
          <p:cNvPr id="28" name="文本框 27">
            <a:extLst>
              <a:ext uri="{FF2B5EF4-FFF2-40B4-BE49-F238E27FC236}">
                <a16:creationId xmlns:a16="http://schemas.microsoft.com/office/drawing/2014/main" id="{71FBF960-CFF3-474B-9096-2B0F8B4D4241}"/>
              </a:ext>
            </a:extLst>
          </p:cNvPr>
          <p:cNvSpPr txBox="1"/>
          <p:nvPr/>
        </p:nvSpPr>
        <p:spPr>
          <a:xfrm>
            <a:off x="4573606" y="870652"/>
            <a:ext cx="3044789" cy="523220"/>
          </a:xfrm>
          <a:prstGeom prst="rect">
            <a:avLst/>
          </a:prstGeom>
          <a:noFill/>
        </p:spPr>
        <p:txBody>
          <a:bodyPr wrap="square" rtlCol="0">
            <a:spAutoFit/>
          </a:bodyPr>
          <a:lstStyle/>
          <a:p>
            <a:pPr defTabSz="914377">
              <a:defRPr/>
            </a:pPr>
            <a:r>
              <a:rPr lang="zh-CN" altLang="en-US" sz="2800" b="1" dirty="0">
                <a:solidFill>
                  <a:schemeClr val="accent1"/>
                </a:solidFill>
                <a:cs typeface="+mn-ea"/>
                <a:sym typeface="+mn-lt"/>
              </a:rPr>
              <a:t>在此输入您的标题</a:t>
            </a:r>
          </a:p>
        </p:txBody>
      </p:sp>
      <p:sp>
        <p:nvSpPr>
          <p:cNvPr id="13" name="文本占位符 12">
            <a:extLst>
              <a:ext uri="{FF2B5EF4-FFF2-40B4-BE49-F238E27FC236}">
                <a16:creationId xmlns:a16="http://schemas.microsoft.com/office/drawing/2014/main" id="{7EEB3949-577E-4EEC-A332-ACD38BCDB689}"/>
              </a:ext>
            </a:extLst>
          </p:cNvPr>
          <p:cNvSpPr>
            <a:spLocks noGrp="1"/>
          </p:cNvSpPr>
          <p:nvPr>
            <p:ph type="body" sz="quarter" idx="11"/>
          </p:nvPr>
        </p:nvSpPr>
        <p:spPr/>
        <p:txBody>
          <a:bodyPr/>
          <a:lstStyle/>
          <a:p>
            <a:r>
              <a:rPr lang="zh-CN" altLang="en-US" dirty="0">
                <a:latin typeface="+mn-lt"/>
                <a:ea typeface="+mn-ea"/>
                <a:cs typeface="+mn-ea"/>
                <a:sym typeface="+mn-lt"/>
              </a:rPr>
              <a:t>两段内容页</a:t>
            </a:r>
          </a:p>
        </p:txBody>
      </p:sp>
      <p:sp>
        <p:nvSpPr>
          <p:cNvPr id="15" name="文本占位符 14">
            <a:extLst>
              <a:ext uri="{FF2B5EF4-FFF2-40B4-BE49-F238E27FC236}">
                <a16:creationId xmlns:a16="http://schemas.microsoft.com/office/drawing/2014/main" id="{DD056A61-7132-4C71-AFB1-A82F4A25E000}"/>
              </a:ext>
            </a:extLst>
          </p:cNvPr>
          <p:cNvSpPr>
            <a:spLocks noGrp="1"/>
          </p:cNvSpPr>
          <p:nvPr>
            <p:ph type="body" sz="quarter" idx="12"/>
          </p:nvPr>
        </p:nvSpPr>
        <p:spPr/>
        <p:txBody>
          <a:bodyPr/>
          <a:lstStyle/>
          <a:p>
            <a:r>
              <a:rPr lang="en-US" altLang="zh-CN" dirty="0">
                <a:latin typeface="+mn-lt"/>
                <a:ea typeface="+mn-ea"/>
                <a:cs typeface="+mn-ea"/>
                <a:sym typeface="+mn-lt"/>
              </a:rPr>
              <a:t>1</a:t>
            </a:r>
            <a:endParaRPr lang="zh-CN" altLang="en-US" dirty="0">
              <a:latin typeface="+mn-lt"/>
              <a:ea typeface="+mn-ea"/>
              <a:cs typeface="+mn-ea"/>
              <a:sym typeface="+mn-lt"/>
            </a:endParaRPr>
          </a:p>
        </p:txBody>
      </p:sp>
      <p:sp>
        <p:nvSpPr>
          <p:cNvPr id="16" name="文本占位符 15">
            <a:extLst>
              <a:ext uri="{FF2B5EF4-FFF2-40B4-BE49-F238E27FC236}">
                <a16:creationId xmlns:a16="http://schemas.microsoft.com/office/drawing/2014/main" id="{66532444-B1B5-475B-A305-DA147958054B}"/>
              </a:ext>
            </a:extLst>
          </p:cNvPr>
          <p:cNvSpPr>
            <a:spLocks noGrp="1"/>
          </p:cNvSpPr>
          <p:nvPr>
            <p:ph type="body" sz="quarter" idx="13"/>
          </p:nvPr>
        </p:nvSpPr>
        <p:spPr/>
        <p:txBody>
          <a:bodyPr/>
          <a:lstStyle/>
          <a:p>
            <a:r>
              <a:rPr lang="en-US" altLang="zh-CN" b="1" dirty="0">
                <a:latin typeface="+mn-lt"/>
                <a:ea typeface="+mn-ea"/>
                <a:cs typeface="+mn-ea"/>
                <a:sym typeface="+mn-lt"/>
              </a:rPr>
              <a:t>TWO CONTENT PAGES</a:t>
            </a:r>
            <a:endParaRPr lang="zh-CN" altLang="en-US" b="1" dirty="0">
              <a:latin typeface="+mn-lt"/>
              <a:ea typeface="+mn-ea"/>
              <a:cs typeface="+mn-ea"/>
              <a:sym typeface="+mn-lt"/>
            </a:endParaRPr>
          </a:p>
        </p:txBody>
      </p:sp>
      <p:pic>
        <p:nvPicPr>
          <p:cNvPr id="36" name="图片占位符 35">
            <a:extLst>
              <a:ext uri="{FF2B5EF4-FFF2-40B4-BE49-F238E27FC236}">
                <a16:creationId xmlns:a16="http://schemas.microsoft.com/office/drawing/2014/main" id="{F938C584-45B7-41EC-BFC7-EB739687F84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a:xfrm>
            <a:off x="1063324" y="1651156"/>
            <a:ext cx="1979613" cy="1980000"/>
          </a:xfrm>
        </p:spPr>
      </p:pic>
      <p:pic>
        <p:nvPicPr>
          <p:cNvPr id="38" name="图片占位符 37">
            <a:extLst>
              <a:ext uri="{FF2B5EF4-FFF2-40B4-BE49-F238E27FC236}">
                <a16:creationId xmlns:a16="http://schemas.microsoft.com/office/drawing/2014/main" id="{DA65B7AF-15BF-4AE4-9518-C182757D5936}"/>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a:stretch>
            <a:fillRect/>
          </a:stretch>
        </p:blipFill>
        <p:spPr>
          <a:xfrm>
            <a:off x="9153648" y="3929963"/>
            <a:ext cx="1979613" cy="1980000"/>
          </a:xfrm>
        </p:spPr>
      </p:pic>
    </p:spTree>
    <p:extLst>
      <p:ext uri="{BB962C8B-B14F-4D97-AF65-F5344CB8AC3E}">
        <p14:creationId xmlns:p14="http://schemas.microsoft.com/office/powerpoint/2010/main" val="3885474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a:extLst>
              <a:ext uri="{FF2B5EF4-FFF2-40B4-BE49-F238E27FC236}">
                <a16:creationId xmlns:a16="http://schemas.microsoft.com/office/drawing/2014/main" id="{4E065694-EE67-482B-9598-D6AE6A979827}"/>
              </a:ext>
            </a:extLst>
          </p:cNvPr>
          <p:cNvSpPr/>
          <p:nvPr/>
        </p:nvSpPr>
        <p:spPr>
          <a:xfrm>
            <a:off x="9334413" y="0"/>
            <a:ext cx="2857587" cy="6538439"/>
          </a:xfrm>
          <a:prstGeom prst="rect">
            <a:avLst/>
          </a:prstGeom>
          <a:gradFill flip="none" rotWithShape="1">
            <a:gsLst>
              <a:gs pos="0">
                <a:schemeClr val="accent1"/>
              </a:gs>
              <a:gs pos="64000">
                <a:schemeClr val="bg1">
                  <a:alpha val="0"/>
                </a:schemeClr>
              </a:gs>
            </a:gsLst>
            <a:lin ang="14400000" scaled="0"/>
            <a:tileRect/>
          </a:gradFill>
          <a:ln>
            <a:noFill/>
          </a:ln>
          <a:effectLst>
            <a:outerShdw blurRad="177800" dist="254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4" name="文本框 53">
            <a:extLst>
              <a:ext uri="{FF2B5EF4-FFF2-40B4-BE49-F238E27FC236}">
                <a16:creationId xmlns:a16="http://schemas.microsoft.com/office/drawing/2014/main" id="{CAE1E07C-B506-4BA8-88E7-7E9668A735B3}"/>
              </a:ext>
            </a:extLst>
          </p:cNvPr>
          <p:cNvSpPr txBox="1"/>
          <p:nvPr/>
        </p:nvSpPr>
        <p:spPr>
          <a:xfrm>
            <a:off x="9494482" y="-546412"/>
            <a:ext cx="3247043" cy="8303747"/>
          </a:xfrm>
          <a:prstGeom prst="rect">
            <a:avLst/>
          </a:prstGeom>
          <a:noFill/>
        </p:spPr>
        <p:txBody>
          <a:bodyPr vert="eaVert" wrap="square" rtlCol="0">
            <a:spAutoFit/>
          </a:bodyPr>
          <a:lstStyle/>
          <a:p>
            <a:pPr algn="ctr"/>
            <a:r>
              <a:rPr lang="en-US" altLang="zh-CN" sz="19900" b="1" dirty="0">
                <a:solidFill>
                  <a:schemeClr val="accent1">
                    <a:alpha val="44000"/>
                  </a:schemeClr>
                </a:solidFill>
                <a:cs typeface="+mn-ea"/>
                <a:sym typeface="+mn-lt"/>
              </a:rPr>
              <a:t>TJNU</a:t>
            </a:r>
            <a:endParaRPr lang="zh-CN" altLang="en-US" sz="16600" b="1" dirty="0">
              <a:solidFill>
                <a:schemeClr val="accent1">
                  <a:alpha val="44000"/>
                </a:schemeClr>
              </a:solidFill>
              <a:cs typeface="+mn-ea"/>
              <a:sym typeface="+mn-lt"/>
            </a:endParaRPr>
          </a:p>
        </p:txBody>
      </p:sp>
      <p:sp>
        <p:nvSpPr>
          <p:cNvPr id="50" name="矩形 49">
            <a:extLst>
              <a:ext uri="{FF2B5EF4-FFF2-40B4-BE49-F238E27FC236}">
                <a16:creationId xmlns:a16="http://schemas.microsoft.com/office/drawing/2014/main" id="{05676A3F-4DE4-41F5-BFB0-78A6089CE8C7}"/>
              </a:ext>
            </a:extLst>
          </p:cNvPr>
          <p:cNvSpPr/>
          <p:nvPr/>
        </p:nvSpPr>
        <p:spPr>
          <a:xfrm>
            <a:off x="-8708" y="4645550"/>
            <a:ext cx="5227516" cy="1882870"/>
          </a:xfrm>
          <a:prstGeom prst="rect">
            <a:avLst/>
          </a:prstGeom>
          <a:solidFill>
            <a:schemeClr val="accent2">
              <a:lumMod val="60000"/>
              <a:lumOff val="40000"/>
              <a:alpha val="6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sp>
        <p:nvSpPr>
          <p:cNvPr id="55" name="文本框 54">
            <a:extLst>
              <a:ext uri="{FF2B5EF4-FFF2-40B4-BE49-F238E27FC236}">
                <a16:creationId xmlns:a16="http://schemas.microsoft.com/office/drawing/2014/main" id="{475FF824-AFEB-4C3F-8073-53205F728CF6}"/>
              </a:ext>
            </a:extLst>
          </p:cNvPr>
          <p:cNvSpPr txBox="1"/>
          <p:nvPr/>
        </p:nvSpPr>
        <p:spPr>
          <a:xfrm>
            <a:off x="2174019" y="3994627"/>
            <a:ext cx="3044789" cy="523220"/>
          </a:xfrm>
          <a:prstGeom prst="rect">
            <a:avLst/>
          </a:prstGeom>
          <a:noFill/>
        </p:spPr>
        <p:txBody>
          <a:bodyPr wrap="square" rtlCol="0">
            <a:spAutoFit/>
          </a:bodyPr>
          <a:lstStyle/>
          <a:p>
            <a:pPr defTabSz="914377">
              <a:defRPr/>
            </a:pPr>
            <a:r>
              <a:rPr lang="zh-CN" altLang="en-US" sz="2800" b="1" dirty="0">
                <a:solidFill>
                  <a:schemeClr val="accent1"/>
                </a:solidFill>
                <a:cs typeface="+mn-ea"/>
                <a:sym typeface="+mn-lt"/>
              </a:rPr>
              <a:t>请输入您的标题</a:t>
            </a:r>
          </a:p>
        </p:txBody>
      </p:sp>
      <p:sp>
        <p:nvSpPr>
          <p:cNvPr id="56" name="文本框 55">
            <a:extLst>
              <a:ext uri="{FF2B5EF4-FFF2-40B4-BE49-F238E27FC236}">
                <a16:creationId xmlns:a16="http://schemas.microsoft.com/office/drawing/2014/main" id="{70EB1E45-7E0D-4269-B511-5FF8D7813064}"/>
              </a:ext>
            </a:extLst>
          </p:cNvPr>
          <p:cNvSpPr txBox="1"/>
          <p:nvPr/>
        </p:nvSpPr>
        <p:spPr>
          <a:xfrm>
            <a:off x="4574259" y="872095"/>
            <a:ext cx="3044789" cy="523220"/>
          </a:xfrm>
          <a:prstGeom prst="rect">
            <a:avLst/>
          </a:prstGeom>
          <a:noFill/>
        </p:spPr>
        <p:txBody>
          <a:bodyPr wrap="square" rtlCol="0">
            <a:spAutoFit/>
          </a:bodyPr>
          <a:lstStyle/>
          <a:p>
            <a:pPr defTabSz="914377">
              <a:defRPr/>
            </a:pPr>
            <a:r>
              <a:rPr lang="zh-CN" altLang="en-US" sz="2800" b="1" dirty="0">
                <a:solidFill>
                  <a:schemeClr val="accent1"/>
                </a:solidFill>
                <a:cs typeface="+mn-ea"/>
                <a:sym typeface="+mn-lt"/>
              </a:rPr>
              <a:t>请输入您的标题</a:t>
            </a:r>
          </a:p>
        </p:txBody>
      </p:sp>
      <p:sp>
        <p:nvSpPr>
          <p:cNvPr id="57" name="矩形 56">
            <a:extLst>
              <a:ext uri="{FF2B5EF4-FFF2-40B4-BE49-F238E27FC236}">
                <a16:creationId xmlns:a16="http://schemas.microsoft.com/office/drawing/2014/main" id="{25C5BDE8-EFC6-4631-8624-4EF560E8A517}"/>
              </a:ext>
            </a:extLst>
          </p:cNvPr>
          <p:cNvSpPr/>
          <p:nvPr/>
        </p:nvSpPr>
        <p:spPr>
          <a:xfrm>
            <a:off x="4574259" y="1544891"/>
            <a:ext cx="4693081" cy="1857753"/>
          </a:xfrm>
          <a:prstGeom prst="rect">
            <a:avLst/>
          </a:prstGeom>
        </p:spPr>
        <p:txBody>
          <a:bodyPr wrap="square">
            <a:spAutoFit/>
          </a:bodyPr>
          <a:lstStyle/>
          <a:p>
            <a:pPr algn="just" hangingPunct="0">
              <a:lnSpc>
                <a:spcPct val="130000"/>
              </a:lnSpc>
            </a:pPr>
            <a:r>
              <a:rPr lang="zh-CN" altLang="en-US" dirty="0">
                <a:solidFill>
                  <a:schemeClr val="tx1">
                    <a:lumMod val="65000"/>
                    <a:lumOff val="35000"/>
                  </a:schemeClr>
                </a:solidFill>
                <a:cs typeface="+mn-ea"/>
                <a:sym typeface="+mn-lt"/>
              </a:rPr>
              <a:t>全日制本科生</a:t>
            </a:r>
            <a:r>
              <a:rPr lang="en-US" altLang="zh-CN" dirty="0">
                <a:solidFill>
                  <a:schemeClr val="tx1">
                    <a:lumMod val="65000"/>
                    <a:lumOff val="35000"/>
                  </a:schemeClr>
                </a:solidFill>
                <a:cs typeface="+mn-ea"/>
                <a:sym typeface="+mn-lt"/>
              </a:rPr>
              <a:t>24398</a:t>
            </a:r>
            <a:r>
              <a:rPr lang="zh-CN" altLang="en-US" dirty="0">
                <a:solidFill>
                  <a:schemeClr val="tx1">
                    <a:lumMod val="65000"/>
                    <a:lumOff val="35000"/>
                  </a:schemeClr>
                </a:solidFill>
                <a:cs typeface="+mn-ea"/>
                <a:sym typeface="+mn-lt"/>
              </a:rPr>
              <a:t>人，全日制硕士研究生</a:t>
            </a:r>
            <a:r>
              <a:rPr lang="en-US" altLang="zh-CN" dirty="0">
                <a:solidFill>
                  <a:schemeClr val="tx1">
                    <a:lumMod val="65000"/>
                    <a:lumOff val="35000"/>
                  </a:schemeClr>
                </a:solidFill>
                <a:cs typeface="+mn-ea"/>
                <a:sym typeface="+mn-lt"/>
              </a:rPr>
              <a:t>4361</a:t>
            </a:r>
            <a:r>
              <a:rPr lang="zh-CN" altLang="en-US" dirty="0">
                <a:solidFill>
                  <a:schemeClr val="tx1">
                    <a:lumMod val="65000"/>
                    <a:lumOff val="35000"/>
                  </a:schemeClr>
                </a:solidFill>
                <a:cs typeface="+mn-ea"/>
                <a:sym typeface="+mn-lt"/>
              </a:rPr>
              <a:t>人，博士研究生</a:t>
            </a:r>
            <a:r>
              <a:rPr lang="en-US" altLang="zh-CN" dirty="0">
                <a:solidFill>
                  <a:schemeClr val="tx1">
                    <a:lumMod val="65000"/>
                    <a:lumOff val="35000"/>
                  </a:schemeClr>
                </a:solidFill>
                <a:cs typeface="+mn-ea"/>
                <a:sym typeface="+mn-lt"/>
              </a:rPr>
              <a:t>409</a:t>
            </a:r>
            <a:r>
              <a:rPr lang="zh-CN" altLang="en-US" dirty="0">
                <a:solidFill>
                  <a:schemeClr val="tx1">
                    <a:lumMod val="65000"/>
                    <a:lumOff val="35000"/>
                  </a:schemeClr>
                </a:solidFill>
                <a:cs typeface="+mn-ea"/>
                <a:sym typeface="+mn-lt"/>
              </a:rPr>
              <a:t>人，各级各类留学生</a:t>
            </a:r>
            <a:r>
              <a:rPr lang="en-US" altLang="zh-CN" dirty="0">
                <a:solidFill>
                  <a:schemeClr val="tx1">
                    <a:lumMod val="65000"/>
                    <a:lumOff val="35000"/>
                  </a:schemeClr>
                </a:solidFill>
                <a:cs typeface="+mn-ea"/>
                <a:sym typeface="+mn-lt"/>
              </a:rPr>
              <a:t>2150</a:t>
            </a:r>
            <a:r>
              <a:rPr lang="zh-CN" altLang="en-US" dirty="0">
                <a:solidFill>
                  <a:schemeClr val="tx1">
                    <a:lumMod val="65000"/>
                    <a:lumOff val="35000"/>
                  </a:schemeClr>
                </a:solidFill>
                <a:cs typeface="+mn-ea"/>
                <a:sym typeface="+mn-lt"/>
              </a:rPr>
              <a:t>人。教职工</a:t>
            </a:r>
            <a:r>
              <a:rPr lang="en-US" altLang="zh-CN" dirty="0">
                <a:solidFill>
                  <a:schemeClr val="tx1">
                    <a:lumMod val="65000"/>
                    <a:lumOff val="35000"/>
                  </a:schemeClr>
                </a:solidFill>
                <a:cs typeface="+mn-ea"/>
                <a:sym typeface="+mn-lt"/>
              </a:rPr>
              <a:t>2343</a:t>
            </a:r>
            <a:r>
              <a:rPr lang="zh-CN" altLang="en-US" dirty="0">
                <a:solidFill>
                  <a:schemeClr val="tx1">
                    <a:lumMod val="65000"/>
                    <a:lumOff val="35000"/>
                  </a:schemeClr>
                </a:solidFill>
                <a:cs typeface="+mn-ea"/>
                <a:sym typeface="+mn-lt"/>
              </a:rPr>
              <a:t>人，其中专任教师</a:t>
            </a:r>
            <a:r>
              <a:rPr lang="en-US" altLang="zh-CN" dirty="0">
                <a:solidFill>
                  <a:schemeClr val="tx1">
                    <a:lumMod val="65000"/>
                    <a:lumOff val="35000"/>
                  </a:schemeClr>
                </a:solidFill>
                <a:cs typeface="+mn-ea"/>
                <a:sym typeface="+mn-lt"/>
              </a:rPr>
              <a:t>1461</a:t>
            </a:r>
            <a:r>
              <a:rPr lang="zh-CN" altLang="en-US" dirty="0">
                <a:solidFill>
                  <a:schemeClr val="tx1">
                    <a:lumMod val="65000"/>
                    <a:lumOff val="35000"/>
                  </a:schemeClr>
                </a:solidFill>
                <a:cs typeface="+mn-ea"/>
                <a:sym typeface="+mn-lt"/>
              </a:rPr>
              <a:t>人，拥有高级职称</a:t>
            </a:r>
            <a:r>
              <a:rPr lang="en-US" altLang="zh-CN" dirty="0">
                <a:solidFill>
                  <a:schemeClr val="tx1">
                    <a:lumMod val="65000"/>
                    <a:lumOff val="35000"/>
                  </a:schemeClr>
                </a:solidFill>
                <a:cs typeface="+mn-ea"/>
                <a:sym typeface="+mn-lt"/>
              </a:rPr>
              <a:t>703</a:t>
            </a:r>
            <a:r>
              <a:rPr lang="zh-CN" altLang="en-US" dirty="0">
                <a:solidFill>
                  <a:schemeClr val="tx1">
                    <a:lumMod val="65000"/>
                    <a:lumOff val="35000"/>
                  </a:schemeClr>
                </a:solidFill>
                <a:cs typeface="+mn-ea"/>
                <a:sym typeface="+mn-lt"/>
              </a:rPr>
              <a:t>人，具有博士学位</a:t>
            </a:r>
            <a:r>
              <a:rPr lang="en-US" altLang="zh-CN" dirty="0">
                <a:solidFill>
                  <a:schemeClr val="tx1">
                    <a:lumMod val="65000"/>
                    <a:lumOff val="35000"/>
                  </a:schemeClr>
                </a:solidFill>
                <a:cs typeface="+mn-ea"/>
                <a:sym typeface="+mn-lt"/>
              </a:rPr>
              <a:t>871</a:t>
            </a:r>
            <a:r>
              <a:rPr lang="zh-CN" altLang="en-US" dirty="0">
                <a:solidFill>
                  <a:schemeClr val="tx1">
                    <a:lumMod val="65000"/>
                    <a:lumOff val="35000"/>
                  </a:schemeClr>
                </a:solidFill>
                <a:cs typeface="+mn-ea"/>
                <a:sym typeface="+mn-lt"/>
              </a:rPr>
              <a:t>人。</a:t>
            </a:r>
            <a:endParaRPr lang="en-US" altLang="zh-CN" sz="2000" dirty="0">
              <a:solidFill>
                <a:schemeClr val="tx1">
                  <a:lumMod val="65000"/>
                  <a:lumOff val="35000"/>
                </a:schemeClr>
              </a:solidFill>
              <a:cs typeface="+mn-ea"/>
              <a:sym typeface="+mn-lt"/>
            </a:endParaRPr>
          </a:p>
        </p:txBody>
      </p:sp>
      <p:sp>
        <p:nvSpPr>
          <p:cNvPr id="58" name="矩形 57">
            <a:extLst>
              <a:ext uri="{FF2B5EF4-FFF2-40B4-BE49-F238E27FC236}">
                <a16:creationId xmlns:a16="http://schemas.microsoft.com/office/drawing/2014/main" id="{B6BFC7DE-0EAC-4605-9AE9-5168D0D63DB7}"/>
              </a:ext>
            </a:extLst>
          </p:cNvPr>
          <p:cNvSpPr/>
          <p:nvPr/>
        </p:nvSpPr>
        <p:spPr>
          <a:xfrm>
            <a:off x="284367" y="4686462"/>
            <a:ext cx="4693081" cy="1857753"/>
          </a:xfrm>
          <a:prstGeom prst="rect">
            <a:avLst/>
          </a:prstGeom>
        </p:spPr>
        <p:txBody>
          <a:bodyPr wrap="square">
            <a:spAutoFit/>
          </a:bodyPr>
          <a:lstStyle/>
          <a:p>
            <a:pPr algn="just" hangingPunct="0">
              <a:lnSpc>
                <a:spcPct val="130000"/>
              </a:lnSpc>
            </a:pPr>
            <a:r>
              <a:rPr lang="zh-CN" altLang="en-US" dirty="0">
                <a:solidFill>
                  <a:schemeClr val="bg1"/>
                </a:solidFill>
                <a:cs typeface="+mn-ea"/>
                <a:sym typeface="+mn-lt"/>
              </a:rPr>
              <a:t>学校先后荣获全国精神文明建设先进单位、全国文明单位、全国五一劳动奖状、全国“三八”红旗集体、全国模范教师、全国优秀教育工作者、全国道德模范提名奖等集体和个人荣誉近百项。</a:t>
            </a:r>
            <a:endParaRPr lang="en-US" altLang="zh-CN" sz="2000" dirty="0">
              <a:solidFill>
                <a:schemeClr val="bg1"/>
              </a:solidFill>
              <a:cs typeface="+mn-ea"/>
              <a:sym typeface="+mn-lt"/>
            </a:endParaRPr>
          </a:p>
        </p:txBody>
      </p:sp>
      <p:sp>
        <p:nvSpPr>
          <p:cNvPr id="2" name="文本占位符 1">
            <a:extLst>
              <a:ext uri="{FF2B5EF4-FFF2-40B4-BE49-F238E27FC236}">
                <a16:creationId xmlns:a16="http://schemas.microsoft.com/office/drawing/2014/main" id="{C04C9080-2AD1-42FA-8129-BBDB586FD8D2}"/>
              </a:ext>
            </a:extLst>
          </p:cNvPr>
          <p:cNvSpPr>
            <a:spLocks noGrp="1"/>
          </p:cNvSpPr>
          <p:nvPr>
            <p:ph type="body" sz="quarter" idx="11"/>
          </p:nvPr>
        </p:nvSpPr>
        <p:spPr/>
        <p:txBody>
          <a:bodyPr/>
          <a:lstStyle/>
          <a:p>
            <a:r>
              <a:rPr lang="zh-CN" altLang="en-US" dirty="0">
                <a:latin typeface="+mn-lt"/>
                <a:ea typeface="+mn-ea"/>
                <a:cs typeface="+mn-ea"/>
                <a:sym typeface="+mn-lt"/>
              </a:rPr>
              <a:t>两段图文页</a:t>
            </a:r>
          </a:p>
        </p:txBody>
      </p:sp>
      <p:sp>
        <p:nvSpPr>
          <p:cNvPr id="7" name="文本占位符 6">
            <a:extLst>
              <a:ext uri="{FF2B5EF4-FFF2-40B4-BE49-F238E27FC236}">
                <a16:creationId xmlns:a16="http://schemas.microsoft.com/office/drawing/2014/main" id="{D189A123-7407-4771-A92B-66E5D151BC7C}"/>
              </a:ext>
            </a:extLst>
          </p:cNvPr>
          <p:cNvSpPr>
            <a:spLocks noGrp="1"/>
          </p:cNvSpPr>
          <p:nvPr>
            <p:ph type="body" sz="quarter" idx="12"/>
          </p:nvPr>
        </p:nvSpPr>
        <p:spPr/>
        <p:txBody>
          <a:bodyPr/>
          <a:lstStyle/>
          <a:p>
            <a:r>
              <a:rPr lang="en-US" altLang="zh-CN" dirty="0">
                <a:latin typeface="+mn-lt"/>
                <a:ea typeface="+mn-ea"/>
                <a:cs typeface="+mn-ea"/>
                <a:sym typeface="+mn-lt"/>
              </a:rPr>
              <a:t>1</a:t>
            </a:r>
            <a:endParaRPr lang="zh-CN" altLang="en-US" dirty="0">
              <a:latin typeface="+mn-lt"/>
              <a:ea typeface="+mn-ea"/>
              <a:cs typeface="+mn-ea"/>
              <a:sym typeface="+mn-lt"/>
            </a:endParaRPr>
          </a:p>
        </p:txBody>
      </p:sp>
      <p:sp>
        <p:nvSpPr>
          <p:cNvPr id="9" name="文本占位符 8">
            <a:extLst>
              <a:ext uri="{FF2B5EF4-FFF2-40B4-BE49-F238E27FC236}">
                <a16:creationId xmlns:a16="http://schemas.microsoft.com/office/drawing/2014/main" id="{47E0D5F8-3CF7-4776-9192-9ED0A1B2B36A}"/>
              </a:ext>
            </a:extLst>
          </p:cNvPr>
          <p:cNvSpPr>
            <a:spLocks noGrp="1"/>
          </p:cNvSpPr>
          <p:nvPr>
            <p:ph type="body" sz="quarter" idx="13"/>
          </p:nvPr>
        </p:nvSpPr>
        <p:spPr/>
        <p:txBody>
          <a:bodyPr/>
          <a:lstStyle/>
          <a:p>
            <a:r>
              <a:rPr lang="en-US" altLang="zh-CN" b="1" dirty="0">
                <a:latin typeface="+mn-lt"/>
                <a:ea typeface="+mn-ea"/>
                <a:cs typeface="+mn-ea"/>
                <a:sym typeface="+mn-lt"/>
              </a:rPr>
              <a:t>TWO PARAGRAPHS PAGE</a:t>
            </a:r>
            <a:endParaRPr lang="zh-CN" altLang="en-US" b="1" dirty="0">
              <a:latin typeface="+mn-lt"/>
              <a:ea typeface="+mn-ea"/>
              <a:cs typeface="+mn-ea"/>
              <a:sym typeface="+mn-lt"/>
            </a:endParaRPr>
          </a:p>
        </p:txBody>
      </p:sp>
      <p:pic>
        <p:nvPicPr>
          <p:cNvPr id="17" name="图片占位符 16">
            <a:extLst>
              <a:ext uri="{FF2B5EF4-FFF2-40B4-BE49-F238E27FC236}">
                <a16:creationId xmlns:a16="http://schemas.microsoft.com/office/drawing/2014/main" id="{C2F63DFD-F79E-456D-AB75-85CA2F2F2564}"/>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45" r="45"/>
          <a:stretch>
            <a:fillRect/>
          </a:stretch>
        </p:blipFill>
        <p:spPr/>
      </p:pic>
      <p:pic>
        <p:nvPicPr>
          <p:cNvPr id="19" name="图片占位符 18">
            <a:extLst>
              <a:ext uri="{FF2B5EF4-FFF2-40B4-BE49-F238E27FC236}">
                <a16:creationId xmlns:a16="http://schemas.microsoft.com/office/drawing/2014/main" id="{9537C419-92BB-46F6-A5D8-C7B189307127}"/>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6" b="6"/>
          <a:stretch>
            <a:fillRect/>
          </a:stretch>
        </p:blipFill>
        <p:spPr>
          <a:xfrm>
            <a:off x="5206358" y="3711207"/>
            <a:ext cx="4694400" cy="2815200"/>
          </a:xfrm>
        </p:spPr>
      </p:pic>
    </p:spTree>
    <p:extLst>
      <p:ext uri="{BB962C8B-B14F-4D97-AF65-F5344CB8AC3E}">
        <p14:creationId xmlns:p14="http://schemas.microsoft.com/office/powerpoint/2010/main" val="2956896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a:extLst>
              <a:ext uri="{FF2B5EF4-FFF2-40B4-BE49-F238E27FC236}">
                <a16:creationId xmlns:a16="http://schemas.microsoft.com/office/drawing/2014/main" id="{A8BFF278-5A67-4695-9D27-1FB06C6D53D2}"/>
              </a:ext>
            </a:extLst>
          </p:cNvPr>
          <p:cNvSpPr/>
          <p:nvPr/>
        </p:nvSpPr>
        <p:spPr>
          <a:xfrm>
            <a:off x="3209342" y="1580054"/>
            <a:ext cx="2628000" cy="4215600"/>
          </a:xfrm>
          <a:prstGeom prst="rect">
            <a:avLst/>
          </a:prstGeom>
          <a:solidFill>
            <a:schemeClr val="bg1"/>
          </a:solidFill>
          <a:ln>
            <a:gradFill>
              <a:gsLst>
                <a:gs pos="100000">
                  <a:schemeClr val="bg1">
                    <a:lumMod val="50000"/>
                    <a:alpha val="56000"/>
                  </a:schemeClr>
                </a:gs>
                <a:gs pos="64000">
                  <a:schemeClr val="bg1">
                    <a:lumMod val="5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21" name="矩形 20">
            <a:extLst>
              <a:ext uri="{FF2B5EF4-FFF2-40B4-BE49-F238E27FC236}">
                <a16:creationId xmlns:a16="http://schemas.microsoft.com/office/drawing/2014/main" id="{FDF2BADF-B696-4FC7-96F6-4E1319169687}"/>
              </a:ext>
            </a:extLst>
          </p:cNvPr>
          <p:cNvSpPr/>
          <p:nvPr/>
        </p:nvSpPr>
        <p:spPr>
          <a:xfrm>
            <a:off x="3215513" y="1596009"/>
            <a:ext cx="2628000" cy="5931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22" name="矩形 21">
            <a:extLst>
              <a:ext uri="{FF2B5EF4-FFF2-40B4-BE49-F238E27FC236}">
                <a16:creationId xmlns:a16="http://schemas.microsoft.com/office/drawing/2014/main" id="{40D87FAB-781F-4CD6-879F-FE8EAFEB79DE}"/>
              </a:ext>
            </a:extLst>
          </p:cNvPr>
          <p:cNvSpPr/>
          <p:nvPr/>
        </p:nvSpPr>
        <p:spPr>
          <a:xfrm>
            <a:off x="3215513" y="5693481"/>
            <a:ext cx="2628000" cy="949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24" name="文本框 23">
            <a:extLst>
              <a:ext uri="{FF2B5EF4-FFF2-40B4-BE49-F238E27FC236}">
                <a16:creationId xmlns:a16="http://schemas.microsoft.com/office/drawing/2014/main" id="{C76E0AE0-BCF6-440E-BEC1-B1285B5E1922}"/>
              </a:ext>
            </a:extLst>
          </p:cNvPr>
          <p:cNvSpPr txBox="1"/>
          <p:nvPr/>
        </p:nvSpPr>
        <p:spPr>
          <a:xfrm>
            <a:off x="3524422" y="1650024"/>
            <a:ext cx="1975925" cy="523220"/>
          </a:xfrm>
          <a:prstGeom prst="rect">
            <a:avLst/>
          </a:prstGeom>
          <a:noFill/>
        </p:spPr>
        <p:txBody>
          <a:bodyPr wrap="square" rtlCol="0">
            <a:spAutoFit/>
          </a:bodyPr>
          <a:lstStyle/>
          <a:p>
            <a:pPr defTabSz="914377">
              <a:defRPr/>
            </a:pPr>
            <a:r>
              <a:rPr lang="zh-CN" altLang="en-US" sz="2800" b="1" dirty="0">
                <a:solidFill>
                  <a:schemeClr val="bg1"/>
                </a:solidFill>
                <a:cs typeface="+mn-ea"/>
                <a:sym typeface="+mn-lt"/>
              </a:rPr>
              <a:t>请输入标题</a:t>
            </a:r>
          </a:p>
        </p:txBody>
      </p:sp>
      <p:sp>
        <p:nvSpPr>
          <p:cNvPr id="43" name="矩形 42">
            <a:extLst>
              <a:ext uri="{FF2B5EF4-FFF2-40B4-BE49-F238E27FC236}">
                <a16:creationId xmlns:a16="http://schemas.microsoft.com/office/drawing/2014/main" id="{3B85AD55-EB69-40F0-8295-1594B7357030}"/>
              </a:ext>
            </a:extLst>
          </p:cNvPr>
          <p:cNvSpPr/>
          <p:nvPr/>
        </p:nvSpPr>
        <p:spPr>
          <a:xfrm>
            <a:off x="3241048" y="2281607"/>
            <a:ext cx="2596294" cy="3289170"/>
          </a:xfrm>
          <a:prstGeom prst="rect">
            <a:avLst/>
          </a:prstGeom>
        </p:spPr>
        <p:txBody>
          <a:bodyPr wrap="square">
            <a:spAutoFit/>
          </a:bodyPr>
          <a:lstStyle/>
          <a:p>
            <a:pPr indent="457200" algn="just" hangingPunct="0">
              <a:lnSpc>
                <a:spcPct val="130000"/>
              </a:lnSpc>
            </a:pPr>
            <a:r>
              <a:rPr lang="zh-CN" altLang="en-US" dirty="0">
                <a:solidFill>
                  <a:schemeClr val="tx1">
                    <a:lumMod val="65000"/>
                    <a:lumOff val="35000"/>
                  </a:schemeClr>
                </a:solidFill>
                <a:cs typeface="+mn-ea"/>
                <a:sym typeface="+mn-lt"/>
              </a:rPr>
              <a:t>天津师范大学是天津市属重点院校，始建于</a:t>
            </a:r>
            <a:r>
              <a:rPr lang="en-US" altLang="zh-CN" dirty="0">
                <a:solidFill>
                  <a:schemeClr val="tx1">
                    <a:lumMod val="65000"/>
                    <a:lumOff val="35000"/>
                  </a:schemeClr>
                </a:solidFill>
                <a:cs typeface="+mn-ea"/>
                <a:sym typeface="+mn-lt"/>
              </a:rPr>
              <a:t>1958</a:t>
            </a:r>
            <a:r>
              <a:rPr lang="zh-CN" altLang="en-US" dirty="0">
                <a:solidFill>
                  <a:schemeClr val="tx1">
                    <a:lumMod val="65000"/>
                    <a:lumOff val="35000"/>
                  </a:schemeClr>
                </a:solidFill>
                <a:cs typeface="+mn-ea"/>
                <a:sym typeface="+mn-lt"/>
              </a:rPr>
              <a:t>年，原名天津师范学院，</a:t>
            </a:r>
            <a:r>
              <a:rPr lang="en-US" altLang="zh-CN" dirty="0">
                <a:solidFill>
                  <a:schemeClr val="tx1">
                    <a:lumMod val="65000"/>
                    <a:lumOff val="35000"/>
                  </a:schemeClr>
                </a:solidFill>
                <a:cs typeface="+mn-ea"/>
                <a:sym typeface="+mn-lt"/>
              </a:rPr>
              <a:t>1982</a:t>
            </a:r>
            <a:r>
              <a:rPr lang="zh-CN" altLang="en-US" dirty="0">
                <a:solidFill>
                  <a:schemeClr val="tx1">
                    <a:lumMod val="65000"/>
                    <a:lumOff val="35000"/>
                  </a:schemeClr>
                </a:solidFill>
                <a:cs typeface="+mn-ea"/>
                <a:sym typeface="+mn-lt"/>
              </a:rPr>
              <a:t>年更名为天津师范大学。</a:t>
            </a:r>
            <a:r>
              <a:rPr lang="en-US" altLang="zh-CN" dirty="0">
                <a:solidFill>
                  <a:schemeClr val="tx1">
                    <a:lumMod val="65000"/>
                    <a:lumOff val="35000"/>
                  </a:schemeClr>
                </a:solidFill>
                <a:cs typeface="+mn-ea"/>
                <a:sym typeface="+mn-lt"/>
              </a:rPr>
              <a:t>1999</a:t>
            </a:r>
            <a:r>
              <a:rPr lang="zh-CN" altLang="en-US" dirty="0">
                <a:solidFill>
                  <a:schemeClr val="tx1">
                    <a:lumMod val="65000"/>
                    <a:lumOff val="35000"/>
                  </a:schemeClr>
                </a:solidFill>
                <a:cs typeface="+mn-ea"/>
                <a:sym typeface="+mn-lt"/>
              </a:rPr>
              <a:t>年，原天津师范大学、天津师范高等专科学校、天津教育学院合并组建新天津师范大学。</a:t>
            </a:r>
            <a:endParaRPr lang="en-US" altLang="zh-CN" dirty="0">
              <a:solidFill>
                <a:schemeClr val="tx1">
                  <a:lumMod val="65000"/>
                  <a:lumOff val="35000"/>
                </a:schemeClr>
              </a:solidFill>
              <a:cs typeface="+mn-ea"/>
              <a:sym typeface="+mn-lt"/>
            </a:endParaRPr>
          </a:p>
        </p:txBody>
      </p:sp>
      <p:sp>
        <p:nvSpPr>
          <p:cNvPr id="36" name="矩形 35">
            <a:extLst>
              <a:ext uri="{FF2B5EF4-FFF2-40B4-BE49-F238E27FC236}">
                <a16:creationId xmlns:a16="http://schemas.microsoft.com/office/drawing/2014/main" id="{41C3EF07-F921-49F8-B4BF-004EBAF15CF3}"/>
              </a:ext>
            </a:extLst>
          </p:cNvPr>
          <p:cNvSpPr/>
          <p:nvPr/>
        </p:nvSpPr>
        <p:spPr>
          <a:xfrm>
            <a:off x="9186481" y="1580054"/>
            <a:ext cx="2628000" cy="4215600"/>
          </a:xfrm>
          <a:prstGeom prst="rect">
            <a:avLst/>
          </a:prstGeom>
          <a:solidFill>
            <a:schemeClr val="bg1"/>
          </a:solidFill>
          <a:ln>
            <a:gradFill>
              <a:gsLst>
                <a:gs pos="100000">
                  <a:schemeClr val="bg1">
                    <a:lumMod val="50000"/>
                    <a:alpha val="56000"/>
                  </a:schemeClr>
                </a:gs>
                <a:gs pos="64000">
                  <a:schemeClr val="bg1">
                    <a:lumMod val="5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37" name="矩形 36">
            <a:extLst>
              <a:ext uri="{FF2B5EF4-FFF2-40B4-BE49-F238E27FC236}">
                <a16:creationId xmlns:a16="http://schemas.microsoft.com/office/drawing/2014/main" id="{BAC563F3-0D7F-4670-ADD9-3474FC48D7ED}"/>
              </a:ext>
            </a:extLst>
          </p:cNvPr>
          <p:cNvSpPr/>
          <p:nvPr/>
        </p:nvSpPr>
        <p:spPr>
          <a:xfrm>
            <a:off x="9192652" y="1596009"/>
            <a:ext cx="2628000" cy="593151"/>
          </a:xfrm>
          <a:prstGeom prst="rect">
            <a:avLst/>
          </a:prstGeom>
          <a:solidFill>
            <a:schemeClr val="accent1">
              <a:lumMod val="60000"/>
              <a:lumOff val="40000"/>
            </a:schemeClr>
          </a:solidFill>
          <a:ln>
            <a:gradFill>
              <a:gsLst>
                <a:gs pos="100000">
                  <a:schemeClr val="bg1">
                    <a:lumMod val="50000"/>
                    <a:alpha val="56000"/>
                  </a:schemeClr>
                </a:gs>
                <a:gs pos="64000">
                  <a:schemeClr val="bg1">
                    <a:lumMod val="5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38" name="矩形 37">
            <a:extLst>
              <a:ext uri="{FF2B5EF4-FFF2-40B4-BE49-F238E27FC236}">
                <a16:creationId xmlns:a16="http://schemas.microsoft.com/office/drawing/2014/main" id="{367A487F-BDD7-4779-9594-F2847587F911}"/>
              </a:ext>
            </a:extLst>
          </p:cNvPr>
          <p:cNvSpPr/>
          <p:nvPr/>
        </p:nvSpPr>
        <p:spPr>
          <a:xfrm>
            <a:off x="9192652" y="5693481"/>
            <a:ext cx="2628000" cy="94957"/>
          </a:xfrm>
          <a:prstGeom prst="rect">
            <a:avLst/>
          </a:prstGeom>
          <a:solidFill>
            <a:schemeClr val="accent1">
              <a:lumMod val="60000"/>
              <a:lumOff val="40000"/>
            </a:schemeClr>
          </a:solidFill>
          <a:ln>
            <a:gradFill>
              <a:gsLst>
                <a:gs pos="100000">
                  <a:schemeClr val="bg1">
                    <a:lumMod val="50000"/>
                    <a:alpha val="56000"/>
                  </a:schemeClr>
                </a:gs>
                <a:gs pos="64000">
                  <a:schemeClr val="bg1">
                    <a:lumMod val="5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40" name="文本框 39">
            <a:extLst>
              <a:ext uri="{FF2B5EF4-FFF2-40B4-BE49-F238E27FC236}">
                <a16:creationId xmlns:a16="http://schemas.microsoft.com/office/drawing/2014/main" id="{9D106492-8940-411C-9DC7-DF7957D680F1}"/>
              </a:ext>
            </a:extLst>
          </p:cNvPr>
          <p:cNvSpPr txBox="1"/>
          <p:nvPr/>
        </p:nvSpPr>
        <p:spPr>
          <a:xfrm>
            <a:off x="9501561" y="1650024"/>
            <a:ext cx="1975925" cy="523220"/>
          </a:xfrm>
          <a:prstGeom prst="rect">
            <a:avLst/>
          </a:prstGeom>
          <a:noFill/>
        </p:spPr>
        <p:txBody>
          <a:bodyPr wrap="square" rtlCol="0">
            <a:spAutoFit/>
          </a:bodyPr>
          <a:lstStyle/>
          <a:p>
            <a:pPr defTabSz="914377">
              <a:defRPr/>
            </a:pPr>
            <a:r>
              <a:rPr lang="zh-CN" altLang="en-US" sz="2800" b="1" dirty="0">
                <a:solidFill>
                  <a:schemeClr val="bg1"/>
                </a:solidFill>
                <a:cs typeface="+mn-ea"/>
                <a:sym typeface="+mn-lt"/>
              </a:rPr>
              <a:t>请输入标题</a:t>
            </a:r>
          </a:p>
        </p:txBody>
      </p:sp>
      <p:sp>
        <p:nvSpPr>
          <p:cNvPr id="46" name="矩形 45">
            <a:extLst>
              <a:ext uri="{FF2B5EF4-FFF2-40B4-BE49-F238E27FC236}">
                <a16:creationId xmlns:a16="http://schemas.microsoft.com/office/drawing/2014/main" id="{4FA22272-DC56-411E-85AD-0BDCE78096C2}"/>
              </a:ext>
            </a:extLst>
          </p:cNvPr>
          <p:cNvSpPr/>
          <p:nvPr/>
        </p:nvSpPr>
        <p:spPr>
          <a:xfrm>
            <a:off x="9205897" y="2281607"/>
            <a:ext cx="2596294" cy="3289170"/>
          </a:xfrm>
          <a:prstGeom prst="rect">
            <a:avLst/>
          </a:prstGeom>
        </p:spPr>
        <p:txBody>
          <a:bodyPr wrap="square">
            <a:spAutoFit/>
          </a:bodyPr>
          <a:lstStyle/>
          <a:p>
            <a:pPr indent="457200" algn="just" hangingPunct="0">
              <a:lnSpc>
                <a:spcPct val="130000"/>
              </a:lnSpc>
            </a:pPr>
            <a:r>
              <a:rPr lang="zh-CN" altLang="en-US" dirty="0">
                <a:solidFill>
                  <a:schemeClr val="tx1">
                    <a:lumMod val="65000"/>
                    <a:lumOff val="35000"/>
                  </a:schemeClr>
                </a:solidFill>
                <a:cs typeface="+mn-ea"/>
                <a:sym typeface="+mn-lt"/>
              </a:rPr>
              <a:t>天津师范大学是天津市属重点院校，始建于</a:t>
            </a:r>
            <a:r>
              <a:rPr lang="en-US" altLang="zh-CN" dirty="0">
                <a:solidFill>
                  <a:schemeClr val="tx1">
                    <a:lumMod val="65000"/>
                    <a:lumOff val="35000"/>
                  </a:schemeClr>
                </a:solidFill>
                <a:cs typeface="+mn-ea"/>
                <a:sym typeface="+mn-lt"/>
              </a:rPr>
              <a:t>1958</a:t>
            </a:r>
            <a:r>
              <a:rPr lang="zh-CN" altLang="en-US" dirty="0">
                <a:solidFill>
                  <a:schemeClr val="tx1">
                    <a:lumMod val="65000"/>
                    <a:lumOff val="35000"/>
                  </a:schemeClr>
                </a:solidFill>
                <a:cs typeface="+mn-ea"/>
                <a:sym typeface="+mn-lt"/>
              </a:rPr>
              <a:t>年，原名天津师范学院，</a:t>
            </a:r>
            <a:r>
              <a:rPr lang="en-US" altLang="zh-CN" dirty="0">
                <a:solidFill>
                  <a:schemeClr val="tx1">
                    <a:lumMod val="65000"/>
                    <a:lumOff val="35000"/>
                  </a:schemeClr>
                </a:solidFill>
                <a:cs typeface="+mn-ea"/>
                <a:sym typeface="+mn-lt"/>
              </a:rPr>
              <a:t>1982</a:t>
            </a:r>
            <a:r>
              <a:rPr lang="zh-CN" altLang="en-US" dirty="0">
                <a:solidFill>
                  <a:schemeClr val="tx1">
                    <a:lumMod val="65000"/>
                    <a:lumOff val="35000"/>
                  </a:schemeClr>
                </a:solidFill>
                <a:cs typeface="+mn-ea"/>
                <a:sym typeface="+mn-lt"/>
              </a:rPr>
              <a:t>年更名为天津师范大学。</a:t>
            </a:r>
            <a:r>
              <a:rPr lang="en-US" altLang="zh-CN" dirty="0">
                <a:solidFill>
                  <a:schemeClr val="tx1">
                    <a:lumMod val="65000"/>
                    <a:lumOff val="35000"/>
                  </a:schemeClr>
                </a:solidFill>
                <a:cs typeface="+mn-ea"/>
                <a:sym typeface="+mn-lt"/>
              </a:rPr>
              <a:t>1999</a:t>
            </a:r>
            <a:r>
              <a:rPr lang="zh-CN" altLang="en-US" dirty="0">
                <a:solidFill>
                  <a:schemeClr val="tx1">
                    <a:lumMod val="65000"/>
                    <a:lumOff val="35000"/>
                  </a:schemeClr>
                </a:solidFill>
                <a:cs typeface="+mn-ea"/>
                <a:sym typeface="+mn-lt"/>
              </a:rPr>
              <a:t>年，原天津师范大学、天津师范高等专科学校、天津教育学院合并组建新天津师范大学。</a:t>
            </a:r>
            <a:endParaRPr lang="en-US" altLang="zh-CN" dirty="0">
              <a:solidFill>
                <a:schemeClr val="tx1">
                  <a:lumMod val="65000"/>
                  <a:lumOff val="35000"/>
                </a:schemeClr>
              </a:solidFill>
              <a:cs typeface="+mn-ea"/>
              <a:sym typeface="+mn-lt"/>
            </a:endParaRPr>
          </a:p>
        </p:txBody>
      </p:sp>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sp>
        <p:nvSpPr>
          <p:cNvPr id="44" name="文本框 43">
            <a:extLst>
              <a:ext uri="{FF2B5EF4-FFF2-40B4-BE49-F238E27FC236}">
                <a16:creationId xmlns:a16="http://schemas.microsoft.com/office/drawing/2014/main" id="{9465BCC1-BF57-4621-9B3F-80390D5060CC}"/>
              </a:ext>
            </a:extLst>
          </p:cNvPr>
          <p:cNvSpPr txBox="1"/>
          <p:nvPr/>
        </p:nvSpPr>
        <p:spPr>
          <a:xfrm>
            <a:off x="4573606" y="870652"/>
            <a:ext cx="3044789" cy="523220"/>
          </a:xfrm>
          <a:prstGeom prst="rect">
            <a:avLst/>
          </a:prstGeom>
          <a:noFill/>
        </p:spPr>
        <p:txBody>
          <a:bodyPr wrap="square" rtlCol="0">
            <a:spAutoFit/>
          </a:bodyPr>
          <a:lstStyle/>
          <a:p>
            <a:pPr defTabSz="914377">
              <a:defRPr/>
            </a:pPr>
            <a:r>
              <a:rPr lang="zh-CN" altLang="en-US" sz="2800" b="1" dirty="0">
                <a:solidFill>
                  <a:schemeClr val="accent1"/>
                </a:solidFill>
                <a:cs typeface="+mn-ea"/>
                <a:sym typeface="+mn-lt"/>
              </a:rPr>
              <a:t>在此输入您的标题</a:t>
            </a:r>
          </a:p>
        </p:txBody>
      </p:sp>
      <p:sp>
        <p:nvSpPr>
          <p:cNvPr id="11" name="文本占位符 10">
            <a:extLst>
              <a:ext uri="{FF2B5EF4-FFF2-40B4-BE49-F238E27FC236}">
                <a16:creationId xmlns:a16="http://schemas.microsoft.com/office/drawing/2014/main" id="{EAB34357-BCF9-42DE-A381-85F5C4966EEB}"/>
              </a:ext>
            </a:extLst>
          </p:cNvPr>
          <p:cNvSpPr>
            <a:spLocks noGrp="1"/>
          </p:cNvSpPr>
          <p:nvPr>
            <p:ph type="body" sz="quarter" idx="11"/>
          </p:nvPr>
        </p:nvSpPr>
        <p:spPr/>
        <p:txBody>
          <a:bodyPr/>
          <a:lstStyle/>
          <a:p>
            <a:r>
              <a:rPr lang="zh-CN" altLang="en-US" dirty="0">
                <a:latin typeface="+mn-lt"/>
                <a:ea typeface="+mn-ea"/>
                <a:cs typeface="+mn-ea"/>
                <a:sym typeface="+mn-lt"/>
              </a:rPr>
              <a:t>两段图文页</a:t>
            </a:r>
          </a:p>
        </p:txBody>
      </p:sp>
      <p:sp>
        <p:nvSpPr>
          <p:cNvPr id="13" name="文本占位符 12">
            <a:extLst>
              <a:ext uri="{FF2B5EF4-FFF2-40B4-BE49-F238E27FC236}">
                <a16:creationId xmlns:a16="http://schemas.microsoft.com/office/drawing/2014/main" id="{803318B1-19FC-49E4-B9A3-736E7EB68C18}"/>
              </a:ext>
            </a:extLst>
          </p:cNvPr>
          <p:cNvSpPr>
            <a:spLocks noGrp="1"/>
          </p:cNvSpPr>
          <p:nvPr>
            <p:ph type="body" sz="quarter" idx="12"/>
          </p:nvPr>
        </p:nvSpPr>
        <p:spPr/>
        <p:txBody>
          <a:bodyPr/>
          <a:lstStyle/>
          <a:p>
            <a:endParaRPr lang="zh-CN" altLang="en-US">
              <a:latin typeface="+mn-lt"/>
              <a:ea typeface="+mn-ea"/>
              <a:cs typeface="+mn-ea"/>
              <a:sym typeface="+mn-lt"/>
            </a:endParaRPr>
          </a:p>
        </p:txBody>
      </p:sp>
      <p:sp>
        <p:nvSpPr>
          <p:cNvPr id="15" name="文本占位符 14">
            <a:extLst>
              <a:ext uri="{FF2B5EF4-FFF2-40B4-BE49-F238E27FC236}">
                <a16:creationId xmlns:a16="http://schemas.microsoft.com/office/drawing/2014/main" id="{226DC27E-C1DD-49B5-85B2-32719C9FCF21}"/>
              </a:ext>
            </a:extLst>
          </p:cNvPr>
          <p:cNvSpPr>
            <a:spLocks noGrp="1"/>
          </p:cNvSpPr>
          <p:nvPr>
            <p:ph type="body" sz="quarter" idx="13"/>
          </p:nvPr>
        </p:nvSpPr>
        <p:spPr/>
        <p:txBody>
          <a:bodyPr/>
          <a:lstStyle/>
          <a:p>
            <a:r>
              <a:rPr lang="en-US" altLang="zh-CN" b="1" dirty="0">
                <a:latin typeface="+mn-lt"/>
                <a:ea typeface="+mn-ea"/>
                <a:cs typeface="+mn-ea"/>
                <a:sym typeface="+mn-lt"/>
              </a:rPr>
              <a:t>TWO PARAGRAPHS PAGE</a:t>
            </a:r>
            <a:endParaRPr lang="zh-CN" altLang="en-US" b="1" dirty="0">
              <a:latin typeface="+mn-lt"/>
              <a:ea typeface="+mn-ea"/>
              <a:cs typeface="+mn-ea"/>
              <a:sym typeface="+mn-lt"/>
            </a:endParaRPr>
          </a:p>
        </p:txBody>
      </p:sp>
      <p:pic>
        <p:nvPicPr>
          <p:cNvPr id="23" name="图片占位符 22">
            <a:extLst>
              <a:ext uri="{FF2B5EF4-FFF2-40B4-BE49-F238E27FC236}">
                <a16:creationId xmlns:a16="http://schemas.microsoft.com/office/drawing/2014/main" id="{229A6FB0-711F-46D9-8ACD-FEB492D2E297}"/>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63" r="63"/>
          <a:stretch>
            <a:fillRect/>
          </a:stretch>
        </p:blipFill>
        <p:spPr>
          <a:xfrm>
            <a:off x="403245" y="1596009"/>
            <a:ext cx="2628900" cy="4216400"/>
          </a:xfrm>
        </p:spPr>
      </p:pic>
      <p:pic>
        <p:nvPicPr>
          <p:cNvPr id="29" name="图片占位符 28">
            <a:extLst>
              <a:ext uri="{FF2B5EF4-FFF2-40B4-BE49-F238E27FC236}">
                <a16:creationId xmlns:a16="http://schemas.microsoft.com/office/drawing/2014/main" id="{CF3C2999-BFC5-4E00-BDBB-AD162B0F47DE}"/>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63" r="63"/>
          <a:stretch>
            <a:fillRect/>
          </a:stretch>
        </p:blipFill>
        <p:spPr>
          <a:xfrm>
            <a:off x="6385098" y="1596009"/>
            <a:ext cx="2628900" cy="4216400"/>
          </a:xfrm>
        </p:spPr>
      </p:pic>
      <p:sp>
        <p:nvSpPr>
          <p:cNvPr id="41" name="矩形 40">
            <a:extLst>
              <a:ext uri="{FF2B5EF4-FFF2-40B4-BE49-F238E27FC236}">
                <a16:creationId xmlns:a16="http://schemas.microsoft.com/office/drawing/2014/main" id="{628BF957-D6D9-4DE5-ABE1-6893FA3F43A8}"/>
              </a:ext>
            </a:extLst>
          </p:cNvPr>
          <p:cNvSpPr/>
          <p:nvPr/>
        </p:nvSpPr>
        <p:spPr>
          <a:xfrm>
            <a:off x="6380384" y="1580052"/>
            <a:ext cx="593150" cy="593150"/>
          </a:xfrm>
          <a:prstGeom prst="rect">
            <a:avLst/>
          </a:prstGeom>
          <a:solidFill>
            <a:schemeClr val="accent1">
              <a:lumMod val="60000"/>
              <a:lumOff val="40000"/>
            </a:schemeClr>
          </a:solidFill>
          <a:ln>
            <a:gradFill>
              <a:gsLst>
                <a:gs pos="100000">
                  <a:schemeClr val="bg1">
                    <a:lumMod val="50000"/>
                    <a:alpha val="56000"/>
                  </a:schemeClr>
                </a:gs>
                <a:gs pos="64000">
                  <a:schemeClr val="bg1">
                    <a:lumMod val="5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42" name="photo-camera-with-flash_73587">
            <a:extLst>
              <a:ext uri="{FF2B5EF4-FFF2-40B4-BE49-F238E27FC236}">
                <a16:creationId xmlns:a16="http://schemas.microsoft.com/office/drawing/2014/main" id="{7C02D9A1-0DCA-4AEF-89FA-81E712149FEF}"/>
              </a:ext>
            </a:extLst>
          </p:cNvPr>
          <p:cNvSpPr>
            <a:spLocks noChangeAspect="1"/>
          </p:cNvSpPr>
          <p:nvPr/>
        </p:nvSpPr>
        <p:spPr bwMode="auto">
          <a:xfrm>
            <a:off x="6465106" y="1687672"/>
            <a:ext cx="432000" cy="360479"/>
          </a:xfrm>
          <a:custGeom>
            <a:avLst/>
            <a:gdLst>
              <a:gd name="connsiteX0" fmla="*/ 346123 w 603969"/>
              <a:gd name="connsiteY0" fmla="*/ 267675 h 503978"/>
              <a:gd name="connsiteX1" fmla="*/ 283742 w 603969"/>
              <a:gd name="connsiteY1" fmla="*/ 329964 h 503978"/>
              <a:gd name="connsiteX2" fmla="*/ 346123 w 603969"/>
              <a:gd name="connsiteY2" fmla="*/ 392253 h 503978"/>
              <a:gd name="connsiteX3" fmla="*/ 408505 w 603969"/>
              <a:gd name="connsiteY3" fmla="*/ 329964 h 503978"/>
              <a:gd name="connsiteX4" fmla="*/ 346123 w 603969"/>
              <a:gd name="connsiteY4" fmla="*/ 267675 h 503978"/>
              <a:gd name="connsiteX5" fmla="*/ 346123 w 603969"/>
              <a:gd name="connsiteY5" fmla="*/ 234630 h 503978"/>
              <a:gd name="connsiteX6" fmla="*/ 441598 w 603969"/>
              <a:gd name="connsiteY6" fmla="*/ 329964 h 503978"/>
              <a:gd name="connsiteX7" fmla="*/ 346123 w 603969"/>
              <a:gd name="connsiteY7" fmla="*/ 425298 h 503978"/>
              <a:gd name="connsiteX8" fmla="*/ 250648 w 603969"/>
              <a:gd name="connsiteY8" fmla="*/ 329964 h 503978"/>
              <a:gd name="connsiteX9" fmla="*/ 346123 w 603969"/>
              <a:gd name="connsiteY9" fmla="*/ 234630 h 503978"/>
              <a:gd name="connsiteX10" fmla="*/ 346165 w 603969"/>
              <a:gd name="connsiteY10" fmla="*/ 189033 h 503978"/>
              <a:gd name="connsiteX11" fmla="*/ 204853 w 603969"/>
              <a:gd name="connsiteY11" fmla="*/ 329982 h 503978"/>
              <a:gd name="connsiteX12" fmla="*/ 346165 w 603969"/>
              <a:gd name="connsiteY12" fmla="*/ 470930 h 503978"/>
              <a:gd name="connsiteX13" fmla="*/ 487312 w 603969"/>
              <a:gd name="connsiteY13" fmla="*/ 329982 h 503978"/>
              <a:gd name="connsiteX14" fmla="*/ 346165 w 603969"/>
              <a:gd name="connsiteY14" fmla="*/ 189033 h 503978"/>
              <a:gd name="connsiteX15" fmla="*/ 85229 w 603969"/>
              <a:gd name="connsiteY15" fmla="*/ 174036 h 503978"/>
              <a:gd name="connsiteX16" fmla="*/ 85229 w 603969"/>
              <a:gd name="connsiteY16" fmla="*/ 205087 h 503978"/>
              <a:gd name="connsiteX17" fmla="*/ 151730 w 603969"/>
              <a:gd name="connsiteY17" fmla="*/ 205087 h 503978"/>
              <a:gd name="connsiteX18" fmla="*/ 151730 w 603969"/>
              <a:gd name="connsiteY18" fmla="*/ 174036 h 503978"/>
              <a:gd name="connsiteX19" fmla="*/ 85229 w 603969"/>
              <a:gd name="connsiteY19" fmla="*/ 152068 h 503978"/>
              <a:gd name="connsiteX20" fmla="*/ 151730 w 603969"/>
              <a:gd name="connsiteY20" fmla="*/ 152068 h 503978"/>
              <a:gd name="connsiteX21" fmla="*/ 173732 w 603969"/>
              <a:gd name="connsiteY21" fmla="*/ 174036 h 503978"/>
              <a:gd name="connsiteX22" fmla="*/ 173732 w 603969"/>
              <a:gd name="connsiteY22" fmla="*/ 205087 h 503978"/>
              <a:gd name="connsiteX23" fmla="*/ 151730 w 603969"/>
              <a:gd name="connsiteY23" fmla="*/ 227220 h 503978"/>
              <a:gd name="connsiteX24" fmla="*/ 85229 w 603969"/>
              <a:gd name="connsiteY24" fmla="*/ 227220 h 503978"/>
              <a:gd name="connsiteX25" fmla="*/ 63227 w 603969"/>
              <a:gd name="connsiteY25" fmla="*/ 205087 h 503978"/>
              <a:gd name="connsiteX26" fmla="*/ 63227 w 603969"/>
              <a:gd name="connsiteY26" fmla="*/ 174036 h 503978"/>
              <a:gd name="connsiteX27" fmla="*/ 85229 w 603969"/>
              <a:gd name="connsiteY27" fmla="*/ 152068 h 503978"/>
              <a:gd name="connsiteX28" fmla="*/ 49641 w 603969"/>
              <a:gd name="connsiteY28" fmla="*/ 129217 h 503978"/>
              <a:gd name="connsiteX29" fmla="*/ 33094 w 603969"/>
              <a:gd name="connsiteY29" fmla="*/ 145741 h 503978"/>
              <a:gd name="connsiteX30" fmla="*/ 33094 w 603969"/>
              <a:gd name="connsiteY30" fmla="*/ 401695 h 503978"/>
              <a:gd name="connsiteX31" fmla="*/ 49641 w 603969"/>
              <a:gd name="connsiteY31" fmla="*/ 418219 h 503978"/>
              <a:gd name="connsiteX32" fmla="*/ 196083 w 603969"/>
              <a:gd name="connsiteY32" fmla="*/ 418219 h 503978"/>
              <a:gd name="connsiteX33" fmla="*/ 171759 w 603969"/>
              <a:gd name="connsiteY33" fmla="*/ 329982 h 503978"/>
              <a:gd name="connsiteX34" fmla="*/ 346165 w 603969"/>
              <a:gd name="connsiteY34" fmla="*/ 155985 h 503978"/>
              <a:gd name="connsiteX35" fmla="*/ 520406 w 603969"/>
              <a:gd name="connsiteY35" fmla="*/ 329982 h 503978"/>
              <a:gd name="connsiteX36" fmla="*/ 496248 w 603969"/>
              <a:gd name="connsiteY36" fmla="*/ 418219 h 503978"/>
              <a:gd name="connsiteX37" fmla="*/ 554328 w 603969"/>
              <a:gd name="connsiteY37" fmla="*/ 418219 h 503978"/>
              <a:gd name="connsiteX38" fmla="*/ 570875 w 603969"/>
              <a:gd name="connsiteY38" fmla="*/ 401695 h 503978"/>
              <a:gd name="connsiteX39" fmla="*/ 570875 w 603969"/>
              <a:gd name="connsiteY39" fmla="*/ 145741 h 503978"/>
              <a:gd name="connsiteX40" fmla="*/ 554328 w 603969"/>
              <a:gd name="connsiteY40" fmla="*/ 129217 h 503978"/>
              <a:gd name="connsiteX41" fmla="*/ 192277 w 603969"/>
              <a:gd name="connsiteY41" fmla="*/ 33048 h 503978"/>
              <a:gd name="connsiteX42" fmla="*/ 190954 w 603969"/>
              <a:gd name="connsiteY42" fmla="*/ 33874 h 503978"/>
              <a:gd name="connsiteX43" fmla="*/ 161169 w 603969"/>
              <a:gd name="connsiteY43" fmla="*/ 96169 h 503978"/>
              <a:gd name="connsiteX44" fmla="*/ 442635 w 603969"/>
              <a:gd name="connsiteY44" fmla="*/ 96169 h 503978"/>
              <a:gd name="connsiteX45" fmla="*/ 412850 w 603969"/>
              <a:gd name="connsiteY45" fmla="*/ 33874 h 503978"/>
              <a:gd name="connsiteX46" fmla="*/ 411526 w 603969"/>
              <a:gd name="connsiteY46" fmla="*/ 33048 h 503978"/>
              <a:gd name="connsiteX47" fmla="*/ 191946 w 603969"/>
              <a:gd name="connsiteY47" fmla="*/ 0 h 503978"/>
              <a:gd name="connsiteX48" fmla="*/ 411857 w 603969"/>
              <a:gd name="connsiteY48" fmla="*/ 0 h 503978"/>
              <a:gd name="connsiteX49" fmla="*/ 442635 w 603969"/>
              <a:gd name="connsiteY49" fmla="*/ 19333 h 503978"/>
              <a:gd name="connsiteX50" fmla="*/ 479370 w 603969"/>
              <a:gd name="connsiteY50" fmla="*/ 96169 h 503978"/>
              <a:gd name="connsiteX51" fmla="*/ 554328 w 603969"/>
              <a:gd name="connsiteY51" fmla="*/ 96169 h 503978"/>
              <a:gd name="connsiteX52" fmla="*/ 603969 w 603969"/>
              <a:gd name="connsiteY52" fmla="*/ 145741 h 503978"/>
              <a:gd name="connsiteX53" fmla="*/ 603969 w 603969"/>
              <a:gd name="connsiteY53" fmla="*/ 401695 h 503978"/>
              <a:gd name="connsiteX54" fmla="*/ 554328 w 603969"/>
              <a:gd name="connsiteY54" fmla="*/ 451267 h 503978"/>
              <a:gd name="connsiteX55" fmla="*/ 478542 w 603969"/>
              <a:gd name="connsiteY55" fmla="*/ 451267 h 503978"/>
              <a:gd name="connsiteX56" fmla="*/ 472089 w 603969"/>
              <a:gd name="connsiteY56" fmla="*/ 449945 h 503978"/>
              <a:gd name="connsiteX57" fmla="*/ 346165 w 603969"/>
              <a:gd name="connsiteY57" fmla="*/ 503978 h 503978"/>
              <a:gd name="connsiteX58" fmla="*/ 220077 w 603969"/>
              <a:gd name="connsiteY58" fmla="*/ 449945 h 503978"/>
              <a:gd name="connsiteX59" fmla="*/ 213623 w 603969"/>
              <a:gd name="connsiteY59" fmla="*/ 451267 h 503978"/>
              <a:gd name="connsiteX60" fmla="*/ 49641 w 603969"/>
              <a:gd name="connsiteY60" fmla="*/ 451267 h 503978"/>
              <a:gd name="connsiteX61" fmla="*/ 0 w 603969"/>
              <a:gd name="connsiteY61" fmla="*/ 401695 h 503978"/>
              <a:gd name="connsiteX62" fmla="*/ 0 w 603969"/>
              <a:gd name="connsiteY62" fmla="*/ 145741 h 503978"/>
              <a:gd name="connsiteX63" fmla="*/ 49641 w 603969"/>
              <a:gd name="connsiteY63" fmla="*/ 96169 h 503978"/>
              <a:gd name="connsiteX64" fmla="*/ 124600 w 603969"/>
              <a:gd name="connsiteY64" fmla="*/ 96169 h 503978"/>
              <a:gd name="connsiteX65" fmla="*/ 161334 w 603969"/>
              <a:gd name="connsiteY65" fmla="*/ 19333 h 503978"/>
              <a:gd name="connsiteX66" fmla="*/ 191946 w 603969"/>
              <a:gd name="connsiteY66" fmla="*/ 0 h 5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603969" h="503978">
                <a:moveTo>
                  <a:pt x="346123" y="267675"/>
                </a:moveTo>
                <a:cubicBezTo>
                  <a:pt x="311706" y="267675"/>
                  <a:pt x="283742" y="295597"/>
                  <a:pt x="283742" y="329964"/>
                </a:cubicBezTo>
                <a:cubicBezTo>
                  <a:pt x="283742" y="364330"/>
                  <a:pt x="311706" y="392253"/>
                  <a:pt x="346123" y="392253"/>
                </a:cubicBezTo>
                <a:cubicBezTo>
                  <a:pt x="380540" y="392253"/>
                  <a:pt x="408505" y="364330"/>
                  <a:pt x="408505" y="329964"/>
                </a:cubicBezTo>
                <a:cubicBezTo>
                  <a:pt x="408505" y="295597"/>
                  <a:pt x="380540" y="267675"/>
                  <a:pt x="346123" y="267675"/>
                </a:cubicBezTo>
                <a:close/>
                <a:moveTo>
                  <a:pt x="346123" y="234630"/>
                </a:moveTo>
                <a:cubicBezTo>
                  <a:pt x="398742" y="234630"/>
                  <a:pt x="441598" y="277258"/>
                  <a:pt x="441598" y="329964"/>
                </a:cubicBezTo>
                <a:cubicBezTo>
                  <a:pt x="441598" y="382505"/>
                  <a:pt x="398742" y="425298"/>
                  <a:pt x="346123" y="425298"/>
                </a:cubicBezTo>
                <a:cubicBezTo>
                  <a:pt x="293339" y="425298"/>
                  <a:pt x="250648" y="382505"/>
                  <a:pt x="250648" y="329964"/>
                </a:cubicBezTo>
                <a:cubicBezTo>
                  <a:pt x="250648" y="277258"/>
                  <a:pt x="293339" y="234630"/>
                  <a:pt x="346123" y="234630"/>
                </a:cubicBezTo>
                <a:close/>
                <a:moveTo>
                  <a:pt x="346165" y="189033"/>
                </a:moveTo>
                <a:cubicBezTo>
                  <a:pt x="268229" y="189033"/>
                  <a:pt x="204853" y="252154"/>
                  <a:pt x="204853" y="329982"/>
                </a:cubicBezTo>
                <a:cubicBezTo>
                  <a:pt x="204853" y="407644"/>
                  <a:pt x="268229" y="470930"/>
                  <a:pt x="346165" y="470930"/>
                </a:cubicBezTo>
                <a:cubicBezTo>
                  <a:pt x="423937" y="470930"/>
                  <a:pt x="487312" y="407644"/>
                  <a:pt x="487312" y="329982"/>
                </a:cubicBezTo>
                <a:cubicBezTo>
                  <a:pt x="487312" y="252154"/>
                  <a:pt x="423937" y="189033"/>
                  <a:pt x="346165" y="189033"/>
                </a:cubicBezTo>
                <a:close/>
                <a:moveTo>
                  <a:pt x="85229" y="174036"/>
                </a:moveTo>
                <a:lnTo>
                  <a:pt x="85229" y="205087"/>
                </a:lnTo>
                <a:lnTo>
                  <a:pt x="151730" y="205087"/>
                </a:lnTo>
                <a:lnTo>
                  <a:pt x="151730" y="174036"/>
                </a:lnTo>
                <a:close/>
                <a:moveTo>
                  <a:pt x="85229" y="152068"/>
                </a:moveTo>
                <a:lnTo>
                  <a:pt x="151730" y="152068"/>
                </a:lnTo>
                <a:cubicBezTo>
                  <a:pt x="163972" y="152068"/>
                  <a:pt x="173732" y="161978"/>
                  <a:pt x="173732" y="174036"/>
                </a:cubicBezTo>
                <a:lnTo>
                  <a:pt x="173732" y="205087"/>
                </a:lnTo>
                <a:cubicBezTo>
                  <a:pt x="173732" y="217310"/>
                  <a:pt x="163972" y="227220"/>
                  <a:pt x="151730" y="227220"/>
                </a:cubicBezTo>
                <a:lnTo>
                  <a:pt x="85229" y="227220"/>
                </a:lnTo>
                <a:cubicBezTo>
                  <a:pt x="72987" y="227220"/>
                  <a:pt x="63227" y="217310"/>
                  <a:pt x="63227" y="205087"/>
                </a:cubicBezTo>
                <a:lnTo>
                  <a:pt x="63227" y="174036"/>
                </a:lnTo>
                <a:cubicBezTo>
                  <a:pt x="63227" y="161978"/>
                  <a:pt x="72987" y="152068"/>
                  <a:pt x="85229" y="152068"/>
                </a:cubicBezTo>
                <a:close/>
                <a:moveTo>
                  <a:pt x="49641" y="129217"/>
                </a:moveTo>
                <a:cubicBezTo>
                  <a:pt x="40540" y="129217"/>
                  <a:pt x="33094" y="136652"/>
                  <a:pt x="33094" y="145741"/>
                </a:cubicBezTo>
                <a:lnTo>
                  <a:pt x="33094" y="401695"/>
                </a:lnTo>
                <a:cubicBezTo>
                  <a:pt x="33094" y="410783"/>
                  <a:pt x="40540" y="418219"/>
                  <a:pt x="49641" y="418219"/>
                </a:cubicBezTo>
                <a:lnTo>
                  <a:pt x="196083" y="418219"/>
                </a:lnTo>
                <a:cubicBezTo>
                  <a:pt x="180694" y="392277"/>
                  <a:pt x="171759" y="362203"/>
                  <a:pt x="171759" y="329982"/>
                </a:cubicBezTo>
                <a:cubicBezTo>
                  <a:pt x="171759" y="233978"/>
                  <a:pt x="250027" y="155985"/>
                  <a:pt x="346165" y="155985"/>
                </a:cubicBezTo>
                <a:cubicBezTo>
                  <a:pt x="442139" y="155985"/>
                  <a:pt x="520406" y="233978"/>
                  <a:pt x="520406" y="329982"/>
                </a:cubicBezTo>
                <a:cubicBezTo>
                  <a:pt x="520406" y="362203"/>
                  <a:pt x="511471" y="392277"/>
                  <a:pt x="496248" y="418219"/>
                </a:cubicBezTo>
                <a:lnTo>
                  <a:pt x="554328" y="418219"/>
                </a:lnTo>
                <a:cubicBezTo>
                  <a:pt x="563429" y="418219"/>
                  <a:pt x="570875" y="410783"/>
                  <a:pt x="570875" y="401695"/>
                </a:cubicBezTo>
                <a:lnTo>
                  <a:pt x="570875" y="145741"/>
                </a:lnTo>
                <a:cubicBezTo>
                  <a:pt x="570875" y="136652"/>
                  <a:pt x="563429" y="129217"/>
                  <a:pt x="554328" y="129217"/>
                </a:cubicBezTo>
                <a:close/>
                <a:moveTo>
                  <a:pt x="192277" y="33048"/>
                </a:moveTo>
                <a:cubicBezTo>
                  <a:pt x="191946" y="33213"/>
                  <a:pt x="191285" y="33543"/>
                  <a:pt x="190954" y="33874"/>
                </a:cubicBezTo>
                <a:lnTo>
                  <a:pt x="161169" y="96169"/>
                </a:lnTo>
                <a:lnTo>
                  <a:pt x="442635" y="96169"/>
                </a:lnTo>
                <a:lnTo>
                  <a:pt x="412850" y="33874"/>
                </a:lnTo>
                <a:cubicBezTo>
                  <a:pt x="412685" y="33543"/>
                  <a:pt x="412023" y="33213"/>
                  <a:pt x="411526" y="33048"/>
                </a:cubicBezTo>
                <a:close/>
                <a:moveTo>
                  <a:pt x="191946" y="0"/>
                </a:moveTo>
                <a:lnTo>
                  <a:pt x="411857" y="0"/>
                </a:lnTo>
                <a:cubicBezTo>
                  <a:pt x="424433" y="0"/>
                  <a:pt x="437340" y="8097"/>
                  <a:pt x="442635" y="19333"/>
                </a:cubicBezTo>
                <a:lnTo>
                  <a:pt x="479370" y="96169"/>
                </a:lnTo>
                <a:lnTo>
                  <a:pt x="554328" y="96169"/>
                </a:lnTo>
                <a:cubicBezTo>
                  <a:pt x="581631" y="96169"/>
                  <a:pt x="603969" y="118476"/>
                  <a:pt x="603969" y="145741"/>
                </a:cubicBezTo>
                <a:lnTo>
                  <a:pt x="603969" y="401695"/>
                </a:lnTo>
                <a:cubicBezTo>
                  <a:pt x="603969" y="429125"/>
                  <a:pt x="581631" y="451267"/>
                  <a:pt x="554328" y="451267"/>
                </a:cubicBezTo>
                <a:lnTo>
                  <a:pt x="478542" y="451267"/>
                </a:lnTo>
                <a:cubicBezTo>
                  <a:pt x="476226" y="451267"/>
                  <a:pt x="474074" y="450771"/>
                  <a:pt x="472089" y="449945"/>
                </a:cubicBezTo>
                <a:cubicBezTo>
                  <a:pt x="440318" y="483158"/>
                  <a:pt x="395641" y="503978"/>
                  <a:pt x="346165" y="503978"/>
                </a:cubicBezTo>
                <a:cubicBezTo>
                  <a:pt x="296524" y="503978"/>
                  <a:pt x="251847" y="483158"/>
                  <a:pt x="220077" y="449945"/>
                </a:cubicBezTo>
                <a:cubicBezTo>
                  <a:pt x="218091" y="450771"/>
                  <a:pt x="215940" y="451267"/>
                  <a:pt x="213623" y="451267"/>
                </a:cubicBezTo>
                <a:lnTo>
                  <a:pt x="49641" y="451267"/>
                </a:lnTo>
                <a:cubicBezTo>
                  <a:pt x="22338" y="451267"/>
                  <a:pt x="0" y="429125"/>
                  <a:pt x="0" y="401695"/>
                </a:cubicBezTo>
                <a:lnTo>
                  <a:pt x="0" y="145741"/>
                </a:lnTo>
                <a:cubicBezTo>
                  <a:pt x="0" y="118311"/>
                  <a:pt x="22338" y="96169"/>
                  <a:pt x="49641" y="96169"/>
                </a:cubicBezTo>
                <a:lnTo>
                  <a:pt x="124600" y="96169"/>
                </a:lnTo>
                <a:lnTo>
                  <a:pt x="161334" y="19333"/>
                </a:lnTo>
                <a:cubicBezTo>
                  <a:pt x="166629" y="8097"/>
                  <a:pt x="179536" y="0"/>
                  <a:pt x="191946" y="0"/>
                </a:cubicBezTo>
                <a:close/>
              </a:path>
            </a:pathLst>
          </a:custGeom>
          <a:solidFill>
            <a:schemeClr val="bg1"/>
          </a:solidFill>
          <a:ln>
            <a:noFill/>
          </a:ln>
        </p:spPr>
        <p:txBody>
          <a:bodyPr/>
          <a:lstStyle/>
          <a:p>
            <a:endParaRPr lang="zh-CN" altLang="en-US">
              <a:cs typeface="+mn-ea"/>
              <a:sym typeface="+mn-lt"/>
            </a:endParaRPr>
          </a:p>
        </p:txBody>
      </p:sp>
      <p:sp>
        <p:nvSpPr>
          <p:cNvPr id="26" name="矩形 25">
            <a:extLst>
              <a:ext uri="{FF2B5EF4-FFF2-40B4-BE49-F238E27FC236}">
                <a16:creationId xmlns:a16="http://schemas.microsoft.com/office/drawing/2014/main" id="{E92B6F0E-2D42-4FC7-A648-8DA130B073A4}"/>
              </a:ext>
            </a:extLst>
          </p:cNvPr>
          <p:cNvSpPr/>
          <p:nvPr/>
        </p:nvSpPr>
        <p:spPr>
          <a:xfrm>
            <a:off x="403245" y="1580052"/>
            <a:ext cx="593150" cy="5931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28" name="1-star_34812">
            <a:extLst>
              <a:ext uri="{FF2B5EF4-FFF2-40B4-BE49-F238E27FC236}">
                <a16:creationId xmlns:a16="http://schemas.microsoft.com/office/drawing/2014/main" id="{A4432F1F-7CE4-41EA-8969-D8D60CBC7FBA}"/>
              </a:ext>
            </a:extLst>
          </p:cNvPr>
          <p:cNvSpPr>
            <a:spLocks noChangeAspect="1"/>
          </p:cNvSpPr>
          <p:nvPr/>
        </p:nvSpPr>
        <p:spPr bwMode="auto">
          <a:xfrm>
            <a:off x="525357" y="1708968"/>
            <a:ext cx="365170" cy="335263"/>
          </a:xfrm>
          <a:custGeom>
            <a:avLst/>
            <a:gdLst>
              <a:gd name="T0" fmla="*/ 801 w 3427"/>
              <a:gd name="T1" fmla="*/ 3151 h 3151"/>
              <a:gd name="T2" fmla="*/ 926 w 3427"/>
              <a:gd name="T3" fmla="*/ 3121 h 3151"/>
              <a:gd name="T4" fmla="*/ 1713 w 3427"/>
              <a:gd name="T5" fmla="*/ 2692 h 3151"/>
              <a:gd name="T6" fmla="*/ 2501 w 3427"/>
              <a:gd name="T7" fmla="*/ 3121 h 3151"/>
              <a:gd name="T8" fmla="*/ 2626 w 3427"/>
              <a:gd name="T9" fmla="*/ 3151 h 3151"/>
              <a:gd name="T10" fmla="*/ 2820 w 3427"/>
              <a:gd name="T11" fmla="*/ 2906 h 3151"/>
              <a:gd name="T12" fmla="*/ 2717 w 3427"/>
              <a:gd name="T13" fmla="*/ 2035 h 3151"/>
              <a:gd name="T14" fmla="*/ 3305 w 3427"/>
              <a:gd name="T15" fmla="*/ 1432 h 3151"/>
              <a:gd name="T16" fmla="*/ 3173 w 3427"/>
              <a:gd name="T17" fmla="*/ 1046 h 3151"/>
              <a:gd name="T18" fmla="*/ 2299 w 3427"/>
              <a:gd name="T19" fmla="*/ 906 h 3151"/>
              <a:gd name="T20" fmla="*/ 1913 w 3427"/>
              <a:gd name="T21" fmla="*/ 130 h 3151"/>
              <a:gd name="T22" fmla="*/ 1704 w 3427"/>
              <a:gd name="T23" fmla="*/ 0 h 3151"/>
              <a:gd name="T24" fmla="*/ 1498 w 3427"/>
              <a:gd name="T25" fmla="*/ 119 h 3151"/>
              <a:gd name="T26" fmla="*/ 1051 w 3427"/>
              <a:gd name="T27" fmla="*/ 906 h 3151"/>
              <a:gd name="T28" fmla="*/ 252 w 3427"/>
              <a:gd name="T29" fmla="*/ 1040 h 3151"/>
              <a:gd name="T30" fmla="*/ 122 w 3427"/>
              <a:gd name="T31" fmla="*/ 1432 h 3151"/>
              <a:gd name="T32" fmla="*/ 709 w 3427"/>
              <a:gd name="T33" fmla="*/ 2035 h 3151"/>
              <a:gd name="T34" fmla="*/ 607 w 3427"/>
              <a:gd name="T35" fmla="*/ 2906 h 3151"/>
              <a:gd name="T36" fmla="*/ 801 w 3427"/>
              <a:gd name="T37" fmla="*/ 3151 h 3151"/>
              <a:gd name="T38" fmla="*/ 334 w 3427"/>
              <a:gd name="T39" fmla="*/ 1285 h 3151"/>
              <a:gd name="T40" fmla="*/ 1093 w 3427"/>
              <a:gd name="T41" fmla="*/ 1157 h 3151"/>
              <a:gd name="T42" fmla="*/ 1213 w 3427"/>
              <a:gd name="T43" fmla="*/ 1137 h 3151"/>
              <a:gd name="T44" fmla="*/ 1272 w 3427"/>
              <a:gd name="T45" fmla="*/ 1032 h 3151"/>
              <a:gd name="T46" fmla="*/ 1702 w 3427"/>
              <a:gd name="T47" fmla="*/ 276 h 3151"/>
              <a:gd name="T48" fmla="*/ 2071 w 3427"/>
              <a:gd name="T49" fmla="*/ 1019 h 3151"/>
              <a:gd name="T50" fmla="*/ 2129 w 3427"/>
              <a:gd name="T51" fmla="*/ 1137 h 3151"/>
              <a:gd name="T52" fmla="*/ 2259 w 3427"/>
              <a:gd name="T53" fmla="*/ 1157 h 3151"/>
              <a:gd name="T54" fmla="*/ 3087 w 3427"/>
              <a:gd name="T55" fmla="*/ 1291 h 3151"/>
              <a:gd name="T56" fmla="*/ 2535 w 3427"/>
              <a:gd name="T57" fmla="*/ 1857 h 3151"/>
              <a:gd name="T58" fmla="*/ 2450 w 3427"/>
              <a:gd name="T59" fmla="*/ 1944 h 3151"/>
              <a:gd name="T60" fmla="*/ 2464 w 3427"/>
              <a:gd name="T61" fmla="*/ 2065 h 3151"/>
              <a:gd name="T62" fmla="*/ 2558 w 3427"/>
              <a:gd name="T63" fmla="*/ 2862 h 3151"/>
              <a:gd name="T64" fmla="*/ 1835 w 3427"/>
              <a:gd name="T65" fmla="*/ 2468 h 3151"/>
              <a:gd name="T66" fmla="*/ 1713 w 3427"/>
              <a:gd name="T67" fmla="*/ 2402 h 3151"/>
              <a:gd name="T68" fmla="*/ 1591 w 3427"/>
              <a:gd name="T69" fmla="*/ 2468 h 3151"/>
              <a:gd name="T70" fmla="*/ 868 w 3427"/>
              <a:gd name="T71" fmla="*/ 2862 h 3151"/>
              <a:gd name="T72" fmla="*/ 962 w 3427"/>
              <a:gd name="T73" fmla="*/ 2065 h 3151"/>
              <a:gd name="T74" fmla="*/ 977 w 3427"/>
              <a:gd name="T75" fmla="*/ 1944 h 3151"/>
              <a:gd name="T76" fmla="*/ 892 w 3427"/>
              <a:gd name="T77" fmla="*/ 1857 h 3151"/>
              <a:gd name="T78" fmla="*/ 334 w 3427"/>
              <a:gd name="T79" fmla="*/ 1285 h 3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427" h="3151">
                <a:moveTo>
                  <a:pt x="801" y="3151"/>
                </a:moveTo>
                <a:cubicBezTo>
                  <a:pt x="839" y="3151"/>
                  <a:pt x="881" y="3141"/>
                  <a:pt x="926" y="3121"/>
                </a:cubicBezTo>
                <a:lnTo>
                  <a:pt x="1713" y="2692"/>
                </a:lnTo>
                <a:lnTo>
                  <a:pt x="2501" y="3121"/>
                </a:lnTo>
                <a:cubicBezTo>
                  <a:pt x="2545" y="3141"/>
                  <a:pt x="2588" y="3151"/>
                  <a:pt x="2626" y="3151"/>
                </a:cubicBezTo>
                <a:cubicBezTo>
                  <a:pt x="2745" y="3151"/>
                  <a:pt x="2826" y="3059"/>
                  <a:pt x="2820" y="2906"/>
                </a:cubicBezTo>
                <a:lnTo>
                  <a:pt x="2717" y="2035"/>
                </a:lnTo>
                <a:lnTo>
                  <a:pt x="3305" y="1432"/>
                </a:lnTo>
                <a:cubicBezTo>
                  <a:pt x="3427" y="1271"/>
                  <a:pt x="3368" y="1098"/>
                  <a:pt x="3173" y="1046"/>
                </a:cubicBezTo>
                <a:lnTo>
                  <a:pt x="2299" y="906"/>
                </a:lnTo>
                <a:lnTo>
                  <a:pt x="1913" y="130"/>
                </a:lnTo>
                <a:cubicBezTo>
                  <a:pt x="1857" y="43"/>
                  <a:pt x="1781" y="0"/>
                  <a:pt x="1704" y="0"/>
                </a:cubicBezTo>
                <a:cubicBezTo>
                  <a:pt x="1630" y="0"/>
                  <a:pt x="1556" y="39"/>
                  <a:pt x="1498" y="119"/>
                </a:cubicBezTo>
                <a:lnTo>
                  <a:pt x="1051" y="906"/>
                </a:lnTo>
                <a:lnTo>
                  <a:pt x="252" y="1040"/>
                </a:lnTo>
                <a:cubicBezTo>
                  <a:pt x="58" y="1096"/>
                  <a:pt x="0" y="1271"/>
                  <a:pt x="122" y="1432"/>
                </a:cubicBezTo>
                <a:lnTo>
                  <a:pt x="709" y="2035"/>
                </a:lnTo>
                <a:lnTo>
                  <a:pt x="607" y="2906"/>
                </a:lnTo>
                <a:cubicBezTo>
                  <a:pt x="601" y="3059"/>
                  <a:pt x="681" y="3151"/>
                  <a:pt x="801" y="3151"/>
                </a:cubicBezTo>
                <a:close/>
                <a:moveTo>
                  <a:pt x="334" y="1285"/>
                </a:moveTo>
                <a:lnTo>
                  <a:pt x="1093" y="1157"/>
                </a:lnTo>
                <a:lnTo>
                  <a:pt x="1213" y="1137"/>
                </a:lnTo>
                <a:lnTo>
                  <a:pt x="1272" y="1032"/>
                </a:lnTo>
                <a:lnTo>
                  <a:pt x="1702" y="276"/>
                </a:lnTo>
                <a:lnTo>
                  <a:pt x="2071" y="1019"/>
                </a:lnTo>
                <a:lnTo>
                  <a:pt x="2129" y="1137"/>
                </a:lnTo>
                <a:lnTo>
                  <a:pt x="2259" y="1157"/>
                </a:lnTo>
                <a:lnTo>
                  <a:pt x="3087" y="1291"/>
                </a:lnTo>
                <a:lnTo>
                  <a:pt x="2535" y="1857"/>
                </a:lnTo>
                <a:lnTo>
                  <a:pt x="2450" y="1944"/>
                </a:lnTo>
                <a:lnTo>
                  <a:pt x="2464" y="2065"/>
                </a:lnTo>
                <a:lnTo>
                  <a:pt x="2558" y="2862"/>
                </a:lnTo>
                <a:lnTo>
                  <a:pt x="1835" y="2468"/>
                </a:lnTo>
                <a:lnTo>
                  <a:pt x="1713" y="2402"/>
                </a:lnTo>
                <a:lnTo>
                  <a:pt x="1591" y="2468"/>
                </a:lnTo>
                <a:lnTo>
                  <a:pt x="868" y="2862"/>
                </a:lnTo>
                <a:lnTo>
                  <a:pt x="962" y="2065"/>
                </a:lnTo>
                <a:lnTo>
                  <a:pt x="977" y="1944"/>
                </a:lnTo>
                <a:lnTo>
                  <a:pt x="892" y="1857"/>
                </a:lnTo>
                <a:lnTo>
                  <a:pt x="334" y="1285"/>
                </a:lnTo>
                <a:close/>
              </a:path>
            </a:pathLst>
          </a:custGeom>
          <a:solidFill>
            <a:schemeClr val="bg1"/>
          </a:solidFill>
          <a:ln>
            <a:noFill/>
          </a:ln>
        </p:spPr>
        <p:txBody>
          <a:bodyPr/>
          <a:lstStyle/>
          <a:p>
            <a:endParaRPr lang="zh-CN" altLang="en-US">
              <a:cs typeface="+mn-ea"/>
              <a:sym typeface="+mn-lt"/>
            </a:endParaRPr>
          </a:p>
        </p:txBody>
      </p:sp>
    </p:spTree>
    <p:extLst>
      <p:ext uri="{BB962C8B-B14F-4D97-AF65-F5344CB8AC3E}">
        <p14:creationId xmlns:p14="http://schemas.microsoft.com/office/powerpoint/2010/main" val="3350292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3C494C46-042C-4EFD-A11E-664E95EBE5E6}"/>
              </a:ext>
            </a:extLst>
          </p:cNvPr>
          <p:cNvSpPr/>
          <p:nvPr/>
        </p:nvSpPr>
        <p:spPr>
          <a:xfrm>
            <a:off x="6882062" y="0"/>
            <a:ext cx="5309939" cy="6858000"/>
          </a:xfrm>
          <a:custGeom>
            <a:avLst/>
            <a:gdLst>
              <a:gd name="connsiteX0" fmla="*/ 679728 w 5309939"/>
              <a:gd name="connsiteY0" fmla="*/ 0 h 6858000"/>
              <a:gd name="connsiteX1" fmla="*/ 5309939 w 5309939"/>
              <a:gd name="connsiteY1" fmla="*/ 0 h 6858000"/>
              <a:gd name="connsiteX2" fmla="*/ 5309939 w 5309939"/>
              <a:gd name="connsiteY2" fmla="*/ 6858000 h 6858000"/>
              <a:gd name="connsiteX3" fmla="*/ 679727 w 5309939"/>
              <a:gd name="connsiteY3" fmla="*/ 6858000 h 6858000"/>
              <a:gd name="connsiteX4" fmla="*/ 601438 w 5309939"/>
              <a:gd name="connsiteY4" fmla="*/ 6674041 h 6858000"/>
              <a:gd name="connsiteX5" fmla="*/ 0 w 5309939"/>
              <a:gd name="connsiteY5" fmla="*/ 3429001 h 6858000"/>
              <a:gd name="connsiteX6" fmla="*/ 601438 w 5309939"/>
              <a:gd name="connsiteY6" fmla="*/ 18396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9939" h="6858000">
                <a:moveTo>
                  <a:pt x="679728" y="0"/>
                </a:moveTo>
                <a:lnTo>
                  <a:pt x="5309939" y="0"/>
                </a:lnTo>
                <a:lnTo>
                  <a:pt x="5309939" y="6858000"/>
                </a:lnTo>
                <a:lnTo>
                  <a:pt x="679727" y="6858000"/>
                </a:lnTo>
                <a:lnTo>
                  <a:pt x="601438" y="6674041"/>
                </a:lnTo>
                <a:cubicBezTo>
                  <a:pt x="219781" y="5727839"/>
                  <a:pt x="0" y="4617084"/>
                  <a:pt x="0" y="3429001"/>
                </a:cubicBezTo>
                <a:cubicBezTo>
                  <a:pt x="0" y="2240919"/>
                  <a:pt x="219781" y="1130163"/>
                  <a:pt x="601438" y="183961"/>
                </a:cubicBezTo>
                <a:close/>
              </a:path>
            </a:pathLst>
          </a:custGeom>
          <a:gradFill flip="none" rotWithShape="1">
            <a:gsLst>
              <a:gs pos="41000">
                <a:schemeClr val="accent1"/>
              </a:gs>
              <a:gs pos="100000">
                <a:schemeClr val="accent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cs typeface="+mn-ea"/>
              <a:sym typeface="+mn-lt"/>
            </a:endParaRPr>
          </a:p>
        </p:txBody>
      </p:sp>
      <p:pic>
        <p:nvPicPr>
          <p:cNvPr id="5" name="图片 4">
            <a:extLst>
              <a:ext uri="{FF2B5EF4-FFF2-40B4-BE49-F238E27FC236}">
                <a16:creationId xmlns:a16="http://schemas.microsoft.com/office/drawing/2014/main" id="{CD304724-E7A3-405D-9926-4B39EA32A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444" y="90946"/>
            <a:ext cx="2878344" cy="1619069"/>
          </a:xfrm>
          <a:prstGeom prst="rect">
            <a:avLst/>
          </a:prstGeom>
        </p:spPr>
      </p:pic>
      <p:sp>
        <p:nvSpPr>
          <p:cNvPr id="19" name="文本框 18">
            <a:extLst>
              <a:ext uri="{FF2B5EF4-FFF2-40B4-BE49-F238E27FC236}">
                <a16:creationId xmlns:a16="http://schemas.microsoft.com/office/drawing/2014/main" id="{CF7FA1C6-5ACD-44AF-A544-2BBAFEF789AC}"/>
              </a:ext>
            </a:extLst>
          </p:cNvPr>
          <p:cNvSpPr txBox="1"/>
          <p:nvPr/>
        </p:nvSpPr>
        <p:spPr>
          <a:xfrm>
            <a:off x="660538" y="6170586"/>
            <a:ext cx="1780755" cy="307777"/>
          </a:xfrm>
          <a:prstGeom prst="rect">
            <a:avLst/>
          </a:prstGeom>
          <a:noFill/>
        </p:spPr>
        <p:txBody>
          <a:bodyPr wrap="square" rtlCol="0">
            <a:spAutoFit/>
          </a:bodyPr>
          <a:lstStyle/>
          <a:p>
            <a:r>
              <a:rPr lang="zh-CN" altLang="en-US" sz="1400" dirty="0">
                <a:solidFill>
                  <a:schemeClr val="tx1">
                    <a:lumMod val="65000"/>
                    <a:lumOff val="35000"/>
                  </a:schemeClr>
                </a:solidFill>
                <a:cs typeface="+mn-ea"/>
                <a:sym typeface="+mn-lt"/>
              </a:rPr>
              <a:t>勤奋严谨 自树树人</a:t>
            </a:r>
          </a:p>
        </p:txBody>
      </p:sp>
      <p:pic>
        <p:nvPicPr>
          <p:cNvPr id="24" name="图片占位符 23">
            <a:extLst>
              <a:ext uri="{FF2B5EF4-FFF2-40B4-BE49-F238E27FC236}">
                <a16:creationId xmlns:a16="http://schemas.microsoft.com/office/drawing/2014/main" id="{B593F6EE-C222-436A-A3BA-4D54A96AF93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47" r="47"/>
          <a:stretch>
            <a:fillRect/>
          </a:stretch>
        </p:blipFill>
        <p:spPr/>
      </p:pic>
      <p:sp>
        <p:nvSpPr>
          <p:cNvPr id="21" name="文本占位符 20">
            <a:extLst>
              <a:ext uri="{FF2B5EF4-FFF2-40B4-BE49-F238E27FC236}">
                <a16:creationId xmlns:a16="http://schemas.microsoft.com/office/drawing/2014/main" id="{7D978F22-F752-4774-B21E-C10482EF823D}"/>
              </a:ext>
            </a:extLst>
          </p:cNvPr>
          <p:cNvSpPr>
            <a:spLocks noGrp="1"/>
          </p:cNvSpPr>
          <p:nvPr>
            <p:ph type="body" sz="quarter" idx="11"/>
          </p:nvPr>
        </p:nvSpPr>
        <p:spPr/>
        <p:txBody>
          <a:bodyPr/>
          <a:lstStyle/>
          <a:p>
            <a:r>
              <a:rPr lang="zh-CN" altLang="en-US" dirty="0">
                <a:latin typeface="+mn-lt"/>
                <a:ea typeface="+mn-ea"/>
                <a:cs typeface="+mn-ea"/>
                <a:sym typeface="+mn-lt"/>
              </a:rPr>
              <a:t>感谢观看</a:t>
            </a:r>
          </a:p>
        </p:txBody>
      </p:sp>
      <p:sp>
        <p:nvSpPr>
          <p:cNvPr id="22" name="文本占位符 21">
            <a:extLst>
              <a:ext uri="{FF2B5EF4-FFF2-40B4-BE49-F238E27FC236}">
                <a16:creationId xmlns:a16="http://schemas.microsoft.com/office/drawing/2014/main" id="{5697FCCE-5B9B-494C-A9C6-6F52495ECABF}"/>
              </a:ext>
            </a:extLst>
          </p:cNvPr>
          <p:cNvSpPr>
            <a:spLocks noGrp="1"/>
          </p:cNvSpPr>
          <p:nvPr>
            <p:ph type="body" sz="quarter" idx="12"/>
          </p:nvPr>
        </p:nvSpPr>
        <p:spPr/>
        <p:txBody>
          <a:bodyPr/>
          <a:lstStyle/>
          <a:p>
            <a:r>
              <a:rPr lang="zh-CN" altLang="en-US" dirty="0">
                <a:latin typeface="+mn-lt"/>
                <a:ea typeface="+mn-ea"/>
                <a:cs typeface="+mn-ea"/>
                <a:sym typeface="+mn-lt"/>
              </a:rPr>
              <a:t>恳请各位批评指正</a:t>
            </a:r>
          </a:p>
        </p:txBody>
      </p:sp>
    </p:spTree>
    <p:extLst>
      <p:ext uri="{BB962C8B-B14F-4D97-AF65-F5344CB8AC3E}">
        <p14:creationId xmlns:p14="http://schemas.microsoft.com/office/powerpoint/2010/main" val="14838874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a:extLst>
              <a:ext uri="{FF2B5EF4-FFF2-40B4-BE49-F238E27FC236}">
                <a16:creationId xmlns:a16="http://schemas.microsoft.com/office/drawing/2014/main" id="{6F78B3F2-C3F5-47B5-B174-B5E6B3EF48F1}"/>
              </a:ext>
            </a:extLst>
          </p:cNvPr>
          <p:cNvSpPr/>
          <p:nvPr/>
        </p:nvSpPr>
        <p:spPr>
          <a:xfrm>
            <a:off x="8437728" y="1338717"/>
            <a:ext cx="3007895" cy="4679950"/>
          </a:xfrm>
          <a:prstGeom prst="rect">
            <a:avLst/>
          </a:prstGeom>
          <a:solidFill>
            <a:schemeClr val="bg1"/>
          </a:solidFill>
          <a:ln>
            <a:noFill/>
          </a:ln>
          <a:effectLst>
            <a:outerShdw blurRad="1016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2" name="矩形 61">
            <a:extLst>
              <a:ext uri="{FF2B5EF4-FFF2-40B4-BE49-F238E27FC236}">
                <a16:creationId xmlns:a16="http://schemas.microsoft.com/office/drawing/2014/main" id="{C44CC198-A94F-47A4-9E15-86FA52A6B643}"/>
              </a:ext>
            </a:extLst>
          </p:cNvPr>
          <p:cNvSpPr/>
          <p:nvPr/>
        </p:nvSpPr>
        <p:spPr>
          <a:xfrm>
            <a:off x="8874508" y="4142613"/>
            <a:ext cx="2228850" cy="504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85" name="矩形 84">
            <a:extLst>
              <a:ext uri="{FF2B5EF4-FFF2-40B4-BE49-F238E27FC236}">
                <a16:creationId xmlns:a16="http://schemas.microsoft.com/office/drawing/2014/main" id="{6D4F3F8C-9991-45A1-8848-A8D25B7FA616}"/>
              </a:ext>
            </a:extLst>
          </p:cNvPr>
          <p:cNvSpPr/>
          <p:nvPr/>
        </p:nvSpPr>
        <p:spPr>
          <a:xfrm>
            <a:off x="8523002" y="4617906"/>
            <a:ext cx="2794170" cy="1341073"/>
          </a:xfrm>
          <a:prstGeom prst="rect">
            <a:avLst/>
          </a:prstGeom>
        </p:spPr>
        <p:txBody>
          <a:bodyPr wrap="square">
            <a:spAutoFit/>
          </a:bodyPr>
          <a:lstStyle/>
          <a:p>
            <a:pPr algn="ctr">
              <a:lnSpc>
                <a:spcPct val="130000"/>
              </a:lnSpc>
            </a:pPr>
            <a:r>
              <a:rPr lang="zh-CN" altLang="en-US" sz="1600" dirty="0">
                <a:solidFill>
                  <a:schemeClr val="tx1">
                    <a:lumMod val="75000"/>
                    <a:lumOff val="25000"/>
                  </a:schemeClr>
                </a:solidFill>
                <a:cs typeface="+mn-ea"/>
                <a:sym typeface="+mn-lt"/>
              </a:rPr>
              <a:t>天津师范大学是天津市属重点院校，始建于</a:t>
            </a:r>
            <a:r>
              <a:rPr lang="en-US" altLang="zh-CN" sz="1600" dirty="0">
                <a:solidFill>
                  <a:schemeClr val="tx1">
                    <a:lumMod val="75000"/>
                    <a:lumOff val="25000"/>
                  </a:schemeClr>
                </a:solidFill>
                <a:cs typeface="+mn-ea"/>
                <a:sym typeface="+mn-lt"/>
              </a:rPr>
              <a:t>1958</a:t>
            </a:r>
            <a:r>
              <a:rPr lang="zh-CN" altLang="en-US" sz="1600" dirty="0">
                <a:solidFill>
                  <a:schemeClr val="tx1">
                    <a:lumMod val="75000"/>
                    <a:lumOff val="25000"/>
                  </a:schemeClr>
                </a:solidFill>
                <a:cs typeface="+mn-ea"/>
                <a:sym typeface="+mn-lt"/>
              </a:rPr>
              <a:t>年，原名天津师范学院，</a:t>
            </a:r>
            <a:r>
              <a:rPr lang="en-US" altLang="zh-CN" sz="1600" dirty="0">
                <a:solidFill>
                  <a:schemeClr val="tx1">
                    <a:lumMod val="75000"/>
                    <a:lumOff val="25000"/>
                  </a:schemeClr>
                </a:solidFill>
                <a:cs typeface="+mn-ea"/>
                <a:sym typeface="+mn-lt"/>
              </a:rPr>
              <a:t>1982</a:t>
            </a:r>
            <a:r>
              <a:rPr lang="zh-CN" altLang="en-US" sz="1600" dirty="0">
                <a:solidFill>
                  <a:schemeClr val="tx1">
                    <a:lumMod val="75000"/>
                    <a:lumOff val="25000"/>
                  </a:schemeClr>
                </a:solidFill>
                <a:cs typeface="+mn-ea"/>
                <a:sym typeface="+mn-lt"/>
              </a:rPr>
              <a:t>年更名为天津师范大学。</a:t>
            </a:r>
            <a:endParaRPr lang="en-US" altLang="zh-CN" sz="1600" dirty="0">
              <a:solidFill>
                <a:schemeClr val="tx1">
                  <a:lumMod val="75000"/>
                  <a:lumOff val="25000"/>
                </a:schemeClr>
              </a:solidFill>
              <a:cs typeface="+mn-ea"/>
              <a:sym typeface="+mn-lt"/>
            </a:endParaRPr>
          </a:p>
        </p:txBody>
      </p:sp>
      <p:sp>
        <p:nvSpPr>
          <p:cNvPr id="88" name="TextBox 13">
            <a:extLst>
              <a:ext uri="{FF2B5EF4-FFF2-40B4-BE49-F238E27FC236}">
                <a16:creationId xmlns:a16="http://schemas.microsoft.com/office/drawing/2014/main" id="{576F1ED0-7542-47AD-B7FB-C683636997B0}"/>
              </a:ext>
            </a:extLst>
          </p:cNvPr>
          <p:cNvSpPr txBox="1"/>
          <p:nvPr/>
        </p:nvSpPr>
        <p:spPr>
          <a:xfrm>
            <a:off x="9067529" y="4217497"/>
            <a:ext cx="2003375"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bg1"/>
                </a:solidFill>
                <a:effectLst/>
                <a:uLnTx/>
                <a:uFillTx/>
                <a:cs typeface="+mn-ea"/>
                <a:sym typeface="+mn-lt"/>
              </a:rPr>
              <a:t>请您输入标题</a:t>
            </a:r>
            <a:endParaRPr kumimoji="0" lang="fr-FR" sz="2400" b="1" i="0" u="none" strike="noStrike" kern="1200" cap="none" spc="0" normalizeH="0" baseline="0" noProof="0" dirty="0">
              <a:ln>
                <a:noFill/>
              </a:ln>
              <a:solidFill>
                <a:schemeClr val="bg1"/>
              </a:solidFill>
              <a:effectLst/>
              <a:uLnTx/>
              <a:uFillTx/>
              <a:cs typeface="+mn-ea"/>
              <a:sym typeface="+mn-lt"/>
            </a:endParaRPr>
          </a:p>
        </p:txBody>
      </p:sp>
      <p:sp>
        <p:nvSpPr>
          <p:cNvPr id="47" name="矩形 46">
            <a:extLst>
              <a:ext uri="{FF2B5EF4-FFF2-40B4-BE49-F238E27FC236}">
                <a16:creationId xmlns:a16="http://schemas.microsoft.com/office/drawing/2014/main" id="{A94DCD0D-948B-45DE-94C6-0415C55C26AA}"/>
              </a:ext>
            </a:extLst>
          </p:cNvPr>
          <p:cNvSpPr/>
          <p:nvPr/>
        </p:nvSpPr>
        <p:spPr>
          <a:xfrm>
            <a:off x="4592053" y="1338717"/>
            <a:ext cx="3007895" cy="4679950"/>
          </a:xfrm>
          <a:prstGeom prst="rect">
            <a:avLst/>
          </a:prstGeom>
          <a:solidFill>
            <a:schemeClr val="bg1"/>
          </a:solidFill>
          <a:ln>
            <a:noFill/>
          </a:ln>
          <a:effectLst>
            <a:outerShdw blurRad="1016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1" name="矩形 60">
            <a:extLst>
              <a:ext uri="{FF2B5EF4-FFF2-40B4-BE49-F238E27FC236}">
                <a16:creationId xmlns:a16="http://schemas.microsoft.com/office/drawing/2014/main" id="{A986E676-9F24-416D-BA8F-1472241D86C8}"/>
              </a:ext>
            </a:extLst>
          </p:cNvPr>
          <p:cNvSpPr/>
          <p:nvPr/>
        </p:nvSpPr>
        <p:spPr>
          <a:xfrm>
            <a:off x="4992060" y="4142613"/>
            <a:ext cx="2228850" cy="504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84" name="矩形 83">
            <a:extLst>
              <a:ext uri="{FF2B5EF4-FFF2-40B4-BE49-F238E27FC236}">
                <a16:creationId xmlns:a16="http://schemas.microsoft.com/office/drawing/2014/main" id="{F15E3DDC-93C4-4738-A910-6939D6373C60}"/>
              </a:ext>
            </a:extLst>
          </p:cNvPr>
          <p:cNvSpPr/>
          <p:nvPr/>
        </p:nvSpPr>
        <p:spPr>
          <a:xfrm>
            <a:off x="4698915" y="4617906"/>
            <a:ext cx="2794170" cy="1341073"/>
          </a:xfrm>
          <a:prstGeom prst="rect">
            <a:avLst/>
          </a:prstGeom>
        </p:spPr>
        <p:txBody>
          <a:bodyPr wrap="square">
            <a:spAutoFit/>
          </a:bodyPr>
          <a:lstStyle/>
          <a:p>
            <a:pPr algn="ctr">
              <a:lnSpc>
                <a:spcPct val="130000"/>
              </a:lnSpc>
            </a:pPr>
            <a:r>
              <a:rPr lang="zh-CN" altLang="en-US" sz="1600" dirty="0">
                <a:solidFill>
                  <a:schemeClr val="tx1">
                    <a:lumMod val="75000"/>
                    <a:lumOff val="25000"/>
                  </a:schemeClr>
                </a:solidFill>
                <a:cs typeface="+mn-ea"/>
                <a:sym typeface="+mn-lt"/>
              </a:rPr>
              <a:t>天津师范大学是天津市属重点院校，始建于</a:t>
            </a:r>
            <a:r>
              <a:rPr lang="en-US" altLang="zh-CN" sz="1600" dirty="0">
                <a:solidFill>
                  <a:schemeClr val="tx1">
                    <a:lumMod val="75000"/>
                    <a:lumOff val="25000"/>
                  </a:schemeClr>
                </a:solidFill>
                <a:cs typeface="+mn-ea"/>
                <a:sym typeface="+mn-lt"/>
              </a:rPr>
              <a:t>1958</a:t>
            </a:r>
            <a:r>
              <a:rPr lang="zh-CN" altLang="en-US" sz="1600" dirty="0">
                <a:solidFill>
                  <a:schemeClr val="tx1">
                    <a:lumMod val="75000"/>
                    <a:lumOff val="25000"/>
                  </a:schemeClr>
                </a:solidFill>
                <a:cs typeface="+mn-ea"/>
                <a:sym typeface="+mn-lt"/>
              </a:rPr>
              <a:t>年，原名天津师范学院，</a:t>
            </a:r>
            <a:r>
              <a:rPr lang="en-US" altLang="zh-CN" sz="1600" dirty="0">
                <a:solidFill>
                  <a:schemeClr val="tx1">
                    <a:lumMod val="75000"/>
                    <a:lumOff val="25000"/>
                  </a:schemeClr>
                </a:solidFill>
                <a:cs typeface="+mn-ea"/>
                <a:sym typeface="+mn-lt"/>
              </a:rPr>
              <a:t>1982</a:t>
            </a:r>
            <a:r>
              <a:rPr lang="zh-CN" altLang="en-US" sz="1600" dirty="0">
                <a:solidFill>
                  <a:schemeClr val="tx1">
                    <a:lumMod val="75000"/>
                    <a:lumOff val="25000"/>
                  </a:schemeClr>
                </a:solidFill>
                <a:cs typeface="+mn-ea"/>
                <a:sym typeface="+mn-lt"/>
              </a:rPr>
              <a:t>年更名为天津师范大学。</a:t>
            </a:r>
            <a:endParaRPr lang="en-US" altLang="zh-CN" sz="1600" dirty="0">
              <a:solidFill>
                <a:schemeClr val="tx1">
                  <a:lumMod val="75000"/>
                  <a:lumOff val="25000"/>
                </a:schemeClr>
              </a:solidFill>
              <a:cs typeface="+mn-ea"/>
              <a:sym typeface="+mn-lt"/>
            </a:endParaRPr>
          </a:p>
        </p:txBody>
      </p:sp>
      <p:sp>
        <p:nvSpPr>
          <p:cNvPr id="87" name="TextBox 13">
            <a:extLst>
              <a:ext uri="{FF2B5EF4-FFF2-40B4-BE49-F238E27FC236}">
                <a16:creationId xmlns:a16="http://schemas.microsoft.com/office/drawing/2014/main" id="{FC8E49C5-C66F-4B63-BDBC-D6155C9C20DF}"/>
              </a:ext>
            </a:extLst>
          </p:cNvPr>
          <p:cNvSpPr txBox="1"/>
          <p:nvPr/>
        </p:nvSpPr>
        <p:spPr>
          <a:xfrm>
            <a:off x="5172097" y="4217498"/>
            <a:ext cx="1847806" cy="36869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bg1"/>
                </a:solidFill>
                <a:effectLst/>
                <a:uLnTx/>
                <a:uFillTx/>
                <a:cs typeface="+mn-ea"/>
                <a:sym typeface="+mn-lt"/>
              </a:rPr>
              <a:t>请您输入标题</a:t>
            </a:r>
            <a:endParaRPr kumimoji="0" lang="fr-FR" sz="2400" b="1" i="0" u="none" strike="noStrike" kern="1200" cap="none" spc="0" normalizeH="0" baseline="0" noProof="0" dirty="0">
              <a:ln>
                <a:noFill/>
              </a:ln>
              <a:solidFill>
                <a:schemeClr val="bg1"/>
              </a:solidFill>
              <a:effectLst/>
              <a:uLnTx/>
              <a:uFillTx/>
              <a:cs typeface="+mn-ea"/>
              <a:sym typeface="+mn-lt"/>
            </a:endParaRPr>
          </a:p>
        </p:txBody>
      </p:sp>
      <p:sp>
        <p:nvSpPr>
          <p:cNvPr id="46" name="矩形 45">
            <a:extLst>
              <a:ext uri="{FF2B5EF4-FFF2-40B4-BE49-F238E27FC236}">
                <a16:creationId xmlns:a16="http://schemas.microsoft.com/office/drawing/2014/main" id="{C5FD0F9C-7D9E-4CFA-A93D-DAFF7AA04CF2}"/>
              </a:ext>
            </a:extLst>
          </p:cNvPr>
          <p:cNvSpPr/>
          <p:nvPr/>
        </p:nvSpPr>
        <p:spPr>
          <a:xfrm>
            <a:off x="773035" y="1338717"/>
            <a:ext cx="3007895" cy="4679950"/>
          </a:xfrm>
          <a:prstGeom prst="rect">
            <a:avLst/>
          </a:prstGeom>
          <a:solidFill>
            <a:schemeClr val="bg1"/>
          </a:solidFill>
          <a:ln>
            <a:noFill/>
          </a:ln>
          <a:effectLst>
            <a:outerShdw blurRad="1016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0" name="矩形 59">
            <a:extLst>
              <a:ext uri="{FF2B5EF4-FFF2-40B4-BE49-F238E27FC236}">
                <a16:creationId xmlns:a16="http://schemas.microsoft.com/office/drawing/2014/main" id="{D36A8BF2-2772-46A9-9D92-3AA91078C650}"/>
              </a:ext>
            </a:extLst>
          </p:cNvPr>
          <p:cNvSpPr/>
          <p:nvPr/>
        </p:nvSpPr>
        <p:spPr>
          <a:xfrm>
            <a:off x="1178246" y="4142613"/>
            <a:ext cx="2228850" cy="504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9" name="矩形 68">
            <a:extLst>
              <a:ext uri="{FF2B5EF4-FFF2-40B4-BE49-F238E27FC236}">
                <a16:creationId xmlns:a16="http://schemas.microsoft.com/office/drawing/2014/main" id="{7266DFC7-A0FB-43DF-9FE7-97A07F5B53F4}"/>
              </a:ext>
            </a:extLst>
          </p:cNvPr>
          <p:cNvSpPr/>
          <p:nvPr/>
        </p:nvSpPr>
        <p:spPr>
          <a:xfrm>
            <a:off x="876536" y="4617906"/>
            <a:ext cx="2794170" cy="1341521"/>
          </a:xfrm>
          <a:prstGeom prst="rect">
            <a:avLst/>
          </a:prstGeom>
        </p:spPr>
        <p:txBody>
          <a:bodyPr wrap="square">
            <a:spAutoFit/>
          </a:bodyPr>
          <a:lstStyle/>
          <a:p>
            <a:pPr algn="ctr">
              <a:lnSpc>
                <a:spcPct val="130000"/>
              </a:lnSpc>
            </a:pPr>
            <a:r>
              <a:rPr lang="zh-CN" altLang="en-US" sz="1600" dirty="0">
                <a:solidFill>
                  <a:schemeClr val="tx1">
                    <a:lumMod val="75000"/>
                    <a:lumOff val="25000"/>
                  </a:schemeClr>
                </a:solidFill>
                <a:cs typeface="+mn-ea"/>
                <a:sym typeface="+mn-lt"/>
              </a:rPr>
              <a:t>天津师范大学是天津市属重点院校，始建于</a:t>
            </a:r>
            <a:r>
              <a:rPr lang="en-US" altLang="zh-CN" sz="1600" dirty="0">
                <a:solidFill>
                  <a:schemeClr val="tx1">
                    <a:lumMod val="75000"/>
                    <a:lumOff val="25000"/>
                  </a:schemeClr>
                </a:solidFill>
                <a:cs typeface="+mn-ea"/>
                <a:sym typeface="+mn-lt"/>
              </a:rPr>
              <a:t>1958</a:t>
            </a:r>
            <a:r>
              <a:rPr lang="zh-CN" altLang="en-US" sz="1600" dirty="0">
                <a:solidFill>
                  <a:schemeClr val="tx1">
                    <a:lumMod val="75000"/>
                    <a:lumOff val="25000"/>
                  </a:schemeClr>
                </a:solidFill>
                <a:cs typeface="+mn-ea"/>
                <a:sym typeface="+mn-lt"/>
              </a:rPr>
              <a:t>年，原名天津师范学院，</a:t>
            </a:r>
            <a:r>
              <a:rPr lang="en-US" altLang="zh-CN" sz="1600" dirty="0">
                <a:solidFill>
                  <a:schemeClr val="tx1">
                    <a:lumMod val="75000"/>
                    <a:lumOff val="25000"/>
                  </a:schemeClr>
                </a:solidFill>
                <a:cs typeface="+mn-ea"/>
                <a:sym typeface="+mn-lt"/>
              </a:rPr>
              <a:t>1982</a:t>
            </a:r>
            <a:r>
              <a:rPr lang="zh-CN" altLang="en-US" sz="1600" dirty="0">
                <a:solidFill>
                  <a:schemeClr val="tx1">
                    <a:lumMod val="75000"/>
                    <a:lumOff val="25000"/>
                  </a:schemeClr>
                </a:solidFill>
                <a:cs typeface="+mn-ea"/>
                <a:sym typeface="+mn-lt"/>
              </a:rPr>
              <a:t>年更名为天津师范大学。</a:t>
            </a:r>
            <a:endParaRPr lang="en-US" altLang="zh-CN" sz="1600" dirty="0">
              <a:solidFill>
                <a:schemeClr val="tx1">
                  <a:lumMod val="75000"/>
                  <a:lumOff val="25000"/>
                </a:schemeClr>
              </a:solidFill>
              <a:cs typeface="+mn-ea"/>
              <a:sym typeface="+mn-lt"/>
            </a:endParaRPr>
          </a:p>
        </p:txBody>
      </p:sp>
      <p:sp>
        <p:nvSpPr>
          <p:cNvPr id="86" name="TextBox 13">
            <a:extLst>
              <a:ext uri="{FF2B5EF4-FFF2-40B4-BE49-F238E27FC236}">
                <a16:creationId xmlns:a16="http://schemas.microsoft.com/office/drawing/2014/main" id="{E04CF7BA-839D-4826-9495-F3B08A5E6B4B}"/>
              </a:ext>
            </a:extLst>
          </p:cNvPr>
          <p:cNvSpPr txBox="1"/>
          <p:nvPr/>
        </p:nvSpPr>
        <p:spPr>
          <a:xfrm>
            <a:off x="1366025" y="4217498"/>
            <a:ext cx="1839744"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bg1"/>
                </a:solidFill>
                <a:effectLst/>
                <a:uLnTx/>
                <a:uFillTx/>
                <a:cs typeface="+mn-ea"/>
                <a:sym typeface="+mn-lt"/>
              </a:rPr>
              <a:t>请您输入标题</a:t>
            </a:r>
            <a:endParaRPr kumimoji="0" lang="fr-FR" sz="2400" b="1" i="0" u="none" strike="noStrike" kern="1200" cap="none" spc="0" normalizeH="0" baseline="0" noProof="0" dirty="0">
              <a:ln>
                <a:noFill/>
              </a:ln>
              <a:solidFill>
                <a:schemeClr val="bg1"/>
              </a:solidFill>
              <a:effectLst/>
              <a:uLnTx/>
              <a:uFillTx/>
              <a:cs typeface="+mn-ea"/>
              <a:sym typeface="+mn-lt"/>
            </a:endParaRPr>
          </a:p>
        </p:txBody>
      </p:sp>
      <p:grpSp>
        <p:nvGrpSpPr>
          <p:cNvPr id="48" name="椭圆1">
            <a:extLst>
              <a:ext uri="{FF2B5EF4-FFF2-40B4-BE49-F238E27FC236}">
                <a16:creationId xmlns:a16="http://schemas.microsoft.com/office/drawing/2014/main" id="{B7325B3D-8811-4A6D-863A-BF2DF9FA817A}"/>
              </a:ext>
            </a:extLst>
          </p:cNvPr>
          <p:cNvGrpSpPr/>
          <p:nvPr/>
        </p:nvGrpSpPr>
        <p:grpSpPr>
          <a:xfrm>
            <a:off x="413035" y="1073751"/>
            <a:ext cx="720000" cy="720000"/>
            <a:chOff x="396993" y="1188051"/>
            <a:chExt cx="720000" cy="720000"/>
          </a:xfrm>
        </p:grpSpPr>
        <p:sp>
          <p:nvSpPr>
            <p:cNvPr id="49" name="椭圆 48">
              <a:extLst>
                <a:ext uri="{FF2B5EF4-FFF2-40B4-BE49-F238E27FC236}">
                  <a16:creationId xmlns:a16="http://schemas.microsoft.com/office/drawing/2014/main" id="{AB6E282B-87D3-4E97-BD66-3EF86A9F6C96}"/>
                </a:ext>
              </a:extLst>
            </p:cNvPr>
            <p:cNvSpPr/>
            <p:nvPr/>
          </p:nvSpPr>
          <p:spPr>
            <a:xfrm>
              <a:off x="396993" y="1188051"/>
              <a:ext cx="720000" cy="720000"/>
            </a:xfrm>
            <a:prstGeom prst="ellipse">
              <a:avLst/>
            </a:prstGeom>
            <a:solidFill>
              <a:schemeClr val="accent1"/>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0" name="文本框 49">
              <a:extLst>
                <a:ext uri="{FF2B5EF4-FFF2-40B4-BE49-F238E27FC236}">
                  <a16:creationId xmlns:a16="http://schemas.microsoft.com/office/drawing/2014/main" id="{014B987B-32E3-452D-9C16-FC8B1D87BB01}"/>
                </a:ext>
              </a:extLst>
            </p:cNvPr>
            <p:cNvSpPr txBox="1"/>
            <p:nvPr/>
          </p:nvSpPr>
          <p:spPr>
            <a:xfrm>
              <a:off x="464653" y="1287311"/>
              <a:ext cx="580582" cy="523220"/>
            </a:xfrm>
            <a:prstGeom prst="rect">
              <a:avLst/>
            </a:prstGeom>
            <a:noFill/>
          </p:spPr>
          <p:txBody>
            <a:bodyPr wrap="square" rtlCol="0">
              <a:spAutoFit/>
            </a:bodyPr>
            <a:lstStyle/>
            <a:p>
              <a:r>
                <a:rPr lang="en-US" altLang="zh-CN" sz="2800" dirty="0">
                  <a:solidFill>
                    <a:schemeClr val="bg1"/>
                  </a:solidFill>
                  <a:cs typeface="+mn-ea"/>
                  <a:sym typeface="+mn-lt"/>
                </a:rPr>
                <a:t>01</a:t>
              </a:r>
              <a:endParaRPr lang="zh-CN" altLang="en-US" sz="2800" dirty="0">
                <a:solidFill>
                  <a:schemeClr val="bg1"/>
                </a:solidFill>
                <a:cs typeface="+mn-ea"/>
                <a:sym typeface="+mn-lt"/>
              </a:endParaRPr>
            </a:p>
          </p:txBody>
        </p:sp>
      </p:grpSp>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sp>
        <p:nvSpPr>
          <p:cNvPr id="11" name="文本占位符 10">
            <a:extLst>
              <a:ext uri="{FF2B5EF4-FFF2-40B4-BE49-F238E27FC236}">
                <a16:creationId xmlns:a16="http://schemas.microsoft.com/office/drawing/2014/main" id="{FD8F8DCB-31B4-44E5-AF82-0BE49EC66CE1}"/>
              </a:ext>
            </a:extLst>
          </p:cNvPr>
          <p:cNvSpPr>
            <a:spLocks noGrp="1"/>
          </p:cNvSpPr>
          <p:nvPr>
            <p:ph type="body" sz="quarter" idx="11"/>
          </p:nvPr>
        </p:nvSpPr>
        <p:spPr/>
        <p:txBody>
          <a:bodyPr/>
          <a:lstStyle/>
          <a:p>
            <a:r>
              <a:rPr lang="zh-CN" altLang="en-US" dirty="0">
                <a:latin typeface="+mn-lt"/>
                <a:ea typeface="+mn-ea"/>
                <a:cs typeface="+mn-ea"/>
                <a:sym typeface="+mn-lt"/>
              </a:rPr>
              <a:t>三段内容页</a:t>
            </a:r>
          </a:p>
        </p:txBody>
      </p:sp>
      <p:sp>
        <p:nvSpPr>
          <p:cNvPr id="13" name="文本占位符 12">
            <a:extLst>
              <a:ext uri="{FF2B5EF4-FFF2-40B4-BE49-F238E27FC236}">
                <a16:creationId xmlns:a16="http://schemas.microsoft.com/office/drawing/2014/main" id="{B6F7BD19-0A71-41D5-94AF-1C0B2F5BD9B7}"/>
              </a:ext>
            </a:extLst>
          </p:cNvPr>
          <p:cNvSpPr>
            <a:spLocks noGrp="1"/>
          </p:cNvSpPr>
          <p:nvPr>
            <p:ph type="body" sz="quarter" idx="12"/>
          </p:nvPr>
        </p:nvSpPr>
        <p:spPr/>
        <p:txBody>
          <a:bodyPr/>
          <a:lstStyle/>
          <a:p>
            <a:r>
              <a:rPr lang="en-US" altLang="zh-CN" dirty="0">
                <a:latin typeface="+mn-lt"/>
                <a:ea typeface="+mn-ea"/>
                <a:cs typeface="+mn-ea"/>
                <a:sym typeface="+mn-lt"/>
              </a:rPr>
              <a:t>1</a:t>
            </a:r>
            <a:endParaRPr lang="zh-CN" altLang="en-US" dirty="0">
              <a:latin typeface="+mn-lt"/>
              <a:ea typeface="+mn-ea"/>
              <a:cs typeface="+mn-ea"/>
              <a:sym typeface="+mn-lt"/>
            </a:endParaRPr>
          </a:p>
        </p:txBody>
      </p:sp>
      <p:sp>
        <p:nvSpPr>
          <p:cNvPr id="15" name="文本占位符 14">
            <a:extLst>
              <a:ext uri="{FF2B5EF4-FFF2-40B4-BE49-F238E27FC236}">
                <a16:creationId xmlns:a16="http://schemas.microsoft.com/office/drawing/2014/main" id="{BD125A78-20BF-4610-9C1E-69C861A81D81}"/>
              </a:ext>
            </a:extLst>
          </p:cNvPr>
          <p:cNvSpPr>
            <a:spLocks noGrp="1"/>
          </p:cNvSpPr>
          <p:nvPr>
            <p:ph type="body" sz="quarter" idx="13"/>
          </p:nvPr>
        </p:nvSpPr>
        <p:spPr/>
        <p:txBody>
          <a:bodyPr/>
          <a:lstStyle/>
          <a:p>
            <a:r>
              <a:rPr lang="en-US" altLang="zh-CN" b="1" dirty="0">
                <a:latin typeface="+mn-lt"/>
                <a:ea typeface="+mn-ea"/>
                <a:cs typeface="+mn-ea"/>
                <a:sym typeface="+mn-lt"/>
              </a:rPr>
              <a:t>THREE PARAGRAPH CONTENT PAGE</a:t>
            </a:r>
            <a:endParaRPr lang="zh-CN" altLang="en-US" b="1" dirty="0">
              <a:latin typeface="+mn-lt"/>
              <a:ea typeface="+mn-ea"/>
              <a:cs typeface="+mn-ea"/>
              <a:sym typeface="+mn-lt"/>
            </a:endParaRPr>
          </a:p>
        </p:txBody>
      </p:sp>
      <p:pic>
        <p:nvPicPr>
          <p:cNvPr id="20" name="图片占位符 19">
            <a:extLst>
              <a:ext uri="{FF2B5EF4-FFF2-40B4-BE49-F238E27FC236}">
                <a16:creationId xmlns:a16="http://schemas.microsoft.com/office/drawing/2014/main" id="{D097F707-341E-4C41-BF85-63316A13DE0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37" b="37"/>
          <a:stretch>
            <a:fillRect/>
          </a:stretch>
        </p:blipFill>
        <p:spPr/>
      </p:pic>
      <p:pic>
        <p:nvPicPr>
          <p:cNvPr id="22" name="图片占位符 21">
            <a:extLst>
              <a:ext uri="{FF2B5EF4-FFF2-40B4-BE49-F238E27FC236}">
                <a16:creationId xmlns:a16="http://schemas.microsoft.com/office/drawing/2014/main" id="{70033007-E72D-46C5-86CF-640EB57B9767}"/>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37" b="37"/>
          <a:stretch>
            <a:fillRect/>
          </a:stretch>
        </p:blipFill>
        <p:spPr/>
      </p:pic>
      <p:pic>
        <p:nvPicPr>
          <p:cNvPr id="24" name="图片占位符 23">
            <a:extLst>
              <a:ext uri="{FF2B5EF4-FFF2-40B4-BE49-F238E27FC236}">
                <a16:creationId xmlns:a16="http://schemas.microsoft.com/office/drawing/2014/main" id="{10BDA0F3-35D0-4259-84AF-88493FB9A6B0}"/>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l="184" r="184"/>
          <a:stretch>
            <a:fillRect/>
          </a:stretch>
        </p:blipFill>
        <p:spPr/>
      </p:pic>
      <p:grpSp>
        <p:nvGrpSpPr>
          <p:cNvPr id="30" name="椭圆1">
            <a:extLst>
              <a:ext uri="{FF2B5EF4-FFF2-40B4-BE49-F238E27FC236}">
                <a16:creationId xmlns:a16="http://schemas.microsoft.com/office/drawing/2014/main" id="{44E93E6C-C0C1-4919-87D6-6B53F98F62C1}"/>
              </a:ext>
            </a:extLst>
          </p:cNvPr>
          <p:cNvGrpSpPr/>
          <p:nvPr/>
        </p:nvGrpSpPr>
        <p:grpSpPr>
          <a:xfrm>
            <a:off x="4227629" y="1073751"/>
            <a:ext cx="720000" cy="720000"/>
            <a:chOff x="396993" y="1188051"/>
            <a:chExt cx="720000" cy="720000"/>
          </a:xfrm>
        </p:grpSpPr>
        <p:sp>
          <p:nvSpPr>
            <p:cNvPr id="31" name="椭圆 30">
              <a:extLst>
                <a:ext uri="{FF2B5EF4-FFF2-40B4-BE49-F238E27FC236}">
                  <a16:creationId xmlns:a16="http://schemas.microsoft.com/office/drawing/2014/main" id="{9D4314A5-FD29-488D-8B1B-1EAA036DCAE3}"/>
                </a:ext>
              </a:extLst>
            </p:cNvPr>
            <p:cNvSpPr/>
            <p:nvPr/>
          </p:nvSpPr>
          <p:spPr>
            <a:xfrm>
              <a:off x="396993" y="1188051"/>
              <a:ext cx="720000" cy="720000"/>
            </a:xfrm>
            <a:prstGeom prst="ellipse">
              <a:avLst/>
            </a:prstGeom>
            <a:solidFill>
              <a:schemeClr val="accent1"/>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2" name="文本框 31">
              <a:extLst>
                <a:ext uri="{FF2B5EF4-FFF2-40B4-BE49-F238E27FC236}">
                  <a16:creationId xmlns:a16="http://schemas.microsoft.com/office/drawing/2014/main" id="{89D92ADA-C07F-4B25-9C40-1E16EF94DF5C}"/>
                </a:ext>
              </a:extLst>
            </p:cNvPr>
            <p:cNvSpPr txBox="1"/>
            <p:nvPr/>
          </p:nvSpPr>
          <p:spPr>
            <a:xfrm>
              <a:off x="464653" y="1287311"/>
              <a:ext cx="580582" cy="523220"/>
            </a:xfrm>
            <a:prstGeom prst="rect">
              <a:avLst/>
            </a:prstGeom>
            <a:noFill/>
          </p:spPr>
          <p:txBody>
            <a:bodyPr wrap="square" rtlCol="0">
              <a:spAutoFit/>
            </a:bodyPr>
            <a:lstStyle/>
            <a:p>
              <a:r>
                <a:rPr lang="en-US" altLang="zh-CN" sz="2800" dirty="0">
                  <a:solidFill>
                    <a:schemeClr val="bg1"/>
                  </a:solidFill>
                  <a:cs typeface="+mn-ea"/>
                  <a:sym typeface="+mn-lt"/>
                </a:rPr>
                <a:t>02</a:t>
              </a:r>
              <a:endParaRPr lang="zh-CN" altLang="en-US" sz="2800" dirty="0">
                <a:solidFill>
                  <a:schemeClr val="bg1"/>
                </a:solidFill>
                <a:cs typeface="+mn-ea"/>
                <a:sym typeface="+mn-lt"/>
              </a:endParaRPr>
            </a:p>
          </p:txBody>
        </p:sp>
      </p:grpSp>
      <p:grpSp>
        <p:nvGrpSpPr>
          <p:cNvPr id="33" name="椭圆1">
            <a:extLst>
              <a:ext uri="{FF2B5EF4-FFF2-40B4-BE49-F238E27FC236}">
                <a16:creationId xmlns:a16="http://schemas.microsoft.com/office/drawing/2014/main" id="{FFE9D4CC-F1DE-4429-93F2-B44CFF8D5F7A}"/>
              </a:ext>
            </a:extLst>
          </p:cNvPr>
          <p:cNvGrpSpPr/>
          <p:nvPr/>
        </p:nvGrpSpPr>
        <p:grpSpPr>
          <a:xfrm>
            <a:off x="8077848" y="1073751"/>
            <a:ext cx="720000" cy="720000"/>
            <a:chOff x="396993" y="1188051"/>
            <a:chExt cx="720000" cy="720000"/>
          </a:xfrm>
        </p:grpSpPr>
        <p:sp>
          <p:nvSpPr>
            <p:cNvPr id="34" name="椭圆 33">
              <a:extLst>
                <a:ext uri="{FF2B5EF4-FFF2-40B4-BE49-F238E27FC236}">
                  <a16:creationId xmlns:a16="http://schemas.microsoft.com/office/drawing/2014/main" id="{E74897F1-77E5-467E-9F07-6D0BDACEBDDA}"/>
                </a:ext>
              </a:extLst>
            </p:cNvPr>
            <p:cNvSpPr/>
            <p:nvPr/>
          </p:nvSpPr>
          <p:spPr>
            <a:xfrm>
              <a:off x="396993" y="1188051"/>
              <a:ext cx="720000" cy="720000"/>
            </a:xfrm>
            <a:prstGeom prst="ellipse">
              <a:avLst/>
            </a:prstGeom>
            <a:solidFill>
              <a:schemeClr val="accent1"/>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5" name="文本框 34">
              <a:extLst>
                <a:ext uri="{FF2B5EF4-FFF2-40B4-BE49-F238E27FC236}">
                  <a16:creationId xmlns:a16="http://schemas.microsoft.com/office/drawing/2014/main" id="{FC77BB4A-886B-43D2-9391-E23EFB7BF558}"/>
                </a:ext>
              </a:extLst>
            </p:cNvPr>
            <p:cNvSpPr txBox="1"/>
            <p:nvPr/>
          </p:nvSpPr>
          <p:spPr>
            <a:xfrm>
              <a:off x="464653" y="1287311"/>
              <a:ext cx="580582" cy="523220"/>
            </a:xfrm>
            <a:prstGeom prst="rect">
              <a:avLst/>
            </a:prstGeom>
            <a:noFill/>
          </p:spPr>
          <p:txBody>
            <a:bodyPr wrap="square" rtlCol="0">
              <a:spAutoFit/>
            </a:bodyPr>
            <a:lstStyle/>
            <a:p>
              <a:r>
                <a:rPr lang="en-US" altLang="zh-CN" sz="2800" dirty="0">
                  <a:solidFill>
                    <a:schemeClr val="bg1"/>
                  </a:solidFill>
                  <a:cs typeface="+mn-ea"/>
                  <a:sym typeface="+mn-lt"/>
                </a:rPr>
                <a:t>03</a:t>
              </a:r>
              <a:endParaRPr lang="zh-CN" altLang="en-US" sz="2800" dirty="0">
                <a:solidFill>
                  <a:schemeClr val="bg1"/>
                </a:solidFill>
                <a:cs typeface="+mn-ea"/>
                <a:sym typeface="+mn-lt"/>
              </a:endParaRPr>
            </a:p>
          </p:txBody>
        </p:sp>
      </p:grpSp>
    </p:spTree>
    <p:extLst>
      <p:ext uri="{BB962C8B-B14F-4D97-AF65-F5344CB8AC3E}">
        <p14:creationId xmlns:p14="http://schemas.microsoft.com/office/powerpoint/2010/main" val="12628246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DCC2721-E5C8-40D3-8BA3-3ACB795E1A7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90000"/>
                    </a14:imgEffect>
                  </a14:imgLayer>
                </a14:imgProps>
              </a:ext>
              <a:ext uri="{28A0092B-C50C-407E-A947-70E740481C1C}">
                <a14:useLocalDpi xmlns:a14="http://schemas.microsoft.com/office/drawing/2010/main" val="0"/>
              </a:ext>
            </a:extLst>
          </a:blip>
          <a:stretch>
            <a:fillRect/>
          </a:stretch>
        </p:blipFill>
        <p:spPr>
          <a:xfrm>
            <a:off x="1839774" y="2072483"/>
            <a:ext cx="4994287" cy="2809286"/>
          </a:xfrm>
          <a:prstGeom prst="rect">
            <a:avLst/>
          </a:prstGeom>
        </p:spPr>
      </p:pic>
      <p:pic>
        <p:nvPicPr>
          <p:cNvPr id="25" name="图片 24">
            <a:extLst>
              <a:ext uri="{FF2B5EF4-FFF2-40B4-BE49-F238E27FC236}">
                <a16:creationId xmlns:a16="http://schemas.microsoft.com/office/drawing/2014/main" id="{EB0AE8D3-7D36-45CA-8D0C-079A9726CC5B}"/>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863068" y="-28730"/>
            <a:ext cx="1301142" cy="731892"/>
          </a:xfrm>
          <a:prstGeom prst="rect">
            <a:avLst/>
          </a:prstGeom>
        </p:spPr>
      </p:pic>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grpSp>
        <p:nvGrpSpPr>
          <p:cNvPr id="58" name="组合 57">
            <a:extLst>
              <a:ext uri="{FF2B5EF4-FFF2-40B4-BE49-F238E27FC236}">
                <a16:creationId xmlns:a16="http://schemas.microsoft.com/office/drawing/2014/main" id="{389F2110-F152-4A50-8708-B801BB1BA6A2}"/>
              </a:ext>
            </a:extLst>
          </p:cNvPr>
          <p:cNvGrpSpPr/>
          <p:nvPr/>
        </p:nvGrpSpPr>
        <p:grpSpPr>
          <a:xfrm>
            <a:off x="1333505" y="533403"/>
            <a:ext cx="5867398" cy="5867394"/>
            <a:chOff x="1333505" y="594534"/>
            <a:chExt cx="5867398" cy="5867394"/>
          </a:xfrm>
        </p:grpSpPr>
        <p:sp>
          <p:nvSpPr>
            <p:cNvPr id="59" name="椭圆 58">
              <a:extLst>
                <a:ext uri="{FF2B5EF4-FFF2-40B4-BE49-F238E27FC236}">
                  <a16:creationId xmlns:a16="http://schemas.microsoft.com/office/drawing/2014/main" id="{D9C0932B-DC84-4E3C-A2A1-5A9C0BE619A7}"/>
                </a:ext>
              </a:extLst>
            </p:cNvPr>
            <p:cNvSpPr/>
            <p:nvPr/>
          </p:nvSpPr>
          <p:spPr>
            <a:xfrm>
              <a:off x="1333505" y="594534"/>
              <a:ext cx="5867398" cy="5867394"/>
            </a:xfrm>
            <a:prstGeom prst="ellipse">
              <a:avLst/>
            </a:prstGeom>
            <a:noFill/>
            <a:ln w="6350">
              <a:solidFill>
                <a:schemeClr val="accent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3" name="椭圆 62">
              <a:extLst>
                <a:ext uri="{FF2B5EF4-FFF2-40B4-BE49-F238E27FC236}">
                  <a16:creationId xmlns:a16="http://schemas.microsoft.com/office/drawing/2014/main" id="{516FA949-9A65-4E6E-A51E-AC380C6059FA}"/>
                </a:ext>
              </a:extLst>
            </p:cNvPr>
            <p:cNvSpPr/>
            <p:nvPr/>
          </p:nvSpPr>
          <p:spPr>
            <a:xfrm>
              <a:off x="2366964" y="1627991"/>
              <a:ext cx="3800480" cy="3800480"/>
            </a:xfrm>
            <a:prstGeom prst="ellipse">
              <a:avLst/>
            </a:prstGeom>
            <a:noFill/>
            <a:ln w="22225">
              <a:solidFill>
                <a:schemeClr val="accent1">
                  <a:alpha val="38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4" name="椭圆 63">
              <a:extLst>
                <a:ext uri="{FF2B5EF4-FFF2-40B4-BE49-F238E27FC236}">
                  <a16:creationId xmlns:a16="http://schemas.microsoft.com/office/drawing/2014/main" id="{E8CF2C3D-40B5-42EE-BCCD-89AEB8C85A44}"/>
                </a:ext>
              </a:extLst>
            </p:cNvPr>
            <p:cNvSpPr/>
            <p:nvPr/>
          </p:nvSpPr>
          <p:spPr>
            <a:xfrm>
              <a:off x="2633959" y="1894986"/>
              <a:ext cx="3266490" cy="3266490"/>
            </a:xfrm>
            <a:prstGeom prst="ellipse">
              <a:avLst/>
            </a:prstGeom>
            <a:noFill/>
            <a:ln w="9525">
              <a:solidFill>
                <a:schemeClr val="accent1">
                  <a:alpha val="38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5" name="椭圆 64">
              <a:extLst>
                <a:ext uri="{FF2B5EF4-FFF2-40B4-BE49-F238E27FC236}">
                  <a16:creationId xmlns:a16="http://schemas.microsoft.com/office/drawing/2014/main" id="{67C4B8F0-4286-4F88-801B-641DA7BC82F4}"/>
                </a:ext>
              </a:extLst>
            </p:cNvPr>
            <p:cNvSpPr/>
            <p:nvPr/>
          </p:nvSpPr>
          <p:spPr>
            <a:xfrm>
              <a:off x="2942529" y="2202386"/>
              <a:ext cx="2649350" cy="2649350"/>
            </a:xfrm>
            <a:prstGeom prst="ellipse">
              <a:avLst/>
            </a:prstGeom>
            <a:noFill/>
            <a:ln w="9525">
              <a:solidFill>
                <a:schemeClr val="accent1">
                  <a:alpha val="38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6" name="椭圆 65">
              <a:extLst>
                <a:ext uri="{FF2B5EF4-FFF2-40B4-BE49-F238E27FC236}">
                  <a16:creationId xmlns:a16="http://schemas.microsoft.com/office/drawing/2014/main" id="{84DCD3F7-3111-4C88-B64F-795CF348E040}"/>
                </a:ext>
              </a:extLst>
            </p:cNvPr>
            <p:cNvSpPr/>
            <p:nvPr/>
          </p:nvSpPr>
          <p:spPr>
            <a:xfrm>
              <a:off x="2838734" y="2099762"/>
              <a:ext cx="2856941" cy="2856939"/>
            </a:xfrm>
            <a:prstGeom prst="ellipse">
              <a:avLst/>
            </a:prstGeom>
            <a:ln w="63500" cap="rnd">
              <a:solidFill>
                <a:schemeClr val="accent1"/>
              </a:solidFill>
              <a:round/>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chemeClr val="tx1"/>
                </a:solidFill>
                <a:cs typeface="+mn-ea"/>
                <a:sym typeface="+mn-lt"/>
              </a:endParaRPr>
            </a:p>
          </p:txBody>
        </p:sp>
      </p:grpSp>
      <p:grpSp>
        <p:nvGrpSpPr>
          <p:cNvPr id="10" name="图标2">
            <a:extLst>
              <a:ext uri="{FF2B5EF4-FFF2-40B4-BE49-F238E27FC236}">
                <a16:creationId xmlns:a16="http://schemas.microsoft.com/office/drawing/2014/main" id="{55EC3DE0-519A-44C8-9A43-1A7DDD228B00}"/>
              </a:ext>
            </a:extLst>
          </p:cNvPr>
          <p:cNvGrpSpPr/>
          <p:nvPr/>
        </p:nvGrpSpPr>
        <p:grpSpPr>
          <a:xfrm>
            <a:off x="6171563" y="3077465"/>
            <a:ext cx="703070" cy="703070"/>
            <a:chOff x="6171563" y="3077465"/>
            <a:chExt cx="703070" cy="703070"/>
          </a:xfrm>
        </p:grpSpPr>
        <p:sp>
          <p:nvSpPr>
            <p:cNvPr id="43" name="椭圆 42">
              <a:extLst>
                <a:ext uri="{FF2B5EF4-FFF2-40B4-BE49-F238E27FC236}">
                  <a16:creationId xmlns:a16="http://schemas.microsoft.com/office/drawing/2014/main" id="{8D451DC0-334A-4664-9301-37CE6148CE7F}"/>
                </a:ext>
              </a:extLst>
            </p:cNvPr>
            <p:cNvSpPr/>
            <p:nvPr/>
          </p:nvSpPr>
          <p:spPr>
            <a:xfrm flipH="1">
              <a:off x="6171563" y="3077465"/>
              <a:ext cx="703070" cy="703070"/>
            </a:xfrm>
            <a:prstGeom prst="ellipse">
              <a:avLst/>
            </a:prstGeom>
            <a:solidFill>
              <a:schemeClr val="accent1"/>
            </a:solidFill>
            <a:ln>
              <a:solidFill>
                <a:schemeClr val="bg1"/>
              </a:solidFill>
            </a:ln>
            <a:effectLst>
              <a:outerShdw blurRad="762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75" name="iconfont-11208-5297233">
              <a:extLst>
                <a:ext uri="{FF2B5EF4-FFF2-40B4-BE49-F238E27FC236}">
                  <a16:creationId xmlns:a16="http://schemas.microsoft.com/office/drawing/2014/main" id="{A42C567A-17CB-4992-B739-CAB10A351F6A}"/>
                </a:ext>
              </a:extLst>
            </p:cNvPr>
            <p:cNvSpPr>
              <a:spLocks noChangeAspect="1"/>
            </p:cNvSpPr>
            <p:nvPr/>
          </p:nvSpPr>
          <p:spPr bwMode="auto">
            <a:xfrm>
              <a:off x="6302184" y="3245504"/>
              <a:ext cx="455995" cy="360000"/>
            </a:xfrm>
            <a:custGeom>
              <a:avLst/>
              <a:gdLst>
                <a:gd name="connsiteX0" fmla="*/ 289517 w 579131"/>
                <a:gd name="connsiteY0" fmla="*/ 121951 h 457214"/>
                <a:gd name="connsiteX1" fmla="*/ 182849 w 579131"/>
                <a:gd name="connsiteY1" fmla="*/ 228657 h 457214"/>
                <a:gd name="connsiteX2" fmla="*/ 289517 w 579131"/>
                <a:gd name="connsiteY2" fmla="*/ 335364 h 457214"/>
                <a:gd name="connsiteX3" fmla="*/ 396184 w 579131"/>
                <a:gd name="connsiteY3" fmla="*/ 228657 h 457214"/>
                <a:gd name="connsiteX4" fmla="*/ 289517 w 579131"/>
                <a:gd name="connsiteY4" fmla="*/ 121951 h 457214"/>
                <a:gd name="connsiteX5" fmla="*/ 289517 w 579131"/>
                <a:gd name="connsiteY5" fmla="*/ 91463 h 457214"/>
                <a:gd name="connsiteX6" fmla="*/ 426661 w 579131"/>
                <a:gd name="connsiteY6" fmla="*/ 228657 h 457214"/>
                <a:gd name="connsiteX7" fmla="*/ 289517 w 579131"/>
                <a:gd name="connsiteY7" fmla="*/ 365851 h 457214"/>
                <a:gd name="connsiteX8" fmla="*/ 152372 w 579131"/>
                <a:gd name="connsiteY8" fmla="*/ 228657 h 457214"/>
                <a:gd name="connsiteX9" fmla="*/ 289517 w 579131"/>
                <a:gd name="connsiteY9" fmla="*/ 91463 h 457214"/>
                <a:gd name="connsiteX10" fmla="*/ 213299 w 579131"/>
                <a:gd name="connsiteY10" fmla="*/ 30478 h 457214"/>
                <a:gd name="connsiteX11" fmla="*/ 172058 w 579131"/>
                <a:gd name="connsiteY11" fmla="*/ 47574 h 457214"/>
                <a:gd name="connsiteX12" fmla="*/ 154200 w 579131"/>
                <a:gd name="connsiteY12" fmla="*/ 65432 h 457214"/>
                <a:gd name="connsiteX13" fmla="*/ 91387 w 579131"/>
                <a:gd name="connsiteY13" fmla="*/ 91481 h 457214"/>
                <a:gd name="connsiteX14" fmla="*/ 45717 w 579131"/>
                <a:gd name="connsiteY14" fmla="*/ 91481 h 457214"/>
                <a:gd name="connsiteX15" fmla="*/ 30478 w 579131"/>
                <a:gd name="connsiteY15" fmla="*/ 106720 h 457214"/>
                <a:gd name="connsiteX16" fmla="*/ 30478 w 579131"/>
                <a:gd name="connsiteY16" fmla="*/ 411498 h 457214"/>
                <a:gd name="connsiteX17" fmla="*/ 45717 w 579131"/>
                <a:gd name="connsiteY17" fmla="*/ 426736 h 457214"/>
                <a:gd name="connsiteX18" fmla="*/ 533366 w 579131"/>
                <a:gd name="connsiteY18" fmla="*/ 426736 h 457214"/>
                <a:gd name="connsiteX19" fmla="*/ 548605 w 579131"/>
                <a:gd name="connsiteY19" fmla="*/ 411498 h 457214"/>
                <a:gd name="connsiteX20" fmla="*/ 548605 w 579131"/>
                <a:gd name="connsiteY20" fmla="*/ 106720 h 457214"/>
                <a:gd name="connsiteX21" fmla="*/ 533366 w 579131"/>
                <a:gd name="connsiteY21" fmla="*/ 91481 h 457214"/>
                <a:gd name="connsiteX22" fmla="*/ 487649 w 579131"/>
                <a:gd name="connsiteY22" fmla="*/ 91481 h 457214"/>
                <a:gd name="connsiteX23" fmla="*/ 424836 w 579131"/>
                <a:gd name="connsiteY23" fmla="*/ 65432 h 457214"/>
                <a:gd name="connsiteX24" fmla="*/ 406977 w 579131"/>
                <a:gd name="connsiteY24" fmla="*/ 47574 h 457214"/>
                <a:gd name="connsiteX25" fmla="*/ 365689 w 579131"/>
                <a:gd name="connsiteY25" fmla="*/ 30478 h 457214"/>
                <a:gd name="connsiteX26" fmla="*/ 213394 w 579131"/>
                <a:gd name="connsiteY26" fmla="*/ 0 h 457214"/>
                <a:gd name="connsiteX27" fmla="*/ 365785 w 579131"/>
                <a:gd name="connsiteY27" fmla="*/ 0 h 457214"/>
                <a:gd name="connsiteX28" fmla="*/ 428598 w 579131"/>
                <a:gd name="connsiteY28" fmla="*/ 26049 h 457214"/>
                <a:gd name="connsiteX29" fmla="*/ 446456 w 579131"/>
                <a:gd name="connsiteY29" fmla="*/ 43907 h 457214"/>
                <a:gd name="connsiteX30" fmla="*/ 487697 w 579131"/>
                <a:gd name="connsiteY30" fmla="*/ 61003 h 457214"/>
                <a:gd name="connsiteX31" fmla="*/ 533414 w 579131"/>
                <a:gd name="connsiteY31" fmla="*/ 61003 h 457214"/>
                <a:gd name="connsiteX32" fmla="*/ 579131 w 579131"/>
                <a:gd name="connsiteY32" fmla="*/ 106720 h 457214"/>
                <a:gd name="connsiteX33" fmla="*/ 579131 w 579131"/>
                <a:gd name="connsiteY33" fmla="*/ 411498 h 457214"/>
                <a:gd name="connsiteX34" fmla="*/ 533414 w 579131"/>
                <a:gd name="connsiteY34" fmla="*/ 457214 h 457214"/>
                <a:gd name="connsiteX35" fmla="*/ 533366 w 579131"/>
                <a:gd name="connsiteY35" fmla="*/ 457214 h 457214"/>
                <a:gd name="connsiteX36" fmla="*/ 45717 w 579131"/>
                <a:gd name="connsiteY36" fmla="*/ 457214 h 457214"/>
                <a:gd name="connsiteX37" fmla="*/ 0 w 579131"/>
                <a:gd name="connsiteY37" fmla="*/ 411498 h 457214"/>
                <a:gd name="connsiteX38" fmla="*/ 0 w 579131"/>
                <a:gd name="connsiteY38" fmla="*/ 106720 h 457214"/>
                <a:gd name="connsiteX39" fmla="*/ 45717 w 579131"/>
                <a:gd name="connsiteY39" fmla="*/ 61003 h 457214"/>
                <a:gd name="connsiteX40" fmla="*/ 91434 w 579131"/>
                <a:gd name="connsiteY40" fmla="*/ 61003 h 457214"/>
                <a:gd name="connsiteX41" fmla="*/ 132722 w 579131"/>
                <a:gd name="connsiteY41" fmla="*/ 43907 h 457214"/>
                <a:gd name="connsiteX42" fmla="*/ 150581 w 579131"/>
                <a:gd name="connsiteY42" fmla="*/ 26049 h 457214"/>
                <a:gd name="connsiteX43" fmla="*/ 213394 w 579131"/>
                <a:gd name="connsiteY43" fmla="*/ 0 h 457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9131" h="457214">
                  <a:moveTo>
                    <a:pt x="289517" y="121951"/>
                  </a:moveTo>
                  <a:cubicBezTo>
                    <a:pt x="230706" y="121951"/>
                    <a:pt x="182849" y="169826"/>
                    <a:pt x="182849" y="228657"/>
                  </a:cubicBezTo>
                  <a:cubicBezTo>
                    <a:pt x="182849" y="287489"/>
                    <a:pt x="230706" y="335364"/>
                    <a:pt x="289517" y="335364"/>
                  </a:cubicBezTo>
                  <a:cubicBezTo>
                    <a:pt x="348327" y="335364"/>
                    <a:pt x="396184" y="287489"/>
                    <a:pt x="396184" y="228657"/>
                  </a:cubicBezTo>
                  <a:cubicBezTo>
                    <a:pt x="396184" y="169826"/>
                    <a:pt x="348327" y="121951"/>
                    <a:pt x="289517" y="121951"/>
                  </a:cubicBezTo>
                  <a:close/>
                  <a:moveTo>
                    <a:pt x="289517" y="91463"/>
                  </a:moveTo>
                  <a:cubicBezTo>
                    <a:pt x="365136" y="91463"/>
                    <a:pt x="426661" y="153010"/>
                    <a:pt x="426661" y="228657"/>
                  </a:cubicBezTo>
                  <a:cubicBezTo>
                    <a:pt x="426661" y="304304"/>
                    <a:pt x="365136" y="365851"/>
                    <a:pt x="289517" y="365851"/>
                  </a:cubicBezTo>
                  <a:cubicBezTo>
                    <a:pt x="213897" y="365851"/>
                    <a:pt x="152372" y="304304"/>
                    <a:pt x="152372" y="228657"/>
                  </a:cubicBezTo>
                  <a:cubicBezTo>
                    <a:pt x="152372" y="153010"/>
                    <a:pt x="213897" y="91463"/>
                    <a:pt x="289517" y="91463"/>
                  </a:cubicBezTo>
                  <a:close/>
                  <a:moveTo>
                    <a:pt x="213299" y="30478"/>
                  </a:moveTo>
                  <a:cubicBezTo>
                    <a:pt x="200679" y="30478"/>
                    <a:pt x="181011" y="38621"/>
                    <a:pt x="172058" y="47574"/>
                  </a:cubicBezTo>
                  <a:lnTo>
                    <a:pt x="154200" y="65432"/>
                  </a:lnTo>
                  <a:cubicBezTo>
                    <a:pt x="139342" y="80290"/>
                    <a:pt x="112388" y="91481"/>
                    <a:pt x="91387" y="91481"/>
                  </a:cubicBezTo>
                  <a:lnTo>
                    <a:pt x="45717" y="91481"/>
                  </a:lnTo>
                  <a:cubicBezTo>
                    <a:pt x="37288" y="91481"/>
                    <a:pt x="30478" y="98291"/>
                    <a:pt x="30478" y="106720"/>
                  </a:cubicBezTo>
                  <a:lnTo>
                    <a:pt x="30478" y="411498"/>
                  </a:lnTo>
                  <a:cubicBezTo>
                    <a:pt x="30478" y="419927"/>
                    <a:pt x="37288" y="426736"/>
                    <a:pt x="45717" y="426736"/>
                  </a:cubicBezTo>
                  <a:lnTo>
                    <a:pt x="533366" y="426736"/>
                  </a:lnTo>
                  <a:cubicBezTo>
                    <a:pt x="541795" y="426736"/>
                    <a:pt x="548605" y="419927"/>
                    <a:pt x="548605" y="411498"/>
                  </a:cubicBezTo>
                  <a:lnTo>
                    <a:pt x="548605" y="106720"/>
                  </a:lnTo>
                  <a:cubicBezTo>
                    <a:pt x="548605" y="98291"/>
                    <a:pt x="541795" y="91481"/>
                    <a:pt x="533366" y="91481"/>
                  </a:cubicBezTo>
                  <a:lnTo>
                    <a:pt x="487649" y="91481"/>
                  </a:lnTo>
                  <a:cubicBezTo>
                    <a:pt x="466695" y="91481"/>
                    <a:pt x="439694" y="80290"/>
                    <a:pt x="424836" y="65432"/>
                  </a:cubicBezTo>
                  <a:lnTo>
                    <a:pt x="406977" y="47574"/>
                  </a:lnTo>
                  <a:cubicBezTo>
                    <a:pt x="398025" y="38669"/>
                    <a:pt x="378357" y="30478"/>
                    <a:pt x="365689" y="30478"/>
                  </a:cubicBezTo>
                  <a:close/>
                  <a:moveTo>
                    <a:pt x="213394" y="0"/>
                  </a:moveTo>
                  <a:lnTo>
                    <a:pt x="365785" y="0"/>
                  </a:lnTo>
                  <a:cubicBezTo>
                    <a:pt x="386738" y="0"/>
                    <a:pt x="413740" y="11191"/>
                    <a:pt x="428598" y="26049"/>
                  </a:cubicBezTo>
                  <a:lnTo>
                    <a:pt x="446456" y="43907"/>
                  </a:lnTo>
                  <a:cubicBezTo>
                    <a:pt x="455361" y="52812"/>
                    <a:pt x="475077" y="61003"/>
                    <a:pt x="487697" y="61003"/>
                  </a:cubicBezTo>
                  <a:lnTo>
                    <a:pt x="533414" y="61003"/>
                  </a:lnTo>
                  <a:cubicBezTo>
                    <a:pt x="558654" y="61003"/>
                    <a:pt x="579131" y="81528"/>
                    <a:pt x="579131" y="106720"/>
                  </a:cubicBezTo>
                  <a:lnTo>
                    <a:pt x="579131" y="411498"/>
                  </a:lnTo>
                  <a:cubicBezTo>
                    <a:pt x="579131" y="436689"/>
                    <a:pt x="558654" y="457214"/>
                    <a:pt x="533414" y="457214"/>
                  </a:cubicBezTo>
                  <a:lnTo>
                    <a:pt x="533366" y="457214"/>
                  </a:lnTo>
                  <a:lnTo>
                    <a:pt x="45717" y="457214"/>
                  </a:lnTo>
                  <a:cubicBezTo>
                    <a:pt x="20525" y="457214"/>
                    <a:pt x="0" y="436689"/>
                    <a:pt x="0" y="411498"/>
                  </a:cubicBezTo>
                  <a:lnTo>
                    <a:pt x="0" y="106720"/>
                  </a:lnTo>
                  <a:cubicBezTo>
                    <a:pt x="0" y="81528"/>
                    <a:pt x="20525" y="61003"/>
                    <a:pt x="45717" y="61003"/>
                  </a:cubicBezTo>
                  <a:lnTo>
                    <a:pt x="91434" y="61003"/>
                  </a:lnTo>
                  <a:cubicBezTo>
                    <a:pt x="104102" y="61003"/>
                    <a:pt x="123722" y="52860"/>
                    <a:pt x="132722" y="43907"/>
                  </a:cubicBezTo>
                  <a:lnTo>
                    <a:pt x="150581" y="26049"/>
                  </a:lnTo>
                  <a:cubicBezTo>
                    <a:pt x="165391" y="11191"/>
                    <a:pt x="192393" y="0"/>
                    <a:pt x="213394" y="0"/>
                  </a:cubicBezTo>
                  <a:close/>
                </a:path>
              </a:pathLst>
            </a:custGeom>
            <a:solidFill>
              <a:schemeClr val="bg1"/>
            </a:solidFill>
            <a:ln>
              <a:noFill/>
            </a:ln>
          </p:spPr>
          <p:txBody>
            <a:bodyPr/>
            <a:lstStyle/>
            <a:p>
              <a:endParaRPr lang="zh-CN" altLang="en-US">
                <a:cs typeface="+mn-ea"/>
                <a:sym typeface="+mn-lt"/>
              </a:endParaRPr>
            </a:p>
          </p:txBody>
        </p:sp>
      </p:grpSp>
      <p:grpSp>
        <p:nvGrpSpPr>
          <p:cNvPr id="9" name="图标1">
            <a:extLst>
              <a:ext uri="{FF2B5EF4-FFF2-40B4-BE49-F238E27FC236}">
                <a16:creationId xmlns:a16="http://schemas.microsoft.com/office/drawing/2014/main" id="{19646055-D931-4E37-958D-DDD07BF8D195}"/>
              </a:ext>
            </a:extLst>
          </p:cNvPr>
          <p:cNvGrpSpPr/>
          <p:nvPr/>
        </p:nvGrpSpPr>
        <p:grpSpPr>
          <a:xfrm>
            <a:off x="5529465" y="1469269"/>
            <a:ext cx="703070" cy="703070"/>
            <a:chOff x="5529465" y="1469269"/>
            <a:chExt cx="703070" cy="703070"/>
          </a:xfrm>
        </p:grpSpPr>
        <p:sp>
          <p:nvSpPr>
            <p:cNvPr id="42" name="椭圆 41">
              <a:extLst>
                <a:ext uri="{FF2B5EF4-FFF2-40B4-BE49-F238E27FC236}">
                  <a16:creationId xmlns:a16="http://schemas.microsoft.com/office/drawing/2014/main" id="{B9369787-7BA1-4C1C-8FD0-25C8176CCD7E}"/>
                </a:ext>
              </a:extLst>
            </p:cNvPr>
            <p:cNvSpPr/>
            <p:nvPr/>
          </p:nvSpPr>
          <p:spPr>
            <a:xfrm flipH="1">
              <a:off x="5529465" y="1469269"/>
              <a:ext cx="703070" cy="703070"/>
            </a:xfrm>
            <a:prstGeom prst="ellipse">
              <a:avLst/>
            </a:prstGeom>
            <a:solidFill>
              <a:schemeClr val="accent1"/>
            </a:solidFill>
            <a:ln>
              <a:solidFill>
                <a:schemeClr val="bg1"/>
              </a:solidFill>
            </a:ln>
            <a:effectLst>
              <a:outerShdw blurRad="762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77" name="iconfont-11208-5297375">
              <a:extLst>
                <a:ext uri="{FF2B5EF4-FFF2-40B4-BE49-F238E27FC236}">
                  <a16:creationId xmlns:a16="http://schemas.microsoft.com/office/drawing/2014/main" id="{7453DFD5-850C-43DC-BF4C-150BBEE531B7}"/>
                </a:ext>
              </a:extLst>
            </p:cNvPr>
            <p:cNvSpPr>
              <a:spLocks noChangeAspect="1"/>
            </p:cNvSpPr>
            <p:nvPr/>
          </p:nvSpPr>
          <p:spPr bwMode="auto">
            <a:xfrm>
              <a:off x="5682728" y="1601520"/>
              <a:ext cx="432000" cy="432000"/>
            </a:xfrm>
            <a:custGeom>
              <a:avLst/>
              <a:gdLst>
                <a:gd name="T0" fmla="*/ 6400 w 12800"/>
                <a:gd name="T1" fmla="*/ 0 h 12800"/>
                <a:gd name="T2" fmla="*/ 0 w 12800"/>
                <a:gd name="T3" fmla="*/ 6400 h 12800"/>
                <a:gd name="T4" fmla="*/ 6400 w 12800"/>
                <a:gd name="T5" fmla="*/ 12800 h 12800"/>
                <a:gd name="T6" fmla="*/ 12800 w 12800"/>
                <a:gd name="T7" fmla="*/ 6400 h 12800"/>
                <a:gd name="T8" fmla="*/ 11774 w 12800"/>
                <a:gd name="T9" fmla="*/ 4327 h 12800"/>
                <a:gd name="T10" fmla="*/ 10151 w 12800"/>
                <a:gd name="T11" fmla="*/ 2731 h 12800"/>
                <a:gd name="T12" fmla="*/ 11774 w 12800"/>
                <a:gd name="T13" fmla="*/ 4327 h 12800"/>
                <a:gd name="T14" fmla="*/ 9539 w 12800"/>
                <a:gd name="T15" fmla="*/ 8008 h 12800"/>
                <a:gd name="T16" fmla="*/ 7972 w 12800"/>
                <a:gd name="T17" fmla="*/ 9731 h 12800"/>
                <a:gd name="T18" fmla="*/ 7703 w 12800"/>
                <a:gd name="T19" fmla="*/ 8132 h 12800"/>
                <a:gd name="T20" fmla="*/ 6383 w 12800"/>
                <a:gd name="T21" fmla="*/ 4734 h 12800"/>
                <a:gd name="T22" fmla="*/ 5219 w 12800"/>
                <a:gd name="T23" fmla="*/ 4661 h 12800"/>
                <a:gd name="T24" fmla="*/ 4386 w 12800"/>
                <a:gd name="T25" fmla="*/ 4208 h 12800"/>
                <a:gd name="T26" fmla="*/ 6303 w 12800"/>
                <a:gd name="T27" fmla="*/ 1380 h 12800"/>
                <a:gd name="T28" fmla="*/ 8175 w 12800"/>
                <a:gd name="T29" fmla="*/ 1916 h 12800"/>
                <a:gd name="T30" fmla="*/ 8648 w 12800"/>
                <a:gd name="T31" fmla="*/ 1898 h 12800"/>
                <a:gd name="T32" fmla="*/ 9546 w 12800"/>
                <a:gd name="T33" fmla="*/ 2940 h 12800"/>
                <a:gd name="T34" fmla="*/ 11110 w 12800"/>
                <a:gd name="T35" fmla="*/ 4605 h 12800"/>
                <a:gd name="T36" fmla="*/ 10288 w 12800"/>
                <a:gd name="T37" fmla="*/ 5357 h 12800"/>
                <a:gd name="T38" fmla="*/ 9978 w 12800"/>
                <a:gd name="T39" fmla="*/ 6522 h 12800"/>
                <a:gd name="T40" fmla="*/ 861 w 12800"/>
                <a:gd name="T41" fmla="*/ 6394 h 12800"/>
                <a:gd name="T42" fmla="*/ 1315 w 12800"/>
                <a:gd name="T43" fmla="*/ 6806 h 12800"/>
                <a:gd name="T44" fmla="*/ 968 w 12800"/>
                <a:gd name="T45" fmla="*/ 8316 h 12800"/>
                <a:gd name="T46" fmla="*/ 641 w 12800"/>
                <a:gd name="T47" fmla="*/ 6349 h 12800"/>
                <a:gd name="T48" fmla="*/ 6400 w 12800"/>
                <a:gd name="T49" fmla="*/ 12160 h 12800"/>
                <a:gd name="T50" fmla="*/ 1658 w 12800"/>
                <a:gd name="T51" fmla="*/ 7478 h 12800"/>
                <a:gd name="T52" fmla="*/ 2067 w 12800"/>
                <a:gd name="T53" fmla="*/ 6299 h 12800"/>
                <a:gd name="T54" fmla="*/ 681 w 12800"/>
                <a:gd name="T55" fmla="*/ 5709 h 12800"/>
                <a:gd name="T56" fmla="*/ 9185 w 12800"/>
                <a:gd name="T57" fmla="*/ 1361 h 12800"/>
                <a:gd name="T58" fmla="*/ 8407 w 12800"/>
                <a:gd name="T59" fmla="*/ 1267 h 12800"/>
                <a:gd name="T60" fmla="*/ 7462 w 12800"/>
                <a:gd name="T61" fmla="*/ 1092 h 12800"/>
                <a:gd name="T62" fmla="*/ 4835 w 12800"/>
                <a:gd name="T63" fmla="*/ 1301 h 12800"/>
                <a:gd name="T64" fmla="*/ 3798 w 12800"/>
                <a:gd name="T65" fmla="*/ 4464 h 12800"/>
                <a:gd name="T66" fmla="*/ 5292 w 12800"/>
                <a:gd name="T67" fmla="*/ 5297 h 12800"/>
                <a:gd name="T68" fmla="*/ 6179 w 12800"/>
                <a:gd name="T69" fmla="*/ 5341 h 12800"/>
                <a:gd name="T70" fmla="*/ 7064 w 12800"/>
                <a:gd name="T71" fmla="*/ 8182 h 12800"/>
                <a:gd name="T72" fmla="*/ 7433 w 12800"/>
                <a:gd name="T73" fmla="*/ 10079 h 12800"/>
                <a:gd name="T74" fmla="*/ 9295 w 12800"/>
                <a:gd name="T75" fmla="*/ 9829 h 12800"/>
                <a:gd name="T76" fmla="*/ 10015 w 12800"/>
                <a:gd name="T77" fmla="*/ 8434 h 12800"/>
                <a:gd name="T78" fmla="*/ 10717 w 12800"/>
                <a:gd name="T79" fmla="*/ 5829 h 12800"/>
                <a:gd name="T80" fmla="*/ 11603 w 12800"/>
                <a:gd name="T81" fmla="*/ 5012 h 12800"/>
                <a:gd name="T82" fmla="*/ 11820 w 12800"/>
                <a:gd name="T83" fmla="*/ 4452 h 12800"/>
                <a:gd name="T84" fmla="*/ 6399 w 12800"/>
                <a:gd name="T85" fmla="*/ 121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00" h="12800">
                  <a:moveTo>
                    <a:pt x="10925" y="1875"/>
                  </a:moveTo>
                  <a:cubicBezTo>
                    <a:pt x="9716" y="666"/>
                    <a:pt x="8109" y="0"/>
                    <a:pt x="6400" y="0"/>
                  </a:cubicBezTo>
                  <a:cubicBezTo>
                    <a:pt x="4691" y="0"/>
                    <a:pt x="3084" y="666"/>
                    <a:pt x="1875" y="1875"/>
                  </a:cubicBezTo>
                  <a:cubicBezTo>
                    <a:pt x="666" y="3084"/>
                    <a:pt x="0" y="4691"/>
                    <a:pt x="0" y="6400"/>
                  </a:cubicBezTo>
                  <a:cubicBezTo>
                    <a:pt x="0" y="8109"/>
                    <a:pt x="666" y="9716"/>
                    <a:pt x="1875" y="10925"/>
                  </a:cubicBezTo>
                  <a:cubicBezTo>
                    <a:pt x="3084" y="12134"/>
                    <a:pt x="4691" y="12800"/>
                    <a:pt x="6400" y="12800"/>
                  </a:cubicBezTo>
                  <a:cubicBezTo>
                    <a:pt x="8109" y="12800"/>
                    <a:pt x="9716" y="12134"/>
                    <a:pt x="10925" y="10925"/>
                  </a:cubicBezTo>
                  <a:cubicBezTo>
                    <a:pt x="12134" y="9716"/>
                    <a:pt x="12800" y="8109"/>
                    <a:pt x="12800" y="6400"/>
                  </a:cubicBezTo>
                  <a:cubicBezTo>
                    <a:pt x="12800" y="4691"/>
                    <a:pt x="12134" y="3084"/>
                    <a:pt x="10925" y="1875"/>
                  </a:cubicBezTo>
                  <a:close/>
                  <a:moveTo>
                    <a:pt x="11774" y="4327"/>
                  </a:moveTo>
                  <a:cubicBezTo>
                    <a:pt x="11649" y="4102"/>
                    <a:pt x="11336" y="3996"/>
                    <a:pt x="10926" y="3856"/>
                  </a:cubicBezTo>
                  <a:cubicBezTo>
                    <a:pt x="10486" y="3706"/>
                    <a:pt x="10331" y="3254"/>
                    <a:pt x="10151" y="2731"/>
                  </a:cubicBezTo>
                  <a:cubicBezTo>
                    <a:pt x="9995" y="2276"/>
                    <a:pt x="9834" y="1807"/>
                    <a:pt x="9450" y="1516"/>
                  </a:cubicBezTo>
                  <a:cubicBezTo>
                    <a:pt x="10507" y="2178"/>
                    <a:pt x="11322" y="3164"/>
                    <a:pt x="11774" y="4327"/>
                  </a:cubicBezTo>
                  <a:close/>
                  <a:moveTo>
                    <a:pt x="9978" y="6522"/>
                  </a:moveTo>
                  <a:cubicBezTo>
                    <a:pt x="10027" y="6956"/>
                    <a:pt x="10077" y="7404"/>
                    <a:pt x="9539" y="8008"/>
                  </a:cubicBezTo>
                  <a:cubicBezTo>
                    <a:pt x="9393" y="8172"/>
                    <a:pt x="9308" y="8399"/>
                    <a:pt x="9218" y="8639"/>
                  </a:cubicBezTo>
                  <a:cubicBezTo>
                    <a:pt x="9009" y="9197"/>
                    <a:pt x="8812" y="9724"/>
                    <a:pt x="7972" y="9731"/>
                  </a:cubicBezTo>
                  <a:cubicBezTo>
                    <a:pt x="7949" y="9703"/>
                    <a:pt x="7882" y="9597"/>
                    <a:pt x="7823" y="9262"/>
                  </a:cubicBezTo>
                  <a:cubicBezTo>
                    <a:pt x="7768" y="8954"/>
                    <a:pt x="7737" y="8554"/>
                    <a:pt x="7703" y="8132"/>
                  </a:cubicBezTo>
                  <a:cubicBezTo>
                    <a:pt x="7652" y="7485"/>
                    <a:pt x="7594" y="6750"/>
                    <a:pt x="7434" y="6141"/>
                  </a:cubicBezTo>
                  <a:cubicBezTo>
                    <a:pt x="7229" y="5362"/>
                    <a:pt x="6885" y="4902"/>
                    <a:pt x="6383" y="4734"/>
                  </a:cubicBezTo>
                  <a:cubicBezTo>
                    <a:pt x="6163" y="4661"/>
                    <a:pt x="5932" y="4624"/>
                    <a:pt x="5700" y="4625"/>
                  </a:cubicBezTo>
                  <a:cubicBezTo>
                    <a:pt x="5522" y="4625"/>
                    <a:pt x="5361" y="4644"/>
                    <a:pt x="5219" y="4661"/>
                  </a:cubicBezTo>
                  <a:cubicBezTo>
                    <a:pt x="5108" y="4674"/>
                    <a:pt x="5003" y="4687"/>
                    <a:pt x="4915" y="4687"/>
                  </a:cubicBezTo>
                  <a:cubicBezTo>
                    <a:pt x="4765" y="4687"/>
                    <a:pt x="4595" y="4687"/>
                    <a:pt x="4386" y="4208"/>
                  </a:cubicBezTo>
                  <a:cubicBezTo>
                    <a:pt x="4086" y="3520"/>
                    <a:pt x="4307" y="2417"/>
                    <a:pt x="5188" y="1836"/>
                  </a:cubicBezTo>
                  <a:cubicBezTo>
                    <a:pt x="5672" y="1517"/>
                    <a:pt x="6005" y="1380"/>
                    <a:pt x="6303" y="1380"/>
                  </a:cubicBezTo>
                  <a:cubicBezTo>
                    <a:pt x="6541" y="1380"/>
                    <a:pt x="6798" y="1463"/>
                    <a:pt x="7162" y="1658"/>
                  </a:cubicBezTo>
                  <a:cubicBezTo>
                    <a:pt x="7472" y="1830"/>
                    <a:pt x="7821" y="1919"/>
                    <a:pt x="8175" y="1916"/>
                  </a:cubicBezTo>
                  <a:cubicBezTo>
                    <a:pt x="8273" y="1916"/>
                    <a:pt x="8361" y="1911"/>
                    <a:pt x="8446" y="1906"/>
                  </a:cubicBezTo>
                  <a:cubicBezTo>
                    <a:pt x="8518" y="1901"/>
                    <a:pt x="8585" y="1898"/>
                    <a:pt x="8648" y="1898"/>
                  </a:cubicBezTo>
                  <a:cubicBezTo>
                    <a:pt x="8788" y="1898"/>
                    <a:pt x="8902" y="1916"/>
                    <a:pt x="9036" y="2007"/>
                  </a:cubicBezTo>
                  <a:cubicBezTo>
                    <a:pt x="9283" y="2175"/>
                    <a:pt x="9411" y="2547"/>
                    <a:pt x="9546" y="2940"/>
                  </a:cubicBezTo>
                  <a:cubicBezTo>
                    <a:pt x="9750" y="3537"/>
                    <a:pt x="9983" y="4212"/>
                    <a:pt x="10720" y="4463"/>
                  </a:cubicBezTo>
                  <a:cubicBezTo>
                    <a:pt x="10819" y="4497"/>
                    <a:pt x="10989" y="4555"/>
                    <a:pt x="11110" y="4605"/>
                  </a:cubicBezTo>
                  <a:cubicBezTo>
                    <a:pt x="11006" y="4713"/>
                    <a:pt x="10832" y="4868"/>
                    <a:pt x="10661" y="5021"/>
                  </a:cubicBezTo>
                  <a:cubicBezTo>
                    <a:pt x="10551" y="5119"/>
                    <a:pt x="10426" y="5231"/>
                    <a:pt x="10288" y="5357"/>
                  </a:cubicBezTo>
                  <a:cubicBezTo>
                    <a:pt x="9889" y="5721"/>
                    <a:pt x="9936" y="6147"/>
                    <a:pt x="9978" y="6523"/>
                  </a:cubicBezTo>
                  <a:lnTo>
                    <a:pt x="9978" y="6522"/>
                  </a:lnTo>
                  <a:close/>
                  <a:moveTo>
                    <a:pt x="641" y="6351"/>
                  </a:moveTo>
                  <a:cubicBezTo>
                    <a:pt x="710" y="6363"/>
                    <a:pt x="784" y="6378"/>
                    <a:pt x="861" y="6394"/>
                  </a:cubicBezTo>
                  <a:cubicBezTo>
                    <a:pt x="1220" y="6470"/>
                    <a:pt x="1389" y="6540"/>
                    <a:pt x="1462" y="6579"/>
                  </a:cubicBezTo>
                  <a:cubicBezTo>
                    <a:pt x="1428" y="6644"/>
                    <a:pt x="1360" y="6742"/>
                    <a:pt x="1315" y="6806"/>
                  </a:cubicBezTo>
                  <a:cubicBezTo>
                    <a:pt x="1156" y="7030"/>
                    <a:pt x="959" y="7310"/>
                    <a:pt x="1034" y="7618"/>
                  </a:cubicBezTo>
                  <a:cubicBezTo>
                    <a:pt x="1085" y="7826"/>
                    <a:pt x="1042" y="8081"/>
                    <a:pt x="968" y="8316"/>
                  </a:cubicBezTo>
                  <a:cubicBezTo>
                    <a:pt x="750" y="7700"/>
                    <a:pt x="639" y="7052"/>
                    <a:pt x="640" y="6399"/>
                  </a:cubicBezTo>
                  <a:lnTo>
                    <a:pt x="641" y="6349"/>
                  </a:lnTo>
                  <a:lnTo>
                    <a:pt x="641" y="6351"/>
                  </a:lnTo>
                  <a:close/>
                  <a:moveTo>
                    <a:pt x="6400" y="12160"/>
                  </a:moveTo>
                  <a:cubicBezTo>
                    <a:pt x="4278" y="12158"/>
                    <a:pt x="2329" y="10991"/>
                    <a:pt x="1325" y="9122"/>
                  </a:cubicBezTo>
                  <a:cubicBezTo>
                    <a:pt x="1492" y="8803"/>
                    <a:pt x="1804" y="8096"/>
                    <a:pt x="1658" y="7478"/>
                  </a:cubicBezTo>
                  <a:cubicBezTo>
                    <a:pt x="1668" y="7416"/>
                    <a:pt x="1774" y="7266"/>
                    <a:pt x="1837" y="7176"/>
                  </a:cubicBezTo>
                  <a:cubicBezTo>
                    <a:pt x="2011" y="6929"/>
                    <a:pt x="2227" y="6623"/>
                    <a:pt x="2067" y="6299"/>
                  </a:cubicBezTo>
                  <a:cubicBezTo>
                    <a:pt x="1955" y="6071"/>
                    <a:pt x="1654" y="5917"/>
                    <a:pt x="1064" y="5784"/>
                  </a:cubicBezTo>
                  <a:cubicBezTo>
                    <a:pt x="937" y="5756"/>
                    <a:pt x="809" y="5731"/>
                    <a:pt x="681" y="5709"/>
                  </a:cubicBezTo>
                  <a:cubicBezTo>
                    <a:pt x="1024" y="2858"/>
                    <a:pt x="3457" y="641"/>
                    <a:pt x="6399" y="641"/>
                  </a:cubicBezTo>
                  <a:cubicBezTo>
                    <a:pt x="7409" y="641"/>
                    <a:pt x="8359" y="902"/>
                    <a:pt x="9185" y="1361"/>
                  </a:cubicBezTo>
                  <a:cubicBezTo>
                    <a:pt x="9015" y="1289"/>
                    <a:pt x="8832" y="1253"/>
                    <a:pt x="8647" y="1258"/>
                  </a:cubicBezTo>
                  <a:cubicBezTo>
                    <a:pt x="8566" y="1258"/>
                    <a:pt x="8485" y="1262"/>
                    <a:pt x="8407" y="1267"/>
                  </a:cubicBezTo>
                  <a:cubicBezTo>
                    <a:pt x="8329" y="1272"/>
                    <a:pt x="8252" y="1275"/>
                    <a:pt x="8174" y="1276"/>
                  </a:cubicBezTo>
                  <a:cubicBezTo>
                    <a:pt x="7992" y="1276"/>
                    <a:pt x="7766" y="1254"/>
                    <a:pt x="7462" y="1092"/>
                  </a:cubicBezTo>
                  <a:cubicBezTo>
                    <a:pt x="6999" y="846"/>
                    <a:pt x="6652" y="740"/>
                    <a:pt x="6303" y="740"/>
                  </a:cubicBezTo>
                  <a:cubicBezTo>
                    <a:pt x="5870" y="740"/>
                    <a:pt x="5431" y="908"/>
                    <a:pt x="4835" y="1301"/>
                  </a:cubicBezTo>
                  <a:cubicBezTo>
                    <a:pt x="4314" y="1649"/>
                    <a:pt x="3928" y="2166"/>
                    <a:pt x="3743" y="2765"/>
                  </a:cubicBezTo>
                  <a:cubicBezTo>
                    <a:pt x="3558" y="3355"/>
                    <a:pt x="3578" y="3958"/>
                    <a:pt x="3798" y="4464"/>
                  </a:cubicBezTo>
                  <a:cubicBezTo>
                    <a:pt x="4059" y="5060"/>
                    <a:pt x="4403" y="5327"/>
                    <a:pt x="4913" y="5327"/>
                  </a:cubicBezTo>
                  <a:cubicBezTo>
                    <a:pt x="5039" y="5327"/>
                    <a:pt x="5162" y="5312"/>
                    <a:pt x="5292" y="5297"/>
                  </a:cubicBezTo>
                  <a:cubicBezTo>
                    <a:pt x="5423" y="5281"/>
                    <a:pt x="5558" y="5265"/>
                    <a:pt x="5699" y="5265"/>
                  </a:cubicBezTo>
                  <a:cubicBezTo>
                    <a:pt x="5872" y="5265"/>
                    <a:pt x="6025" y="5290"/>
                    <a:pt x="6179" y="5341"/>
                  </a:cubicBezTo>
                  <a:cubicBezTo>
                    <a:pt x="6460" y="5435"/>
                    <a:pt x="6668" y="5750"/>
                    <a:pt x="6813" y="6303"/>
                  </a:cubicBezTo>
                  <a:cubicBezTo>
                    <a:pt x="6959" y="6857"/>
                    <a:pt x="7014" y="7562"/>
                    <a:pt x="7064" y="8182"/>
                  </a:cubicBezTo>
                  <a:cubicBezTo>
                    <a:pt x="7105" y="8701"/>
                    <a:pt x="7143" y="9190"/>
                    <a:pt x="7228" y="9559"/>
                  </a:cubicBezTo>
                  <a:cubicBezTo>
                    <a:pt x="7280" y="9783"/>
                    <a:pt x="7347" y="9953"/>
                    <a:pt x="7433" y="10079"/>
                  </a:cubicBezTo>
                  <a:cubicBezTo>
                    <a:pt x="7562" y="10268"/>
                    <a:pt x="7746" y="10371"/>
                    <a:pt x="7952" y="10371"/>
                  </a:cubicBezTo>
                  <a:cubicBezTo>
                    <a:pt x="8518" y="10371"/>
                    <a:pt x="8970" y="10189"/>
                    <a:pt x="9295" y="9829"/>
                  </a:cubicBezTo>
                  <a:cubicBezTo>
                    <a:pt x="9566" y="9530"/>
                    <a:pt x="9704" y="9161"/>
                    <a:pt x="9816" y="8864"/>
                  </a:cubicBezTo>
                  <a:cubicBezTo>
                    <a:pt x="9881" y="8689"/>
                    <a:pt x="9949" y="8508"/>
                    <a:pt x="10015" y="8434"/>
                  </a:cubicBezTo>
                  <a:cubicBezTo>
                    <a:pt x="10742" y="7617"/>
                    <a:pt x="10668" y="6943"/>
                    <a:pt x="10612" y="6451"/>
                  </a:cubicBezTo>
                  <a:cubicBezTo>
                    <a:pt x="10572" y="6090"/>
                    <a:pt x="10572" y="5962"/>
                    <a:pt x="10717" y="5829"/>
                  </a:cubicBezTo>
                  <a:cubicBezTo>
                    <a:pt x="10853" y="5706"/>
                    <a:pt x="10977" y="5595"/>
                    <a:pt x="11085" y="5498"/>
                  </a:cubicBezTo>
                  <a:cubicBezTo>
                    <a:pt x="11318" y="5290"/>
                    <a:pt x="11485" y="5140"/>
                    <a:pt x="11603" y="5012"/>
                  </a:cubicBezTo>
                  <a:cubicBezTo>
                    <a:pt x="11684" y="4924"/>
                    <a:pt x="11873" y="4717"/>
                    <a:pt x="11821" y="4459"/>
                  </a:cubicBezTo>
                  <a:lnTo>
                    <a:pt x="11820" y="4452"/>
                  </a:lnTo>
                  <a:cubicBezTo>
                    <a:pt x="12039" y="5060"/>
                    <a:pt x="12159" y="5716"/>
                    <a:pt x="12159" y="6400"/>
                  </a:cubicBezTo>
                  <a:cubicBezTo>
                    <a:pt x="12159" y="9576"/>
                    <a:pt x="9575" y="12160"/>
                    <a:pt x="6399" y="12160"/>
                  </a:cubicBezTo>
                  <a:lnTo>
                    <a:pt x="6400" y="12160"/>
                  </a:lnTo>
                  <a:close/>
                </a:path>
              </a:pathLst>
            </a:custGeom>
            <a:solidFill>
              <a:schemeClr val="bg1"/>
            </a:solidFill>
            <a:ln>
              <a:noFill/>
            </a:ln>
          </p:spPr>
          <p:txBody>
            <a:bodyPr/>
            <a:lstStyle/>
            <a:p>
              <a:endParaRPr lang="zh-CN" altLang="en-US">
                <a:cs typeface="+mn-ea"/>
                <a:sym typeface="+mn-lt"/>
              </a:endParaRPr>
            </a:p>
          </p:txBody>
        </p:sp>
      </p:grpSp>
      <p:grpSp>
        <p:nvGrpSpPr>
          <p:cNvPr id="11" name="图标3">
            <a:extLst>
              <a:ext uri="{FF2B5EF4-FFF2-40B4-BE49-F238E27FC236}">
                <a16:creationId xmlns:a16="http://schemas.microsoft.com/office/drawing/2014/main" id="{59893E01-C75F-43B6-B708-6AA4D70F229B}"/>
              </a:ext>
            </a:extLst>
          </p:cNvPr>
          <p:cNvGrpSpPr/>
          <p:nvPr/>
        </p:nvGrpSpPr>
        <p:grpSpPr>
          <a:xfrm>
            <a:off x="5566243" y="4655659"/>
            <a:ext cx="703070" cy="703070"/>
            <a:chOff x="5566243" y="4655659"/>
            <a:chExt cx="703070" cy="703070"/>
          </a:xfrm>
        </p:grpSpPr>
        <p:sp>
          <p:nvSpPr>
            <p:cNvPr id="57" name="椭圆 56">
              <a:extLst>
                <a:ext uri="{FF2B5EF4-FFF2-40B4-BE49-F238E27FC236}">
                  <a16:creationId xmlns:a16="http://schemas.microsoft.com/office/drawing/2014/main" id="{F9C46B07-E308-4897-B5D2-B33F37AFDC57}"/>
                </a:ext>
              </a:extLst>
            </p:cNvPr>
            <p:cNvSpPr/>
            <p:nvPr/>
          </p:nvSpPr>
          <p:spPr>
            <a:xfrm flipH="1">
              <a:off x="5566243" y="4655659"/>
              <a:ext cx="703070" cy="703070"/>
            </a:xfrm>
            <a:prstGeom prst="ellipse">
              <a:avLst/>
            </a:prstGeom>
            <a:solidFill>
              <a:schemeClr val="accent1"/>
            </a:solidFill>
            <a:ln>
              <a:solidFill>
                <a:schemeClr val="bg1"/>
              </a:solidFill>
            </a:ln>
            <a:effectLst>
              <a:outerShdw blurRad="76200" sx="102000" sy="102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78" name="iconfont-11208-5297055">
              <a:extLst>
                <a:ext uri="{FF2B5EF4-FFF2-40B4-BE49-F238E27FC236}">
                  <a16:creationId xmlns:a16="http://schemas.microsoft.com/office/drawing/2014/main" id="{66670455-9B0F-4664-85BC-655C2610F19F}"/>
                </a:ext>
              </a:extLst>
            </p:cNvPr>
            <p:cNvSpPr>
              <a:spLocks noChangeAspect="1"/>
            </p:cNvSpPr>
            <p:nvPr/>
          </p:nvSpPr>
          <p:spPr bwMode="auto">
            <a:xfrm>
              <a:off x="5718139" y="4831492"/>
              <a:ext cx="432070" cy="324000"/>
            </a:xfrm>
            <a:custGeom>
              <a:avLst/>
              <a:gdLst>
                <a:gd name="connsiteX0" fmla="*/ 502847 w 609586"/>
                <a:gd name="connsiteY0" fmla="*/ 365700 h 457115"/>
                <a:gd name="connsiteX1" fmla="*/ 518077 w 609586"/>
                <a:gd name="connsiteY1" fmla="*/ 380929 h 457115"/>
                <a:gd name="connsiteX2" fmla="*/ 502847 w 609586"/>
                <a:gd name="connsiteY2" fmla="*/ 396159 h 457115"/>
                <a:gd name="connsiteX3" fmla="*/ 487618 w 609586"/>
                <a:gd name="connsiteY3" fmla="*/ 380929 h 457115"/>
                <a:gd name="connsiteX4" fmla="*/ 502847 w 609586"/>
                <a:gd name="connsiteY4" fmla="*/ 365700 h 457115"/>
                <a:gd name="connsiteX5" fmla="*/ 15238 w 609586"/>
                <a:gd name="connsiteY5" fmla="*/ 365692 h 457115"/>
                <a:gd name="connsiteX6" fmla="*/ 350480 w 609586"/>
                <a:gd name="connsiteY6" fmla="*/ 365692 h 457115"/>
                <a:gd name="connsiteX7" fmla="*/ 365719 w 609586"/>
                <a:gd name="connsiteY7" fmla="*/ 380929 h 457115"/>
                <a:gd name="connsiteX8" fmla="*/ 350480 w 609586"/>
                <a:gd name="connsiteY8" fmla="*/ 396167 h 457115"/>
                <a:gd name="connsiteX9" fmla="*/ 30476 w 609586"/>
                <a:gd name="connsiteY9" fmla="*/ 396167 h 457115"/>
                <a:gd name="connsiteX10" fmla="*/ 30476 w 609586"/>
                <a:gd name="connsiteY10" fmla="*/ 411404 h 457115"/>
                <a:gd name="connsiteX11" fmla="*/ 45715 w 609586"/>
                <a:gd name="connsiteY11" fmla="*/ 426641 h 457115"/>
                <a:gd name="connsiteX12" fmla="*/ 350480 w 609586"/>
                <a:gd name="connsiteY12" fmla="*/ 426641 h 457115"/>
                <a:gd name="connsiteX13" fmla="*/ 365719 w 609586"/>
                <a:gd name="connsiteY13" fmla="*/ 441878 h 457115"/>
                <a:gd name="connsiteX14" fmla="*/ 350480 w 609586"/>
                <a:gd name="connsiteY14" fmla="*/ 457115 h 457115"/>
                <a:gd name="connsiteX15" fmla="*/ 45715 w 609586"/>
                <a:gd name="connsiteY15" fmla="*/ 457115 h 457115"/>
                <a:gd name="connsiteX16" fmla="*/ 0 w 609586"/>
                <a:gd name="connsiteY16" fmla="*/ 411404 h 457115"/>
                <a:gd name="connsiteX17" fmla="*/ 0 w 609586"/>
                <a:gd name="connsiteY17" fmla="*/ 380929 h 457115"/>
                <a:gd name="connsiteX18" fmla="*/ 15238 w 609586"/>
                <a:gd name="connsiteY18" fmla="*/ 365692 h 457115"/>
                <a:gd name="connsiteX19" fmla="*/ 441930 w 609586"/>
                <a:gd name="connsiteY19" fmla="*/ 152389 h 457115"/>
                <a:gd name="connsiteX20" fmla="*/ 426689 w 609586"/>
                <a:gd name="connsiteY20" fmla="*/ 167626 h 457115"/>
                <a:gd name="connsiteX21" fmla="*/ 426689 w 609586"/>
                <a:gd name="connsiteY21" fmla="*/ 411406 h 457115"/>
                <a:gd name="connsiteX22" fmla="*/ 441930 w 609586"/>
                <a:gd name="connsiteY22" fmla="*/ 426643 h 457115"/>
                <a:gd name="connsiteX23" fmla="*/ 563862 w 609586"/>
                <a:gd name="connsiteY23" fmla="*/ 426643 h 457115"/>
                <a:gd name="connsiteX24" fmla="*/ 579103 w 609586"/>
                <a:gd name="connsiteY24" fmla="*/ 411406 h 457115"/>
                <a:gd name="connsiteX25" fmla="*/ 579103 w 609586"/>
                <a:gd name="connsiteY25" fmla="*/ 167626 h 457115"/>
                <a:gd name="connsiteX26" fmla="*/ 563862 w 609586"/>
                <a:gd name="connsiteY26" fmla="*/ 152389 h 457115"/>
                <a:gd name="connsiteX27" fmla="*/ 441930 w 609586"/>
                <a:gd name="connsiteY27" fmla="*/ 121917 h 457115"/>
                <a:gd name="connsiteX28" fmla="*/ 563862 w 609586"/>
                <a:gd name="connsiteY28" fmla="*/ 121917 h 457115"/>
                <a:gd name="connsiteX29" fmla="*/ 609586 w 609586"/>
                <a:gd name="connsiteY29" fmla="*/ 167626 h 457115"/>
                <a:gd name="connsiteX30" fmla="*/ 609586 w 609586"/>
                <a:gd name="connsiteY30" fmla="*/ 411406 h 457115"/>
                <a:gd name="connsiteX31" fmla="*/ 563862 w 609586"/>
                <a:gd name="connsiteY31" fmla="*/ 457115 h 457115"/>
                <a:gd name="connsiteX32" fmla="*/ 441930 w 609586"/>
                <a:gd name="connsiteY32" fmla="*/ 457115 h 457115"/>
                <a:gd name="connsiteX33" fmla="*/ 396206 w 609586"/>
                <a:gd name="connsiteY33" fmla="*/ 411406 h 457115"/>
                <a:gd name="connsiteX34" fmla="*/ 396206 w 609586"/>
                <a:gd name="connsiteY34" fmla="*/ 167626 h 457115"/>
                <a:gd name="connsiteX35" fmla="*/ 441930 w 609586"/>
                <a:gd name="connsiteY35" fmla="*/ 121917 h 457115"/>
                <a:gd name="connsiteX36" fmla="*/ 106668 w 609586"/>
                <a:gd name="connsiteY36" fmla="*/ 0 h 457115"/>
                <a:gd name="connsiteX37" fmla="*/ 502863 w 609586"/>
                <a:gd name="connsiteY37" fmla="*/ 0 h 457115"/>
                <a:gd name="connsiteX38" fmla="*/ 548578 w 609586"/>
                <a:gd name="connsiteY38" fmla="*/ 45711 h 457115"/>
                <a:gd name="connsiteX39" fmla="*/ 548578 w 609586"/>
                <a:gd name="connsiteY39" fmla="*/ 76186 h 457115"/>
                <a:gd name="connsiteX40" fmla="*/ 533340 w 609586"/>
                <a:gd name="connsiteY40" fmla="*/ 91423 h 457115"/>
                <a:gd name="connsiteX41" fmla="*/ 518102 w 609586"/>
                <a:gd name="connsiteY41" fmla="*/ 76186 h 457115"/>
                <a:gd name="connsiteX42" fmla="*/ 518102 w 609586"/>
                <a:gd name="connsiteY42" fmla="*/ 45711 h 457115"/>
                <a:gd name="connsiteX43" fmla="*/ 502863 w 609586"/>
                <a:gd name="connsiteY43" fmla="*/ 30474 h 457115"/>
                <a:gd name="connsiteX44" fmla="*/ 106668 w 609586"/>
                <a:gd name="connsiteY44" fmla="*/ 30474 h 457115"/>
                <a:gd name="connsiteX45" fmla="*/ 91430 w 609586"/>
                <a:gd name="connsiteY45" fmla="*/ 45711 h 457115"/>
                <a:gd name="connsiteX46" fmla="*/ 91430 w 609586"/>
                <a:gd name="connsiteY46" fmla="*/ 289506 h 457115"/>
                <a:gd name="connsiteX47" fmla="*/ 106668 w 609586"/>
                <a:gd name="connsiteY47" fmla="*/ 304743 h 457115"/>
                <a:gd name="connsiteX48" fmla="*/ 350480 w 609586"/>
                <a:gd name="connsiteY48" fmla="*/ 304743 h 457115"/>
                <a:gd name="connsiteX49" fmla="*/ 365719 w 609586"/>
                <a:gd name="connsiteY49" fmla="*/ 319980 h 457115"/>
                <a:gd name="connsiteX50" fmla="*/ 350480 w 609586"/>
                <a:gd name="connsiteY50" fmla="*/ 335217 h 457115"/>
                <a:gd name="connsiteX51" fmla="*/ 106668 w 609586"/>
                <a:gd name="connsiteY51" fmla="*/ 335217 h 457115"/>
                <a:gd name="connsiteX52" fmla="*/ 60953 w 609586"/>
                <a:gd name="connsiteY52" fmla="*/ 289506 h 457115"/>
                <a:gd name="connsiteX53" fmla="*/ 60953 w 609586"/>
                <a:gd name="connsiteY53" fmla="*/ 45711 h 457115"/>
                <a:gd name="connsiteX54" fmla="*/ 106668 w 609586"/>
                <a:gd name="connsiteY54" fmla="*/ 0 h 457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09586" h="457115">
                  <a:moveTo>
                    <a:pt x="502847" y="365700"/>
                  </a:moveTo>
                  <a:cubicBezTo>
                    <a:pt x="511271" y="365652"/>
                    <a:pt x="518124" y="372505"/>
                    <a:pt x="518077" y="380929"/>
                  </a:cubicBezTo>
                  <a:cubicBezTo>
                    <a:pt x="518124" y="389353"/>
                    <a:pt x="511271" y="396206"/>
                    <a:pt x="502847" y="396159"/>
                  </a:cubicBezTo>
                  <a:cubicBezTo>
                    <a:pt x="494423" y="396206"/>
                    <a:pt x="487570" y="389353"/>
                    <a:pt x="487618" y="380929"/>
                  </a:cubicBezTo>
                  <a:cubicBezTo>
                    <a:pt x="487570" y="372505"/>
                    <a:pt x="494423" y="365652"/>
                    <a:pt x="502847" y="365700"/>
                  </a:cubicBezTo>
                  <a:close/>
                  <a:moveTo>
                    <a:pt x="15238" y="365692"/>
                  </a:moveTo>
                  <a:lnTo>
                    <a:pt x="350480" y="365692"/>
                  </a:lnTo>
                  <a:cubicBezTo>
                    <a:pt x="358909" y="365692"/>
                    <a:pt x="365719" y="372501"/>
                    <a:pt x="365719" y="380929"/>
                  </a:cubicBezTo>
                  <a:cubicBezTo>
                    <a:pt x="365719" y="389357"/>
                    <a:pt x="358909" y="396167"/>
                    <a:pt x="350480" y="396167"/>
                  </a:cubicBezTo>
                  <a:lnTo>
                    <a:pt x="30476" y="396167"/>
                  </a:lnTo>
                  <a:lnTo>
                    <a:pt x="30476" y="411404"/>
                  </a:lnTo>
                  <a:cubicBezTo>
                    <a:pt x="30476" y="419832"/>
                    <a:pt x="37286" y="426641"/>
                    <a:pt x="45715" y="426641"/>
                  </a:cubicBezTo>
                  <a:lnTo>
                    <a:pt x="350480" y="426641"/>
                  </a:lnTo>
                  <a:cubicBezTo>
                    <a:pt x="358909" y="426641"/>
                    <a:pt x="365719" y="433450"/>
                    <a:pt x="365719" y="441878"/>
                  </a:cubicBezTo>
                  <a:cubicBezTo>
                    <a:pt x="365719" y="450306"/>
                    <a:pt x="358909" y="457115"/>
                    <a:pt x="350480" y="457115"/>
                  </a:cubicBezTo>
                  <a:lnTo>
                    <a:pt x="45715" y="457115"/>
                  </a:lnTo>
                  <a:cubicBezTo>
                    <a:pt x="20524" y="457115"/>
                    <a:pt x="0" y="436593"/>
                    <a:pt x="0" y="411404"/>
                  </a:cubicBezTo>
                  <a:lnTo>
                    <a:pt x="0" y="380929"/>
                  </a:lnTo>
                  <a:cubicBezTo>
                    <a:pt x="0" y="372501"/>
                    <a:pt x="6809" y="365692"/>
                    <a:pt x="15238" y="365692"/>
                  </a:cubicBezTo>
                  <a:close/>
                  <a:moveTo>
                    <a:pt x="441930" y="152389"/>
                  </a:moveTo>
                  <a:cubicBezTo>
                    <a:pt x="433500" y="152389"/>
                    <a:pt x="426689" y="159198"/>
                    <a:pt x="426689" y="167626"/>
                  </a:cubicBezTo>
                  <a:lnTo>
                    <a:pt x="426689" y="411406"/>
                  </a:lnTo>
                  <a:cubicBezTo>
                    <a:pt x="426689" y="419834"/>
                    <a:pt x="433500" y="426643"/>
                    <a:pt x="441930" y="426643"/>
                  </a:cubicBezTo>
                  <a:lnTo>
                    <a:pt x="563862" y="426643"/>
                  </a:lnTo>
                  <a:cubicBezTo>
                    <a:pt x="572292" y="426643"/>
                    <a:pt x="579103" y="419834"/>
                    <a:pt x="579103" y="411406"/>
                  </a:cubicBezTo>
                  <a:lnTo>
                    <a:pt x="579103" y="167626"/>
                  </a:lnTo>
                  <a:cubicBezTo>
                    <a:pt x="579103" y="159198"/>
                    <a:pt x="572292" y="152389"/>
                    <a:pt x="563862" y="152389"/>
                  </a:cubicBezTo>
                  <a:close/>
                  <a:moveTo>
                    <a:pt x="441930" y="121917"/>
                  </a:moveTo>
                  <a:lnTo>
                    <a:pt x="563862" y="121917"/>
                  </a:lnTo>
                  <a:cubicBezTo>
                    <a:pt x="589058" y="121917"/>
                    <a:pt x="609586" y="142438"/>
                    <a:pt x="609586" y="167626"/>
                  </a:cubicBezTo>
                  <a:lnTo>
                    <a:pt x="609586" y="411406"/>
                  </a:lnTo>
                  <a:cubicBezTo>
                    <a:pt x="609586" y="436594"/>
                    <a:pt x="589058" y="457115"/>
                    <a:pt x="563862" y="457115"/>
                  </a:cubicBezTo>
                  <a:lnTo>
                    <a:pt x="441930" y="457115"/>
                  </a:lnTo>
                  <a:cubicBezTo>
                    <a:pt x="416734" y="457115"/>
                    <a:pt x="396206" y="436594"/>
                    <a:pt x="396206" y="411406"/>
                  </a:cubicBezTo>
                  <a:lnTo>
                    <a:pt x="396206" y="167626"/>
                  </a:lnTo>
                  <a:cubicBezTo>
                    <a:pt x="396206" y="142438"/>
                    <a:pt x="416734" y="121917"/>
                    <a:pt x="441930" y="121917"/>
                  </a:cubicBezTo>
                  <a:close/>
                  <a:moveTo>
                    <a:pt x="106668" y="0"/>
                  </a:moveTo>
                  <a:lnTo>
                    <a:pt x="502863" y="0"/>
                  </a:lnTo>
                  <a:cubicBezTo>
                    <a:pt x="528054" y="0"/>
                    <a:pt x="548578" y="20522"/>
                    <a:pt x="548578" y="45711"/>
                  </a:cubicBezTo>
                  <a:lnTo>
                    <a:pt x="548578" y="76186"/>
                  </a:lnTo>
                  <a:cubicBezTo>
                    <a:pt x="548578" y="84614"/>
                    <a:pt x="541769" y="91423"/>
                    <a:pt x="533340" y="91423"/>
                  </a:cubicBezTo>
                  <a:cubicBezTo>
                    <a:pt x="524911" y="91423"/>
                    <a:pt x="518102" y="84614"/>
                    <a:pt x="518102" y="76186"/>
                  </a:cubicBezTo>
                  <a:lnTo>
                    <a:pt x="518102" y="45711"/>
                  </a:lnTo>
                  <a:cubicBezTo>
                    <a:pt x="518102" y="37283"/>
                    <a:pt x="511292" y="30474"/>
                    <a:pt x="502863" y="30474"/>
                  </a:cubicBezTo>
                  <a:lnTo>
                    <a:pt x="106668" y="30474"/>
                  </a:lnTo>
                  <a:cubicBezTo>
                    <a:pt x="98239" y="30474"/>
                    <a:pt x="91430" y="37283"/>
                    <a:pt x="91430" y="45711"/>
                  </a:cubicBezTo>
                  <a:lnTo>
                    <a:pt x="91430" y="289506"/>
                  </a:lnTo>
                  <a:cubicBezTo>
                    <a:pt x="91430" y="297934"/>
                    <a:pt x="98239" y="304743"/>
                    <a:pt x="106668" y="304743"/>
                  </a:cubicBezTo>
                  <a:lnTo>
                    <a:pt x="350480" y="304743"/>
                  </a:lnTo>
                  <a:cubicBezTo>
                    <a:pt x="358909" y="304743"/>
                    <a:pt x="365719" y="311552"/>
                    <a:pt x="365719" y="319980"/>
                  </a:cubicBezTo>
                  <a:cubicBezTo>
                    <a:pt x="365719" y="328408"/>
                    <a:pt x="358909" y="335217"/>
                    <a:pt x="350480" y="335217"/>
                  </a:cubicBezTo>
                  <a:lnTo>
                    <a:pt x="106668" y="335217"/>
                  </a:lnTo>
                  <a:cubicBezTo>
                    <a:pt x="81477" y="335217"/>
                    <a:pt x="60953" y="314695"/>
                    <a:pt x="60953" y="289506"/>
                  </a:cubicBezTo>
                  <a:lnTo>
                    <a:pt x="60953" y="45711"/>
                  </a:lnTo>
                  <a:cubicBezTo>
                    <a:pt x="60953" y="20522"/>
                    <a:pt x="81477" y="0"/>
                    <a:pt x="106668" y="0"/>
                  </a:cubicBezTo>
                  <a:close/>
                </a:path>
              </a:pathLst>
            </a:custGeom>
            <a:solidFill>
              <a:schemeClr val="bg1"/>
            </a:solidFill>
            <a:ln>
              <a:noFill/>
            </a:ln>
          </p:spPr>
          <p:txBody>
            <a:bodyPr/>
            <a:lstStyle/>
            <a:p>
              <a:endParaRPr lang="zh-CN" altLang="en-US">
                <a:cs typeface="+mn-ea"/>
                <a:sym typeface="+mn-lt"/>
              </a:endParaRPr>
            </a:p>
          </p:txBody>
        </p:sp>
      </p:grpSp>
      <p:grpSp>
        <p:nvGrpSpPr>
          <p:cNvPr id="81" name="组合 80">
            <a:extLst>
              <a:ext uri="{FF2B5EF4-FFF2-40B4-BE49-F238E27FC236}">
                <a16:creationId xmlns:a16="http://schemas.microsoft.com/office/drawing/2014/main" id="{FC93F41E-1840-4FAF-B90D-712628CE9FAA}"/>
              </a:ext>
            </a:extLst>
          </p:cNvPr>
          <p:cNvGrpSpPr/>
          <p:nvPr/>
        </p:nvGrpSpPr>
        <p:grpSpPr>
          <a:xfrm>
            <a:off x="6385798" y="1436124"/>
            <a:ext cx="4111035" cy="689173"/>
            <a:chOff x="6385798" y="1436124"/>
            <a:chExt cx="4111035" cy="689173"/>
          </a:xfrm>
        </p:grpSpPr>
        <p:sp>
          <p:nvSpPr>
            <p:cNvPr id="82" name="TextBox 13">
              <a:extLst>
                <a:ext uri="{FF2B5EF4-FFF2-40B4-BE49-F238E27FC236}">
                  <a16:creationId xmlns:a16="http://schemas.microsoft.com/office/drawing/2014/main" id="{5C84D231-ACDB-4CBF-9623-1798367E9D5F}"/>
                </a:ext>
              </a:extLst>
            </p:cNvPr>
            <p:cNvSpPr txBox="1"/>
            <p:nvPr/>
          </p:nvSpPr>
          <p:spPr>
            <a:xfrm>
              <a:off x="6385798" y="1436124"/>
              <a:ext cx="2003375"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accent1"/>
                  </a:solidFill>
                  <a:effectLst/>
                  <a:uLnTx/>
                  <a:uFillTx/>
                  <a:cs typeface="+mn-ea"/>
                  <a:sym typeface="+mn-lt"/>
                </a:rPr>
                <a:t>请您输入标题</a:t>
              </a:r>
              <a:endParaRPr kumimoji="0" lang="fr-FR" sz="2400" b="1" i="0" u="none" strike="noStrike" kern="1200" cap="none" spc="0" normalizeH="0" baseline="0" noProof="0" dirty="0">
                <a:ln>
                  <a:noFill/>
                </a:ln>
                <a:solidFill>
                  <a:schemeClr val="accent1"/>
                </a:solidFill>
                <a:effectLst/>
                <a:uLnTx/>
                <a:uFillTx/>
                <a:cs typeface="+mn-ea"/>
                <a:sym typeface="+mn-lt"/>
              </a:endParaRPr>
            </a:p>
          </p:txBody>
        </p:sp>
        <p:sp>
          <p:nvSpPr>
            <p:cNvPr id="83" name="TextBox 13">
              <a:extLst>
                <a:ext uri="{FF2B5EF4-FFF2-40B4-BE49-F238E27FC236}">
                  <a16:creationId xmlns:a16="http://schemas.microsoft.com/office/drawing/2014/main" id="{1685AB29-E4F6-4DD6-8175-03D0182DB2F6}"/>
                </a:ext>
              </a:extLst>
            </p:cNvPr>
            <p:cNvSpPr txBox="1"/>
            <p:nvPr/>
          </p:nvSpPr>
          <p:spPr>
            <a:xfrm>
              <a:off x="6385798" y="1817520"/>
              <a:ext cx="4111035" cy="307777"/>
            </a:xfrm>
            <a:prstGeom prst="rect">
              <a:avLst/>
            </a:prstGeom>
            <a:noFill/>
          </p:spPr>
          <p:txBody>
            <a:bodyPr wrap="square" lIns="0" tIns="0" rIns="0" bIns="0" rtlCol="0" anchor="t">
              <a:spAutoFit/>
            </a:bodyPr>
            <a:lstStyle/>
            <a:p>
              <a:pPr>
                <a:defRPr/>
              </a:pPr>
              <a:r>
                <a:rPr kumimoji="0" lang="zh-CN" altLang="en-US" sz="2000" i="0" u="none" strike="noStrike" kern="1200" cap="none" spc="0" normalizeH="0" baseline="0" noProof="0" dirty="0">
                  <a:ln>
                    <a:noFill/>
                  </a:ln>
                  <a:solidFill>
                    <a:schemeClr val="tx1">
                      <a:lumMod val="75000"/>
                      <a:lumOff val="25000"/>
                    </a:schemeClr>
                  </a:solidFill>
                  <a:effectLst/>
                  <a:uLnTx/>
                  <a:uFillTx/>
                  <a:cs typeface="+mn-ea"/>
                  <a:sym typeface="+mn-lt"/>
                </a:rPr>
                <a:t>请输入</a:t>
              </a:r>
              <a:r>
                <a:rPr lang="zh-CN" altLang="en-US" sz="2000" dirty="0">
                  <a:solidFill>
                    <a:schemeClr val="tx1">
                      <a:lumMod val="75000"/>
                      <a:lumOff val="25000"/>
                    </a:schemeClr>
                  </a:solidFill>
                  <a:cs typeface="+mn-ea"/>
                  <a:sym typeface="+mn-lt"/>
                </a:rPr>
                <a:t>说明的文字请输入说明的文字</a:t>
              </a:r>
              <a:endParaRPr lang="fr-FR" altLang="zh-CN" sz="2000" dirty="0">
                <a:solidFill>
                  <a:schemeClr val="tx1">
                    <a:lumMod val="75000"/>
                    <a:lumOff val="25000"/>
                  </a:schemeClr>
                </a:solidFill>
                <a:cs typeface="+mn-ea"/>
                <a:sym typeface="+mn-lt"/>
              </a:endParaRPr>
            </a:p>
          </p:txBody>
        </p:sp>
      </p:grpSp>
      <p:grpSp>
        <p:nvGrpSpPr>
          <p:cNvPr id="89" name="组合 88">
            <a:extLst>
              <a:ext uri="{FF2B5EF4-FFF2-40B4-BE49-F238E27FC236}">
                <a16:creationId xmlns:a16="http://schemas.microsoft.com/office/drawing/2014/main" id="{05F25F98-0002-4137-B141-6603F4365C4F}"/>
              </a:ext>
            </a:extLst>
          </p:cNvPr>
          <p:cNvGrpSpPr/>
          <p:nvPr/>
        </p:nvGrpSpPr>
        <p:grpSpPr>
          <a:xfrm>
            <a:off x="7032173" y="3054394"/>
            <a:ext cx="4111035" cy="689173"/>
            <a:chOff x="6385798" y="1436124"/>
            <a:chExt cx="4111035" cy="689173"/>
          </a:xfrm>
        </p:grpSpPr>
        <p:sp>
          <p:nvSpPr>
            <p:cNvPr id="90" name="TextBox 13">
              <a:extLst>
                <a:ext uri="{FF2B5EF4-FFF2-40B4-BE49-F238E27FC236}">
                  <a16:creationId xmlns:a16="http://schemas.microsoft.com/office/drawing/2014/main" id="{FE7EDA26-AA30-4320-B8AA-7008A21C733E}"/>
                </a:ext>
              </a:extLst>
            </p:cNvPr>
            <p:cNvSpPr txBox="1"/>
            <p:nvPr/>
          </p:nvSpPr>
          <p:spPr>
            <a:xfrm>
              <a:off x="6385798" y="1436124"/>
              <a:ext cx="2003375"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accent1"/>
                  </a:solidFill>
                  <a:effectLst/>
                  <a:uLnTx/>
                  <a:uFillTx/>
                  <a:cs typeface="+mn-ea"/>
                  <a:sym typeface="+mn-lt"/>
                </a:rPr>
                <a:t>请您输入标题</a:t>
              </a:r>
              <a:endParaRPr kumimoji="0" lang="fr-FR" sz="2400" b="1" i="0" u="none" strike="noStrike" kern="1200" cap="none" spc="0" normalizeH="0" baseline="0" noProof="0" dirty="0">
                <a:ln>
                  <a:noFill/>
                </a:ln>
                <a:solidFill>
                  <a:schemeClr val="accent1"/>
                </a:solidFill>
                <a:effectLst/>
                <a:uLnTx/>
                <a:uFillTx/>
                <a:cs typeface="+mn-ea"/>
                <a:sym typeface="+mn-lt"/>
              </a:endParaRPr>
            </a:p>
          </p:txBody>
        </p:sp>
        <p:sp>
          <p:nvSpPr>
            <p:cNvPr id="91" name="TextBox 13">
              <a:extLst>
                <a:ext uri="{FF2B5EF4-FFF2-40B4-BE49-F238E27FC236}">
                  <a16:creationId xmlns:a16="http://schemas.microsoft.com/office/drawing/2014/main" id="{20DA391E-9FB2-436A-A645-065FFCC1F235}"/>
                </a:ext>
              </a:extLst>
            </p:cNvPr>
            <p:cNvSpPr txBox="1"/>
            <p:nvPr/>
          </p:nvSpPr>
          <p:spPr>
            <a:xfrm>
              <a:off x="6385798" y="1817520"/>
              <a:ext cx="4111035" cy="307777"/>
            </a:xfrm>
            <a:prstGeom prst="rect">
              <a:avLst/>
            </a:prstGeom>
            <a:noFill/>
          </p:spPr>
          <p:txBody>
            <a:bodyPr wrap="square" lIns="0" tIns="0" rIns="0" bIns="0" rtlCol="0" anchor="t">
              <a:spAutoFit/>
            </a:bodyPr>
            <a:lstStyle/>
            <a:p>
              <a:pPr>
                <a:defRPr/>
              </a:pPr>
              <a:r>
                <a:rPr kumimoji="0" lang="zh-CN" altLang="en-US" sz="2000" i="0" u="none" strike="noStrike" kern="1200" cap="none" spc="0" normalizeH="0" baseline="0" noProof="0" dirty="0">
                  <a:ln>
                    <a:noFill/>
                  </a:ln>
                  <a:solidFill>
                    <a:schemeClr val="tx1">
                      <a:lumMod val="75000"/>
                      <a:lumOff val="25000"/>
                    </a:schemeClr>
                  </a:solidFill>
                  <a:effectLst/>
                  <a:uLnTx/>
                  <a:uFillTx/>
                  <a:cs typeface="+mn-ea"/>
                  <a:sym typeface="+mn-lt"/>
                </a:rPr>
                <a:t>请输入</a:t>
              </a:r>
              <a:r>
                <a:rPr lang="zh-CN" altLang="en-US" sz="2000" dirty="0">
                  <a:solidFill>
                    <a:schemeClr val="tx1">
                      <a:lumMod val="75000"/>
                      <a:lumOff val="25000"/>
                    </a:schemeClr>
                  </a:solidFill>
                  <a:cs typeface="+mn-ea"/>
                  <a:sym typeface="+mn-lt"/>
                </a:rPr>
                <a:t>说明的文字请输入说明的文字</a:t>
              </a:r>
              <a:endParaRPr lang="fr-FR" altLang="zh-CN" sz="2000" dirty="0">
                <a:solidFill>
                  <a:schemeClr val="tx1">
                    <a:lumMod val="75000"/>
                    <a:lumOff val="25000"/>
                  </a:schemeClr>
                </a:solidFill>
                <a:cs typeface="+mn-ea"/>
                <a:sym typeface="+mn-lt"/>
              </a:endParaRPr>
            </a:p>
          </p:txBody>
        </p:sp>
      </p:grpSp>
      <p:grpSp>
        <p:nvGrpSpPr>
          <p:cNvPr id="92" name="组合 91">
            <a:extLst>
              <a:ext uri="{FF2B5EF4-FFF2-40B4-BE49-F238E27FC236}">
                <a16:creationId xmlns:a16="http://schemas.microsoft.com/office/drawing/2014/main" id="{0C5CFAC1-8E85-4B87-A416-40EDC7B7CEBD}"/>
              </a:ext>
            </a:extLst>
          </p:cNvPr>
          <p:cNvGrpSpPr/>
          <p:nvPr/>
        </p:nvGrpSpPr>
        <p:grpSpPr>
          <a:xfrm>
            <a:off x="6385798" y="4686658"/>
            <a:ext cx="4111035" cy="689173"/>
            <a:chOff x="6385798" y="1436124"/>
            <a:chExt cx="4111035" cy="689173"/>
          </a:xfrm>
        </p:grpSpPr>
        <p:sp>
          <p:nvSpPr>
            <p:cNvPr id="93" name="TextBox 13">
              <a:extLst>
                <a:ext uri="{FF2B5EF4-FFF2-40B4-BE49-F238E27FC236}">
                  <a16:creationId xmlns:a16="http://schemas.microsoft.com/office/drawing/2014/main" id="{58992208-0AD0-4F1D-8DF3-B6A8DD24BBF6}"/>
                </a:ext>
              </a:extLst>
            </p:cNvPr>
            <p:cNvSpPr txBox="1"/>
            <p:nvPr/>
          </p:nvSpPr>
          <p:spPr>
            <a:xfrm>
              <a:off x="6385798" y="1436124"/>
              <a:ext cx="2003375"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accent1"/>
                  </a:solidFill>
                  <a:effectLst/>
                  <a:uLnTx/>
                  <a:uFillTx/>
                  <a:cs typeface="+mn-ea"/>
                  <a:sym typeface="+mn-lt"/>
                </a:rPr>
                <a:t>请您输入标题</a:t>
              </a:r>
              <a:endParaRPr kumimoji="0" lang="fr-FR" sz="2400" b="1" i="0" u="none" strike="noStrike" kern="1200" cap="none" spc="0" normalizeH="0" baseline="0" noProof="0" dirty="0">
                <a:ln>
                  <a:noFill/>
                </a:ln>
                <a:solidFill>
                  <a:schemeClr val="accent1"/>
                </a:solidFill>
                <a:effectLst/>
                <a:uLnTx/>
                <a:uFillTx/>
                <a:cs typeface="+mn-ea"/>
                <a:sym typeface="+mn-lt"/>
              </a:endParaRPr>
            </a:p>
          </p:txBody>
        </p:sp>
        <p:sp>
          <p:nvSpPr>
            <p:cNvPr id="94" name="TextBox 13">
              <a:extLst>
                <a:ext uri="{FF2B5EF4-FFF2-40B4-BE49-F238E27FC236}">
                  <a16:creationId xmlns:a16="http://schemas.microsoft.com/office/drawing/2014/main" id="{BBC5D244-739A-4C72-A9D3-2D7F1A1165CE}"/>
                </a:ext>
              </a:extLst>
            </p:cNvPr>
            <p:cNvSpPr txBox="1"/>
            <p:nvPr/>
          </p:nvSpPr>
          <p:spPr>
            <a:xfrm>
              <a:off x="6385798" y="1817520"/>
              <a:ext cx="4111035" cy="307777"/>
            </a:xfrm>
            <a:prstGeom prst="rect">
              <a:avLst/>
            </a:prstGeom>
            <a:noFill/>
          </p:spPr>
          <p:txBody>
            <a:bodyPr wrap="square" lIns="0" tIns="0" rIns="0" bIns="0" rtlCol="0" anchor="t">
              <a:spAutoFit/>
            </a:bodyPr>
            <a:lstStyle/>
            <a:p>
              <a:pPr>
                <a:defRPr/>
              </a:pPr>
              <a:r>
                <a:rPr kumimoji="0" lang="zh-CN" altLang="en-US" sz="2000" i="0" u="none" strike="noStrike" kern="1200" cap="none" spc="0" normalizeH="0" baseline="0" noProof="0" dirty="0">
                  <a:ln>
                    <a:noFill/>
                  </a:ln>
                  <a:solidFill>
                    <a:schemeClr val="tx1">
                      <a:lumMod val="75000"/>
                      <a:lumOff val="25000"/>
                    </a:schemeClr>
                  </a:solidFill>
                  <a:effectLst/>
                  <a:uLnTx/>
                  <a:uFillTx/>
                  <a:cs typeface="+mn-ea"/>
                  <a:sym typeface="+mn-lt"/>
                </a:rPr>
                <a:t>请输入</a:t>
              </a:r>
              <a:r>
                <a:rPr lang="zh-CN" altLang="en-US" sz="2000" dirty="0">
                  <a:solidFill>
                    <a:schemeClr val="tx1">
                      <a:lumMod val="75000"/>
                      <a:lumOff val="25000"/>
                    </a:schemeClr>
                  </a:solidFill>
                  <a:cs typeface="+mn-ea"/>
                  <a:sym typeface="+mn-lt"/>
                </a:rPr>
                <a:t>说明的文字请输入说明的文字</a:t>
              </a:r>
              <a:endParaRPr lang="fr-FR" altLang="zh-CN" sz="2000" dirty="0">
                <a:solidFill>
                  <a:schemeClr val="tx1">
                    <a:lumMod val="75000"/>
                    <a:lumOff val="25000"/>
                  </a:schemeClr>
                </a:solidFill>
                <a:cs typeface="+mn-ea"/>
                <a:sym typeface="+mn-lt"/>
              </a:endParaRPr>
            </a:p>
          </p:txBody>
        </p:sp>
      </p:grpSp>
      <p:sp>
        <p:nvSpPr>
          <p:cNvPr id="20" name="文本占位符 19">
            <a:extLst>
              <a:ext uri="{FF2B5EF4-FFF2-40B4-BE49-F238E27FC236}">
                <a16:creationId xmlns:a16="http://schemas.microsoft.com/office/drawing/2014/main" id="{4B841B9C-6683-4FC0-A7BC-583D29EC945F}"/>
              </a:ext>
            </a:extLst>
          </p:cNvPr>
          <p:cNvSpPr>
            <a:spLocks noGrp="1"/>
          </p:cNvSpPr>
          <p:nvPr>
            <p:ph type="body" sz="quarter" idx="11"/>
          </p:nvPr>
        </p:nvSpPr>
        <p:spPr/>
        <p:txBody>
          <a:bodyPr/>
          <a:lstStyle/>
          <a:p>
            <a:r>
              <a:rPr lang="zh-CN" altLang="en-US" dirty="0">
                <a:latin typeface="+mn-lt"/>
                <a:ea typeface="+mn-ea"/>
                <a:cs typeface="+mn-ea"/>
                <a:sym typeface="+mn-lt"/>
              </a:rPr>
              <a:t>三段内容页</a:t>
            </a:r>
          </a:p>
        </p:txBody>
      </p:sp>
      <p:sp>
        <p:nvSpPr>
          <p:cNvPr id="21" name="文本占位符 20">
            <a:extLst>
              <a:ext uri="{FF2B5EF4-FFF2-40B4-BE49-F238E27FC236}">
                <a16:creationId xmlns:a16="http://schemas.microsoft.com/office/drawing/2014/main" id="{091E6AEE-28CA-4425-BCF6-7AF959E44324}"/>
              </a:ext>
            </a:extLst>
          </p:cNvPr>
          <p:cNvSpPr>
            <a:spLocks noGrp="1"/>
          </p:cNvSpPr>
          <p:nvPr>
            <p:ph type="body" sz="quarter" idx="12"/>
          </p:nvPr>
        </p:nvSpPr>
        <p:spPr/>
        <p:txBody>
          <a:bodyPr/>
          <a:lstStyle/>
          <a:p>
            <a:endParaRPr lang="zh-CN" altLang="en-US">
              <a:latin typeface="+mn-lt"/>
              <a:ea typeface="+mn-ea"/>
              <a:cs typeface="+mn-ea"/>
              <a:sym typeface="+mn-lt"/>
            </a:endParaRPr>
          </a:p>
        </p:txBody>
      </p:sp>
      <p:sp>
        <p:nvSpPr>
          <p:cNvPr id="22" name="文本占位符 21">
            <a:extLst>
              <a:ext uri="{FF2B5EF4-FFF2-40B4-BE49-F238E27FC236}">
                <a16:creationId xmlns:a16="http://schemas.microsoft.com/office/drawing/2014/main" id="{3317924E-7E4E-4F24-9124-0A95A2A2249D}"/>
              </a:ext>
            </a:extLst>
          </p:cNvPr>
          <p:cNvSpPr>
            <a:spLocks noGrp="1"/>
          </p:cNvSpPr>
          <p:nvPr>
            <p:ph type="body" sz="quarter" idx="13"/>
          </p:nvPr>
        </p:nvSpPr>
        <p:spPr/>
        <p:txBody>
          <a:bodyPr/>
          <a:lstStyle/>
          <a:p>
            <a:r>
              <a:rPr lang="en-US" altLang="zh-CN" b="1" dirty="0">
                <a:latin typeface="+mn-lt"/>
                <a:ea typeface="+mn-ea"/>
                <a:cs typeface="+mn-ea"/>
                <a:sym typeface="+mn-lt"/>
              </a:rPr>
              <a:t>THREE PARAGRAPH CONTENT PAGE</a:t>
            </a:r>
            <a:endParaRPr lang="zh-CN" altLang="en-US" b="1" dirty="0">
              <a:latin typeface="+mn-lt"/>
              <a:ea typeface="+mn-ea"/>
              <a:cs typeface="+mn-ea"/>
              <a:sym typeface="+mn-lt"/>
            </a:endParaRPr>
          </a:p>
        </p:txBody>
      </p:sp>
      <p:pic>
        <p:nvPicPr>
          <p:cNvPr id="19" name="图片占位符 18">
            <a:extLst>
              <a:ext uri="{FF2B5EF4-FFF2-40B4-BE49-F238E27FC236}">
                <a16:creationId xmlns:a16="http://schemas.microsoft.com/office/drawing/2014/main" id="{7DD51996-4DB2-44C5-98B2-A2BF510B6242}"/>
              </a:ext>
            </a:extLst>
          </p:cNvPr>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t="10" b="10"/>
          <a:stretch>
            <a:fillRect/>
          </a:stretch>
        </p:blipFill>
        <p:spPr/>
      </p:pic>
      <p:pic>
        <p:nvPicPr>
          <p:cNvPr id="74" name="图片 73">
            <a:extLst>
              <a:ext uri="{FF2B5EF4-FFF2-40B4-BE49-F238E27FC236}">
                <a16:creationId xmlns:a16="http://schemas.microsoft.com/office/drawing/2014/main" id="{CF7B8AB4-840C-4861-B240-85A0942A05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6615" y="1756038"/>
            <a:ext cx="5698668" cy="3345924"/>
          </a:xfrm>
          <a:prstGeom prst="rect">
            <a:avLst/>
          </a:prstGeom>
        </p:spPr>
      </p:pic>
    </p:spTree>
    <p:extLst>
      <p:ext uri="{BB962C8B-B14F-4D97-AF65-F5344CB8AC3E}">
        <p14:creationId xmlns:p14="http://schemas.microsoft.com/office/powerpoint/2010/main" val="33526584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sp>
        <p:nvSpPr>
          <p:cNvPr id="20" name="弧形 19">
            <a:extLst>
              <a:ext uri="{FF2B5EF4-FFF2-40B4-BE49-F238E27FC236}">
                <a16:creationId xmlns:a16="http://schemas.microsoft.com/office/drawing/2014/main" id="{37F731D5-BE7A-46D8-9A14-A5135D80F5F7}"/>
              </a:ext>
            </a:extLst>
          </p:cNvPr>
          <p:cNvSpPr/>
          <p:nvPr/>
        </p:nvSpPr>
        <p:spPr>
          <a:xfrm>
            <a:off x="876627" y="1664333"/>
            <a:ext cx="3038108" cy="3038108"/>
          </a:xfrm>
          <a:prstGeom prst="arc">
            <a:avLst>
              <a:gd name="adj1" fmla="val 6709212"/>
              <a:gd name="adj2" fmla="val 4107355"/>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cs typeface="+mn-ea"/>
              <a:sym typeface="+mn-lt"/>
            </a:endParaRPr>
          </a:p>
        </p:txBody>
      </p:sp>
      <p:sp>
        <p:nvSpPr>
          <p:cNvPr id="21" name="TextBox 13">
            <a:extLst>
              <a:ext uri="{FF2B5EF4-FFF2-40B4-BE49-F238E27FC236}">
                <a16:creationId xmlns:a16="http://schemas.microsoft.com/office/drawing/2014/main" id="{E3ED85A9-8A7C-463B-BBE2-54389CE2F2D3}"/>
              </a:ext>
            </a:extLst>
          </p:cNvPr>
          <p:cNvSpPr txBox="1"/>
          <p:nvPr/>
        </p:nvSpPr>
        <p:spPr>
          <a:xfrm>
            <a:off x="1366025" y="4816580"/>
            <a:ext cx="2057312"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accent1"/>
                </a:solidFill>
                <a:effectLst/>
                <a:uLnTx/>
                <a:uFillTx/>
                <a:cs typeface="+mn-ea"/>
                <a:sym typeface="+mn-lt"/>
              </a:rPr>
              <a:t>请您输入标题</a:t>
            </a:r>
            <a:endParaRPr kumimoji="0" lang="fr-FR" sz="2400" b="1" i="0" u="none" strike="noStrike" kern="1200" cap="none" spc="0" normalizeH="0" baseline="0" noProof="0" dirty="0">
              <a:ln>
                <a:noFill/>
              </a:ln>
              <a:solidFill>
                <a:schemeClr val="accent1"/>
              </a:solidFill>
              <a:effectLst/>
              <a:uLnTx/>
              <a:uFillTx/>
              <a:cs typeface="+mn-ea"/>
              <a:sym typeface="+mn-lt"/>
            </a:endParaRPr>
          </a:p>
        </p:txBody>
      </p:sp>
      <p:sp>
        <p:nvSpPr>
          <p:cNvPr id="22" name="TextBox 13">
            <a:extLst>
              <a:ext uri="{FF2B5EF4-FFF2-40B4-BE49-F238E27FC236}">
                <a16:creationId xmlns:a16="http://schemas.microsoft.com/office/drawing/2014/main" id="{95DD37CE-8B43-4CED-AA64-BD64EFBE8FB4}"/>
              </a:ext>
            </a:extLst>
          </p:cNvPr>
          <p:cNvSpPr txBox="1"/>
          <p:nvPr/>
        </p:nvSpPr>
        <p:spPr>
          <a:xfrm>
            <a:off x="1612556" y="5300051"/>
            <a:ext cx="1564249"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tx1">
                    <a:lumMod val="75000"/>
                    <a:lumOff val="25000"/>
                  </a:schemeClr>
                </a:solidFill>
                <a:effectLst/>
                <a:uLnTx/>
                <a:uFillTx/>
                <a:cs typeface="+mn-ea"/>
                <a:sym typeface="+mn-lt"/>
              </a:rPr>
              <a:t>请您输入</a:t>
            </a:r>
            <a:r>
              <a:rPr lang="zh-CN" altLang="en-US" sz="2000" dirty="0">
                <a:solidFill>
                  <a:schemeClr val="tx1">
                    <a:lumMod val="75000"/>
                    <a:lumOff val="25000"/>
                  </a:schemeClr>
                </a:solidFill>
                <a:cs typeface="+mn-ea"/>
                <a:sym typeface="+mn-lt"/>
              </a:rPr>
              <a:t>内容</a:t>
            </a:r>
            <a:endParaRPr kumimoji="0" lang="fr-FR" sz="2000"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23" name="TextBox 13">
            <a:extLst>
              <a:ext uri="{FF2B5EF4-FFF2-40B4-BE49-F238E27FC236}">
                <a16:creationId xmlns:a16="http://schemas.microsoft.com/office/drawing/2014/main" id="{0B16A709-CB87-4822-9014-B0DFE73CE94A}"/>
              </a:ext>
            </a:extLst>
          </p:cNvPr>
          <p:cNvSpPr txBox="1"/>
          <p:nvPr/>
        </p:nvSpPr>
        <p:spPr>
          <a:xfrm>
            <a:off x="1612556" y="5721967"/>
            <a:ext cx="1564249"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tx1">
                    <a:lumMod val="75000"/>
                    <a:lumOff val="25000"/>
                  </a:schemeClr>
                </a:solidFill>
                <a:effectLst/>
                <a:uLnTx/>
                <a:uFillTx/>
                <a:cs typeface="+mn-ea"/>
                <a:sym typeface="+mn-lt"/>
              </a:rPr>
              <a:t>请您输入</a:t>
            </a:r>
            <a:r>
              <a:rPr lang="zh-CN" altLang="en-US" sz="2000" dirty="0">
                <a:solidFill>
                  <a:schemeClr val="tx1">
                    <a:lumMod val="75000"/>
                    <a:lumOff val="25000"/>
                  </a:schemeClr>
                </a:solidFill>
                <a:cs typeface="+mn-ea"/>
                <a:sym typeface="+mn-lt"/>
              </a:rPr>
              <a:t>内容</a:t>
            </a:r>
            <a:endParaRPr kumimoji="0" lang="fr-FR" sz="2000"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26" name="弧形 25">
            <a:extLst>
              <a:ext uri="{FF2B5EF4-FFF2-40B4-BE49-F238E27FC236}">
                <a16:creationId xmlns:a16="http://schemas.microsoft.com/office/drawing/2014/main" id="{FED50AE3-EF4B-43B4-9D6B-A74509B7DAFB}"/>
              </a:ext>
            </a:extLst>
          </p:cNvPr>
          <p:cNvSpPr/>
          <p:nvPr/>
        </p:nvSpPr>
        <p:spPr>
          <a:xfrm>
            <a:off x="4576946" y="1664333"/>
            <a:ext cx="3038108" cy="3038108"/>
          </a:xfrm>
          <a:prstGeom prst="arc">
            <a:avLst>
              <a:gd name="adj1" fmla="val 6709212"/>
              <a:gd name="adj2" fmla="val 4107355"/>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cs typeface="+mn-ea"/>
              <a:sym typeface="+mn-lt"/>
            </a:endParaRPr>
          </a:p>
        </p:txBody>
      </p:sp>
      <p:sp>
        <p:nvSpPr>
          <p:cNvPr id="29" name="TextBox 13">
            <a:extLst>
              <a:ext uri="{FF2B5EF4-FFF2-40B4-BE49-F238E27FC236}">
                <a16:creationId xmlns:a16="http://schemas.microsoft.com/office/drawing/2014/main" id="{0C3C10A1-EE74-4706-AE0D-F13E444A3C7B}"/>
              </a:ext>
            </a:extLst>
          </p:cNvPr>
          <p:cNvSpPr txBox="1"/>
          <p:nvPr/>
        </p:nvSpPr>
        <p:spPr>
          <a:xfrm>
            <a:off x="5067079" y="4816580"/>
            <a:ext cx="2057312"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accent1"/>
                </a:solidFill>
                <a:effectLst/>
                <a:uLnTx/>
                <a:uFillTx/>
                <a:cs typeface="+mn-ea"/>
                <a:sym typeface="+mn-lt"/>
              </a:rPr>
              <a:t>请您输入标题</a:t>
            </a:r>
            <a:endParaRPr kumimoji="0" lang="fr-FR" sz="2400" b="1" i="0" u="none" strike="noStrike" kern="1200" cap="none" spc="0" normalizeH="0" baseline="0" noProof="0" dirty="0">
              <a:ln>
                <a:noFill/>
              </a:ln>
              <a:solidFill>
                <a:schemeClr val="accent1"/>
              </a:solidFill>
              <a:effectLst/>
              <a:uLnTx/>
              <a:uFillTx/>
              <a:cs typeface="+mn-ea"/>
              <a:sym typeface="+mn-lt"/>
            </a:endParaRPr>
          </a:p>
        </p:txBody>
      </p:sp>
      <p:sp>
        <p:nvSpPr>
          <p:cNvPr id="30" name="TextBox 13">
            <a:extLst>
              <a:ext uri="{FF2B5EF4-FFF2-40B4-BE49-F238E27FC236}">
                <a16:creationId xmlns:a16="http://schemas.microsoft.com/office/drawing/2014/main" id="{A6ED6F16-EAD6-4999-9B39-C0D5CF7879A1}"/>
              </a:ext>
            </a:extLst>
          </p:cNvPr>
          <p:cNvSpPr txBox="1"/>
          <p:nvPr/>
        </p:nvSpPr>
        <p:spPr>
          <a:xfrm>
            <a:off x="5330117" y="5300051"/>
            <a:ext cx="1564249"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tx1">
                    <a:lumMod val="75000"/>
                    <a:lumOff val="25000"/>
                  </a:schemeClr>
                </a:solidFill>
                <a:effectLst/>
                <a:uLnTx/>
                <a:uFillTx/>
                <a:cs typeface="+mn-ea"/>
                <a:sym typeface="+mn-lt"/>
              </a:rPr>
              <a:t>请您输入</a:t>
            </a:r>
            <a:r>
              <a:rPr lang="zh-CN" altLang="en-US" sz="2000" dirty="0">
                <a:solidFill>
                  <a:schemeClr val="tx1">
                    <a:lumMod val="75000"/>
                    <a:lumOff val="25000"/>
                  </a:schemeClr>
                </a:solidFill>
                <a:cs typeface="+mn-ea"/>
                <a:sym typeface="+mn-lt"/>
              </a:rPr>
              <a:t>内容</a:t>
            </a:r>
            <a:endParaRPr kumimoji="0" lang="fr-FR" sz="2000"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36" name="TextBox 13">
            <a:extLst>
              <a:ext uri="{FF2B5EF4-FFF2-40B4-BE49-F238E27FC236}">
                <a16:creationId xmlns:a16="http://schemas.microsoft.com/office/drawing/2014/main" id="{42453F5E-C1FA-41E0-B099-EE8E641FFB8D}"/>
              </a:ext>
            </a:extLst>
          </p:cNvPr>
          <p:cNvSpPr txBox="1"/>
          <p:nvPr/>
        </p:nvSpPr>
        <p:spPr>
          <a:xfrm>
            <a:off x="5330117" y="5721966"/>
            <a:ext cx="1564249"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tx1">
                    <a:lumMod val="75000"/>
                    <a:lumOff val="25000"/>
                  </a:schemeClr>
                </a:solidFill>
                <a:effectLst/>
                <a:uLnTx/>
                <a:uFillTx/>
                <a:cs typeface="+mn-ea"/>
                <a:sym typeface="+mn-lt"/>
              </a:rPr>
              <a:t>请您输入</a:t>
            </a:r>
            <a:r>
              <a:rPr lang="zh-CN" altLang="en-US" sz="2000" dirty="0">
                <a:solidFill>
                  <a:schemeClr val="tx1">
                    <a:lumMod val="75000"/>
                    <a:lumOff val="25000"/>
                  </a:schemeClr>
                </a:solidFill>
                <a:cs typeface="+mn-ea"/>
                <a:sym typeface="+mn-lt"/>
              </a:rPr>
              <a:t>内容</a:t>
            </a:r>
            <a:endParaRPr kumimoji="0" lang="fr-FR" sz="2000"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38" name="弧形 37">
            <a:extLst>
              <a:ext uri="{FF2B5EF4-FFF2-40B4-BE49-F238E27FC236}">
                <a16:creationId xmlns:a16="http://schemas.microsoft.com/office/drawing/2014/main" id="{BBBBFEE3-4351-459E-B20B-5FA181347CF6}"/>
              </a:ext>
            </a:extLst>
          </p:cNvPr>
          <p:cNvSpPr/>
          <p:nvPr/>
        </p:nvSpPr>
        <p:spPr>
          <a:xfrm>
            <a:off x="8277265" y="1664333"/>
            <a:ext cx="3038108" cy="3038108"/>
          </a:xfrm>
          <a:prstGeom prst="arc">
            <a:avLst>
              <a:gd name="adj1" fmla="val 6709212"/>
              <a:gd name="adj2" fmla="val 4107355"/>
            </a:avLst>
          </a:prstGeom>
          <a:ln>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cs typeface="+mn-ea"/>
              <a:sym typeface="+mn-lt"/>
            </a:endParaRPr>
          </a:p>
        </p:txBody>
      </p:sp>
      <p:sp>
        <p:nvSpPr>
          <p:cNvPr id="40" name="TextBox 13">
            <a:extLst>
              <a:ext uri="{FF2B5EF4-FFF2-40B4-BE49-F238E27FC236}">
                <a16:creationId xmlns:a16="http://schemas.microsoft.com/office/drawing/2014/main" id="{7796AE75-B32C-4FC8-B21F-81DD5CD18E61}"/>
              </a:ext>
            </a:extLst>
          </p:cNvPr>
          <p:cNvSpPr txBox="1"/>
          <p:nvPr/>
        </p:nvSpPr>
        <p:spPr>
          <a:xfrm>
            <a:off x="8768663" y="4816580"/>
            <a:ext cx="2057312"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accent1"/>
                </a:solidFill>
                <a:effectLst/>
                <a:uLnTx/>
                <a:uFillTx/>
                <a:cs typeface="+mn-ea"/>
                <a:sym typeface="+mn-lt"/>
              </a:rPr>
              <a:t>请您输入标题</a:t>
            </a:r>
            <a:endParaRPr kumimoji="0" lang="fr-FR" sz="2400" b="1" i="0" u="none" strike="noStrike" kern="1200" cap="none" spc="0" normalizeH="0" baseline="0" noProof="0" dirty="0">
              <a:ln>
                <a:noFill/>
              </a:ln>
              <a:solidFill>
                <a:schemeClr val="accent1"/>
              </a:solidFill>
              <a:effectLst/>
              <a:uLnTx/>
              <a:uFillTx/>
              <a:cs typeface="+mn-ea"/>
              <a:sym typeface="+mn-lt"/>
            </a:endParaRPr>
          </a:p>
        </p:txBody>
      </p:sp>
      <p:sp>
        <p:nvSpPr>
          <p:cNvPr id="41" name="TextBox 13">
            <a:extLst>
              <a:ext uri="{FF2B5EF4-FFF2-40B4-BE49-F238E27FC236}">
                <a16:creationId xmlns:a16="http://schemas.microsoft.com/office/drawing/2014/main" id="{B424A38A-8972-4099-87F0-42D95160050F}"/>
              </a:ext>
            </a:extLst>
          </p:cNvPr>
          <p:cNvSpPr txBox="1"/>
          <p:nvPr/>
        </p:nvSpPr>
        <p:spPr>
          <a:xfrm>
            <a:off x="9015195" y="5300051"/>
            <a:ext cx="1564249"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tx1">
                    <a:lumMod val="75000"/>
                    <a:lumOff val="25000"/>
                  </a:schemeClr>
                </a:solidFill>
                <a:effectLst/>
                <a:uLnTx/>
                <a:uFillTx/>
                <a:cs typeface="+mn-ea"/>
                <a:sym typeface="+mn-lt"/>
              </a:rPr>
              <a:t>请您输入</a:t>
            </a:r>
            <a:r>
              <a:rPr lang="zh-CN" altLang="en-US" sz="2000" dirty="0">
                <a:solidFill>
                  <a:schemeClr val="tx1">
                    <a:lumMod val="75000"/>
                    <a:lumOff val="25000"/>
                  </a:schemeClr>
                </a:solidFill>
                <a:cs typeface="+mn-ea"/>
                <a:sym typeface="+mn-lt"/>
              </a:rPr>
              <a:t>内容</a:t>
            </a:r>
            <a:endParaRPr kumimoji="0" lang="fr-FR" sz="2000"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42" name="TextBox 13">
            <a:extLst>
              <a:ext uri="{FF2B5EF4-FFF2-40B4-BE49-F238E27FC236}">
                <a16:creationId xmlns:a16="http://schemas.microsoft.com/office/drawing/2014/main" id="{B757569D-7925-4DD9-8D32-EC2E1E4A3AAA}"/>
              </a:ext>
            </a:extLst>
          </p:cNvPr>
          <p:cNvSpPr txBox="1"/>
          <p:nvPr/>
        </p:nvSpPr>
        <p:spPr>
          <a:xfrm>
            <a:off x="9015195" y="5721966"/>
            <a:ext cx="1564249"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tx1">
                    <a:lumMod val="75000"/>
                    <a:lumOff val="25000"/>
                  </a:schemeClr>
                </a:solidFill>
                <a:effectLst/>
                <a:uLnTx/>
                <a:uFillTx/>
                <a:cs typeface="+mn-ea"/>
                <a:sym typeface="+mn-lt"/>
              </a:rPr>
              <a:t>请您输入</a:t>
            </a:r>
            <a:r>
              <a:rPr lang="zh-CN" altLang="en-US" sz="2000" dirty="0">
                <a:solidFill>
                  <a:schemeClr val="tx1">
                    <a:lumMod val="75000"/>
                    <a:lumOff val="25000"/>
                  </a:schemeClr>
                </a:solidFill>
                <a:cs typeface="+mn-ea"/>
                <a:sym typeface="+mn-lt"/>
              </a:rPr>
              <a:t>内容</a:t>
            </a:r>
            <a:endParaRPr kumimoji="0" lang="fr-FR" sz="2000"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43" name="文本框 42">
            <a:extLst>
              <a:ext uri="{FF2B5EF4-FFF2-40B4-BE49-F238E27FC236}">
                <a16:creationId xmlns:a16="http://schemas.microsoft.com/office/drawing/2014/main" id="{81B36B14-064C-4063-BAD6-9B3CD86F8C22}"/>
              </a:ext>
            </a:extLst>
          </p:cNvPr>
          <p:cNvSpPr txBox="1"/>
          <p:nvPr/>
        </p:nvSpPr>
        <p:spPr>
          <a:xfrm>
            <a:off x="4573606" y="870652"/>
            <a:ext cx="3044789" cy="523220"/>
          </a:xfrm>
          <a:prstGeom prst="rect">
            <a:avLst/>
          </a:prstGeom>
          <a:noFill/>
        </p:spPr>
        <p:txBody>
          <a:bodyPr wrap="square" rtlCol="0">
            <a:spAutoFit/>
          </a:bodyPr>
          <a:lstStyle/>
          <a:p>
            <a:pPr defTabSz="914377">
              <a:defRPr/>
            </a:pPr>
            <a:r>
              <a:rPr lang="zh-CN" altLang="en-US" sz="2800" b="1" dirty="0">
                <a:solidFill>
                  <a:schemeClr val="accent1"/>
                </a:solidFill>
                <a:cs typeface="+mn-ea"/>
                <a:sym typeface="+mn-lt"/>
              </a:rPr>
              <a:t>在此输入您的标题</a:t>
            </a:r>
          </a:p>
        </p:txBody>
      </p:sp>
      <p:sp>
        <p:nvSpPr>
          <p:cNvPr id="2" name="文本占位符 1">
            <a:extLst>
              <a:ext uri="{FF2B5EF4-FFF2-40B4-BE49-F238E27FC236}">
                <a16:creationId xmlns:a16="http://schemas.microsoft.com/office/drawing/2014/main" id="{9A19E0E6-D48A-4ED6-A7E2-61E6E63A6181}"/>
              </a:ext>
            </a:extLst>
          </p:cNvPr>
          <p:cNvSpPr>
            <a:spLocks noGrp="1"/>
          </p:cNvSpPr>
          <p:nvPr>
            <p:ph type="body" sz="quarter" idx="11"/>
          </p:nvPr>
        </p:nvSpPr>
        <p:spPr/>
        <p:txBody>
          <a:bodyPr/>
          <a:lstStyle/>
          <a:p>
            <a:r>
              <a:rPr lang="zh-CN" altLang="en-US" dirty="0">
                <a:latin typeface="+mn-lt"/>
                <a:ea typeface="+mn-ea"/>
                <a:cs typeface="+mn-ea"/>
                <a:sym typeface="+mn-lt"/>
              </a:rPr>
              <a:t>三段图文页</a:t>
            </a:r>
          </a:p>
          <a:p>
            <a:endParaRPr lang="zh-CN" altLang="en-US" dirty="0">
              <a:latin typeface="+mn-lt"/>
              <a:ea typeface="+mn-ea"/>
              <a:cs typeface="+mn-ea"/>
              <a:sym typeface="+mn-lt"/>
            </a:endParaRPr>
          </a:p>
        </p:txBody>
      </p:sp>
      <p:sp>
        <p:nvSpPr>
          <p:cNvPr id="7" name="文本占位符 6">
            <a:extLst>
              <a:ext uri="{FF2B5EF4-FFF2-40B4-BE49-F238E27FC236}">
                <a16:creationId xmlns:a16="http://schemas.microsoft.com/office/drawing/2014/main" id="{28F3D7A1-4625-499E-B1BA-FAD9B36E03B9}"/>
              </a:ext>
            </a:extLst>
          </p:cNvPr>
          <p:cNvSpPr>
            <a:spLocks noGrp="1"/>
          </p:cNvSpPr>
          <p:nvPr>
            <p:ph type="body" sz="quarter" idx="12"/>
          </p:nvPr>
        </p:nvSpPr>
        <p:spPr/>
        <p:txBody>
          <a:bodyPr/>
          <a:lstStyle/>
          <a:p>
            <a:r>
              <a:rPr lang="en-US" altLang="zh-CN" dirty="0">
                <a:latin typeface="+mn-lt"/>
                <a:ea typeface="+mn-ea"/>
                <a:cs typeface="+mn-ea"/>
                <a:sym typeface="+mn-lt"/>
              </a:rPr>
              <a:t>1</a:t>
            </a:r>
            <a:endParaRPr lang="zh-CN" altLang="en-US" dirty="0">
              <a:latin typeface="+mn-lt"/>
              <a:ea typeface="+mn-ea"/>
              <a:cs typeface="+mn-ea"/>
              <a:sym typeface="+mn-lt"/>
            </a:endParaRPr>
          </a:p>
        </p:txBody>
      </p:sp>
      <p:sp>
        <p:nvSpPr>
          <p:cNvPr id="9" name="文本占位符 8">
            <a:extLst>
              <a:ext uri="{FF2B5EF4-FFF2-40B4-BE49-F238E27FC236}">
                <a16:creationId xmlns:a16="http://schemas.microsoft.com/office/drawing/2014/main" id="{06108A22-EE4D-4D0E-B637-F03E63EE8C01}"/>
              </a:ext>
            </a:extLst>
          </p:cNvPr>
          <p:cNvSpPr>
            <a:spLocks noGrp="1"/>
          </p:cNvSpPr>
          <p:nvPr>
            <p:ph type="body" sz="quarter" idx="13"/>
          </p:nvPr>
        </p:nvSpPr>
        <p:spPr/>
        <p:txBody>
          <a:bodyPr/>
          <a:lstStyle/>
          <a:p>
            <a:r>
              <a:rPr lang="en-US" altLang="zh-CN" b="1" dirty="0">
                <a:latin typeface="+mn-lt"/>
                <a:ea typeface="+mn-ea"/>
                <a:cs typeface="+mn-ea"/>
                <a:sym typeface="+mn-lt"/>
              </a:rPr>
              <a:t>THREE-SEGMENT GRAPHIC PAGE</a:t>
            </a:r>
            <a:endParaRPr lang="zh-CN" altLang="en-US" b="1" dirty="0">
              <a:latin typeface="+mn-lt"/>
              <a:ea typeface="+mn-ea"/>
              <a:cs typeface="+mn-ea"/>
              <a:sym typeface="+mn-lt"/>
            </a:endParaRPr>
          </a:p>
        </p:txBody>
      </p:sp>
      <p:pic>
        <p:nvPicPr>
          <p:cNvPr id="16" name="图片占位符 15">
            <a:extLst>
              <a:ext uri="{FF2B5EF4-FFF2-40B4-BE49-F238E27FC236}">
                <a16:creationId xmlns:a16="http://schemas.microsoft.com/office/drawing/2014/main" id="{263F5133-36D3-400A-84A1-7CFBD49ACBD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p:pic>
      <p:pic>
        <p:nvPicPr>
          <p:cNvPr id="27" name="图片占位符 26">
            <a:extLst>
              <a:ext uri="{FF2B5EF4-FFF2-40B4-BE49-F238E27FC236}">
                <a16:creationId xmlns:a16="http://schemas.microsoft.com/office/drawing/2014/main" id="{7C1C6916-A85E-4643-907A-1A09A7DA6A8C}"/>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a:stretch>
            <a:fillRect/>
          </a:stretch>
        </p:blipFill>
        <p:spPr/>
      </p:pic>
      <p:pic>
        <p:nvPicPr>
          <p:cNvPr id="46" name="图片占位符 45">
            <a:extLst>
              <a:ext uri="{FF2B5EF4-FFF2-40B4-BE49-F238E27FC236}">
                <a16:creationId xmlns:a16="http://schemas.microsoft.com/office/drawing/2014/main" id="{E6DEE104-B53A-467C-BB5A-30090A29AA96}"/>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l="347" r="347"/>
          <a:stretch>
            <a:fillRect/>
          </a:stretch>
        </p:blipFill>
        <p:spPr/>
      </p:pic>
    </p:spTree>
    <p:extLst>
      <p:ext uri="{BB962C8B-B14F-4D97-AF65-F5344CB8AC3E}">
        <p14:creationId xmlns:p14="http://schemas.microsoft.com/office/powerpoint/2010/main" val="328166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sp>
        <p:nvSpPr>
          <p:cNvPr id="86" name="椭圆 85">
            <a:extLst>
              <a:ext uri="{FF2B5EF4-FFF2-40B4-BE49-F238E27FC236}">
                <a16:creationId xmlns:a16="http://schemas.microsoft.com/office/drawing/2014/main" id="{6A1D7951-C769-4230-B9A7-C9C25ADB2008}"/>
              </a:ext>
            </a:extLst>
          </p:cNvPr>
          <p:cNvSpPr/>
          <p:nvPr/>
        </p:nvSpPr>
        <p:spPr>
          <a:xfrm>
            <a:off x="4263896" y="2051354"/>
            <a:ext cx="1072213" cy="1072214"/>
          </a:xfrm>
          <a:prstGeom prst="ellipse">
            <a:avLst/>
          </a:pr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sp>
        <p:nvSpPr>
          <p:cNvPr id="67" name="矩形: 圆角 66">
            <a:extLst>
              <a:ext uri="{FF2B5EF4-FFF2-40B4-BE49-F238E27FC236}">
                <a16:creationId xmlns:a16="http://schemas.microsoft.com/office/drawing/2014/main" id="{7DA3A01A-2B14-4CEB-9E07-B4F9D3C6A5EC}"/>
              </a:ext>
            </a:extLst>
          </p:cNvPr>
          <p:cNvSpPr/>
          <p:nvPr/>
        </p:nvSpPr>
        <p:spPr>
          <a:xfrm>
            <a:off x="858090" y="2010138"/>
            <a:ext cx="2399704" cy="3363776"/>
          </a:xfrm>
          <a:prstGeom prst="roundRect">
            <a:avLst>
              <a:gd name="adj" fmla="val 2584"/>
            </a:avLst>
          </a:prstGeom>
          <a:solidFill>
            <a:schemeClr val="bg1"/>
          </a:solidFill>
          <a:ln>
            <a:noFill/>
          </a:ln>
          <a:effectLst>
            <a:outerShdw blurRad="8509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sp>
        <p:nvSpPr>
          <p:cNvPr id="75" name="矩形: 圆角 74">
            <a:extLst>
              <a:ext uri="{FF2B5EF4-FFF2-40B4-BE49-F238E27FC236}">
                <a16:creationId xmlns:a16="http://schemas.microsoft.com/office/drawing/2014/main" id="{E0EA2B93-69DB-464B-A172-7266E804EF91}"/>
              </a:ext>
            </a:extLst>
          </p:cNvPr>
          <p:cNvSpPr/>
          <p:nvPr/>
        </p:nvSpPr>
        <p:spPr>
          <a:xfrm>
            <a:off x="1768412" y="3872229"/>
            <a:ext cx="579060" cy="4571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sp>
        <p:nvSpPr>
          <p:cNvPr id="79" name="矩形 78">
            <a:extLst>
              <a:ext uri="{FF2B5EF4-FFF2-40B4-BE49-F238E27FC236}">
                <a16:creationId xmlns:a16="http://schemas.microsoft.com/office/drawing/2014/main" id="{DA94F718-DBC4-4AFA-9BEF-ABED04044475}"/>
              </a:ext>
            </a:extLst>
          </p:cNvPr>
          <p:cNvSpPr/>
          <p:nvPr/>
        </p:nvSpPr>
        <p:spPr>
          <a:xfrm>
            <a:off x="1196167" y="3347241"/>
            <a:ext cx="1723549" cy="430374"/>
          </a:xfrm>
          <a:prstGeom prst="rect">
            <a:avLst/>
          </a:prstGeom>
        </p:spPr>
        <p:txBody>
          <a:bodyPr wrap="none">
            <a:spAutoFit/>
          </a:bodyPr>
          <a:lstStyle/>
          <a:p>
            <a:pPr>
              <a:lnSpc>
                <a:spcPct val="120000"/>
              </a:lnSpc>
            </a:pPr>
            <a:r>
              <a:rPr lang="zh-CN" altLang="en-US" sz="2000" b="1" dirty="0">
                <a:solidFill>
                  <a:schemeClr val="accent1"/>
                </a:solidFill>
                <a:cs typeface="+mn-ea"/>
                <a:sym typeface="+mn-lt"/>
              </a:rPr>
              <a:t>在此输入标题</a:t>
            </a:r>
          </a:p>
        </p:txBody>
      </p:sp>
      <p:grpSp>
        <p:nvGrpSpPr>
          <p:cNvPr id="83" name="组合 82">
            <a:extLst>
              <a:ext uri="{FF2B5EF4-FFF2-40B4-BE49-F238E27FC236}">
                <a16:creationId xmlns:a16="http://schemas.microsoft.com/office/drawing/2014/main" id="{58190ED2-8A07-4982-9D8A-1CEF14BAB188}"/>
              </a:ext>
            </a:extLst>
          </p:cNvPr>
          <p:cNvGrpSpPr/>
          <p:nvPr/>
        </p:nvGrpSpPr>
        <p:grpSpPr>
          <a:xfrm>
            <a:off x="1638640" y="2256830"/>
            <a:ext cx="838600" cy="838598"/>
            <a:chOff x="1638640" y="2180630"/>
            <a:chExt cx="838600" cy="838598"/>
          </a:xfrm>
        </p:grpSpPr>
        <p:sp>
          <p:nvSpPr>
            <p:cNvPr id="84" name="椭圆 83">
              <a:extLst>
                <a:ext uri="{FF2B5EF4-FFF2-40B4-BE49-F238E27FC236}">
                  <a16:creationId xmlns:a16="http://schemas.microsoft.com/office/drawing/2014/main" id="{551276D4-CD96-4CF1-86ED-B7C60C7EE38C}"/>
                </a:ext>
              </a:extLst>
            </p:cNvPr>
            <p:cNvSpPr/>
            <p:nvPr/>
          </p:nvSpPr>
          <p:spPr>
            <a:xfrm>
              <a:off x="1664336" y="2206325"/>
              <a:ext cx="787209" cy="787209"/>
            </a:xfrm>
            <a:prstGeom prst="ellipse">
              <a:avLst/>
            </a:pr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sp>
          <p:nvSpPr>
            <p:cNvPr id="85" name="椭圆 84">
              <a:extLst>
                <a:ext uri="{FF2B5EF4-FFF2-40B4-BE49-F238E27FC236}">
                  <a16:creationId xmlns:a16="http://schemas.microsoft.com/office/drawing/2014/main" id="{23802598-61F6-441B-BC7C-80F492D12D0E}"/>
                </a:ext>
              </a:extLst>
            </p:cNvPr>
            <p:cNvSpPr/>
            <p:nvPr/>
          </p:nvSpPr>
          <p:spPr>
            <a:xfrm>
              <a:off x="1638640" y="2180630"/>
              <a:ext cx="838600" cy="838598"/>
            </a:xfrm>
            <a:prstGeom prst="ellipse">
              <a:avLst/>
            </a:prstGeom>
            <a:no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grpSp>
      <p:sp>
        <p:nvSpPr>
          <p:cNvPr id="43" name="iconfont-1063-809319">
            <a:extLst>
              <a:ext uri="{FF2B5EF4-FFF2-40B4-BE49-F238E27FC236}">
                <a16:creationId xmlns:a16="http://schemas.microsoft.com/office/drawing/2014/main" id="{2776F997-00E7-4700-A6BA-657ADA5B22A5}"/>
              </a:ext>
            </a:extLst>
          </p:cNvPr>
          <p:cNvSpPr>
            <a:spLocks noChangeAspect="1"/>
          </p:cNvSpPr>
          <p:nvPr/>
        </p:nvSpPr>
        <p:spPr bwMode="auto">
          <a:xfrm>
            <a:off x="1766316" y="2404008"/>
            <a:ext cx="579066" cy="578587"/>
          </a:xfrm>
          <a:custGeom>
            <a:avLst/>
            <a:gdLst>
              <a:gd name="T0" fmla="*/ 11212 w 12607"/>
              <a:gd name="T1" fmla="*/ 4855 h 12594"/>
              <a:gd name="T2" fmla="*/ 11019 w 12607"/>
              <a:gd name="T3" fmla="*/ 4855 h 12594"/>
              <a:gd name="T4" fmla="*/ 10644 w 12607"/>
              <a:gd name="T5" fmla="*/ 3981 h 12594"/>
              <a:gd name="T6" fmla="*/ 10796 w 12607"/>
              <a:gd name="T7" fmla="*/ 3830 h 12594"/>
              <a:gd name="T8" fmla="*/ 10796 w 12607"/>
              <a:gd name="T9" fmla="*/ 1864 h 12594"/>
              <a:gd name="T10" fmla="*/ 10755 w 12607"/>
              <a:gd name="T11" fmla="*/ 1823 h 12594"/>
              <a:gd name="T12" fmla="*/ 8781 w 12607"/>
              <a:gd name="T13" fmla="*/ 1823 h 12594"/>
              <a:gd name="T14" fmla="*/ 8611 w 12607"/>
              <a:gd name="T15" fmla="*/ 1992 h 12594"/>
              <a:gd name="T16" fmla="*/ 7729 w 12607"/>
              <a:gd name="T17" fmla="*/ 1634 h 12594"/>
              <a:gd name="T18" fmla="*/ 7729 w 12607"/>
              <a:gd name="T19" fmla="*/ 1390 h 12594"/>
              <a:gd name="T20" fmla="*/ 6333 w 12607"/>
              <a:gd name="T21" fmla="*/ 0 h 12594"/>
              <a:gd name="T22" fmla="*/ 6274 w 12607"/>
              <a:gd name="T23" fmla="*/ 0 h 12594"/>
              <a:gd name="T24" fmla="*/ 4878 w 12607"/>
              <a:gd name="T25" fmla="*/ 1390 h 12594"/>
              <a:gd name="T26" fmla="*/ 4878 w 12607"/>
              <a:gd name="T27" fmla="*/ 1652 h 12594"/>
              <a:gd name="T28" fmla="*/ 4033 w 12607"/>
              <a:gd name="T29" fmla="*/ 2003 h 12594"/>
              <a:gd name="T30" fmla="*/ 3852 w 12607"/>
              <a:gd name="T31" fmla="*/ 1823 h 12594"/>
              <a:gd name="T32" fmla="*/ 1878 w 12607"/>
              <a:gd name="T33" fmla="*/ 1823 h 12594"/>
              <a:gd name="T34" fmla="*/ 1837 w 12607"/>
              <a:gd name="T35" fmla="*/ 1864 h 12594"/>
              <a:gd name="T36" fmla="*/ 1837 w 12607"/>
              <a:gd name="T37" fmla="*/ 3830 h 12594"/>
              <a:gd name="T38" fmla="*/ 2012 w 12607"/>
              <a:gd name="T39" fmla="*/ 4004 h 12594"/>
              <a:gd name="T40" fmla="*/ 1650 w 12607"/>
              <a:gd name="T41" fmla="*/ 4855 h 12594"/>
              <a:gd name="T42" fmla="*/ 1396 w 12607"/>
              <a:gd name="T43" fmla="*/ 4855 h 12594"/>
              <a:gd name="T44" fmla="*/ 0 w 12607"/>
              <a:gd name="T45" fmla="*/ 6245 h 12594"/>
              <a:gd name="T46" fmla="*/ 0 w 12607"/>
              <a:gd name="T47" fmla="*/ 6304 h 12594"/>
              <a:gd name="T48" fmla="*/ 1396 w 12607"/>
              <a:gd name="T49" fmla="*/ 7694 h 12594"/>
              <a:gd name="T50" fmla="*/ 1618 w 12607"/>
              <a:gd name="T51" fmla="*/ 7694 h 12594"/>
              <a:gd name="T52" fmla="*/ 1983 w 12607"/>
              <a:gd name="T53" fmla="*/ 8593 h 12594"/>
              <a:gd name="T54" fmla="*/ 1814 w 12607"/>
              <a:gd name="T55" fmla="*/ 8761 h 12594"/>
              <a:gd name="T56" fmla="*/ 1814 w 12607"/>
              <a:gd name="T57" fmla="*/ 10728 h 12594"/>
              <a:gd name="T58" fmla="*/ 1855 w 12607"/>
              <a:gd name="T59" fmla="*/ 10769 h 12594"/>
              <a:gd name="T60" fmla="*/ 3829 w 12607"/>
              <a:gd name="T61" fmla="*/ 10769 h 12594"/>
              <a:gd name="T62" fmla="*/ 3981 w 12607"/>
              <a:gd name="T63" fmla="*/ 10618 h 12594"/>
              <a:gd name="T64" fmla="*/ 4878 w 12607"/>
              <a:gd name="T65" fmla="*/ 10999 h 12594"/>
              <a:gd name="T66" fmla="*/ 4878 w 12607"/>
              <a:gd name="T67" fmla="*/ 11204 h 12594"/>
              <a:gd name="T68" fmla="*/ 6274 w 12607"/>
              <a:gd name="T69" fmla="*/ 12594 h 12594"/>
              <a:gd name="T70" fmla="*/ 6333 w 12607"/>
              <a:gd name="T71" fmla="*/ 12594 h 12594"/>
              <a:gd name="T72" fmla="*/ 7729 w 12607"/>
              <a:gd name="T73" fmla="*/ 11204 h 12594"/>
              <a:gd name="T74" fmla="*/ 7729 w 12607"/>
              <a:gd name="T75" fmla="*/ 11016 h 12594"/>
              <a:gd name="T76" fmla="*/ 8664 w 12607"/>
              <a:gd name="T77" fmla="*/ 10630 h 12594"/>
              <a:gd name="T78" fmla="*/ 8803 w 12607"/>
              <a:gd name="T79" fmla="*/ 10769 h 12594"/>
              <a:gd name="T80" fmla="*/ 10777 w 12607"/>
              <a:gd name="T81" fmla="*/ 10769 h 12594"/>
              <a:gd name="T82" fmla="*/ 10819 w 12607"/>
              <a:gd name="T83" fmla="*/ 10728 h 12594"/>
              <a:gd name="T84" fmla="*/ 10819 w 12607"/>
              <a:gd name="T85" fmla="*/ 8761 h 12594"/>
              <a:gd name="T86" fmla="*/ 10673 w 12607"/>
              <a:gd name="T87" fmla="*/ 8616 h 12594"/>
              <a:gd name="T88" fmla="*/ 11051 w 12607"/>
              <a:gd name="T89" fmla="*/ 7694 h 12594"/>
              <a:gd name="T90" fmla="*/ 11211 w 12607"/>
              <a:gd name="T91" fmla="*/ 7694 h 12594"/>
              <a:gd name="T92" fmla="*/ 12607 w 12607"/>
              <a:gd name="T93" fmla="*/ 6304 h 12594"/>
              <a:gd name="T94" fmla="*/ 12607 w 12607"/>
              <a:gd name="T95" fmla="*/ 6245 h 12594"/>
              <a:gd name="T96" fmla="*/ 11212 w 12607"/>
              <a:gd name="T97" fmla="*/ 4855 h 12594"/>
              <a:gd name="T98" fmla="*/ 6337 w 12607"/>
              <a:gd name="T99" fmla="*/ 8498 h 12594"/>
              <a:gd name="T100" fmla="*/ 4152 w 12607"/>
              <a:gd name="T101" fmla="*/ 6323 h 12594"/>
              <a:gd name="T102" fmla="*/ 6337 w 12607"/>
              <a:gd name="T103" fmla="*/ 4146 h 12594"/>
              <a:gd name="T104" fmla="*/ 8521 w 12607"/>
              <a:gd name="T105" fmla="*/ 6323 h 12594"/>
              <a:gd name="T106" fmla="*/ 6337 w 12607"/>
              <a:gd name="T107" fmla="*/ 8498 h 12594"/>
              <a:gd name="T108" fmla="*/ 6337 w 12607"/>
              <a:gd name="T109" fmla="*/ 8498 h 12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607" h="12594">
                <a:moveTo>
                  <a:pt x="11212" y="4855"/>
                </a:moveTo>
                <a:lnTo>
                  <a:pt x="11019" y="4855"/>
                </a:lnTo>
                <a:cubicBezTo>
                  <a:pt x="10923" y="4550"/>
                  <a:pt x="10796" y="4258"/>
                  <a:pt x="10644" y="3981"/>
                </a:cubicBezTo>
                <a:lnTo>
                  <a:pt x="10796" y="3830"/>
                </a:lnTo>
                <a:cubicBezTo>
                  <a:pt x="11341" y="3287"/>
                  <a:pt x="11341" y="2407"/>
                  <a:pt x="10796" y="1864"/>
                </a:cubicBezTo>
                <a:lnTo>
                  <a:pt x="10755" y="1823"/>
                </a:lnTo>
                <a:cubicBezTo>
                  <a:pt x="10209" y="1279"/>
                  <a:pt x="9326" y="1279"/>
                  <a:pt x="8781" y="1823"/>
                </a:cubicBezTo>
                <a:lnTo>
                  <a:pt x="8611" y="1992"/>
                </a:lnTo>
                <a:cubicBezTo>
                  <a:pt x="8332" y="1846"/>
                  <a:pt x="8037" y="1725"/>
                  <a:pt x="7729" y="1634"/>
                </a:cubicBezTo>
                <a:lnTo>
                  <a:pt x="7729" y="1390"/>
                </a:lnTo>
                <a:cubicBezTo>
                  <a:pt x="7729" y="622"/>
                  <a:pt x="7104" y="0"/>
                  <a:pt x="6333" y="0"/>
                </a:cubicBezTo>
                <a:lnTo>
                  <a:pt x="6274" y="0"/>
                </a:lnTo>
                <a:cubicBezTo>
                  <a:pt x="5503" y="0"/>
                  <a:pt x="4878" y="622"/>
                  <a:pt x="4878" y="1390"/>
                </a:cubicBezTo>
                <a:lnTo>
                  <a:pt x="4878" y="1652"/>
                </a:lnTo>
                <a:cubicBezTo>
                  <a:pt x="4584" y="1742"/>
                  <a:pt x="4301" y="1861"/>
                  <a:pt x="4033" y="2003"/>
                </a:cubicBezTo>
                <a:lnTo>
                  <a:pt x="3852" y="1823"/>
                </a:lnTo>
                <a:cubicBezTo>
                  <a:pt x="3307" y="1280"/>
                  <a:pt x="2423" y="1280"/>
                  <a:pt x="1878" y="1823"/>
                </a:cubicBezTo>
                <a:lnTo>
                  <a:pt x="1837" y="1864"/>
                </a:lnTo>
                <a:cubicBezTo>
                  <a:pt x="1292" y="2407"/>
                  <a:pt x="1292" y="3287"/>
                  <a:pt x="1837" y="3830"/>
                </a:cubicBezTo>
                <a:lnTo>
                  <a:pt x="2012" y="4004"/>
                </a:lnTo>
                <a:cubicBezTo>
                  <a:pt x="1865" y="4274"/>
                  <a:pt x="1743" y="4558"/>
                  <a:pt x="1650" y="4855"/>
                </a:cubicBezTo>
                <a:lnTo>
                  <a:pt x="1396" y="4855"/>
                </a:lnTo>
                <a:cubicBezTo>
                  <a:pt x="625" y="4855"/>
                  <a:pt x="0" y="5478"/>
                  <a:pt x="0" y="6245"/>
                </a:cubicBezTo>
                <a:lnTo>
                  <a:pt x="0" y="6304"/>
                </a:lnTo>
                <a:cubicBezTo>
                  <a:pt x="0" y="7072"/>
                  <a:pt x="625" y="7694"/>
                  <a:pt x="1396" y="7694"/>
                </a:cubicBezTo>
                <a:lnTo>
                  <a:pt x="1618" y="7694"/>
                </a:lnTo>
                <a:cubicBezTo>
                  <a:pt x="1710" y="8008"/>
                  <a:pt x="1833" y="8308"/>
                  <a:pt x="1983" y="8593"/>
                </a:cubicBezTo>
                <a:lnTo>
                  <a:pt x="1814" y="8761"/>
                </a:lnTo>
                <a:cubicBezTo>
                  <a:pt x="1269" y="9304"/>
                  <a:pt x="1269" y="10185"/>
                  <a:pt x="1814" y="10728"/>
                </a:cubicBezTo>
                <a:lnTo>
                  <a:pt x="1855" y="10769"/>
                </a:lnTo>
                <a:cubicBezTo>
                  <a:pt x="2400" y="11312"/>
                  <a:pt x="3284" y="11312"/>
                  <a:pt x="3829" y="10769"/>
                </a:cubicBezTo>
                <a:lnTo>
                  <a:pt x="3981" y="10618"/>
                </a:lnTo>
                <a:cubicBezTo>
                  <a:pt x="4264" y="10773"/>
                  <a:pt x="4564" y="10902"/>
                  <a:pt x="4878" y="10999"/>
                </a:cubicBezTo>
                <a:lnTo>
                  <a:pt x="4878" y="11204"/>
                </a:lnTo>
                <a:cubicBezTo>
                  <a:pt x="4878" y="11972"/>
                  <a:pt x="5503" y="12594"/>
                  <a:pt x="6274" y="12594"/>
                </a:cubicBezTo>
                <a:lnTo>
                  <a:pt x="6333" y="12594"/>
                </a:lnTo>
                <a:cubicBezTo>
                  <a:pt x="7104" y="12594"/>
                  <a:pt x="7729" y="11972"/>
                  <a:pt x="7729" y="11204"/>
                </a:cubicBezTo>
                <a:lnTo>
                  <a:pt x="7729" y="11016"/>
                </a:lnTo>
                <a:cubicBezTo>
                  <a:pt x="8056" y="10920"/>
                  <a:pt x="8368" y="10788"/>
                  <a:pt x="8664" y="10630"/>
                </a:cubicBezTo>
                <a:lnTo>
                  <a:pt x="8803" y="10769"/>
                </a:lnTo>
                <a:cubicBezTo>
                  <a:pt x="9348" y="11312"/>
                  <a:pt x="10233" y="11312"/>
                  <a:pt x="10777" y="10769"/>
                </a:cubicBezTo>
                <a:lnTo>
                  <a:pt x="10819" y="10728"/>
                </a:lnTo>
                <a:cubicBezTo>
                  <a:pt x="11364" y="10185"/>
                  <a:pt x="11364" y="9304"/>
                  <a:pt x="10819" y="8761"/>
                </a:cubicBezTo>
                <a:lnTo>
                  <a:pt x="10673" y="8616"/>
                </a:lnTo>
                <a:cubicBezTo>
                  <a:pt x="10828" y="8324"/>
                  <a:pt x="10956" y="8017"/>
                  <a:pt x="11051" y="7694"/>
                </a:cubicBezTo>
                <a:lnTo>
                  <a:pt x="11211" y="7694"/>
                </a:lnTo>
                <a:cubicBezTo>
                  <a:pt x="11982" y="7694"/>
                  <a:pt x="12607" y="7071"/>
                  <a:pt x="12607" y="6304"/>
                </a:cubicBezTo>
                <a:lnTo>
                  <a:pt x="12607" y="6245"/>
                </a:lnTo>
                <a:cubicBezTo>
                  <a:pt x="12607" y="5477"/>
                  <a:pt x="11982" y="4855"/>
                  <a:pt x="11212" y="4855"/>
                </a:cubicBezTo>
                <a:close/>
                <a:moveTo>
                  <a:pt x="6337" y="8498"/>
                </a:moveTo>
                <a:cubicBezTo>
                  <a:pt x="5130" y="8498"/>
                  <a:pt x="4152" y="7524"/>
                  <a:pt x="4152" y="6323"/>
                </a:cubicBezTo>
                <a:cubicBezTo>
                  <a:pt x="4152" y="5120"/>
                  <a:pt x="5130" y="4146"/>
                  <a:pt x="6337" y="4146"/>
                </a:cubicBezTo>
                <a:cubicBezTo>
                  <a:pt x="7544" y="4146"/>
                  <a:pt x="8521" y="5120"/>
                  <a:pt x="8521" y="6323"/>
                </a:cubicBezTo>
                <a:cubicBezTo>
                  <a:pt x="8521" y="7524"/>
                  <a:pt x="7544" y="8498"/>
                  <a:pt x="6337" y="8498"/>
                </a:cubicBezTo>
                <a:close/>
                <a:moveTo>
                  <a:pt x="6337" y="8498"/>
                </a:moveTo>
                <a:close/>
              </a:path>
            </a:pathLst>
          </a:custGeom>
          <a:solidFill>
            <a:schemeClr val="accent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endParaRPr lang="zh-CN" altLang="en-US" dirty="0">
              <a:cs typeface="+mn-ea"/>
              <a:sym typeface="+mn-lt"/>
            </a:endParaRPr>
          </a:p>
        </p:txBody>
      </p:sp>
      <p:sp>
        <p:nvSpPr>
          <p:cNvPr id="99" name="矩形 98">
            <a:extLst>
              <a:ext uri="{FF2B5EF4-FFF2-40B4-BE49-F238E27FC236}">
                <a16:creationId xmlns:a16="http://schemas.microsoft.com/office/drawing/2014/main" id="{B03898F2-8684-4AAE-8EDF-0C6048E0C66D}"/>
              </a:ext>
            </a:extLst>
          </p:cNvPr>
          <p:cNvSpPr/>
          <p:nvPr/>
        </p:nvSpPr>
        <p:spPr>
          <a:xfrm>
            <a:off x="969400" y="3899474"/>
            <a:ext cx="2120826" cy="1465401"/>
          </a:xfrm>
          <a:prstGeom prst="rect">
            <a:avLst/>
          </a:prstGeom>
        </p:spPr>
        <p:txBody>
          <a:bodyPr wrap="square">
            <a:spAutoFit/>
          </a:bodyPr>
          <a:lstStyle/>
          <a:p>
            <a:pPr algn="ctr" hangingPunct="0">
              <a:lnSpc>
                <a:spcPct val="130000"/>
              </a:lnSpc>
            </a:pPr>
            <a:r>
              <a:rPr lang="zh-CN" altLang="en-US" sz="1400" dirty="0">
                <a:solidFill>
                  <a:schemeClr val="tx1">
                    <a:lumMod val="65000"/>
                    <a:lumOff val="35000"/>
                  </a:schemeClr>
                </a:solidFill>
                <a:cs typeface="+mn-ea"/>
                <a:sym typeface="+mn-lt"/>
              </a:rPr>
              <a:t>天津师范大学是天津市属重点院校，始建于</a:t>
            </a:r>
            <a:r>
              <a:rPr lang="en-US" altLang="zh-CN" sz="1400" dirty="0">
                <a:solidFill>
                  <a:schemeClr val="tx1">
                    <a:lumMod val="65000"/>
                    <a:lumOff val="35000"/>
                  </a:schemeClr>
                </a:solidFill>
                <a:cs typeface="+mn-ea"/>
                <a:sym typeface="+mn-lt"/>
              </a:rPr>
              <a:t>1958</a:t>
            </a:r>
            <a:r>
              <a:rPr lang="zh-CN" altLang="en-US" sz="1400" dirty="0">
                <a:solidFill>
                  <a:schemeClr val="tx1">
                    <a:lumMod val="65000"/>
                    <a:lumOff val="35000"/>
                  </a:schemeClr>
                </a:solidFill>
                <a:cs typeface="+mn-ea"/>
                <a:sym typeface="+mn-lt"/>
              </a:rPr>
              <a:t>年，原名天津师范学院，</a:t>
            </a:r>
            <a:r>
              <a:rPr lang="en-US" altLang="zh-CN" sz="1400" dirty="0">
                <a:solidFill>
                  <a:schemeClr val="tx1">
                    <a:lumMod val="65000"/>
                    <a:lumOff val="35000"/>
                  </a:schemeClr>
                </a:solidFill>
                <a:cs typeface="+mn-ea"/>
                <a:sym typeface="+mn-lt"/>
              </a:rPr>
              <a:t>1982</a:t>
            </a:r>
            <a:r>
              <a:rPr lang="zh-CN" altLang="en-US" sz="1400" dirty="0">
                <a:solidFill>
                  <a:schemeClr val="tx1">
                    <a:lumMod val="65000"/>
                    <a:lumOff val="35000"/>
                  </a:schemeClr>
                </a:solidFill>
                <a:cs typeface="+mn-ea"/>
                <a:sym typeface="+mn-lt"/>
              </a:rPr>
              <a:t>年更名为天津师范大学。</a:t>
            </a:r>
            <a:endParaRPr lang="en-US" altLang="zh-CN" sz="900" dirty="0">
              <a:solidFill>
                <a:schemeClr val="tx1">
                  <a:lumMod val="65000"/>
                  <a:lumOff val="35000"/>
                </a:schemeClr>
              </a:solidFill>
              <a:cs typeface="+mn-ea"/>
              <a:sym typeface="+mn-lt"/>
            </a:endParaRPr>
          </a:p>
        </p:txBody>
      </p:sp>
      <p:sp>
        <p:nvSpPr>
          <p:cNvPr id="68" name="矩形: 圆角 67">
            <a:extLst>
              <a:ext uri="{FF2B5EF4-FFF2-40B4-BE49-F238E27FC236}">
                <a16:creationId xmlns:a16="http://schemas.microsoft.com/office/drawing/2014/main" id="{5390342C-BB2D-4EEF-9FE8-38613CD0C6B2}"/>
              </a:ext>
            </a:extLst>
          </p:cNvPr>
          <p:cNvSpPr/>
          <p:nvPr/>
        </p:nvSpPr>
        <p:spPr>
          <a:xfrm>
            <a:off x="3462852" y="1645606"/>
            <a:ext cx="2679836" cy="4092840"/>
          </a:xfrm>
          <a:prstGeom prst="roundRect">
            <a:avLst>
              <a:gd name="adj" fmla="val 2584"/>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sp>
        <p:nvSpPr>
          <p:cNvPr id="76" name="矩形: 圆角 75">
            <a:extLst>
              <a:ext uri="{FF2B5EF4-FFF2-40B4-BE49-F238E27FC236}">
                <a16:creationId xmlns:a16="http://schemas.microsoft.com/office/drawing/2014/main" id="{025C85A7-B632-48EA-AFC6-DBE3FA1DB41A}"/>
              </a:ext>
            </a:extLst>
          </p:cNvPr>
          <p:cNvSpPr/>
          <p:nvPr/>
        </p:nvSpPr>
        <p:spPr>
          <a:xfrm>
            <a:off x="4372746" y="3854606"/>
            <a:ext cx="854512" cy="67467"/>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sp>
        <p:nvSpPr>
          <p:cNvPr id="80" name="矩形 79">
            <a:extLst>
              <a:ext uri="{FF2B5EF4-FFF2-40B4-BE49-F238E27FC236}">
                <a16:creationId xmlns:a16="http://schemas.microsoft.com/office/drawing/2014/main" id="{2484DB24-7ABA-463A-8E2C-8B2A3D47AA67}"/>
              </a:ext>
            </a:extLst>
          </p:cNvPr>
          <p:cNvSpPr/>
          <p:nvPr/>
        </p:nvSpPr>
        <p:spPr>
          <a:xfrm>
            <a:off x="3707395" y="3245866"/>
            <a:ext cx="2339102" cy="565604"/>
          </a:xfrm>
          <a:prstGeom prst="rect">
            <a:avLst/>
          </a:prstGeom>
        </p:spPr>
        <p:txBody>
          <a:bodyPr wrap="none">
            <a:spAutoFit/>
          </a:bodyPr>
          <a:lstStyle/>
          <a:p>
            <a:pPr>
              <a:lnSpc>
                <a:spcPct val="120000"/>
              </a:lnSpc>
            </a:pPr>
            <a:r>
              <a:rPr lang="zh-CN" altLang="en-US" sz="2800" b="1" dirty="0">
                <a:solidFill>
                  <a:schemeClr val="accent1"/>
                </a:solidFill>
                <a:cs typeface="+mn-ea"/>
                <a:sym typeface="+mn-lt"/>
              </a:rPr>
              <a:t>在此输入标题</a:t>
            </a:r>
          </a:p>
        </p:txBody>
      </p:sp>
      <p:sp>
        <p:nvSpPr>
          <p:cNvPr id="87" name="椭圆 86">
            <a:extLst>
              <a:ext uri="{FF2B5EF4-FFF2-40B4-BE49-F238E27FC236}">
                <a16:creationId xmlns:a16="http://schemas.microsoft.com/office/drawing/2014/main" id="{E8F2736E-EF25-42E7-9718-9216A238CFE6}"/>
              </a:ext>
            </a:extLst>
          </p:cNvPr>
          <p:cNvSpPr/>
          <p:nvPr/>
        </p:nvSpPr>
        <p:spPr>
          <a:xfrm>
            <a:off x="4228897" y="2016356"/>
            <a:ext cx="1142210" cy="1142208"/>
          </a:xfrm>
          <a:prstGeom prst="ellipse">
            <a:avLst/>
          </a:prstGeom>
          <a:no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sp>
        <p:nvSpPr>
          <p:cNvPr id="39" name="iconfont-10499-5121657">
            <a:extLst>
              <a:ext uri="{FF2B5EF4-FFF2-40B4-BE49-F238E27FC236}">
                <a16:creationId xmlns:a16="http://schemas.microsoft.com/office/drawing/2014/main" id="{12382F14-B5ED-49FF-829D-410CB90CB22B}"/>
              </a:ext>
            </a:extLst>
          </p:cNvPr>
          <p:cNvSpPr>
            <a:spLocks noChangeAspect="1"/>
          </p:cNvSpPr>
          <p:nvPr/>
        </p:nvSpPr>
        <p:spPr bwMode="auto">
          <a:xfrm>
            <a:off x="4552186" y="2208084"/>
            <a:ext cx="491222" cy="735767"/>
          </a:xfrm>
          <a:custGeom>
            <a:avLst/>
            <a:gdLst>
              <a:gd name="connsiteX0" fmla="*/ 177422 w 403775"/>
              <a:gd name="connsiteY0" fmla="*/ 431382 h 604786"/>
              <a:gd name="connsiteX1" fmla="*/ 163070 w 403775"/>
              <a:gd name="connsiteY1" fmla="*/ 526884 h 604786"/>
              <a:gd name="connsiteX2" fmla="*/ 186284 w 403775"/>
              <a:gd name="connsiteY2" fmla="*/ 581608 h 604786"/>
              <a:gd name="connsiteX3" fmla="*/ 187439 w 403775"/>
              <a:gd name="connsiteY3" fmla="*/ 583532 h 604786"/>
              <a:gd name="connsiteX4" fmla="*/ 202369 w 403775"/>
              <a:gd name="connsiteY4" fmla="*/ 592187 h 604786"/>
              <a:gd name="connsiteX5" fmla="*/ 217202 w 403775"/>
              <a:gd name="connsiteY5" fmla="*/ 583435 h 604786"/>
              <a:gd name="connsiteX6" fmla="*/ 218358 w 403775"/>
              <a:gd name="connsiteY6" fmla="*/ 581608 h 604786"/>
              <a:gd name="connsiteX7" fmla="*/ 241572 w 403775"/>
              <a:gd name="connsiteY7" fmla="*/ 526884 h 604786"/>
              <a:gd name="connsiteX8" fmla="*/ 227220 w 403775"/>
              <a:gd name="connsiteY8" fmla="*/ 431382 h 604786"/>
              <a:gd name="connsiteX9" fmla="*/ 57214 w 403775"/>
              <a:gd name="connsiteY9" fmla="*/ 323089 h 604786"/>
              <a:gd name="connsiteX10" fmla="*/ 60778 w 403775"/>
              <a:gd name="connsiteY10" fmla="*/ 335881 h 604786"/>
              <a:gd name="connsiteX11" fmla="*/ 65498 w 403775"/>
              <a:gd name="connsiteY11" fmla="*/ 342036 h 604786"/>
              <a:gd name="connsiteX12" fmla="*/ 122905 w 403775"/>
              <a:gd name="connsiteY12" fmla="*/ 417533 h 604786"/>
              <a:gd name="connsiteX13" fmla="*/ 138316 w 403775"/>
              <a:gd name="connsiteY13" fmla="*/ 425227 h 604786"/>
              <a:gd name="connsiteX14" fmla="*/ 154594 w 403775"/>
              <a:gd name="connsiteY14" fmla="*/ 416379 h 604786"/>
              <a:gd name="connsiteX15" fmla="*/ 162781 w 403775"/>
              <a:gd name="connsiteY15" fmla="*/ 403780 h 604786"/>
              <a:gd name="connsiteX16" fmla="*/ 180408 w 403775"/>
              <a:gd name="connsiteY16" fmla="*/ 419361 h 604786"/>
              <a:gd name="connsiteX17" fmla="*/ 222982 w 403775"/>
              <a:gd name="connsiteY17" fmla="*/ 419361 h 604786"/>
              <a:gd name="connsiteX18" fmla="*/ 240897 w 403775"/>
              <a:gd name="connsiteY18" fmla="*/ 403492 h 604786"/>
              <a:gd name="connsiteX19" fmla="*/ 249181 w 403775"/>
              <a:gd name="connsiteY19" fmla="*/ 416379 h 604786"/>
              <a:gd name="connsiteX20" fmla="*/ 264785 w 403775"/>
              <a:gd name="connsiteY20" fmla="*/ 425227 h 604786"/>
              <a:gd name="connsiteX21" fmla="*/ 280870 w 403775"/>
              <a:gd name="connsiteY21" fmla="*/ 417533 h 604786"/>
              <a:gd name="connsiteX22" fmla="*/ 338277 w 403775"/>
              <a:gd name="connsiteY22" fmla="*/ 342036 h 604786"/>
              <a:gd name="connsiteX23" fmla="*/ 342997 w 403775"/>
              <a:gd name="connsiteY23" fmla="*/ 335881 h 604786"/>
              <a:gd name="connsiteX24" fmla="*/ 346561 w 403775"/>
              <a:gd name="connsiteY24" fmla="*/ 323089 h 604786"/>
              <a:gd name="connsiteX25" fmla="*/ 375168 w 403775"/>
              <a:gd name="connsiteY25" fmla="*/ 331649 h 604786"/>
              <a:gd name="connsiteX26" fmla="*/ 403775 w 403775"/>
              <a:gd name="connsiteY26" fmla="*/ 369927 h 604786"/>
              <a:gd name="connsiteX27" fmla="*/ 403775 w 403775"/>
              <a:gd name="connsiteY27" fmla="*/ 403203 h 604786"/>
              <a:gd name="connsiteX28" fmla="*/ 201888 w 403775"/>
              <a:gd name="connsiteY28" fmla="*/ 604786 h 604786"/>
              <a:gd name="connsiteX29" fmla="*/ 0 w 403775"/>
              <a:gd name="connsiteY29" fmla="*/ 403203 h 604786"/>
              <a:gd name="connsiteX30" fmla="*/ 0 w 403775"/>
              <a:gd name="connsiteY30" fmla="*/ 369927 h 604786"/>
              <a:gd name="connsiteX31" fmla="*/ 28607 w 403775"/>
              <a:gd name="connsiteY31" fmla="*/ 331649 h 604786"/>
              <a:gd name="connsiteX32" fmla="*/ 305520 w 403775"/>
              <a:gd name="connsiteY32" fmla="*/ 300508 h 604786"/>
              <a:gd name="connsiteX33" fmla="*/ 332204 w 403775"/>
              <a:gd name="connsiteY33" fmla="*/ 316378 h 604786"/>
              <a:gd name="connsiteX34" fmla="*/ 336538 w 403775"/>
              <a:gd name="connsiteY34" fmla="*/ 322438 h 604786"/>
              <a:gd name="connsiteX35" fmla="*/ 334804 w 403775"/>
              <a:gd name="connsiteY35" fmla="*/ 329652 h 604786"/>
              <a:gd name="connsiteX36" fmla="*/ 272672 w 403775"/>
              <a:gd name="connsiteY36" fmla="*/ 411406 h 604786"/>
              <a:gd name="connsiteX37" fmla="*/ 265447 w 403775"/>
              <a:gd name="connsiteY37" fmla="*/ 414965 h 604786"/>
              <a:gd name="connsiteX38" fmla="*/ 265158 w 403775"/>
              <a:gd name="connsiteY38" fmla="*/ 414965 h 604786"/>
              <a:gd name="connsiteX39" fmla="*/ 257837 w 403775"/>
              <a:gd name="connsiteY39" fmla="*/ 410829 h 604786"/>
              <a:gd name="connsiteX40" fmla="*/ 224892 w 403775"/>
              <a:gd name="connsiteY40" fmla="*/ 359949 h 604786"/>
              <a:gd name="connsiteX41" fmla="*/ 305520 w 403775"/>
              <a:gd name="connsiteY41" fmla="*/ 300508 h 604786"/>
              <a:gd name="connsiteX42" fmla="*/ 98351 w 403775"/>
              <a:gd name="connsiteY42" fmla="*/ 300508 h 604786"/>
              <a:gd name="connsiteX43" fmla="*/ 178883 w 403775"/>
              <a:gd name="connsiteY43" fmla="*/ 359949 h 604786"/>
              <a:gd name="connsiteX44" fmla="*/ 145938 w 403775"/>
              <a:gd name="connsiteY44" fmla="*/ 410829 h 604786"/>
              <a:gd name="connsiteX45" fmla="*/ 138617 w 403775"/>
              <a:gd name="connsiteY45" fmla="*/ 414965 h 604786"/>
              <a:gd name="connsiteX46" fmla="*/ 138328 w 403775"/>
              <a:gd name="connsiteY46" fmla="*/ 414965 h 604786"/>
              <a:gd name="connsiteX47" fmla="*/ 131103 w 403775"/>
              <a:gd name="connsiteY47" fmla="*/ 411406 h 604786"/>
              <a:gd name="connsiteX48" fmla="*/ 68971 w 403775"/>
              <a:gd name="connsiteY48" fmla="*/ 329652 h 604786"/>
              <a:gd name="connsiteX49" fmla="*/ 67237 w 403775"/>
              <a:gd name="connsiteY49" fmla="*/ 322438 h 604786"/>
              <a:gd name="connsiteX50" fmla="*/ 71571 w 403775"/>
              <a:gd name="connsiteY50" fmla="*/ 316378 h 604786"/>
              <a:gd name="connsiteX51" fmla="*/ 254202 w 403775"/>
              <a:gd name="connsiteY51" fmla="*/ 77404 h 604786"/>
              <a:gd name="connsiteX52" fmla="*/ 87101 w 403775"/>
              <a:gd name="connsiteY52" fmla="*/ 162210 h 604786"/>
              <a:gd name="connsiteX53" fmla="*/ 79973 w 403775"/>
              <a:gd name="connsiteY53" fmla="*/ 164133 h 604786"/>
              <a:gd name="connsiteX54" fmla="*/ 70439 w 403775"/>
              <a:gd name="connsiteY54" fmla="*/ 176729 h 604786"/>
              <a:gd name="connsiteX55" fmla="*/ 72269 w 403775"/>
              <a:gd name="connsiteY55" fmla="*/ 204036 h 604786"/>
              <a:gd name="connsiteX56" fmla="*/ 99428 w 403775"/>
              <a:gd name="connsiteY56" fmla="*/ 230958 h 604786"/>
              <a:gd name="connsiteX57" fmla="*/ 109349 w 403775"/>
              <a:gd name="connsiteY57" fmla="*/ 237112 h 604786"/>
              <a:gd name="connsiteX58" fmla="*/ 201905 w 403775"/>
              <a:gd name="connsiteY58" fmla="*/ 321918 h 604786"/>
              <a:gd name="connsiteX59" fmla="*/ 294557 w 403775"/>
              <a:gd name="connsiteY59" fmla="*/ 237112 h 604786"/>
              <a:gd name="connsiteX60" fmla="*/ 304188 w 403775"/>
              <a:gd name="connsiteY60" fmla="*/ 230958 h 604786"/>
              <a:gd name="connsiteX61" fmla="*/ 331637 w 403775"/>
              <a:gd name="connsiteY61" fmla="*/ 204036 h 604786"/>
              <a:gd name="connsiteX62" fmla="*/ 323836 w 403775"/>
              <a:gd name="connsiteY62" fmla="*/ 164133 h 604786"/>
              <a:gd name="connsiteX63" fmla="*/ 313723 w 403775"/>
              <a:gd name="connsiteY63" fmla="*/ 158941 h 604786"/>
              <a:gd name="connsiteX64" fmla="*/ 254202 w 403775"/>
              <a:gd name="connsiteY64" fmla="*/ 77404 h 604786"/>
              <a:gd name="connsiteX65" fmla="*/ 213655 w 403775"/>
              <a:gd name="connsiteY65" fmla="*/ 867 h 604786"/>
              <a:gd name="connsiteX66" fmla="*/ 261136 w 403775"/>
              <a:gd name="connsiteY66" fmla="*/ 28270 h 604786"/>
              <a:gd name="connsiteX67" fmla="*/ 332407 w 403775"/>
              <a:gd name="connsiteY67" fmla="*/ 145479 h 604786"/>
              <a:gd name="connsiteX68" fmla="*/ 350996 w 403775"/>
              <a:gd name="connsiteY68" fmla="*/ 210766 h 604786"/>
              <a:gd name="connsiteX69" fmla="*/ 310930 w 403775"/>
              <a:gd name="connsiteY69" fmla="*/ 250862 h 604786"/>
              <a:gd name="connsiteX70" fmla="*/ 201905 w 403775"/>
              <a:gd name="connsiteY70" fmla="*/ 342494 h 604786"/>
              <a:gd name="connsiteX71" fmla="*/ 92879 w 403775"/>
              <a:gd name="connsiteY71" fmla="*/ 250766 h 604786"/>
              <a:gd name="connsiteX72" fmla="*/ 52910 w 403775"/>
              <a:gd name="connsiteY72" fmla="*/ 210766 h 604786"/>
              <a:gd name="connsiteX73" fmla="*/ 50598 w 403775"/>
              <a:gd name="connsiteY73" fmla="*/ 171537 h 604786"/>
              <a:gd name="connsiteX74" fmla="*/ 71787 w 403775"/>
              <a:gd name="connsiteY74" fmla="*/ 145287 h 604786"/>
              <a:gd name="connsiteX75" fmla="*/ 71691 w 403775"/>
              <a:gd name="connsiteY75" fmla="*/ 145095 h 604786"/>
              <a:gd name="connsiteX76" fmla="*/ 123988 w 403775"/>
              <a:gd name="connsiteY76" fmla="*/ 25386 h 604786"/>
              <a:gd name="connsiteX77" fmla="*/ 183702 w 403775"/>
              <a:gd name="connsiteY77" fmla="*/ 1540 h 604786"/>
              <a:gd name="connsiteX78" fmla="*/ 213655 w 403775"/>
              <a:gd name="connsiteY78" fmla="*/ 867 h 604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403775" h="604786">
                <a:moveTo>
                  <a:pt x="177422" y="431382"/>
                </a:moveTo>
                <a:lnTo>
                  <a:pt x="163070" y="526884"/>
                </a:lnTo>
                <a:lnTo>
                  <a:pt x="186284" y="581608"/>
                </a:lnTo>
                <a:cubicBezTo>
                  <a:pt x="186573" y="582281"/>
                  <a:pt x="187054" y="582858"/>
                  <a:pt x="187439" y="583532"/>
                </a:cubicBezTo>
                <a:cubicBezTo>
                  <a:pt x="190618" y="588725"/>
                  <a:pt x="196108" y="592187"/>
                  <a:pt x="202369" y="592187"/>
                </a:cubicBezTo>
                <a:cubicBezTo>
                  <a:pt x="208534" y="592187"/>
                  <a:pt x="214120" y="588725"/>
                  <a:pt x="217202" y="583435"/>
                </a:cubicBezTo>
                <a:cubicBezTo>
                  <a:pt x="217588" y="582858"/>
                  <a:pt x="218069" y="582281"/>
                  <a:pt x="218358" y="581608"/>
                </a:cubicBezTo>
                <a:lnTo>
                  <a:pt x="241572" y="526884"/>
                </a:lnTo>
                <a:lnTo>
                  <a:pt x="227220" y="431382"/>
                </a:lnTo>
                <a:close/>
                <a:moveTo>
                  <a:pt x="57214" y="323089"/>
                </a:moveTo>
                <a:cubicBezTo>
                  <a:pt x="56925" y="327609"/>
                  <a:pt x="57985" y="332226"/>
                  <a:pt x="60778" y="335881"/>
                </a:cubicBezTo>
                <a:lnTo>
                  <a:pt x="65498" y="342036"/>
                </a:lnTo>
                <a:lnTo>
                  <a:pt x="122905" y="417533"/>
                </a:lnTo>
                <a:cubicBezTo>
                  <a:pt x="126469" y="422342"/>
                  <a:pt x="132248" y="425227"/>
                  <a:pt x="138316" y="425227"/>
                </a:cubicBezTo>
                <a:cubicBezTo>
                  <a:pt x="145347" y="424939"/>
                  <a:pt x="151127" y="421669"/>
                  <a:pt x="154594" y="416379"/>
                </a:cubicBezTo>
                <a:lnTo>
                  <a:pt x="162781" y="403780"/>
                </a:lnTo>
                <a:lnTo>
                  <a:pt x="180408" y="419361"/>
                </a:lnTo>
                <a:lnTo>
                  <a:pt x="222982" y="419361"/>
                </a:lnTo>
                <a:lnTo>
                  <a:pt x="240897" y="403492"/>
                </a:lnTo>
                <a:lnTo>
                  <a:pt x="249181" y="416379"/>
                </a:lnTo>
                <a:cubicBezTo>
                  <a:pt x="252648" y="421669"/>
                  <a:pt x="258428" y="424939"/>
                  <a:pt x="264785" y="425227"/>
                </a:cubicBezTo>
                <a:cubicBezTo>
                  <a:pt x="271527" y="425227"/>
                  <a:pt x="277306" y="422342"/>
                  <a:pt x="280870" y="417533"/>
                </a:cubicBezTo>
                <a:lnTo>
                  <a:pt x="338277" y="342036"/>
                </a:lnTo>
                <a:lnTo>
                  <a:pt x="342997" y="335881"/>
                </a:lnTo>
                <a:cubicBezTo>
                  <a:pt x="345790" y="332226"/>
                  <a:pt x="346850" y="327609"/>
                  <a:pt x="346561" y="323089"/>
                </a:cubicBezTo>
                <a:lnTo>
                  <a:pt x="375168" y="331649"/>
                </a:lnTo>
                <a:cubicBezTo>
                  <a:pt x="392217" y="336650"/>
                  <a:pt x="403775" y="352230"/>
                  <a:pt x="403775" y="369927"/>
                </a:cubicBezTo>
                <a:lnTo>
                  <a:pt x="403775" y="403203"/>
                </a:lnTo>
                <a:cubicBezTo>
                  <a:pt x="403775" y="514478"/>
                  <a:pt x="313426" y="604786"/>
                  <a:pt x="201888" y="604786"/>
                </a:cubicBezTo>
                <a:cubicBezTo>
                  <a:pt x="90445" y="604786"/>
                  <a:pt x="0" y="514478"/>
                  <a:pt x="0" y="403203"/>
                </a:cubicBezTo>
                <a:lnTo>
                  <a:pt x="0" y="369927"/>
                </a:lnTo>
                <a:cubicBezTo>
                  <a:pt x="0" y="352230"/>
                  <a:pt x="11655" y="336650"/>
                  <a:pt x="28607" y="331649"/>
                </a:cubicBezTo>
                <a:close/>
                <a:moveTo>
                  <a:pt x="305520" y="300508"/>
                </a:moveTo>
                <a:lnTo>
                  <a:pt x="332204" y="316378"/>
                </a:lnTo>
                <a:cubicBezTo>
                  <a:pt x="334419" y="317725"/>
                  <a:pt x="336057" y="319937"/>
                  <a:pt x="336538" y="322438"/>
                </a:cubicBezTo>
                <a:cubicBezTo>
                  <a:pt x="337020" y="325035"/>
                  <a:pt x="336442" y="327632"/>
                  <a:pt x="334804" y="329652"/>
                </a:cubicBezTo>
                <a:lnTo>
                  <a:pt x="272672" y="411406"/>
                </a:lnTo>
                <a:cubicBezTo>
                  <a:pt x="270938" y="413619"/>
                  <a:pt x="268337" y="414965"/>
                  <a:pt x="265447" y="414965"/>
                </a:cubicBezTo>
                <a:cubicBezTo>
                  <a:pt x="265351" y="414965"/>
                  <a:pt x="265254" y="414965"/>
                  <a:pt x="265158" y="414965"/>
                </a:cubicBezTo>
                <a:cubicBezTo>
                  <a:pt x="262172" y="414869"/>
                  <a:pt x="259474" y="413330"/>
                  <a:pt x="257837" y="410829"/>
                </a:cubicBezTo>
                <a:lnTo>
                  <a:pt x="224892" y="359949"/>
                </a:lnTo>
                <a:cubicBezTo>
                  <a:pt x="254754" y="352928"/>
                  <a:pt x="282690" y="332152"/>
                  <a:pt x="305520" y="300508"/>
                </a:cubicBezTo>
                <a:close/>
                <a:moveTo>
                  <a:pt x="98351" y="300508"/>
                </a:moveTo>
                <a:cubicBezTo>
                  <a:pt x="121181" y="332152"/>
                  <a:pt x="149021" y="352831"/>
                  <a:pt x="178883" y="359949"/>
                </a:cubicBezTo>
                <a:lnTo>
                  <a:pt x="145938" y="410829"/>
                </a:lnTo>
                <a:cubicBezTo>
                  <a:pt x="144301" y="413330"/>
                  <a:pt x="141603" y="414869"/>
                  <a:pt x="138617" y="414965"/>
                </a:cubicBezTo>
                <a:cubicBezTo>
                  <a:pt x="138521" y="414965"/>
                  <a:pt x="138424" y="414965"/>
                  <a:pt x="138328" y="414965"/>
                </a:cubicBezTo>
                <a:cubicBezTo>
                  <a:pt x="135535" y="414965"/>
                  <a:pt x="132837" y="413619"/>
                  <a:pt x="131103" y="411406"/>
                </a:cubicBezTo>
                <a:lnTo>
                  <a:pt x="68971" y="329652"/>
                </a:lnTo>
                <a:cubicBezTo>
                  <a:pt x="67333" y="327632"/>
                  <a:pt x="66755" y="325035"/>
                  <a:pt x="67237" y="322438"/>
                </a:cubicBezTo>
                <a:cubicBezTo>
                  <a:pt x="67718" y="319937"/>
                  <a:pt x="69356" y="317725"/>
                  <a:pt x="71571" y="316378"/>
                </a:cubicBezTo>
                <a:close/>
                <a:moveTo>
                  <a:pt x="254202" y="77404"/>
                </a:moveTo>
                <a:cubicBezTo>
                  <a:pt x="240911" y="132307"/>
                  <a:pt x="132849" y="151922"/>
                  <a:pt x="87101" y="162210"/>
                </a:cubicBezTo>
                <a:cubicBezTo>
                  <a:pt x="85367" y="162691"/>
                  <a:pt x="80648" y="163941"/>
                  <a:pt x="79973" y="164133"/>
                </a:cubicBezTo>
                <a:cubicBezTo>
                  <a:pt x="74002" y="166248"/>
                  <a:pt x="71402" y="172883"/>
                  <a:pt x="70439" y="176729"/>
                </a:cubicBezTo>
                <a:cubicBezTo>
                  <a:pt x="68320" y="184709"/>
                  <a:pt x="68994" y="194613"/>
                  <a:pt x="72269" y="204036"/>
                </a:cubicBezTo>
                <a:cubicBezTo>
                  <a:pt x="78432" y="221535"/>
                  <a:pt x="90857" y="230958"/>
                  <a:pt x="99428" y="230958"/>
                </a:cubicBezTo>
                <a:cubicBezTo>
                  <a:pt x="103570" y="230958"/>
                  <a:pt x="107711" y="233362"/>
                  <a:pt x="109349" y="237112"/>
                </a:cubicBezTo>
                <a:cubicBezTo>
                  <a:pt x="127166" y="278169"/>
                  <a:pt x="160972" y="321918"/>
                  <a:pt x="201905" y="321918"/>
                </a:cubicBezTo>
                <a:cubicBezTo>
                  <a:pt x="242933" y="321918"/>
                  <a:pt x="276643" y="278169"/>
                  <a:pt x="294557" y="237112"/>
                </a:cubicBezTo>
                <a:cubicBezTo>
                  <a:pt x="296194" y="233362"/>
                  <a:pt x="299950" y="230958"/>
                  <a:pt x="304188" y="230958"/>
                </a:cubicBezTo>
                <a:cubicBezTo>
                  <a:pt x="313049" y="230958"/>
                  <a:pt x="325473" y="221535"/>
                  <a:pt x="331637" y="204036"/>
                </a:cubicBezTo>
                <a:cubicBezTo>
                  <a:pt x="338379" y="184421"/>
                  <a:pt x="332985" y="167306"/>
                  <a:pt x="323836" y="164133"/>
                </a:cubicBezTo>
                <a:cubicBezTo>
                  <a:pt x="323258" y="163941"/>
                  <a:pt x="319116" y="162306"/>
                  <a:pt x="313723" y="158941"/>
                </a:cubicBezTo>
                <a:cubicBezTo>
                  <a:pt x="266530" y="129230"/>
                  <a:pt x="254202" y="77404"/>
                  <a:pt x="254202" y="77404"/>
                </a:cubicBezTo>
                <a:close/>
                <a:moveTo>
                  <a:pt x="213655" y="867"/>
                </a:moveTo>
                <a:cubicBezTo>
                  <a:pt x="246786" y="5579"/>
                  <a:pt x="261136" y="28270"/>
                  <a:pt x="261136" y="28270"/>
                </a:cubicBezTo>
                <a:cubicBezTo>
                  <a:pt x="338282" y="50482"/>
                  <a:pt x="336934" y="112788"/>
                  <a:pt x="332407" y="145479"/>
                </a:cubicBezTo>
                <a:cubicBezTo>
                  <a:pt x="352729" y="153941"/>
                  <a:pt x="361012" y="182113"/>
                  <a:pt x="350996" y="210766"/>
                </a:cubicBezTo>
                <a:cubicBezTo>
                  <a:pt x="343580" y="232016"/>
                  <a:pt x="327688" y="247593"/>
                  <a:pt x="310930" y="250862"/>
                </a:cubicBezTo>
                <a:cubicBezTo>
                  <a:pt x="289741" y="296149"/>
                  <a:pt x="250927" y="342494"/>
                  <a:pt x="201905" y="342494"/>
                </a:cubicBezTo>
                <a:cubicBezTo>
                  <a:pt x="152978" y="342494"/>
                  <a:pt x="114068" y="296053"/>
                  <a:pt x="92879" y="250766"/>
                </a:cubicBezTo>
                <a:cubicBezTo>
                  <a:pt x="75832" y="247304"/>
                  <a:pt x="60230" y="231824"/>
                  <a:pt x="52910" y="210766"/>
                </a:cubicBezTo>
                <a:cubicBezTo>
                  <a:pt x="48190" y="197401"/>
                  <a:pt x="47420" y="183459"/>
                  <a:pt x="50598" y="171537"/>
                </a:cubicBezTo>
                <a:cubicBezTo>
                  <a:pt x="53873" y="158941"/>
                  <a:pt x="61578" y="149422"/>
                  <a:pt x="71787" y="145287"/>
                </a:cubicBezTo>
                <a:cubicBezTo>
                  <a:pt x="71787" y="145191"/>
                  <a:pt x="71691" y="145191"/>
                  <a:pt x="71691" y="145095"/>
                </a:cubicBezTo>
                <a:cubicBezTo>
                  <a:pt x="63986" y="115961"/>
                  <a:pt x="67934" y="58943"/>
                  <a:pt x="123988" y="25386"/>
                </a:cubicBezTo>
                <a:cubicBezTo>
                  <a:pt x="147199" y="11444"/>
                  <a:pt x="166943" y="4425"/>
                  <a:pt x="183702" y="1540"/>
                </a:cubicBezTo>
                <a:cubicBezTo>
                  <a:pt x="195066" y="-383"/>
                  <a:pt x="204986" y="-383"/>
                  <a:pt x="213655" y="867"/>
                </a:cubicBezTo>
                <a:close/>
              </a:path>
            </a:pathLst>
          </a:custGeom>
          <a:solidFill>
            <a:schemeClr val="accent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endParaRPr lang="zh-CN" altLang="en-US" dirty="0">
              <a:cs typeface="+mn-ea"/>
              <a:sym typeface="+mn-lt"/>
            </a:endParaRPr>
          </a:p>
        </p:txBody>
      </p:sp>
      <p:sp>
        <p:nvSpPr>
          <p:cNvPr id="69" name="矩形: 圆角 68">
            <a:extLst>
              <a:ext uri="{FF2B5EF4-FFF2-40B4-BE49-F238E27FC236}">
                <a16:creationId xmlns:a16="http://schemas.microsoft.com/office/drawing/2014/main" id="{019E478F-C4F4-4E61-91E8-D5964DBE0C9D}"/>
              </a:ext>
            </a:extLst>
          </p:cNvPr>
          <p:cNvSpPr/>
          <p:nvPr/>
        </p:nvSpPr>
        <p:spPr>
          <a:xfrm>
            <a:off x="6347746" y="2010138"/>
            <a:ext cx="2399704" cy="3363776"/>
          </a:xfrm>
          <a:prstGeom prst="roundRect">
            <a:avLst>
              <a:gd name="adj" fmla="val 2584"/>
            </a:avLst>
          </a:prstGeom>
          <a:solidFill>
            <a:schemeClr val="bg1"/>
          </a:solidFill>
          <a:ln>
            <a:noFill/>
          </a:ln>
          <a:effectLst>
            <a:outerShdw blurRad="8509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sp>
        <p:nvSpPr>
          <p:cNvPr id="78" name="矩形: 圆角 77">
            <a:extLst>
              <a:ext uri="{FF2B5EF4-FFF2-40B4-BE49-F238E27FC236}">
                <a16:creationId xmlns:a16="http://schemas.microsoft.com/office/drawing/2014/main" id="{C27DDFB5-033E-462B-9426-472A414B515D}"/>
              </a:ext>
            </a:extLst>
          </p:cNvPr>
          <p:cNvSpPr/>
          <p:nvPr/>
        </p:nvSpPr>
        <p:spPr>
          <a:xfrm>
            <a:off x="7258068" y="3872229"/>
            <a:ext cx="579060" cy="4571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sp>
        <p:nvSpPr>
          <p:cNvPr id="81" name="矩形 80">
            <a:extLst>
              <a:ext uri="{FF2B5EF4-FFF2-40B4-BE49-F238E27FC236}">
                <a16:creationId xmlns:a16="http://schemas.microsoft.com/office/drawing/2014/main" id="{96F5810E-29E1-49E1-9D0D-C5BD83608237}"/>
              </a:ext>
            </a:extLst>
          </p:cNvPr>
          <p:cNvSpPr/>
          <p:nvPr/>
        </p:nvSpPr>
        <p:spPr>
          <a:xfrm>
            <a:off x="6685824" y="3347241"/>
            <a:ext cx="1723549" cy="430374"/>
          </a:xfrm>
          <a:prstGeom prst="rect">
            <a:avLst/>
          </a:prstGeom>
        </p:spPr>
        <p:txBody>
          <a:bodyPr wrap="none">
            <a:spAutoFit/>
          </a:bodyPr>
          <a:lstStyle/>
          <a:p>
            <a:pPr>
              <a:lnSpc>
                <a:spcPct val="120000"/>
              </a:lnSpc>
            </a:pPr>
            <a:r>
              <a:rPr lang="zh-CN" altLang="en-US" sz="2000" b="1" dirty="0">
                <a:solidFill>
                  <a:schemeClr val="accent1"/>
                </a:solidFill>
                <a:cs typeface="+mn-ea"/>
                <a:sym typeface="+mn-lt"/>
              </a:rPr>
              <a:t>在此输入标题</a:t>
            </a:r>
          </a:p>
        </p:txBody>
      </p:sp>
      <p:sp>
        <p:nvSpPr>
          <p:cNvPr id="42" name="notepad_117869">
            <a:extLst>
              <a:ext uri="{FF2B5EF4-FFF2-40B4-BE49-F238E27FC236}">
                <a16:creationId xmlns:a16="http://schemas.microsoft.com/office/drawing/2014/main" id="{90B46F8B-EC83-415B-A1F2-53320546110F}"/>
              </a:ext>
            </a:extLst>
          </p:cNvPr>
          <p:cNvSpPr>
            <a:spLocks noChangeAspect="1"/>
          </p:cNvSpPr>
          <p:nvPr/>
        </p:nvSpPr>
        <p:spPr bwMode="auto">
          <a:xfrm>
            <a:off x="7344256" y="2424238"/>
            <a:ext cx="451749" cy="452710"/>
          </a:xfrm>
          <a:custGeom>
            <a:avLst/>
            <a:gdLst>
              <a:gd name="T0" fmla="*/ 12123 w 12728"/>
              <a:gd name="T1" fmla="*/ 2794 h 12755"/>
              <a:gd name="T2" fmla="*/ 11574 w 12728"/>
              <a:gd name="T3" fmla="*/ 3342 h 12755"/>
              <a:gd name="T4" fmla="*/ 9386 w 12728"/>
              <a:gd name="T5" fmla="*/ 1151 h 12755"/>
              <a:gd name="T6" fmla="*/ 9932 w 12728"/>
              <a:gd name="T7" fmla="*/ 605 h 12755"/>
              <a:gd name="T8" fmla="*/ 12123 w 12728"/>
              <a:gd name="T9" fmla="*/ 605 h 12755"/>
              <a:gd name="T10" fmla="*/ 12123 w 12728"/>
              <a:gd name="T11" fmla="*/ 2794 h 12755"/>
              <a:gd name="T12" fmla="*/ 10479 w 12728"/>
              <a:gd name="T13" fmla="*/ 4436 h 12755"/>
              <a:gd name="T14" fmla="*/ 7742 w 12728"/>
              <a:gd name="T15" fmla="*/ 7169 h 12755"/>
              <a:gd name="T16" fmla="*/ 3926 w 12728"/>
              <a:gd name="T17" fmla="*/ 8827 h 12755"/>
              <a:gd name="T18" fmla="*/ 5551 w 12728"/>
              <a:gd name="T19" fmla="*/ 4980 h 12755"/>
              <a:gd name="T20" fmla="*/ 8290 w 12728"/>
              <a:gd name="T21" fmla="*/ 2245 h 12755"/>
              <a:gd name="T22" fmla="*/ 10479 w 12728"/>
              <a:gd name="T23" fmla="*/ 4436 h 12755"/>
              <a:gd name="T24" fmla="*/ 4711 w 12728"/>
              <a:gd name="T25" fmla="*/ 1735 h 12755"/>
              <a:gd name="T26" fmla="*/ 2356 w 12728"/>
              <a:gd name="T27" fmla="*/ 1735 h 12755"/>
              <a:gd name="T28" fmla="*/ 1570 w 12728"/>
              <a:gd name="T29" fmla="*/ 2522 h 12755"/>
              <a:gd name="T30" fmla="*/ 1570 w 12728"/>
              <a:gd name="T31" fmla="*/ 10392 h 12755"/>
              <a:gd name="T32" fmla="*/ 2356 w 12728"/>
              <a:gd name="T33" fmla="*/ 11179 h 12755"/>
              <a:gd name="T34" fmla="*/ 10210 w 12728"/>
              <a:gd name="T35" fmla="*/ 11179 h 12755"/>
              <a:gd name="T36" fmla="*/ 10995 w 12728"/>
              <a:gd name="T37" fmla="*/ 10392 h 12755"/>
              <a:gd name="T38" fmla="*/ 10995 w 12728"/>
              <a:gd name="T39" fmla="*/ 7245 h 12755"/>
              <a:gd name="T40" fmla="*/ 11780 w 12728"/>
              <a:gd name="T41" fmla="*/ 6458 h 12755"/>
              <a:gd name="T42" fmla="*/ 12565 w 12728"/>
              <a:gd name="T43" fmla="*/ 7245 h 12755"/>
              <a:gd name="T44" fmla="*/ 12565 w 12728"/>
              <a:gd name="T45" fmla="*/ 11181 h 12755"/>
              <a:gd name="T46" fmla="*/ 10995 w 12728"/>
              <a:gd name="T47" fmla="*/ 12755 h 12755"/>
              <a:gd name="T48" fmla="*/ 1570 w 12728"/>
              <a:gd name="T49" fmla="*/ 12755 h 12755"/>
              <a:gd name="T50" fmla="*/ 0 w 12728"/>
              <a:gd name="T51" fmla="*/ 11181 h 12755"/>
              <a:gd name="T52" fmla="*/ 0 w 12728"/>
              <a:gd name="T53" fmla="*/ 1735 h 12755"/>
              <a:gd name="T54" fmla="*/ 1570 w 12728"/>
              <a:gd name="T55" fmla="*/ 161 h 12755"/>
              <a:gd name="T56" fmla="*/ 4711 w 12728"/>
              <a:gd name="T57" fmla="*/ 161 h 12755"/>
              <a:gd name="T58" fmla="*/ 5496 w 12728"/>
              <a:gd name="T59" fmla="*/ 948 h 12755"/>
              <a:gd name="T60" fmla="*/ 4711 w 12728"/>
              <a:gd name="T61" fmla="*/ 1735 h 12755"/>
              <a:gd name="T62" fmla="*/ 4711 w 12728"/>
              <a:gd name="T63" fmla="*/ 1735 h 12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28" h="12755">
                <a:moveTo>
                  <a:pt x="12123" y="2794"/>
                </a:moveTo>
                <a:lnTo>
                  <a:pt x="11574" y="3342"/>
                </a:lnTo>
                <a:lnTo>
                  <a:pt x="9386" y="1151"/>
                </a:lnTo>
                <a:lnTo>
                  <a:pt x="9932" y="605"/>
                </a:lnTo>
                <a:cubicBezTo>
                  <a:pt x="10537" y="0"/>
                  <a:pt x="11518" y="0"/>
                  <a:pt x="12123" y="605"/>
                </a:cubicBezTo>
                <a:cubicBezTo>
                  <a:pt x="12728" y="1208"/>
                  <a:pt x="12728" y="2189"/>
                  <a:pt x="12123" y="2794"/>
                </a:cubicBezTo>
                <a:close/>
                <a:moveTo>
                  <a:pt x="10479" y="4436"/>
                </a:moveTo>
                <a:lnTo>
                  <a:pt x="7742" y="7169"/>
                </a:lnTo>
                <a:lnTo>
                  <a:pt x="3926" y="8827"/>
                </a:lnTo>
                <a:lnTo>
                  <a:pt x="5551" y="4980"/>
                </a:lnTo>
                <a:lnTo>
                  <a:pt x="8290" y="2245"/>
                </a:lnTo>
                <a:lnTo>
                  <a:pt x="10479" y="4436"/>
                </a:lnTo>
                <a:close/>
                <a:moveTo>
                  <a:pt x="4711" y="1735"/>
                </a:moveTo>
                <a:lnTo>
                  <a:pt x="2356" y="1735"/>
                </a:lnTo>
                <a:cubicBezTo>
                  <a:pt x="1921" y="1735"/>
                  <a:pt x="1570" y="2088"/>
                  <a:pt x="1570" y="2522"/>
                </a:cubicBezTo>
                <a:lnTo>
                  <a:pt x="1570" y="10392"/>
                </a:lnTo>
                <a:cubicBezTo>
                  <a:pt x="1570" y="10826"/>
                  <a:pt x="1921" y="11179"/>
                  <a:pt x="2356" y="11179"/>
                </a:cubicBezTo>
                <a:lnTo>
                  <a:pt x="10210" y="11179"/>
                </a:lnTo>
                <a:cubicBezTo>
                  <a:pt x="10644" y="11179"/>
                  <a:pt x="10995" y="10826"/>
                  <a:pt x="10995" y="10392"/>
                </a:cubicBezTo>
                <a:lnTo>
                  <a:pt x="10995" y="7245"/>
                </a:lnTo>
                <a:cubicBezTo>
                  <a:pt x="10995" y="6811"/>
                  <a:pt x="11346" y="6458"/>
                  <a:pt x="11780" y="6458"/>
                </a:cubicBezTo>
                <a:cubicBezTo>
                  <a:pt x="12214" y="6458"/>
                  <a:pt x="12565" y="6811"/>
                  <a:pt x="12565" y="7245"/>
                </a:cubicBezTo>
                <a:lnTo>
                  <a:pt x="12565" y="11181"/>
                </a:lnTo>
                <a:cubicBezTo>
                  <a:pt x="12565" y="12049"/>
                  <a:pt x="11861" y="12755"/>
                  <a:pt x="10995" y="12755"/>
                </a:cubicBezTo>
                <a:lnTo>
                  <a:pt x="1570" y="12755"/>
                </a:lnTo>
                <a:cubicBezTo>
                  <a:pt x="704" y="12755"/>
                  <a:pt x="0" y="12051"/>
                  <a:pt x="0" y="11181"/>
                </a:cubicBezTo>
                <a:lnTo>
                  <a:pt x="0" y="1735"/>
                </a:lnTo>
                <a:cubicBezTo>
                  <a:pt x="0" y="866"/>
                  <a:pt x="704" y="161"/>
                  <a:pt x="1570" y="161"/>
                </a:cubicBezTo>
                <a:lnTo>
                  <a:pt x="4711" y="161"/>
                </a:lnTo>
                <a:cubicBezTo>
                  <a:pt x="5145" y="161"/>
                  <a:pt x="5496" y="514"/>
                  <a:pt x="5496" y="948"/>
                </a:cubicBezTo>
                <a:cubicBezTo>
                  <a:pt x="5496" y="1384"/>
                  <a:pt x="5145" y="1735"/>
                  <a:pt x="4711" y="1735"/>
                </a:cubicBezTo>
                <a:close/>
                <a:moveTo>
                  <a:pt x="4711" y="1735"/>
                </a:moveTo>
                <a:close/>
              </a:path>
            </a:pathLst>
          </a:custGeom>
          <a:solidFill>
            <a:schemeClr val="accent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endParaRPr lang="zh-CN" altLang="en-US" dirty="0">
              <a:cs typeface="+mn-ea"/>
              <a:sym typeface="+mn-lt"/>
            </a:endParaRPr>
          </a:p>
        </p:txBody>
      </p:sp>
      <p:grpSp>
        <p:nvGrpSpPr>
          <p:cNvPr id="92" name="组合 91">
            <a:extLst>
              <a:ext uri="{FF2B5EF4-FFF2-40B4-BE49-F238E27FC236}">
                <a16:creationId xmlns:a16="http://schemas.microsoft.com/office/drawing/2014/main" id="{12476103-8192-4E1B-8D40-335CE853AC0D}"/>
              </a:ext>
            </a:extLst>
          </p:cNvPr>
          <p:cNvGrpSpPr/>
          <p:nvPr/>
        </p:nvGrpSpPr>
        <p:grpSpPr>
          <a:xfrm>
            <a:off x="7141146" y="2256830"/>
            <a:ext cx="838600" cy="838598"/>
            <a:chOff x="1638640" y="2180630"/>
            <a:chExt cx="838600" cy="838598"/>
          </a:xfrm>
        </p:grpSpPr>
        <p:sp>
          <p:nvSpPr>
            <p:cNvPr id="93" name="椭圆 92">
              <a:extLst>
                <a:ext uri="{FF2B5EF4-FFF2-40B4-BE49-F238E27FC236}">
                  <a16:creationId xmlns:a16="http://schemas.microsoft.com/office/drawing/2014/main" id="{D960566B-DBD5-4C6F-ACEA-CFDD53335AB9}"/>
                </a:ext>
              </a:extLst>
            </p:cNvPr>
            <p:cNvSpPr/>
            <p:nvPr/>
          </p:nvSpPr>
          <p:spPr>
            <a:xfrm>
              <a:off x="1664336" y="2206325"/>
              <a:ext cx="787209" cy="787209"/>
            </a:xfrm>
            <a:prstGeom prst="ellipse">
              <a:avLst/>
            </a:pr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sp>
          <p:nvSpPr>
            <p:cNvPr id="94" name="椭圆 93">
              <a:extLst>
                <a:ext uri="{FF2B5EF4-FFF2-40B4-BE49-F238E27FC236}">
                  <a16:creationId xmlns:a16="http://schemas.microsoft.com/office/drawing/2014/main" id="{AC378011-7C90-491E-A11A-7E065C779FAF}"/>
                </a:ext>
              </a:extLst>
            </p:cNvPr>
            <p:cNvSpPr/>
            <p:nvPr/>
          </p:nvSpPr>
          <p:spPr>
            <a:xfrm>
              <a:off x="1638640" y="2180630"/>
              <a:ext cx="838600" cy="838598"/>
            </a:xfrm>
            <a:prstGeom prst="ellipse">
              <a:avLst/>
            </a:prstGeom>
            <a:no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grpSp>
      <p:sp>
        <p:nvSpPr>
          <p:cNvPr id="70" name="矩形: 圆角 69">
            <a:extLst>
              <a:ext uri="{FF2B5EF4-FFF2-40B4-BE49-F238E27FC236}">
                <a16:creationId xmlns:a16="http://schemas.microsoft.com/office/drawing/2014/main" id="{6B6AFED1-0BD8-4A1D-A2AE-4665BA791B9C}"/>
              </a:ext>
            </a:extLst>
          </p:cNvPr>
          <p:cNvSpPr/>
          <p:nvPr/>
        </p:nvSpPr>
        <p:spPr>
          <a:xfrm>
            <a:off x="8952509" y="2010138"/>
            <a:ext cx="2399704" cy="3363776"/>
          </a:xfrm>
          <a:prstGeom prst="roundRect">
            <a:avLst>
              <a:gd name="adj" fmla="val 2584"/>
            </a:avLst>
          </a:prstGeom>
          <a:solidFill>
            <a:schemeClr val="bg1"/>
          </a:solidFill>
          <a:ln>
            <a:noFill/>
          </a:ln>
          <a:effectLst>
            <a:outerShdw blurRad="8509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sp>
        <p:nvSpPr>
          <p:cNvPr id="77" name="矩形: 圆角 76">
            <a:extLst>
              <a:ext uri="{FF2B5EF4-FFF2-40B4-BE49-F238E27FC236}">
                <a16:creationId xmlns:a16="http://schemas.microsoft.com/office/drawing/2014/main" id="{F9A3CB06-BDAE-4E68-833F-015EB949BC82}"/>
              </a:ext>
            </a:extLst>
          </p:cNvPr>
          <p:cNvSpPr/>
          <p:nvPr/>
        </p:nvSpPr>
        <p:spPr>
          <a:xfrm>
            <a:off x="9865068" y="3872229"/>
            <a:ext cx="579060" cy="45719"/>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sp>
        <p:nvSpPr>
          <p:cNvPr id="82" name="矩形 81">
            <a:extLst>
              <a:ext uri="{FF2B5EF4-FFF2-40B4-BE49-F238E27FC236}">
                <a16:creationId xmlns:a16="http://schemas.microsoft.com/office/drawing/2014/main" id="{DA633A29-C881-4F92-9EFB-E08E7C0198A6}"/>
              </a:ext>
            </a:extLst>
          </p:cNvPr>
          <p:cNvSpPr/>
          <p:nvPr/>
        </p:nvSpPr>
        <p:spPr>
          <a:xfrm>
            <a:off x="9290586" y="3347241"/>
            <a:ext cx="1723549" cy="430374"/>
          </a:xfrm>
          <a:prstGeom prst="rect">
            <a:avLst/>
          </a:prstGeom>
        </p:spPr>
        <p:txBody>
          <a:bodyPr wrap="none">
            <a:spAutoFit/>
          </a:bodyPr>
          <a:lstStyle/>
          <a:p>
            <a:pPr>
              <a:lnSpc>
                <a:spcPct val="120000"/>
              </a:lnSpc>
            </a:pPr>
            <a:r>
              <a:rPr lang="zh-CN" altLang="en-US" sz="2000" b="1" dirty="0">
                <a:solidFill>
                  <a:schemeClr val="accent1"/>
                </a:solidFill>
                <a:cs typeface="+mn-ea"/>
                <a:sym typeface="+mn-lt"/>
              </a:rPr>
              <a:t>在此输入标题</a:t>
            </a:r>
          </a:p>
        </p:txBody>
      </p:sp>
      <p:sp>
        <p:nvSpPr>
          <p:cNvPr id="44" name="iconfont-1086-825146">
            <a:extLst>
              <a:ext uri="{FF2B5EF4-FFF2-40B4-BE49-F238E27FC236}">
                <a16:creationId xmlns:a16="http://schemas.microsoft.com/office/drawing/2014/main" id="{2377AE2D-C71C-4C79-B635-ECB278AB462D}"/>
              </a:ext>
            </a:extLst>
          </p:cNvPr>
          <p:cNvSpPr>
            <a:spLocks noChangeAspect="1"/>
          </p:cNvSpPr>
          <p:nvPr/>
        </p:nvSpPr>
        <p:spPr bwMode="auto">
          <a:xfrm>
            <a:off x="9892824" y="2475031"/>
            <a:ext cx="519072" cy="389225"/>
          </a:xfrm>
          <a:custGeom>
            <a:avLst/>
            <a:gdLst>
              <a:gd name="T0" fmla="*/ 2855 w 10375"/>
              <a:gd name="T1" fmla="*/ 3242 h 7781"/>
              <a:gd name="T2" fmla="*/ 10375 w 10375"/>
              <a:gd name="T3" fmla="*/ 3242 h 7781"/>
              <a:gd name="T4" fmla="*/ 9346 w 10375"/>
              <a:gd name="T5" fmla="*/ 7292 h 7781"/>
              <a:gd name="T6" fmla="*/ 8718 w 10375"/>
              <a:gd name="T7" fmla="*/ 7781 h 7781"/>
              <a:gd name="T8" fmla="*/ 649 w 10375"/>
              <a:gd name="T9" fmla="*/ 7781 h 7781"/>
              <a:gd name="T10" fmla="*/ 0 w 10375"/>
              <a:gd name="T11" fmla="*/ 7132 h 7781"/>
              <a:gd name="T12" fmla="*/ 0 w 10375"/>
              <a:gd name="T13" fmla="*/ 649 h 7781"/>
              <a:gd name="T14" fmla="*/ 649 w 10375"/>
              <a:gd name="T15" fmla="*/ 0 h 7781"/>
              <a:gd name="T16" fmla="*/ 3938 w 10375"/>
              <a:gd name="T17" fmla="*/ 0 h 7781"/>
              <a:gd name="T18" fmla="*/ 5250 w 10375"/>
              <a:gd name="T19" fmla="*/ 1296 h 7781"/>
              <a:gd name="T20" fmla="*/ 8898 w 10375"/>
              <a:gd name="T21" fmla="*/ 1296 h 7781"/>
              <a:gd name="T22" fmla="*/ 9221 w 10375"/>
              <a:gd name="T23" fmla="*/ 1620 h 7781"/>
              <a:gd name="T24" fmla="*/ 9221 w 10375"/>
              <a:gd name="T25" fmla="*/ 2592 h 7781"/>
              <a:gd name="T26" fmla="*/ 2634 w 10375"/>
              <a:gd name="T27" fmla="*/ 2592 h 7781"/>
              <a:gd name="T28" fmla="*/ 1318 w 10375"/>
              <a:gd name="T29" fmla="*/ 4540 h 7781"/>
              <a:gd name="T30" fmla="*/ 1976 w 10375"/>
              <a:gd name="T31" fmla="*/ 4540 h 7781"/>
              <a:gd name="T32" fmla="*/ 2855 w 10375"/>
              <a:gd name="T33" fmla="*/ 3242 h 7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375" h="7781">
                <a:moveTo>
                  <a:pt x="2855" y="3242"/>
                </a:moveTo>
                <a:lnTo>
                  <a:pt x="10375" y="3242"/>
                </a:lnTo>
                <a:lnTo>
                  <a:pt x="9346" y="7292"/>
                </a:lnTo>
                <a:cubicBezTo>
                  <a:pt x="9274" y="7580"/>
                  <a:pt x="9014" y="7781"/>
                  <a:pt x="8718" y="7781"/>
                </a:cubicBezTo>
                <a:lnTo>
                  <a:pt x="649" y="7781"/>
                </a:lnTo>
                <a:cubicBezTo>
                  <a:pt x="291" y="7781"/>
                  <a:pt x="0" y="7491"/>
                  <a:pt x="0" y="7132"/>
                </a:cubicBezTo>
                <a:lnTo>
                  <a:pt x="0" y="649"/>
                </a:lnTo>
                <a:cubicBezTo>
                  <a:pt x="0" y="291"/>
                  <a:pt x="290" y="0"/>
                  <a:pt x="649" y="0"/>
                </a:cubicBezTo>
                <a:lnTo>
                  <a:pt x="3938" y="0"/>
                </a:lnTo>
                <a:lnTo>
                  <a:pt x="5250" y="1296"/>
                </a:lnTo>
                <a:lnTo>
                  <a:pt x="8898" y="1296"/>
                </a:lnTo>
                <a:cubicBezTo>
                  <a:pt x="9076" y="1296"/>
                  <a:pt x="9221" y="1441"/>
                  <a:pt x="9221" y="1620"/>
                </a:cubicBezTo>
                <a:lnTo>
                  <a:pt x="9221" y="2592"/>
                </a:lnTo>
                <a:lnTo>
                  <a:pt x="2634" y="2592"/>
                </a:lnTo>
                <a:lnTo>
                  <a:pt x="1318" y="4540"/>
                </a:lnTo>
                <a:lnTo>
                  <a:pt x="1976" y="4540"/>
                </a:lnTo>
                <a:lnTo>
                  <a:pt x="2855" y="3242"/>
                </a:lnTo>
                <a:close/>
              </a:path>
            </a:pathLst>
          </a:custGeom>
          <a:solidFill>
            <a:schemeClr val="accent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endParaRPr lang="zh-CN" altLang="en-US" dirty="0">
              <a:cs typeface="+mn-ea"/>
              <a:sym typeface="+mn-lt"/>
            </a:endParaRPr>
          </a:p>
        </p:txBody>
      </p:sp>
      <p:grpSp>
        <p:nvGrpSpPr>
          <p:cNvPr id="95" name="组合 94">
            <a:extLst>
              <a:ext uri="{FF2B5EF4-FFF2-40B4-BE49-F238E27FC236}">
                <a16:creationId xmlns:a16="http://schemas.microsoft.com/office/drawing/2014/main" id="{4AEFAF50-711C-4524-A3D7-2A0A771CCFB3}"/>
              </a:ext>
            </a:extLst>
          </p:cNvPr>
          <p:cNvGrpSpPr/>
          <p:nvPr/>
        </p:nvGrpSpPr>
        <p:grpSpPr>
          <a:xfrm>
            <a:off x="9743479" y="2256830"/>
            <a:ext cx="838600" cy="838598"/>
            <a:chOff x="1638640" y="2180630"/>
            <a:chExt cx="838600" cy="838598"/>
          </a:xfrm>
        </p:grpSpPr>
        <p:sp>
          <p:nvSpPr>
            <p:cNvPr id="96" name="椭圆 95">
              <a:extLst>
                <a:ext uri="{FF2B5EF4-FFF2-40B4-BE49-F238E27FC236}">
                  <a16:creationId xmlns:a16="http://schemas.microsoft.com/office/drawing/2014/main" id="{0CB2EB98-6708-42FF-845D-582CC7E0E085}"/>
                </a:ext>
              </a:extLst>
            </p:cNvPr>
            <p:cNvSpPr/>
            <p:nvPr/>
          </p:nvSpPr>
          <p:spPr>
            <a:xfrm>
              <a:off x="1664336" y="2206325"/>
              <a:ext cx="787209" cy="787209"/>
            </a:xfrm>
            <a:prstGeom prst="ellipse">
              <a:avLst/>
            </a:prstGeom>
            <a:no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sp>
          <p:nvSpPr>
            <p:cNvPr id="97" name="椭圆 96">
              <a:extLst>
                <a:ext uri="{FF2B5EF4-FFF2-40B4-BE49-F238E27FC236}">
                  <a16:creationId xmlns:a16="http://schemas.microsoft.com/office/drawing/2014/main" id="{CE165918-FD20-40BD-97D3-210BA1C37861}"/>
                </a:ext>
              </a:extLst>
            </p:cNvPr>
            <p:cNvSpPr/>
            <p:nvPr/>
          </p:nvSpPr>
          <p:spPr>
            <a:xfrm>
              <a:off x="1638640" y="2180630"/>
              <a:ext cx="838600" cy="838598"/>
            </a:xfrm>
            <a:prstGeom prst="ellipse">
              <a:avLst/>
            </a:prstGeom>
            <a:noFill/>
            <a:ln>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cs typeface="+mn-ea"/>
                <a:sym typeface="+mn-lt"/>
              </a:endParaRPr>
            </a:p>
          </p:txBody>
        </p:sp>
      </p:grpSp>
      <p:sp>
        <p:nvSpPr>
          <p:cNvPr id="50" name="文本框 49">
            <a:extLst>
              <a:ext uri="{FF2B5EF4-FFF2-40B4-BE49-F238E27FC236}">
                <a16:creationId xmlns:a16="http://schemas.microsoft.com/office/drawing/2014/main" id="{24B7967D-4FD2-4BC8-B4D4-EB7A2F9417FC}"/>
              </a:ext>
            </a:extLst>
          </p:cNvPr>
          <p:cNvSpPr txBox="1"/>
          <p:nvPr/>
        </p:nvSpPr>
        <p:spPr>
          <a:xfrm>
            <a:off x="4573606" y="870652"/>
            <a:ext cx="3044789" cy="523220"/>
          </a:xfrm>
          <a:prstGeom prst="rect">
            <a:avLst/>
          </a:prstGeom>
          <a:noFill/>
        </p:spPr>
        <p:txBody>
          <a:bodyPr wrap="square" rtlCol="0">
            <a:spAutoFit/>
          </a:bodyPr>
          <a:lstStyle/>
          <a:p>
            <a:pPr defTabSz="914377">
              <a:defRPr/>
            </a:pPr>
            <a:r>
              <a:rPr lang="zh-CN" altLang="en-US" sz="2800" b="1" dirty="0">
                <a:solidFill>
                  <a:schemeClr val="accent1"/>
                </a:solidFill>
                <a:cs typeface="+mn-ea"/>
                <a:sym typeface="+mn-lt"/>
              </a:rPr>
              <a:t>在此输入您的标题</a:t>
            </a:r>
          </a:p>
        </p:txBody>
      </p:sp>
      <p:sp>
        <p:nvSpPr>
          <p:cNvPr id="11" name="文本占位符 10">
            <a:extLst>
              <a:ext uri="{FF2B5EF4-FFF2-40B4-BE49-F238E27FC236}">
                <a16:creationId xmlns:a16="http://schemas.microsoft.com/office/drawing/2014/main" id="{C88731AC-8D84-4A6D-87F8-582E39BC68E3}"/>
              </a:ext>
            </a:extLst>
          </p:cNvPr>
          <p:cNvSpPr>
            <a:spLocks noGrp="1"/>
          </p:cNvSpPr>
          <p:nvPr>
            <p:ph type="body" sz="quarter" idx="11"/>
          </p:nvPr>
        </p:nvSpPr>
        <p:spPr/>
        <p:txBody>
          <a:bodyPr/>
          <a:lstStyle/>
          <a:p>
            <a:r>
              <a:rPr lang="zh-CN" altLang="en-US" dirty="0">
                <a:latin typeface="+mn-lt"/>
                <a:ea typeface="+mn-ea"/>
                <a:cs typeface="+mn-ea"/>
                <a:sym typeface="+mn-lt"/>
              </a:rPr>
              <a:t>四段内容页</a:t>
            </a:r>
          </a:p>
        </p:txBody>
      </p:sp>
      <p:sp>
        <p:nvSpPr>
          <p:cNvPr id="13" name="文本占位符 12">
            <a:extLst>
              <a:ext uri="{FF2B5EF4-FFF2-40B4-BE49-F238E27FC236}">
                <a16:creationId xmlns:a16="http://schemas.microsoft.com/office/drawing/2014/main" id="{B9B4AE46-E429-4670-A6AD-F7E4DF24641F}"/>
              </a:ext>
            </a:extLst>
          </p:cNvPr>
          <p:cNvSpPr>
            <a:spLocks noGrp="1"/>
          </p:cNvSpPr>
          <p:nvPr>
            <p:ph type="body" sz="quarter" idx="12"/>
          </p:nvPr>
        </p:nvSpPr>
        <p:spPr/>
        <p:txBody>
          <a:bodyPr/>
          <a:lstStyle/>
          <a:p>
            <a:r>
              <a:rPr lang="en-US" altLang="zh-CN" dirty="0">
                <a:latin typeface="+mn-lt"/>
                <a:ea typeface="+mn-ea"/>
                <a:cs typeface="+mn-ea"/>
                <a:sym typeface="+mn-lt"/>
              </a:rPr>
              <a:t>1</a:t>
            </a:r>
            <a:endParaRPr lang="zh-CN" altLang="en-US" dirty="0">
              <a:latin typeface="+mn-lt"/>
              <a:ea typeface="+mn-ea"/>
              <a:cs typeface="+mn-ea"/>
              <a:sym typeface="+mn-lt"/>
            </a:endParaRPr>
          </a:p>
        </p:txBody>
      </p:sp>
      <p:sp>
        <p:nvSpPr>
          <p:cNvPr id="15" name="文本占位符 14">
            <a:extLst>
              <a:ext uri="{FF2B5EF4-FFF2-40B4-BE49-F238E27FC236}">
                <a16:creationId xmlns:a16="http://schemas.microsoft.com/office/drawing/2014/main" id="{E423D3DA-DDAE-415B-A36A-CFA13EFF5556}"/>
              </a:ext>
            </a:extLst>
          </p:cNvPr>
          <p:cNvSpPr>
            <a:spLocks noGrp="1"/>
          </p:cNvSpPr>
          <p:nvPr>
            <p:ph type="body" sz="quarter" idx="13"/>
          </p:nvPr>
        </p:nvSpPr>
        <p:spPr/>
        <p:txBody>
          <a:bodyPr/>
          <a:lstStyle/>
          <a:p>
            <a:r>
              <a:rPr lang="en-US" altLang="zh-CN" dirty="0">
                <a:latin typeface="+mn-lt"/>
                <a:ea typeface="+mn-ea"/>
                <a:cs typeface="+mn-ea"/>
                <a:sym typeface="+mn-lt"/>
              </a:rPr>
              <a:t>FOUR PARAGRAPH CONTENT PAGE</a:t>
            </a:r>
            <a:endParaRPr lang="zh-CN" altLang="en-US" dirty="0">
              <a:latin typeface="+mn-lt"/>
              <a:ea typeface="+mn-ea"/>
              <a:cs typeface="+mn-ea"/>
              <a:sym typeface="+mn-lt"/>
            </a:endParaRPr>
          </a:p>
        </p:txBody>
      </p:sp>
      <p:sp>
        <p:nvSpPr>
          <p:cNvPr id="38" name="矩形 37">
            <a:extLst>
              <a:ext uri="{FF2B5EF4-FFF2-40B4-BE49-F238E27FC236}">
                <a16:creationId xmlns:a16="http://schemas.microsoft.com/office/drawing/2014/main" id="{85B133F7-09AF-4ED4-82D7-B07E7E900241}"/>
              </a:ext>
            </a:extLst>
          </p:cNvPr>
          <p:cNvSpPr/>
          <p:nvPr/>
        </p:nvSpPr>
        <p:spPr>
          <a:xfrm>
            <a:off x="3759700" y="3899474"/>
            <a:ext cx="2120826" cy="1465401"/>
          </a:xfrm>
          <a:prstGeom prst="rect">
            <a:avLst/>
          </a:prstGeom>
        </p:spPr>
        <p:txBody>
          <a:bodyPr wrap="square">
            <a:spAutoFit/>
          </a:bodyPr>
          <a:lstStyle/>
          <a:p>
            <a:pPr algn="ctr" hangingPunct="0">
              <a:lnSpc>
                <a:spcPct val="130000"/>
              </a:lnSpc>
            </a:pPr>
            <a:r>
              <a:rPr lang="zh-CN" altLang="en-US" sz="1400" dirty="0">
                <a:solidFill>
                  <a:schemeClr val="tx1">
                    <a:lumMod val="65000"/>
                    <a:lumOff val="35000"/>
                  </a:schemeClr>
                </a:solidFill>
                <a:cs typeface="+mn-ea"/>
                <a:sym typeface="+mn-lt"/>
              </a:rPr>
              <a:t>天津师范大学是天津市属重点院校，始建于</a:t>
            </a:r>
            <a:r>
              <a:rPr lang="en-US" altLang="zh-CN" sz="1400" dirty="0">
                <a:solidFill>
                  <a:schemeClr val="tx1">
                    <a:lumMod val="65000"/>
                    <a:lumOff val="35000"/>
                  </a:schemeClr>
                </a:solidFill>
                <a:cs typeface="+mn-ea"/>
                <a:sym typeface="+mn-lt"/>
              </a:rPr>
              <a:t>1958</a:t>
            </a:r>
            <a:r>
              <a:rPr lang="zh-CN" altLang="en-US" sz="1400" dirty="0">
                <a:solidFill>
                  <a:schemeClr val="tx1">
                    <a:lumMod val="65000"/>
                    <a:lumOff val="35000"/>
                  </a:schemeClr>
                </a:solidFill>
                <a:cs typeface="+mn-ea"/>
                <a:sym typeface="+mn-lt"/>
              </a:rPr>
              <a:t>年，原名天津师范学院，</a:t>
            </a:r>
            <a:r>
              <a:rPr lang="en-US" altLang="zh-CN" sz="1400" dirty="0">
                <a:solidFill>
                  <a:schemeClr val="tx1">
                    <a:lumMod val="65000"/>
                    <a:lumOff val="35000"/>
                  </a:schemeClr>
                </a:solidFill>
                <a:cs typeface="+mn-ea"/>
                <a:sym typeface="+mn-lt"/>
              </a:rPr>
              <a:t>1982</a:t>
            </a:r>
            <a:r>
              <a:rPr lang="zh-CN" altLang="en-US" sz="1400" dirty="0">
                <a:solidFill>
                  <a:schemeClr val="tx1">
                    <a:lumMod val="65000"/>
                    <a:lumOff val="35000"/>
                  </a:schemeClr>
                </a:solidFill>
                <a:cs typeface="+mn-ea"/>
                <a:sym typeface="+mn-lt"/>
              </a:rPr>
              <a:t>年更名为天津师范大学。</a:t>
            </a:r>
            <a:endParaRPr lang="en-US" altLang="zh-CN" sz="900" dirty="0">
              <a:solidFill>
                <a:schemeClr val="tx1">
                  <a:lumMod val="65000"/>
                  <a:lumOff val="35000"/>
                </a:schemeClr>
              </a:solidFill>
              <a:cs typeface="+mn-ea"/>
              <a:sym typeface="+mn-lt"/>
            </a:endParaRPr>
          </a:p>
        </p:txBody>
      </p:sp>
      <p:sp>
        <p:nvSpPr>
          <p:cNvPr id="40" name="矩形 39">
            <a:extLst>
              <a:ext uri="{FF2B5EF4-FFF2-40B4-BE49-F238E27FC236}">
                <a16:creationId xmlns:a16="http://schemas.microsoft.com/office/drawing/2014/main" id="{2B4B8C2E-3155-4EDF-83DE-C0D16A172B18}"/>
              </a:ext>
            </a:extLst>
          </p:cNvPr>
          <p:cNvSpPr/>
          <p:nvPr/>
        </p:nvSpPr>
        <p:spPr>
          <a:xfrm>
            <a:off x="6491138" y="3899474"/>
            <a:ext cx="2120826" cy="1465401"/>
          </a:xfrm>
          <a:prstGeom prst="rect">
            <a:avLst/>
          </a:prstGeom>
        </p:spPr>
        <p:txBody>
          <a:bodyPr wrap="square">
            <a:spAutoFit/>
          </a:bodyPr>
          <a:lstStyle/>
          <a:p>
            <a:pPr algn="ctr" hangingPunct="0">
              <a:lnSpc>
                <a:spcPct val="130000"/>
              </a:lnSpc>
            </a:pPr>
            <a:r>
              <a:rPr lang="zh-CN" altLang="en-US" sz="1400" dirty="0">
                <a:solidFill>
                  <a:schemeClr val="tx1">
                    <a:lumMod val="65000"/>
                    <a:lumOff val="35000"/>
                  </a:schemeClr>
                </a:solidFill>
                <a:cs typeface="+mn-ea"/>
                <a:sym typeface="+mn-lt"/>
              </a:rPr>
              <a:t>天津师范大学是天津市属重点院校，始建于</a:t>
            </a:r>
            <a:r>
              <a:rPr lang="en-US" altLang="zh-CN" sz="1400" dirty="0">
                <a:solidFill>
                  <a:schemeClr val="tx1">
                    <a:lumMod val="65000"/>
                    <a:lumOff val="35000"/>
                  </a:schemeClr>
                </a:solidFill>
                <a:cs typeface="+mn-ea"/>
                <a:sym typeface="+mn-lt"/>
              </a:rPr>
              <a:t>1958</a:t>
            </a:r>
            <a:r>
              <a:rPr lang="zh-CN" altLang="en-US" sz="1400" dirty="0">
                <a:solidFill>
                  <a:schemeClr val="tx1">
                    <a:lumMod val="65000"/>
                    <a:lumOff val="35000"/>
                  </a:schemeClr>
                </a:solidFill>
                <a:cs typeface="+mn-ea"/>
                <a:sym typeface="+mn-lt"/>
              </a:rPr>
              <a:t>年，原名天津师范学院，</a:t>
            </a:r>
            <a:r>
              <a:rPr lang="en-US" altLang="zh-CN" sz="1400" dirty="0">
                <a:solidFill>
                  <a:schemeClr val="tx1">
                    <a:lumMod val="65000"/>
                    <a:lumOff val="35000"/>
                  </a:schemeClr>
                </a:solidFill>
                <a:cs typeface="+mn-ea"/>
                <a:sym typeface="+mn-lt"/>
              </a:rPr>
              <a:t>1982</a:t>
            </a:r>
            <a:r>
              <a:rPr lang="zh-CN" altLang="en-US" sz="1400" dirty="0">
                <a:solidFill>
                  <a:schemeClr val="tx1">
                    <a:lumMod val="65000"/>
                    <a:lumOff val="35000"/>
                  </a:schemeClr>
                </a:solidFill>
                <a:cs typeface="+mn-ea"/>
                <a:sym typeface="+mn-lt"/>
              </a:rPr>
              <a:t>年更名为天津师范大学。</a:t>
            </a:r>
            <a:endParaRPr lang="en-US" altLang="zh-CN" sz="900" dirty="0">
              <a:solidFill>
                <a:schemeClr val="tx1">
                  <a:lumMod val="65000"/>
                  <a:lumOff val="35000"/>
                </a:schemeClr>
              </a:solidFill>
              <a:cs typeface="+mn-ea"/>
              <a:sym typeface="+mn-lt"/>
            </a:endParaRPr>
          </a:p>
        </p:txBody>
      </p:sp>
      <p:sp>
        <p:nvSpPr>
          <p:cNvPr id="41" name="矩形 40">
            <a:extLst>
              <a:ext uri="{FF2B5EF4-FFF2-40B4-BE49-F238E27FC236}">
                <a16:creationId xmlns:a16="http://schemas.microsoft.com/office/drawing/2014/main" id="{46B6F199-23F6-44D7-B404-F6B7EFD55226}"/>
              </a:ext>
            </a:extLst>
          </p:cNvPr>
          <p:cNvSpPr/>
          <p:nvPr/>
        </p:nvSpPr>
        <p:spPr>
          <a:xfrm>
            <a:off x="9072127" y="3899474"/>
            <a:ext cx="2120826" cy="1465401"/>
          </a:xfrm>
          <a:prstGeom prst="rect">
            <a:avLst/>
          </a:prstGeom>
        </p:spPr>
        <p:txBody>
          <a:bodyPr wrap="square">
            <a:spAutoFit/>
          </a:bodyPr>
          <a:lstStyle/>
          <a:p>
            <a:pPr algn="ctr" hangingPunct="0">
              <a:lnSpc>
                <a:spcPct val="130000"/>
              </a:lnSpc>
            </a:pPr>
            <a:r>
              <a:rPr lang="zh-CN" altLang="en-US" sz="1400" dirty="0">
                <a:solidFill>
                  <a:schemeClr val="tx1">
                    <a:lumMod val="65000"/>
                    <a:lumOff val="35000"/>
                  </a:schemeClr>
                </a:solidFill>
                <a:cs typeface="+mn-ea"/>
                <a:sym typeface="+mn-lt"/>
              </a:rPr>
              <a:t>天津师范大学是天津市属重点院校，始建于</a:t>
            </a:r>
            <a:r>
              <a:rPr lang="en-US" altLang="zh-CN" sz="1400" dirty="0">
                <a:solidFill>
                  <a:schemeClr val="tx1">
                    <a:lumMod val="65000"/>
                    <a:lumOff val="35000"/>
                  </a:schemeClr>
                </a:solidFill>
                <a:cs typeface="+mn-ea"/>
                <a:sym typeface="+mn-lt"/>
              </a:rPr>
              <a:t>1958</a:t>
            </a:r>
            <a:r>
              <a:rPr lang="zh-CN" altLang="en-US" sz="1400" dirty="0">
                <a:solidFill>
                  <a:schemeClr val="tx1">
                    <a:lumMod val="65000"/>
                    <a:lumOff val="35000"/>
                  </a:schemeClr>
                </a:solidFill>
                <a:cs typeface="+mn-ea"/>
                <a:sym typeface="+mn-lt"/>
              </a:rPr>
              <a:t>年，原名天津师范学院，</a:t>
            </a:r>
            <a:r>
              <a:rPr lang="en-US" altLang="zh-CN" sz="1400" dirty="0">
                <a:solidFill>
                  <a:schemeClr val="tx1">
                    <a:lumMod val="65000"/>
                    <a:lumOff val="35000"/>
                  </a:schemeClr>
                </a:solidFill>
                <a:cs typeface="+mn-ea"/>
                <a:sym typeface="+mn-lt"/>
              </a:rPr>
              <a:t>1982</a:t>
            </a:r>
            <a:r>
              <a:rPr lang="zh-CN" altLang="en-US" sz="1400" dirty="0">
                <a:solidFill>
                  <a:schemeClr val="tx1">
                    <a:lumMod val="65000"/>
                    <a:lumOff val="35000"/>
                  </a:schemeClr>
                </a:solidFill>
                <a:cs typeface="+mn-ea"/>
                <a:sym typeface="+mn-lt"/>
              </a:rPr>
              <a:t>年更名为天津师范大学。</a:t>
            </a:r>
            <a:endParaRPr lang="en-US" altLang="zh-CN" sz="900" dirty="0">
              <a:solidFill>
                <a:schemeClr val="tx1">
                  <a:lumMod val="65000"/>
                  <a:lumOff val="35000"/>
                </a:schemeClr>
              </a:solidFill>
              <a:cs typeface="+mn-ea"/>
              <a:sym typeface="+mn-lt"/>
            </a:endParaRPr>
          </a:p>
        </p:txBody>
      </p:sp>
    </p:spTree>
    <p:extLst>
      <p:ext uri="{BB962C8B-B14F-4D97-AF65-F5344CB8AC3E}">
        <p14:creationId xmlns:p14="http://schemas.microsoft.com/office/powerpoint/2010/main" val="1118095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3AC1154-27DF-4D31-B872-99976B76B4DD}"/>
              </a:ext>
            </a:extLst>
          </p:cNvPr>
          <p:cNvPicPr>
            <a:picLocks noChangeAspect="1"/>
          </p:cNvPicPr>
          <p:nvPr/>
        </p:nvPicPr>
        <p:blipFill rotWithShape="1">
          <a:blip r:embed="rId2">
            <a:extLst>
              <a:ext uri="{28A0092B-C50C-407E-A947-70E740481C1C}">
                <a14:useLocalDpi xmlns:a14="http://schemas.microsoft.com/office/drawing/2010/main" val="0"/>
              </a:ext>
            </a:extLst>
          </a:blip>
          <a:srcRect t="41376" b="10740"/>
          <a:stretch/>
        </p:blipFill>
        <p:spPr>
          <a:xfrm>
            <a:off x="-12671" y="1044587"/>
            <a:ext cx="12222000" cy="3891806"/>
          </a:xfrm>
          <a:prstGeom prst="rect">
            <a:avLst/>
          </a:prstGeom>
        </p:spPr>
      </p:pic>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sp>
        <p:nvSpPr>
          <p:cNvPr id="52" name="矩形 51">
            <a:extLst>
              <a:ext uri="{FF2B5EF4-FFF2-40B4-BE49-F238E27FC236}">
                <a16:creationId xmlns:a16="http://schemas.microsoft.com/office/drawing/2014/main" id="{051E3050-C4CB-4083-B4BB-3C9DE63614DC}"/>
              </a:ext>
            </a:extLst>
          </p:cNvPr>
          <p:cNvSpPr/>
          <p:nvPr/>
        </p:nvSpPr>
        <p:spPr>
          <a:xfrm>
            <a:off x="-14129" y="1019213"/>
            <a:ext cx="12220258" cy="3924000"/>
          </a:xfrm>
          <a:prstGeom prst="rect">
            <a:avLst/>
          </a:prstGeom>
          <a:solidFill>
            <a:schemeClr val="bg1">
              <a:alpha val="77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56" name="矩形 55">
            <a:extLst>
              <a:ext uri="{FF2B5EF4-FFF2-40B4-BE49-F238E27FC236}">
                <a16:creationId xmlns:a16="http://schemas.microsoft.com/office/drawing/2014/main" id="{FF4DA161-B02B-4EAB-82A5-F8DCC79419EA}"/>
              </a:ext>
            </a:extLst>
          </p:cNvPr>
          <p:cNvSpPr/>
          <p:nvPr/>
        </p:nvSpPr>
        <p:spPr>
          <a:xfrm>
            <a:off x="428105" y="4578349"/>
            <a:ext cx="2162695" cy="648000"/>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2" name="TextBox 13">
            <a:extLst>
              <a:ext uri="{FF2B5EF4-FFF2-40B4-BE49-F238E27FC236}">
                <a16:creationId xmlns:a16="http://schemas.microsoft.com/office/drawing/2014/main" id="{49475765-CDA7-443B-B8EE-FAF4346D0BAA}"/>
              </a:ext>
            </a:extLst>
          </p:cNvPr>
          <p:cNvSpPr txBox="1"/>
          <p:nvPr/>
        </p:nvSpPr>
        <p:spPr>
          <a:xfrm>
            <a:off x="587209" y="4710939"/>
            <a:ext cx="1839744"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bg1"/>
                </a:solidFill>
                <a:effectLst/>
                <a:uLnTx/>
                <a:uFillTx/>
                <a:cs typeface="+mn-ea"/>
                <a:sym typeface="+mn-lt"/>
              </a:rPr>
              <a:t>请您输入标题</a:t>
            </a:r>
            <a:endParaRPr kumimoji="0" lang="fr-FR" sz="2400" b="1" i="0" u="none" strike="noStrike" kern="1200" cap="none" spc="0" normalizeH="0" baseline="0" noProof="0" dirty="0">
              <a:ln>
                <a:noFill/>
              </a:ln>
              <a:solidFill>
                <a:schemeClr val="bg1"/>
              </a:solidFill>
              <a:effectLst/>
              <a:uLnTx/>
              <a:uFillTx/>
              <a:cs typeface="+mn-ea"/>
              <a:sym typeface="+mn-lt"/>
            </a:endParaRPr>
          </a:p>
        </p:txBody>
      </p:sp>
      <p:sp>
        <p:nvSpPr>
          <p:cNvPr id="111" name="pipette_99029">
            <a:extLst>
              <a:ext uri="{FF2B5EF4-FFF2-40B4-BE49-F238E27FC236}">
                <a16:creationId xmlns:a16="http://schemas.microsoft.com/office/drawing/2014/main" id="{C47C0E6B-CB72-4D19-8BFD-1F1306CF6478}"/>
              </a:ext>
            </a:extLst>
          </p:cNvPr>
          <p:cNvSpPr>
            <a:spLocks noChangeAspect="1"/>
          </p:cNvSpPr>
          <p:nvPr/>
        </p:nvSpPr>
        <p:spPr bwMode="auto">
          <a:xfrm>
            <a:off x="1194660" y="1483501"/>
            <a:ext cx="624841" cy="828000"/>
          </a:xfrm>
          <a:custGeom>
            <a:avLst/>
            <a:gdLst>
              <a:gd name="connsiteX0" fmla="*/ 352725 w 465026"/>
              <a:gd name="connsiteY0" fmla="*/ 178268 h 603687"/>
              <a:gd name="connsiteX1" fmla="*/ 352725 w 465026"/>
              <a:gd name="connsiteY1" fmla="*/ 399952 h 603687"/>
              <a:gd name="connsiteX2" fmla="*/ 388212 w 465026"/>
              <a:gd name="connsiteY2" fmla="*/ 399952 h 603687"/>
              <a:gd name="connsiteX3" fmla="*/ 388212 w 465026"/>
              <a:gd name="connsiteY3" fmla="*/ 178268 h 603687"/>
              <a:gd name="connsiteX4" fmla="*/ 76814 w 465026"/>
              <a:gd name="connsiteY4" fmla="*/ 178268 h 603687"/>
              <a:gd name="connsiteX5" fmla="*/ 76814 w 465026"/>
              <a:gd name="connsiteY5" fmla="*/ 484484 h 603687"/>
              <a:gd name="connsiteX6" fmla="*/ 80501 w 465026"/>
              <a:gd name="connsiteY6" fmla="*/ 497831 h 603687"/>
              <a:gd name="connsiteX7" fmla="*/ 94634 w 465026"/>
              <a:gd name="connsiteY7" fmla="*/ 520996 h 603687"/>
              <a:gd name="connsiteX8" fmla="*/ 108614 w 465026"/>
              <a:gd name="connsiteY8" fmla="*/ 497831 h 603687"/>
              <a:gd name="connsiteX9" fmla="*/ 112301 w 465026"/>
              <a:gd name="connsiteY9" fmla="*/ 484484 h 603687"/>
              <a:gd name="connsiteX10" fmla="*/ 112301 w 465026"/>
              <a:gd name="connsiteY10" fmla="*/ 178268 h 603687"/>
              <a:gd name="connsiteX11" fmla="*/ 370392 w 465026"/>
              <a:gd name="connsiteY11" fmla="*/ 0 h 603687"/>
              <a:gd name="connsiteX12" fmla="*/ 439370 w 465026"/>
              <a:gd name="connsiteY12" fmla="*/ 68883 h 603687"/>
              <a:gd name="connsiteX13" fmla="*/ 439370 w 465026"/>
              <a:gd name="connsiteY13" fmla="*/ 127181 h 603687"/>
              <a:gd name="connsiteX14" fmla="*/ 465026 w 465026"/>
              <a:gd name="connsiteY14" fmla="*/ 152801 h 603687"/>
              <a:gd name="connsiteX15" fmla="*/ 439370 w 465026"/>
              <a:gd name="connsiteY15" fmla="*/ 178268 h 603687"/>
              <a:gd name="connsiteX16" fmla="*/ 439370 w 465026"/>
              <a:gd name="connsiteY16" fmla="*/ 399952 h 603687"/>
              <a:gd name="connsiteX17" fmla="*/ 439370 w 465026"/>
              <a:gd name="connsiteY17" fmla="*/ 484484 h 603687"/>
              <a:gd name="connsiteX18" fmla="*/ 428309 w 465026"/>
              <a:gd name="connsiteY18" fmla="*/ 524372 h 603687"/>
              <a:gd name="connsiteX19" fmla="*/ 385294 w 465026"/>
              <a:gd name="connsiteY19" fmla="*/ 595403 h 603687"/>
              <a:gd name="connsiteX20" fmla="*/ 370392 w 465026"/>
              <a:gd name="connsiteY20" fmla="*/ 603687 h 603687"/>
              <a:gd name="connsiteX21" fmla="*/ 355643 w 465026"/>
              <a:gd name="connsiteY21" fmla="*/ 595403 h 603687"/>
              <a:gd name="connsiteX22" fmla="*/ 312628 w 465026"/>
              <a:gd name="connsiteY22" fmla="*/ 524372 h 603687"/>
              <a:gd name="connsiteX23" fmla="*/ 301413 w 465026"/>
              <a:gd name="connsiteY23" fmla="*/ 484484 h 603687"/>
              <a:gd name="connsiteX24" fmla="*/ 301413 w 465026"/>
              <a:gd name="connsiteY24" fmla="*/ 399952 h 603687"/>
              <a:gd name="connsiteX25" fmla="*/ 301413 w 465026"/>
              <a:gd name="connsiteY25" fmla="*/ 178268 h 603687"/>
              <a:gd name="connsiteX26" fmla="*/ 275911 w 465026"/>
              <a:gd name="connsiteY26" fmla="*/ 152801 h 603687"/>
              <a:gd name="connsiteX27" fmla="*/ 301413 w 465026"/>
              <a:gd name="connsiteY27" fmla="*/ 127181 h 603687"/>
              <a:gd name="connsiteX28" fmla="*/ 301413 w 465026"/>
              <a:gd name="connsiteY28" fmla="*/ 68883 h 603687"/>
              <a:gd name="connsiteX29" fmla="*/ 370392 w 465026"/>
              <a:gd name="connsiteY29" fmla="*/ 0 h 603687"/>
              <a:gd name="connsiteX30" fmla="*/ 94634 w 465026"/>
              <a:gd name="connsiteY30" fmla="*/ 0 h 603687"/>
              <a:gd name="connsiteX31" fmla="*/ 163613 w 465026"/>
              <a:gd name="connsiteY31" fmla="*/ 68883 h 603687"/>
              <a:gd name="connsiteX32" fmla="*/ 163613 w 465026"/>
              <a:gd name="connsiteY32" fmla="*/ 127181 h 603687"/>
              <a:gd name="connsiteX33" fmla="*/ 189115 w 465026"/>
              <a:gd name="connsiteY33" fmla="*/ 152801 h 603687"/>
              <a:gd name="connsiteX34" fmla="*/ 163613 w 465026"/>
              <a:gd name="connsiteY34" fmla="*/ 178268 h 603687"/>
              <a:gd name="connsiteX35" fmla="*/ 163613 w 465026"/>
              <a:gd name="connsiteY35" fmla="*/ 484484 h 603687"/>
              <a:gd name="connsiteX36" fmla="*/ 152398 w 465026"/>
              <a:gd name="connsiteY36" fmla="*/ 524372 h 603687"/>
              <a:gd name="connsiteX37" fmla="*/ 109383 w 465026"/>
              <a:gd name="connsiteY37" fmla="*/ 595403 h 603687"/>
              <a:gd name="connsiteX38" fmla="*/ 94634 w 465026"/>
              <a:gd name="connsiteY38" fmla="*/ 603687 h 603687"/>
              <a:gd name="connsiteX39" fmla="*/ 79732 w 465026"/>
              <a:gd name="connsiteY39" fmla="*/ 595403 h 603687"/>
              <a:gd name="connsiteX40" fmla="*/ 36717 w 465026"/>
              <a:gd name="connsiteY40" fmla="*/ 524372 h 603687"/>
              <a:gd name="connsiteX41" fmla="*/ 25656 w 465026"/>
              <a:gd name="connsiteY41" fmla="*/ 484484 h 603687"/>
              <a:gd name="connsiteX42" fmla="*/ 25656 w 465026"/>
              <a:gd name="connsiteY42" fmla="*/ 178268 h 603687"/>
              <a:gd name="connsiteX43" fmla="*/ 0 w 465026"/>
              <a:gd name="connsiteY43" fmla="*/ 152801 h 603687"/>
              <a:gd name="connsiteX44" fmla="*/ 25656 w 465026"/>
              <a:gd name="connsiteY44" fmla="*/ 127181 h 603687"/>
              <a:gd name="connsiteX45" fmla="*/ 25656 w 465026"/>
              <a:gd name="connsiteY45" fmla="*/ 68883 h 603687"/>
              <a:gd name="connsiteX46" fmla="*/ 94634 w 465026"/>
              <a:gd name="connsiteY46" fmla="*/ 0 h 60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65026" h="603687">
                <a:moveTo>
                  <a:pt x="352725" y="178268"/>
                </a:moveTo>
                <a:lnTo>
                  <a:pt x="352725" y="399952"/>
                </a:lnTo>
                <a:lnTo>
                  <a:pt x="388212" y="399952"/>
                </a:lnTo>
                <a:lnTo>
                  <a:pt x="388212" y="178268"/>
                </a:lnTo>
                <a:close/>
                <a:moveTo>
                  <a:pt x="76814" y="178268"/>
                </a:moveTo>
                <a:lnTo>
                  <a:pt x="76814" y="484484"/>
                </a:lnTo>
                <a:cubicBezTo>
                  <a:pt x="76814" y="489240"/>
                  <a:pt x="78196" y="493842"/>
                  <a:pt x="80501" y="497831"/>
                </a:cubicBezTo>
                <a:lnTo>
                  <a:pt x="94634" y="520996"/>
                </a:lnTo>
                <a:lnTo>
                  <a:pt x="108614" y="497831"/>
                </a:lnTo>
                <a:cubicBezTo>
                  <a:pt x="111072" y="493842"/>
                  <a:pt x="112301" y="489240"/>
                  <a:pt x="112301" y="484484"/>
                </a:cubicBezTo>
                <a:lnTo>
                  <a:pt x="112301" y="178268"/>
                </a:lnTo>
                <a:close/>
                <a:moveTo>
                  <a:pt x="370392" y="0"/>
                </a:moveTo>
                <a:cubicBezTo>
                  <a:pt x="408491" y="0"/>
                  <a:pt x="439370" y="30836"/>
                  <a:pt x="439370" y="68883"/>
                </a:cubicBezTo>
                <a:lnTo>
                  <a:pt x="439370" y="127181"/>
                </a:lnTo>
                <a:cubicBezTo>
                  <a:pt x="453504" y="127181"/>
                  <a:pt x="465026" y="138687"/>
                  <a:pt x="465026" y="152801"/>
                </a:cubicBezTo>
                <a:cubicBezTo>
                  <a:pt x="465026" y="166915"/>
                  <a:pt x="453504" y="178268"/>
                  <a:pt x="439370" y="178268"/>
                </a:cubicBezTo>
                <a:lnTo>
                  <a:pt x="439370" y="399952"/>
                </a:lnTo>
                <a:lnTo>
                  <a:pt x="439370" y="484484"/>
                </a:lnTo>
                <a:cubicBezTo>
                  <a:pt x="439370" y="498444"/>
                  <a:pt x="435530" y="512252"/>
                  <a:pt x="428309" y="524372"/>
                </a:cubicBezTo>
                <a:lnTo>
                  <a:pt x="385294" y="595403"/>
                </a:lnTo>
                <a:cubicBezTo>
                  <a:pt x="382067" y="600465"/>
                  <a:pt x="376537" y="603687"/>
                  <a:pt x="370392" y="603687"/>
                </a:cubicBezTo>
                <a:cubicBezTo>
                  <a:pt x="364400" y="603687"/>
                  <a:pt x="358716" y="600465"/>
                  <a:pt x="355643" y="595403"/>
                </a:cubicBezTo>
                <a:lnTo>
                  <a:pt x="312628" y="524372"/>
                </a:lnTo>
                <a:cubicBezTo>
                  <a:pt x="305254" y="512252"/>
                  <a:pt x="301413" y="498444"/>
                  <a:pt x="301413" y="484484"/>
                </a:cubicBezTo>
                <a:lnTo>
                  <a:pt x="301413" y="399952"/>
                </a:lnTo>
                <a:lnTo>
                  <a:pt x="301413" y="178268"/>
                </a:lnTo>
                <a:cubicBezTo>
                  <a:pt x="287279" y="178268"/>
                  <a:pt x="275911" y="166915"/>
                  <a:pt x="275911" y="152801"/>
                </a:cubicBezTo>
                <a:cubicBezTo>
                  <a:pt x="275911" y="138687"/>
                  <a:pt x="287279" y="127181"/>
                  <a:pt x="301413" y="127181"/>
                </a:cubicBezTo>
                <a:lnTo>
                  <a:pt x="301413" y="68883"/>
                </a:lnTo>
                <a:cubicBezTo>
                  <a:pt x="301413" y="30836"/>
                  <a:pt x="332292" y="0"/>
                  <a:pt x="370392" y="0"/>
                </a:cubicBezTo>
                <a:close/>
                <a:moveTo>
                  <a:pt x="94634" y="0"/>
                </a:moveTo>
                <a:cubicBezTo>
                  <a:pt x="132734" y="0"/>
                  <a:pt x="163613" y="30836"/>
                  <a:pt x="163613" y="68883"/>
                </a:cubicBezTo>
                <a:lnTo>
                  <a:pt x="163613" y="127181"/>
                </a:lnTo>
                <a:cubicBezTo>
                  <a:pt x="177747" y="127181"/>
                  <a:pt x="189115" y="138687"/>
                  <a:pt x="189115" y="152801"/>
                </a:cubicBezTo>
                <a:cubicBezTo>
                  <a:pt x="189115" y="166915"/>
                  <a:pt x="177747" y="178268"/>
                  <a:pt x="163613" y="178268"/>
                </a:cubicBezTo>
                <a:lnTo>
                  <a:pt x="163613" y="484484"/>
                </a:lnTo>
                <a:cubicBezTo>
                  <a:pt x="163613" y="498444"/>
                  <a:pt x="159772" y="512252"/>
                  <a:pt x="152398" y="524372"/>
                </a:cubicBezTo>
                <a:lnTo>
                  <a:pt x="109383" y="595403"/>
                </a:lnTo>
                <a:cubicBezTo>
                  <a:pt x="106310" y="600465"/>
                  <a:pt x="100626" y="603687"/>
                  <a:pt x="94634" y="603687"/>
                </a:cubicBezTo>
                <a:cubicBezTo>
                  <a:pt x="88489" y="603687"/>
                  <a:pt x="82959" y="600465"/>
                  <a:pt x="79732" y="595403"/>
                </a:cubicBezTo>
                <a:lnTo>
                  <a:pt x="36717" y="524372"/>
                </a:lnTo>
                <a:cubicBezTo>
                  <a:pt x="29496" y="512252"/>
                  <a:pt x="25656" y="498444"/>
                  <a:pt x="25656" y="484484"/>
                </a:cubicBezTo>
                <a:lnTo>
                  <a:pt x="25656" y="178268"/>
                </a:lnTo>
                <a:cubicBezTo>
                  <a:pt x="11522" y="178268"/>
                  <a:pt x="0" y="166915"/>
                  <a:pt x="0" y="152801"/>
                </a:cubicBezTo>
                <a:cubicBezTo>
                  <a:pt x="0" y="138687"/>
                  <a:pt x="11522" y="127181"/>
                  <a:pt x="25656" y="127181"/>
                </a:cubicBezTo>
                <a:lnTo>
                  <a:pt x="25656" y="68883"/>
                </a:lnTo>
                <a:cubicBezTo>
                  <a:pt x="25656" y="30836"/>
                  <a:pt x="56535" y="0"/>
                  <a:pt x="94634" y="0"/>
                </a:cubicBezTo>
                <a:close/>
              </a:path>
            </a:pathLst>
          </a:custGeom>
          <a:solidFill>
            <a:schemeClr val="accent1"/>
          </a:solidFill>
          <a:ln>
            <a:noFill/>
          </a:ln>
        </p:spPr>
        <p:txBody>
          <a:bodyPr/>
          <a:lstStyle/>
          <a:p>
            <a:endParaRPr lang="zh-CN" altLang="en-US">
              <a:cs typeface="+mn-ea"/>
              <a:sym typeface="+mn-lt"/>
            </a:endParaRPr>
          </a:p>
        </p:txBody>
      </p:sp>
      <p:sp>
        <p:nvSpPr>
          <p:cNvPr id="113" name="矩形 112">
            <a:extLst>
              <a:ext uri="{FF2B5EF4-FFF2-40B4-BE49-F238E27FC236}">
                <a16:creationId xmlns:a16="http://schemas.microsoft.com/office/drawing/2014/main" id="{36343583-C129-49E9-BD98-2C3FA4010899}"/>
              </a:ext>
            </a:extLst>
          </p:cNvPr>
          <p:cNvSpPr/>
          <p:nvPr/>
        </p:nvSpPr>
        <p:spPr>
          <a:xfrm>
            <a:off x="125789" y="2689425"/>
            <a:ext cx="2804123" cy="1341521"/>
          </a:xfrm>
          <a:prstGeom prst="rect">
            <a:avLst/>
          </a:prstGeom>
        </p:spPr>
        <p:txBody>
          <a:bodyPr wrap="square">
            <a:spAutoFit/>
          </a:bodyPr>
          <a:lstStyle/>
          <a:p>
            <a:pPr algn="ctr">
              <a:lnSpc>
                <a:spcPct val="130000"/>
              </a:lnSpc>
            </a:pPr>
            <a:r>
              <a:rPr lang="zh-CN" altLang="en-US" sz="1600" dirty="0">
                <a:solidFill>
                  <a:schemeClr val="tx1">
                    <a:lumMod val="65000"/>
                    <a:lumOff val="35000"/>
                  </a:schemeClr>
                </a:solidFill>
                <a:cs typeface="+mn-ea"/>
                <a:sym typeface="+mn-lt"/>
              </a:rPr>
              <a:t>天津师范大学是天津市属重点院校，始建于</a:t>
            </a:r>
            <a:r>
              <a:rPr lang="en-US" altLang="zh-CN" sz="1600" dirty="0">
                <a:solidFill>
                  <a:schemeClr val="tx1">
                    <a:lumMod val="65000"/>
                    <a:lumOff val="35000"/>
                  </a:schemeClr>
                </a:solidFill>
                <a:cs typeface="+mn-ea"/>
                <a:sym typeface="+mn-lt"/>
              </a:rPr>
              <a:t>1958</a:t>
            </a:r>
            <a:r>
              <a:rPr lang="zh-CN" altLang="en-US" sz="1600" dirty="0">
                <a:solidFill>
                  <a:schemeClr val="tx1">
                    <a:lumMod val="65000"/>
                    <a:lumOff val="35000"/>
                  </a:schemeClr>
                </a:solidFill>
                <a:cs typeface="+mn-ea"/>
                <a:sym typeface="+mn-lt"/>
              </a:rPr>
              <a:t>年，原名天津师范学院，</a:t>
            </a:r>
            <a:r>
              <a:rPr lang="en-US" altLang="zh-CN" sz="1600" dirty="0">
                <a:solidFill>
                  <a:schemeClr val="tx1">
                    <a:lumMod val="65000"/>
                    <a:lumOff val="35000"/>
                  </a:schemeClr>
                </a:solidFill>
                <a:cs typeface="+mn-ea"/>
                <a:sym typeface="+mn-lt"/>
              </a:rPr>
              <a:t>1982</a:t>
            </a:r>
            <a:r>
              <a:rPr lang="zh-CN" altLang="en-US" sz="1600" dirty="0">
                <a:solidFill>
                  <a:schemeClr val="tx1">
                    <a:lumMod val="65000"/>
                    <a:lumOff val="35000"/>
                  </a:schemeClr>
                </a:solidFill>
                <a:cs typeface="+mn-ea"/>
                <a:sym typeface="+mn-lt"/>
              </a:rPr>
              <a:t>年更名为天津师范大学。</a:t>
            </a:r>
            <a:endParaRPr lang="en-US" altLang="zh-CN" sz="1600" dirty="0">
              <a:solidFill>
                <a:schemeClr val="tx1">
                  <a:lumMod val="65000"/>
                  <a:lumOff val="35000"/>
                </a:schemeClr>
              </a:solidFill>
              <a:cs typeface="+mn-ea"/>
              <a:sym typeface="+mn-lt"/>
            </a:endParaRPr>
          </a:p>
        </p:txBody>
      </p:sp>
      <p:sp>
        <p:nvSpPr>
          <p:cNvPr id="61" name="矩形 60">
            <a:extLst>
              <a:ext uri="{FF2B5EF4-FFF2-40B4-BE49-F238E27FC236}">
                <a16:creationId xmlns:a16="http://schemas.microsoft.com/office/drawing/2014/main" id="{FC6D33AA-BC3A-43DC-8479-E469096E839B}"/>
              </a:ext>
            </a:extLst>
          </p:cNvPr>
          <p:cNvSpPr/>
          <p:nvPr/>
        </p:nvSpPr>
        <p:spPr>
          <a:xfrm>
            <a:off x="3492677" y="4578349"/>
            <a:ext cx="2162695" cy="648000"/>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3" name="TextBox 13">
            <a:extLst>
              <a:ext uri="{FF2B5EF4-FFF2-40B4-BE49-F238E27FC236}">
                <a16:creationId xmlns:a16="http://schemas.microsoft.com/office/drawing/2014/main" id="{BE4A12CE-2A3A-434F-9B7D-3B5E0BECC8F4}"/>
              </a:ext>
            </a:extLst>
          </p:cNvPr>
          <p:cNvSpPr txBox="1"/>
          <p:nvPr/>
        </p:nvSpPr>
        <p:spPr>
          <a:xfrm>
            <a:off x="3649166" y="4711580"/>
            <a:ext cx="1847806" cy="368691"/>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bg1"/>
                </a:solidFill>
                <a:effectLst/>
                <a:uLnTx/>
                <a:uFillTx/>
                <a:cs typeface="+mn-ea"/>
                <a:sym typeface="+mn-lt"/>
              </a:rPr>
              <a:t>请您输入标题</a:t>
            </a:r>
            <a:endParaRPr kumimoji="0" lang="fr-FR" sz="2400" b="1" i="0" u="none" strike="noStrike" kern="1200" cap="none" spc="0" normalizeH="0" baseline="0" noProof="0" dirty="0">
              <a:ln>
                <a:noFill/>
              </a:ln>
              <a:solidFill>
                <a:schemeClr val="bg1"/>
              </a:solidFill>
              <a:effectLst/>
              <a:uLnTx/>
              <a:uFillTx/>
              <a:cs typeface="+mn-ea"/>
              <a:sym typeface="+mn-lt"/>
            </a:endParaRPr>
          </a:p>
        </p:txBody>
      </p:sp>
      <p:sp>
        <p:nvSpPr>
          <p:cNvPr id="112" name="lab-flask_72338">
            <a:extLst>
              <a:ext uri="{FF2B5EF4-FFF2-40B4-BE49-F238E27FC236}">
                <a16:creationId xmlns:a16="http://schemas.microsoft.com/office/drawing/2014/main" id="{828526CC-FF4E-4224-8E2B-96B918C5618E}"/>
              </a:ext>
            </a:extLst>
          </p:cNvPr>
          <p:cNvSpPr>
            <a:spLocks noChangeAspect="1"/>
          </p:cNvSpPr>
          <p:nvPr/>
        </p:nvSpPr>
        <p:spPr bwMode="auto">
          <a:xfrm>
            <a:off x="4244146" y="1483501"/>
            <a:ext cx="657846" cy="828000"/>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278945 h 440259"/>
              <a:gd name="T27" fmla="*/ 278945 h 440259"/>
              <a:gd name="T28" fmla="*/ 278945 h 440259"/>
              <a:gd name="T29" fmla="*/ 278945 h 440259"/>
              <a:gd name="T30" fmla="*/ 278945 h 440259"/>
              <a:gd name="T31" fmla="*/ 278945 h 440259"/>
              <a:gd name="T32" fmla="*/ 278945 h 440259"/>
              <a:gd name="T33" fmla="*/ 278945 h 440259"/>
              <a:gd name="T34" fmla="*/ 278945 h 440259"/>
              <a:gd name="T35" fmla="*/ 278945 h 440259"/>
              <a:gd name="T36" fmla="*/ 278945 h 440259"/>
              <a:gd name="T37" fmla="*/ 278945 h 440259"/>
              <a:gd name="T38" fmla="*/ 278945 h 440259"/>
              <a:gd name="T39" fmla="*/ 278945 h 440259"/>
              <a:gd name="T40" fmla="*/ 278945 h 440259"/>
              <a:gd name="T41" fmla="*/ 278945 h 440259"/>
              <a:gd name="T42" fmla="*/ 88862 h 440259"/>
              <a:gd name="T43" fmla="*/ 88862 h 440259"/>
              <a:gd name="T44" fmla="*/ 278945 h 440259"/>
              <a:gd name="T45" fmla="*/ 278945 h 440259"/>
              <a:gd name="T46" fmla="*/ 278945 h 440259"/>
              <a:gd name="T47" fmla="*/ 278945 h 440259"/>
              <a:gd name="T48" fmla="*/ 278945 h 440259"/>
              <a:gd name="T49" fmla="*/ 278945 h 440259"/>
              <a:gd name="T50" fmla="*/ 278945 h 440259"/>
              <a:gd name="T51" fmla="*/ 278945 h 440259"/>
              <a:gd name="T52" fmla="*/ 278945 h 440259"/>
              <a:gd name="T53" fmla="*/ 278945 h 440259"/>
              <a:gd name="T54" fmla="*/ 278945 h 440259"/>
              <a:gd name="T55" fmla="*/ 278945 h 440259"/>
              <a:gd name="T56" fmla="*/ 278945 h 440259"/>
              <a:gd name="T57" fmla="*/ 278945 h 440259"/>
              <a:gd name="T58" fmla="*/ 278945 h 440259"/>
              <a:gd name="T59" fmla="*/ 278945 h 440259"/>
              <a:gd name="T60" fmla="*/ 278945 h 440259"/>
              <a:gd name="T61" fmla="*/ 278945 h 440259"/>
              <a:gd name="T62" fmla="*/ 278945 h 440259"/>
              <a:gd name="T63" fmla="*/ 278945 h 440259"/>
              <a:gd name="T64" fmla="*/ 278945 h 440259"/>
              <a:gd name="T65"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608" h="8160">
                <a:moveTo>
                  <a:pt x="6545" y="7521"/>
                </a:moveTo>
                <a:lnTo>
                  <a:pt x="4762" y="3606"/>
                </a:lnTo>
                <a:lnTo>
                  <a:pt x="4762" y="1253"/>
                </a:lnTo>
                <a:cubicBezTo>
                  <a:pt x="4843" y="1328"/>
                  <a:pt x="4951" y="1375"/>
                  <a:pt x="5070" y="1375"/>
                </a:cubicBezTo>
                <a:cubicBezTo>
                  <a:pt x="5320" y="1375"/>
                  <a:pt x="5522" y="1173"/>
                  <a:pt x="5522" y="923"/>
                </a:cubicBezTo>
                <a:lnTo>
                  <a:pt x="5522" y="452"/>
                </a:lnTo>
                <a:cubicBezTo>
                  <a:pt x="5522" y="202"/>
                  <a:pt x="5320" y="0"/>
                  <a:pt x="5070" y="0"/>
                </a:cubicBezTo>
                <a:lnTo>
                  <a:pt x="4311" y="0"/>
                </a:lnTo>
                <a:lnTo>
                  <a:pt x="2297" y="0"/>
                </a:lnTo>
                <a:lnTo>
                  <a:pt x="1538" y="0"/>
                </a:lnTo>
                <a:cubicBezTo>
                  <a:pt x="1288" y="0"/>
                  <a:pt x="1086" y="202"/>
                  <a:pt x="1086" y="452"/>
                </a:cubicBezTo>
                <a:lnTo>
                  <a:pt x="1086" y="923"/>
                </a:lnTo>
                <a:cubicBezTo>
                  <a:pt x="1086" y="1173"/>
                  <a:pt x="1288" y="1375"/>
                  <a:pt x="1538" y="1375"/>
                </a:cubicBezTo>
                <a:cubicBezTo>
                  <a:pt x="1657" y="1375"/>
                  <a:pt x="1765" y="1328"/>
                  <a:pt x="1846" y="1253"/>
                </a:cubicBezTo>
                <a:lnTo>
                  <a:pt x="1846" y="3606"/>
                </a:lnTo>
                <a:lnTo>
                  <a:pt x="63" y="7521"/>
                </a:lnTo>
                <a:cubicBezTo>
                  <a:pt x="0" y="7661"/>
                  <a:pt x="11" y="7824"/>
                  <a:pt x="94" y="7953"/>
                </a:cubicBezTo>
                <a:cubicBezTo>
                  <a:pt x="178" y="8082"/>
                  <a:pt x="321" y="8160"/>
                  <a:pt x="474" y="8160"/>
                </a:cubicBezTo>
                <a:lnTo>
                  <a:pt x="6134" y="8160"/>
                </a:lnTo>
                <a:cubicBezTo>
                  <a:pt x="6287" y="8160"/>
                  <a:pt x="6430" y="8082"/>
                  <a:pt x="6514" y="7953"/>
                </a:cubicBezTo>
                <a:cubicBezTo>
                  <a:pt x="6597" y="7824"/>
                  <a:pt x="6608" y="7661"/>
                  <a:pt x="6545" y="7521"/>
                </a:cubicBezTo>
                <a:close/>
                <a:moveTo>
                  <a:pt x="4955" y="7257"/>
                </a:moveTo>
                <a:lnTo>
                  <a:pt x="3768" y="4756"/>
                </a:lnTo>
                <a:cubicBezTo>
                  <a:pt x="3719" y="4651"/>
                  <a:pt x="3613" y="4584"/>
                  <a:pt x="3496" y="4584"/>
                </a:cubicBezTo>
                <a:lnTo>
                  <a:pt x="2393" y="4584"/>
                </a:lnTo>
                <a:lnTo>
                  <a:pt x="2708" y="3891"/>
                </a:lnTo>
                <a:cubicBezTo>
                  <a:pt x="2735" y="3832"/>
                  <a:pt x="2749" y="3768"/>
                  <a:pt x="2749" y="3704"/>
                </a:cubicBezTo>
                <a:lnTo>
                  <a:pt x="2749" y="903"/>
                </a:lnTo>
                <a:lnTo>
                  <a:pt x="3859" y="903"/>
                </a:lnTo>
                <a:lnTo>
                  <a:pt x="3859" y="3704"/>
                </a:lnTo>
                <a:cubicBezTo>
                  <a:pt x="3859" y="3768"/>
                  <a:pt x="3873" y="3832"/>
                  <a:pt x="3900" y="3891"/>
                </a:cubicBezTo>
                <a:lnTo>
                  <a:pt x="5432" y="7257"/>
                </a:lnTo>
                <a:lnTo>
                  <a:pt x="4955" y="7257"/>
                </a:lnTo>
                <a:close/>
              </a:path>
            </a:pathLst>
          </a:custGeom>
          <a:solidFill>
            <a:schemeClr val="accent1"/>
          </a:solidFill>
          <a:ln>
            <a:noFill/>
          </a:ln>
        </p:spPr>
        <p:txBody>
          <a:bodyPr/>
          <a:lstStyle/>
          <a:p>
            <a:endParaRPr lang="zh-CN" altLang="en-US">
              <a:cs typeface="+mn-ea"/>
              <a:sym typeface="+mn-lt"/>
            </a:endParaRPr>
          </a:p>
        </p:txBody>
      </p:sp>
      <p:sp>
        <p:nvSpPr>
          <p:cNvPr id="114" name="矩形 113">
            <a:extLst>
              <a:ext uri="{FF2B5EF4-FFF2-40B4-BE49-F238E27FC236}">
                <a16:creationId xmlns:a16="http://schemas.microsoft.com/office/drawing/2014/main" id="{F003C3E0-1780-4506-9501-D2660F495EBC}"/>
              </a:ext>
            </a:extLst>
          </p:cNvPr>
          <p:cNvSpPr/>
          <p:nvPr/>
        </p:nvSpPr>
        <p:spPr>
          <a:xfrm>
            <a:off x="3169152" y="2689425"/>
            <a:ext cx="2804123" cy="1341521"/>
          </a:xfrm>
          <a:prstGeom prst="rect">
            <a:avLst/>
          </a:prstGeom>
        </p:spPr>
        <p:txBody>
          <a:bodyPr wrap="square">
            <a:spAutoFit/>
          </a:bodyPr>
          <a:lstStyle/>
          <a:p>
            <a:pPr algn="ctr">
              <a:lnSpc>
                <a:spcPct val="130000"/>
              </a:lnSpc>
            </a:pPr>
            <a:r>
              <a:rPr lang="zh-CN" altLang="en-US" sz="1600" dirty="0">
                <a:solidFill>
                  <a:schemeClr val="tx1">
                    <a:lumMod val="65000"/>
                    <a:lumOff val="35000"/>
                  </a:schemeClr>
                </a:solidFill>
                <a:cs typeface="+mn-ea"/>
                <a:sym typeface="+mn-lt"/>
              </a:rPr>
              <a:t>天津师范大学是天津市属重点院校，始建于</a:t>
            </a:r>
            <a:r>
              <a:rPr lang="en-US" altLang="zh-CN" sz="1600" dirty="0">
                <a:solidFill>
                  <a:schemeClr val="tx1">
                    <a:lumMod val="65000"/>
                    <a:lumOff val="35000"/>
                  </a:schemeClr>
                </a:solidFill>
                <a:cs typeface="+mn-ea"/>
                <a:sym typeface="+mn-lt"/>
              </a:rPr>
              <a:t>1958</a:t>
            </a:r>
            <a:r>
              <a:rPr lang="zh-CN" altLang="en-US" sz="1600" dirty="0">
                <a:solidFill>
                  <a:schemeClr val="tx1">
                    <a:lumMod val="65000"/>
                    <a:lumOff val="35000"/>
                  </a:schemeClr>
                </a:solidFill>
                <a:cs typeface="+mn-ea"/>
                <a:sym typeface="+mn-lt"/>
              </a:rPr>
              <a:t>年，原名天津师范学院，</a:t>
            </a:r>
            <a:r>
              <a:rPr lang="en-US" altLang="zh-CN" sz="1600" dirty="0">
                <a:solidFill>
                  <a:schemeClr val="tx1">
                    <a:lumMod val="65000"/>
                    <a:lumOff val="35000"/>
                  </a:schemeClr>
                </a:solidFill>
                <a:cs typeface="+mn-ea"/>
                <a:sym typeface="+mn-lt"/>
              </a:rPr>
              <a:t>1982</a:t>
            </a:r>
            <a:r>
              <a:rPr lang="zh-CN" altLang="en-US" sz="1600" dirty="0">
                <a:solidFill>
                  <a:schemeClr val="tx1">
                    <a:lumMod val="65000"/>
                    <a:lumOff val="35000"/>
                  </a:schemeClr>
                </a:solidFill>
                <a:cs typeface="+mn-ea"/>
                <a:sym typeface="+mn-lt"/>
              </a:rPr>
              <a:t>年更名为天津师范大学。</a:t>
            </a:r>
            <a:endParaRPr lang="en-US" altLang="zh-CN" sz="1600" dirty="0">
              <a:solidFill>
                <a:schemeClr val="tx1">
                  <a:lumMod val="65000"/>
                  <a:lumOff val="35000"/>
                </a:schemeClr>
              </a:solidFill>
              <a:cs typeface="+mn-ea"/>
              <a:sym typeface="+mn-lt"/>
            </a:endParaRPr>
          </a:p>
        </p:txBody>
      </p:sp>
      <p:sp>
        <p:nvSpPr>
          <p:cNvPr id="98" name="矩形 97">
            <a:extLst>
              <a:ext uri="{FF2B5EF4-FFF2-40B4-BE49-F238E27FC236}">
                <a16:creationId xmlns:a16="http://schemas.microsoft.com/office/drawing/2014/main" id="{A3C83E43-40B3-4238-9E32-1ED9B908C49D}"/>
              </a:ext>
            </a:extLst>
          </p:cNvPr>
          <p:cNvSpPr/>
          <p:nvPr/>
        </p:nvSpPr>
        <p:spPr>
          <a:xfrm>
            <a:off x="6557249" y="4578349"/>
            <a:ext cx="2162695" cy="648000"/>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8" name="TextBox 13">
            <a:extLst>
              <a:ext uri="{FF2B5EF4-FFF2-40B4-BE49-F238E27FC236}">
                <a16:creationId xmlns:a16="http://schemas.microsoft.com/office/drawing/2014/main" id="{4B72A9DB-665E-4F52-A836-6B34ECE484F5}"/>
              </a:ext>
            </a:extLst>
          </p:cNvPr>
          <p:cNvSpPr txBox="1"/>
          <p:nvPr/>
        </p:nvSpPr>
        <p:spPr>
          <a:xfrm>
            <a:off x="6719185" y="4710939"/>
            <a:ext cx="1839744"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bg1"/>
                </a:solidFill>
                <a:effectLst/>
                <a:uLnTx/>
                <a:uFillTx/>
                <a:cs typeface="+mn-ea"/>
                <a:sym typeface="+mn-lt"/>
              </a:rPr>
              <a:t>请您输入标题</a:t>
            </a:r>
            <a:endParaRPr kumimoji="0" lang="fr-FR" sz="2400" b="1" i="0" u="none" strike="noStrike" kern="1200" cap="none" spc="0" normalizeH="0" baseline="0" noProof="0" dirty="0">
              <a:ln>
                <a:noFill/>
              </a:ln>
              <a:solidFill>
                <a:schemeClr val="bg1"/>
              </a:solidFill>
              <a:effectLst/>
              <a:uLnTx/>
              <a:uFillTx/>
              <a:cs typeface="+mn-ea"/>
              <a:sym typeface="+mn-lt"/>
            </a:endParaRPr>
          </a:p>
        </p:txBody>
      </p:sp>
      <p:sp>
        <p:nvSpPr>
          <p:cNvPr id="110" name="filled-test-tube-with-a-drop_17310">
            <a:extLst>
              <a:ext uri="{FF2B5EF4-FFF2-40B4-BE49-F238E27FC236}">
                <a16:creationId xmlns:a16="http://schemas.microsoft.com/office/drawing/2014/main" id="{903524E7-E3A0-4D42-8749-91DDF9BAD1F4}"/>
              </a:ext>
            </a:extLst>
          </p:cNvPr>
          <p:cNvSpPr>
            <a:spLocks noChangeAspect="1"/>
          </p:cNvSpPr>
          <p:nvPr/>
        </p:nvSpPr>
        <p:spPr bwMode="auto">
          <a:xfrm>
            <a:off x="7232450" y="1483501"/>
            <a:ext cx="812291" cy="82800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04818" h="603970">
                <a:moveTo>
                  <a:pt x="516845" y="390264"/>
                </a:moveTo>
                <a:cubicBezTo>
                  <a:pt x="523038" y="390264"/>
                  <a:pt x="529246" y="392842"/>
                  <a:pt x="533057" y="397997"/>
                </a:cubicBezTo>
                <a:cubicBezTo>
                  <a:pt x="547071" y="416898"/>
                  <a:pt x="592679" y="481212"/>
                  <a:pt x="592679" y="515823"/>
                </a:cubicBezTo>
                <a:cubicBezTo>
                  <a:pt x="592679" y="557553"/>
                  <a:pt x="558627" y="591551"/>
                  <a:pt x="516830" y="591551"/>
                </a:cubicBezTo>
                <a:cubicBezTo>
                  <a:pt x="475033" y="591551"/>
                  <a:pt x="441104" y="557553"/>
                  <a:pt x="441104" y="515823"/>
                </a:cubicBezTo>
                <a:cubicBezTo>
                  <a:pt x="441104" y="481212"/>
                  <a:pt x="486712" y="416898"/>
                  <a:pt x="500726" y="397997"/>
                </a:cubicBezTo>
                <a:cubicBezTo>
                  <a:pt x="504476" y="392842"/>
                  <a:pt x="510653" y="390264"/>
                  <a:pt x="516845" y="390264"/>
                </a:cubicBezTo>
                <a:close/>
                <a:moveTo>
                  <a:pt x="372304" y="40256"/>
                </a:moveTo>
                <a:lnTo>
                  <a:pt x="320557" y="91804"/>
                </a:lnTo>
                <a:cubicBezTo>
                  <a:pt x="320680" y="91804"/>
                  <a:pt x="320926" y="93645"/>
                  <a:pt x="322647" y="95486"/>
                </a:cubicBezTo>
                <a:lnTo>
                  <a:pt x="362471" y="135252"/>
                </a:lnTo>
                <a:cubicBezTo>
                  <a:pt x="370337" y="143107"/>
                  <a:pt x="370337" y="155871"/>
                  <a:pt x="362471" y="163726"/>
                </a:cubicBezTo>
                <a:lnTo>
                  <a:pt x="244228" y="281795"/>
                </a:lnTo>
                <a:lnTo>
                  <a:pt x="400942" y="281795"/>
                </a:lnTo>
                <a:lnTo>
                  <a:pt x="440889" y="242030"/>
                </a:lnTo>
                <a:cubicBezTo>
                  <a:pt x="448756" y="234175"/>
                  <a:pt x="461539" y="234175"/>
                  <a:pt x="469405" y="242030"/>
                </a:cubicBezTo>
                <a:lnTo>
                  <a:pt x="509229" y="281795"/>
                </a:lnTo>
                <a:cubicBezTo>
                  <a:pt x="510581" y="283145"/>
                  <a:pt x="512056" y="283636"/>
                  <a:pt x="513039" y="283636"/>
                </a:cubicBezTo>
                <a:lnTo>
                  <a:pt x="564786" y="232088"/>
                </a:lnTo>
                <a:cubicBezTo>
                  <a:pt x="564663" y="232088"/>
                  <a:pt x="564540" y="230247"/>
                  <a:pt x="562696" y="228406"/>
                </a:cubicBezTo>
                <a:lnTo>
                  <a:pt x="376114" y="42097"/>
                </a:lnTo>
                <a:cubicBezTo>
                  <a:pt x="374762" y="40747"/>
                  <a:pt x="373287" y="40256"/>
                  <a:pt x="372304" y="40256"/>
                </a:cubicBezTo>
                <a:close/>
                <a:moveTo>
                  <a:pt x="372304" y="0"/>
                </a:moveTo>
                <a:cubicBezTo>
                  <a:pt x="384103" y="0"/>
                  <a:pt x="395903" y="5032"/>
                  <a:pt x="404630" y="13623"/>
                </a:cubicBezTo>
                <a:lnTo>
                  <a:pt x="591212" y="199932"/>
                </a:lnTo>
                <a:cubicBezTo>
                  <a:pt x="608543" y="217238"/>
                  <a:pt x="609403" y="244484"/>
                  <a:pt x="593301" y="260563"/>
                </a:cubicBezTo>
                <a:lnTo>
                  <a:pt x="541432" y="312356"/>
                </a:lnTo>
                <a:cubicBezTo>
                  <a:pt x="533934" y="319843"/>
                  <a:pt x="523856" y="323893"/>
                  <a:pt x="513039" y="323893"/>
                </a:cubicBezTo>
                <a:cubicBezTo>
                  <a:pt x="501240" y="323893"/>
                  <a:pt x="489440" y="318984"/>
                  <a:pt x="480713" y="310270"/>
                </a:cubicBezTo>
                <a:lnTo>
                  <a:pt x="455147" y="284741"/>
                </a:lnTo>
                <a:lnTo>
                  <a:pt x="423558" y="316161"/>
                </a:lnTo>
                <a:lnTo>
                  <a:pt x="163474" y="575987"/>
                </a:lnTo>
                <a:cubicBezTo>
                  <a:pt x="145406" y="594029"/>
                  <a:pt x="121315" y="603970"/>
                  <a:pt x="95749" y="603970"/>
                </a:cubicBezTo>
                <a:cubicBezTo>
                  <a:pt x="70183" y="603970"/>
                  <a:pt x="46215" y="594029"/>
                  <a:pt x="28024" y="575987"/>
                </a:cubicBezTo>
                <a:cubicBezTo>
                  <a:pt x="9956" y="557945"/>
                  <a:pt x="0" y="533889"/>
                  <a:pt x="0" y="508361"/>
                </a:cubicBezTo>
                <a:cubicBezTo>
                  <a:pt x="0" y="482832"/>
                  <a:pt x="9956" y="458777"/>
                  <a:pt x="28024" y="440735"/>
                </a:cubicBezTo>
                <a:lnTo>
                  <a:pt x="319820" y="149489"/>
                </a:lnTo>
                <a:lnTo>
                  <a:pt x="294131" y="123961"/>
                </a:lnTo>
                <a:cubicBezTo>
                  <a:pt x="286142" y="115860"/>
                  <a:pt x="281348" y="105428"/>
                  <a:pt x="280611" y="94505"/>
                </a:cubicBezTo>
                <a:cubicBezTo>
                  <a:pt x="279873" y="82722"/>
                  <a:pt x="283929" y="71308"/>
                  <a:pt x="292041" y="63330"/>
                </a:cubicBezTo>
                <a:lnTo>
                  <a:pt x="343911" y="11537"/>
                </a:lnTo>
                <a:cubicBezTo>
                  <a:pt x="351408" y="4050"/>
                  <a:pt x="361487" y="0"/>
                  <a:pt x="372304" y="0"/>
                </a:cubicBezTo>
                <a:close/>
              </a:path>
            </a:pathLst>
          </a:custGeom>
          <a:solidFill>
            <a:schemeClr val="accent1"/>
          </a:solidFill>
          <a:ln>
            <a:noFill/>
          </a:ln>
        </p:spPr>
        <p:txBody>
          <a:bodyPr/>
          <a:lstStyle/>
          <a:p>
            <a:endParaRPr lang="zh-CN" altLang="en-US">
              <a:cs typeface="+mn-ea"/>
              <a:sym typeface="+mn-lt"/>
            </a:endParaRPr>
          </a:p>
        </p:txBody>
      </p:sp>
      <p:sp>
        <p:nvSpPr>
          <p:cNvPr id="115" name="矩形 114">
            <a:extLst>
              <a:ext uri="{FF2B5EF4-FFF2-40B4-BE49-F238E27FC236}">
                <a16:creationId xmlns:a16="http://schemas.microsoft.com/office/drawing/2014/main" id="{AE37EBCB-1231-47A9-ABDF-E494463C0A1A}"/>
              </a:ext>
            </a:extLst>
          </p:cNvPr>
          <p:cNvSpPr/>
          <p:nvPr/>
        </p:nvSpPr>
        <p:spPr>
          <a:xfrm>
            <a:off x="6212515" y="2689425"/>
            <a:ext cx="2804123" cy="1341521"/>
          </a:xfrm>
          <a:prstGeom prst="rect">
            <a:avLst/>
          </a:prstGeom>
        </p:spPr>
        <p:txBody>
          <a:bodyPr wrap="square">
            <a:spAutoFit/>
          </a:bodyPr>
          <a:lstStyle/>
          <a:p>
            <a:pPr algn="ctr">
              <a:lnSpc>
                <a:spcPct val="130000"/>
              </a:lnSpc>
            </a:pPr>
            <a:r>
              <a:rPr lang="zh-CN" altLang="en-US" sz="1600" dirty="0">
                <a:solidFill>
                  <a:schemeClr val="tx1">
                    <a:lumMod val="65000"/>
                    <a:lumOff val="35000"/>
                  </a:schemeClr>
                </a:solidFill>
                <a:cs typeface="+mn-ea"/>
                <a:sym typeface="+mn-lt"/>
              </a:rPr>
              <a:t>天津师范大学是天津市属重点院校，始建于</a:t>
            </a:r>
            <a:r>
              <a:rPr lang="en-US" altLang="zh-CN" sz="1600" dirty="0">
                <a:solidFill>
                  <a:schemeClr val="tx1">
                    <a:lumMod val="65000"/>
                    <a:lumOff val="35000"/>
                  </a:schemeClr>
                </a:solidFill>
                <a:cs typeface="+mn-ea"/>
                <a:sym typeface="+mn-lt"/>
              </a:rPr>
              <a:t>1958</a:t>
            </a:r>
            <a:r>
              <a:rPr lang="zh-CN" altLang="en-US" sz="1600" dirty="0">
                <a:solidFill>
                  <a:schemeClr val="tx1">
                    <a:lumMod val="65000"/>
                    <a:lumOff val="35000"/>
                  </a:schemeClr>
                </a:solidFill>
                <a:cs typeface="+mn-ea"/>
                <a:sym typeface="+mn-lt"/>
              </a:rPr>
              <a:t>年，原名天津师范学院，</a:t>
            </a:r>
            <a:r>
              <a:rPr lang="en-US" altLang="zh-CN" sz="1600" dirty="0">
                <a:solidFill>
                  <a:schemeClr val="tx1">
                    <a:lumMod val="65000"/>
                    <a:lumOff val="35000"/>
                  </a:schemeClr>
                </a:solidFill>
                <a:cs typeface="+mn-ea"/>
                <a:sym typeface="+mn-lt"/>
              </a:rPr>
              <a:t>1982</a:t>
            </a:r>
            <a:r>
              <a:rPr lang="zh-CN" altLang="en-US" sz="1600" dirty="0">
                <a:solidFill>
                  <a:schemeClr val="tx1">
                    <a:lumMod val="65000"/>
                    <a:lumOff val="35000"/>
                  </a:schemeClr>
                </a:solidFill>
                <a:cs typeface="+mn-ea"/>
                <a:sym typeface="+mn-lt"/>
              </a:rPr>
              <a:t>年更名为天津师范大学。</a:t>
            </a:r>
            <a:endParaRPr lang="en-US" altLang="zh-CN" sz="1600" dirty="0">
              <a:solidFill>
                <a:schemeClr val="tx1">
                  <a:lumMod val="65000"/>
                  <a:lumOff val="35000"/>
                </a:schemeClr>
              </a:solidFill>
              <a:cs typeface="+mn-ea"/>
              <a:sym typeface="+mn-lt"/>
            </a:endParaRPr>
          </a:p>
        </p:txBody>
      </p:sp>
      <p:sp>
        <p:nvSpPr>
          <p:cNvPr id="71" name="矩形 70">
            <a:extLst>
              <a:ext uri="{FF2B5EF4-FFF2-40B4-BE49-F238E27FC236}">
                <a16:creationId xmlns:a16="http://schemas.microsoft.com/office/drawing/2014/main" id="{BE83EE7D-71E8-421C-8F40-FD5413D32F9F}"/>
              </a:ext>
            </a:extLst>
          </p:cNvPr>
          <p:cNvSpPr/>
          <p:nvPr/>
        </p:nvSpPr>
        <p:spPr>
          <a:xfrm>
            <a:off x="9621821" y="4578349"/>
            <a:ext cx="2162695" cy="648000"/>
          </a:xfrm>
          <a:prstGeom prst="rect">
            <a:avLst/>
          </a:prstGeom>
          <a:solidFill>
            <a:schemeClr val="accent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04" name="TextBox 13">
            <a:extLst>
              <a:ext uri="{FF2B5EF4-FFF2-40B4-BE49-F238E27FC236}">
                <a16:creationId xmlns:a16="http://schemas.microsoft.com/office/drawing/2014/main" id="{C6F29DB0-5AB5-4E55-8DC6-A184B6A857FE}"/>
              </a:ext>
            </a:extLst>
          </p:cNvPr>
          <p:cNvSpPr txBox="1"/>
          <p:nvPr/>
        </p:nvSpPr>
        <p:spPr>
          <a:xfrm>
            <a:off x="9781141" y="4710939"/>
            <a:ext cx="2003375"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bg1"/>
                </a:solidFill>
                <a:effectLst/>
                <a:uLnTx/>
                <a:uFillTx/>
                <a:cs typeface="+mn-ea"/>
                <a:sym typeface="+mn-lt"/>
              </a:rPr>
              <a:t>请您输入标题</a:t>
            </a:r>
            <a:endParaRPr kumimoji="0" lang="fr-FR" sz="2400" b="1" i="0" u="none" strike="noStrike" kern="1200" cap="none" spc="0" normalizeH="0" baseline="0" noProof="0" dirty="0">
              <a:ln>
                <a:noFill/>
              </a:ln>
              <a:solidFill>
                <a:schemeClr val="bg1"/>
              </a:solidFill>
              <a:effectLst/>
              <a:uLnTx/>
              <a:uFillTx/>
              <a:cs typeface="+mn-ea"/>
              <a:sym typeface="+mn-lt"/>
            </a:endParaRPr>
          </a:p>
        </p:txBody>
      </p:sp>
      <p:sp>
        <p:nvSpPr>
          <p:cNvPr id="109" name="experiment-test-tube_74388">
            <a:extLst>
              <a:ext uri="{FF2B5EF4-FFF2-40B4-BE49-F238E27FC236}">
                <a16:creationId xmlns:a16="http://schemas.microsoft.com/office/drawing/2014/main" id="{A862374C-1F03-4F68-B883-565D685147DA}"/>
              </a:ext>
            </a:extLst>
          </p:cNvPr>
          <p:cNvSpPr>
            <a:spLocks noChangeAspect="1"/>
          </p:cNvSpPr>
          <p:nvPr/>
        </p:nvSpPr>
        <p:spPr bwMode="auto">
          <a:xfrm>
            <a:off x="10378161" y="1483501"/>
            <a:ext cx="623346" cy="828000"/>
          </a:xfrm>
          <a:custGeom>
            <a:avLst/>
            <a:gdLst>
              <a:gd name="connsiteX0" fmla="*/ 164770 w 467707"/>
              <a:gd name="connsiteY0" fmla="*/ 199206 h 608627"/>
              <a:gd name="connsiteX1" fmla="*/ 302796 w 467707"/>
              <a:gd name="connsiteY1" fmla="*/ 199206 h 608627"/>
              <a:gd name="connsiteX2" fmla="*/ 302796 w 467707"/>
              <a:gd name="connsiteY2" fmla="*/ 404250 h 608627"/>
              <a:gd name="connsiteX3" fmla="*/ 233783 w 467707"/>
              <a:gd name="connsiteY3" fmla="*/ 473141 h 608627"/>
              <a:gd name="connsiteX4" fmla="*/ 164770 w 467707"/>
              <a:gd name="connsiteY4" fmla="*/ 404250 h 608627"/>
              <a:gd name="connsiteX5" fmla="*/ 119856 w 467707"/>
              <a:gd name="connsiteY5" fmla="*/ 74356 h 608627"/>
              <a:gd name="connsiteX6" fmla="*/ 119856 w 467707"/>
              <a:gd name="connsiteY6" fmla="*/ 420366 h 608627"/>
              <a:gd name="connsiteX7" fmla="*/ 233779 w 467707"/>
              <a:gd name="connsiteY7" fmla="*/ 534271 h 608627"/>
              <a:gd name="connsiteX8" fmla="*/ 347851 w 467707"/>
              <a:gd name="connsiteY8" fmla="*/ 420366 h 608627"/>
              <a:gd name="connsiteX9" fmla="*/ 347851 w 467707"/>
              <a:gd name="connsiteY9" fmla="*/ 74356 h 608627"/>
              <a:gd name="connsiteX10" fmla="*/ 0 w 467707"/>
              <a:gd name="connsiteY10" fmla="*/ 0 h 608627"/>
              <a:gd name="connsiteX11" fmla="*/ 45391 w 467707"/>
              <a:gd name="connsiteY11" fmla="*/ 0 h 608627"/>
              <a:gd name="connsiteX12" fmla="*/ 422316 w 467707"/>
              <a:gd name="connsiteY12" fmla="*/ 0 h 608627"/>
              <a:gd name="connsiteX13" fmla="*/ 467707 w 467707"/>
              <a:gd name="connsiteY13" fmla="*/ 0 h 608627"/>
              <a:gd name="connsiteX14" fmla="*/ 467707 w 467707"/>
              <a:gd name="connsiteY14" fmla="*/ 74356 h 608627"/>
              <a:gd name="connsiteX15" fmla="*/ 422316 w 467707"/>
              <a:gd name="connsiteY15" fmla="*/ 74356 h 608627"/>
              <a:gd name="connsiteX16" fmla="*/ 422316 w 467707"/>
              <a:gd name="connsiteY16" fmla="*/ 420366 h 608627"/>
              <a:gd name="connsiteX17" fmla="*/ 233779 w 467707"/>
              <a:gd name="connsiteY17" fmla="*/ 608627 h 608627"/>
              <a:gd name="connsiteX18" fmla="*/ 45391 w 467707"/>
              <a:gd name="connsiteY18" fmla="*/ 420366 h 608627"/>
              <a:gd name="connsiteX19" fmla="*/ 45391 w 467707"/>
              <a:gd name="connsiteY19" fmla="*/ 74356 h 608627"/>
              <a:gd name="connsiteX20" fmla="*/ 0 w 467707"/>
              <a:gd name="connsiteY20" fmla="*/ 74356 h 60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7707" h="608627">
                <a:moveTo>
                  <a:pt x="164770" y="199206"/>
                </a:moveTo>
                <a:lnTo>
                  <a:pt x="302796" y="199206"/>
                </a:lnTo>
                <a:lnTo>
                  <a:pt x="302796" y="404250"/>
                </a:lnTo>
                <a:cubicBezTo>
                  <a:pt x="302796" y="442325"/>
                  <a:pt x="271926" y="473141"/>
                  <a:pt x="233783" y="473141"/>
                </a:cubicBezTo>
                <a:cubicBezTo>
                  <a:pt x="195789" y="473141"/>
                  <a:pt x="164770" y="442325"/>
                  <a:pt x="164770" y="404250"/>
                </a:cubicBezTo>
                <a:close/>
                <a:moveTo>
                  <a:pt x="119856" y="74356"/>
                </a:moveTo>
                <a:lnTo>
                  <a:pt x="119856" y="420366"/>
                </a:lnTo>
                <a:cubicBezTo>
                  <a:pt x="119856" y="483169"/>
                  <a:pt x="170885" y="534271"/>
                  <a:pt x="233779" y="534271"/>
                </a:cubicBezTo>
                <a:cubicBezTo>
                  <a:pt x="296674" y="534271"/>
                  <a:pt x="347851" y="483169"/>
                  <a:pt x="347851" y="420366"/>
                </a:cubicBezTo>
                <a:lnTo>
                  <a:pt x="347851" y="74356"/>
                </a:lnTo>
                <a:close/>
                <a:moveTo>
                  <a:pt x="0" y="0"/>
                </a:moveTo>
                <a:lnTo>
                  <a:pt x="45391" y="0"/>
                </a:lnTo>
                <a:lnTo>
                  <a:pt x="422316" y="0"/>
                </a:lnTo>
                <a:lnTo>
                  <a:pt x="467707" y="0"/>
                </a:lnTo>
                <a:lnTo>
                  <a:pt x="467707" y="74356"/>
                </a:lnTo>
                <a:lnTo>
                  <a:pt x="422316" y="74356"/>
                </a:lnTo>
                <a:lnTo>
                  <a:pt x="422316" y="420366"/>
                </a:lnTo>
                <a:cubicBezTo>
                  <a:pt x="422316" y="524199"/>
                  <a:pt x="337764" y="608627"/>
                  <a:pt x="233779" y="608627"/>
                </a:cubicBezTo>
                <a:cubicBezTo>
                  <a:pt x="129943" y="608627"/>
                  <a:pt x="45391" y="524199"/>
                  <a:pt x="45391" y="420366"/>
                </a:cubicBezTo>
                <a:lnTo>
                  <a:pt x="45391" y="74356"/>
                </a:lnTo>
                <a:lnTo>
                  <a:pt x="0" y="74356"/>
                </a:lnTo>
                <a:close/>
              </a:path>
            </a:pathLst>
          </a:custGeom>
          <a:solidFill>
            <a:schemeClr val="accent1"/>
          </a:solidFill>
          <a:ln>
            <a:noFill/>
          </a:ln>
        </p:spPr>
        <p:txBody>
          <a:bodyPr/>
          <a:lstStyle/>
          <a:p>
            <a:endParaRPr lang="zh-CN" altLang="en-US">
              <a:cs typeface="+mn-ea"/>
              <a:sym typeface="+mn-lt"/>
            </a:endParaRPr>
          </a:p>
        </p:txBody>
      </p:sp>
      <p:sp>
        <p:nvSpPr>
          <p:cNvPr id="116" name="矩形 115">
            <a:extLst>
              <a:ext uri="{FF2B5EF4-FFF2-40B4-BE49-F238E27FC236}">
                <a16:creationId xmlns:a16="http://schemas.microsoft.com/office/drawing/2014/main" id="{93DD559D-C258-4FA6-BC71-164B582CB6A0}"/>
              </a:ext>
            </a:extLst>
          </p:cNvPr>
          <p:cNvSpPr/>
          <p:nvPr/>
        </p:nvSpPr>
        <p:spPr>
          <a:xfrm>
            <a:off x="9255877" y="2689425"/>
            <a:ext cx="2804123" cy="1341521"/>
          </a:xfrm>
          <a:prstGeom prst="rect">
            <a:avLst/>
          </a:prstGeom>
        </p:spPr>
        <p:txBody>
          <a:bodyPr wrap="square">
            <a:spAutoFit/>
          </a:bodyPr>
          <a:lstStyle/>
          <a:p>
            <a:pPr algn="ctr">
              <a:lnSpc>
                <a:spcPct val="130000"/>
              </a:lnSpc>
            </a:pPr>
            <a:r>
              <a:rPr lang="zh-CN" altLang="en-US" sz="1600" dirty="0">
                <a:solidFill>
                  <a:schemeClr val="tx1">
                    <a:lumMod val="65000"/>
                    <a:lumOff val="35000"/>
                  </a:schemeClr>
                </a:solidFill>
                <a:cs typeface="+mn-ea"/>
                <a:sym typeface="+mn-lt"/>
              </a:rPr>
              <a:t>天津师范大学是天津市属重点院校，始建于</a:t>
            </a:r>
            <a:r>
              <a:rPr lang="en-US" altLang="zh-CN" sz="1600" dirty="0">
                <a:solidFill>
                  <a:schemeClr val="tx1">
                    <a:lumMod val="65000"/>
                    <a:lumOff val="35000"/>
                  </a:schemeClr>
                </a:solidFill>
                <a:cs typeface="+mn-ea"/>
                <a:sym typeface="+mn-lt"/>
              </a:rPr>
              <a:t>1958</a:t>
            </a:r>
            <a:r>
              <a:rPr lang="zh-CN" altLang="en-US" sz="1600" dirty="0">
                <a:solidFill>
                  <a:schemeClr val="tx1">
                    <a:lumMod val="65000"/>
                    <a:lumOff val="35000"/>
                  </a:schemeClr>
                </a:solidFill>
                <a:cs typeface="+mn-ea"/>
                <a:sym typeface="+mn-lt"/>
              </a:rPr>
              <a:t>年，原名天津师范学院，</a:t>
            </a:r>
            <a:r>
              <a:rPr lang="en-US" altLang="zh-CN" sz="1600" dirty="0">
                <a:solidFill>
                  <a:schemeClr val="tx1">
                    <a:lumMod val="65000"/>
                    <a:lumOff val="35000"/>
                  </a:schemeClr>
                </a:solidFill>
                <a:cs typeface="+mn-ea"/>
                <a:sym typeface="+mn-lt"/>
              </a:rPr>
              <a:t>1982</a:t>
            </a:r>
            <a:r>
              <a:rPr lang="zh-CN" altLang="en-US" sz="1600" dirty="0">
                <a:solidFill>
                  <a:schemeClr val="tx1">
                    <a:lumMod val="65000"/>
                    <a:lumOff val="35000"/>
                  </a:schemeClr>
                </a:solidFill>
                <a:cs typeface="+mn-ea"/>
                <a:sym typeface="+mn-lt"/>
              </a:rPr>
              <a:t>年更名为天津师范大学。</a:t>
            </a:r>
            <a:endParaRPr lang="en-US" altLang="zh-CN" sz="1600" dirty="0">
              <a:solidFill>
                <a:schemeClr val="tx1">
                  <a:lumMod val="65000"/>
                  <a:lumOff val="35000"/>
                </a:schemeClr>
              </a:solidFill>
              <a:cs typeface="+mn-ea"/>
              <a:sym typeface="+mn-lt"/>
            </a:endParaRPr>
          </a:p>
        </p:txBody>
      </p:sp>
      <p:sp>
        <p:nvSpPr>
          <p:cNvPr id="11" name="矩形 10">
            <a:extLst>
              <a:ext uri="{FF2B5EF4-FFF2-40B4-BE49-F238E27FC236}">
                <a16:creationId xmlns:a16="http://schemas.microsoft.com/office/drawing/2014/main" id="{7993D0FC-E152-4437-B32E-CD0294027F0C}"/>
              </a:ext>
            </a:extLst>
          </p:cNvPr>
          <p:cNvSpPr/>
          <p:nvPr/>
        </p:nvSpPr>
        <p:spPr>
          <a:xfrm>
            <a:off x="1013367" y="5417347"/>
            <a:ext cx="10165266" cy="830997"/>
          </a:xfrm>
          <a:prstGeom prst="rect">
            <a:avLst/>
          </a:prstGeom>
        </p:spPr>
        <p:txBody>
          <a:bodyPr wrap="square">
            <a:spAutoFit/>
          </a:bodyPr>
          <a:lstStyle/>
          <a:p>
            <a:pPr indent="457200" algn="ctr"/>
            <a:r>
              <a:rPr lang="zh-CN" altLang="en-US" sz="1600" dirty="0">
                <a:solidFill>
                  <a:schemeClr val="tx1">
                    <a:lumMod val="75000"/>
                    <a:lumOff val="25000"/>
                  </a:schemeClr>
                </a:solidFill>
                <a:cs typeface="+mn-ea"/>
                <a:sym typeface="+mn-lt"/>
              </a:rPr>
              <a:t>学校现有</a:t>
            </a:r>
            <a:r>
              <a:rPr lang="en-US" altLang="zh-CN" sz="1600" dirty="0">
                <a:solidFill>
                  <a:schemeClr val="tx1">
                    <a:lumMod val="75000"/>
                    <a:lumOff val="25000"/>
                  </a:schemeClr>
                </a:solidFill>
                <a:cs typeface="+mn-ea"/>
                <a:sym typeface="+mn-lt"/>
              </a:rPr>
              <a:t>27</a:t>
            </a:r>
            <a:r>
              <a:rPr lang="zh-CN" altLang="en-US" sz="1600" dirty="0">
                <a:solidFill>
                  <a:schemeClr val="tx1">
                    <a:lumMod val="75000"/>
                    <a:lumOff val="25000"/>
                  </a:schemeClr>
                </a:solidFill>
                <a:cs typeface="+mn-ea"/>
                <a:sym typeface="+mn-lt"/>
              </a:rPr>
              <a:t>个党政职能部门，</a:t>
            </a:r>
            <a:r>
              <a:rPr lang="en-US" altLang="zh-CN" sz="1600" dirty="0">
                <a:solidFill>
                  <a:schemeClr val="tx1">
                    <a:lumMod val="75000"/>
                    <a:lumOff val="25000"/>
                  </a:schemeClr>
                </a:solidFill>
                <a:cs typeface="+mn-ea"/>
                <a:sym typeface="+mn-lt"/>
              </a:rPr>
              <a:t>2</a:t>
            </a:r>
            <a:r>
              <a:rPr lang="zh-CN" altLang="en-US" sz="1600" dirty="0">
                <a:solidFill>
                  <a:schemeClr val="tx1">
                    <a:lumMod val="75000"/>
                    <a:lumOff val="25000"/>
                  </a:schemeClr>
                </a:solidFill>
                <a:cs typeface="+mn-ea"/>
                <a:sym typeface="+mn-lt"/>
              </a:rPr>
              <a:t>个学部，</a:t>
            </a:r>
            <a:r>
              <a:rPr lang="en-US" altLang="zh-CN" sz="1600" dirty="0">
                <a:solidFill>
                  <a:schemeClr val="tx1">
                    <a:lumMod val="75000"/>
                    <a:lumOff val="25000"/>
                  </a:schemeClr>
                </a:solidFill>
                <a:cs typeface="+mn-ea"/>
                <a:sym typeface="+mn-lt"/>
              </a:rPr>
              <a:t>20</a:t>
            </a:r>
            <a:r>
              <a:rPr lang="zh-CN" altLang="en-US" sz="1600" dirty="0">
                <a:solidFill>
                  <a:schemeClr val="tx1">
                    <a:lumMod val="75000"/>
                    <a:lumOff val="25000"/>
                  </a:schemeClr>
                </a:solidFill>
                <a:cs typeface="+mn-ea"/>
                <a:sym typeface="+mn-lt"/>
              </a:rPr>
              <a:t>个学院，</a:t>
            </a:r>
            <a:r>
              <a:rPr lang="en-US" altLang="zh-CN" sz="1600" dirty="0">
                <a:solidFill>
                  <a:schemeClr val="tx1">
                    <a:lumMod val="75000"/>
                    <a:lumOff val="25000"/>
                  </a:schemeClr>
                </a:solidFill>
                <a:cs typeface="+mn-ea"/>
                <a:sym typeface="+mn-lt"/>
              </a:rPr>
              <a:t>17</a:t>
            </a:r>
            <a:r>
              <a:rPr lang="zh-CN" altLang="en-US" sz="1600" dirty="0">
                <a:solidFill>
                  <a:schemeClr val="tx1">
                    <a:lumMod val="75000"/>
                    <a:lumOff val="25000"/>
                  </a:schemeClr>
                </a:solidFill>
                <a:cs typeface="+mn-ea"/>
                <a:sym typeface="+mn-lt"/>
              </a:rPr>
              <a:t>个直属单位。现有</a:t>
            </a:r>
            <a:r>
              <a:rPr lang="en-US" altLang="zh-CN" sz="1600" dirty="0">
                <a:solidFill>
                  <a:schemeClr val="tx1">
                    <a:lumMod val="75000"/>
                    <a:lumOff val="25000"/>
                  </a:schemeClr>
                </a:solidFill>
                <a:cs typeface="+mn-ea"/>
                <a:sym typeface="+mn-lt"/>
              </a:rPr>
              <a:t>72</a:t>
            </a:r>
            <a:r>
              <a:rPr lang="zh-CN" altLang="en-US" sz="1600" dirty="0">
                <a:solidFill>
                  <a:schemeClr val="tx1">
                    <a:lumMod val="75000"/>
                    <a:lumOff val="25000"/>
                  </a:schemeClr>
                </a:solidFill>
                <a:cs typeface="+mn-ea"/>
                <a:sym typeface="+mn-lt"/>
              </a:rPr>
              <a:t>个本科专业，</a:t>
            </a:r>
            <a:r>
              <a:rPr lang="en-US" altLang="zh-CN" sz="1600" dirty="0">
                <a:solidFill>
                  <a:schemeClr val="tx1">
                    <a:lumMod val="75000"/>
                    <a:lumOff val="25000"/>
                  </a:schemeClr>
                </a:solidFill>
                <a:cs typeface="+mn-ea"/>
                <a:sym typeface="+mn-lt"/>
              </a:rPr>
              <a:t>8</a:t>
            </a:r>
            <a:r>
              <a:rPr lang="zh-CN" altLang="en-US" sz="1600" dirty="0">
                <a:solidFill>
                  <a:schemeClr val="tx1">
                    <a:lumMod val="75000"/>
                    <a:lumOff val="25000"/>
                  </a:schemeClr>
                </a:solidFill>
                <a:cs typeface="+mn-ea"/>
                <a:sym typeface="+mn-lt"/>
              </a:rPr>
              <a:t>个博士学位授权一级学科，</a:t>
            </a:r>
            <a:r>
              <a:rPr lang="en-US" altLang="zh-CN" sz="1600" dirty="0">
                <a:solidFill>
                  <a:schemeClr val="tx1">
                    <a:lumMod val="75000"/>
                    <a:lumOff val="25000"/>
                  </a:schemeClr>
                </a:solidFill>
                <a:cs typeface="+mn-ea"/>
                <a:sym typeface="+mn-lt"/>
              </a:rPr>
              <a:t>1</a:t>
            </a:r>
            <a:r>
              <a:rPr lang="zh-CN" altLang="en-US" sz="1600" dirty="0">
                <a:solidFill>
                  <a:schemeClr val="tx1">
                    <a:lumMod val="75000"/>
                    <a:lumOff val="25000"/>
                  </a:schemeClr>
                </a:solidFill>
                <a:cs typeface="+mn-ea"/>
                <a:sym typeface="+mn-lt"/>
              </a:rPr>
              <a:t>个教育专业博士学位授权点，</a:t>
            </a:r>
            <a:r>
              <a:rPr lang="en-US" altLang="zh-CN" sz="1600" dirty="0">
                <a:solidFill>
                  <a:schemeClr val="tx1">
                    <a:lumMod val="75000"/>
                    <a:lumOff val="25000"/>
                  </a:schemeClr>
                </a:solidFill>
                <a:cs typeface="+mn-ea"/>
                <a:sym typeface="+mn-lt"/>
              </a:rPr>
              <a:t>33</a:t>
            </a:r>
            <a:r>
              <a:rPr lang="zh-CN" altLang="en-US" sz="1600" dirty="0">
                <a:solidFill>
                  <a:schemeClr val="tx1">
                    <a:lumMod val="75000"/>
                    <a:lumOff val="25000"/>
                  </a:schemeClr>
                </a:solidFill>
                <a:cs typeface="+mn-ea"/>
                <a:sym typeface="+mn-lt"/>
              </a:rPr>
              <a:t>个硕士学位授权一级学科，</a:t>
            </a:r>
            <a:r>
              <a:rPr lang="en-US" altLang="zh-CN" sz="1600" dirty="0">
                <a:solidFill>
                  <a:schemeClr val="tx1">
                    <a:lumMod val="75000"/>
                    <a:lumOff val="25000"/>
                  </a:schemeClr>
                </a:solidFill>
                <a:cs typeface="+mn-ea"/>
                <a:sym typeface="+mn-lt"/>
              </a:rPr>
              <a:t>16</a:t>
            </a:r>
            <a:r>
              <a:rPr lang="zh-CN" altLang="en-US" sz="1600" dirty="0">
                <a:solidFill>
                  <a:schemeClr val="tx1">
                    <a:lumMod val="75000"/>
                    <a:lumOff val="25000"/>
                  </a:schemeClr>
                </a:solidFill>
                <a:cs typeface="+mn-ea"/>
                <a:sym typeface="+mn-lt"/>
              </a:rPr>
              <a:t>个硕士专业学位类别，涉及经济学、法学、教育学、文学、历史学、理学、工学、管理学、艺术学等</a:t>
            </a:r>
            <a:r>
              <a:rPr lang="en-US" altLang="zh-CN" sz="1600" dirty="0">
                <a:solidFill>
                  <a:schemeClr val="tx1">
                    <a:lumMod val="75000"/>
                    <a:lumOff val="25000"/>
                  </a:schemeClr>
                </a:solidFill>
                <a:cs typeface="+mn-ea"/>
                <a:sym typeface="+mn-lt"/>
              </a:rPr>
              <a:t>10</a:t>
            </a:r>
            <a:r>
              <a:rPr lang="zh-CN" altLang="en-US" sz="1600" dirty="0">
                <a:solidFill>
                  <a:schemeClr val="tx1">
                    <a:lumMod val="75000"/>
                    <a:lumOff val="25000"/>
                  </a:schemeClr>
                </a:solidFill>
                <a:cs typeface="+mn-ea"/>
                <a:sym typeface="+mn-lt"/>
              </a:rPr>
              <a:t>个学科门类。</a:t>
            </a:r>
          </a:p>
        </p:txBody>
      </p:sp>
      <p:sp>
        <p:nvSpPr>
          <p:cNvPr id="15" name="文本占位符 14">
            <a:extLst>
              <a:ext uri="{FF2B5EF4-FFF2-40B4-BE49-F238E27FC236}">
                <a16:creationId xmlns:a16="http://schemas.microsoft.com/office/drawing/2014/main" id="{3D366E41-4E60-4DA0-BEB5-83770CA123AF}"/>
              </a:ext>
            </a:extLst>
          </p:cNvPr>
          <p:cNvSpPr>
            <a:spLocks noGrp="1"/>
          </p:cNvSpPr>
          <p:nvPr>
            <p:ph type="body" sz="quarter" idx="11"/>
          </p:nvPr>
        </p:nvSpPr>
        <p:spPr/>
        <p:txBody>
          <a:bodyPr/>
          <a:lstStyle/>
          <a:p>
            <a:r>
              <a:rPr lang="zh-CN" altLang="en-US" dirty="0">
                <a:latin typeface="+mn-lt"/>
                <a:ea typeface="+mn-ea"/>
                <a:cs typeface="+mn-ea"/>
                <a:sym typeface="+mn-lt"/>
              </a:rPr>
              <a:t>四段内容页</a:t>
            </a:r>
          </a:p>
        </p:txBody>
      </p:sp>
      <p:sp>
        <p:nvSpPr>
          <p:cNvPr id="16" name="文本占位符 15">
            <a:extLst>
              <a:ext uri="{FF2B5EF4-FFF2-40B4-BE49-F238E27FC236}">
                <a16:creationId xmlns:a16="http://schemas.microsoft.com/office/drawing/2014/main" id="{7BB815B2-A37F-46B1-AB55-216B3FEB9D74}"/>
              </a:ext>
            </a:extLst>
          </p:cNvPr>
          <p:cNvSpPr>
            <a:spLocks noGrp="1"/>
          </p:cNvSpPr>
          <p:nvPr>
            <p:ph type="body" sz="quarter" idx="12"/>
          </p:nvPr>
        </p:nvSpPr>
        <p:spPr/>
        <p:txBody>
          <a:bodyPr/>
          <a:lstStyle/>
          <a:p>
            <a:r>
              <a:rPr lang="en-US" altLang="zh-CN" dirty="0">
                <a:latin typeface="+mn-lt"/>
                <a:ea typeface="+mn-ea"/>
                <a:cs typeface="+mn-ea"/>
                <a:sym typeface="+mn-lt"/>
              </a:rPr>
              <a:t>1</a:t>
            </a:r>
            <a:endParaRPr lang="zh-CN" altLang="en-US" dirty="0">
              <a:latin typeface="+mn-lt"/>
              <a:ea typeface="+mn-ea"/>
              <a:cs typeface="+mn-ea"/>
              <a:sym typeface="+mn-lt"/>
            </a:endParaRPr>
          </a:p>
        </p:txBody>
      </p:sp>
      <p:sp>
        <p:nvSpPr>
          <p:cNvPr id="17" name="文本占位符 16">
            <a:extLst>
              <a:ext uri="{FF2B5EF4-FFF2-40B4-BE49-F238E27FC236}">
                <a16:creationId xmlns:a16="http://schemas.microsoft.com/office/drawing/2014/main" id="{8E212B96-C831-4276-963A-5A52E908DC88}"/>
              </a:ext>
            </a:extLst>
          </p:cNvPr>
          <p:cNvSpPr>
            <a:spLocks noGrp="1"/>
          </p:cNvSpPr>
          <p:nvPr>
            <p:ph type="body" sz="quarter" idx="13"/>
          </p:nvPr>
        </p:nvSpPr>
        <p:spPr/>
        <p:txBody>
          <a:bodyPr/>
          <a:lstStyle/>
          <a:p>
            <a:r>
              <a:rPr lang="en-US" altLang="zh-CN" dirty="0">
                <a:latin typeface="+mn-lt"/>
                <a:ea typeface="+mn-ea"/>
                <a:cs typeface="+mn-ea"/>
                <a:sym typeface="+mn-lt"/>
              </a:rPr>
              <a:t>FOUR PARAGRAPH CONTENT PAGE</a:t>
            </a:r>
            <a:endParaRPr lang="zh-CN" altLang="en-US" dirty="0">
              <a:latin typeface="+mn-lt"/>
              <a:ea typeface="+mn-ea"/>
              <a:cs typeface="+mn-ea"/>
              <a:sym typeface="+mn-lt"/>
            </a:endParaRPr>
          </a:p>
        </p:txBody>
      </p:sp>
    </p:spTree>
    <p:extLst>
      <p:ext uri="{BB962C8B-B14F-4D97-AF65-F5344CB8AC3E}">
        <p14:creationId xmlns:p14="http://schemas.microsoft.com/office/powerpoint/2010/main" val="36193820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占位符 18">
            <a:extLst>
              <a:ext uri="{FF2B5EF4-FFF2-40B4-BE49-F238E27FC236}">
                <a16:creationId xmlns:a16="http://schemas.microsoft.com/office/drawing/2014/main" id="{256945DA-81B8-4270-94A6-4DF0394FE85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0363" r="10363"/>
          <a:stretch>
            <a:fillRect/>
          </a:stretch>
        </p:blipFill>
        <p:spPr>
          <a:xfrm>
            <a:off x="762329" y="1007418"/>
            <a:ext cx="2412000" cy="2106000"/>
          </a:xfrm>
        </p:spPr>
      </p:pic>
      <p:pic>
        <p:nvPicPr>
          <p:cNvPr id="22" name="图片占位符 21">
            <a:extLst>
              <a:ext uri="{FF2B5EF4-FFF2-40B4-BE49-F238E27FC236}">
                <a16:creationId xmlns:a16="http://schemas.microsoft.com/office/drawing/2014/main" id="{DEA10B19-D9AB-4F15-94ED-557A9196BFAC}"/>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7823" r="17823"/>
          <a:stretch>
            <a:fillRect/>
          </a:stretch>
        </p:blipFill>
        <p:spPr>
          <a:xfrm>
            <a:off x="6673040" y="1005188"/>
            <a:ext cx="2412000" cy="2106000"/>
          </a:xfrm>
        </p:spPr>
      </p:pic>
      <p:pic>
        <p:nvPicPr>
          <p:cNvPr id="36" name="图片占位符 35">
            <a:extLst>
              <a:ext uri="{FF2B5EF4-FFF2-40B4-BE49-F238E27FC236}">
                <a16:creationId xmlns:a16="http://schemas.microsoft.com/office/drawing/2014/main" id="{2F16AF3F-74CE-48AA-88FC-DAE559A8959E}"/>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16702" r="16702"/>
          <a:stretch>
            <a:fillRect/>
          </a:stretch>
        </p:blipFill>
        <p:spPr>
          <a:xfrm>
            <a:off x="6673040" y="3810475"/>
            <a:ext cx="2412000" cy="2106000"/>
          </a:xfrm>
        </p:spPr>
      </p:pic>
      <p:pic>
        <p:nvPicPr>
          <p:cNvPr id="27" name="图片占位符 26">
            <a:extLst>
              <a:ext uri="{FF2B5EF4-FFF2-40B4-BE49-F238E27FC236}">
                <a16:creationId xmlns:a16="http://schemas.microsoft.com/office/drawing/2014/main" id="{9070B302-FB36-4D8C-BFC9-10F830ECDB34}"/>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l="17870" r="17870"/>
          <a:stretch>
            <a:fillRect/>
          </a:stretch>
        </p:blipFill>
        <p:spPr>
          <a:xfrm>
            <a:off x="762329" y="3810475"/>
            <a:ext cx="2412000" cy="2106000"/>
          </a:xfrm>
        </p:spPr>
      </p:pic>
      <p:sp>
        <p:nvSpPr>
          <p:cNvPr id="29" name="矩形 28">
            <a:extLst>
              <a:ext uri="{FF2B5EF4-FFF2-40B4-BE49-F238E27FC236}">
                <a16:creationId xmlns:a16="http://schemas.microsoft.com/office/drawing/2014/main" id="{6FC0596C-6A57-4A78-921D-99ABD92EBB62}"/>
              </a:ext>
            </a:extLst>
          </p:cNvPr>
          <p:cNvSpPr/>
          <p:nvPr/>
        </p:nvSpPr>
        <p:spPr>
          <a:xfrm>
            <a:off x="9064211" y="1017220"/>
            <a:ext cx="2385623" cy="211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67" name="矩形 66">
            <a:extLst>
              <a:ext uri="{FF2B5EF4-FFF2-40B4-BE49-F238E27FC236}">
                <a16:creationId xmlns:a16="http://schemas.microsoft.com/office/drawing/2014/main" id="{8CBCDBE6-8F55-4FA9-BBF0-F19C9FAFC1C3}"/>
              </a:ext>
            </a:extLst>
          </p:cNvPr>
          <p:cNvSpPr/>
          <p:nvPr/>
        </p:nvSpPr>
        <p:spPr>
          <a:xfrm>
            <a:off x="6671257" y="3109737"/>
            <a:ext cx="4788000" cy="952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0" name="直角三角形 59">
            <a:extLst>
              <a:ext uri="{FF2B5EF4-FFF2-40B4-BE49-F238E27FC236}">
                <a16:creationId xmlns:a16="http://schemas.microsoft.com/office/drawing/2014/main" id="{40A6B0D9-9604-4060-B959-91FFB8AA0443}"/>
              </a:ext>
            </a:extLst>
          </p:cNvPr>
          <p:cNvSpPr/>
          <p:nvPr/>
        </p:nvSpPr>
        <p:spPr>
          <a:xfrm flipV="1">
            <a:off x="6671257" y="1010525"/>
            <a:ext cx="1428750" cy="2088000"/>
          </a:xfrm>
          <a:prstGeom prst="rtTriangl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65" name="文本框 64">
            <a:extLst>
              <a:ext uri="{FF2B5EF4-FFF2-40B4-BE49-F238E27FC236}">
                <a16:creationId xmlns:a16="http://schemas.microsoft.com/office/drawing/2014/main" id="{9C86C90A-696D-4811-9A53-98F42EB5D5FB}"/>
              </a:ext>
            </a:extLst>
          </p:cNvPr>
          <p:cNvSpPr txBox="1"/>
          <p:nvPr/>
        </p:nvSpPr>
        <p:spPr>
          <a:xfrm>
            <a:off x="6858194" y="2739128"/>
            <a:ext cx="1313936" cy="400110"/>
          </a:xfrm>
          <a:prstGeom prst="rect">
            <a:avLst/>
          </a:prstGeom>
          <a:noFill/>
        </p:spPr>
        <p:txBody>
          <a:bodyPr wrap="square" rtlCol="0">
            <a:spAutoFit/>
          </a:bodyPr>
          <a:lstStyle/>
          <a:p>
            <a:r>
              <a:rPr lang="zh-CN" altLang="en-US" sz="2000" dirty="0">
                <a:solidFill>
                  <a:schemeClr val="bg1"/>
                </a:solidFill>
                <a:effectLst>
                  <a:outerShdw blurRad="38100" dist="38100" dir="2700000" algn="tl">
                    <a:srgbClr val="000000">
                      <a:alpha val="43137"/>
                    </a:srgbClr>
                  </a:outerShdw>
                </a:effectLst>
                <a:cs typeface="+mn-ea"/>
                <a:sym typeface="+mn-lt"/>
              </a:rPr>
              <a:t>输入文字</a:t>
            </a:r>
          </a:p>
        </p:txBody>
      </p:sp>
      <p:sp>
        <p:nvSpPr>
          <p:cNvPr id="30" name="矩形 29">
            <a:extLst>
              <a:ext uri="{FF2B5EF4-FFF2-40B4-BE49-F238E27FC236}">
                <a16:creationId xmlns:a16="http://schemas.microsoft.com/office/drawing/2014/main" id="{DA3422D6-64D6-47C9-9A3C-9B3544990A95}"/>
              </a:ext>
            </a:extLst>
          </p:cNvPr>
          <p:cNvSpPr/>
          <p:nvPr/>
        </p:nvSpPr>
        <p:spPr>
          <a:xfrm>
            <a:off x="9064211" y="1005188"/>
            <a:ext cx="2386800" cy="652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89" name="矩形 88">
            <a:extLst>
              <a:ext uri="{FF2B5EF4-FFF2-40B4-BE49-F238E27FC236}">
                <a16:creationId xmlns:a16="http://schemas.microsoft.com/office/drawing/2014/main" id="{1176B37B-0EF6-437A-9887-24BB91FFCD87}"/>
              </a:ext>
            </a:extLst>
          </p:cNvPr>
          <p:cNvSpPr/>
          <p:nvPr/>
        </p:nvSpPr>
        <p:spPr>
          <a:xfrm>
            <a:off x="9395247" y="1117701"/>
            <a:ext cx="1723549" cy="430374"/>
          </a:xfrm>
          <a:prstGeom prst="rect">
            <a:avLst/>
          </a:prstGeom>
        </p:spPr>
        <p:txBody>
          <a:bodyPr wrap="none">
            <a:spAutoFit/>
          </a:bodyPr>
          <a:lstStyle/>
          <a:p>
            <a:pPr>
              <a:lnSpc>
                <a:spcPct val="120000"/>
              </a:lnSpc>
            </a:pPr>
            <a:r>
              <a:rPr lang="zh-CN" altLang="en-US" sz="2000" b="1" dirty="0">
                <a:solidFill>
                  <a:schemeClr val="bg1"/>
                </a:solidFill>
                <a:cs typeface="+mn-ea"/>
                <a:sym typeface="+mn-lt"/>
              </a:rPr>
              <a:t>在此输入标题</a:t>
            </a:r>
          </a:p>
        </p:txBody>
      </p:sp>
      <p:sp>
        <p:nvSpPr>
          <p:cNvPr id="90" name="矩形 89">
            <a:extLst>
              <a:ext uri="{FF2B5EF4-FFF2-40B4-BE49-F238E27FC236}">
                <a16:creationId xmlns:a16="http://schemas.microsoft.com/office/drawing/2014/main" id="{B828C262-D31F-4B1C-B741-2769446FA8CB}"/>
              </a:ext>
            </a:extLst>
          </p:cNvPr>
          <p:cNvSpPr/>
          <p:nvPr/>
        </p:nvSpPr>
        <p:spPr>
          <a:xfrm>
            <a:off x="9055097" y="1779347"/>
            <a:ext cx="2410779" cy="1185324"/>
          </a:xfrm>
          <a:prstGeom prst="rect">
            <a:avLst/>
          </a:prstGeom>
        </p:spPr>
        <p:txBody>
          <a:bodyPr wrap="square">
            <a:spAutoFit/>
          </a:bodyPr>
          <a:lstStyle/>
          <a:p>
            <a:pPr algn="just" hangingPunct="0">
              <a:lnSpc>
                <a:spcPct val="130000"/>
              </a:lnSpc>
            </a:pPr>
            <a:r>
              <a:rPr lang="zh-CN" altLang="en-US" sz="1400" dirty="0">
                <a:solidFill>
                  <a:schemeClr val="tx1">
                    <a:lumMod val="65000"/>
                    <a:lumOff val="35000"/>
                  </a:schemeClr>
                </a:solidFill>
                <a:cs typeface="+mn-ea"/>
                <a:sym typeface="+mn-lt"/>
              </a:rPr>
              <a:t>天津师范大学是天津市属重点院校，始建于</a:t>
            </a:r>
            <a:r>
              <a:rPr lang="en-US" altLang="zh-CN" sz="1400" dirty="0">
                <a:solidFill>
                  <a:schemeClr val="tx1">
                    <a:lumMod val="65000"/>
                    <a:lumOff val="35000"/>
                  </a:schemeClr>
                </a:solidFill>
                <a:cs typeface="+mn-ea"/>
                <a:sym typeface="+mn-lt"/>
              </a:rPr>
              <a:t>1958</a:t>
            </a:r>
            <a:r>
              <a:rPr lang="zh-CN" altLang="en-US" sz="1400" dirty="0">
                <a:solidFill>
                  <a:schemeClr val="tx1">
                    <a:lumMod val="65000"/>
                    <a:lumOff val="35000"/>
                  </a:schemeClr>
                </a:solidFill>
                <a:cs typeface="+mn-ea"/>
                <a:sym typeface="+mn-lt"/>
              </a:rPr>
              <a:t>年，原名天津师范学院，</a:t>
            </a:r>
            <a:r>
              <a:rPr lang="en-US" altLang="zh-CN" sz="1400" dirty="0">
                <a:solidFill>
                  <a:schemeClr val="tx1">
                    <a:lumMod val="65000"/>
                    <a:lumOff val="35000"/>
                  </a:schemeClr>
                </a:solidFill>
                <a:cs typeface="+mn-ea"/>
                <a:sym typeface="+mn-lt"/>
              </a:rPr>
              <a:t>1982</a:t>
            </a:r>
            <a:r>
              <a:rPr lang="zh-CN" altLang="en-US" sz="1400" dirty="0">
                <a:solidFill>
                  <a:schemeClr val="tx1">
                    <a:lumMod val="65000"/>
                    <a:lumOff val="35000"/>
                  </a:schemeClr>
                </a:solidFill>
                <a:cs typeface="+mn-ea"/>
                <a:sym typeface="+mn-lt"/>
              </a:rPr>
              <a:t>年更名为天津师范大学。</a:t>
            </a:r>
            <a:endParaRPr lang="en-US" altLang="zh-CN" sz="1400" dirty="0">
              <a:solidFill>
                <a:schemeClr val="tx1">
                  <a:lumMod val="65000"/>
                  <a:lumOff val="35000"/>
                </a:schemeClr>
              </a:solidFill>
              <a:cs typeface="+mn-ea"/>
              <a:sym typeface="+mn-lt"/>
            </a:endParaRPr>
          </a:p>
        </p:txBody>
      </p:sp>
      <p:sp>
        <p:nvSpPr>
          <p:cNvPr id="120" name="矩形 119">
            <a:extLst>
              <a:ext uri="{FF2B5EF4-FFF2-40B4-BE49-F238E27FC236}">
                <a16:creationId xmlns:a16="http://schemas.microsoft.com/office/drawing/2014/main" id="{B973BB84-97FD-437B-967D-B36BC2961891}"/>
              </a:ext>
            </a:extLst>
          </p:cNvPr>
          <p:cNvSpPr/>
          <p:nvPr/>
        </p:nvSpPr>
        <p:spPr>
          <a:xfrm>
            <a:off x="3141418" y="1017220"/>
            <a:ext cx="2385623" cy="211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114" name="矩形 113">
            <a:extLst>
              <a:ext uri="{FF2B5EF4-FFF2-40B4-BE49-F238E27FC236}">
                <a16:creationId xmlns:a16="http://schemas.microsoft.com/office/drawing/2014/main" id="{DB413719-E298-4D12-B681-248CACE1E5EF}"/>
              </a:ext>
            </a:extLst>
          </p:cNvPr>
          <p:cNvSpPr/>
          <p:nvPr/>
        </p:nvSpPr>
        <p:spPr>
          <a:xfrm>
            <a:off x="754940" y="3109737"/>
            <a:ext cx="4788000" cy="952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15" name="直角三角形 114">
            <a:extLst>
              <a:ext uri="{FF2B5EF4-FFF2-40B4-BE49-F238E27FC236}">
                <a16:creationId xmlns:a16="http://schemas.microsoft.com/office/drawing/2014/main" id="{55DE3239-583B-495B-ADF1-3774781F421E}"/>
              </a:ext>
            </a:extLst>
          </p:cNvPr>
          <p:cNvSpPr/>
          <p:nvPr/>
        </p:nvSpPr>
        <p:spPr>
          <a:xfrm flipV="1">
            <a:off x="748248" y="1010525"/>
            <a:ext cx="1428750" cy="2088000"/>
          </a:xfrm>
          <a:prstGeom prst="rtTriangl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16" name="文本框 115">
            <a:extLst>
              <a:ext uri="{FF2B5EF4-FFF2-40B4-BE49-F238E27FC236}">
                <a16:creationId xmlns:a16="http://schemas.microsoft.com/office/drawing/2014/main" id="{C9E533CB-58D5-4FF9-9DB4-95B5CA8EC966}"/>
              </a:ext>
            </a:extLst>
          </p:cNvPr>
          <p:cNvSpPr txBox="1"/>
          <p:nvPr/>
        </p:nvSpPr>
        <p:spPr>
          <a:xfrm>
            <a:off x="941877" y="2739128"/>
            <a:ext cx="1313936" cy="400110"/>
          </a:xfrm>
          <a:prstGeom prst="rect">
            <a:avLst/>
          </a:prstGeom>
          <a:noFill/>
        </p:spPr>
        <p:txBody>
          <a:bodyPr wrap="square" rtlCol="0">
            <a:spAutoFit/>
          </a:bodyPr>
          <a:lstStyle/>
          <a:p>
            <a:r>
              <a:rPr lang="zh-CN" altLang="en-US" sz="2000" dirty="0">
                <a:solidFill>
                  <a:schemeClr val="bg1"/>
                </a:solidFill>
                <a:effectLst>
                  <a:outerShdw blurRad="38100" dist="38100" dir="2700000" algn="tl">
                    <a:srgbClr val="000000">
                      <a:alpha val="43137"/>
                    </a:srgbClr>
                  </a:outerShdw>
                </a:effectLst>
                <a:cs typeface="+mn-ea"/>
                <a:sym typeface="+mn-lt"/>
              </a:rPr>
              <a:t>输入文字</a:t>
            </a:r>
          </a:p>
        </p:txBody>
      </p:sp>
      <p:sp>
        <p:nvSpPr>
          <p:cNvPr id="117" name="矩形 116">
            <a:extLst>
              <a:ext uri="{FF2B5EF4-FFF2-40B4-BE49-F238E27FC236}">
                <a16:creationId xmlns:a16="http://schemas.microsoft.com/office/drawing/2014/main" id="{600FAD1A-B670-47BB-914F-35CF07C5E139}"/>
              </a:ext>
            </a:extLst>
          </p:cNvPr>
          <p:cNvSpPr/>
          <p:nvPr/>
        </p:nvSpPr>
        <p:spPr>
          <a:xfrm>
            <a:off x="3147894" y="1007418"/>
            <a:ext cx="2386800" cy="652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dirty="0">
              <a:ln>
                <a:noFill/>
              </a:ln>
              <a:solidFill>
                <a:srgbClr val="F2F2F2"/>
              </a:solidFill>
              <a:effectLst/>
              <a:uLnTx/>
              <a:uFillTx/>
              <a:cs typeface="+mn-ea"/>
              <a:sym typeface="+mn-lt"/>
            </a:endParaRPr>
          </a:p>
        </p:txBody>
      </p:sp>
      <p:sp>
        <p:nvSpPr>
          <p:cNvPr id="118" name="矩形 117">
            <a:extLst>
              <a:ext uri="{FF2B5EF4-FFF2-40B4-BE49-F238E27FC236}">
                <a16:creationId xmlns:a16="http://schemas.microsoft.com/office/drawing/2014/main" id="{306CF4AE-C193-40A8-9AC2-9B74C75F25E7}"/>
              </a:ext>
            </a:extLst>
          </p:cNvPr>
          <p:cNvSpPr/>
          <p:nvPr/>
        </p:nvSpPr>
        <p:spPr>
          <a:xfrm>
            <a:off x="3478930" y="1117701"/>
            <a:ext cx="1723549" cy="430374"/>
          </a:xfrm>
          <a:prstGeom prst="rect">
            <a:avLst/>
          </a:prstGeom>
        </p:spPr>
        <p:txBody>
          <a:bodyPr wrap="none">
            <a:spAutoFit/>
          </a:bodyPr>
          <a:lstStyle/>
          <a:p>
            <a:pPr>
              <a:lnSpc>
                <a:spcPct val="120000"/>
              </a:lnSpc>
            </a:pPr>
            <a:r>
              <a:rPr lang="zh-CN" altLang="en-US" sz="2000" b="1" dirty="0">
                <a:solidFill>
                  <a:schemeClr val="bg1"/>
                </a:solidFill>
                <a:cs typeface="+mn-ea"/>
                <a:sym typeface="+mn-lt"/>
              </a:rPr>
              <a:t>在此输入标题</a:t>
            </a:r>
          </a:p>
        </p:txBody>
      </p:sp>
      <p:sp>
        <p:nvSpPr>
          <p:cNvPr id="119" name="矩形 118">
            <a:extLst>
              <a:ext uri="{FF2B5EF4-FFF2-40B4-BE49-F238E27FC236}">
                <a16:creationId xmlns:a16="http://schemas.microsoft.com/office/drawing/2014/main" id="{6738BC4E-CE44-4B3A-A9CD-6646E96276F9}"/>
              </a:ext>
            </a:extLst>
          </p:cNvPr>
          <p:cNvSpPr/>
          <p:nvPr/>
        </p:nvSpPr>
        <p:spPr>
          <a:xfrm>
            <a:off x="3138780" y="1779347"/>
            <a:ext cx="2410779" cy="1185324"/>
          </a:xfrm>
          <a:prstGeom prst="rect">
            <a:avLst/>
          </a:prstGeom>
        </p:spPr>
        <p:txBody>
          <a:bodyPr wrap="square">
            <a:spAutoFit/>
          </a:bodyPr>
          <a:lstStyle/>
          <a:p>
            <a:pPr algn="just" hangingPunct="0">
              <a:lnSpc>
                <a:spcPct val="130000"/>
              </a:lnSpc>
            </a:pPr>
            <a:r>
              <a:rPr lang="zh-CN" altLang="en-US" sz="1400" dirty="0">
                <a:solidFill>
                  <a:schemeClr val="tx1">
                    <a:lumMod val="65000"/>
                    <a:lumOff val="35000"/>
                  </a:schemeClr>
                </a:solidFill>
                <a:cs typeface="+mn-ea"/>
                <a:sym typeface="+mn-lt"/>
              </a:rPr>
              <a:t>天津师范大学是天津市属重点院校，始建于</a:t>
            </a:r>
            <a:r>
              <a:rPr lang="en-US" altLang="zh-CN" sz="1400" dirty="0">
                <a:solidFill>
                  <a:schemeClr val="tx1">
                    <a:lumMod val="65000"/>
                    <a:lumOff val="35000"/>
                  </a:schemeClr>
                </a:solidFill>
                <a:cs typeface="+mn-ea"/>
                <a:sym typeface="+mn-lt"/>
              </a:rPr>
              <a:t>1958</a:t>
            </a:r>
            <a:r>
              <a:rPr lang="zh-CN" altLang="en-US" sz="1400" dirty="0">
                <a:solidFill>
                  <a:schemeClr val="tx1">
                    <a:lumMod val="65000"/>
                    <a:lumOff val="35000"/>
                  </a:schemeClr>
                </a:solidFill>
                <a:cs typeface="+mn-ea"/>
                <a:sym typeface="+mn-lt"/>
              </a:rPr>
              <a:t>年，原名天津师范学院，</a:t>
            </a:r>
            <a:r>
              <a:rPr lang="en-US" altLang="zh-CN" sz="1400" dirty="0">
                <a:solidFill>
                  <a:schemeClr val="tx1">
                    <a:lumMod val="65000"/>
                    <a:lumOff val="35000"/>
                  </a:schemeClr>
                </a:solidFill>
                <a:cs typeface="+mn-ea"/>
                <a:sym typeface="+mn-lt"/>
              </a:rPr>
              <a:t>1982</a:t>
            </a:r>
            <a:r>
              <a:rPr lang="zh-CN" altLang="en-US" sz="1400" dirty="0">
                <a:solidFill>
                  <a:schemeClr val="tx1">
                    <a:lumMod val="65000"/>
                    <a:lumOff val="35000"/>
                  </a:schemeClr>
                </a:solidFill>
                <a:cs typeface="+mn-ea"/>
                <a:sym typeface="+mn-lt"/>
              </a:rPr>
              <a:t>年更名为天津师范大学。</a:t>
            </a:r>
            <a:endParaRPr lang="en-US" altLang="zh-CN" sz="1400" dirty="0">
              <a:solidFill>
                <a:schemeClr val="tx1">
                  <a:lumMod val="65000"/>
                  <a:lumOff val="35000"/>
                </a:schemeClr>
              </a:solidFill>
              <a:cs typeface="+mn-ea"/>
              <a:sym typeface="+mn-lt"/>
            </a:endParaRPr>
          </a:p>
        </p:txBody>
      </p:sp>
      <p:sp>
        <p:nvSpPr>
          <p:cNvPr id="129" name="矩形 128">
            <a:extLst>
              <a:ext uri="{FF2B5EF4-FFF2-40B4-BE49-F238E27FC236}">
                <a16:creationId xmlns:a16="http://schemas.microsoft.com/office/drawing/2014/main" id="{ACB4120D-3AB5-43F3-AEAA-5448D6377F7B}"/>
              </a:ext>
            </a:extLst>
          </p:cNvPr>
          <p:cNvSpPr/>
          <p:nvPr/>
        </p:nvSpPr>
        <p:spPr>
          <a:xfrm>
            <a:off x="3141418" y="3810684"/>
            <a:ext cx="2385623" cy="211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123" name="矩形 122">
            <a:extLst>
              <a:ext uri="{FF2B5EF4-FFF2-40B4-BE49-F238E27FC236}">
                <a16:creationId xmlns:a16="http://schemas.microsoft.com/office/drawing/2014/main" id="{036ED19D-9815-458A-AC71-D56DD40FF601}"/>
              </a:ext>
            </a:extLst>
          </p:cNvPr>
          <p:cNvSpPr/>
          <p:nvPr/>
        </p:nvSpPr>
        <p:spPr>
          <a:xfrm>
            <a:off x="747922" y="5909687"/>
            <a:ext cx="4788000" cy="952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24" name="直角三角形 123">
            <a:extLst>
              <a:ext uri="{FF2B5EF4-FFF2-40B4-BE49-F238E27FC236}">
                <a16:creationId xmlns:a16="http://schemas.microsoft.com/office/drawing/2014/main" id="{4C9D6F1A-48ED-47D1-9737-DCEEB86E3B1E}"/>
              </a:ext>
            </a:extLst>
          </p:cNvPr>
          <p:cNvSpPr/>
          <p:nvPr/>
        </p:nvSpPr>
        <p:spPr>
          <a:xfrm flipV="1">
            <a:off x="748248" y="3810475"/>
            <a:ext cx="1428750" cy="2088000"/>
          </a:xfrm>
          <a:prstGeom prst="rtTriangl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25" name="文本框 124">
            <a:extLst>
              <a:ext uri="{FF2B5EF4-FFF2-40B4-BE49-F238E27FC236}">
                <a16:creationId xmlns:a16="http://schemas.microsoft.com/office/drawing/2014/main" id="{0D11DEBD-BB4C-4111-B7EB-5990C9C5D61F}"/>
              </a:ext>
            </a:extLst>
          </p:cNvPr>
          <p:cNvSpPr txBox="1"/>
          <p:nvPr/>
        </p:nvSpPr>
        <p:spPr>
          <a:xfrm>
            <a:off x="941877" y="5539078"/>
            <a:ext cx="1313936" cy="400110"/>
          </a:xfrm>
          <a:prstGeom prst="rect">
            <a:avLst/>
          </a:prstGeom>
          <a:noFill/>
        </p:spPr>
        <p:txBody>
          <a:bodyPr wrap="square" rtlCol="0">
            <a:spAutoFit/>
          </a:bodyPr>
          <a:lstStyle/>
          <a:p>
            <a:r>
              <a:rPr lang="zh-CN" altLang="en-US" sz="2000" dirty="0">
                <a:solidFill>
                  <a:schemeClr val="bg1"/>
                </a:solidFill>
                <a:effectLst>
                  <a:outerShdw blurRad="38100" dist="38100" dir="2700000" algn="tl">
                    <a:srgbClr val="000000">
                      <a:alpha val="43137"/>
                    </a:srgbClr>
                  </a:outerShdw>
                </a:effectLst>
                <a:cs typeface="+mn-ea"/>
                <a:sym typeface="+mn-lt"/>
              </a:rPr>
              <a:t>输入文字</a:t>
            </a:r>
          </a:p>
        </p:txBody>
      </p:sp>
      <p:sp>
        <p:nvSpPr>
          <p:cNvPr id="126" name="矩形 125">
            <a:extLst>
              <a:ext uri="{FF2B5EF4-FFF2-40B4-BE49-F238E27FC236}">
                <a16:creationId xmlns:a16="http://schemas.microsoft.com/office/drawing/2014/main" id="{AA2C24C2-1DFE-4DAA-A4BC-B0FE302FBB10}"/>
              </a:ext>
            </a:extLst>
          </p:cNvPr>
          <p:cNvSpPr/>
          <p:nvPr/>
        </p:nvSpPr>
        <p:spPr>
          <a:xfrm>
            <a:off x="3147894" y="3810475"/>
            <a:ext cx="2386800" cy="652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dirty="0">
              <a:ln>
                <a:noFill/>
              </a:ln>
              <a:solidFill>
                <a:srgbClr val="F2F2F2"/>
              </a:solidFill>
              <a:effectLst/>
              <a:uLnTx/>
              <a:uFillTx/>
              <a:cs typeface="+mn-ea"/>
              <a:sym typeface="+mn-lt"/>
            </a:endParaRPr>
          </a:p>
        </p:txBody>
      </p:sp>
      <p:sp>
        <p:nvSpPr>
          <p:cNvPr id="127" name="矩形 126">
            <a:extLst>
              <a:ext uri="{FF2B5EF4-FFF2-40B4-BE49-F238E27FC236}">
                <a16:creationId xmlns:a16="http://schemas.microsoft.com/office/drawing/2014/main" id="{AEB248D1-B3F6-467E-8789-C4FB80703309}"/>
              </a:ext>
            </a:extLst>
          </p:cNvPr>
          <p:cNvSpPr/>
          <p:nvPr/>
        </p:nvSpPr>
        <p:spPr>
          <a:xfrm>
            <a:off x="3478930" y="3917651"/>
            <a:ext cx="1723549" cy="430374"/>
          </a:xfrm>
          <a:prstGeom prst="rect">
            <a:avLst/>
          </a:prstGeom>
        </p:spPr>
        <p:txBody>
          <a:bodyPr wrap="none">
            <a:spAutoFit/>
          </a:bodyPr>
          <a:lstStyle/>
          <a:p>
            <a:pPr>
              <a:lnSpc>
                <a:spcPct val="120000"/>
              </a:lnSpc>
            </a:pPr>
            <a:r>
              <a:rPr lang="zh-CN" altLang="en-US" sz="2000" b="1" dirty="0">
                <a:solidFill>
                  <a:schemeClr val="bg1"/>
                </a:solidFill>
                <a:cs typeface="+mn-ea"/>
                <a:sym typeface="+mn-lt"/>
              </a:rPr>
              <a:t>在此输入标题</a:t>
            </a:r>
          </a:p>
        </p:txBody>
      </p:sp>
      <p:sp>
        <p:nvSpPr>
          <p:cNvPr id="128" name="矩形 127">
            <a:extLst>
              <a:ext uri="{FF2B5EF4-FFF2-40B4-BE49-F238E27FC236}">
                <a16:creationId xmlns:a16="http://schemas.microsoft.com/office/drawing/2014/main" id="{05D9B4B4-7F52-4F82-9CAA-6BF6E5CA10D6}"/>
              </a:ext>
            </a:extLst>
          </p:cNvPr>
          <p:cNvSpPr/>
          <p:nvPr/>
        </p:nvSpPr>
        <p:spPr>
          <a:xfrm>
            <a:off x="3138780" y="4579297"/>
            <a:ext cx="2410779" cy="1185324"/>
          </a:xfrm>
          <a:prstGeom prst="rect">
            <a:avLst/>
          </a:prstGeom>
        </p:spPr>
        <p:txBody>
          <a:bodyPr wrap="square">
            <a:spAutoFit/>
          </a:bodyPr>
          <a:lstStyle/>
          <a:p>
            <a:pPr algn="just" hangingPunct="0">
              <a:lnSpc>
                <a:spcPct val="130000"/>
              </a:lnSpc>
            </a:pPr>
            <a:r>
              <a:rPr lang="zh-CN" altLang="en-US" sz="1400" dirty="0">
                <a:solidFill>
                  <a:schemeClr val="tx1">
                    <a:lumMod val="65000"/>
                    <a:lumOff val="35000"/>
                  </a:schemeClr>
                </a:solidFill>
                <a:cs typeface="+mn-ea"/>
                <a:sym typeface="+mn-lt"/>
              </a:rPr>
              <a:t>天津师范大学是天津市属重点院校，始建于</a:t>
            </a:r>
            <a:r>
              <a:rPr lang="en-US" altLang="zh-CN" sz="1400" dirty="0">
                <a:solidFill>
                  <a:schemeClr val="tx1">
                    <a:lumMod val="65000"/>
                    <a:lumOff val="35000"/>
                  </a:schemeClr>
                </a:solidFill>
                <a:cs typeface="+mn-ea"/>
                <a:sym typeface="+mn-lt"/>
              </a:rPr>
              <a:t>1958</a:t>
            </a:r>
            <a:r>
              <a:rPr lang="zh-CN" altLang="en-US" sz="1400" dirty="0">
                <a:solidFill>
                  <a:schemeClr val="tx1">
                    <a:lumMod val="65000"/>
                    <a:lumOff val="35000"/>
                  </a:schemeClr>
                </a:solidFill>
                <a:cs typeface="+mn-ea"/>
                <a:sym typeface="+mn-lt"/>
              </a:rPr>
              <a:t>年，原名天津师范学院，</a:t>
            </a:r>
            <a:r>
              <a:rPr lang="en-US" altLang="zh-CN" sz="1400" dirty="0">
                <a:solidFill>
                  <a:schemeClr val="tx1">
                    <a:lumMod val="65000"/>
                    <a:lumOff val="35000"/>
                  </a:schemeClr>
                </a:solidFill>
                <a:cs typeface="+mn-ea"/>
                <a:sym typeface="+mn-lt"/>
              </a:rPr>
              <a:t>1982</a:t>
            </a:r>
            <a:r>
              <a:rPr lang="zh-CN" altLang="en-US" sz="1400" dirty="0">
                <a:solidFill>
                  <a:schemeClr val="tx1">
                    <a:lumMod val="65000"/>
                    <a:lumOff val="35000"/>
                  </a:schemeClr>
                </a:solidFill>
                <a:cs typeface="+mn-ea"/>
                <a:sym typeface="+mn-lt"/>
              </a:rPr>
              <a:t>年更名为天津师范大学。</a:t>
            </a:r>
            <a:endParaRPr lang="en-US" altLang="zh-CN" sz="1400" dirty="0">
              <a:solidFill>
                <a:schemeClr val="tx1">
                  <a:lumMod val="65000"/>
                  <a:lumOff val="35000"/>
                </a:schemeClr>
              </a:solidFill>
              <a:cs typeface="+mn-ea"/>
              <a:sym typeface="+mn-lt"/>
            </a:endParaRPr>
          </a:p>
        </p:txBody>
      </p:sp>
      <p:sp>
        <p:nvSpPr>
          <p:cNvPr id="134" name="矩形 133">
            <a:extLst>
              <a:ext uri="{FF2B5EF4-FFF2-40B4-BE49-F238E27FC236}">
                <a16:creationId xmlns:a16="http://schemas.microsoft.com/office/drawing/2014/main" id="{76B4F8C9-919D-464D-AE9F-DF7D0CAC591D}"/>
              </a:ext>
            </a:extLst>
          </p:cNvPr>
          <p:cNvSpPr/>
          <p:nvPr/>
        </p:nvSpPr>
        <p:spPr>
          <a:xfrm>
            <a:off x="6658996" y="5909687"/>
            <a:ext cx="4788000" cy="9525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2" name="矩形 131">
            <a:extLst>
              <a:ext uri="{FF2B5EF4-FFF2-40B4-BE49-F238E27FC236}">
                <a16:creationId xmlns:a16="http://schemas.microsoft.com/office/drawing/2014/main" id="{98648278-0FC6-4AAA-BC95-FD213FCF0998}"/>
              </a:ext>
            </a:extLst>
          </p:cNvPr>
          <p:cNvSpPr/>
          <p:nvPr/>
        </p:nvSpPr>
        <p:spPr>
          <a:xfrm>
            <a:off x="9033442" y="3810684"/>
            <a:ext cx="2385623" cy="211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sp>
        <p:nvSpPr>
          <p:cNvPr id="135" name="直角三角形 134">
            <a:extLst>
              <a:ext uri="{FF2B5EF4-FFF2-40B4-BE49-F238E27FC236}">
                <a16:creationId xmlns:a16="http://schemas.microsoft.com/office/drawing/2014/main" id="{4D14B9A3-977C-4241-A4BB-1A0672481382}"/>
              </a:ext>
            </a:extLst>
          </p:cNvPr>
          <p:cNvSpPr/>
          <p:nvPr/>
        </p:nvSpPr>
        <p:spPr>
          <a:xfrm flipV="1">
            <a:off x="6640272" y="3810475"/>
            <a:ext cx="1428750" cy="2088000"/>
          </a:xfrm>
          <a:prstGeom prst="rtTriangle">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6" name="文本框 135">
            <a:extLst>
              <a:ext uri="{FF2B5EF4-FFF2-40B4-BE49-F238E27FC236}">
                <a16:creationId xmlns:a16="http://schemas.microsoft.com/office/drawing/2014/main" id="{FDBEED4F-9753-457B-8823-AAFE1ED442A4}"/>
              </a:ext>
            </a:extLst>
          </p:cNvPr>
          <p:cNvSpPr txBox="1"/>
          <p:nvPr/>
        </p:nvSpPr>
        <p:spPr>
          <a:xfrm>
            <a:off x="6833901" y="5539078"/>
            <a:ext cx="1313936" cy="400110"/>
          </a:xfrm>
          <a:prstGeom prst="rect">
            <a:avLst/>
          </a:prstGeom>
          <a:noFill/>
        </p:spPr>
        <p:txBody>
          <a:bodyPr wrap="square" rtlCol="0">
            <a:spAutoFit/>
          </a:bodyPr>
          <a:lstStyle/>
          <a:p>
            <a:r>
              <a:rPr lang="zh-CN" altLang="en-US" sz="2000" dirty="0">
                <a:solidFill>
                  <a:schemeClr val="bg1"/>
                </a:solidFill>
                <a:effectLst>
                  <a:outerShdw blurRad="38100" dist="38100" dir="2700000" algn="tl">
                    <a:srgbClr val="000000">
                      <a:alpha val="43137"/>
                    </a:srgbClr>
                  </a:outerShdw>
                </a:effectLst>
                <a:cs typeface="+mn-ea"/>
                <a:sym typeface="+mn-lt"/>
              </a:rPr>
              <a:t>输入文字</a:t>
            </a:r>
          </a:p>
        </p:txBody>
      </p:sp>
      <p:sp>
        <p:nvSpPr>
          <p:cNvPr id="137" name="矩形 136">
            <a:extLst>
              <a:ext uri="{FF2B5EF4-FFF2-40B4-BE49-F238E27FC236}">
                <a16:creationId xmlns:a16="http://schemas.microsoft.com/office/drawing/2014/main" id="{CB39CD70-94FD-48BA-AF56-F0B5F8BCDC59}"/>
              </a:ext>
            </a:extLst>
          </p:cNvPr>
          <p:cNvSpPr/>
          <p:nvPr/>
        </p:nvSpPr>
        <p:spPr>
          <a:xfrm>
            <a:off x="9031209" y="3810475"/>
            <a:ext cx="2390400" cy="652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dirty="0">
              <a:ln>
                <a:noFill/>
              </a:ln>
              <a:solidFill>
                <a:srgbClr val="F2F2F2"/>
              </a:solidFill>
              <a:effectLst/>
              <a:uLnTx/>
              <a:uFillTx/>
              <a:cs typeface="+mn-ea"/>
              <a:sym typeface="+mn-lt"/>
            </a:endParaRPr>
          </a:p>
        </p:txBody>
      </p:sp>
      <p:sp>
        <p:nvSpPr>
          <p:cNvPr id="138" name="矩形 137">
            <a:extLst>
              <a:ext uri="{FF2B5EF4-FFF2-40B4-BE49-F238E27FC236}">
                <a16:creationId xmlns:a16="http://schemas.microsoft.com/office/drawing/2014/main" id="{B9B90BA1-3552-43B4-AD45-72F43E62E5E2}"/>
              </a:ext>
            </a:extLst>
          </p:cNvPr>
          <p:cNvSpPr/>
          <p:nvPr/>
        </p:nvSpPr>
        <p:spPr>
          <a:xfrm>
            <a:off x="9370954" y="3917651"/>
            <a:ext cx="1723549" cy="430374"/>
          </a:xfrm>
          <a:prstGeom prst="rect">
            <a:avLst/>
          </a:prstGeom>
        </p:spPr>
        <p:txBody>
          <a:bodyPr wrap="none">
            <a:spAutoFit/>
          </a:bodyPr>
          <a:lstStyle/>
          <a:p>
            <a:pPr>
              <a:lnSpc>
                <a:spcPct val="120000"/>
              </a:lnSpc>
            </a:pPr>
            <a:r>
              <a:rPr lang="zh-CN" altLang="en-US" sz="2000" b="1" dirty="0">
                <a:solidFill>
                  <a:schemeClr val="bg1"/>
                </a:solidFill>
                <a:cs typeface="+mn-ea"/>
                <a:sym typeface="+mn-lt"/>
              </a:rPr>
              <a:t>在此输入标题</a:t>
            </a:r>
          </a:p>
        </p:txBody>
      </p:sp>
      <p:sp>
        <p:nvSpPr>
          <p:cNvPr id="139" name="矩形 138">
            <a:extLst>
              <a:ext uri="{FF2B5EF4-FFF2-40B4-BE49-F238E27FC236}">
                <a16:creationId xmlns:a16="http://schemas.microsoft.com/office/drawing/2014/main" id="{3903E810-0D16-4540-8EE2-A675023F2573}"/>
              </a:ext>
            </a:extLst>
          </p:cNvPr>
          <p:cNvSpPr/>
          <p:nvPr/>
        </p:nvSpPr>
        <p:spPr>
          <a:xfrm>
            <a:off x="9030804" y="4579297"/>
            <a:ext cx="2410779" cy="1185324"/>
          </a:xfrm>
          <a:prstGeom prst="rect">
            <a:avLst/>
          </a:prstGeom>
        </p:spPr>
        <p:txBody>
          <a:bodyPr wrap="square">
            <a:spAutoFit/>
          </a:bodyPr>
          <a:lstStyle/>
          <a:p>
            <a:pPr algn="just" hangingPunct="0">
              <a:lnSpc>
                <a:spcPct val="130000"/>
              </a:lnSpc>
            </a:pPr>
            <a:r>
              <a:rPr lang="zh-CN" altLang="en-US" sz="1400" dirty="0">
                <a:solidFill>
                  <a:schemeClr val="tx1">
                    <a:lumMod val="65000"/>
                    <a:lumOff val="35000"/>
                  </a:schemeClr>
                </a:solidFill>
                <a:cs typeface="+mn-ea"/>
                <a:sym typeface="+mn-lt"/>
              </a:rPr>
              <a:t>天津师范大学是天津市属重点院校，始建于</a:t>
            </a:r>
            <a:r>
              <a:rPr lang="en-US" altLang="zh-CN" sz="1400" dirty="0">
                <a:solidFill>
                  <a:schemeClr val="tx1">
                    <a:lumMod val="65000"/>
                    <a:lumOff val="35000"/>
                  </a:schemeClr>
                </a:solidFill>
                <a:cs typeface="+mn-ea"/>
                <a:sym typeface="+mn-lt"/>
              </a:rPr>
              <a:t>1958</a:t>
            </a:r>
            <a:r>
              <a:rPr lang="zh-CN" altLang="en-US" sz="1400" dirty="0">
                <a:solidFill>
                  <a:schemeClr val="tx1">
                    <a:lumMod val="65000"/>
                    <a:lumOff val="35000"/>
                  </a:schemeClr>
                </a:solidFill>
                <a:cs typeface="+mn-ea"/>
                <a:sym typeface="+mn-lt"/>
              </a:rPr>
              <a:t>年，原名天津师范学院，</a:t>
            </a:r>
            <a:r>
              <a:rPr lang="en-US" altLang="zh-CN" sz="1400" dirty="0">
                <a:solidFill>
                  <a:schemeClr val="tx1">
                    <a:lumMod val="65000"/>
                    <a:lumOff val="35000"/>
                  </a:schemeClr>
                </a:solidFill>
                <a:cs typeface="+mn-ea"/>
                <a:sym typeface="+mn-lt"/>
              </a:rPr>
              <a:t>1982</a:t>
            </a:r>
            <a:r>
              <a:rPr lang="zh-CN" altLang="en-US" sz="1400" dirty="0">
                <a:solidFill>
                  <a:schemeClr val="tx1">
                    <a:lumMod val="65000"/>
                    <a:lumOff val="35000"/>
                  </a:schemeClr>
                </a:solidFill>
                <a:cs typeface="+mn-ea"/>
                <a:sym typeface="+mn-lt"/>
              </a:rPr>
              <a:t>年更名为天津师范大学。</a:t>
            </a:r>
            <a:endParaRPr lang="en-US" altLang="zh-CN" sz="1400" dirty="0">
              <a:solidFill>
                <a:schemeClr val="tx1">
                  <a:lumMod val="65000"/>
                  <a:lumOff val="35000"/>
                </a:schemeClr>
              </a:solidFill>
              <a:cs typeface="+mn-ea"/>
              <a:sym typeface="+mn-lt"/>
            </a:endParaRPr>
          </a:p>
        </p:txBody>
      </p:sp>
      <p:sp>
        <p:nvSpPr>
          <p:cNvPr id="2" name="文本占位符 1">
            <a:extLst>
              <a:ext uri="{FF2B5EF4-FFF2-40B4-BE49-F238E27FC236}">
                <a16:creationId xmlns:a16="http://schemas.microsoft.com/office/drawing/2014/main" id="{03DF1657-5635-4CE6-B132-F5BE1D17F321}"/>
              </a:ext>
            </a:extLst>
          </p:cNvPr>
          <p:cNvSpPr>
            <a:spLocks noGrp="1"/>
          </p:cNvSpPr>
          <p:nvPr>
            <p:ph type="body" sz="quarter" idx="11"/>
          </p:nvPr>
        </p:nvSpPr>
        <p:spPr/>
        <p:txBody>
          <a:bodyPr/>
          <a:lstStyle/>
          <a:p>
            <a:r>
              <a:rPr lang="zh-CN" altLang="en-US" dirty="0">
                <a:latin typeface="+mn-lt"/>
                <a:ea typeface="+mn-ea"/>
                <a:cs typeface="+mn-ea"/>
                <a:sym typeface="+mn-lt"/>
              </a:rPr>
              <a:t>四段图文页</a:t>
            </a:r>
          </a:p>
        </p:txBody>
      </p:sp>
      <p:sp>
        <p:nvSpPr>
          <p:cNvPr id="7" name="文本占位符 6">
            <a:extLst>
              <a:ext uri="{FF2B5EF4-FFF2-40B4-BE49-F238E27FC236}">
                <a16:creationId xmlns:a16="http://schemas.microsoft.com/office/drawing/2014/main" id="{69252247-0023-433D-B102-E29D4B5899AB}"/>
              </a:ext>
            </a:extLst>
          </p:cNvPr>
          <p:cNvSpPr>
            <a:spLocks noGrp="1"/>
          </p:cNvSpPr>
          <p:nvPr>
            <p:ph type="body" sz="quarter" idx="12"/>
          </p:nvPr>
        </p:nvSpPr>
        <p:spPr/>
        <p:txBody>
          <a:bodyPr/>
          <a:lstStyle/>
          <a:p>
            <a:r>
              <a:rPr lang="en-US" altLang="zh-CN" dirty="0">
                <a:latin typeface="+mn-lt"/>
                <a:ea typeface="+mn-ea"/>
                <a:cs typeface="+mn-ea"/>
                <a:sym typeface="+mn-lt"/>
              </a:rPr>
              <a:t>1</a:t>
            </a:r>
            <a:endParaRPr lang="zh-CN" altLang="en-US" dirty="0">
              <a:latin typeface="+mn-lt"/>
              <a:ea typeface="+mn-ea"/>
              <a:cs typeface="+mn-ea"/>
              <a:sym typeface="+mn-lt"/>
            </a:endParaRPr>
          </a:p>
        </p:txBody>
      </p:sp>
      <p:sp>
        <p:nvSpPr>
          <p:cNvPr id="9" name="文本占位符 8">
            <a:extLst>
              <a:ext uri="{FF2B5EF4-FFF2-40B4-BE49-F238E27FC236}">
                <a16:creationId xmlns:a16="http://schemas.microsoft.com/office/drawing/2014/main" id="{90065CAE-4A8B-4C50-99DE-4DE14E5784F2}"/>
              </a:ext>
            </a:extLst>
          </p:cNvPr>
          <p:cNvSpPr>
            <a:spLocks noGrp="1"/>
          </p:cNvSpPr>
          <p:nvPr>
            <p:ph type="body" sz="quarter" idx="13"/>
          </p:nvPr>
        </p:nvSpPr>
        <p:spPr/>
        <p:txBody>
          <a:bodyPr/>
          <a:lstStyle/>
          <a:p>
            <a:r>
              <a:rPr lang="en-US" altLang="zh-CN" b="1" dirty="0">
                <a:latin typeface="+mn-lt"/>
                <a:ea typeface="+mn-ea"/>
                <a:cs typeface="+mn-ea"/>
                <a:sym typeface="+mn-lt"/>
              </a:rPr>
              <a:t>FOUR-SEGMENT GRAPHIC PAGE</a:t>
            </a:r>
            <a:endParaRPr lang="zh-CN" altLang="en-US" b="1" dirty="0">
              <a:latin typeface="+mn-lt"/>
              <a:ea typeface="+mn-ea"/>
              <a:cs typeface="+mn-ea"/>
              <a:sym typeface="+mn-lt"/>
            </a:endParaRPr>
          </a:p>
        </p:txBody>
      </p:sp>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spTree>
    <p:extLst>
      <p:ext uri="{BB962C8B-B14F-4D97-AF65-F5344CB8AC3E}">
        <p14:creationId xmlns:p14="http://schemas.microsoft.com/office/powerpoint/2010/main" val="5093621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sp>
        <p:nvSpPr>
          <p:cNvPr id="18" name="椭圆 17">
            <a:extLst>
              <a:ext uri="{FF2B5EF4-FFF2-40B4-BE49-F238E27FC236}">
                <a16:creationId xmlns:a16="http://schemas.microsoft.com/office/drawing/2014/main" id="{E7C8ED6D-C4E0-4110-9A36-085DB02E14A2}"/>
              </a:ext>
            </a:extLst>
          </p:cNvPr>
          <p:cNvSpPr/>
          <p:nvPr/>
        </p:nvSpPr>
        <p:spPr>
          <a:xfrm>
            <a:off x="4786640" y="1542144"/>
            <a:ext cx="2618722" cy="2618716"/>
          </a:xfrm>
          <a:prstGeom prst="ellipse">
            <a:avLst/>
          </a:prstGeom>
          <a:noFill/>
          <a:ln>
            <a:gradFill>
              <a:gsLst>
                <a:gs pos="49000">
                  <a:schemeClr val="accent1">
                    <a:lumMod val="50000"/>
                    <a:alpha val="40000"/>
                  </a:schemeClr>
                </a:gs>
                <a:gs pos="13000">
                  <a:schemeClr val="accent1">
                    <a:lumMod val="50000"/>
                    <a:alpha val="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tx1">
                  <a:lumMod val="75000"/>
                  <a:lumOff val="25000"/>
                </a:schemeClr>
              </a:solidFill>
              <a:effectLst/>
              <a:uLnTx/>
              <a:uFillTx/>
              <a:cs typeface="+mn-ea"/>
              <a:sym typeface="+mn-lt"/>
            </a:endParaRPr>
          </a:p>
        </p:txBody>
      </p:sp>
      <p:pic>
        <p:nvPicPr>
          <p:cNvPr id="24" name="图片 23">
            <a:extLst>
              <a:ext uri="{FF2B5EF4-FFF2-40B4-BE49-F238E27FC236}">
                <a16:creationId xmlns:a16="http://schemas.microsoft.com/office/drawing/2014/main" id="{029B2246-D4F5-4909-9E97-412EFD5F0FD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993" t="201" r="22111"/>
          <a:stretch>
            <a:fillRect/>
          </a:stretch>
        </p:blipFill>
        <p:spPr>
          <a:xfrm>
            <a:off x="5068854" y="1791720"/>
            <a:ext cx="2054292" cy="2052000"/>
          </a:xfrm>
          <a:custGeom>
            <a:avLst/>
            <a:gdLst>
              <a:gd name="connsiteX0" fmla="*/ 936964 w 1873928"/>
              <a:gd name="connsiteY0" fmla="*/ 0 h 1871836"/>
              <a:gd name="connsiteX1" fmla="*/ 1873928 w 1873928"/>
              <a:gd name="connsiteY1" fmla="*/ 936963 h 1871836"/>
              <a:gd name="connsiteX2" fmla="*/ 1032763 w 1873928"/>
              <a:gd name="connsiteY2" fmla="*/ 1869089 h 1871836"/>
              <a:gd name="connsiteX3" fmla="*/ 978354 w 1873928"/>
              <a:gd name="connsiteY3" fmla="*/ 1871836 h 1871836"/>
              <a:gd name="connsiteX4" fmla="*/ 895574 w 1873928"/>
              <a:gd name="connsiteY4" fmla="*/ 1871836 h 1871836"/>
              <a:gd name="connsiteX5" fmla="*/ 841165 w 1873928"/>
              <a:gd name="connsiteY5" fmla="*/ 1869089 h 1871836"/>
              <a:gd name="connsiteX6" fmla="*/ 0 w 1873928"/>
              <a:gd name="connsiteY6" fmla="*/ 936963 h 1871836"/>
              <a:gd name="connsiteX7" fmla="*/ 936964 w 1873928"/>
              <a:gd name="connsiteY7" fmla="*/ 0 h 1871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928" h="1871836">
                <a:moveTo>
                  <a:pt x="936964" y="0"/>
                </a:moveTo>
                <a:cubicBezTo>
                  <a:pt x="1454435" y="0"/>
                  <a:pt x="1873928" y="419493"/>
                  <a:pt x="1873928" y="936963"/>
                </a:cubicBezTo>
                <a:cubicBezTo>
                  <a:pt x="1873928" y="1422091"/>
                  <a:pt x="1505233" y="1821107"/>
                  <a:pt x="1032763" y="1869089"/>
                </a:cubicBezTo>
                <a:lnTo>
                  <a:pt x="978354" y="1871836"/>
                </a:lnTo>
                <a:lnTo>
                  <a:pt x="895574" y="1871836"/>
                </a:lnTo>
                <a:lnTo>
                  <a:pt x="841165" y="1869089"/>
                </a:lnTo>
                <a:cubicBezTo>
                  <a:pt x="368695" y="1821107"/>
                  <a:pt x="0" y="1422091"/>
                  <a:pt x="0" y="936963"/>
                </a:cubicBezTo>
                <a:cubicBezTo>
                  <a:pt x="0" y="419493"/>
                  <a:pt x="419493" y="0"/>
                  <a:pt x="936964" y="0"/>
                </a:cubicBezTo>
                <a:close/>
              </a:path>
            </a:pathLst>
          </a:custGeom>
        </p:spPr>
      </p:pic>
      <p:sp>
        <p:nvSpPr>
          <p:cNvPr id="28" name="TextBox 13">
            <a:extLst>
              <a:ext uri="{FF2B5EF4-FFF2-40B4-BE49-F238E27FC236}">
                <a16:creationId xmlns:a16="http://schemas.microsoft.com/office/drawing/2014/main" id="{F804E200-C248-420F-996A-A1AE276D3C50}"/>
              </a:ext>
            </a:extLst>
          </p:cNvPr>
          <p:cNvSpPr txBox="1"/>
          <p:nvPr/>
        </p:nvSpPr>
        <p:spPr>
          <a:xfrm>
            <a:off x="1958202" y="1577285"/>
            <a:ext cx="1837844"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accent1"/>
                </a:solidFill>
                <a:effectLst/>
                <a:uLnTx/>
                <a:uFillTx/>
                <a:cs typeface="+mn-ea"/>
                <a:sym typeface="+mn-lt"/>
              </a:rPr>
              <a:t>请您输入标题</a:t>
            </a:r>
            <a:endParaRPr kumimoji="0" lang="fr-FR" sz="2400" b="1" i="0" u="none" strike="noStrike" kern="1200" cap="none" spc="0" normalizeH="0" baseline="0" noProof="0" dirty="0">
              <a:ln>
                <a:noFill/>
              </a:ln>
              <a:solidFill>
                <a:schemeClr val="accent1"/>
              </a:solidFill>
              <a:effectLst/>
              <a:uLnTx/>
              <a:uFillTx/>
              <a:cs typeface="+mn-ea"/>
              <a:sym typeface="+mn-lt"/>
            </a:endParaRPr>
          </a:p>
        </p:txBody>
      </p:sp>
      <p:sp>
        <p:nvSpPr>
          <p:cNvPr id="29" name="TextBox 13">
            <a:extLst>
              <a:ext uri="{FF2B5EF4-FFF2-40B4-BE49-F238E27FC236}">
                <a16:creationId xmlns:a16="http://schemas.microsoft.com/office/drawing/2014/main" id="{527CA6FA-8AD2-4477-9C36-B5E850C7A642}"/>
              </a:ext>
            </a:extLst>
          </p:cNvPr>
          <p:cNvSpPr txBox="1"/>
          <p:nvPr/>
        </p:nvSpPr>
        <p:spPr>
          <a:xfrm>
            <a:off x="2235602" y="1938428"/>
            <a:ext cx="1560444"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tx1">
                    <a:lumMod val="75000"/>
                    <a:lumOff val="25000"/>
                  </a:schemeClr>
                </a:solidFill>
                <a:effectLst/>
                <a:uLnTx/>
                <a:uFillTx/>
                <a:cs typeface="+mn-ea"/>
                <a:sym typeface="+mn-lt"/>
              </a:rPr>
              <a:t>请您输入</a:t>
            </a:r>
            <a:r>
              <a:rPr lang="zh-CN" altLang="en-US" sz="2000" dirty="0">
                <a:solidFill>
                  <a:schemeClr val="tx1">
                    <a:lumMod val="75000"/>
                    <a:lumOff val="25000"/>
                  </a:schemeClr>
                </a:solidFill>
                <a:cs typeface="+mn-ea"/>
                <a:sym typeface="+mn-lt"/>
              </a:rPr>
              <a:t>文字</a:t>
            </a:r>
            <a:endParaRPr kumimoji="0" lang="fr-FR" sz="2000"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30" name="TextBox 13">
            <a:extLst>
              <a:ext uri="{FF2B5EF4-FFF2-40B4-BE49-F238E27FC236}">
                <a16:creationId xmlns:a16="http://schemas.microsoft.com/office/drawing/2014/main" id="{AA6BA593-130A-4B50-BDAD-507E601956B1}"/>
              </a:ext>
            </a:extLst>
          </p:cNvPr>
          <p:cNvSpPr txBox="1"/>
          <p:nvPr/>
        </p:nvSpPr>
        <p:spPr>
          <a:xfrm>
            <a:off x="2235602" y="2259781"/>
            <a:ext cx="1560444"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tx1">
                    <a:lumMod val="75000"/>
                    <a:lumOff val="25000"/>
                  </a:schemeClr>
                </a:solidFill>
                <a:effectLst/>
                <a:uLnTx/>
                <a:uFillTx/>
                <a:cs typeface="+mn-ea"/>
                <a:sym typeface="+mn-lt"/>
              </a:rPr>
              <a:t>请您输入</a:t>
            </a:r>
            <a:r>
              <a:rPr lang="zh-CN" altLang="en-US" sz="2000" dirty="0">
                <a:solidFill>
                  <a:schemeClr val="tx1">
                    <a:lumMod val="75000"/>
                    <a:lumOff val="25000"/>
                  </a:schemeClr>
                </a:solidFill>
                <a:cs typeface="+mn-ea"/>
                <a:sym typeface="+mn-lt"/>
              </a:rPr>
              <a:t>文字</a:t>
            </a:r>
            <a:endParaRPr kumimoji="0" lang="fr-FR" sz="2000"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37" name="TextBox 13">
            <a:extLst>
              <a:ext uri="{FF2B5EF4-FFF2-40B4-BE49-F238E27FC236}">
                <a16:creationId xmlns:a16="http://schemas.microsoft.com/office/drawing/2014/main" id="{553616AD-A6BE-4668-9CCE-F293A9940C65}"/>
              </a:ext>
            </a:extLst>
          </p:cNvPr>
          <p:cNvSpPr txBox="1"/>
          <p:nvPr/>
        </p:nvSpPr>
        <p:spPr>
          <a:xfrm>
            <a:off x="8414859" y="1577285"/>
            <a:ext cx="1837844"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accent1"/>
                </a:solidFill>
                <a:effectLst/>
                <a:uLnTx/>
                <a:uFillTx/>
                <a:cs typeface="+mn-ea"/>
                <a:sym typeface="+mn-lt"/>
              </a:rPr>
              <a:t>请您输入标题</a:t>
            </a:r>
            <a:endParaRPr kumimoji="0" lang="fr-FR" sz="2400" b="1" i="0" u="none" strike="noStrike" kern="1200" cap="none" spc="0" normalizeH="0" baseline="0" noProof="0" dirty="0">
              <a:ln>
                <a:noFill/>
              </a:ln>
              <a:solidFill>
                <a:schemeClr val="accent1"/>
              </a:solidFill>
              <a:effectLst/>
              <a:uLnTx/>
              <a:uFillTx/>
              <a:cs typeface="+mn-ea"/>
              <a:sym typeface="+mn-lt"/>
            </a:endParaRPr>
          </a:p>
        </p:txBody>
      </p:sp>
      <p:sp>
        <p:nvSpPr>
          <p:cNvPr id="38" name="TextBox 13">
            <a:extLst>
              <a:ext uri="{FF2B5EF4-FFF2-40B4-BE49-F238E27FC236}">
                <a16:creationId xmlns:a16="http://schemas.microsoft.com/office/drawing/2014/main" id="{39B6EF3B-CD50-4B49-81AA-87EF9941C6DC}"/>
              </a:ext>
            </a:extLst>
          </p:cNvPr>
          <p:cNvSpPr txBox="1"/>
          <p:nvPr/>
        </p:nvSpPr>
        <p:spPr>
          <a:xfrm>
            <a:off x="8692259" y="1938428"/>
            <a:ext cx="1560444"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tx1">
                    <a:lumMod val="75000"/>
                    <a:lumOff val="25000"/>
                  </a:schemeClr>
                </a:solidFill>
                <a:effectLst/>
                <a:uLnTx/>
                <a:uFillTx/>
                <a:cs typeface="+mn-ea"/>
                <a:sym typeface="+mn-lt"/>
              </a:rPr>
              <a:t>请您输入</a:t>
            </a:r>
            <a:r>
              <a:rPr lang="zh-CN" altLang="en-US" sz="2000" dirty="0">
                <a:solidFill>
                  <a:schemeClr val="tx1">
                    <a:lumMod val="75000"/>
                    <a:lumOff val="25000"/>
                  </a:schemeClr>
                </a:solidFill>
                <a:cs typeface="+mn-ea"/>
                <a:sym typeface="+mn-lt"/>
              </a:rPr>
              <a:t>文字</a:t>
            </a:r>
            <a:endParaRPr kumimoji="0" lang="fr-FR" sz="2000"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39" name="TextBox 13">
            <a:extLst>
              <a:ext uri="{FF2B5EF4-FFF2-40B4-BE49-F238E27FC236}">
                <a16:creationId xmlns:a16="http://schemas.microsoft.com/office/drawing/2014/main" id="{73CC79BF-3EFE-416A-A391-77D0CD297D94}"/>
              </a:ext>
            </a:extLst>
          </p:cNvPr>
          <p:cNvSpPr txBox="1"/>
          <p:nvPr/>
        </p:nvSpPr>
        <p:spPr>
          <a:xfrm>
            <a:off x="8692259" y="2259781"/>
            <a:ext cx="1560444"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tx1">
                    <a:lumMod val="75000"/>
                    <a:lumOff val="25000"/>
                  </a:schemeClr>
                </a:solidFill>
                <a:effectLst/>
                <a:uLnTx/>
                <a:uFillTx/>
                <a:cs typeface="+mn-ea"/>
                <a:sym typeface="+mn-lt"/>
              </a:rPr>
              <a:t>请您输入</a:t>
            </a:r>
            <a:r>
              <a:rPr lang="zh-CN" altLang="en-US" sz="2000" dirty="0">
                <a:solidFill>
                  <a:schemeClr val="tx1">
                    <a:lumMod val="75000"/>
                    <a:lumOff val="25000"/>
                  </a:schemeClr>
                </a:solidFill>
                <a:cs typeface="+mn-ea"/>
                <a:sym typeface="+mn-lt"/>
              </a:rPr>
              <a:t>文字</a:t>
            </a:r>
            <a:endParaRPr kumimoji="0" lang="fr-FR" sz="2000"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41" name="TextBox 13">
            <a:extLst>
              <a:ext uri="{FF2B5EF4-FFF2-40B4-BE49-F238E27FC236}">
                <a16:creationId xmlns:a16="http://schemas.microsoft.com/office/drawing/2014/main" id="{BFF247AD-F093-468C-ABD0-562314C5139B}"/>
              </a:ext>
            </a:extLst>
          </p:cNvPr>
          <p:cNvSpPr txBox="1"/>
          <p:nvPr/>
        </p:nvSpPr>
        <p:spPr>
          <a:xfrm>
            <a:off x="8414859" y="3479192"/>
            <a:ext cx="1837844"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accent1"/>
                </a:solidFill>
                <a:effectLst/>
                <a:uLnTx/>
                <a:uFillTx/>
                <a:cs typeface="+mn-ea"/>
                <a:sym typeface="+mn-lt"/>
              </a:rPr>
              <a:t>请您输入标题</a:t>
            </a:r>
            <a:endParaRPr kumimoji="0" lang="fr-FR" sz="2400" b="1" i="0" u="none" strike="noStrike" kern="1200" cap="none" spc="0" normalizeH="0" baseline="0" noProof="0" dirty="0">
              <a:ln>
                <a:noFill/>
              </a:ln>
              <a:solidFill>
                <a:schemeClr val="accent1"/>
              </a:solidFill>
              <a:effectLst/>
              <a:uLnTx/>
              <a:uFillTx/>
              <a:cs typeface="+mn-ea"/>
              <a:sym typeface="+mn-lt"/>
            </a:endParaRPr>
          </a:p>
        </p:txBody>
      </p:sp>
      <p:sp>
        <p:nvSpPr>
          <p:cNvPr id="42" name="TextBox 13">
            <a:extLst>
              <a:ext uri="{FF2B5EF4-FFF2-40B4-BE49-F238E27FC236}">
                <a16:creationId xmlns:a16="http://schemas.microsoft.com/office/drawing/2014/main" id="{EC5A3E37-643B-446C-A17F-222ED96329DA}"/>
              </a:ext>
            </a:extLst>
          </p:cNvPr>
          <p:cNvSpPr txBox="1"/>
          <p:nvPr/>
        </p:nvSpPr>
        <p:spPr>
          <a:xfrm>
            <a:off x="8692259" y="3840335"/>
            <a:ext cx="1560444"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tx1">
                    <a:lumMod val="75000"/>
                    <a:lumOff val="25000"/>
                  </a:schemeClr>
                </a:solidFill>
                <a:effectLst/>
                <a:uLnTx/>
                <a:uFillTx/>
                <a:cs typeface="+mn-ea"/>
                <a:sym typeface="+mn-lt"/>
              </a:rPr>
              <a:t>请您输入</a:t>
            </a:r>
            <a:r>
              <a:rPr lang="zh-CN" altLang="en-US" sz="2000" dirty="0">
                <a:solidFill>
                  <a:schemeClr val="tx1">
                    <a:lumMod val="75000"/>
                    <a:lumOff val="25000"/>
                  </a:schemeClr>
                </a:solidFill>
                <a:cs typeface="+mn-ea"/>
                <a:sym typeface="+mn-lt"/>
              </a:rPr>
              <a:t>文字</a:t>
            </a:r>
            <a:endParaRPr kumimoji="0" lang="fr-FR" sz="2000"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43" name="TextBox 13">
            <a:extLst>
              <a:ext uri="{FF2B5EF4-FFF2-40B4-BE49-F238E27FC236}">
                <a16:creationId xmlns:a16="http://schemas.microsoft.com/office/drawing/2014/main" id="{A1A64B20-74DA-4750-8212-B5C6DFC5B48D}"/>
              </a:ext>
            </a:extLst>
          </p:cNvPr>
          <p:cNvSpPr txBox="1"/>
          <p:nvPr/>
        </p:nvSpPr>
        <p:spPr>
          <a:xfrm>
            <a:off x="8692259" y="4161688"/>
            <a:ext cx="1560444"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tx1">
                    <a:lumMod val="75000"/>
                    <a:lumOff val="25000"/>
                  </a:schemeClr>
                </a:solidFill>
                <a:effectLst/>
                <a:uLnTx/>
                <a:uFillTx/>
                <a:cs typeface="+mn-ea"/>
                <a:sym typeface="+mn-lt"/>
              </a:rPr>
              <a:t>请您输入</a:t>
            </a:r>
            <a:r>
              <a:rPr lang="zh-CN" altLang="en-US" sz="2000" dirty="0">
                <a:solidFill>
                  <a:schemeClr val="tx1">
                    <a:lumMod val="75000"/>
                    <a:lumOff val="25000"/>
                  </a:schemeClr>
                </a:solidFill>
                <a:cs typeface="+mn-ea"/>
                <a:sym typeface="+mn-lt"/>
              </a:rPr>
              <a:t>文字</a:t>
            </a:r>
            <a:endParaRPr kumimoji="0" lang="fr-FR" sz="2000"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45" name="TextBox 13">
            <a:extLst>
              <a:ext uri="{FF2B5EF4-FFF2-40B4-BE49-F238E27FC236}">
                <a16:creationId xmlns:a16="http://schemas.microsoft.com/office/drawing/2014/main" id="{9EB62120-95D1-451D-A38C-1A6E07B8E543}"/>
              </a:ext>
            </a:extLst>
          </p:cNvPr>
          <p:cNvSpPr txBox="1"/>
          <p:nvPr/>
        </p:nvSpPr>
        <p:spPr>
          <a:xfrm>
            <a:off x="1958202" y="3479192"/>
            <a:ext cx="1837844"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accent1"/>
                </a:solidFill>
                <a:effectLst/>
                <a:uLnTx/>
                <a:uFillTx/>
                <a:cs typeface="+mn-ea"/>
                <a:sym typeface="+mn-lt"/>
              </a:rPr>
              <a:t>请您输入标题</a:t>
            </a:r>
            <a:endParaRPr kumimoji="0" lang="fr-FR" sz="2400" b="1" i="0" u="none" strike="noStrike" kern="1200" cap="none" spc="0" normalizeH="0" baseline="0" noProof="0" dirty="0">
              <a:ln>
                <a:noFill/>
              </a:ln>
              <a:solidFill>
                <a:schemeClr val="accent1"/>
              </a:solidFill>
              <a:effectLst/>
              <a:uLnTx/>
              <a:uFillTx/>
              <a:cs typeface="+mn-ea"/>
              <a:sym typeface="+mn-lt"/>
            </a:endParaRPr>
          </a:p>
        </p:txBody>
      </p:sp>
      <p:sp>
        <p:nvSpPr>
          <p:cNvPr id="46" name="TextBox 13">
            <a:extLst>
              <a:ext uri="{FF2B5EF4-FFF2-40B4-BE49-F238E27FC236}">
                <a16:creationId xmlns:a16="http://schemas.microsoft.com/office/drawing/2014/main" id="{B61560EC-306B-413A-9ABD-FB4230D4903F}"/>
              </a:ext>
            </a:extLst>
          </p:cNvPr>
          <p:cNvSpPr txBox="1"/>
          <p:nvPr/>
        </p:nvSpPr>
        <p:spPr>
          <a:xfrm>
            <a:off x="2235602" y="3840335"/>
            <a:ext cx="1560444"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tx1">
                    <a:lumMod val="75000"/>
                    <a:lumOff val="25000"/>
                  </a:schemeClr>
                </a:solidFill>
                <a:effectLst/>
                <a:uLnTx/>
                <a:uFillTx/>
                <a:cs typeface="+mn-ea"/>
                <a:sym typeface="+mn-lt"/>
              </a:rPr>
              <a:t>请您输入</a:t>
            </a:r>
            <a:r>
              <a:rPr lang="zh-CN" altLang="en-US" sz="2000" dirty="0">
                <a:solidFill>
                  <a:schemeClr val="tx1">
                    <a:lumMod val="75000"/>
                    <a:lumOff val="25000"/>
                  </a:schemeClr>
                </a:solidFill>
                <a:cs typeface="+mn-ea"/>
                <a:sym typeface="+mn-lt"/>
              </a:rPr>
              <a:t>文字</a:t>
            </a:r>
            <a:endParaRPr kumimoji="0" lang="fr-FR" sz="2000"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47" name="TextBox 13">
            <a:extLst>
              <a:ext uri="{FF2B5EF4-FFF2-40B4-BE49-F238E27FC236}">
                <a16:creationId xmlns:a16="http://schemas.microsoft.com/office/drawing/2014/main" id="{D5D33CFE-5E85-4241-87E8-3D166DB9B110}"/>
              </a:ext>
            </a:extLst>
          </p:cNvPr>
          <p:cNvSpPr txBox="1"/>
          <p:nvPr/>
        </p:nvSpPr>
        <p:spPr>
          <a:xfrm>
            <a:off x="2235602" y="4161688"/>
            <a:ext cx="1560444"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tx1">
                    <a:lumMod val="75000"/>
                    <a:lumOff val="25000"/>
                  </a:schemeClr>
                </a:solidFill>
                <a:effectLst/>
                <a:uLnTx/>
                <a:uFillTx/>
                <a:cs typeface="+mn-ea"/>
                <a:sym typeface="+mn-lt"/>
              </a:rPr>
              <a:t>请您输入</a:t>
            </a:r>
            <a:r>
              <a:rPr lang="zh-CN" altLang="en-US" sz="2000" dirty="0">
                <a:solidFill>
                  <a:schemeClr val="tx1">
                    <a:lumMod val="75000"/>
                    <a:lumOff val="25000"/>
                  </a:schemeClr>
                </a:solidFill>
                <a:cs typeface="+mn-ea"/>
                <a:sym typeface="+mn-lt"/>
              </a:rPr>
              <a:t>文字</a:t>
            </a:r>
            <a:endParaRPr kumimoji="0" lang="fr-FR" sz="2000"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49" name="TextBox 13">
            <a:extLst>
              <a:ext uri="{FF2B5EF4-FFF2-40B4-BE49-F238E27FC236}">
                <a16:creationId xmlns:a16="http://schemas.microsoft.com/office/drawing/2014/main" id="{F4E0F272-FF9E-4E05-9ACD-8C318786E3AB}"/>
              </a:ext>
            </a:extLst>
          </p:cNvPr>
          <p:cNvSpPr txBox="1"/>
          <p:nvPr/>
        </p:nvSpPr>
        <p:spPr>
          <a:xfrm>
            <a:off x="5156129" y="5310749"/>
            <a:ext cx="1837844" cy="36933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a:ln>
                  <a:noFill/>
                </a:ln>
                <a:solidFill>
                  <a:schemeClr val="accent1"/>
                </a:solidFill>
                <a:effectLst/>
                <a:uLnTx/>
                <a:uFillTx/>
                <a:cs typeface="+mn-ea"/>
                <a:sym typeface="+mn-lt"/>
              </a:rPr>
              <a:t>请您输入标题</a:t>
            </a:r>
            <a:endParaRPr kumimoji="0" lang="fr-FR" sz="2400" b="1" i="0" u="none" strike="noStrike" kern="1200" cap="none" spc="0" normalizeH="0" baseline="0" noProof="0" dirty="0">
              <a:ln>
                <a:noFill/>
              </a:ln>
              <a:solidFill>
                <a:schemeClr val="accent1"/>
              </a:solidFill>
              <a:effectLst/>
              <a:uLnTx/>
              <a:uFillTx/>
              <a:cs typeface="+mn-ea"/>
              <a:sym typeface="+mn-lt"/>
            </a:endParaRPr>
          </a:p>
        </p:txBody>
      </p:sp>
      <p:sp>
        <p:nvSpPr>
          <p:cNvPr id="50" name="TextBox 13">
            <a:extLst>
              <a:ext uri="{FF2B5EF4-FFF2-40B4-BE49-F238E27FC236}">
                <a16:creationId xmlns:a16="http://schemas.microsoft.com/office/drawing/2014/main" id="{BCCD8E0E-9B60-44E0-8F3A-00BBBD4C55FA}"/>
              </a:ext>
            </a:extLst>
          </p:cNvPr>
          <p:cNvSpPr txBox="1"/>
          <p:nvPr/>
        </p:nvSpPr>
        <p:spPr>
          <a:xfrm>
            <a:off x="5433529" y="5671892"/>
            <a:ext cx="1560444"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tx1">
                    <a:lumMod val="75000"/>
                    <a:lumOff val="25000"/>
                  </a:schemeClr>
                </a:solidFill>
                <a:effectLst/>
                <a:uLnTx/>
                <a:uFillTx/>
                <a:cs typeface="+mn-ea"/>
                <a:sym typeface="+mn-lt"/>
              </a:rPr>
              <a:t>请您输入</a:t>
            </a:r>
            <a:r>
              <a:rPr lang="zh-CN" altLang="en-US" sz="2000" dirty="0">
                <a:solidFill>
                  <a:schemeClr val="tx1">
                    <a:lumMod val="75000"/>
                    <a:lumOff val="25000"/>
                  </a:schemeClr>
                </a:solidFill>
                <a:cs typeface="+mn-ea"/>
                <a:sym typeface="+mn-lt"/>
              </a:rPr>
              <a:t>文字</a:t>
            </a:r>
            <a:endParaRPr kumimoji="0" lang="fr-FR" sz="2000"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51" name="TextBox 13">
            <a:extLst>
              <a:ext uri="{FF2B5EF4-FFF2-40B4-BE49-F238E27FC236}">
                <a16:creationId xmlns:a16="http://schemas.microsoft.com/office/drawing/2014/main" id="{F9922CF4-C706-477A-B30F-E4353819EF17}"/>
              </a:ext>
            </a:extLst>
          </p:cNvPr>
          <p:cNvSpPr txBox="1"/>
          <p:nvPr/>
        </p:nvSpPr>
        <p:spPr>
          <a:xfrm>
            <a:off x="5433529" y="5993245"/>
            <a:ext cx="1560444" cy="30777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i="0" u="none" strike="noStrike" kern="1200" cap="none" spc="0" normalizeH="0" baseline="0" noProof="0" dirty="0">
                <a:ln>
                  <a:noFill/>
                </a:ln>
                <a:solidFill>
                  <a:schemeClr val="tx1">
                    <a:lumMod val="75000"/>
                    <a:lumOff val="25000"/>
                  </a:schemeClr>
                </a:solidFill>
                <a:effectLst/>
                <a:uLnTx/>
                <a:uFillTx/>
                <a:cs typeface="+mn-ea"/>
                <a:sym typeface="+mn-lt"/>
              </a:rPr>
              <a:t>请您输入</a:t>
            </a:r>
            <a:r>
              <a:rPr lang="zh-CN" altLang="en-US" sz="2000" dirty="0">
                <a:solidFill>
                  <a:schemeClr val="tx1">
                    <a:lumMod val="75000"/>
                    <a:lumOff val="25000"/>
                  </a:schemeClr>
                </a:solidFill>
                <a:cs typeface="+mn-ea"/>
                <a:sym typeface="+mn-lt"/>
              </a:rPr>
              <a:t>文字</a:t>
            </a:r>
            <a:endParaRPr kumimoji="0" lang="fr-FR" sz="2000" i="0" u="none" strike="noStrike" kern="1200" cap="none" spc="0" normalizeH="0" baseline="0" noProof="0" dirty="0">
              <a:ln>
                <a:noFill/>
              </a:ln>
              <a:solidFill>
                <a:schemeClr val="tx1">
                  <a:lumMod val="75000"/>
                  <a:lumOff val="25000"/>
                </a:schemeClr>
              </a:solidFill>
              <a:effectLst/>
              <a:uLnTx/>
              <a:uFillTx/>
              <a:cs typeface="+mn-ea"/>
              <a:sym typeface="+mn-lt"/>
            </a:endParaRPr>
          </a:p>
        </p:txBody>
      </p:sp>
      <p:grpSp>
        <p:nvGrpSpPr>
          <p:cNvPr id="11" name="图标5">
            <a:extLst>
              <a:ext uri="{FF2B5EF4-FFF2-40B4-BE49-F238E27FC236}">
                <a16:creationId xmlns:a16="http://schemas.microsoft.com/office/drawing/2014/main" id="{5B02B618-9F93-4B83-9291-0DD62781B02C}"/>
              </a:ext>
            </a:extLst>
          </p:cNvPr>
          <p:cNvGrpSpPr/>
          <p:nvPr/>
        </p:nvGrpSpPr>
        <p:grpSpPr>
          <a:xfrm>
            <a:off x="5751383" y="4575176"/>
            <a:ext cx="689234" cy="689234"/>
            <a:chOff x="5751383" y="4575176"/>
            <a:chExt cx="689234" cy="689234"/>
          </a:xfrm>
        </p:grpSpPr>
        <p:sp>
          <p:nvSpPr>
            <p:cNvPr id="23" name="椭圆 22">
              <a:extLst>
                <a:ext uri="{FF2B5EF4-FFF2-40B4-BE49-F238E27FC236}">
                  <a16:creationId xmlns:a16="http://schemas.microsoft.com/office/drawing/2014/main" id="{459B3257-007F-40B2-80F5-FC622745A638}"/>
                </a:ext>
              </a:extLst>
            </p:cNvPr>
            <p:cNvSpPr/>
            <p:nvPr/>
          </p:nvSpPr>
          <p:spPr>
            <a:xfrm>
              <a:off x="5751383" y="4575176"/>
              <a:ext cx="689234" cy="689234"/>
            </a:xfrm>
            <a:prstGeom prst="ellipse">
              <a:avLst/>
            </a:prstGeom>
            <a:solidFill>
              <a:schemeClr val="accent1"/>
            </a:solidFill>
            <a:ln w="6032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cs typeface="+mn-ea"/>
                <a:sym typeface="+mn-lt"/>
              </a:endParaRPr>
            </a:p>
          </p:txBody>
        </p:sp>
        <p:sp>
          <p:nvSpPr>
            <p:cNvPr id="52" name="science-lab_79647">
              <a:extLst>
                <a:ext uri="{FF2B5EF4-FFF2-40B4-BE49-F238E27FC236}">
                  <a16:creationId xmlns:a16="http://schemas.microsoft.com/office/drawing/2014/main" id="{6B877F7C-1B53-4EC4-A576-13354C53F0A5}"/>
                </a:ext>
              </a:extLst>
            </p:cNvPr>
            <p:cNvSpPr>
              <a:spLocks noChangeAspect="1"/>
            </p:cNvSpPr>
            <p:nvPr/>
          </p:nvSpPr>
          <p:spPr bwMode="auto">
            <a:xfrm>
              <a:off x="5955237" y="4744386"/>
              <a:ext cx="319627" cy="379127"/>
            </a:xfrm>
            <a:custGeom>
              <a:avLst/>
              <a:gdLst>
                <a:gd name="T0" fmla="*/ 1527 w 3741"/>
                <a:gd name="T1" fmla="*/ 4445 h 4445"/>
                <a:gd name="T2" fmla="*/ 734 w 3741"/>
                <a:gd name="T3" fmla="*/ 4445 h 4445"/>
                <a:gd name="T4" fmla="*/ 734 w 3741"/>
                <a:gd name="T5" fmla="*/ 4231 h 4445"/>
                <a:gd name="T6" fmla="*/ 1420 w 3741"/>
                <a:gd name="T7" fmla="*/ 3761 h 4445"/>
                <a:gd name="T8" fmla="*/ 107 w 3741"/>
                <a:gd name="T9" fmla="*/ 2938 h 4445"/>
                <a:gd name="T10" fmla="*/ 107 w 3741"/>
                <a:gd name="T11" fmla="*/ 2725 h 4445"/>
                <a:gd name="T12" fmla="*/ 1546 w 3741"/>
                <a:gd name="T13" fmla="*/ 2832 h 4445"/>
                <a:gd name="T14" fmla="*/ 1418 w 3741"/>
                <a:gd name="T15" fmla="*/ 2938 h 4445"/>
                <a:gd name="T16" fmla="*/ 2809 w 3741"/>
                <a:gd name="T17" fmla="*/ 2216 h 4445"/>
                <a:gd name="T18" fmla="*/ 2657 w 3741"/>
                <a:gd name="T19" fmla="*/ 2109 h 4445"/>
                <a:gd name="T20" fmla="*/ 2809 w 3741"/>
                <a:gd name="T21" fmla="*/ 2003 h 4445"/>
                <a:gd name="T22" fmla="*/ 1609 w 3741"/>
                <a:gd name="T23" fmla="*/ 1202 h 4445"/>
                <a:gd name="T24" fmla="*/ 1682 w 3741"/>
                <a:gd name="T25" fmla="*/ 1328 h 4445"/>
                <a:gd name="T26" fmla="*/ 1635 w 3741"/>
                <a:gd name="T27" fmla="*/ 1536 h 4445"/>
                <a:gd name="T28" fmla="*/ 1471 w 3741"/>
                <a:gd name="T29" fmla="*/ 1824 h 4445"/>
                <a:gd name="T30" fmla="*/ 1646 w 3741"/>
                <a:gd name="T31" fmla="*/ 1973 h 4445"/>
                <a:gd name="T32" fmla="*/ 1323 w 3741"/>
                <a:gd name="T33" fmla="*/ 2010 h 4445"/>
                <a:gd name="T34" fmla="*/ 648 w 3741"/>
                <a:gd name="T35" fmla="*/ 1857 h 4445"/>
                <a:gd name="T36" fmla="*/ 451 w 3741"/>
                <a:gd name="T37" fmla="*/ 1813 h 4445"/>
                <a:gd name="T38" fmla="*/ 497 w 3741"/>
                <a:gd name="T39" fmla="*/ 1605 h 4445"/>
                <a:gd name="T40" fmla="*/ 659 w 3741"/>
                <a:gd name="T41" fmla="*/ 1316 h 4445"/>
                <a:gd name="T42" fmla="*/ 487 w 3741"/>
                <a:gd name="T43" fmla="*/ 1168 h 4445"/>
                <a:gd name="T44" fmla="*/ 705 w 3741"/>
                <a:gd name="T45" fmla="*/ 1108 h 4445"/>
                <a:gd name="T46" fmla="*/ 978 w 3741"/>
                <a:gd name="T47" fmla="*/ 21 h 4445"/>
                <a:gd name="T48" fmla="*/ 1731 w 3741"/>
                <a:gd name="T49" fmla="*/ 158 h 4445"/>
                <a:gd name="T50" fmla="*/ 1786 w 3741"/>
                <a:gd name="T51" fmla="*/ 401 h 4445"/>
                <a:gd name="T52" fmla="*/ 3579 w 3741"/>
                <a:gd name="T53" fmla="*/ 2003 h 4445"/>
                <a:gd name="T54" fmla="*/ 3741 w 3741"/>
                <a:gd name="T55" fmla="*/ 2109 h 4445"/>
                <a:gd name="T56" fmla="*/ 3579 w 3741"/>
                <a:gd name="T57" fmla="*/ 2216 h 4445"/>
                <a:gd name="T58" fmla="*/ 2323 w 3741"/>
                <a:gd name="T59" fmla="*/ 4231 h 4445"/>
                <a:gd name="T60" fmla="*/ 3115 w 3741"/>
                <a:gd name="T61" fmla="*/ 4338 h 4445"/>
                <a:gd name="T62" fmla="*/ 2218 w 3741"/>
                <a:gd name="T63" fmla="*/ 4445 h 4445"/>
                <a:gd name="T64" fmla="*/ 1633 w 3741"/>
                <a:gd name="T65" fmla="*/ 4231 h 4445"/>
                <a:gd name="T66" fmla="*/ 2109 w 3741"/>
                <a:gd name="T67" fmla="*/ 3820 h 4445"/>
                <a:gd name="T68" fmla="*/ 1633 w 3741"/>
                <a:gd name="T69" fmla="*/ 4231 h 4445"/>
                <a:gd name="T70" fmla="*/ 1871 w 3741"/>
                <a:gd name="T71" fmla="*/ 3607 h 4445"/>
                <a:gd name="T72" fmla="*/ 3024 w 3741"/>
                <a:gd name="T73" fmla="*/ 2216 h 4445"/>
                <a:gd name="T74" fmla="*/ 1063 w 3741"/>
                <a:gd name="T75" fmla="*/ 2938 h 4445"/>
                <a:gd name="T76" fmla="*/ 3024 w 3741"/>
                <a:gd name="T77" fmla="*/ 2003 h 4445"/>
                <a:gd name="T78" fmla="*/ 1871 w 3741"/>
                <a:gd name="T79" fmla="*/ 612 h 4445"/>
                <a:gd name="T80" fmla="*/ 1660 w 3741"/>
                <a:gd name="T81" fmla="*/ 971 h 4445"/>
                <a:gd name="T82" fmla="*/ 3024 w 3741"/>
                <a:gd name="T83" fmla="*/ 2003 h 4445"/>
                <a:gd name="T84" fmla="*/ 1263 w 3741"/>
                <a:gd name="T85" fmla="*/ 1777 h 4445"/>
                <a:gd name="T86" fmla="*/ 867 w 3741"/>
                <a:gd name="T87" fmla="*/ 1363 h 4445"/>
                <a:gd name="T88" fmla="*/ 913 w 3741"/>
                <a:gd name="T89" fmla="*/ 1155 h 4445"/>
                <a:gd name="T90" fmla="*/ 1545 w 3741"/>
                <a:gd name="T91" fmla="*/ 501 h 4445"/>
                <a:gd name="T92" fmla="*/ 1580 w 3741"/>
                <a:gd name="T93" fmla="*/ 343 h 4445"/>
                <a:gd name="T94" fmla="*/ 913 w 3741"/>
                <a:gd name="T95" fmla="*/ 1155 h 4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41" h="4445">
                  <a:moveTo>
                    <a:pt x="2216" y="4445"/>
                  </a:moveTo>
                  <a:lnTo>
                    <a:pt x="1527" y="4445"/>
                  </a:lnTo>
                  <a:cubicBezTo>
                    <a:pt x="1526" y="4445"/>
                    <a:pt x="1525" y="4445"/>
                    <a:pt x="1524" y="4445"/>
                  </a:cubicBezTo>
                  <a:lnTo>
                    <a:pt x="734" y="4445"/>
                  </a:lnTo>
                  <a:cubicBezTo>
                    <a:pt x="675" y="4445"/>
                    <a:pt x="627" y="4397"/>
                    <a:pt x="627" y="4338"/>
                  </a:cubicBezTo>
                  <a:cubicBezTo>
                    <a:pt x="627" y="4279"/>
                    <a:pt x="675" y="4231"/>
                    <a:pt x="734" y="4231"/>
                  </a:cubicBezTo>
                  <a:lnTo>
                    <a:pt x="1420" y="4231"/>
                  </a:lnTo>
                  <a:lnTo>
                    <a:pt x="1420" y="3761"/>
                  </a:lnTo>
                  <a:cubicBezTo>
                    <a:pt x="979" y="3641"/>
                    <a:pt x="602" y="3349"/>
                    <a:pt x="374" y="2938"/>
                  </a:cubicBezTo>
                  <a:lnTo>
                    <a:pt x="107" y="2938"/>
                  </a:lnTo>
                  <a:cubicBezTo>
                    <a:pt x="48" y="2938"/>
                    <a:pt x="0" y="2891"/>
                    <a:pt x="0" y="2832"/>
                  </a:cubicBezTo>
                  <a:cubicBezTo>
                    <a:pt x="0" y="2773"/>
                    <a:pt x="48" y="2725"/>
                    <a:pt x="107" y="2725"/>
                  </a:cubicBezTo>
                  <a:lnTo>
                    <a:pt x="1440" y="2725"/>
                  </a:lnTo>
                  <a:cubicBezTo>
                    <a:pt x="1499" y="2725"/>
                    <a:pt x="1546" y="2773"/>
                    <a:pt x="1546" y="2832"/>
                  </a:cubicBezTo>
                  <a:cubicBezTo>
                    <a:pt x="1546" y="2891"/>
                    <a:pt x="1499" y="2938"/>
                    <a:pt x="1440" y="2938"/>
                  </a:cubicBezTo>
                  <a:lnTo>
                    <a:pt x="1418" y="2938"/>
                  </a:lnTo>
                  <a:cubicBezTo>
                    <a:pt x="1555" y="3014"/>
                    <a:pt x="1709" y="3054"/>
                    <a:pt x="1871" y="3054"/>
                  </a:cubicBezTo>
                  <a:cubicBezTo>
                    <a:pt x="2356" y="3054"/>
                    <a:pt x="2756" y="2687"/>
                    <a:pt x="2809" y="2216"/>
                  </a:cubicBezTo>
                  <a:lnTo>
                    <a:pt x="2764" y="2216"/>
                  </a:lnTo>
                  <a:cubicBezTo>
                    <a:pt x="2705" y="2216"/>
                    <a:pt x="2657" y="2168"/>
                    <a:pt x="2657" y="2109"/>
                  </a:cubicBezTo>
                  <a:cubicBezTo>
                    <a:pt x="2657" y="2050"/>
                    <a:pt x="2705" y="2003"/>
                    <a:pt x="2764" y="2003"/>
                  </a:cubicBezTo>
                  <a:lnTo>
                    <a:pt x="2809" y="2003"/>
                  </a:lnTo>
                  <a:cubicBezTo>
                    <a:pt x="2756" y="1532"/>
                    <a:pt x="2356" y="1165"/>
                    <a:pt x="1871" y="1165"/>
                  </a:cubicBezTo>
                  <a:cubicBezTo>
                    <a:pt x="1782" y="1165"/>
                    <a:pt x="1694" y="1178"/>
                    <a:pt x="1609" y="1202"/>
                  </a:cubicBezTo>
                  <a:lnTo>
                    <a:pt x="1586" y="1306"/>
                  </a:lnTo>
                  <a:lnTo>
                    <a:pt x="1682" y="1328"/>
                  </a:lnTo>
                  <a:cubicBezTo>
                    <a:pt x="1740" y="1341"/>
                    <a:pt x="1776" y="1398"/>
                    <a:pt x="1763" y="1456"/>
                  </a:cubicBezTo>
                  <a:cubicBezTo>
                    <a:pt x="1750" y="1513"/>
                    <a:pt x="1693" y="1549"/>
                    <a:pt x="1635" y="1536"/>
                  </a:cubicBezTo>
                  <a:lnTo>
                    <a:pt x="1540" y="1515"/>
                  </a:lnTo>
                  <a:lnTo>
                    <a:pt x="1471" y="1824"/>
                  </a:lnTo>
                  <a:lnTo>
                    <a:pt x="1565" y="1846"/>
                  </a:lnTo>
                  <a:cubicBezTo>
                    <a:pt x="1623" y="1859"/>
                    <a:pt x="1659" y="1916"/>
                    <a:pt x="1646" y="1973"/>
                  </a:cubicBezTo>
                  <a:cubicBezTo>
                    <a:pt x="1633" y="2031"/>
                    <a:pt x="1576" y="2067"/>
                    <a:pt x="1518" y="2054"/>
                  </a:cubicBezTo>
                  <a:lnTo>
                    <a:pt x="1323" y="2010"/>
                  </a:lnTo>
                  <a:cubicBezTo>
                    <a:pt x="1322" y="2009"/>
                    <a:pt x="1321" y="2009"/>
                    <a:pt x="1321" y="2009"/>
                  </a:cubicBezTo>
                  <a:lnTo>
                    <a:pt x="648" y="1857"/>
                  </a:lnTo>
                  <a:cubicBezTo>
                    <a:pt x="648" y="1857"/>
                    <a:pt x="647" y="1857"/>
                    <a:pt x="646" y="1857"/>
                  </a:cubicBezTo>
                  <a:lnTo>
                    <a:pt x="451" y="1813"/>
                  </a:lnTo>
                  <a:cubicBezTo>
                    <a:pt x="393" y="1800"/>
                    <a:pt x="357" y="1743"/>
                    <a:pt x="370" y="1685"/>
                  </a:cubicBezTo>
                  <a:cubicBezTo>
                    <a:pt x="383" y="1628"/>
                    <a:pt x="440" y="1592"/>
                    <a:pt x="497" y="1605"/>
                  </a:cubicBezTo>
                  <a:lnTo>
                    <a:pt x="591" y="1626"/>
                  </a:lnTo>
                  <a:lnTo>
                    <a:pt x="659" y="1316"/>
                  </a:lnTo>
                  <a:lnTo>
                    <a:pt x="567" y="1295"/>
                  </a:lnTo>
                  <a:cubicBezTo>
                    <a:pt x="510" y="1282"/>
                    <a:pt x="474" y="1225"/>
                    <a:pt x="487" y="1168"/>
                  </a:cubicBezTo>
                  <a:cubicBezTo>
                    <a:pt x="500" y="1110"/>
                    <a:pt x="557" y="1074"/>
                    <a:pt x="614" y="1087"/>
                  </a:cubicBezTo>
                  <a:lnTo>
                    <a:pt x="705" y="1108"/>
                  </a:lnTo>
                  <a:lnTo>
                    <a:pt x="931" y="88"/>
                  </a:lnTo>
                  <a:cubicBezTo>
                    <a:pt x="937" y="60"/>
                    <a:pt x="954" y="36"/>
                    <a:pt x="978" y="21"/>
                  </a:cubicBezTo>
                  <a:cubicBezTo>
                    <a:pt x="1002" y="5"/>
                    <a:pt x="1031" y="0"/>
                    <a:pt x="1059" y="7"/>
                  </a:cubicBezTo>
                  <a:lnTo>
                    <a:pt x="1731" y="158"/>
                  </a:lnTo>
                  <a:cubicBezTo>
                    <a:pt x="1788" y="171"/>
                    <a:pt x="1824" y="228"/>
                    <a:pt x="1812" y="285"/>
                  </a:cubicBezTo>
                  <a:lnTo>
                    <a:pt x="1786" y="401"/>
                  </a:lnTo>
                  <a:cubicBezTo>
                    <a:pt x="1814" y="399"/>
                    <a:pt x="1843" y="398"/>
                    <a:pt x="1871" y="398"/>
                  </a:cubicBezTo>
                  <a:cubicBezTo>
                    <a:pt x="2779" y="398"/>
                    <a:pt x="3524" y="1109"/>
                    <a:pt x="3579" y="2003"/>
                  </a:cubicBezTo>
                  <a:lnTo>
                    <a:pt x="3634" y="2003"/>
                  </a:lnTo>
                  <a:cubicBezTo>
                    <a:pt x="3693" y="2003"/>
                    <a:pt x="3741" y="2051"/>
                    <a:pt x="3741" y="2109"/>
                  </a:cubicBezTo>
                  <a:cubicBezTo>
                    <a:pt x="3741" y="2168"/>
                    <a:pt x="3693" y="2216"/>
                    <a:pt x="3634" y="2216"/>
                  </a:cubicBezTo>
                  <a:lnTo>
                    <a:pt x="3579" y="2216"/>
                  </a:lnTo>
                  <a:cubicBezTo>
                    <a:pt x="3533" y="2956"/>
                    <a:pt x="3015" y="3571"/>
                    <a:pt x="2323" y="3760"/>
                  </a:cubicBezTo>
                  <a:lnTo>
                    <a:pt x="2323" y="4231"/>
                  </a:lnTo>
                  <a:lnTo>
                    <a:pt x="3008" y="4231"/>
                  </a:lnTo>
                  <a:cubicBezTo>
                    <a:pt x="3067" y="4231"/>
                    <a:pt x="3115" y="4279"/>
                    <a:pt x="3115" y="4338"/>
                  </a:cubicBezTo>
                  <a:cubicBezTo>
                    <a:pt x="3115" y="4397"/>
                    <a:pt x="3067" y="4445"/>
                    <a:pt x="3008" y="4445"/>
                  </a:cubicBezTo>
                  <a:lnTo>
                    <a:pt x="2218" y="4445"/>
                  </a:lnTo>
                  <a:cubicBezTo>
                    <a:pt x="2217" y="4445"/>
                    <a:pt x="2217" y="4445"/>
                    <a:pt x="2216" y="4445"/>
                  </a:cubicBezTo>
                  <a:close/>
                  <a:moveTo>
                    <a:pt x="1633" y="4231"/>
                  </a:moveTo>
                  <a:lnTo>
                    <a:pt x="2109" y="4231"/>
                  </a:lnTo>
                  <a:lnTo>
                    <a:pt x="2109" y="3820"/>
                  </a:lnTo>
                  <a:lnTo>
                    <a:pt x="1633" y="3820"/>
                  </a:lnTo>
                  <a:lnTo>
                    <a:pt x="1633" y="4231"/>
                  </a:lnTo>
                  <a:close/>
                  <a:moveTo>
                    <a:pt x="623" y="2938"/>
                  </a:moveTo>
                  <a:cubicBezTo>
                    <a:pt x="899" y="3355"/>
                    <a:pt x="1363" y="3607"/>
                    <a:pt x="1871" y="3607"/>
                  </a:cubicBezTo>
                  <a:cubicBezTo>
                    <a:pt x="2661" y="3607"/>
                    <a:pt x="3310" y="2992"/>
                    <a:pt x="3365" y="2216"/>
                  </a:cubicBezTo>
                  <a:lnTo>
                    <a:pt x="3024" y="2216"/>
                  </a:lnTo>
                  <a:cubicBezTo>
                    <a:pt x="2970" y="2805"/>
                    <a:pt x="2474" y="3267"/>
                    <a:pt x="1871" y="3267"/>
                  </a:cubicBezTo>
                  <a:cubicBezTo>
                    <a:pt x="1566" y="3267"/>
                    <a:pt x="1280" y="3151"/>
                    <a:pt x="1063" y="2938"/>
                  </a:cubicBezTo>
                  <a:lnTo>
                    <a:pt x="623" y="2938"/>
                  </a:lnTo>
                  <a:close/>
                  <a:moveTo>
                    <a:pt x="3024" y="2003"/>
                  </a:moveTo>
                  <a:lnTo>
                    <a:pt x="3365" y="2003"/>
                  </a:lnTo>
                  <a:cubicBezTo>
                    <a:pt x="3310" y="1226"/>
                    <a:pt x="2661" y="612"/>
                    <a:pt x="1871" y="612"/>
                  </a:cubicBezTo>
                  <a:cubicBezTo>
                    <a:pt x="1827" y="612"/>
                    <a:pt x="1782" y="614"/>
                    <a:pt x="1738" y="618"/>
                  </a:cubicBezTo>
                  <a:lnTo>
                    <a:pt x="1660" y="971"/>
                  </a:lnTo>
                  <a:cubicBezTo>
                    <a:pt x="1729" y="958"/>
                    <a:pt x="1800" y="952"/>
                    <a:pt x="1871" y="952"/>
                  </a:cubicBezTo>
                  <a:cubicBezTo>
                    <a:pt x="2474" y="952"/>
                    <a:pt x="2970" y="1414"/>
                    <a:pt x="3024" y="2003"/>
                  </a:cubicBezTo>
                  <a:close/>
                  <a:moveTo>
                    <a:pt x="799" y="1673"/>
                  </a:moveTo>
                  <a:lnTo>
                    <a:pt x="1263" y="1777"/>
                  </a:lnTo>
                  <a:lnTo>
                    <a:pt x="1332" y="1468"/>
                  </a:lnTo>
                  <a:lnTo>
                    <a:pt x="867" y="1363"/>
                  </a:lnTo>
                  <a:lnTo>
                    <a:pt x="799" y="1673"/>
                  </a:lnTo>
                  <a:close/>
                  <a:moveTo>
                    <a:pt x="913" y="1155"/>
                  </a:moveTo>
                  <a:lnTo>
                    <a:pt x="1378" y="1259"/>
                  </a:lnTo>
                  <a:lnTo>
                    <a:pt x="1545" y="501"/>
                  </a:lnTo>
                  <a:cubicBezTo>
                    <a:pt x="1546" y="498"/>
                    <a:pt x="1546" y="496"/>
                    <a:pt x="1547" y="493"/>
                  </a:cubicBezTo>
                  <a:lnTo>
                    <a:pt x="1580" y="343"/>
                  </a:lnTo>
                  <a:lnTo>
                    <a:pt x="1116" y="238"/>
                  </a:lnTo>
                  <a:lnTo>
                    <a:pt x="913" y="1155"/>
                  </a:lnTo>
                  <a:close/>
                </a:path>
              </a:pathLst>
            </a:custGeom>
            <a:solidFill>
              <a:schemeClr val="bg1"/>
            </a:solidFill>
            <a:ln>
              <a:noFill/>
            </a:ln>
          </p:spPr>
          <p:txBody>
            <a:bodyPr/>
            <a:lstStyle/>
            <a:p>
              <a:pPr>
                <a:lnSpc>
                  <a:spcPct val="120000"/>
                </a:lnSpc>
              </a:pPr>
              <a:endParaRPr lang="zh-CN" altLang="en-US" dirty="0">
                <a:cs typeface="+mn-ea"/>
                <a:sym typeface="+mn-lt"/>
              </a:endParaRPr>
            </a:p>
          </p:txBody>
        </p:sp>
      </p:grpSp>
      <p:grpSp>
        <p:nvGrpSpPr>
          <p:cNvPr id="2" name="图标1">
            <a:extLst>
              <a:ext uri="{FF2B5EF4-FFF2-40B4-BE49-F238E27FC236}">
                <a16:creationId xmlns:a16="http://schemas.microsoft.com/office/drawing/2014/main" id="{7A0DEF02-F569-43FE-BA85-FB9642D9323B}"/>
              </a:ext>
            </a:extLst>
          </p:cNvPr>
          <p:cNvGrpSpPr/>
          <p:nvPr/>
        </p:nvGrpSpPr>
        <p:grpSpPr>
          <a:xfrm>
            <a:off x="3894402" y="1618520"/>
            <a:ext cx="689234" cy="689234"/>
            <a:chOff x="3894402" y="1618520"/>
            <a:chExt cx="689234" cy="689234"/>
          </a:xfrm>
        </p:grpSpPr>
        <p:sp>
          <p:nvSpPr>
            <p:cNvPr id="21" name="椭圆 20">
              <a:extLst>
                <a:ext uri="{FF2B5EF4-FFF2-40B4-BE49-F238E27FC236}">
                  <a16:creationId xmlns:a16="http://schemas.microsoft.com/office/drawing/2014/main" id="{9245D823-B7A0-4B6F-9FF5-2D8B89B259BC}"/>
                </a:ext>
              </a:extLst>
            </p:cNvPr>
            <p:cNvSpPr/>
            <p:nvPr/>
          </p:nvSpPr>
          <p:spPr>
            <a:xfrm>
              <a:off x="3894402" y="1618520"/>
              <a:ext cx="689234" cy="689234"/>
            </a:xfrm>
            <a:prstGeom prst="ellipse">
              <a:avLst/>
            </a:prstGeom>
            <a:solidFill>
              <a:schemeClr val="accent1"/>
            </a:solidFill>
            <a:ln w="6032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cs typeface="+mn-ea"/>
                <a:sym typeface="+mn-lt"/>
              </a:endParaRPr>
            </a:p>
          </p:txBody>
        </p:sp>
        <p:sp>
          <p:nvSpPr>
            <p:cNvPr id="53" name="science-symbol_77514">
              <a:extLst>
                <a:ext uri="{FF2B5EF4-FFF2-40B4-BE49-F238E27FC236}">
                  <a16:creationId xmlns:a16="http://schemas.microsoft.com/office/drawing/2014/main" id="{32B50B65-7C0C-48CE-91B1-6E8880033A7C}"/>
                </a:ext>
              </a:extLst>
            </p:cNvPr>
            <p:cNvSpPr>
              <a:spLocks noChangeAspect="1"/>
            </p:cNvSpPr>
            <p:nvPr/>
          </p:nvSpPr>
          <p:spPr bwMode="auto">
            <a:xfrm>
              <a:off x="4051073" y="1795068"/>
              <a:ext cx="379127" cy="315559"/>
            </a:xfrm>
            <a:custGeom>
              <a:avLst/>
              <a:gdLst>
                <a:gd name="connsiteX0" fmla="*/ 503223 w 608704"/>
                <a:gd name="connsiteY0" fmla="*/ 280501 h 506643"/>
                <a:gd name="connsiteX1" fmla="*/ 397742 w 608704"/>
                <a:gd name="connsiteY1" fmla="*/ 375472 h 506643"/>
                <a:gd name="connsiteX2" fmla="*/ 339407 w 608704"/>
                <a:gd name="connsiteY2" fmla="*/ 416440 h 506643"/>
                <a:gd name="connsiteX3" fmla="*/ 510533 w 608704"/>
                <a:gd name="connsiteY3" fmla="*/ 470889 h 506643"/>
                <a:gd name="connsiteX4" fmla="*/ 564393 w 608704"/>
                <a:gd name="connsiteY4" fmla="*/ 451746 h 506643"/>
                <a:gd name="connsiteX5" fmla="*/ 541417 w 608704"/>
                <a:gd name="connsiteY5" fmla="*/ 334132 h 506643"/>
                <a:gd name="connsiteX6" fmla="*/ 503223 w 608704"/>
                <a:gd name="connsiteY6" fmla="*/ 280501 h 506643"/>
                <a:gd name="connsiteX7" fmla="*/ 105469 w 608704"/>
                <a:gd name="connsiteY7" fmla="*/ 280427 h 506643"/>
                <a:gd name="connsiteX8" fmla="*/ 67201 w 608704"/>
                <a:gd name="connsiteY8" fmla="*/ 334132 h 506643"/>
                <a:gd name="connsiteX9" fmla="*/ 44225 w 608704"/>
                <a:gd name="connsiteY9" fmla="*/ 451746 h 506643"/>
                <a:gd name="connsiteX10" fmla="*/ 163879 w 608704"/>
                <a:gd name="connsiteY10" fmla="*/ 460536 h 506643"/>
                <a:gd name="connsiteX11" fmla="*/ 269285 w 608704"/>
                <a:gd name="connsiteY11" fmla="*/ 416514 h 506643"/>
                <a:gd name="connsiteX12" fmla="*/ 210875 w 608704"/>
                <a:gd name="connsiteY12" fmla="*/ 375472 h 506643"/>
                <a:gd name="connsiteX13" fmla="*/ 105469 w 608704"/>
                <a:gd name="connsiteY13" fmla="*/ 280427 h 506643"/>
                <a:gd name="connsiteX14" fmla="*/ 304308 w 608704"/>
                <a:gd name="connsiteY14" fmla="*/ 209109 h 506643"/>
                <a:gd name="connsiteX15" fmla="*/ 260007 w 608704"/>
                <a:gd name="connsiteY15" fmla="*/ 253276 h 506643"/>
                <a:gd name="connsiteX16" fmla="*/ 304308 w 608704"/>
                <a:gd name="connsiteY16" fmla="*/ 297517 h 506643"/>
                <a:gd name="connsiteX17" fmla="*/ 348535 w 608704"/>
                <a:gd name="connsiteY17" fmla="*/ 253276 h 506643"/>
                <a:gd name="connsiteX18" fmla="*/ 304308 w 608704"/>
                <a:gd name="connsiteY18" fmla="*/ 209109 h 506643"/>
                <a:gd name="connsiteX19" fmla="*/ 304308 w 608704"/>
                <a:gd name="connsiteY19" fmla="*/ 173433 h 506643"/>
                <a:gd name="connsiteX20" fmla="*/ 384259 w 608704"/>
                <a:gd name="connsiteY20" fmla="*/ 253276 h 506643"/>
                <a:gd name="connsiteX21" fmla="*/ 304308 w 608704"/>
                <a:gd name="connsiteY21" fmla="*/ 333193 h 506643"/>
                <a:gd name="connsiteX22" fmla="*/ 224358 w 608704"/>
                <a:gd name="connsiteY22" fmla="*/ 253276 h 506643"/>
                <a:gd name="connsiteX23" fmla="*/ 304308 w 608704"/>
                <a:gd name="connsiteY23" fmla="*/ 173433 h 506643"/>
                <a:gd name="connsiteX24" fmla="*/ 575318 w 608704"/>
                <a:gd name="connsiteY24" fmla="*/ 122273 h 506643"/>
                <a:gd name="connsiteX25" fmla="*/ 587915 w 608704"/>
                <a:gd name="connsiteY25" fmla="*/ 127492 h 506643"/>
                <a:gd name="connsiteX26" fmla="*/ 593133 w 608704"/>
                <a:gd name="connsiteY26" fmla="*/ 140091 h 506643"/>
                <a:gd name="connsiteX27" fmla="*/ 587915 w 608704"/>
                <a:gd name="connsiteY27" fmla="*/ 152690 h 506643"/>
                <a:gd name="connsiteX28" fmla="*/ 575318 w 608704"/>
                <a:gd name="connsiteY28" fmla="*/ 157909 h 506643"/>
                <a:gd name="connsiteX29" fmla="*/ 562645 w 608704"/>
                <a:gd name="connsiteY29" fmla="*/ 152690 h 506643"/>
                <a:gd name="connsiteX30" fmla="*/ 557427 w 608704"/>
                <a:gd name="connsiteY30" fmla="*/ 140091 h 506643"/>
                <a:gd name="connsiteX31" fmla="*/ 562645 w 608704"/>
                <a:gd name="connsiteY31" fmla="*/ 127492 h 506643"/>
                <a:gd name="connsiteX32" fmla="*/ 575318 w 608704"/>
                <a:gd name="connsiteY32" fmla="*/ 122273 h 506643"/>
                <a:gd name="connsiteX33" fmla="*/ 304271 w 608704"/>
                <a:gd name="connsiteY33" fmla="*/ 110373 h 506643"/>
                <a:gd name="connsiteX34" fmla="*/ 232509 w 608704"/>
                <a:gd name="connsiteY34" fmla="*/ 159534 h 506643"/>
                <a:gd name="connsiteX35" fmla="*/ 128893 w 608704"/>
                <a:gd name="connsiteY35" fmla="*/ 253313 h 506643"/>
                <a:gd name="connsiteX36" fmla="*/ 232509 w 608704"/>
                <a:gd name="connsiteY36" fmla="*/ 347167 h 506643"/>
                <a:gd name="connsiteX37" fmla="*/ 304346 w 608704"/>
                <a:gd name="connsiteY37" fmla="*/ 396403 h 506643"/>
                <a:gd name="connsiteX38" fmla="*/ 376109 w 608704"/>
                <a:gd name="connsiteY38" fmla="*/ 347167 h 506643"/>
                <a:gd name="connsiteX39" fmla="*/ 479725 w 608704"/>
                <a:gd name="connsiteY39" fmla="*/ 253313 h 506643"/>
                <a:gd name="connsiteX40" fmla="*/ 376109 w 608704"/>
                <a:gd name="connsiteY40" fmla="*/ 159534 h 506643"/>
                <a:gd name="connsiteX41" fmla="*/ 304271 w 608704"/>
                <a:gd name="connsiteY41" fmla="*/ 110373 h 506643"/>
                <a:gd name="connsiteX42" fmla="*/ 182052 w 608704"/>
                <a:gd name="connsiteY42" fmla="*/ 14802 h 506643"/>
                <a:gd name="connsiteX43" fmla="*/ 194650 w 608704"/>
                <a:gd name="connsiteY43" fmla="*/ 20010 h 506643"/>
                <a:gd name="connsiteX44" fmla="*/ 199943 w 608704"/>
                <a:gd name="connsiteY44" fmla="*/ 32584 h 506643"/>
                <a:gd name="connsiteX45" fmla="*/ 194650 w 608704"/>
                <a:gd name="connsiteY45" fmla="*/ 45159 h 506643"/>
                <a:gd name="connsiteX46" fmla="*/ 182052 w 608704"/>
                <a:gd name="connsiteY46" fmla="*/ 50367 h 506643"/>
                <a:gd name="connsiteX47" fmla="*/ 169455 w 608704"/>
                <a:gd name="connsiteY47" fmla="*/ 45159 h 506643"/>
                <a:gd name="connsiteX48" fmla="*/ 164237 w 608704"/>
                <a:gd name="connsiteY48" fmla="*/ 32584 h 506643"/>
                <a:gd name="connsiteX49" fmla="*/ 169455 w 608704"/>
                <a:gd name="connsiteY49" fmla="*/ 20010 h 506643"/>
                <a:gd name="connsiteX50" fmla="*/ 182052 w 608704"/>
                <a:gd name="connsiteY50" fmla="*/ 14802 h 506643"/>
                <a:gd name="connsiteX51" fmla="*/ 85712 w 608704"/>
                <a:gd name="connsiteY51" fmla="*/ 451 h 506643"/>
                <a:gd name="connsiteX52" fmla="*/ 129863 w 608704"/>
                <a:gd name="connsiteY52" fmla="*/ 2367 h 506643"/>
                <a:gd name="connsiteX53" fmla="*/ 145006 w 608704"/>
                <a:gd name="connsiteY53" fmla="*/ 22553 h 506643"/>
                <a:gd name="connsiteX54" fmla="*/ 124790 w 608704"/>
                <a:gd name="connsiteY54" fmla="*/ 37674 h 506643"/>
                <a:gd name="connsiteX55" fmla="*/ 44225 w 608704"/>
                <a:gd name="connsiteY55" fmla="*/ 54955 h 506643"/>
                <a:gd name="connsiteX56" fmla="*/ 67201 w 608704"/>
                <a:gd name="connsiteY56" fmla="*/ 172570 h 506643"/>
                <a:gd name="connsiteX57" fmla="*/ 105469 w 608704"/>
                <a:gd name="connsiteY57" fmla="*/ 226200 h 506643"/>
                <a:gd name="connsiteX58" fmla="*/ 210875 w 608704"/>
                <a:gd name="connsiteY58" fmla="*/ 131155 h 506643"/>
                <a:gd name="connsiteX59" fmla="*/ 269211 w 608704"/>
                <a:gd name="connsiteY59" fmla="*/ 90261 h 506643"/>
                <a:gd name="connsiteX60" fmla="*/ 230271 w 608704"/>
                <a:gd name="connsiteY60" fmla="*/ 70895 h 506643"/>
                <a:gd name="connsiteX61" fmla="*/ 221394 w 608704"/>
                <a:gd name="connsiteY61" fmla="*/ 47282 h 506643"/>
                <a:gd name="connsiteX62" fmla="*/ 244967 w 608704"/>
                <a:gd name="connsiteY62" fmla="*/ 38418 h 506643"/>
                <a:gd name="connsiteX63" fmla="*/ 304271 w 608704"/>
                <a:gd name="connsiteY63" fmla="*/ 68958 h 506643"/>
                <a:gd name="connsiteX64" fmla="*/ 434966 w 608704"/>
                <a:gd name="connsiteY64" fmla="*/ 11901 h 506643"/>
                <a:gd name="connsiteX65" fmla="*/ 592815 w 608704"/>
                <a:gd name="connsiteY65" fmla="*/ 33279 h 506643"/>
                <a:gd name="connsiteX66" fmla="*/ 608704 w 608704"/>
                <a:gd name="connsiteY66" fmla="*/ 84153 h 506643"/>
                <a:gd name="connsiteX67" fmla="*/ 590875 w 608704"/>
                <a:gd name="connsiteY67" fmla="*/ 101956 h 506643"/>
                <a:gd name="connsiteX68" fmla="*/ 572972 w 608704"/>
                <a:gd name="connsiteY68" fmla="*/ 84153 h 506643"/>
                <a:gd name="connsiteX69" fmla="*/ 564393 w 608704"/>
                <a:gd name="connsiteY69" fmla="*/ 54955 h 506643"/>
                <a:gd name="connsiteX70" fmla="*/ 339332 w 608704"/>
                <a:gd name="connsiteY70" fmla="*/ 90261 h 506643"/>
                <a:gd name="connsiteX71" fmla="*/ 397742 w 608704"/>
                <a:gd name="connsiteY71" fmla="*/ 131229 h 506643"/>
                <a:gd name="connsiteX72" fmla="*/ 503148 w 608704"/>
                <a:gd name="connsiteY72" fmla="*/ 226200 h 506643"/>
                <a:gd name="connsiteX73" fmla="*/ 523364 w 608704"/>
                <a:gd name="connsiteY73" fmla="*/ 199832 h 506643"/>
                <a:gd name="connsiteX74" fmla="*/ 535673 w 608704"/>
                <a:gd name="connsiteY74" fmla="*/ 181657 h 506643"/>
                <a:gd name="connsiteX75" fmla="*/ 560365 w 608704"/>
                <a:gd name="connsiteY75" fmla="*/ 176294 h 506643"/>
                <a:gd name="connsiteX76" fmla="*/ 565736 w 608704"/>
                <a:gd name="connsiteY76" fmla="*/ 200949 h 506643"/>
                <a:gd name="connsiteX77" fmla="*/ 552383 w 608704"/>
                <a:gd name="connsiteY77" fmla="*/ 220614 h 506643"/>
                <a:gd name="connsiteX78" fmla="*/ 527019 w 608704"/>
                <a:gd name="connsiteY78" fmla="*/ 253313 h 506643"/>
                <a:gd name="connsiteX79" fmla="*/ 572002 w 608704"/>
                <a:gd name="connsiteY79" fmla="*/ 315733 h 506643"/>
                <a:gd name="connsiteX80" fmla="*/ 592815 w 608704"/>
                <a:gd name="connsiteY80" fmla="*/ 473422 h 506643"/>
                <a:gd name="connsiteX81" fmla="*/ 510160 w 608704"/>
                <a:gd name="connsiteY81" fmla="*/ 506643 h 506643"/>
                <a:gd name="connsiteX82" fmla="*/ 434966 w 608704"/>
                <a:gd name="connsiteY82" fmla="*/ 494800 h 506643"/>
                <a:gd name="connsiteX83" fmla="*/ 304346 w 608704"/>
                <a:gd name="connsiteY83" fmla="*/ 437817 h 506643"/>
                <a:gd name="connsiteX84" fmla="*/ 173651 w 608704"/>
                <a:gd name="connsiteY84" fmla="*/ 494800 h 506643"/>
                <a:gd name="connsiteX85" fmla="*/ 98457 w 608704"/>
                <a:gd name="connsiteY85" fmla="*/ 506643 h 506643"/>
                <a:gd name="connsiteX86" fmla="*/ 15878 w 608704"/>
                <a:gd name="connsiteY86" fmla="*/ 473422 h 506643"/>
                <a:gd name="connsiteX87" fmla="*/ 36691 w 608704"/>
                <a:gd name="connsiteY87" fmla="*/ 315733 h 506643"/>
                <a:gd name="connsiteX88" fmla="*/ 81598 w 608704"/>
                <a:gd name="connsiteY88" fmla="*/ 253313 h 506643"/>
                <a:gd name="connsiteX89" fmla="*/ 36691 w 608704"/>
                <a:gd name="connsiteY89" fmla="*/ 190968 h 506643"/>
                <a:gd name="connsiteX90" fmla="*/ 15878 w 608704"/>
                <a:gd name="connsiteY90" fmla="*/ 33279 h 506643"/>
                <a:gd name="connsiteX91" fmla="*/ 85712 w 608704"/>
                <a:gd name="connsiteY91" fmla="*/ 451 h 506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8704" h="506643">
                  <a:moveTo>
                    <a:pt x="503223" y="280501"/>
                  </a:moveTo>
                  <a:cubicBezTo>
                    <a:pt x="472712" y="313350"/>
                    <a:pt x="437129" y="345528"/>
                    <a:pt x="397742" y="375472"/>
                  </a:cubicBezTo>
                  <a:cubicBezTo>
                    <a:pt x="378496" y="390220"/>
                    <a:pt x="358951" y="403851"/>
                    <a:pt x="339407" y="416440"/>
                  </a:cubicBezTo>
                  <a:cubicBezTo>
                    <a:pt x="407514" y="453013"/>
                    <a:pt x="468237" y="470889"/>
                    <a:pt x="510533" y="470889"/>
                  </a:cubicBezTo>
                  <a:cubicBezTo>
                    <a:pt x="535971" y="470889"/>
                    <a:pt x="554695" y="464484"/>
                    <a:pt x="564393" y="451746"/>
                  </a:cubicBezTo>
                  <a:cubicBezTo>
                    <a:pt x="581476" y="429475"/>
                    <a:pt x="573121" y="386570"/>
                    <a:pt x="541417" y="334132"/>
                  </a:cubicBezTo>
                  <a:cubicBezTo>
                    <a:pt x="530749" y="316478"/>
                    <a:pt x="517918" y="298527"/>
                    <a:pt x="503223" y="280501"/>
                  </a:cubicBezTo>
                  <a:close/>
                  <a:moveTo>
                    <a:pt x="105469" y="280427"/>
                  </a:moveTo>
                  <a:cubicBezTo>
                    <a:pt x="90699" y="298527"/>
                    <a:pt x="77868" y="316478"/>
                    <a:pt x="67201" y="334132"/>
                  </a:cubicBezTo>
                  <a:cubicBezTo>
                    <a:pt x="35572" y="386570"/>
                    <a:pt x="27142" y="429475"/>
                    <a:pt x="44225" y="451746"/>
                  </a:cubicBezTo>
                  <a:cubicBezTo>
                    <a:pt x="61308" y="474092"/>
                    <a:pt x="104873" y="477295"/>
                    <a:pt x="163879" y="460536"/>
                  </a:cubicBezTo>
                  <a:cubicBezTo>
                    <a:pt x="197075" y="451150"/>
                    <a:pt x="232807" y="436104"/>
                    <a:pt x="269285" y="416514"/>
                  </a:cubicBezTo>
                  <a:cubicBezTo>
                    <a:pt x="249666" y="403926"/>
                    <a:pt x="230122" y="390220"/>
                    <a:pt x="210875" y="375472"/>
                  </a:cubicBezTo>
                  <a:cubicBezTo>
                    <a:pt x="171563" y="345528"/>
                    <a:pt x="135905" y="313275"/>
                    <a:pt x="105469" y="280427"/>
                  </a:cubicBezTo>
                  <a:close/>
                  <a:moveTo>
                    <a:pt x="304308" y="209109"/>
                  </a:moveTo>
                  <a:cubicBezTo>
                    <a:pt x="279846" y="209109"/>
                    <a:pt x="260007" y="228921"/>
                    <a:pt x="260007" y="253276"/>
                  </a:cubicBezTo>
                  <a:cubicBezTo>
                    <a:pt x="260007" y="277705"/>
                    <a:pt x="279846" y="297517"/>
                    <a:pt x="304308" y="297517"/>
                  </a:cubicBezTo>
                  <a:cubicBezTo>
                    <a:pt x="328696" y="297517"/>
                    <a:pt x="348535" y="277705"/>
                    <a:pt x="348535" y="253276"/>
                  </a:cubicBezTo>
                  <a:cubicBezTo>
                    <a:pt x="348535" y="228921"/>
                    <a:pt x="328696" y="209109"/>
                    <a:pt x="304308" y="209109"/>
                  </a:cubicBezTo>
                  <a:close/>
                  <a:moveTo>
                    <a:pt x="304308" y="173433"/>
                  </a:moveTo>
                  <a:cubicBezTo>
                    <a:pt x="348385" y="173433"/>
                    <a:pt x="384259" y="209258"/>
                    <a:pt x="384259" y="253276"/>
                  </a:cubicBezTo>
                  <a:cubicBezTo>
                    <a:pt x="384259" y="297368"/>
                    <a:pt x="348385" y="333193"/>
                    <a:pt x="304308" y="333193"/>
                  </a:cubicBezTo>
                  <a:cubicBezTo>
                    <a:pt x="260156" y="333193"/>
                    <a:pt x="224358" y="297368"/>
                    <a:pt x="224358" y="253276"/>
                  </a:cubicBezTo>
                  <a:cubicBezTo>
                    <a:pt x="224358" y="209258"/>
                    <a:pt x="260156" y="173433"/>
                    <a:pt x="304308" y="173433"/>
                  </a:cubicBezTo>
                  <a:close/>
                  <a:moveTo>
                    <a:pt x="575318" y="122273"/>
                  </a:moveTo>
                  <a:cubicBezTo>
                    <a:pt x="580014" y="122273"/>
                    <a:pt x="584561" y="124137"/>
                    <a:pt x="587915" y="127492"/>
                  </a:cubicBezTo>
                  <a:cubicBezTo>
                    <a:pt x="591195" y="130772"/>
                    <a:pt x="593133" y="135394"/>
                    <a:pt x="593133" y="140091"/>
                  </a:cubicBezTo>
                  <a:cubicBezTo>
                    <a:pt x="593133" y="144788"/>
                    <a:pt x="591195" y="149410"/>
                    <a:pt x="587915" y="152690"/>
                  </a:cubicBezTo>
                  <a:cubicBezTo>
                    <a:pt x="584561" y="156045"/>
                    <a:pt x="580014" y="157909"/>
                    <a:pt x="575318" y="157909"/>
                  </a:cubicBezTo>
                  <a:cubicBezTo>
                    <a:pt x="570621" y="157909"/>
                    <a:pt x="566000" y="156045"/>
                    <a:pt x="562645" y="152690"/>
                  </a:cubicBezTo>
                  <a:cubicBezTo>
                    <a:pt x="559365" y="149410"/>
                    <a:pt x="557427" y="144788"/>
                    <a:pt x="557427" y="140091"/>
                  </a:cubicBezTo>
                  <a:cubicBezTo>
                    <a:pt x="557427" y="135394"/>
                    <a:pt x="559365" y="130772"/>
                    <a:pt x="562645" y="127492"/>
                  </a:cubicBezTo>
                  <a:cubicBezTo>
                    <a:pt x="566000" y="124137"/>
                    <a:pt x="570621" y="122273"/>
                    <a:pt x="575318" y="122273"/>
                  </a:cubicBezTo>
                  <a:close/>
                  <a:moveTo>
                    <a:pt x="304271" y="110373"/>
                  </a:moveTo>
                  <a:cubicBezTo>
                    <a:pt x="280848" y="124600"/>
                    <a:pt x="256828" y="140987"/>
                    <a:pt x="232509" y="159534"/>
                  </a:cubicBezTo>
                  <a:cubicBezTo>
                    <a:pt x="193643" y="189180"/>
                    <a:pt x="158508" y="221060"/>
                    <a:pt x="128893" y="253313"/>
                  </a:cubicBezTo>
                  <a:cubicBezTo>
                    <a:pt x="158508" y="285641"/>
                    <a:pt x="193643" y="317521"/>
                    <a:pt x="232509" y="347167"/>
                  </a:cubicBezTo>
                  <a:cubicBezTo>
                    <a:pt x="256828" y="365714"/>
                    <a:pt x="280848" y="382101"/>
                    <a:pt x="304346" y="396403"/>
                  </a:cubicBezTo>
                  <a:cubicBezTo>
                    <a:pt x="328292" y="381729"/>
                    <a:pt x="352461" y="365267"/>
                    <a:pt x="376109" y="347167"/>
                  </a:cubicBezTo>
                  <a:cubicBezTo>
                    <a:pt x="415049" y="317521"/>
                    <a:pt x="450035" y="285715"/>
                    <a:pt x="479725" y="253313"/>
                  </a:cubicBezTo>
                  <a:cubicBezTo>
                    <a:pt x="450109" y="221060"/>
                    <a:pt x="415049" y="189180"/>
                    <a:pt x="376109" y="159534"/>
                  </a:cubicBezTo>
                  <a:cubicBezTo>
                    <a:pt x="352611" y="141583"/>
                    <a:pt x="328441" y="125121"/>
                    <a:pt x="304271" y="110373"/>
                  </a:cubicBezTo>
                  <a:close/>
                  <a:moveTo>
                    <a:pt x="182052" y="14802"/>
                  </a:moveTo>
                  <a:cubicBezTo>
                    <a:pt x="186749" y="14802"/>
                    <a:pt x="191370" y="16662"/>
                    <a:pt x="194650" y="20010"/>
                  </a:cubicBezTo>
                  <a:cubicBezTo>
                    <a:pt x="198005" y="23284"/>
                    <a:pt x="199943" y="27897"/>
                    <a:pt x="199943" y="32584"/>
                  </a:cubicBezTo>
                  <a:cubicBezTo>
                    <a:pt x="199943" y="37272"/>
                    <a:pt x="198005" y="41885"/>
                    <a:pt x="194650" y="45159"/>
                  </a:cubicBezTo>
                  <a:cubicBezTo>
                    <a:pt x="191370" y="48507"/>
                    <a:pt x="186749" y="50367"/>
                    <a:pt x="182052" y="50367"/>
                  </a:cubicBezTo>
                  <a:cubicBezTo>
                    <a:pt x="177356" y="50367"/>
                    <a:pt x="172809" y="48507"/>
                    <a:pt x="169455" y="45159"/>
                  </a:cubicBezTo>
                  <a:cubicBezTo>
                    <a:pt x="166175" y="41885"/>
                    <a:pt x="164237" y="37272"/>
                    <a:pt x="164237" y="32584"/>
                  </a:cubicBezTo>
                  <a:cubicBezTo>
                    <a:pt x="164237" y="27897"/>
                    <a:pt x="166175" y="23284"/>
                    <a:pt x="169455" y="20010"/>
                  </a:cubicBezTo>
                  <a:cubicBezTo>
                    <a:pt x="172809" y="16662"/>
                    <a:pt x="177356" y="14802"/>
                    <a:pt x="182052" y="14802"/>
                  </a:cubicBezTo>
                  <a:close/>
                  <a:moveTo>
                    <a:pt x="85712" y="451"/>
                  </a:moveTo>
                  <a:cubicBezTo>
                    <a:pt x="98401" y="-487"/>
                    <a:pt x="113022" y="-17"/>
                    <a:pt x="129863" y="2367"/>
                  </a:cubicBezTo>
                  <a:cubicBezTo>
                    <a:pt x="139560" y="3782"/>
                    <a:pt x="146349" y="12795"/>
                    <a:pt x="145006" y="22553"/>
                  </a:cubicBezTo>
                  <a:cubicBezTo>
                    <a:pt x="143589" y="32311"/>
                    <a:pt x="134562" y="39089"/>
                    <a:pt x="124790" y="37674"/>
                  </a:cubicBezTo>
                  <a:cubicBezTo>
                    <a:pt x="85626" y="32087"/>
                    <a:pt x="56981" y="38195"/>
                    <a:pt x="44225" y="54955"/>
                  </a:cubicBezTo>
                  <a:cubicBezTo>
                    <a:pt x="27142" y="77226"/>
                    <a:pt x="35572" y="120131"/>
                    <a:pt x="67201" y="172570"/>
                  </a:cubicBezTo>
                  <a:cubicBezTo>
                    <a:pt x="77868" y="190223"/>
                    <a:pt x="90699" y="208174"/>
                    <a:pt x="105469" y="226200"/>
                  </a:cubicBezTo>
                  <a:cubicBezTo>
                    <a:pt x="135905" y="193426"/>
                    <a:pt x="171563" y="161173"/>
                    <a:pt x="210875" y="131155"/>
                  </a:cubicBezTo>
                  <a:cubicBezTo>
                    <a:pt x="230122" y="116555"/>
                    <a:pt x="249592" y="102850"/>
                    <a:pt x="269211" y="90261"/>
                  </a:cubicBezTo>
                  <a:cubicBezTo>
                    <a:pt x="256082" y="83185"/>
                    <a:pt x="243102" y="76705"/>
                    <a:pt x="230271" y="70895"/>
                  </a:cubicBezTo>
                  <a:cubicBezTo>
                    <a:pt x="221245" y="66798"/>
                    <a:pt x="217291" y="56295"/>
                    <a:pt x="221394" y="47282"/>
                  </a:cubicBezTo>
                  <a:cubicBezTo>
                    <a:pt x="225422" y="38344"/>
                    <a:pt x="236015" y="34396"/>
                    <a:pt x="244967" y="38418"/>
                  </a:cubicBezTo>
                  <a:cubicBezTo>
                    <a:pt x="264511" y="47282"/>
                    <a:pt x="284354" y="57487"/>
                    <a:pt x="304271" y="68958"/>
                  </a:cubicBezTo>
                  <a:cubicBezTo>
                    <a:pt x="349328" y="43111"/>
                    <a:pt x="393938" y="23521"/>
                    <a:pt x="434966" y="11901"/>
                  </a:cubicBezTo>
                  <a:cubicBezTo>
                    <a:pt x="509937" y="-9402"/>
                    <a:pt x="565960" y="-1804"/>
                    <a:pt x="592815" y="33279"/>
                  </a:cubicBezTo>
                  <a:cubicBezTo>
                    <a:pt x="603333" y="47059"/>
                    <a:pt x="608704" y="64191"/>
                    <a:pt x="608704" y="84153"/>
                  </a:cubicBezTo>
                  <a:cubicBezTo>
                    <a:pt x="608704" y="93986"/>
                    <a:pt x="600722" y="101956"/>
                    <a:pt x="590875" y="101956"/>
                  </a:cubicBezTo>
                  <a:cubicBezTo>
                    <a:pt x="581028" y="101956"/>
                    <a:pt x="573046" y="93986"/>
                    <a:pt x="572972" y="84153"/>
                  </a:cubicBezTo>
                  <a:cubicBezTo>
                    <a:pt x="572972" y="72235"/>
                    <a:pt x="570137" y="62403"/>
                    <a:pt x="564393" y="54955"/>
                  </a:cubicBezTo>
                  <a:cubicBezTo>
                    <a:pt x="538582" y="21137"/>
                    <a:pt x="448543" y="31640"/>
                    <a:pt x="339332" y="90261"/>
                  </a:cubicBezTo>
                  <a:cubicBezTo>
                    <a:pt x="359101" y="102924"/>
                    <a:pt x="378645" y="116630"/>
                    <a:pt x="397742" y="131229"/>
                  </a:cubicBezTo>
                  <a:cubicBezTo>
                    <a:pt x="437055" y="161173"/>
                    <a:pt x="472712" y="193426"/>
                    <a:pt x="503148" y="226200"/>
                  </a:cubicBezTo>
                  <a:cubicBezTo>
                    <a:pt x="510310" y="217411"/>
                    <a:pt x="517098" y="208621"/>
                    <a:pt x="523364" y="199832"/>
                  </a:cubicBezTo>
                  <a:cubicBezTo>
                    <a:pt x="527691" y="193724"/>
                    <a:pt x="531868" y="187616"/>
                    <a:pt x="535673" y="181657"/>
                  </a:cubicBezTo>
                  <a:cubicBezTo>
                    <a:pt x="541044" y="173389"/>
                    <a:pt x="552084" y="171005"/>
                    <a:pt x="560365" y="176294"/>
                  </a:cubicBezTo>
                  <a:cubicBezTo>
                    <a:pt x="568645" y="181657"/>
                    <a:pt x="571107" y="192681"/>
                    <a:pt x="565736" y="200949"/>
                  </a:cubicBezTo>
                  <a:cubicBezTo>
                    <a:pt x="561633" y="207429"/>
                    <a:pt x="557082" y="213984"/>
                    <a:pt x="552383" y="220614"/>
                  </a:cubicBezTo>
                  <a:cubicBezTo>
                    <a:pt x="544550" y="231489"/>
                    <a:pt x="536120" y="242438"/>
                    <a:pt x="527019" y="253313"/>
                  </a:cubicBezTo>
                  <a:cubicBezTo>
                    <a:pt x="544475" y="274244"/>
                    <a:pt x="559544" y="295175"/>
                    <a:pt x="572002" y="315733"/>
                  </a:cubicBezTo>
                  <a:cubicBezTo>
                    <a:pt x="612210" y="382325"/>
                    <a:pt x="619595" y="438339"/>
                    <a:pt x="592815" y="473422"/>
                  </a:cubicBezTo>
                  <a:cubicBezTo>
                    <a:pt x="575956" y="495396"/>
                    <a:pt x="547534" y="506643"/>
                    <a:pt x="510160" y="506643"/>
                  </a:cubicBezTo>
                  <a:cubicBezTo>
                    <a:pt x="488080" y="506643"/>
                    <a:pt x="462791" y="502695"/>
                    <a:pt x="434966" y="494800"/>
                  </a:cubicBezTo>
                  <a:cubicBezTo>
                    <a:pt x="393938" y="483180"/>
                    <a:pt x="349328" y="463590"/>
                    <a:pt x="304346" y="437817"/>
                  </a:cubicBezTo>
                  <a:cubicBezTo>
                    <a:pt x="259289" y="463590"/>
                    <a:pt x="214680" y="483180"/>
                    <a:pt x="173651" y="494800"/>
                  </a:cubicBezTo>
                  <a:cubicBezTo>
                    <a:pt x="145827" y="502695"/>
                    <a:pt x="120538" y="506643"/>
                    <a:pt x="98457" y="506643"/>
                  </a:cubicBezTo>
                  <a:cubicBezTo>
                    <a:pt x="61084" y="506643"/>
                    <a:pt x="32737" y="495470"/>
                    <a:pt x="15878" y="473422"/>
                  </a:cubicBezTo>
                  <a:cubicBezTo>
                    <a:pt x="-10977" y="438339"/>
                    <a:pt x="-3592" y="382325"/>
                    <a:pt x="36691" y="315733"/>
                  </a:cubicBezTo>
                  <a:cubicBezTo>
                    <a:pt x="49074" y="295175"/>
                    <a:pt x="64217" y="274244"/>
                    <a:pt x="81598" y="253313"/>
                  </a:cubicBezTo>
                  <a:cubicBezTo>
                    <a:pt x="64217" y="232457"/>
                    <a:pt x="49074" y="211526"/>
                    <a:pt x="36691" y="190968"/>
                  </a:cubicBezTo>
                  <a:cubicBezTo>
                    <a:pt x="-3592" y="124377"/>
                    <a:pt x="-10977" y="68362"/>
                    <a:pt x="15878" y="33279"/>
                  </a:cubicBezTo>
                  <a:cubicBezTo>
                    <a:pt x="26956" y="18754"/>
                    <a:pt x="47642" y="3265"/>
                    <a:pt x="85712" y="451"/>
                  </a:cubicBezTo>
                  <a:close/>
                </a:path>
              </a:pathLst>
            </a:custGeom>
            <a:solidFill>
              <a:schemeClr val="bg1"/>
            </a:solidFill>
            <a:ln>
              <a:noFill/>
            </a:ln>
          </p:spPr>
          <p:txBody>
            <a:bodyPr/>
            <a:lstStyle/>
            <a:p>
              <a:pPr>
                <a:lnSpc>
                  <a:spcPct val="120000"/>
                </a:lnSpc>
              </a:pPr>
              <a:endParaRPr lang="zh-CN" altLang="en-US" dirty="0">
                <a:cs typeface="+mn-ea"/>
                <a:sym typeface="+mn-lt"/>
              </a:endParaRPr>
            </a:p>
          </p:txBody>
        </p:sp>
      </p:grpSp>
      <p:grpSp>
        <p:nvGrpSpPr>
          <p:cNvPr id="9" name="图标3">
            <a:extLst>
              <a:ext uri="{FF2B5EF4-FFF2-40B4-BE49-F238E27FC236}">
                <a16:creationId xmlns:a16="http://schemas.microsoft.com/office/drawing/2014/main" id="{7DE5DCED-8ECB-435E-935A-5F00EDF066BF}"/>
              </a:ext>
            </a:extLst>
          </p:cNvPr>
          <p:cNvGrpSpPr/>
          <p:nvPr/>
        </p:nvGrpSpPr>
        <p:grpSpPr>
          <a:xfrm>
            <a:off x="3894402" y="3499358"/>
            <a:ext cx="689234" cy="689234"/>
            <a:chOff x="3894402" y="3499358"/>
            <a:chExt cx="689234" cy="689234"/>
          </a:xfrm>
        </p:grpSpPr>
        <p:sp>
          <p:nvSpPr>
            <p:cNvPr id="19" name="椭圆 18">
              <a:extLst>
                <a:ext uri="{FF2B5EF4-FFF2-40B4-BE49-F238E27FC236}">
                  <a16:creationId xmlns:a16="http://schemas.microsoft.com/office/drawing/2014/main" id="{67CF519D-7262-46E1-9711-92A0039141BB}"/>
                </a:ext>
              </a:extLst>
            </p:cNvPr>
            <p:cNvSpPr/>
            <p:nvPr/>
          </p:nvSpPr>
          <p:spPr>
            <a:xfrm>
              <a:off x="3894402" y="3499358"/>
              <a:ext cx="689234" cy="689234"/>
            </a:xfrm>
            <a:prstGeom prst="ellipse">
              <a:avLst/>
            </a:prstGeom>
            <a:solidFill>
              <a:schemeClr val="accent1"/>
            </a:solidFill>
            <a:ln w="6032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cs typeface="+mn-ea"/>
                <a:sym typeface="+mn-lt"/>
              </a:endParaRPr>
            </a:p>
          </p:txBody>
        </p:sp>
        <p:sp>
          <p:nvSpPr>
            <p:cNvPr id="54" name="scientific-test-tubes-with-liquids_40384">
              <a:extLst>
                <a:ext uri="{FF2B5EF4-FFF2-40B4-BE49-F238E27FC236}">
                  <a16:creationId xmlns:a16="http://schemas.microsoft.com/office/drawing/2014/main" id="{E293128E-323E-4120-9FFC-F17B5D7A4414}"/>
                </a:ext>
              </a:extLst>
            </p:cNvPr>
            <p:cNvSpPr>
              <a:spLocks noChangeAspect="1"/>
            </p:cNvSpPr>
            <p:nvPr/>
          </p:nvSpPr>
          <p:spPr bwMode="auto">
            <a:xfrm>
              <a:off x="4066577" y="3678624"/>
              <a:ext cx="379127" cy="333892"/>
            </a:xfrm>
            <a:custGeom>
              <a:avLst/>
              <a:gdLst>
                <a:gd name="connsiteX0" fmla="*/ 163288 w 609685"/>
                <a:gd name="connsiteY0" fmla="*/ 280647 h 536941"/>
                <a:gd name="connsiteX1" fmla="*/ 211575 w 609685"/>
                <a:gd name="connsiteY1" fmla="*/ 280647 h 536941"/>
                <a:gd name="connsiteX2" fmla="*/ 211575 w 609685"/>
                <a:gd name="connsiteY2" fmla="*/ 402987 h 536941"/>
                <a:gd name="connsiteX3" fmla="*/ 189164 w 609685"/>
                <a:gd name="connsiteY3" fmla="*/ 425941 h 536941"/>
                <a:gd name="connsiteX4" fmla="*/ 163288 w 609685"/>
                <a:gd name="connsiteY4" fmla="*/ 402987 h 536941"/>
                <a:gd name="connsiteX5" fmla="*/ 398483 w 609685"/>
                <a:gd name="connsiteY5" fmla="*/ 273238 h 536941"/>
                <a:gd name="connsiteX6" fmla="*/ 451780 w 609685"/>
                <a:gd name="connsiteY6" fmla="*/ 273238 h 536941"/>
                <a:gd name="connsiteX7" fmla="*/ 451780 w 609685"/>
                <a:gd name="connsiteY7" fmla="*/ 408062 h 536941"/>
                <a:gd name="connsiteX8" fmla="*/ 427026 w 609685"/>
                <a:gd name="connsiteY8" fmla="*/ 433351 h 536941"/>
                <a:gd name="connsiteX9" fmla="*/ 398483 w 609685"/>
                <a:gd name="connsiteY9" fmla="*/ 408062 h 536941"/>
                <a:gd name="connsiteX10" fmla="*/ 72349 w 609685"/>
                <a:gd name="connsiteY10" fmla="*/ 248972 h 536941"/>
                <a:gd name="connsiteX11" fmla="*/ 72349 w 609685"/>
                <a:gd name="connsiteY11" fmla="*/ 494825 h 536941"/>
                <a:gd name="connsiteX12" fmla="*/ 543547 w 609685"/>
                <a:gd name="connsiteY12" fmla="*/ 493617 h 536941"/>
                <a:gd name="connsiteX13" fmla="*/ 543547 w 609685"/>
                <a:gd name="connsiteY13" fmla="*/ 248972 h 536941"/>
                <a:gd name="connsiteX14" fmla="*/ 489990 w 609685"/>
                <a:gd name="connsiteY14" fmla="*/ 248972 h 536941"/>
                <a:gd name="connsiteX15" fmla="*/ 489990 w 609685"/>
                <a:gd name="connsiteY15" fmla="*/ 406727 h 536941"/>
                <a:gd name="connsiteX16" fmla="*/ 473375 w 609685"/>
                <a:gd name="connsiteY16" fmla="*/ 452225 h 536941"/>
                <a:gd name="connsiteX17" fmla="*/ 429417 w 609685"/>
                <a:gd name="connsiteY17" fmla="*/ 468170 h 536941"/>
                <a:gd name="connsiteX18" fmla="*/ 361342 w 609685"/>
                <a:gd name="connsiteY18" fmla="*/ 406727 h 536941"/>
                <a:gd name="connsiteX19" fmla="*/ 361342 w 609685"/>
                <a:gd name="connsiteY19" fmla="*/ 249294 h 536941"/>
                <a:gd name="connsiteX20" fmla="*/ 249552 w 609685"/>
                <a:gd name="connsiteY20" fmla="*/ 249294 h 536941"/>
                <a:gd name="connsiteX21" fmla="*/ 249552 w 609685"/>
                <a:gd name="connsiteY21" fmla="*/ 406727 h 536941"/>
                <a:gd name="connsiteX22" fmla="*/ 232937 w 609685"/>
                <a:gd name="connsiteY22" fmla="*/ 452225 h 536941"/>
                <a:gd name="connsiteX23" fmla="*/ 188979 w 609685"/>
                <a:gd name="connsiteY23" fmla="*/ 468170 h 536941"/>
                <a:gd name="connsiteX24" fmla="*/ 120904 w 609685"/>
                <a:gd name="connsiteY24" fmla="*/ 406727 h 536941"/>
                <a:gd name="connsiteX25" fmla="*/ 120904 w 609685"/>
                <a:gd name="connsiteY25" fmla="*/ 248972 h 536941"/>
                <a:gd name="connsiteX26" fmla="*/ 142843 w 609685"/>
                <a:gd name="connsiteY26" fmla="*/ 168685 h 536941"/>
                <a:gd name="connsiteX27" fmla="*/ 142843 w 609685"/>
                <a:gd name="connsiteY27" fmla="*/ 406727 h 536941"/>
                <a:gd name="connsiteX28" fmla="*/ 188979 w 609685"/>
                <a:gd name="connsiteY28" fmla="*/ 446266 h 536941"/>
                <a:gd name="connsiteX29" fmla="*/ 217451 w 609685"/>
                <a:gd name="connsiteY29" fmla="*/ 436764 h 536941"/>
                <a:gd name="connsiteX30" fmla="*/ 227613 w 609685"/>
                <a:gd name="connsiteY30" fmla="*/ 407049 h 536941"/>
                <a:gd name="connsiteX31" fmla="*/ 227613 w 609685"/>
                <a:gd name="connsiteY31" fmla="*/ 168685 h 536941"/>
                <a:gd name="connsiteX32" fmla="*/ 383281 w 609685"/>
                <a:gd name="connsiteY32" fmla="*/ 168283 h 536941"/>
                <a:gd name="connsiteX33" fmla="*/ 383281 w 609685"/>
                <a:gd name="connsiteY33" fmla="*/ 406727 h 536941"/>
                <a:gd name="connsiteX34" fmla="*/ 429417 w 609685"/>
                <a:gd name="connsiteY34" fmla="*/ 446347 h 536941"/>
                <a:gd name="connsiteX35" fmla="*/ 457808 w 609685"/>
                <a:gd name="connsiteY35" fmla="*/ 436764 h 536941"/>
                <a:gd name="connsiteX36" fmla="*/ 468052 w 609685"/>
                <a:gd name="connsiteY36" fmla="*/ 407049 h 536941"/>
                <a:gd name="connsiteX37" fmla="*/ 468052 w 609685"/>
                <a:gd name="connsiteY37" fmla="*/ 168283 h 536941"/>
                <a:gd name="connsiteX38" fmla="*/ 97353 w 609685"/>
                <a:gd name="connsiteY38" fmla="*/ 123428 h 536941"/>
                <a:gd name="connsiteX39" fmla="*/ 273023 w 609685"/>
                <a:gd name="connsiteY39" fmla="*/ 123428 h 536941"/>
                <a:gd name="connsiteX40" fmla="*/ 273023 w 609685"/>
                <a:gd name="connsiteY40" fmla="*/ 168685 h 536941"/>
                <a:gd name="connsiteX41" fmla="*/ 249552 w 609685"/>
                <a:gd name="connsiteY41" fmla="*/ 168685 h 536941"/>
                <a:gd name="connsiteX42" fmla="*/ 248987 w 609685"/>
                <a:gd name="connsiteY42" fmla="*/ 217405 h 536941"/>
                <a:gd name="connsiteX43" fmla="*/ 360778 w 609685"/>
                <a:gd name="connsiteY43" fmla="*/ 217405 h 536941"/>
                <a:gd name="connsiteX44" fmla="*/ 361342 w 609685"/>
                <a:gd name="connsiteY44" fmla="*/ 166833 h 536941"/>
                <a:gd name="connsiteX45" fmla="*/ 337145 w 609685"/>
                <a:gd name="connsiteY45" fmla="*/ 166833 h 536941"/>
                <a:gd name="connsiteX46" fmla="*/ 337145 w 609685"/>
                <a:gd name="connsiteY46" fmla="*/ 125280 h 536941"/>
                <a:gd name="connsiteX47" fmla="*/ 514107 w 609685"/>
                <a:gd name="connsiteY47" fmla="*/ 125280 h 536941"/>
                <a:gd name="connsiteX48" fmla="*/ 514107 w 609685"/>
                <a:gd name="connsiteY48" fmla="*/ 166833 h 536941"/>
                <a:gd name="connsiteX49" fmla="*/ 489910 w 609685"/>
                <a:gd name="connsiteY49" fmla="*/ 166833 h 536941"/>
                <a:gd name="connsiteX50" fmla="*/ 489910 w 609685"/>
                <a:gd name="connsiteY50" fmla="*/ 218210 h 536941"/>
                <a:gd name="connsiteX51" fmla="*/ 609685 w 609685"/>
                <a:gd name="connsiteY51" fmla="*/ 218210 h 536941"/>
                <a:gd name="connsiteX52" fmla="*/ 609685 w 609685"/>
                <a:gd name="connsiteY52" fmla="*/ 248972 h 536941"/>
                <a:gd name="connsiteX53" fmla="*/ 585488 w 609685"/>
                <a:gd name="connsiteY53" fmla="*/ 248972 h 536941"/>
                <a:gd name="connsiteX54" fmla="*/ 585488 w 609685"/>
                <a:gd name="connsiteY54" fmla="*/ 493536 h 536941"/>
                <a:gd name="connsiteX55" fmla="*/ 609685 w 609685"/>
                <a:gd name="connsiteY55" fmla="*/ 493536 h 536941"/>
                <a:gd name="connsiteX56" fmla="*/ 609685 w 609685"/>
                <a:gd name="connsiteY56" fmla="*/ 535411 h 536941"/>
                <a:gd name="connsiteX57" fmla="*/ 0 w 609685"/>
                <a:gd name="connsiteY57" fmla="*/ 536941 h 536941"/>
                <a:gd name="connsiteX58" fmla="*/ 0 w 609685"/>
                <a:gd name="connsiteY58" fmla="*/ 494986 h 536941"/>
                <a:gd name="connsiteX59" fmla="*/ 30407 w 609685"/>
                <a:gd name="connsiteY59" fmla="*/ 494905 h 536941"/>
                <a:gd name="connsiteX60" fmla="*/ 30407 w 609685"/>
                <a:gd name="connsiteY60" fmla="*/ 248972 h 536941"/>
                <a:gd name="connsiteX61" fmla="*/ 0 w 609685"/>
                <a:gd name="connsiteY61" fmla="*/ 248972 h 536941"/>
                <a:gd name="connsiteX62" fmla="*/ 0 w 609685"/>
                <a:gd name="connsiteY62" fmla="*/ 218210 h 536941"/>
                <a:gd name="connsiteX63" fmla="*/ 120904 w 609685"/>
                <a:gd name="connsiteY63" fmla="*/ 218210 h 536941"/>
                <a:gd name="connsiteX64" fmla="*/ 120904 w 609685"/>
                <a:gd name="connsiteY64" fmla="*/ 168685 h 536941"/>
                <a:gd name="connsiteX65" fmla="*/ 97353 w 609685"/>
                <a:gd name="connsiteY65" fmla="*/ 168685 h 536941"/>
                <a:gd name="connsiteX66" fmla="*/ 238435 w 609685"/>
                <a:gd name="connsiteY66" fmla="*/ 76032 h 536941"/>
                <a:gd name="connsiteX67" fmla="*/ 232142 w 609685"/>
                <a:gd name="connsiteY67" fmla="*/ 82318 h 536941"/>
                <a:gd name="connsiteX68" fmla="*/ 238435 w 609685"/>
                <a:gd name="connsiteY68" fmla="*/ 88685 h 536941"/>
                <a:gd name="connsiteX69" fmla="*/ 244809 w 609685"/>
                <a:gd name="connsiteY69" fmla="*/ 82318 h 536941"/>
                <a:gd name="connsiteX70" fmla="*/ 238435 w 609685"/>
                <a:gd name="connsiteY70" fmla="*/ 76032 h 536941"/>
                <a:gd name="connsiteX71" fmla="*/ 382878 w 609685"/>
                <a:gd name="connsiteY71" fmla="*/ 73797 h 536941"/>
                <a:gd name="connsiteX72" fmla="*/ 376101 w 609685"/>
                <a:gd name="connsiteY72" fmla="*/ 79596 h 536941"/>
                <a:gd name="connsiteX73" fmla="*/ 377553 w 609685"/>
                <a:gd name="connsiteY73" fmla="*/ 84187 h 536941"/>
                <a:gd name="connsiteX74" fmla="*/ 381910 w 609685"/>
                <a:gd name="connsiteY74" fmla="*/ 86362 h 536941"/>
                <a:gd name="connsiteX75" fmla="*/ 382394 w 609685"/>
                <a:gd name="connsiteY75" fmla="*/ 86443 h 536941"/>
                <a:gd name="connsiteX76" fmla="*/ 388686 w 609685"/>
                <a:gd name="connsiteY76" fmla="*/ 80643 h 536941"/>
                <a:gd name="connsiteX77" fmla="*/ 387234 w 609685"/>
                <a:gd name="connsiteY77" fmla="*/ 75971 h 536941"/>
                <a:gd name="connsiteX78" fmla="*/ 382878 w 609685"/>
                <a:gd name="connsiteY78" fmla="*/ 73797 h 536941"/>
                <a:gd name="connsiteX79" fmla="*/ 466690 w 609685"/>
                <a:gd name="connsiteY79" fmla="*/ 57441 h 536941"/>
                <a:gd name="connsiteX80" fmla="*/ 453454 w 609685"/>
                <a:gd name="connsiteY80" fmla="*/ 66134 h 536941"/>
                <a:gd name="connsiteX81" fmla="*/ 453292 w 609685"/>
                <a:gd name="connsiteY81" fmla="*/ 77162 h 536941"/>
                <a:gd name="connsiteX82" fmla="*/ 460959 w 609685"/>
                <a:gd name="connsiteY82" fmla="*/ 85051 h 536941"/>
                <a:gd name="connsiteX83" fmla="*/ 479925 w 609685"/>
                <a:gd name="connsiteY83" fmla="*/ 77565 h 536941"/>
                <a:gd name="connsiteX84" fmla="*/ 480087 w 609685"/>
                <a:gd name="connsiteY84" fmla="*/ 66537 h 536941"/>
                <a:gd name="connsiteX85" fmla="*/ 472339 w 609685"/>
                <a:gd name="connsiteY85" fmla="*/ 58648 h 536941"/>
                <a:gd name="connsiteX86" fmla="*/ 466690 w 609685"/>
                <a:gd name="connsiteY86" fmla="*/ 57441 h 536941"/>
                <a:gd name="connsiteX87" fmla="*/ 155218 w 609685"/>
                <a:gd name="connsiteY87" fmla="*/ 53018 h 536941"/>
                <a:gd name="connsiteX88" fmla="*/ 150540 w 609685"/>
                <a:gd name="connsiteY88" fmla="*/ 53744 h 536941"/>
                <a:gd name="connsiteX89" fmla="*/ 142233 w 609685"/>
                <a:gd name="connsiteY89" fmla="*/ 60994 h 536941"/>
                <a:gd name="connsiteX90" fmla="*/ 141507 w 609685"/>
                <a:gd name="connsiteY90" fmla="*/ 72032 h 536941"/>
                <a:gd name="connsiteX91" fmla="*/ 159816 w 609685"/>
                <a:gd name="connsiteY91" fmla="*/ 81055 h 536941"/>
                <a:gd name="connsiteX92" fmla="*/ 168123 w 609685"/>
                <a:gd name="connsiteY92" fmla="*/ 73804 h 536941"/>
                <a:gd name="connsiteX93" fmla="*/ 168849 w 609685"/>
                <a:gd name="connsiteY93" fmla="*/ 62767 h 536941"/>
                <a:gd name="connsiteX94" fmla="*/ 155218 w 609685"/>
                <a:gd name="connsiteY94" fmla="*/ 53018 h 536941"/>
                <a:gd name="connsiteX95" fmla="*/ 238435 w 609685"/>
                <a:gd name="connsiteY95" fmla="*/ 50322 h 536941"/>
                <a:gd name="connsiteX96" fmla="*/ 270548 w 609685"/>
                <a:gd name="connsiteY96" fmla="*/ 82399 h 536941"/>
                <a:gd name="connsiteX97" fmla="*/ 238435 w 609685"/>
                <a:gd name="connsiteY97" fmla="*/ 114395 h 536941"/>
                <a:gd name="connsiteX98" fmla="*/ 206404 w 609685"/>
                <a:gd name="connsiteY98" fmla="*/ 82399 h 536941"/>
                <a:gd name="connsiteX99" fmla="*/ 238435 w 609685"/>
                <a:gd name="connsiteY99" fmla="*/ 50322 h 536941"/>
                <a:gd name="connsiteX100" fmla="*/ 384975 w 609685"/>
                <a:gd name="connsiteY100" fmla="*/ 48183 h 536941"/>
                <a:gd name="connsiteX101" fmla="*/ 406838 w 609685"/>
                <a:gd name="connsiteY101" fmla="*/ 59379 h 536941"/>
                <a:gd name="connsiteX102" fmla="*/ 414340 w 609685"/>
                <a:gd name="connsiteY102" fmla="*/ 82657 h 536941"/>
                <a:gd name="connsiteX103" fmla="*/ 382394 w 609685"/>
                <a:gd name="connsiteY103" fmla="*/ 112137 h 536941"/>
                <a:gd name="connsiteX104" fmla="*/ 379812 w 609685"/>
                <a:gd name="connsiteY104" fmla="*/ 111976 h 536941"/>
                <a:gd name="connsiteX105" fmla="*/ 357950 w 609685"/>
                <a:gd name="connsiteY105" fmla="*/ 100861 h 536941"/>
                <a:gd name="connsiteX106" fmla="*/ 350448 w 609685"/>
                <a:gd name="connsiteY106" fmla="*/ 77502 h 536941"/>
                <a:gd name="connsiteX107" fmla="*/ 384975 w 609685"/>
                <a:gd name="connsiteY107" fmla="*/ 48183 h 536941"/>
                <a:gd name="connsiteX108" fmla="*/ 466690 w 609685"/>
                <a:gd name="connsiteY108" fmla="*/ 31763 h 536941"/>
                <a:gd name="connsiteX109" fmla="*/ 482508 w 609685"/>
                <a:gd name="connsiteY109" fmla="*/ 35064 h 536941"/>
                <a:gd name="connsiteX110" fmla="*/ 503976 w 609685"/>
                <a:gd name="connsiteY110" fmla="*/ 57039 h 536941"/>
                <a:gd name="connsiteX111" fmla="*/ 503491 w 609685"/>
                <a:gd name="connsiteY111" fmla="*/ 87626 h 536941"/>
                <a:gd name="connsiteX112" fmla="*/ 466609 w 609685"/>
                <a:gd name="connsiteY112" fmla="*/ 111855 h 536941"/>
                <a:gd name="connsiteX113" fmla="*/ 450791 w 609685"/>
                <a:gd name="connsiteY113" fmla="*/ 108635 h 536941"/>
                <a:gd name="connsiteX114" fmla="*/ 429404 w 609685"/>
                <a:gd name="connsiteY114" fmla="*/ 86660 h 536941"/>
                <a:gd name="connsiteX115" fmla="*/ 429807 w 609685"/>
                <a:gd name="connsiteY115" fmla="*/ 55992 h 536941"/>
                <a:gd name="connsiteX116" fmla="*/ 466690 w 609685"/>
                <a:gd name="connsiteY116" fmla="*/ 31763 h 536941"/>
                <a:gd name="connsiteX117" fmla="*/ 155218 w 609685"/>
                <a:gd name="connsiteY117" fmla="*/ 27318 h 536941"/>
                <a:gd name="connsiteX118" fmla="*/ 193207 w 609685"/>
                <a:gd name="connsiteY118" fmla="*/ 54549 h 536941"/>
                <a:gd name="connsiteX119" fmla="*/ 191110 w 609685"/>
                <a:gd name="connsiteY119" fmla="*/ 85164 h 536941"/>
                <a:gd name="connsiteX120" fmla="*/ 167962 w 609685"/>
                <a:gd name="connsiteY120" fmla="*/ 105386 h 536941"/>
                <a:gd name="connsiteX121" fmla="*/ 155138 w 609685"/>
                <a:gd name="connsiteY121" fmla="*/ 107480 h 536941"/>
                <a:gd name="connsiteX122" fmla="*/ 117149 w 609685"/>
                <a:gd name="connsiteY122" fmla="*/ 80249 h 536941"/>
                <a:gd name="connsiteX123" fmla="*/ 119165 w 609685"/>
                <a:gd name="connsiteY123" fmla="*/ 49635 h 536941"/>
                <a:gd name="connsiteX124" fmla="*/ 142314 w 609685"/>
                <a:gd name="connsiteY124" fmla="*/ 29413 h 536941"/>
                <a:gd name="connsiteX125" fmla="*/ 155218 w 609685"/>
                <a:gd name="connsiteY125" fmla="*/ 27318 h 536941"/>
                <a:gd name="connsiteX126" fmla="*/ 413302 w 609685"/>
                <a:gd name="connsiteY126" fmla="*/ 19043 h 536941"/>
                <a:gd name="connsiteX127" fmla="*/ 410234 w 609685"/>
                <a:gd name="connsiteY127" fmla="*/ 21057 h 536941"/>
                <a:gd name="connsiteX128" fmla="*/ 410234 w 609685"/>
                <a:gd name="connsiteY128" fmla="*/ 23555 h 536941"/>
                <a:gd name="connsiteX129" fmla="*/ 412010 w 609685"/>
                <a:gd name="connsiteY129" fmla="*/ 25409 h 536941"/>
                <a:gd name="connsiteX130" fmla="*/ 416369 w 609685"/>
                <a:gd name="connsiteY130" fmla="*/ 23636 h 536941"/>
                <a:gd name="connsiteX131" fmla="*/ 416369 w 609685"/>
                <a:gd name="connsiteY131" fmla="*/ 21138 h 536941"/>
                <a:gd name="connsiteX132" fmla="*/ 414593 w 609685"/>
                <a:gd name="connsiteY132" fmla="*/ 19285 h 536941"/>
                <a:gd name="connsiteX133" fmla="*/ 413302 w 609685"/>
                <a:gd name="connsiteY133" fmla="*/ 19043 h 536941"/>
                <a:gd name="connsiteX134" fmla="*/ 212301 w 609685"/>
                <a:gd name="connsiteY134" fmla="*/ 19027 h 536941"/>
                <a:gd name="connsiteX135" fmla="*/ 211254 w 609685"/>
                <a:gd name="connsiteY135" fmla="*/ 19189 h 536941"/>
                <a:gd name="connsiteX136" fmla="*/ 209159 w 609685"/>
                <a:gd name="connsiteY136" fmla="*/ 23381 h 536941"/>
                <a:gd name="connsiteX137" fmla="*/ 212382 w 609685"/>
                <a:gd name="connsiteY137" fmla="*/ 25639 h 536941"/>
                <a:gd name="connsiteX138" fmla="*/ 215283 w 609685"/>
                <a:gd name="connsiteY138" fmla="*/ 23784 h 536941"/>
                <a:gd name="connsiteX139" fmla="*/ 215444 w 609685"/>
                <a:gd name="connsiteY139" fmla="*/ 21285 h 536941"/>
                <a:gd name="connsiteX140" fmla="*/ 212301 w 609685"/>
                <a:gd name="connsiteY140" fmla="*/ 19027 h 536941"/>
                <a:gd name="connsiteX141" fmla="*/ 405059 w 609685"/>
                <a:gd name="connsiteY141" fmla="*/ 1719 h 536941"/>
                <a:gd name="connsiteX142" fmla="*/ 422181 w 609685"/>
                <a:gd name="connsiteY142" fmla="*/ 1799 h 536941"/>
                <a:gd name="connsiteX143" fmla="*/ 434127 w 609685"/>
                <a:gd name="connsiteY143" fmla="*/ 14047 h 536941"/>
                <a:gd name="connsiteX144" fmla="*/ 433885 w 609685"/>
                <a:gd name="connsiteY144" fmla="*/ 31210 h 536941"/>
                <a:gd name="connsiteX145" fmla="*/ 413302 w 609685"/>
                <a:gd name="connsiteY145" fmla="*/ 44747 h 536941"/>
                <a:gd name="connsiteX146" fmla="*/ 404423 w 609685"/>
                <a:gd name="connsiteY146" fmla="*/ 42894 h 536941"/>
                <a:gd name="connsiteX147" fmla="*/ 392477 w 609685"/>
                <a:gd name="connsiteY147" fmla="*/ 30646 h 536941"/>
                <a:gd name="connsiteX148" fmla="*/ 392719 w 609685"/>
                <a:gd name="connsiteY148" fmla="*/ 13483 h 536941"/>
                <a:gd name="connsiteX149" fmla="*/ 405059 w 609685"/>
                <a:gd name="connsiteY149" fmla="*/ 1719 h 536941"/>
                <a:gd name="connsiteX150" fmla="*/ 205210 w 609685"/>
                <a:gd name="connsiteY150" fmla="*/ 1127 h 536941"/>
                <a:gd name="connsiteX151" fmla="*/ 233574 w 609685"/>
                <a:gd name="connsiteY151" fmla="*/ 15157 h 536941"/>
                <a:gd name="connsiteX152" fmla="*/ 219473 w 609685"/>
                <a:gd name="connsiteY152" fmla="*/ 43539 h 536941"/>
                <a:gd name="connsiteX153" fmla="*/ 212301 w 609685"/>
                <a:gd name="connsiteY153" fmla="*/ 44748 h 536941"/>
                <a:gd name="connsiteX154" fmla="*/ 191109 w 609685"/>
                <a:gd name="connsiteY154" fmla="*/ 29509 h 536941"/>
                <a:gd name="connsiteX155" fmla="*/ 192318 w 609685"/>
                <a:gd name="connsiteY155" fmla="*/ 12335 h 536941"/>
                <a:gd name="connsiteX156" fmla="*/ 205210 w 609685"/>
                <a:gd name="connsiteY156" fmla="*/ 1127 h 536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609685" h="536941">
                  <a:moveTo>
                    <a:pt x="163288" y="280647"/>
                  </a:moveTo>
                  <a:lnTo>
                    <a:pt x="211575" y="280647"/>
                  </a:lnTo>
                  <a:lnTo>
                    <a:pt x="211575" y="402987"/>
                  </a:lnTo>
                  <a:cubicBezTo>
                    <a:pt x="211575" y="405565"/>
                    <a:pt x="211978" y="425941"/>
                    <a:pt x="189164" y="425941"/>
                  </a:cubicBezTo>
                  <a:cubicBezTo>
                    <a:pt x="166351" y="425941"/>
                    <a:pt x="163288" y="406934"/>
                    <a:pt x="163288" y="402987"/>
                  </a:cubicBezTo>
                  <a:close/>
                  <a:moveTo>
                    <a:pt x="398483" y="273238"/>
                  </a:moveTo>
                  <a:lnTo>
                    <a:pt x="451780" y="273238"/>
                  </a:lnTo>
                  <a:lnTo>
                    <a:pt x="451780" y="408062"/>
                  </a:lnTo>
                  <a:cubicBezTo>
                    <a:pt x="451780" y="410881"/>
                    <a:pt x="452183" y="433351"/>
                    <a:pt x="427026" y="433351"/>
                  </a:cubicBezTo>
                  <a:cubicBezTo>
                    <a:pt x="401870" y="433351"/>
                    <a:pt x="398483" y="412411"/>
                    <a:pt x="398483" y="408062"/>
                  </a:cubicBezTo>
                  <a:close/>
                  <a:moveTo>
                    <a:pt x="72349" y="248972"/>
                  </a:moveTo>
                  <a:lnTo>
                    <a:pt x="72349" y="494825"/>
                  </a:lnTo>
                  <a:lnTo>
                    <a:pt x="543547" y="493617"/>
                  </a:lnTo>
                  <a:lnTo>
                    <a:pt x="543547" y="248972"/>
                  </a:lnTo>
                  <a:lnTo>
                    <a:pt x="489990" y="248972"/>
                  </a:lnTo>
                  <a:lnTo>
                    <a:pt x="489990" y="406727"/>
                  </a:lnTo>
                  <a:cubicBezTo>
                    <a:pt x="489990" y="425409"/>
                    <a:pt x="484103" y="441515"/>
                    <a:pt x="473375" y="452225"/>
                  </a:cubicBezTo>
                  <a:cubicBezTo>
                    <a:pt x="462728" y="462855"/>
                    <a:pt x="447968" y="468170"/>
                    <a:pt x="429417" y="468170"/>
                  </a:cubicBezTo>
                  <a:cubicBezTo>
                    <a:pt x="373844" y="468170"/>
                    <a:pt x="361342" y="422672"/>
                    <a:pt x="361342" y="406727"/>
                  </a:cubicBezTo>
                  <a:lnTo>
                    <a:pt x="361342" y="249294"/>
                  </a:lnTo>
                  <a:lnTo>
                    <a:pt x="249552" y="249294"/>
                  </a:lnTo>
                  <a:lnTo>
                    <a:pt x="249552" y="406727"/>
                  </a:lnTo>
                  <a:cubicBezTo>
                    <a:pt x="249552" y="425409"/>
                    <a:pt x="243664" y="441515"/>
                    <a:pt x="232937" y="452225"/>
                  </a:cubicBezTo>
                  <a:cubicBezTo>
                    <a:pt x="222371" y="462855"/>
                    <a:pt x="207530" y="468170"/>
                    <a:pt x="188979" y="468170"/>
                  </a:cubicBezTo>
                  <a:cubicBezTo>
                    <a:pt x="133406" y="468170"/>
                    <a:pt x="120904" y="422672"/>
                    <a:pt x="120904" y="406727"/>
                  </a:cubicBezTo>
                  <a:lnTo>
                    <a:pt x="120904" y="248972"/>
                  </a:lnTo>
                  <a:close/>
                  <a:moveTo>
                    <a:pt x="142843" y="168685"/>
                  </a:moveTo>
                  <a:lnTo>
                    <a:pt x="142843" y="406727"/>
                  </a:lnTo>
                  <a:cubicBezTo>
                    <a:pt x="142843" y="407130"/>
                    <a:pt x="144053" y="446266"/>
                    <a:pt x="188979" y="446266"/>
                  </a:cubicBezTo>
                  <a:cubicBezTo>
                    <a:pt x="201561" y="446266"/>
                    <a:pt x="211079" y="443126"/>
                    <a:pt x="217451" y="436764"/>
                  </a:cubicBezTo>
                  <a:cubicBezTo>
                    <a:pt x="223984" y="430161"/>
                    <a:pt x="227613" y="419611"/>
                    <a:pt x="227613" y="407049"/>
                  </a:cubicBezTo>
                  <a:lnTo>
                    <a:pt x="227613" y="168685"/>
                  </a:lnTo>
                  <a:close/>
                  <a:moveTo>
                    <a:pt x="383281" y="168283"/>
                  </a:moveTo>
                  <a:lnTo>
                    <a:pt x="383281" y="406727"/>
                  </a:lnTo>
                  <a:cubicBezTo>
                    <a:pt x="383281" y="407130"/>
                    <a:pt x="384491" y="446347"/>
                    <a:pt x="429417" y="446347"/>
                  </a:cubicBezTo>
                  <a:cubicBezTo>
                    <a:pt x="442000" y="446347"/>
                    <a:pt x="451517" y="443126"/>
                    <a:pt x="457808" y="436764"/>
                  </a:cubicBezTo>
                  <a:cubicBezTo>
                    <a:pt x="464422" y="430161"/>
                    <a:pt x="468052" y="419611"/>
                    <a:pt x="468052" y="407049"/>
                  </a:cubicBezTo>
                  <a:lnTo>
                    <a:pt x="468052" y="168283"/>
                  </a:lnTo>
                  <a:close/>
                  <a:moveTo>
                    <a:pt x="97353" y="123428"/>
                  </a:moveTo>
                  <a:lnTo>
                    <a:pt x="273023" y="123428"/>
                  </a:lnTo>
                  <a:lnTo>
                    <a:pt x="273023" y="168685"/>
                  </a:lnTo>
                  <a:lnTo>
                    <a:pt x="249552" y="168685"/>
                  </a:lnTo>
                  <a:lnTo>
                    <a:pt x="248987" y="217405"/>
                  </a:lnTo>
                  <a:lnTo>
                    <a:pt x="360778" y="217405"/>
                  </a:lnTo>
                  <a:lnTo>
                    <a:pt x="361342" y="166833"/>
                  </a:lnTo>
                  <a:lnTo>
                    <a:pt x="337145" y="166833"/>
                  </a:lnTo>
                  <a:lnTo>
                    <a:pt x="337145" y="125280"/>
                  </a:lnTo>
                  <a:lnTo>
                    <a:pt x="514107" y="125280"/>
                  </a:lnTo>
                  <a:lnTo>
                    <a:pt x="514107" y="166833"/>
                  </a:lnTo>
                  <a:lnTo>
                    <a:pt x="489910" y="166833"/>
                  </a:lnTo>
                  <a:lnTo>
                    <a:pt x="489910" y="218210"/>
                  </a:lnTo>
                  <a:lnTo>
                    <a:pt x="609685" y="218210"/>
                  </a:lnTo>
                  <a:lnTo>
                    <a:pt x="609685" y="248972"/>
                  </a:lnTo>
                  <a:lnTo>
                    <a:pt x="585488" y="248972"/>
                  </a:lnTo>
                  <a:lnTo>
                    <a:pt x="585488" y="493536"/>
                  </a:lnTo>
                  <a:lnTo>
                    <a:pt x="609685" y="493536"/>
                  </a:lnTo>
                  <a:lnTo>
                    <a:pt x="609685" y="535411"/>
                  </a:lnTo>
                  <a:lnTo>
                    <a:pt x="0" y="536941"/>
                  </a:lnTo>
                  <a:lnTo>
                    <a:pt x="0" y="494986"/>
                  </a:lnTo>
                  <a:lnTo>
                    <a:pt x="30407" y="494905"/>
                  </a:lnTo>
                  <a:lnTo>
                    <a:pt x="30407" y="248972"/>
                  </a:lnTo>
                  <a:lnTo>
                    <a:pt x="0" y="248972"/>
                  </a:lnTo>
                  <a:lnTo>
                    <a:pt x="0" y="218210"/>
                  </a:lnTo>
                  <a:lnTo>
                    <a:pt x="120904" y="218210"/>
                  </a:lnTo>
                  <a:lnTo>
                    <a:pt x="120904" y="168685"/>
                  </a:lnTo>
                  <a:lnTo>
                    <a:pt x="97353" y="168685"/>
                  </a:lnTo>
                  <a:close/>
                  <a:moveTo>
                    <a:pt x="238435" y="76032"/>
                  </a:moveTo>
                  <a:cubicBezTo>
                    <a:pt x="234966" y="76032"/>
                    <a:pt x="232142" y="78853"/>
                    <a:pt x="232142" y="82318"/>
                  </a:cubicBezTo>
                  <a:cubicBezTo>
                    <a:pt x="232142" y="85865"/>
                    <a:pt x="234966" y="88685"/>
                    <a:pt x="238435" y="88685"/>
                  </a:cubicBezTo>
                  <a:cubicBezTo>
                    <a:pt x="241986" y="88685"/>
                    <a:pt x="244809" y="85865"/>
                    <a:pt x="244809" y="82318"/>
                  </a:cubicBezTo>
                  <a:cubicBezTo>
                    <a:pt x="244809" y="78853"/>
                    <a:pt x="241986" y="76032"/>
                    <a:pt x="238435" y="76032"/>
                  </a:cubicBezTo>
                  <a:close/>
                  <a:moveTo>
                    <a:pt x="382878" y="73797"/>
                  </a:moveTo>
                  <a:cubicBezTo>
                    <a:pt x="379086" y="73797"/>
                    <a:pt x="376343" y="76294"/>
                    <a:pt x="376101" y="79596"/>
                  </a:cubicBezTo>
                  <a:cubicBezTo>
                    <a:pt x="375940" y="81851"/>
                    <a:pt x="376908" y="83462"/>
                    <a:pt x="377553" y="84187"/>
                  </a:cubicBezTo>
                  <a:cubicBezTo>
                    <a:pt x="378199" y="84912"/>
                    <a:pt x="379570" y="86201"/>
                    <a:pt x="381910" y="86362"/>
                  </a:cubicBezTo>
                  <a:lnTo>
                    <a:pt x="382394" y="86443"/>
                  </a:lnTo>
                  <a:cubicBezTo>
                    <a:pt x="385701" y="86443"/>
                    <a:pt x="388444" y="83865"/>
                    <a:pt x="388686" y="80643"/>
                  </a:cubicBezTo>
                  <a:cubicBezTo>
                    <a:pt x="388928" y="78307"/>
                    <a:pt x="387879" y="76777"/>
                    <a:pt x="387234" y="75971"/>
                  </a:cubicBezTo>
                  <a:cubicBezTo>
                    <a:pt x="386589" y="75247"/>
                    <a:pt x="385217" y="73958"/>
                    <a:pt x="382878" y="73797"/>
                  </a:cubicBezTo>
                  <a:close/>
                  <a:moveTo>
                    <a:pt x="466690" y="57441"/>
                  </a:moveTo>
                  <a:cubicBezTo>
                    <a:pt x="460879" y="57441"/>
                    <a:pt x="455714" y="60902"/>
                    <a:pt x="453454" y="66134"/>
                  </a:cubicBezTo>
                  <a:cubicBezTo>
                    <a:pt x="451920" y="69676"/>
                    <a:pt x="451840" y="73620"/>
                    <a:pt x="453292" y="77162"/>
                  </a:cubicBezTo>
                  <a:cubicBezTo>
                    <a:pt x="454664" y="80704"/>
                    <a:pt x="457408" y="83521"/>
                    <a:pt x="460959" y="85051"/>
                  </a:cubicBezTo>
                  <a:cubicBezTo>
                    <a:pt x="468223" y="88109"/>
                    <a:pt x="476859" y="84568"/>
                    <a:pt x="479925" y="77565"/>
                  </a:cubicBezTo>
                  <a:cubicBezTo>
                    <a:pt x="481378" y="74023"/>
                    <a:pt x="481459" y="70079"/>
                    <a:pt x="480087" y="66537"/>
                  </a:cubicBezTo>
                  <a:cubicBezTo>
                    <a:pt x="478634" y="62915"/>
                    <a:pt x="475890" y="60178"/>
                    <a:pt x="472339" y="58648"/>
                  </a:cubicBezTo>
                  <a:cubicBezTo>
                    <a:pt x="470563" y="57843"/>
                    <a:pt x="468627" y="57441"/>
                    <a:pt x="466690" y="57441"/>
                  </a:cubicBezTo>
                  <a:close/>
                  <a:moveTo>
                    <a:pt x="155218" y="53018"/>
                  </a:moveTo>
                  <a:cubicBezTo>
                    <a:pt x="153605" y="53018"/>
                    <a:pt x="152073" y="53260"/>
                    <a:pt x="150540" y="53744"/>
                  </a:cubicBezTo>
                  <a:cubicBezTo>
                    <a:pt x="146911" y="55033"/>
                    <a:pt x="144007" y="57611"/>
                    <a:pt x="142233" y="60994"/>
                  </a:cubicBezTo>
                  <a:cubicBezTo>
                    <a:pt x="140539" y="64459"/>
                    <a:pt x="140297" y="68406"/>
                    <a:pt x="141507" y="72032"/>
                  </a:cubicBezTo>
                  <a:cubicBezTo>
                    <a:pt x="144007" y="79363"/>
                    <a:pt x="152315" y="83552"/>
                    <a:pt x="159816" y="81055"/>
                  </a:cubicBezTo>
                  <a:cubicBezTo>
                    <a:pt x="163445" y="79847"/>
                    <a:pt x="166430" y="77268"/>
                    <a:pt x="168123" y="73804"/>
                  </a:cubicBezTo>
                  <a:cubicBezTo>
                    <a:pt x="169817" y="70340"/>
                    <a:pt x="170059" y="66473"/>
                    <a:pt x="168849" y="62767"/>
                  </a:cubicBezTo>
                  <a:cubicBezTo>
                    <a:pt x="166833" y="56966"/>
                    <a:pt x="161348" y="53018"/>
                    <a:pt x="155218" y="53018"/>
                  </a:cubicBezTo>
                  <a:close/>
                  <a:moveTo>
                    <a:pt x="238435" y="50322"/>
                  </a:moveTo>
                  <a:cubicBezTo>
                    <a:pt x="256105" y="50322"/>
                    <a:pt x="270548" y="64749"/>
                    <a:pt x="270548" y="82399"/>
                  </a:cubicBezTo>
                  <a:cubicBezTo>
                    <a:pt x="270548" y="100049"/>
                    <a:pt x="256105" y="114395"/>
                    <a:pt x="238435" y="114395"/>
                  </a:cubicBezTo>
                  <a:cubicBezTo>
                    <a:pt x="220766" y="114395"/>
                    <a:pt x="206404" y="100049"/>
                    <a:pt x="206404" y="82399"/>
                  </a:cubicBezTo>
                  <a:cubicBezTo>
                    <a:pt x="206404" y="64749"/>
                    <a:pt x="220766" y="50322"/>
                    <a:pt x="238435" y="50322"/>
                  </a:cubicBezTo>
                  <a:close/>
                  <a:moveTo>
                    <a:pt x="384975" y="48183"/>
                  </a:moveTo>
                  <a:cubicBezTo>
                    <a:pt x="393527" y="48908"/>
                    <a:pt x="401271" y="52854"/>
                    <a:pt x="406838" y="59379"/>
                  </a:cubicBezTo>
                  <a:cubicBezTo>
                    <a:pt x="412323" y="65823"/>
                    <a:pt x="415066" y="74119"/>
                    <a:pt x="414340" y="82657"/>
                  </a:cubicBezTo>
                  <a:cubicBezTo>
                    <a:pt x="413049" y="99169"/>
                    <a:pt x="399013" y="112137"/>
                    <a:pt x="382394" y="112137"/>
                  </a:cubicBezTo>
                  <a:cubicBezTo>
                    <a:pt x="381587" y="112137"/>
                    <a:pt x="380700" y="112057"/>
                    <a:pt x="379812" y="111976"/>
                  </a:cubicBezTo>
                  <a:cubicBezTo>
                    <a:pt x="371261" y="111332"/>
                    <a:pt x="363517" y="107385"/>
                    <a:pt x="357950" y="100861"/>
                  </a:cubicBezTo>
                  <a:cubicBezTo>
                    <a:pt x="352384" y="94336"/>
                    <a:pt x="349722" y="86040"/>
                    <a:pt x="350448" y="77502"/>
                  </a:cubicBezTo>
                  <a:cubicBezTo>
                    <a:pt x="351819" y="60184"/>
                    <a:pt x="367308" y="46652"/>
                    <a:pt x="384975" y="48183"/>
                  </a:cubicBezTo>
                  <a:close/>
                  <a:moveTo>
                    <a:pt x="466690" y="31763"/>
                  </a:moveTo>
                  <a:cubicBezTo>
                    <a:pt x="472097" y="31763"/>
                    <a:pt x="477504" y="32890"/>
                    <a:pt x="482508" y="35064"/>
                  </a:cubicBezTo>
                  <a:cubicBezTo>
                    <a:pt x="492354" y="39249"/>
                    <a:pt x="500021" y="47057"/>
                    <a:pt x="503976" y="57039"/>
                  </a:cubicBezTo>
                  <a:cubicBezTo>
                    <a:pt x="507930" y="66939"/>
                    <a:pt x="507769" y="77806"/>
                    <a:pt x="503491" y="87626"/>
                  </a:cubicBezTo>
                  <a:cubicBezTo>
                    <a:pt x="497196" y="102357"/>
                    <a:pt x="482750" y="111855"/>
                    <a:pt x="466609" y="111855"/>
                  </a:cubicBezTo>
                  <a:cubicBezTo>
                    <a:pt x="461202" y="111855"/>
                    <a:pt x="455875" y="110809"/>
                    <a:pt x="450791" y="108635"/>
                  </a:cubicBezTo>
                  <a:cubicBezTo>
                    <a:pt x="440944" y="104369"/>
                    <a:pt x="433358" y="96561"/>
                    <a:pt x="429404" y="86660"/>
                  </a:cubicBezTo>
                  <a:cubicBezTo>
                    <a:pt x="425368" y="76760"/>
                    <a:pt x="425530" y="65812"/>
                    <a:pt x="429807" y="55992"/>
                  </a:cubicBezTo>
                  <a:cubicBezTo>
                    <a:pt x="436102" y="41262"/>
                    <a:pt x="450629" y="31763"/>
                    <a:pt x="466690" y="31763"/>
                  </a:cubicBezTo>
                  <a:close/>
                  <a:moveTo>
                    <a:pt x="155218" y="27318"/>
                  </a:moveTo>
                  <a:cubicBezTo>
                    <a:pt x="172398" y="27318"/>
                    <a:pt x="187642" y="38275"/>
                    <a:pt x="193207" y="54549"/>
                  </a:cubicBezTo>
                  <a:cubicBezTo>
                    <a:pt x="196595" y="64700"/>
                    <a:pt x="195869" y="75577"/>
                    <a:pt x="191110" y="85164"/>
                  </a:cubicBezTo>
                  <a:cubicBezTo>
                    <a:pt x="186351" y="94751"/>
                    <a:pt x="178125" y="101921"/>
                    <a:pt x="167962" y="105386"/>
                  </a:cubicBezTo>
                  <a:cubicBezTo>
                    <a:pt x="163849" y="106755"/>
                    <a:pt x="159493" y="107480"/>
                    <a:pt x="155138" y="107480"/>
                  </a:cubicBezTo>
                  <a:cubicBezTo>
                    <a:pt x="137958" y="107480"/>
                    <a:pt x="122634" y="96523"/>
                    <a:pt x="117149" y="80249"/>
                  </a:cubicBezTo>
                  <a:cubicBezTo>
                    <a:pt x="113681" y="70098"/>
                    <a:pt x="114407" y="59222"/>
                    <a:pt x="119165" y="49635"/>
                  </a:cubicBezTo>
                  <a:cubicBezTo>
                    <a:pt x="123924" y="40047"/>
                    <a:pt x="132151" y="32877"/>
                    <a:pt x="142314" y="29413"/>
                  </a:cubicBezTo>
                  <a:cubicBezTo>
                    <a:pt x="146508" y="28043"/>
                    <a:pt x="150782" y="27318"/>
                    <a:pt x="155218" y="27318"/>
                  </a:cubicBezTo>
                  <a:close/>
                  <a:moveTo>
                    <a:pt x="413302" y="19043"/>
                  </a:moveTo>
                  <a:cubicBezTo>
                    <a:pt x="412010" y="19043"/>
                    <a:pt x="410719" y="19849"/>
                    <a:pt x="410234" y="21057"/>
                  </a:cubicBezTo>
                  <a:cubicBezTo>
                    <a:pt x="409912" y="21863"/>
                    <a:pt x="409912" y="22750"/>
                    <a:pt x="410234" y="23555"/>
                  </a:cubicBezTo>
                  <a:cubicBezTo>
                    <a:pt x="410557" y="24361"/>
                    <a:pt x="411203" y="25006"/>
                    <a:pt x="412010" y="25409"/>
                  </a:cubicBezTo>
                  <a:cubicBezTo>
                    <a:pt x="413544" y="26053"/>
                    <a:pt x="415643" y="25247"/>
                    <a:pt x="416369" y="23636"/>
                  </a:cubicBezTo>
                  <a:cubicBezTo>
                    <a:pt x="416692" y="22830"/>
                    <a:pt x="416692" y="21944"/>
                    <a:pt x="416369" y="21138"/>
                  </a:cubicBezTo>
                  <a:cubicBezTo>
                    <a:pt x="416046" y="20332"/>
                    <a:pt x="415400" y="19607"/>
                    <a:pt x="414593" y="19285"/>
                  </a:cubicBezTo>
                  <a:cubicBezTo>
                    <a:pt x="414190" y="19124"/>
                    <a:pt x="413705" y="19043"/>
                    <a:pt x="413302" y="19043"/>
                  </a:cubicBezTo>
                  <a:close/>
                  <a:moveTo>
                    <a:pt x="212301" y="19027"/>
                  </a:moveTo>
                  <a:cubicBezTo>
                    <a:pt x="211979" y="19027"/>
                    <a:pt x="211576" y="19027"/>
                    <a:pt x="211254" y="19189"/>
                  </a:cubicBezTo>
                  <a:cubicBezTo>
                    <a:pt x="209481" y="19753"/>
                    <a:pt x="208595" y="21688"/>
                    <a:pt x="209159" y="23381"/>
                  </a:cubicBezTo>
                  <a:cubicBezTo>
                    <a:pt x="209642" y="24752"/>
                    <a:pt x="210932" y="25639"/>
                    <a:pt x="212382" y="25639"/>
                  </a:cubicBezTo>
                  <a:cubicBezTo>
                    <a:pt x="214235" y="25155"/>
                    <a:pt x="214880" y="24591"/>
                    <a:pt x="215283" y="23784"/>
                  </a:cubicBezTo>
                  <a:cubicBezTo>
                    <a:pt x="215686" y="22978"/>
                    <a:pt x="215766" y="22091"/>
                    <a:pt x="215444" y="21285"/>
                  </a:cubicBezTo>
                  <a:cubicBezTo>
                    <a:pt x="215041" y="19914"/>
                    <a:pt x="213752" y="19027"/>
                    <a:pt x="212301" y="19027"/>
                  </a:cubicBezTo>
                  <a:close/>
                  <a:moveTo>
                    <a:pt x="405059" y="1719"/>
                  </a:moveTo>
                  <a:cubicBezTo>
                    <a:pt x="410436" y="-417"/>
                    <a:pt x="416611" y="-578"/>
                    <a:pt x="422181" y="1799"/>
                  </a:cubicBezTo>
                  <a:cubicBezTo>
                    <a:pt x="427669" y="4136"/>
                    <a:pt x="431867" y="8487"/>
                    <a:pt x="434127" y="14047"/>
                  </a:cubicBezTo>
                  <a:cubicBezTo>
                    <a:pt x="436306" y="19607"/>
                    <a:pt x="436306" y="25650"/>
                    <a:pt x="433885" y="31210"/>
                  </a:cubicBezTo>
                  <a:cubicBezTo>
                    <a:pt x="430333" y="39429"/>
                    <a:pt x="422261" y="44747"/>
                    <a:pt x="413302" y="44747"/>
                  </a:cubicBezTo>
                  <a:cubicBezTo>
                    <a:pt x="410234" y="44747"/>
                    <a:pt x="407248" y="44103"/>
                    <a:pt x="404423" y="42894"/>
                  </a:cubicBezTo>
                  <a:cubicBezTo>
                    <a:pt x="398934" y="40557"/>
                    <a:pt x="394656" y="36206"/>
                    <a:pt x="392477" y="30646"/>
                  </a:cubicBezTo>
                  <a:cubicBezTo>
                    <a:pt x="390297" y="25086"/>
                    <a:pt x="390378" y="18962"/>
                    <a:pt x="392719" y="13483"/>
                  </a:cubicBezTo>
                  <a:cubicBezTo>
                    <a:pt x="395100" y="7964"/>
                    <a:pt x="399681" y="3854"/>
                    <a:pt x="405059" y="1719"/>
                  </a:cubicBezTo>
                  <a:close/>
                  <a:moveTo>
                    <a:pt x="205210" y="1127"/>
                  </a:moveTo>
                  <a:cubicBezTo>
                    <a:pt x="216492" y="-2743"/>
                    <a:pt x="229707" y="3708"/>
                    <a:pt x="233574" y="15157"/>
                  </a:cubicBezTo>
                  <a:cubicBezTo>
                    <a:pt x="237523" y="26848"/>
                    <a:pt x="231238" y="39588"/>
                    <a:pt x="219473" y="43539"/>
                  </a:cubicBezTo>
                  <a:cubicBezTo>
                    <a:pt x="217217" y="44345"/>
                    <a:pt x="214799" y="44748"/>
                    <a:pt x="212301" y="44748"/>
                  </a:cubicBezTo>
                  <a:cubicBezTo>
                    <a:pt x="202712" y="44748"/>
                    <a:pt x="194171" y="38620"/>
                    <a:pt x="191109" y="29509"/>
                  </a:cubicBezTo>
                  <a:cubicBezTo>
                    <a:pt x="189256" y="23784"/>
                    <a:pt x="189659" y="17737"/>
                    <a:pt x="192318" y="12335"/>
                  </a:cubicBezTo>
                  <a:cubicBezTo>
                    <a:pt x="194977" y="7013"/>
                    <a:pt x="199489" y="2982"/>
                    <a:pt x="205210" y="1127"/>
                  </a:cubicBezTo>
                  <a:close/>
                </a:path>
              </a:pathLst>
            </a:custGeom>
            <a:solidFill>
              <a:schemeClr val="bg1"/>
            </a:solidFill>
            <a:ln>
              <a:noFill/>
            </a:ln>
          </p:spPr>
          <p:txBody>
            <a:bodyPr/>
            <a:lstStyle/>
            <a:p>
              <a:pPr>
                <a:lnSpc>
                  <a:spcPct val="120000"/>
                </a:lnSpc>
              </a:pPr>
              <a:endParaRPr lang="zh-CN" altLang="en-US" dirty="0">
                <a:cs typeface="+mn-ea"/>
                <a:sym typeface="+mn-lt"/>
              </a:endParaRPr>
            </a:p>
          </p:txBody>
        </p:sp>
      </p:grpSp>
      <p:grpSp>
        <p:nvGrpSpPr>
          <p:cNvPr id="10" name="图标4">
            <a:extLst>
              <a:ext uri="{FF2B5EF4-FFF2-40B4-BE49-F238E27FC236}">
                <a16:creationId xmlns:a16="http://schemas.microsoft.com/office/drawing/2014/main" id="{FF99ECAA-991F-45D2-9BE5-3AED32744657}"/>
              </a:ext>
            </a:extLst>
          </p:cNvPr>
          <p:cNvGrpSpPr/>
          <p:nvPr/>
        </p:nvGrpSpPr>
        <p:grpSpPr>
          <a:xfrm>
            <a:off x="7608364" y="3499358"/>
            <a:ext cx="689234" cy="689234"/>
            <a:chOff x="7608364" y="3499358"/>
            <a:chExt cx="689234" cy="689234"/>
          </a:xfrm>
        </p:grpSpPr>
        <p:sp>
          <p:nvSpPr>
            <p:cNvPr id="20" name="椭圆 19">
              <a:extLst>
                <a:ext uri="{FF2B5EF4-FFF2-40B4-BE49-F238E27FC236}">
                  <a16:creationId xmlns:a16="http://schemas.microsoft.com/office/drawing/2014/main" id="{1CAB4342-2501-4352-8C1D-F190BB55E216}"/>
                </a:ext>
              </a:extLst>
            </p:cNvPr>
            <p:cNvSpPr/>
            <p:nvPr/>
          </p:nvSpPr>
          <p:spPr>
            <a:xfrm>
              <a:off x="7608364" y="3499358"/>
              <a:ext cx="689234" cy="689234"/>
            </a:xfrm>
            <a:prstGeom prst="ellipse">
              <a:avLst/>
            </a:prstGeom>
            <a:solidFill>
              <a:schemeClr val="accent1"/>
            </a:solidFill>
            <a:ln w="6032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lumMod val="75000"/>
                    <a:lumOff val="25000"/>
                  </a:schemeClr>
                </a:solidFill>
                <a:cs typeface="+mn-ea"/>
                <a:sym typeface="+mn-lt"/>
              </a:endParaRPr>
            </a:p>
          </p:txBody>
        </p:sp>
        <p:sp>
          <p:nvSpPr>
            <p:cNvPr id="55" name="earth-in-atom-shape_45168">
              <a:extLst>
                <a:ext uri="{FF2B5EF4-FFF2-40B4-BE49-F238E27FC236}">
                  <a16:creationId xmlns:a16="http://schemas.microsoft.com/office/drawing/2014/main" id="{EEEC524C-1A80-4541-B4F3-0AFFB943A93F}"/>
                </a:ext>
              </a:extLst>
            </p:cNvPr>
            <p:cNvSpPr>
              <a:spLocks noChangeAspect="1"/>
            </p:cNvSpPr>
            <p:nvPr/>
          </p:nvSpPr>
          <p:spPr bwMode="auto">
            <a:xfrm>
              <a:off x="7780850" y="3675372"/>
              <a:ext cx="379127" cy="320288"/>
            </a:xfrm>
            <a:custGeom>
              <a:avLst/>
              <a:gdLst>
                <a:gd name="connsiteX0" fmla="*/ 269370 w 599625"/>
                <a:gd name="connsiteY0" fmla="*/ 367491 h 506566"/>
                <a:gd name="connsiteX1" fmla="*/ 290588 w 599625"/>
                <a:gd name="connsiteY1" fmla="*/ 389595 h 506566"/>
                <a:gd name="connsiteX2" fmla="*/ 310882 w 599625"/>
                <a:gd name="connsiteY2" fmla="*/ 367491 h 506566"/>
                <a:gd name="connsiteX3" fmla="*/ 299812 w 599625"/>
                <a:gd name="connsiteY3" fmla="*/ 368412 h 506566"/>
                <a:gd name="connsiteX4" fmla="*/ 269370 w 599625"/>
                <a:gd name="connsiteY4" fmla="*/ 367491 h 506566"/>
                <a:gd name="connsiteX5" fmla="*/ 438188 w 599625"/>
                <a:gd name="connsiteY5" fmla="*/ 355517 h 506566"/>
                <a:gd name="connsiteX6" fmla="*/ 345015 w 599625"/>
                <a:gd name="connsiteY6" fmla="*/ 366570 h 506566"/>
                <a:gd name="connsiteX7" fmla="*/ 308115 w 599625"/>
                <a:gd name="connsiteY7" fmla="*/ 407095 h 506566"/>
                <a:gd name="connsiteX8" fmla="*/ 445568 w 599625"/>
                <a:gd name="connsiteY8" fmla="*/ 475251 h 506566"/>
                <a:gd name="connsiteX9" fmla="*/ 438188 w 599625"/>
                <a:gd name="connsiteY9" fmla="*/ 355517 h 506566"/>
                <a:gd name="connsiteX10" fmla="*/ 133762 w 599625"/>
                <a:gd name="connsiteY10" fmla="*/ 349991 h 506566"/>
                <a:gd name="connsiteX11" fmla="*/ 125460 w 599625"/>
                <a:gd name="connsiteY11" fmla="*/ 477093 h 506566"/>
                <a:gd name="connsiteX12" fmla="*/ 143910 w 599625"/>
                <a:gd name="connsiteY12" fmla="*/ 481698 h 506566"/>
                <a:gd name="connsiteX13" fmla="*/ 272138 w 599625"/>
                <a:gd name="connsiteY13" fmla="*/ 407095 h 506566"/>
                <a:gd name="connsiteX14" fmla="*/ 235238 w 599625"/>
                <a:gd name="connsiteY14" fmla="*/ 365649 h 506566"/>
                <a:gd name="connsiteX15" fmla="*/ 133762 w 599625"/>
                <a:gd name="connsiteY15" fmla="*/ 349991 h 506566"/>
                <a:gd name="connsiteX16" fmla="*/ 405900 w 599625"/>
                <a:gd name="connsiteY16" fmla="*/ 286440 h 506566"/>
                <a:gd name="connsiteX17" fmla="*/ 380070 w 599625"/>
                <a:gd name="connsiteY17" fmla="*/ 323281 h 506566"/>
                <a:gd name="connsiteX18" fmla="*/ 366232 w 599625"/>
                <a:gd name="connsiteY18" fmla="*/ 340781 h 506566"/>
                <a:gd name="connsiteX19" fmla="*/ 428962 w 599625"/>
                <a:gd name="connsiteY19" fmla="*/ 332492 h 506566"/>
                <a:gd name="connsiteX20" fmla="*/ 405900 w 599625"/>
                <a:gd name="connsiteY20" fmla="*/ 286440 h 506566"/>
                <a:gd name="connsiteX21" fmla="*/ 169740 w 599625"/>
                <a:gd name="connsiteY21" fmla="*/ 276309 h 506566"/>
                <a:gd name="connsiteX22" fmla="*/ 143910 w 599625"/>
                <a:gd name="connsiteY22" fmla="*/ 326965 h 506566"/>
                <a:gd name="connsiteX23" fmla="*/ 214020 w 599625"/>
                <a:gd name="connsiteY23" fmla="*/ 338939 h 506566"/>
                <a:gd name="connsiteX24" fmla="*/ 196492 w 599625"/>
                <a:gd name="connsiteY24" fmla="*/ 314992 h 506566"/>
                <a:gd name="connsiteX25" fmla="*/ 169740 w 599625"/>
                <a:gd name="connsiteY25" fmla="*/ 276309 h 506566"/>
                <a:gd name="connsiteX26" fmla="*/ 272133 w 599625"/>
                <a:gd name="connsiteY26" fmla="*/ 226550 h 506566"/>
                <a:gd name="connsiteX27" fmla="*/ 272133 w 599625"/>
                <a:gd name="connsiteY27" fmla="*/ 228394 h 506566"/>
                <a:gd name="connsiteX28" fmla="*/ 272133 w 599625"/>
                <a:gd name="connsiteY28" fmla="*/ 229316 h 506566"/>
                <a:gd name="connsiteX29" fmla="*/ 271211 w 599625"/>
                <a:gd name="connsiteY29" fmla="*/ 229316 h 506566"/>
                <a:gd name="connsiteX30" fmla="*/ 270288 w 599625"/>
                <a:gd name="connsiteY30" fmla="*/ 230238 h 506566"/>
                <a:gd name="connsiteX31" fmla="*/ 272133 w 599625"/>
                <a:gd name="connsiteY31" fmla="*/ 230238 h 506566"/>
                <a:gd name="connsiteX32" fmla="*/ 273056 w 599625"/>
                <a:gd name="connsiteY32" fmla="*/ 229316 h 506566"/>
                <a:gd name="connsiteX33" fmla="*/ 273056 w 599625"/>
                <a:gd name="connsiteY33" fmla="*/ 228394 h 506566"/>
                <a:gd name="connsiteX34" fmla="*/ 272133 w 599625"/>
                <a:gd name="connsiteY34" fmla="*/ 228394 h 506566"/>
                <a:gd name="connsiteX35" fmla="*/ 273056 w 599625"/>
                <a:gd name="connsiteY35" fmla="*/ 227472 h 506566"/>
                <a:gd name="connsiteX36" fmla="*/ 273979 w 599625"/>
                <a:gd name="connsiteY36" fmla="*/ 227472 h 506566"/>
                <a:gd name="connsiteX37" fmla="*/ 273979 w 599625"/>
                <a:gd name="connsiteY37" fmla="*/ 228394 h 506566"/>
                <a:gd name="connsiteX38" fmla="*/ 274901 w 599625"/>
                <a:gd name="connsiteY38" fmla="*/ 229316 h 506566"/>
                <a:gd name="connsiteX39" fmla="*/ 276747 w 599625"/>
                <a:gd name="connsiteY39" fmla="*/ 229316 h 506566"/>
                <a:gd name="connsiteX40" fmla="*/ 276747 w 599625"/>
                <a:gd name="connsiteY40" fmla="*/ 227472 h 506566"/>
                <a:gd name="connsiteX41" fmla="*/ 273979 w 599625"/>
                <a:gd name="connsiteY41" fmla="*/ 227472 h 506566"/>
                <a:gd name="connsiteX42" fmla="*/ 273979 w 599625"/>
                <a:gd name="connsiteY42" fmla="*/ 226550 h 506566"/>
                <a:gd name="connsiteX43" fmla="*/ 268442 w 599625"/>
                <a:gd name="connsiteY43" fmla="*/ 226550 h 506566"/>
                <a:gd name="connsiteX44" fmla="*/ 267520 w 599625"/>
                <a:gd name="connsiteY44" fmla="*/ 227472 h 506566"/>
                <a:gd name="connsiteX45" fmla="*/ 267520 w 599625"/>
                <a:gd name="connsiteY45" fmla="*/ 229316 h 506566"/>
                <a:gd name="connsiteX46" fmla="*/ 268442 w 599625"/>
                <a:gd name="connsiteY46" fmla="*/ 229316 h 506566"/>
                <a:gd name="connsiteX47" fmla="*/ 270288 w 599625"/>
                <a:gd name="connsiteY47" fmla="*/ 226550 h 506566"/>
                <a:gd name="connsiteX48" fmla="*/ 274901 w 599625"/>
                <a:gd name="connsiteY48" fmla="*/ 225629 h 506566"/>
                <a:gd name="connsiteX49" fmla="*/ 274901 w 599625"/>
                <a:gd name="connsiteY49" fmla="*/ 226550 h 506566"/>
                <a:gd name="connsiteX50" fmla="*/ 275824 w 599625"/>
                <a:gd name="connsiteY50" fmla="*/ 226550 h 506566"/>
                <a:gd name="connsiteX51" fmla="*/ 273056 w 599625"/>
                <a:gd name="connsiteY51" fmla="*/ 224707 h 506566"/>
                <a:gd name="connsiteX52" fmla="*/ 273056 w 599625"/>
                <a:gd name="connsiteY52" fmla="*/ 225629 h 506566"/>
                <a:gd name="connsiteX53" fmla="*/ 273979 w 599625"/>
                <a:gd name="connsiteY53" fmla="*/ 225629 h 506566"/>
                <a:gd name="connsiteX54" fmla="*/ 269365 w 599625"/>
                <a:gd name="connsiteY54" fmla="*/ 223785 h 506566"/>
                <a:gd name="connsiteX55" fmla="*/ 267520 w 599625"/>
                <a:gd name="connsiteY55" fmla="*/ 224707 h 506566"/>
                <a:gd name="connsiteX56" fmla="*/ 267520 w 599625"/>
                <a:gd name="connsiteY56" fmla="*/ 225629 h 506566"/>
                <a:gd name="connsiteX57" fmla="*/ 268442 w 599625"/>
                <a:gd name="connsiteY57" fmla="*/ 225629 h 506566"/>
                <a:gd name="connsiteX58" fmla="*/ 272133 w 599625"/>
                <a:gd name="connsiteY58" fmla="*/ 225629 h 506566"/>
                <a:gd name="connsiteX59" fmla="*/ 272133 w 599625"/>
                <a:gd name="connsiteY59" fmla="*/ 224707 h 506566"/>
                <a:gd name="connsiteX60" fmla="*/ 271211 w 599625"/>
                <a:gd name="connsiteY60" fmla="*/ 224707 h 506566"/>
                <a:gd name="connsiteX61" fmla="*/ 271211 w 599625"/>
                <a:gd name="connsiteY61" fmla="*/ 223785 h 506566"/>
                <a:gd name="connsiteX62" fmla="*/ 290587 w 599625"/>
                <a:gd name="connsiteY62" fmla="*/ 222863 h 506566"/>
                <a:gd name="connsiteX63" fmla="*/ 291510 w 599625"/>
                <a:gd name="connsiteY63" fmla="*/ 223785 h 506566"/>
                <a:gd name="connsiteX64" fmla="*/ 293355 w 599625"/>
                <a:gd name="connsiteY64" fmla="*/ 224707 h 506566"/>
                <a:gd name="connsiteX65" fmla="*/ 293355 w 599625"/>
                <a:gd name="connsiteY65" fmla="*/ 225629 h 506566"/>
                <a:gd name="connsiteX66" fmla="*/ 292432 w 599625"/>
                <a:gd name="connsiteY66" fmla="*/ 225629 h 506566"/>
                <a:gd name="connsiteX67" fmla="*/ 289664 w 599625"/>
                <a:gd name="connsiteY67" fmla="*/ 224707 h 506566"/>
                <a:gd name="connsiteX68" fmla="*/ 289664 w 599625"/>
                <a:gd name="connsiteY68" fmla="*/ 223785 h 506566"/>
                <a:gd name="connsiteX69" fmla="*/ 290587 w 599625"/>
                <a:gd name="connsiteY69" fmla="*/ 223785 h 506566"/>
                <a:gd name="connsiteX70" fmla="*/ 264752 w 599625"/>
                <a:gd name="connsiteY70" fmla="*/ 220098 h 506566"/>
                <a:gd name="connsiteX71" fmla="*/ 265674 w 599625"/>
                <a:gd name="connsiteY71" fmla="*/ 221941 h 506566"/>
                <a:gd name="connsiteX72" fmla="*/ 266597 w 599625"/>
                <a:gd name="connsiteY72" fmla="*/ 221941 h 506566"/>
                <a:gd name="connsiteX73" fmla="*/ 267520 w 599625"/>
                <a:gd name="connsiteY73" fmla="*/ 220098 h 506566"/>
                <a:gd name="connsiteX74" fmla="*/ 265674 w 599625"/>
                <a:gd name="connsiteY74" fmla="*/ 220098 h 506566"/>
                <a:gd name="connsiteX75" fmla="*/ 332108 w 599625"/>
                <a:gd name="connsiteY75" fmla="*/ 215489 h 506566"/>
                <a:gd name="connsiteX76" fmla="*/ 332108 w 599625"/>
                <a:gd name="connsiteY76" fmla="*/ 218254 h 506566"/>
                <a:gd name="connsiteX77" fmla="*/ 329340 w 599625"/>
                <a:gd name="connsiteY77" fmla="*/ 219176 h 506566"/>
                <a:gd name="connsiteX78" fmla="*/ 330263 w 599625"/>
                <a:gd name="connsiteY78" fmla="*/ 220098 h 506566"/>
                <a:gd name="connsiteX79" fmla="*/ 333953 w 599625"/>
                <a:gd name="connsiteY79" fmla="*/ 220098 h 506566"/>
                <a:gd name="connsiteX80" fmla="*/ 334876 w 599625"/>
                <a:gd name="connsiteY80" fmla="*/ 218254 h 506566"/>
                <a:gd name="connsiteX81" fmla="*/ 332108 w 599625"/>
                <a:gd name="connsiteY81" fmla="*/ 215489 h 506566"/>
                <a:gd name="connsiteX82" fmla="*/ 261061 w 599625"/>
                <a:gd name="connsiteY82" fmla="*/ 213645 h 506566"/>
                <a:gd name="connsiteX83" fmla="*/ 259216 w 599625"/>
                <a:gd name="connsiteY83" fmla="*/ 214567 h 506566"/>
                <a:gd name="connsiteX84" fmla="*/ 260138 w 599625"/>
                <a:gd name="connsiteY84" fmla="*/ 215489 h 506566"/>
                <a:gd name="connsiteX85" fmla="*/ 262906 w 599625"/>
                <a:gd name="connsiteY85" fmla="*/ 215489 h 506566"/>
                <a:gd name="connsiteX86" fmla="*/ 262906 w 599625"/>
                <a:gd name="connsiteY86" fmla="*/ 213645 h 506566"/>
                <a:gd name="connsiteX87" fmla="*/ 261061 w 599625"/>
                <a:gd name="connsiteY87" fmla="*/ 213645 h 506566"/>
                <a:gd name="connsiteX88" fmla="*/ 259216 w 599625"/>
                <a:gd name="connsiteY88" fmla="*/ 210880 h 506566"/>
                <a:gd name="connsiteX89" fmla="*/ 259216 w 599625"/>
                <a:gd name="connsiteY89" fmla="*/ 212723 h 506566"/>
                <a:gd name="connsiteX90" fmla="*/ 261984 w 599625"/>
                <a:gd name="connsiteY90" fmla="*/ 212723 h 506566"/>
                <a:gd name="connsiteX91" fmla="*/ 262906 w 599625"/>
                <a:gd name="connsiteY91" fmla="*/ 211801 h 506566"/>
                <a:gd name="connsiteX92" fmla="*/ 262906 w 599625"/>
                <a:gd name="connsiteY92" fmla="*/ 210880 h 506566"/>
                <a:gd name="connsiteX93" fmla="*/ 261061 w 599625"/>
                <a:gd name="connsiteY93" fmla="*/ 210880 h 506566"/>
                <a:gd name="connsiteX94" fmla="*/ 260138 w 599625"/>
                <a:gd name="connsiteY94" fmla="*/ 210880 h 506566"/>
                <a:gd name="connsiteX95" fmla="*/ 291510 w 599625"/>
                <a:gd name="connsiteY95" fmla="*/ 197974 h 506566"/>
                <a:gd name="connsiteX96" fmla="*/ 268023 w 599625"/>
                <a:gd name="connsiteY96" fmla="*/ 205349 h 506566"/>
                <a:gd name="connsiteX97" fmla="*/ 266597 w 599625"/>
                <a:gd name="connsiteY97" fmla="*/ 205349 h 506566"/>
                <a:gd name="connsiteX98" fmla="*/ 265568 w 599625"/>
                <a:gd name="connsiteY98" fmla="*/ 206120 h 506566"/>
                <a:gd name="connsiteX99" fmla="*/ 259216 w 599625"/>
                <a:gd name="connsiteY99" fmla="*/ 208114 h 506566"/>
                <a:gd name="connsiteX100" fmla="*/ 261984 w 599625"/>
                <a:gd name="connsiteY100" fmla="*/ 208114 h 506566"/>
                <a:gd name="connsiteX101" fmla="*/ 262906 w 599625"/>
                <a:gd name="connsiteY101" fmla="*/ 209036 h 506566"/>
                <a:gd name="connsiteX102" fmla="*/ 265674 w 599625"/>
                <a:gd name="connsiteY102" fmla="*/ 209958 h 506566"/>
                <a:gd name="connsiteX103" fmla="*/ 265674 w 599625"/>
                <a:gd name="connsiteY103" fmla="*/ 210880 h 506566"/>
                <a:gd name="connsiteX104" fmla="*/ 269365 w 599625"/>
                <a:gd name="connsiteY104" fmla="*/ 210880 h 506566"/>
                <a:gd name="connsiteX105" fmla="*/ 269365 w 599625"/>
                <a:gd name="connsiteY105" fmla="*/ 209958 h 506566"/>
                <a:gd name="connsiteX106" fmla="*/ 265674 w 599625"/>
                <a:gd name="connsiteY106" fmla="*/ 209036 h 506566"/>
                <a:gd name="connsiteX107" fmla="*/ 266597 w 599625"/>
                <a:gd name="connsiteY107" fmla="*/ 209036 h 506566"/>
                <a:gd name="connsiteX108" fmla="*/ 266597 w 599625"/>
                <a:gd name="connsiteY108" fmla="*/ 208114 h 506566"/>
                <a:gd name="connsiteX109" fmla="*/ 262906 w 599625"/>
                <a:gd name="connsiteY109" fmla="*/ 208114 h 506566"/>
                <a:gd name="connsiteX110" fmla="*/ 265568 w 599625"/>
                <a:gd name="connsiteY110" fmla="*/ 206120 h 506566"/>
                <a:gd name="connsiteX111" fmla="*/ 268023 w 599625"/>
                <a:gd name="connsiteY111" fmla="*/ 205349 h 506566"/>
                <a:gd name="connsiteX112" fmla="*/ 269365 w 599625"/>
                <a:gd name="connsiteY112" fmla="*/ 205349 h 506566"/>
                <a:gd name="connsiteX113" fmla="*/ 271211 w 599625"/>
                <a:gd name="connsiteY113" fmla="*/ 207192 h 506566"/>
                <a:gd name="connsiteX114" fmla="*/ 273979 w 599625"/>
                <a:gd name="connsiteY114" fmla="*/ 207192 h 506566"/>
                <a:gd name="connsiteX115" fmla="*/ 274901 w 599625"/>
                <a:gd name="connsiteY115" fmla="*/ 206270 h 506566"/>
                <a:gd name="connsiteX116" fmla="*/ 275824 w 599625"/>
                <a:gd name="connsiteY116" fmla="*/ 207192 h 506566"/>
                <a:gd name="connsiteX117" fmla="*/ 273979 w 599625"/>
                <a:gd name="connsiteY117" fmla="*/ 209036 h 506566"/>
                <a:gd name="connsiteX118" fmla="*/ 271211 w 599625"/>
                <a:gd name="connsiteY118" fmla="*/ 209036 h 506566"/>
                <a:gd name="connsiteX119" fmla="*/ 272133 w 599625"/>
                <a:gd name="connsiteY119" fmla="*/ 210880 h 506566"/>
                <a:gd name="connsiteX120" fmla="*/ 274901 w 599625"/>
                <a:gd name="connsiteY120" fmla="*/ 210880 h 506566"/>
                <a:gd name="connsiteX121" fmla="*/ 275824 w 599625"/>
                <a:gd name="connsiteY121" fmla="*/ 209958 h 506566"/>
                <a:gd name="connsiteX122" fmla="*/ 277669 w 599625"/>
                <a:gd name="connsiteY122" fmla="*/ 209958 h 506566"/>
                <a:gd name="connsiteX123" fmla="*/ 277669 w 599625"/>
                <a:gd name="connsiteY123" fmla="*/ 208114 h 506566"/>
                <a:gd name="connsiteX124" fmla="*/ 276747 w 599625"/>
                <a:gd name="connsiteY124" fmla="*/ 208114 h 506566"/>
                <a:gd name="connsiteX125" fmla="*/ 276747 w 599625"/>
                <a:gd name="connsiteY125" fmla="*/ 206270 h 506566"/>
                <a:gd name="connsiteX126" fmla="*/ 278592 w 599625"/>
                <a:gd name="connsiteY126" fmla="*/ 206270 h 506566"/>
                <a:gd name="connsiteX127" fmla="*/ 282283 w 599625"/>
                <a:gd name="connsiteY127" fmla="*/ 206270 h 506566"/>
                <a:gd name="connsiteX128" fmla="*/ 279515 w 599625"/>
                <a:gd name="connsiteY128" fmla="*/ 208114 h 506566"/>
                <a:gd name="connsiteX129" fmla="*/ 280437 w 599625"/>
                <a:gd name="connsiteY129" fmla="*/ 209958 h 506566"/>
                <a:gd name="connsiteX130" fmla="*/ 282283 w 599625"/>
                <a:gd name="connsiteY130" fmla="*/ 209958 h 506566"/>
                <a:gd name="connsiteX131" fmla="*/ 282283 w 599625"/>
                <a:gd name="connsiteY131" fmla="*/ 207192 h 506566"/>
                <a:gd name="connsiteX132" fmla="*/ 284128 w 599625"/>
                <a:gd name="connsiteY132" fmla="*/ 206270 h 506566"/>
                <a:gd name="connsiteX133" fmla="*/ 287819 w 599625"/>
                <a:gd name="connsiteY133" fmla="*/ 206270 h 506566"/>
                <a:gd name="connsiteX134" fmla="*/ 293355 w 599625"/>
                <a:gd name="connsiteY134" fmla="*/ 208114 h 506566"/>
                <a:gd name="connsiteX135" fmla="*/ 293355 w 599625"/>
                <a:gd name="connsiteY135" fmla="*/ 209958 h 506566"/>
                <a:gd name="connsiteX136" fmla="*/ 294278 w 599625"/>
                <a:gd name="connsiteY136" fmla="*/ 210880 h 506566"/>
                <a:gd name="connsiteX137" fmla="*/ 294278 w 599625"/>
                <a:gd name="connsiteY137" fmla="*/ 212723 h 506566"/>
                <a:gd name="connsiteX138" fmla="*/ 291510 w 599625"/>
                <a:gd name="connsiteY138" fmla="*/ 212723 h 506566"/>
                <a:gd name="connsiteX139" fmla="*/ 290587 w 599625"/>
                <a:gd name="connsiteY139" fmla="*/ 214567 h 506566"/>
                <a:gd name="connsiteX140" fmla="*/ 285051 w 599625"/>
                <a:gd name="connsiteY140" fmla="*/ 212723 h 506566"/>
                <a:gd name="connsiteX141" fmla="*/ 289664 w 599625"/>
                <a:gd name="connsiteY141" fmla="*/ 210880 h 506566"/>
                <a:gd name="connsiteX142" fmla="*/ 287819 w 599625"/>
                <a:gd name="connsiteY142" fmla="*/ 209036 h 506566"/>
                <a:gd name="connsiteX143" fmla="*/ 284128 w 599625"/>
                <a:gd name="connsiteY143" fmla="*/ 209958 h 506566"/>
                <a:gd name="connsiteX144" fmla="*/ 283205 w 599625"/>
                <a:gd name="connsiteY144" fmla="*/ 210880 h 506566"/>
                <a:gd name="connsiteX145" fmla="*/ 281360 w 599625"/>
                <a:gd name="connsiteY145" fmla="*/ 211801 h 506566"/>
                <a:gd name="connsiteX146" fmla="*/ 282283 w 599625"/>
                <a:gd name="connsiteY146" fmla="*/ 212723 h 506566"/>
                <a:gd name="connsiteX147" fmla="*/ 280437 w 599625"/>
                <a:gd name="connsiteY147" fmla="*/ 212723 h 506566"/>
                <a:gd name="connsiteX148" fmla="*/ 280437 w 599625"/>
                <a:gd name="connsiteY148" fmla="*/ 213645 h 506566"/>
                <a:gd name="connsiteX149" fmla="*/ 279515 w 599625"/>
                <a:gd name="connsiteY149" fmla="*/ 213645 h 506566"/>
                <a:gd name="connsiteX150" fmla="*/ 278592 w 599625"/>
                <a:gd name="connsiteY150" fmla="*/ 211801 h 506566"/>
                <a:gd name="connsiteX151" fmla="*/ 276747 w 599625"/>
                <a:gd name="connsiteY151" fmla="*/ 212723 h 506566"/>
                <a:gd name="connsiteX152" fmla="*/ 271211 w 599625"/>
                <a:gd name="connsiteY152" fmla="*/ 215489 h 506566"/>
                <a:gd name="connsiteX153" fmla="*/ 272133 w 599625"/>
                <a:gd name="connsiteY153" fmla="*/ 218254 h 506566"/>
                <a:gd name="connsiteX154" fmla="*/ 273056 w 599625"/>
                <a:gd name="connsiteY154" fmla="*/ 219176 h 506566"/>
                <a:gd name="connsiteX155" fmla="*/ 275824 w 599625"/>
                <a:gd name="connsiteY155" fmla="*/ 219176 h 506566"/>
                <a:gd name="connsiteX156" fmla="*/ 275824 w 599625"/>
                <a:gd name="connsiteY156" fmla="*/ 221941 h 506566"/>
                <a:gd name="connsiteX157" fmla="*/ 277669 w 599625"/>
                <a:gd name="connsiteY157" fmla="*/ 221941 h 506566"/>
                <a:gd name="connsiteX158" fmla="*/ 278592 w 599625"/>
                <a:gd name="connsiteY158" fmla="*/ 219176 h 506566"/>
                <a:gd name="connsiteX159" fmla="*/ 281360 w 599625"/>
                <a:gd name="connsiteY159" fmla="*/ 218254 h 506566"/>
                <a:gd name="connsiteX160" fmla="*/ 281360 w 599625"/>
                <a:gd name="connsiteY160" fmla="*/ 214567 h 506566"/>
                <a:gd name="connsiteX161" fmla="*/ 283205 w 599625"/>
                <a:gd name="connsiteY161" fmla="*/ 213645 h 506566"/>
                <a:gd name="connsiteX162" fmla="*/ 286896 w 599625"/>
                <a:gd name="connsiteY162" fmla="*/ 214567 h 506566"/>
                <a:gd name="connsiteX163" fmla="*/ 286896 w 599625"/>
                <a:gd name="connsiteY163" fmla="*/ 217332 h 506566"/>
                <a:gd name="connsiteX164" fmla="*/ 287819 w 599625"/>
                <a:gd name="connsiteY164" fmla="*/ 217332 h 506566"/>
                <a:gd name="connsiteX165" fmla="*/ 290587 w 599625"/>
                <a:gd name="connsiteY165" fmla="*/ 215489 h 506566"/>
                <a:gd name="connsiteX166" fmla="*/ 290587 w 599625"/>
                <a:gd name="connsiteY166" fmla="*/ 219176 h 506566"/>
                <a:gd name="connsiteX167" fmla="*/ 293355 w 599625"/>
                <a:gd name="connsiteY167" fmla="*/ 220098 h 506566"/>
                <a:gd name="connsiteX168" fmla="*/ 293355 w 599625"/>
                <a:gd name="connsiteY168" fmla="*/ 221941 h 506566"/>
                <a:gd name="connsiteX169" fmla="*/ 290587 w 599625"/>
                <a:gd name="connsiteY169" fmla="*/ 222863 h 506566"/>
                <a:gd name="connsiteX170" fmla="*/ 289664 w 599625"/>
                <a:gd name="connsiteY170" fmla="*/ 221941 h 506566"/>
                <a:gd name="connsiteX171" fmla="*/ 289664 w 599625"/>
                <a:gd name="connsiteY171" fmla="*/ 222863 h 506566"/>
                <a:gd name="connsiteX172" fmla="*/ 287819 w 599625"/>
                <a:gd name="connsiteY172" fmla="*/ 223785 h 506566"/>
                <a:gd name="connsiteX173" fmla="*/ 286896 w 599625"/>
                <a:gd name="connsiteY173" fmla="*/ 223785 h 506566"/>
                <a:gd name="connsiteX174" fmla="*/ 285974 w 599625"/>
                <a:gd name="connsiteY174" fmla="*/ 222863 h 506566"/>
                <a:gd name="connsiteX175" fmla="*/ 285974 w 599625"/>
                <a:gd name="connsiteY175" fmla="*/ 221941 h 506566"/>
                <a:gd name="connsiteX176" fmla="*/ 284128 w 599625"/>
                <a:gd name="connsiteY176" fmla="*/ 221941 h 506566"/>
                <a:gd name="connsiteX177" fmla="*/ 284128 w 599625"/>
                <a:gd name="connsiteY177" fmla="*/ 222863 h 506566"/>
                <a:gd name="connsiteX178" fmla="*/ 284128 w 599625"/>
                <a:gd name="connsiteY178" fmla="*/ 223785 h 506566"/>
                <a:gd name="connsiteX179" fmla="*/ 285051 w 599625"/>
                <a:gd name="connsiteY179" fmla="*/ 223785 h 506566"/>
                <a:gd name="connsiteX180" fmla="*/ 285974 w 599625"/>
                <a:gd name="connsiteY180" fmla="*/ 223785 h 506566"/>
                <a:gd name="connsiteX181" fmla="*/ 285974 w 599625"/>
                <a:gd name="connsiteY181" fmla="*/ 224707 h 506566"/>
                <a:gd name="connsiteX182" fmla="*/ 285051 w 599625"/>
                <a:gd name="connsiteY182" fmla="*/ 225629 h 506566"/>
                <a:gd name="connsiteX183" fmla="*/ 284128 w 599625"/>
                <a:gd name="connsiteY183" fmla="*/ 224707 h 506566"/>
                <a:gd name="connsiteX184" fmla="*/ 283205 w 599625"/>
                <a:gd name="connsiteY184" fmla="*/ 224707 h 506566"/>
                <a:gd name="connsiteX185" fmla="*/ 281360 w 599625"/>
                <a:gd name="connsiteY185" fmla="*/ 226550 h 506566"/>
                <a:gd name="connsiteX186" fmla="*/ 281360 w 599625"/>
                <a:gd name="connsiteY186" fmla="*/ 227472 h 506566"/>
                <a:gd name="connsiteX187" fmla="*/ 277669 w 599625"/>
                <a:gd name="connsiteY187" fmla="*/ 229316 h 506566"/>
                <a:gd name="connsiteX188" fmla="*/ 274901 w 599625"/>
                <a:gd name="connsiteY188" fmla="*/ 233003 h 506566"/>
                <a:gd name="connsiteX189" fmla="*/ 273979 w 599625"/>
                <a:gd name="connsiteY189" fmla="*/ 233925 h 506566"/>
                <a:gd name="connsiteX190" fmla="*/ 271211 w 599625"/>
                <a:gd name="connsiteY190" fmla="*/ 236690 h 506566"/>
                <a:gd name="connsiteX191" fmla="*/ 269365 w 599625"/>
                <a:gd name="connsiteY191" fmla="*/ 238534 h 506566"/>
                <a:gd name="connsiteX192" fmla="*/ 269365 w 599625"/>
                <a:gd name="connsiteY192" fmla="*/ 241299 h 506566"/>
                <a:gd name="connsiteX193" fmla="*/ 266597 w 599625"/>
                <a:gd name="connsiteY193" fmla="*/ 240378 h 506566"/>
                <a:gd name="connsiteX194" fmla="*/ 266597 w 599625"/>
                <a:gd name="connsiteY194" fmla="*/ 238534 h 506566"/>
                <a:gd name="connsiteX195" fmla="*/ 260138 w 599625"/>
                <a:gd name="connsiteY195" fmla="*/ 238534 h 506566"/>
                <a:gd name="connsiteX196" fmla="*/ 257370 w 599625"/>
                <a:gd name="connsiteY196" fmla="*/ 240378 h 506566"/>
                <a:gd name="connsiteX197" fmla="*/ 255525 w 599625"/>
                <a:gd name="connsiteY197" fmla="*/ 243143 h 506566"/>
                <a:gd name="connsiteX198" fmla="*/ 254602 w 599625"/>
                <a:gd name="connsiteY198" fmla="*/ 244987 h 506566"/>
                <a:gd name="connsiteX199" fmla="*/ 255525 w 599625"/>
                <a:gd name="connsiteY199" fmla="*/ 246830 h 506566"/>
                <a:gd name="connsiteX200" fmla="*/ 258293 w 599625"/>
                <a:gd name="connsiteY200" fmla="*/ 247752 h 506566"/>
                <a:gd name="connsiteX201" fmla="*/ 262906 w 599625"/>
                <a:gd name="connsiteY201" fmla="*/ 244987 h 506566"/>
                <a:gd name="connsiteX202" fmla="*/ 262906 w 599625"/>
                <a:gd name="connsiteY202" fmla="*/ 245909 h 506566"/>
                <a:gd name="connsiteX203" fmla="*/ 261984 w 599625"/>
                <a:gd name="connsiteY203" fmla="*/ 248674 h 506566"/>
                <a:gd name="connsiteX204" fmla="*/ 264752 w 599625"/>
                <a:gd name="connsiteY204" fmla="*/ 248674 h 506566"/>
                <a:gd name="connsiteX205" fmla="*/ 265674 w 599625"/>
                <a:gd name="connsiteY205" fmla="*/ 254205 h 506566"/>
                <a:gd name="connsiteX206" fmla="*/ 270288 w 599625"/>
                <a:gd name="connsiteY206" fmla="*/ 255127 h 506566"/>
                <a:gd name="connsiteX207" fmla="*/ 273056 w 599625"/>
                <a:gd name="connsiteY207" fmla="*/ 251439 h 506566"/>
                <a:gd name="connsiteX208" fmla="*/ 275824 w 599625"/>
                <a:gd name="connsiteY208" fmla="*/ 252361 h 506566"/>
                <a:gd name="connsiteX209" fmla="*/ 277669 w 599625"/>
                <a:gd name="connsiteY209" fmla="*/ 254205 h 506566"/>
                <a:gd name="connsiteX210" fmla="*/ 280437 w 599625"/>
                <a:gd name="connsiteY210" fmla="*/ 253283 h 506566"/>
                <a:gd name="connsiteX211" fmla="*/ 280437 w 599625"/>
                <a:gd name="connsiteY211" fmla="*/ 252361 h 506566"/>
                <a:gd name="connsiteX212" fmla="*/ 282283 w 599625"/>
                <a:gd name="connsiteY212" fmla="*/ 253283 h 506566"/>
                <a:gd name="connsiteX213" fmla="*/ 284128 w 599625"/>
                <a:gd name="connsiteY213" fmla="*/ 256970 h 506566"/>
                <a:gd name="connsiteX214" fmla="*/ 287819 w 599625"/>
                <a:gd name="connsiteY214" fmla="*/ 256970 h 506566"/>
                <a:gd name="connsiteX215" fmla="*/ 289664 w 599625"/>
                <a:gd name="connsiteY215" fmla="*/ 258814 h 506566"/>
                <a:gd name="connsiteX216" fmla="*/ 289664 w 599625"/>
                <a:gd name="connsiteY216" fmla="*/ 261579 h 506566"/>
                <a:gd name="connsiteX217" fmla="*/ 293355 w 599625"/>
                <a:gd name="connsiteY217" fmla="*/ 263423 h 506566"/>
                <a:gd name="connsiteX218" fmla="*/ 297968 w 599625"/>
                <a:gd name="connsiteY218" fmla="*/ 263423 h 506566"/>
                <a:gd name="connsiteX219" fmla="*/ 299814 w 599625"/>
                <a:gd name="connsiteY219" fmla="*/ 266188 h 506566"/>
                <a:gd name="connsiteX220" fmla="*/ 301659 w 599625"/>
                <a:gd name="connsiteY220" fmla="*/ 266188 h 506566"/>
                <a:gd name="connsiteX221" fmla="*/ 301659 w 599625"/>
                <a:gd name="connsiteY221" fmla="*/ 268032 h 506566"/>
                <a:gd name="connsiteX222" fmla="*/ 298891 w 599625"/>
                <a:gd name="connsiteY222" fmla="*/ 271719 h 506566"/>
                <a:gd name="connsiteX223" fmla="*/ 297968 w 599625"/>
                <a:gd name="connsiteY223" fmla="*/ 278172 h 506566"/>
                <a:gd name="connsiteX224" fmla="*/ 296123 w 599625"/>
                <a:gd name="connsiteY224" fmla="*/ 280016 h 506566"/>
                <a:gd name="connsiteX225" fmla="*/ 293355 w 599625"/>
                <a:gd name="connsiteY225" fmla="*/ 280016 h 506566"/>
                <a:gd name="connsiteX226" fmla="*/ 292432 w 599625"/>
                <a:gd name="connsiteY226" fmla="*/ 281859 h 506566"/>
                <a:gd name="connsiteX227" fmla="*/ 292432 w 599625"/>
                <a:gd name="connsiteY227" fmla="*/ 284625 h 506566"/>
                <a:gd name="connsiteX228" fmla="*/ 289664 w 599625"/>
                <a:gd name="connsiteY228" fmla="*/ 289234 h 506566"/>
                <a:gd name="connsiteX229" fmla="*/ 287819 w 599625"/>
                <a:gd name="connsiteY229" fmla="*/ 291077 h 506566"/>
                <a:gd name="connsiteX230" fmla="*/ 285051 w 599625"/>
                <a:gd name="connsiteY230" fmla="*/ 292921 h 506566"/>
                <a:gd name="connsiteX231" fmla="*/ 282283 w 599625"/>
                <a:gd name="connsiteY231" fmla="*/ 292921 h 506566"/>
                <a:gd name="connsiteX232" fmla="*/ 282283 w 599625"/>
                <a:gd name="connsiteY232" fmla="*/ 293843 h 506566"/>
                <a:gd name="connsiteX233" fmla="*/ 284128 w 599625"/>
                <a:gd name="connsiteY233" fmla="*/ 294765 h 506566"/>
                <a:gd name="connsiteX234" fmla="*/ 284128 w 599625"/>
                <a:gd name="connsiteY234" fmla="*/ 295687 h 506566"/>
                <a:gd name="connsiteX235" fmla="*/ 282283 w 599625"/>
                <a:gd name="connsiteY235" fmla="*/ 296608 h 506566"/>
                <a:gd name="connsiteX236" fmla="*/ 283205 w 599625"/>
                <a:gd name="connsiteY236" fmla="*/ 297530 h 506566"/>
                <a:gd name="connsiteX237" fmla="*/ 285051 w 599625"/>
                <a:gd name="connsiteY237" fmla="*/ 297530 h 506566"/>
                <a:gd name="connsiteX238" fmla="*/ 285051 w 599625"/>
                <a:gd name="connsiteY238" fmla="*/ 299374 h 506566"/>
                <a:gd name="connsiteX239" fmla="*/ 284128 w 599625"/>
                <a:gd name="connsiteY239" fmla="*/ 300296 h 506566"/>
                <a:gd name="connsiteX240" fmla="*/ 284128 w 599625"/>
                <a:gd name="connsiteY240" fmla="*/ 301217 h 506566"/>
                <a:gd name="connsiteX241" fmla="*/ 286896 w 599625"/>
                <a:gd name="connsiteY241" fmla="*/ 303061 h 506566"/>
                <a:gd name="connsiteX242" fmla="*/ 286896 w 599625"/>
                <a:gd name="connsiteY242" fmla="*/ 304905 h 506566"/>
                <a:gd name="connsiteX243" fmla="*/ 283205 w 599625"/>
                <a:gd name="connsiteY243" fmla="*/ 304905 h 506566"/>
                <a:gd name="connsiteX244" fmla="*/ 279515 w 599625"/>
                <a:gd name="connsiteY244" fmla="*/ 301217 h 506566"/>
                <a:gd name="connsiteX245" fmla="*/ 277669 w 599625"/>
                <a:gd name="connsiteY245" fmla="*/ 297530 h 506566"/>
                <a:gd name="connsiteX246" fmla="*/ 277669 w 599625"/>
                <a:gd name="connsiteY246" fmla="*/ 292921 h 506566"/>
                <a:gd name="connsiteX247" fmla="*/ 275824 w 599625"/>
                <a:gd name="connsiteY247" fmla="*/ 290156 h 506566"/>
                <a:gd name="connsiteX248" fmla="*/ 276747 w 599625"/>
                <a:gd name="connsiteY248" fmla="*/ 285547 h 506566"/>
                <a:gd name="connsiteX249" fmla="*/ 275824 w 599625"/>
                <a:gd name="connsiteY249" fmla="*/ 285547 h 506566"/>
                <a:gd name="connsiteX250" fmla="*/ 275824 w 599625"/>
                <a:gd name="connsiteY250" fmla="*/ 276328 h 506566"/>
                <a:gd name="connsiteX251" fmla="*/ 272133 w 599625"/>
                <a:gd name="connsiteY251" fmla="*/ 273563 h 506566"/>
                <a:gd name="connsiteX252" fmla="*/ 270288 w 599625"/>
                <a:gd name="connsiteY252" fmla="*/ 273563 h 506566"/>
                <a:gd name="connsiteX253" fmla="*/ 270288 w 599625"/>
                <a:gd name="connsiteY253" fmla="*/ 271719 h 506566"/>
                <a:gd name="connsiteX254" fmla="*/ 265674 w 599625"/>
                <a:gd name="connsiteY254" fmla="*/ 266188 h 506566"/>
                <a:gd name="connsiteX255" fmla="*/ 266597 w 599625"/>
                <a:gd name="connsiteY255" fmla="*/ 264345 h 506566"/>
                <a:gd name="connsiteX256" fmla="*/ 266597 w 599625"/>
                <a:gd name="connsiteY256" fmla="*/ 261579 h 506566"/>
                <a:gd name="connsiteX257" fmla="*/ 269365 w 599625"/>
                <a:gd name="connsiteY257" fmla="*/ 258814 h 506566"/>
                <a:gd name="connsiteX258" fmla="*/ 268442 w 599625"/>
                <a:gd name="connsiteY258" fmla="*/ 256049 h 506566"/>
                <a:gd name="connsiteX259" fmla="*/ 264752 w 599625"/>
                <a:gd name="connsiteY259" fmla="*/ 255127 h 506566"/>
                <a:gd name="connsiteX260" fmla="*/ 261061 w 599625"/>
                <a:gd name="connsiteY260" fmla="*/ 251439 h 506566"/>
                <a:gd name="connsiteX261" fmla="*/ 259216 w 599625"/>
                <a:gd name="connsiteY261" fmla="*/ 251439 h 506566"/>
                <a:gd name="connsiteX262" fmla="*/ 257370 w 599625"/>
                <a:gd name="connsiteY262" fmla="*/ 250518 h 506566"/>
                <a:gd name="connsiteX263" fmla="*/ 257370 w 599625"/>
                <a:gd name="connsiteY263" fmla="*/ 249596 h 506566"/>
                <a:gd name="connsiteX264" fmla="*/ 255525 w 599625"/>
                <a:gd name="connsiteY264" fmla="*/ 248674 h 506566"/>
                <a:gd name="connsiteX265" fmla="*/ 255525 w 599625"/>
                <a:gd name="connsiteY265" fmla="*/ 249596 h 506566"/>
                <a:gd name="connsiteX266" fmla="*/ 250911 w 599625"/>
                <a:gd name="connsiteY266" fmla="*/ 248674 h 506566"/>
                <a:gd name="connsiteX267" fmla="*/ 249066 w 599625"/>
                <a:gd name="connsiteY267" fmla="*/ 245909 h 506566"/>
                <a:gd name="connsiteX268" fmla="*/ 249989 w 599625"/>
                <a:gd name="connsiteY268" fmla="*/ 244065 h 506566"/>
                <a:gd name="connsiteX269" fmla="*/ 246298 w 599625"/>
                <a:gd name="connsiteY269" fmla="*/ 239456 h 506566"/>
                <a:gd name="connsiteX270" fmla="*/ 246298 w 599625"/>
                <a:gd name="connsiteY270" fmla="*/ 236690 h 506566"/>
                <a:gd name="connsiteX271" fmla="*/ 244453 w 599625"/>
                <a:gd name="connsiteY271" fmla="*/ 236690 h 506566"/>
                <a:gd name="connsiteX272" fmla="*/ 245375 w 599625"/>
                <a:gd name="connsiteY272" fmla="*/ 239456 h 506566"/>
                <a:gd name="connsiteX273" fmla="*/ 247221 w 599625"/>
                <a:gd name="connsiteY273" fmla="*/ 243143 h 506566"/>
                <a:gd name="connsiteX274" fmla="*/ 247221 w 599625"/>
                <a:gd name="connsiteY274" fmla="*/ 244065 h 506566"/>
                <a:gd name="connsiteX275" fmla="*/ 245375 w 599625"/>
                <a:gd name="connsiteY275" fmla="*/ 244065 h 506566"/>
                <a:gd name="connsiteX276" fmla="*/ 243530 w 599625"/>
                <a:gd name="connsiteY276" fmla="*/ 240378 h 506566"/>
                <a:gd name="connsiteX277" fmla="*/ 243530 w 599625"/>
                <a:gd name="connsiteY277" fmla="*/ 235769 h 506566"/>
                <a:gd name="connsiteX278" fmla="*/ 240762 w 599625"/>
                <a:gd name="connsiteY278" fmla="*/ 234847 h 506566"/>
                <a:gd name="connsiteX279" fmla="*/ 240762 w 599625"/>
                <a:gd name="connsiteY279" fmla="*/ 231159 h 506566"/>
                <a:gd name="connsiteX280" fmla="*/ 242607 w 599625"/>
                <a:gd name="connsiteY280" fmla="*/ 227472 h 506566"/>
                <a:gd name="connsiteX281" fmla="*/ 245375 w 599625"/>
                <a:gd name="connsiteY281" fmla="*/ 224707 h 506566"/>
                <a:gd name="connsiteX282" fmla="*/ 245375 w 599625"/>
                <a:gd name="connsiteY282" fmla="*/ 223785 h 506566"/>
                <a:gd name="connsiteX283" fmla="*/ 242607 w 599625"/>
                <a:gd name="connsiteY283" fmla="*/ 227472 h 506566"/>
                <a:gd name="connsiteX284" fmla="*/ 240762 w 599625"/>
                <a:gd name="connsiteY284" fmla="*/ 230238 h 506566"/>
                <a:gd name="connsiteX285" fmla="*/ 240762 w 599625"/>
                <a:gd name="connsiteY285" fmla="*/ 231159 h 506566"/>
                <a:gd name="connsiteX286" fmla="*/ 236148 w 599625"/>
                <a:gd name="connsiteY286" fmla="*/ 253283 h 506566"/>
                <a:gd name="connsiteX287" fmla="*/ 291510 w 599625"/>
                <a:gd name="connsiteY287" fmla="*/ 308592 h 506566"/>
                <a:gd name="connsiteX288" fmla="*/ 334876 w 599625"/>
                <a:gd name="connsiteY288" fmla="*/ 288312 h 506566"/>
                <a:gd name="connsiteX289" fmla="*/ 333031 w 599625"/>
                <a:gd name="connsiteY289" fmla="*/ 288312 h 506566"/>
                <a:gd name="connsiteX290" fmla="*/ 333031 w 599625"/>
                <a:gd name="connsiteY290" fmla="*/ 284625 h 506566"/>
                <a:gd name="connsiteX291" fmla="*/ 331185 w 599625"/>
                <a:gd name="connsiteY291" fmla="*/ 281859 h 506566"/>
                <a:gd name="connsiteX292" fmla="*/ 331185 w 599625"/>
                <a:gd name="connsiteY292" fmla="*/ 277250 h 506566"/>
                <a:gd name="connsiteX293" fmla="*/ 329340 w 599625"/>
                <a:gd name="connsiteY293" fmla="*/ 275407 h 506566"/>
                <a:gd name="connsiteX294" fmla="*/ 329340 w 599625"/>
                <a:gd name="connsiteY294" fmla="*/ 273563 h 506566"/>
                <a:gd name="connsiteX295" fmla="*/ 331185 w 599625"/>
                <a:gd name="connsiteY295" fmla="*/ 269876 h 506566"/>
                <a:gd name="connsiteX296" fmla="*/ 327494 w 599625"/>
                <a:gd name="connsiteY296" fmla="*/ 263423 h 506566"/>
                <a:gd name="connsiteX297" fmla="*/ 327494 w 599625"/>
                <a:gd name="connsiteY297" fmla="*/ 257892 h 506566"/>
                <a:gd name="connsiteX298" fmla="*/ 323804 w 599625"/>
                <a:gd name="connsiteY298" fmla="*/ 257892 h 506566"/>
                <a:gd name="connsiteX299" fmla="*/ 322881 w 599625"/>
                <a:gd name="connsiteY299" fmla="*/ 256970 h 506566"/>
                <a:gd name="connsiteX300" fmla="*/ 321036 w 599625"/>
                <a:gd name="connsiteY300" fmla="*/ 256970 h 506566"/>
                <a:gd name="connsiteX301" fmla="*/ 319190 w 599625"/>
                <a:gd name="connsiteY301" fmla="*/ 257892 h 506566"/>
                <a:gd name="connsiteX302" fmla="*/ 315500 w 599625"/>
                <a:gd name="connsiteY302" fmla="*/ 257892 h 506566"/>
                <a:gd name="connsiteX303" fmla="*/ 312731 w 599625"/>
                <a:gd name="connsiteY303" fmla="*/ 257892 h 506566"/>
                <a:gd name="connsiteX304" fmla="*/ 307195 w 599625"/>
                <a:gd name="connsiteY304" fmla="*/ 252361 h 506566"/>
                <a:gd name="connsiteX305" fmla="*/ 307195 w 599625"/>
                <a:gd name="connsiteY305" fmla="*/ 247752 h 506566"/>
                <a:gd name="connsiteX306" fmla="*/ 308118 w 599625"/>
                <a:gd name="connsiteY306" fmla="*/ 246830 h 506566"/>
                <a:gd name="connsiteX307" fmla="*/ 309041 w 599625"/>
                <a:gd name="connsiteY307" fmla="*/ 244987 h 506566"/>
                <a:gd name="connsiteX308" fmla="*/ 307195 w 599625"/>
                <a:gd name="connsiteY308" fmla="*/ 244987 h 506566"/>
                <a:gd name="connsiteX309" fmla="*/ 307195 w 599625"/>
                <a:gd name="connsiteY309" fmla="*/ 243143 h 506566"/>
                <a:gd name="connsiteX310" fmla="*/ 312731 w 599625"/>
                <a:gd name="connsiteY310" fmla="*/ 239456 h 506566"/>
                <a:gd name="connsiteX311" fmla="*/ 312731 w 599625"/>
                <a:gd name="connsiteY311" fmla="*/ 235769 h 506566"/>
                <a:gd name="connsiteX312" fmla="*/ 316422 w 599625"/>
                <a:gd name="connsiteY312" fmla="*/ 233925 h 506566"/>
                <a:gd name="connsiteX313" fmla="*/ 317345 w 599625"/>
                <a:gd name="connsiteY313" fmla="*/ 233925 h 506566"/>
                <a:gd name="connsiteX314" fmla="*/ 320113 w 599625"/>
                <a:gd name="connsiteY314" fmla="*/ 233925 h 506566"/>
                <a:gd name="connsiteX315" fmla="*/ 321958 w 599625"/>
                <a:gd name="connsiteY315" fmla="*/ 233003 h 506566"/>
                <a:gd name="connsiteX316" fmla="*/ 328417 w 599625"/>
                <a:gd name="connsiteY316" fmla="*/ 233003 h 506566"/>
                <a:gd name="connsiteX317" fmla="*/ 328417 w 599625"/>
                <a:gd name="connsiteY317" fmla="*/ 235769 h 506566"/>
                <a:gd name="connsiteX318" fmla="*/ 333031 w 599625"/>
                <a:gd name="connsiteY318" fmla="*/ 237612 h 506566"/>
                <a:gd name="connsiteX319" fmla="*/ 333953 w 599625"/>
                <a:gd name="connsiteY319" fmla="*/ 237612 h 506566"/>
                <a:gd name="connsiteX320" fmla="*/ 334876 w 599625"/>
                <a:gd name="connsiteY320" fmla="*/ 237612 h 506566"/>
                <a:gd name="connsiteX321" fmla="*/ 334876 w 599625"/>
                <a:gd name="connsiteY321" fmla="*/ 236690 h 506566"/>
                <a:gd name="connsiteX322" fmla="*/ 337644 w 599625"/>
                <a:gd name="connsiteY322" fmla="*/ 235769 h 506566"/>
                <a:gd name="connsiteX323" fmla="*/ 340412 w 599625"/>
                <a:gd name="connsiteY323" fmla="*/ 237612 h 506566"/>
                <a:gd name="connsiteX324" fmla="*/ 345026 w 599625"/>
                <a:gd name="connsiteY324" fmla="*/ 237612 h 506566"/>
                <a:gd name="connsiteX325" fmla="*/ 343180 w 599625"/>
                <a:gd name="connsiteY325" fmla="*/ 233003 h 506566"/>
                <a:gd name="connsiteX326" fmla="*/ 340412 w 599625"/>
                <a:gd name="connsiteY326" fmla="*/ 233003 h 506566"/>
                <a:gd name="connsiteX327" fmla="*/ 339489 w 599625"/>
                <a:gd name="connsiteY327" fmla="*/ 232081 h 506566"/>
                <a:gd name="connsiteX328" fmla="*/ 338567 w 599625"/>
                <a:gd name="connsiteY328" fmla="*/ 229316 h 506566"/>
                <a:gd name="connsiteX329" fmla="*/ 337644 w 599625"/>
                <a:gd name="connsiteY329" fmla="*/ 230238 h 506566"/>
                <a:gd name="connsiteX330" fmla="*/ 336721 w 599625"/>
                <a:gd name="connsiteY330" fmla="*/ 233003 h 506566"/>
                <a:gd name="connsiteX331" fmla="*/ 334876 w 599625"/>
                <a:gd name="connsiteY331" fmla="*/ 231159 h 506566"/>
                <a:gd name="connsiteX332" fmla="*/ 333953 w 599625"/>
                <a:gd name="connsiteY332" fmla="*/ 228394 h 506566"/>
                <a:gd name="connsiteX333" fmla="*/ 332108 w 599625"/>
                <a:gd name="connsiteY333" fmla="*/ 226550 h 506566"/>
                <a:gd name="connsiteX334" fmla="*/ 331185 w 599625"/>
                <a:gd name="connsiteY334" fmla="*/ 226550 h 506566"/>
                <a:gd name="connsiteX335" fmla="*/ 329340 w 599625"/>
                <a:gd name="connsiteY335" fmla="*/ 226550 h 506566"/>
                <a:gd name="connsiteX336" fmla="*/ 330263 w 599625"/>
                <a:gd name="connsiteY336" fmla="*/ 228394 h 506566"/>
                <a:gd name="connsiteX337" fmla="*/ 333031 w 599625"/>
                <a:gd name="connsiteY337" fmla="*/ 230238 h 506566"/>
                <a:gd name="connsiteX338" fmla="*/ 333031 w 599625"/>
                <a:gd name="connsiteY338" fmla="*/ 231159 h 506566"/>
                <a:gd name="connsiteX339" fmla="*/ 333031 w 599625"/>
                <a:gd name="connsiteY339" fmla="*/ 232081 h 506566"/>
                <a:gd name="connsiteX340" fmla="*/ 331185 w 599625"/>
                <a:gd name="connsiteY340" fmla="*/ 233003 h 506566"/>
                <a:gd name="connsiteX341" fmla="*/ 330263 w 599625"/>
                <a:gd name="connsiteY341" fmla="*/ 233003 h 506566"/>
                <a:gd name="connsiteX342" fmla="*/ 329340 w 599625"/>
                <a:gd name="connsiteY342" fmla="*/ 232081 h 506566"/>
                <a:gd name="connsiteX343" fmla="*/ 331185 w 599625"/>
                <a:gd name="connsiteY343" fmla="*/ 232081 h 506566"/>
                <a:gd name="connsiteX344" fmla="*/ 332108 w 599625"/>
                <a:gd name="connsiteY344" fmla="*/ 231159 h 506566"/>
                <a:gd name="connsiteX345" fmla="*/ 327494 w 599625"/>
                <a:gd name="connsiteY345" fmla="*/ 228394 h 506566"/>
                <a:gd name="connsiteX346" fmla="*/ 327494 w 599625"/>
                <a:gd name="connsiteY346" fmla="*/ 226550 h 506566"/>
                <a:gd name="connsiteX347" fmla="*/ 325649 w 599625"/>
                <a:gd name="connsiteY347" fmla="*/ 228394 h 506566"/>
                <a:gd name="connsiteX348" fmla="*/ 323804 w 599625"/>
                <a:gd name="connsiteY348" fmla="*/ 228394 h 506566"/>
                <a:gd name="connsiteX349" fmla="*/ 321036 w 599625"/>
                <a:gd name="connsiteY349" fmla="*/ 232081 h 506566"/>
                <a:gd name="connsiteX350" fmla="*/ 320113 w 599625"/>
                <a:gd name="connsiteY350" fmla="*/ 233003 h 506566"/>
                <a:gd name="connsiteX351" fmla="*/ 318268 w 599625"/>
                <a:gd name="connsiteY351" fmla="*/ 233003 h 506566"/>
                <a:gd name="connsiteX352" fmla="*/ 316422 w 599625"/>
                <a:gd name="connsiteY352" fmla="*/ 233003 h 506566"/>
                <a:gd name="connsiteX353" fmla="*/ 314577 w 599625"/>
                <a:gd name="connsiteY353" fmla="*/ 232081 h 506566"/>
                <a:gd name="connsiteX354" fmla="*/ 313654 w 599625"/>
                <a:gd name="connsiteY354" fmla="*/ 229316 h 506566"/>
                <a:gd name="connsiteX355" fmla="*/ 314577 w 599625"/>
                <a:gd name="connsiteY355" fmla="*/ 228394 h 506566"/>
                <a:gd name="connsiteX356" fmla="*/ 317345 w 599625"/>
                <a:gd name="connsiteY356" fmla="*/ 227472 h 506566"/>
                <a:gd name="connsiteX357" fmla="*/ 320113 w 599625"/>
                <a:gd name="connsiteY357" fmla="*/ 228394 h 506566"/>
                <a:gd name="connsiteX358" fmla="*/ 320113 w 599625"/>
                <a:gd name="connsiteY358" fmla="*/ 226550 h 506566"/>
                <a:gd name="connsiteX359" fmla="*/ 319190 w 599625"/>
                <a:gd name="connsiteY359" fmla="*/ 226550 h 506566"/>
                <a:gd name="connsiteX360" fmla="*/ 319190 w 599625"/>
                <a:gd name="connsiteY360" fmla="*/ 223785 h 506566"/>
                <a:gd name="connsiteX361" fmla="*/ 322881 w 599625"/>
                <a:gd name="connsiteY361" fmla="*/ 222863 h 506566"/>
                <a:gd name="connsiteX362" fmla="*/ 324726 w 599625"/>
                <a:gd name="connsiteY362" fmla="*/ 220098 h 506566"/>
                <a:gd name="connsiteX363" fmla="*/ 326572 w 599625"/>
                <a:gd name="connsiteY363" fmla="*/ 220098 h 506566"/>
                <a:gd name="connsiteX364" fmla="*/ 328417 w 599625"/>
                <a:gd name="connsiteY364" fmla="*/ 220098 h 506566"/>
                <a:gd name="connsiteX365" fmla="*/ 329340 w 599625"/>
                <a:gd name="connsiteY365" fmla="*/ 220098 h 506566"/>
                <a:gd name="connsiteX366" fmla="*/ 328417 w 599625"/>
                <a:gd name="connsiteY366" fmla="*/ 217332 h 506566"/>
                <a:gd name="connsiteX367" fmla="*/ 326572 w 599625"/>
                <a:gd name="connsiteY367" fmla="*/ 218254 h 506566"/>
                <a:gd name="connsiteX368" fmla="*/ 325649 w 599625"/>
                <a:gd name="connsiteY368" fmla="*/ 216410 h 506566"/>
                <a:gd name="connsiteX369" fmla="*/ 324726 w 599625"/>
                <a:gd name="connsiteY369" fmla="*/ 216410 h 506566"/>
                <a:gd name="connsiteX370" fmla="*/ 323804 w 599625"/>
                <a:gd name="connsiteY370" fmla="*/ 215489 h 506566"/>
                <a:gd name="connsiteX371" fmla="*/ 324726 w 599625"/>
                <a:gd name="connsiteY371" fmla="*/ 213645 h 506566"/>
                <a:gd name="connsiteX372" fmla="*/ 327494 w 599625"/>
                <a:gd name="connsiteY372" fmla="*/ 212723 h 506566"/>
                <a:gd name="connsiteX373" fmla="*/ 328417 w 599625"/>
                <a:gd name="connsiteY373" fmla="*/ 211801 h 506566"/>
                <a:gd name="connsiteX374" fmla="*/ 291510 w 599625"/>
                <a:gd name="connsiteY374" fmla="*/ 197974 h 506566"/>
                <a:gd name="connsiteX375" fmla="*/ 291510 w 599625"/>
                <a:gd name="connsiteY375" fmla="*/ 193365 h 506566"/>
                <a:gd name="connsiteX376" fmla="*/ 332108 w 599625"/>
                <a:gd name="connsiteY376" fmla="*/ 209036 h 506566"/>
                <a:gd name="connsiteX377" fmla="*/ 334876 w 599625"/>
                <a:gd name="connsiteY377" fmla="*/ 211801 h 506566"/>
                <a:gd name="connsiteX378" fmla="*/ 335799 w 599625"/>
                <a:gd name="connsiteY378" fmla="*/ 212723 h 506566"/>
                <a:gd name="connsiteX379" fmla="*/ 347794 w 599625"/>
                <a:gd name="connsiteY379" fmla="*/ 230238 h 506566"/>
                <a:gd name="connsiteX380" fmla="*/ 347794 w 599625"/>
                <a:gd name="connsiteY380" fmla="*/ 231159 h 506566"/>
                <a:gd name="connsiteX381" fmla="*/ 351484 w 599625"/>
                <a:gd name="connsiteY381" fmla="*/ 247752 h 506566"/>
                <a:gd name="connsiteX382" fmla="*/ 352407 w 599625"/>
                <a:gd name="connsiteY382" fmla="*/ 252361 h 506566"/>
                <a:gd name="connsiteX383" fmla="*/ 352407 w 599625"/>
                <a:gd name="connsiteY383" fmla="*/ 253283 h 506566"/>
                <a:gd name="connsiteX384" fmla="*/ 351484 w 599625"/>
                <a:gd name="connsiteY384" fmla="*/ 263423 h 506566"/>
                <a:gd name="connsiteX385" fmla="*/ 350562 w 599625"/>
                <a:gd name="connsiteY385" fmla="*/ 267110 h 506566"/>
                <a:gd name="connsiteX386" fmla="*/ 345948 w 599625"/>
                <a:gd name="connsiteY386" fmla="*/ 280938 h 506566"/>
                <a:gd name="connsiteX387" fmla="*/ 291510 w 599625"/>
                <a:gd name="connsiteY387" fmla="*/ 313201 h 506566"/>
                <a:gd name="connsiteX388" fmla="*/ 231535 w 599625"/>
                <a:gd name="connsiteY388" fmla="*/ 253283 h 506566"/>
                <a:gd name="connsiteX389" fmla="*/ 244453 w 599625"/>
                <a:gd name="connsiteY389" fmla="*/ 216410 h 506566"/>
                <a:gd name="connsiteX390" fmla="*/ 250911 w 599625"/>
                <a:gd name="connsiteY390" fmla="*/ 209036 h 506566"/>
                <a:gd name="connsiteX391" fmla="*/ 291510 w 599625"/>
                <a:gd name="connsiteY391" fmla="*/ 193365 h 506566"/>
                <a:gd name="connsiteX392" fmla="*/ 122692 w 599625"/>
                <a:gd name="connsiteY392" fmla="*/ 190653 h 506566"/>
                <a:gd name="connsiteX393" fmla="*/ 24908 w 599625"/>
                <a:gd name="connsiteY393" fmla="*/ 256046 h 506566"/>
                <a:gd name="connsiteX394" fmla="*/ 119002 w 599625"/>
                <a:gd name="connsiteY394" fmla="*/ 320518 h 506566"/>
                <a:gd name="connsiteX395" fmla="*/ 155902 w 599625"/>
                <a:gd name="connsiteY395" fmla="*/ 253283 h 506566"/>
                <a:gd name="connsiteX396" fmla="*/ 122692 w 599625"/>
                <a:gd name="connsiteY396" fmla="*/ 190653 h 506566"/>
                <a:gd name="connsiteX397" fmla="*/ 461250 w 599625"/>
                <a:gd name="connsiteY397" fmla="*/ 186048 h 506566"/>
                <a:gd name="connsiteX398" fmla="*/ 420660 w 599625"/>
                <a:gd name="connsiteY398" fmla="*/ 262493 h 506566"/>
                <a:gd name="connsiteX399" fmla="*/ 452948 w 599625"/>
                <a:gd name="connsiteY399" fmla="*/ 327886 h 506566"/>
                <a:gd name="connsiteX400" fmla="*/ 574718 w 599625"/>
                <a:gd name="connsiteY400" fmla="*/ 256046 h 506566"/>
                <a:gd name="connsiteX401" fmla="*/ 461250 w 599625"/>
                <a:gd name="connsiteY401" fmla="*/ 186048 h 506566"/>
                <a:gd name="connsiteX402" fmla="*/ 210330 w 599625"/>
                <a:gd name="connsiteY402" fmla="*/ 174074 h 506566"/>
                <a:gd name="connsiteX403" fmla="*/ 146678 w 599625"/>
                <a:gd name="connsiteY403" fmla="*/ 184206 h 506566"/>
                <a:gd name="connsiteX404" fmla="*/ 170662 w 599625"/>
                <a:gd name="connsiteY404" fmla="*/ 229336 h 506566"/>
                <a:gd name="connsiteX405" fmla="*/ 198338 w 599625"/>
                <a:gd name="connsiteY405" fmla="*/ 188811 h 506566"/>
                <a:gd name="connsiteX406" fmla="*/ 210330 w 599625"/>
                <a:gd name="connsiteY406" fmla="*/ 174074 h 506566"/>
                <a:gd name="connsiteX407" fmla="*/ 359775 w 599625"/>
                <a:gd name="connsiteY407" fmla="*/ 171311 h 506566"/>
                <a:gd name="connsiteX408" fmla="*/ 373612 w 599625"/>
                <a:gd name="connsiteY408" fmla="*/ 188811 h 506566"/>
                <a:gd name="connsiteX409" fmla="*/ 405900 w 599625"/>
                <a:gd name="connsiteY409" fmla="*/ 238547 h 506566"/>
                <a:gd name="connsiteX410" fmla="*/ 436342 w 599625"/>
                <a:gd name="connsiteY410" fmla="*/ 180522 h 506566"/>
                <a:gd name="connsiteX411" fmla="*/ 359775 w 599625"/>
                <a:gd name="connsiteY411" fmla="*/ 171311 h 506566"/>
                <a:gd name="connsiteX412" fmla="*/ 299812 w 599625"/>
                <a:gd name="connsiteY412" fmla="*/ 168548 h 506566"/>
                <a:gd name="connsiteX413" fmla="*/ 243540 w 599625"/>
                <a:gd name="connsiteY413" fmla="*/ 170390 h 506566"/>
                <a:gd name="connsiteX414" fmla="*/ 217710 w 599625"/>
                <a:gd name="connsiteY414" fmla="*/ 203547 h 506566"/>
                <a:gd name="connsiteX415" fmla="*/ 184500 w 599625"/>
                <a:gd name="connsiteY415" fmla="*/ 253283 h 506566"/>
                <a:gd name="connsiteX416" fmla="*/ 215865 w 599625"/>
                <a:gd name="connsiteY416" fmla="*/ 301177 h 506566"/>
                <a:gd name="connsiteX417" fmla="*/ 247230 w 599625"/>
                <a:gd name="connsiteY417" fmla="*/ 341702 h 506566"/>
                <a:gd name="connsiteX418" fmla="*/ 299812 w 599625"/>
                <a:gd name="connsiteY418" fmla="*/ 343544 h 506566"/>
                <a:gd name="connsiteX419" fmla="*/ 333022 w 599625"/>
                <a:gd name="connsiteY419" fmla="*/ 342623 h 506566"/>
                <a:gd name="connsiteX420" fmla="*/ 359775 w 599625"/>
                <a:gd name="connsiteY420" fmla="*/ 308545 h 506566"/>
                <a:gd name="connsiteX421" fmla="*/ 392062 w 599625"/>
                <a:gd name="connsiteY421" fmla="*/ 262493 h 506566"/>
                <a:gd name="connsiteX422" fmla="*/ 353318 w 599625"/>
                <a:gd name="connsiteY422" fmla="*/ 202626 h 506566"/>
                <a:gd name="connsiteX423" fmla="*/ 327488 w 599625"/>
                <a:gd name="connsiteY423" fmla="*/ 169469 h 506566"/>
                <a:gd name="connsiteX424" fmla="*/ 299812 w 599625"/>
                <a:gd name="connsiteY424" fmla="*/ 168548 h 506566"/>
                <a:gd name="connsiteX425" fmla="*/ 286898 w 599625"/>
                <a:gd name="connsiteY425" fmla="*/ 122497 h 506566"/>
                <a:gd name="connsiteX426" fmla="*/ 265680 w 599625"/>
                <a:gd name="connsiteY426" fmla="*/ 144601 h 506566"/>
                <a:gd name="connsiteX427" fmla="*/ 299812 w 599625"/>
                <a:gd name="connsiteY427" fmla="*/ 144601 h 506566"/>
                <a:gd name="connsiteX428" fmla="*/ 307192 w 599625"/>
                <a:gd name="connsiteY428" fmla="*/ 144601 h 506566"/>
                <a:gd name="connsiteX429" fmla="*/ 286898 w 599625"/>
                <a:gd name="connsiteY429" fmla="*/ 122497 h 506566"/>
                <a:gd name="connsiteX430" fmla="*/ 434498 w 599625"/>
                <a:gd name="connsiteY430" fmla="*/ 30394 h 506566"/>
                <a:gd name="connsiteX431" fmla="*/ 305348 w 599625"/>
                <a:gd name="connsiteY431" fmla="*/ 105918 h 506566"/>
                <a:gd name="connsiteX432" fmla="*/ 339480 w 599625"/>
                <a:gd name="connsiteY432" fmla="*/ 145523 h 506566"/>
                <a:gd name="connsiteX433" fmla="*/ 445568 w 599625"/>
                <a:gd name="connsiteY433" fmla="*/ 157496 h 506566"/>
                <a:gd name="connsiteX434" fmla="*/ 452948 w 599625"/>
                <a:gd name="connsiteY434" fmla="*/ 34999 h 506566"/>
                <a:gd name="connsiteX435" fmla="*/ 434498 w 599625"/>
                <a:gd name="connsiteY435" fmla="*/ 30394 h 506566"/>
                <a:gd name="connsiteX436" fmla="*/ 140220 w 599625"/>
                <a:gd name="connsiteY436" fmla="*/ 24868 h 506566"/>
                <a:gd name="connsiteX437" fmla="*/ 124538 w 599625"/>
                <a:gd name="connsiteY437" fmla="*/ 28552 h 506566"/>
                <a:gd name="connsiteX438" fmla="*/ 122692 w 599625"/>
                <a:gd name="connsiteY438" fmla="*/ 123418 h 506566"/>
                <a:gd name="connsiteX439" fmla="*/ 136530 w 599625"/>
                <a:gd name="connsiteY439" fmla="*/ 161180 h 506566"/>
                <a:gd name="connsiteX440" fmla="*/ 231548 w 599625"/>
                <a:gd name="connsiteY440" fmla="*/ 147365 h 506566"/>
                <a:gd name="connsiteX441" fmla="*/ 270292 w 599625"/>
                <a:gd name="connsiteY441" fmla="*/ 104997 h 506566"/>
                <a:gd name="connsiteX442" fmla="*/ 140220 w 599625"/>
                <a:gd name="connsiteY442" fmla="*/ 24868 h 506566"/>
                <a:gd name="connsiteX443" fmla="*/ 140220 w 599625"/>
                <a:gd name="connsiteY443" fmla="*/ 0 h 506566"/>
                <a:gd name="connsiteX444" fmla="*/ 287820 w 599625"/>
                <a:gd name="connsiteY444" fmla="*/ 87498 h 506566"/>
                <a:gd name="connsiteX445" fmla="*/ 434498 w 599625"/>
                <a:gd name="connsiteY445" fmla="*/ 5526 h 506566"/>
                <a:gd name="connsiteX446" fmla="*/ 467708 w 599625"/>
                <a:gd name="connsiteY446" fmla="*/ 15657 h 506566"/>
                <a:gd name="connsiteX447" fmla="*/ 470475 w 599625"/>
                <a:gd name="connsiteY447" fmla="*/ 163022 h 506566"/>
                <a:gd name="connsiteX448" fmla="*/ 599625 w 599625"/>
                <a:gd name="connsiteY448" fmla="*/ 256046 h 506566"/>
                <a:gd name="connsiteX449" fmla="*/ 462172 w 599625"/>
                <a:gd name="connsiteY449" fmla="*/ 350912 h 506566"/>
                <a:gd name="connsiteX450" fmla="*/ 459405 w 599625"/>
                <a:gd name="connsiteY450" fmla="*/ 495514 h 506566"/>
                <a:gd name="connsiteX451" fmla="*/ 428962 w 599625"/>
                <a:gd name="connsiteY451" fmla="*/ 504724 h 506566"/>
                <a:gd name="connsiteX452" fmla="*/ 289665 w 599625"/>
                <a:gd name="connsiteY452" fmla="*/ 424594 h 506566"/>
                <a:gd name="connsiteX453" fmla="*/ 143910 w 599625"/>
                <a:gd name="connsiteY453" fmla="*/ 506566 h 506566"/>
                <a:gd name="connsiteX454" fmla="*/ 110700 w 599625"/>
                <a:gd name="connsiteY454" fmla="*/ 496435 h 506566"/>
                <a:gd name="connsiteX455" fmla="*/ 109778 w 599625"/>
                <a:gd name="connsiteY455" fmla="*/ 343544 h 506566"/>
                <a:gd name="connsiteX456" fmla="*/ 0 w 599625"/>
                <a:gd name="connsiteY456" fmla="*/ 256046 h 506566"/>
                <a:gd name="connsiteX457" fmla="*/ 112545 w 599625"/>
                <a:gd name="connsiteY457" fmla="*/ 167627 h 506566"/>
                <a:gd name="connsiteX458" fmla="*/ 98708 w 599625"/>
                <a:gd name="connsiteY458" fmla="*/ 130786 h 506566"/>
                <a:gd name="connsiteX459" fmla="*/ 109778 w 599625"/>
                <a:gd name="connsiteY459" fmla="*/ 9210 h 506566"/>
                <a:gd name="connsiteX460" fmla="*/ 140220 w 599625"/>
                <a:gd name="connsiteY460" fmla="*/ 0 h 50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Lst>
              <a:rect l="l" t="t" r="r" b="b"/>
              <a:pathLst>
                <a:path w="599625" h="506566">
                  <a:moveTo>
                    <a:pt x="269370" y="367491"/>
                  </a:moveTo>
                  <a:cubicBezTo>
                    <a:pt x="275828" y="375780"/>
                    <a:pt x="283208" y="383148"/>
                    <a:pt x="290588" y="389595"/>
                  </a:cubicBezTo>
                  <a:cubicBezTo>
                    <a:pt x="297045" y="383148"/>
                    <a:pt x="304425" y="375780"/>
                    <a:pt x="310882" y="367491"/>
                  </a:cubicBezTo>
                  <a:cubicBezTo>
                    <a:pt x="307192" y="368412"/>
                    <a:pt x="303502" y="368412"/>
                    <a:pt x="299812" y="368412"/>
                  </a:cubicBezTo>
                  <a:cubicBezTo>
                    <a:pt x="289665" y="368412"/>
                    <a:pt x="279518" y="367491"/>
                    <a:pt x="269370" y="367491"/>
                  </a:cubicBezTo>
                  <a:close/>
                  <a:moveTo>
                    <a:pt x="438188" y="355517"/>
                  </a:moveTo>
                  <a:cubicBezTo>
                    <a:pt x="408668" y="361043"/>
                    <a:pt x="377302" y="364728"/>
                    <a:pt x="345015" y="366570"/>
                  </a:cubicBezTo>
                  <a:cubicBezTo>
                    <a:pt x="333022" y="381306"/>
                    <a:pt x="320108" y="395122"/>
                    <a:pt x="308115" y="407095"/>
                  </a:cubicBezTo>
                  <a:cubicBezTo>
                    <a:pt x="370845" y="466962"/>
                    <a:pt x="424350" y="489988"/>
                    <a:pt x="445568" y="475251"/>
                  </a:cubicBezTo>
                  <a:cubicBezTo>
                    <a:pt x="464018" y="462357"/>
                    <a:pt x="461250" y="417226"/>
                    <a:pt x="438188" y="355517"/>
                  </a:cubicBezTo>
                  <a:close/>
                  <a:moveTo>
                    <a:pt x="133762" y="349991"/>
                  </a:moveTo>
                  <a:cubicBezTo>
                    <a:pt x="107932" y="413542"/>
                    <a:pt x="105165" y="462357"/>
                    <a:pt x="125460" y="477093"/>
                  </a:cubicBezTo>
                  <a:cubicBezTo>
                    <a:pt x="130072" y="480777"/>
                    <a:pt x="135608" y="481698"/>
                    <a:pt x="143910" y="481698"/>
                  </a:cubicBezTo>
                  <a:cubicBezTo>
                    <a:pt x="171585" y="481698"/>
                    <a:pt x="219555" y="456831"/>
                    <a:pt x="272138" y="407095"/>
                  </a:cubicBezTo>
                  <a:cubicBezTo>
                    <a:pt x="260145" y="394201"/>
                    <a:pt x="247230" y="380385"/>
                    <a:pt x="235238" y="365649"/>
                  </a:cubicBezTo>
                  <a:cubicBezTo>
                    <a:pt x="199260" y="362886"/>
                    <a:pt x="165128" y="357359"/>
                    <a:pt x="133762" y="349991"/>
                  </a:cubicBezTo>
                  <a:close/>
                  <a:moveTo>
                    <a:pt x="405900" y="286440"/>
                  </a:moveTo>
                  <a:cubicBezTo>
                    <a:pt x="397598" y="298414"/>
                    <a:pt x="388372" y="311308"/>
                    <a:pt x="380070" y="323281"/>
                  </a:cubicBezTo>
                  <a:cubicBezTo>
                    <a:pt x="375458" y="328807"/>
                    <a:pt x="370845" y="335255"/>
                    <a:pt x="366232" y="340781"/>
                  </a:cubicBezTo>
                  <a:cubicBezTo>
                    <a:pt x="388372" y="338939"/>
                    <a:pt x="409590" y="336176"/>
                    <a:pt x="428962" y="332492"/>
                  </a:cubicBezTo>
                  <a:cubicBezTo>
                    <a:pt x="422505" y="317755"/>
                    <a:pt x="414202" y="302098"/>
                    <a:pt x="405900" y="286440"/>
                  </a:cubicBezTo>
                  <a:close/>
                  <a:moveTo>
                    <a:pt x="169740" y="276309"/>
                  </a:moveTo>
                  <a:cubicBezTo>
                    <a:pt x="159592" y="293808"/>
                    <a:pt x="151290" y="311308"/>
                    <a:pt x="143910" y="326965"/>
                  </a:cubicBezTo>
                  <a:cubicBezTo>
                    <a:pt x="165128" y="331571"/>
                    <a:pt x="188190" y="336176"/>
                    <a:pt x="214020" y="338939"/>
                  </a:cubicBezTo>
                  <a:cubicBezTo>
                    <a:pt x="207562" y="331571"/>
                    <a:pt x="202028" y="323281"/>
                    <a:pt x="196492" y="314992"/>
                  </a:cubicBezTo>
                  <a:cubicBezTo>
                    <a:pt x="187268" y="302098"/>
                    <a:pt x="178042" y="289203"/>
                    <a:pt x="169740" y="276309"/>
                  </a:cubicBezTo>
                  <a:close/>
                  <a:moveTo>
                    <a:pt x="272133" y="226550"/>
                  </a:moveTo>
                  <a:lnTo>
                    <a:pt x="272133" y="228394"/>
                  </a:lnTo>
                  <a:lnTo>
                    <a:pt x="272133" y="229316"/>
                  </a:lnTo>
                  <a:lnTo>
                    <a:pt x="271211" y="229316"/>
                  </a:lnTo>
                  <a:lnTo>
                    <a:pt x="270288" y="230238"/>
                  </a:lnTo>
                  <a:lnTo>
                    <a:pt x="272133" y="230238"/>
                  </a:lnTo>
                  <a:lnTo>
                    <a:pt x="273056" y="229316"/>
                  </a:lnTo>
                  <a:lnTo>
                    <a:pt x="273056" y="228394"/>
                  </a:lnTo>
                  <a:lnTo>
                    <a:pt x="272133" y="228394"/>
                  </a:lnTo>
                  <a:lnTo>
                    <a:pt x="273056" y="227472"/>
                  </a:lnTo>
                  <a:lnTo>
                    <a:pt x="273979" y="227472"/>
                  </a:lnTo>
                  <a:lnTo>
                    <a:pt x="273979" y="228394"/>
                  </a:lnTo>
                  <a:lnTo>
                    <a:pt x="274901" y="229316"/>
                  </a:lnTo>
                  <a:lnTo>
                    <a:pt x="276747" y="229316"/>
                  </a:lnTo>
                  <a:lnTo>
                    <a:pt x="276747" y="227472"/>
                  </a:lnTo>
                  <a:lnTo>
                    <a:pt x="273979" y="227472"/>
                  </a:lnTo>
                  <a:lnTo>
                    <a:pt x="273979" y="226550"/>
                  </a:lnTo>
                  <a:close/>
                  <a:moveTo>
                    <a:pt x="268442" y="226550"/>
                  </a:moveTo>
                  <a:lnTo>
                    <a:pt x="267520" y="227472"/>
                  </a:lnTo>
                  <a:lnTo>
                    <a:pt x="267520" y="229316"/>
                  </a:lnTo>
                  <a:lnTo>
                    <a:pt x="268442" y="229316"/>
                  </a:lnTo>
                  <a:lnTo>
                    <a:pt x="270288" y="226550"/>
                  </a:lnTo>
                  <a:close/>
                  <a:moveTo>
                    <a:pt x="274901" y="225629"/>
                  </a:moveTo>
                  <a:lnTo>
                    <a:pt x="274901" y="226550"/>
                  </a:lnTo>
                  <a:lnTo>
                    <a:pt x="275824" y="226550"/>
                  </a:lnTo>
                  <a:close/>
                  <a:moveTo>
                    <a:pt x="273056" y="224707"/>
                  </a:moveTo>
                  <a:lnTo>
                    <a:pt x="273056" y="225629"/>
                  </a:lnTo>
                  <a:lnTo>
                    <a:pt x="273979" y="225629"/>
                  </a:lnTo>
                  <a:close/>
                  <a:moveTo>
                    <a:pt x="269365" y="223785"/>
                  </a:moveTo>
                  <a:lnTo>
                    <a:pt x="267520" y="224707"/>
                  </a:lnTo>
                  <a:lnTo>
                    <a:pt x="267520" y="225629"/>
                  </a:lnTo>
                  <a:lnTo>
                    <a:pt x="268442" y="225629"/>
                  </a:lnTo>
                  <a:lnTo>
                    <a:pt x="272133" y="225629"/>
                  </a:lnTo>
                  <a:lnTo>
                    <a:pt x="272133" y="224707"/>
                  </a:lnTo>
                  <a:lnTo>
                    <a:pt x="271211" y="224707"/>
                  </a:lnTo>
                  <a:lnTo>
                    <a:pt x="271211" y="223785"/>
                  </a:lnTo>
                  <a:close/>
                  <a:moveTo>
                    <a:pt x="290587" y="222863"/>
                  </a:moveTo>
                  <a:lnTo>
                    <a:pt x="291510" y="223785"/>
                  </a:lnTo>
                  <a:lnTo>
                    <a:pt x="293355" y="224707"/>
                  </a:lnTo>
                  <a:lnTo>
                    <a:pt x="293355" y="225629"/>
                  </a:lnTo>
                  <a:lnTo>
                    <a:pt x="292432" y="225629"/>
                  </a:lnTo>
                  <a:lnTo>
                    <a:pt x="289664" y="224707"/>
                  </a:lnTo>
                  <a:lnTo>
                    <a:pt x="289664" y="223785"/>
                  </a:lnTo>
                  <a:lnTo>
                    <a:pt x="290587" y="223785"/>
                  </a:lnTo>
                  <a:close/>
                  <a:moveTo>
                    <a:pt x="264752" y="220098"/>
                  </a:moveTo>
                  <a:lnTo>
                    <a:pt x="265674" y="221941"/>
                  </a:lnTo>
                  <a:lnTo>
                    <a:pt x="266597" y="221941"/>
                  </a:lnTo>
                  <a:lnTo>
                    <a:pt x="267520" y="220098"/>
                  </a:lnTo>
                  <a:lnTo>
                    <a:pt x="265674" y="220098"/>
                  </a:lnTo>
                  <a:close/>
                  <a:moveTo>
                    <a:pt x="332108" y="215489"/>
                  </a:moveTo>
                  <a:lnTo>
                    <a:pt x="332108" y="218254"/>
                  </a:lnTo>
                  <a:lnTo>
                    <a:pt x="329340" y="219176"/>
                  </a:lnTo>
                  <a:lnTo>
                    <a:pt x="330263" y="220098"/>
                  </a:lnTo>
                  <a:lnTo>
                    <a:pt x="333953" y="220098"/>
                  </a:lnTo>
                  <a:lnTo>
                    <a:pt x="334876" y="218254"/>
                  </a:lnTo>
                  <a:cubicBezTo>
                    <a:pt x="333953" y="217332"/>
                    <a:pt x="333031" y="216410"/>
                    <a:pt x="332108" y="215489"/>
                  </a:cubicBezTo>
                  <a:close/>
                  <a:moveTo>
                    <a:pt x="261061" y="213645"/>
                  </a:moveTo>
                  <a:lnTo>
                    <a:pt x="259216" y="214567"/>
                  </a:lnTo>
                  <a:lnTo>
                    <a:pt x="260138" y="215489"/>
                  </a:lnTo>
                  <a:lnTo>
                    <a:pt x="262906" y="215489"/>
                  </a:lnTo>
                  <a:cubicBezTo>
                    <a:pt x="262906" y="215489"/>
                    <a:pt x="262906" y="213645"/>
                    <a:pt x="262906" y="213645"/>
                  </a:cubicBezTo>
                  <a:cubicBezTo>
                    <a:pt x="261984" y="213645"/>
                    <a:pt x="261061" y="213645"/>
                    <a:pt x="261061" y="213645"/>
                  </a:cubicBezTo>
                  <a:close/>
                  <a:moveTo>
                    <a:pt x="259216" y="210880"/>
                  </a:moveTo>
                  <a:lnTo>
                    <a:pt x="259216" y="212723"/>
                  </a:lnTo>
                  <a:lnTo>
                    <a:pt x="261984" y="212723"/>
                  </a:lnTo>
                  <a:lnTo>
                    <a:pt x="262906" y="211801"/>
                  </a:lnTo>
                  <a:lnTo>
                    <a:pt x="262906" y="210880"/>
                  </a:lnTo>
                  <a:lnTo>
                    <a:pt x="261061" y="210880"/>
                  </a:lnTo>
                  <a:lnTo>
                    <a:pt x="260138" y="210880"/>
                  </a:lnTo>
                  <a:close/>
                  <a:moveTo>
                    <a:pt x="291510" y="197974"/>
                  </a:moveTo>
                  <a:lnTo>
                    <a:pt x="268023" y="205349"/>
                  </a:lnTo>
                  <a:lnTo>
                    <a:pt x="266597" y="205349"/>
                  </a:lnTo>
                  <a:lnTo>
                    <a:pt x="265568" y="206120"/>
                  </a:lnTo>
                  <a:lnTo>
                    <a:pt x="259216" y="208114"/>
                  </a:lnTo>
                  <a:lnTo>
                    <a:pt x="261984" y="208114"/>
                  </a:lnTo>
                  <a:lnTo>
                    <a:pt x="262906" y="209036"/>
                  </a:lnTo>
                  <a:lnTo>
                    <a:pt x="265674" y="209958"/>
                  </a:lnTo>
                  <a:lnTo>
                    <a:pt x="265674" y="210880"/>
                  </a:lnTo>
                  <a:lnTo>
                    <a:pt x="269365" y="210880"/>
                  </a:lnTo>
                  <a:lnTo>
                    <a:pt x="269365" y="209958"/>
                  </a:lnTo>
                  <a:lnTo>
                    <a:pt x="265674" y="209036"/>
                  </a:lnTo>
                  <a:lnTo>
                    <a:pt x="266597" y="209036"/>
                  </a:lnTo>
                  <a:lnTo>
                    <a:pt x="266597" y="208114"/>
                  </a:lnTo>
                  <a:lnTo>
                    <a:pt x="262906" y="208114"/>
                  </a:lnTo>
                  <a:lnTo>
                    <a:pt x="265568" y="206120"/>
                  </a:lnTo>
                  <a:lnTo>
                    <a:pt x="268023" y="205349"/>
                  </a:lnTo>
                  <a:lnTo>
                    <a:pt x="269365" y="205349"/>
                  </a:lnTo>
                  <a:lnTo>
                    <a:pt x="271211" y="207192"/>
                  </a:lnTo>
                  <a:lnTo>
                    <a:pt x="273979" y="207192"/>
                  </a:lnTo>
                  <a:lnTo>
                    <a:pt x="274901" y="206270"/>
                  </a:lnTo>
                  <a:lnTo>
                    <a:pt x="275824" y="207192"/>
                  </a:lnTo>
                  <a:lnTo>
                    <a:pt x="273979" y="209036"/>
                  </a:lnTo>
                  <a:cubicBezTo>
                    <a:pt x="273979" y="209036"/>
                    <a:pt x="271211" y="209036"/>
                    <a:pt x="271211" y="209036"/>
                  </a:cubicBezTo>
                  <a:cubicBezTo>
                    <a:pt x="271211" y="209036"/>
                    <a:pt x="272133" y="210880"/>
                    <a:pt x="272133" y="210880"/>
                  </a:cubicBezTo>
                  <a:lnTo>
                    <a:pt x="274901" y="210880"/>
                  </a:lnTo>
                  <a:lnTo>
                    <a:pt x="275824" y="209958"/>
                  </a:lnTo>
                  <a:lnTo>
                    <a:pt x="277669" y="209958"/>
                  </a:lnTo>
                  <a:lnTo>
                    <a:pt x="277669" y="208114"/>
                  </a:lnTo>
                  <a:lnTo>
                    <a:pt x="276747" y="208114"/>
                  </a:lnTo>
                  <a:lnTo>
                    <a:pt x="276747" y="206270"/>
                  </a:lnTo>
                  <a:lnTo>
                    <a:pt x="278592" y="206270"/>
                  </a:lnTo>
                  <a:lnTo>
                    <a:pt x="282283" y="206270"/>
                  </a:lnTo>
                  <a:lnTo>
                    <a:pt x="279515" y="208114"/>
                  </a:lnTo>
                  <a:lnTo>
                    <a:pt x="280437" y="209958"/>
                  </a:lnTo>
                  <a:lnTo>
                    <a:pt x="282283" y="209958"/>
                  </a:lnTo>
                  <a:lnTo>
                    <a:pt x="282283" y="207192"/>
                  </a:lnTo>
                  <a:lnTo>
                    <a:pt x="284128" y="206270"/>
                  </a:lnTo>
                  <a:lnTo>
                    <a:pt x="287819" y="206270"/>
                  </a:lnTo>
                  <a:lnTo>
                    <a:pt x="293355" y="208114"/>
                  </a:lnTo>
                  <a:lnTo>
                    <a:pt x="293355" y="209958"/>
                  </a:lnTo>
                  <a:lnTo>
                    <a:pt x="294278" y="210880"/>
                  </a:lnTo>
                  <a:lnTo>
                    <a:pt x="294278" y="212723"/>
                  </a:lnTo>
                  <a:lnTo>
                    <a:pt x="291510" y="212723"/>
                  </a:lnTo>
                  <a:lnTo>
                    <a:pt x="290587" y="214567"/>
                  </a:lnTo>
                  <a:lnTo>
                    <a:pt x="285051" y="212723"/>
                  </a:lnTo>
                  <a:lnTo>
                    <a:pt x="289664" y="210880"/>
                  </a:lnTo>
                  <a:lnTo>
                    <a:pt x="287819" y="209036"/>
                  </a:lnTo>
                  <a:lnTo>
                    <a:pt x="284128" y="209958"/>
                  </a:lnTo>
                  <a:lnTo>
                    <a:pt x="283205" y="210880"/>
                  </a:lnTo>
                  <a:lnTo>
                    <a:pt x="281360" y="211801"/>
                  </a:lnTo>
                  <a:lnTo>
                    <a:pt x="282283" y="212723"/>
                  </a:lnTo>
                  <a:lnTo>
                    <a:pt x="280437" y="212723"/>
                  </a:lnTo>
                  <a:lnTo>
                    <a:pt x="280437" y="213645"/>
                  </a:lnTo>
                  <a:lnTo>
                    <a:pt x="279515" y="213645"/>
                  </a:lnTo>
                  <a:lnTo>
                    <a:pt x="278592" y="211801"/>
                  </a:lnTo>
                  <a:lnTo>
                    <a:pt x="276747" y="212723"/>
                  </a:lnTo>
                  <a:lnTo>
                    <a:pt x="271211" y="215489"/>
                  </a:lnTo>
                  <a:lnTo>
                    <a:pt x="272133" y="218254"/>
                  </a:lnTo>
                  <a:lnTo>
                    <a:pt x="273056" y="219176"/>
                  </a:lnTo>
                  <a:lnTo>
                    <a:pt x="275824" y="219176"/>
                  </a:lnTo>
                  <a:lnTo>
                    <a:pt x="275824" y="221941"/>
                  </a:lnTo>
                  <a:lnTo>
                    <a:pt x="277669" y="221941"/>
                  </a:lnTo>
                  <a:lnTo>
                    <a:pt x="278592" y="219176"/>
                  </a:lnTo>
                  <a:lnTo>
                    <a:pt x="281360" y="218254"/>
                  </a:lnTo>
                  <a:lnTo>
                    <a:pt x="281360" y="214567"/>
                  </a:lnTo>
                  <a:lnTo>
                    <a:pt x="283205" y="213645"/>
                  </a:lnTo>
                  <a:lnTo>
                    <a:pt x="286896" y="214567"/>
                  </a:lnTo>
                  <a:lnTo>
                    <a:pt x="286896" y="217332"/>
                  </a:lnTo>
                  <a:lnTo>
                    <a:pt x="287819" y="217332"/>
                  </a:lnTo>
                  <a:lnTo>
                    <a:pt x="290587" y="215489"/>
                  </a:lnTo>
                  <a:lnTo>
                    <a:pt x="290587" y="219176"/>
                  </a:lnTo>
                  <a:lnTo>
                    <a:pt x="293355" y="220098"/>
                  </a:lnTo>
                  <a:lnTo>
                    <a:pt x="293355" y="221941"/>
                  </a:lnTo>
                  <a:lnTo>
                    <a:pt x="290587" y="222863"/>
                  </a:lnTo>
                  <a:lnTo>
                    <a:pt x="289664" y="221941"/>
                  </a:lnTo>
                  <a:lnTo>
                    <a:pt x="289664" y="222863"/>
                  </a:lnTo>
                  <a:lnTo>
                    <a:pt x="287819" y="223785"/>
                  </a:lnTo>
                  <a:lnTo>
                    <a:pt x="286896" y="223785"/>
                  </a:lnTo>
                  <a:lnTo>
                    <a:pt x="285974" y="222863"/>
                  </a:lnTo>
                  <a:lnTo>
                    <a:pt x="285974" y="221941"/>
                  </a:lnTo>
                  <a:lnTo>
                    <a:pt x="284128" y="221941"/>
                  </a:lnTo>
                  <a:lnTo>
                    <a:pt x="284128" y="222863"/>
                  </a:lnTo>
                  <a:lnTo>
                    <a:pt x="284128" y="223785"/>
                  </a:lnTo>
                  <a:lnTo>
                    <a:pt x="285051" y="223785"/>
                  </a:lnTo>
                  <a:lnTo>
                    <a:pt x="285974" y="223785"/>
                  </a:lnTo>
                  <a:lnTo>
                    <a:pt x="285974" y="224707"/>
                  </a:lnTo>
                  <a:lnTo>
                    <a:pt x="285051" y="225629"/>
                  </a:lnTo>
                  <a:lnTo>
                    <a:pt x="284128" y="224707"/>
                  </a:lnTo>
                  <a:lnTo>
                    <a:pt x="283205" y="224707"/>
                  </a:lnTo>
                  <a:lnTo>
                    <a:pt x="281360" y="226550"/>
                  </a:lnTo>
                  <a:lnTo>
                    <a:pt x="281360" y="227472"/>
                  </a:lnTo>
                  <a:lnTo>
                    <a:pt x="277669" y="229316"/>
                  </a:lnTo>
                  <a:lnTo>
                    <a:pt x="274901" y="233003"/>
                  </a:lnTo>
                  <a:lnTo>
                    <a:pt x="273979" y="233925"/>
                  </a:lnTo>
                  <a:lnTo>
                    <a:pt x="271211" y="236690"/>
                  </a:lnTo>
                  <a:lnTo>
                    <a:pt x="269365" y="238534"/>
                  </a:lnTo>
                  <a:lnTo>
                    <a:pt x="269365" y="241299"/>
                  </a:lnTo>
                  <a:lnTo>
                    <a:pt x="266597" y="240378"/>
                  </a:lnTo>
                  <a:lnTo>
                    <a:pt x="266597" y="238534"/>
                  </a:lnTo>
                  <a:lnTo>
                    <a:pt x="260138" y="238534"/>
                  </a:lnTo>
                  <a:lnTo>
                    <a:pt x="257370" y="240378"/>
                  </a:lnTo>
                  <a:lnTo>
                    <a:pt x="255525" y="243143"/>
                  </a:lnTo>
                  <a:lnTo>
                    <a:pt x="254602" y="244987"/>
                  </a:lnTo>
                  <a:lnTo>
                    <a:pt x="255525" y="246830"/>
                  </a:lnTo>
                  <a:lnTo>
                    <a:pt x="258293" y="247752"/>
                  </a:lnTo>
                  <a:lnTo>
                    <a:pt x="262906" y="244987"/>
                  </a:lnTo>
                  <a:lnTo>
                    <a:pt x="262906" y="245909"/>
                  </a:lnTo>
                  <a:lnTo>
                    <a:pt x="261984" y="248674"/>
                  </a:lnTo>
                  <a:lnTo>
                    <a:pt x="264752" y="248674"/>
                  </a:lnTo>
                  <a:lnTo>
                    <a:pt x="265674" y="254205"/>
                  </a:lnTo>
                  <a:lnTo>
                    <a:pt x="270288" y="255127"/>
                  </a:lnTo>
                  <a:lnTo>
                    <a:pt x="273056" y="251439"/>
                  </a:lnTo>
                  <a:lnTo>
                    <a:pt x="275824" y="252361"/>
                  </a:lnTo>
                  <a:lnTo>
                    <a:pt x="277669" y="254205"/>
                  </a:lnTo>
                  <a:lnTo>
                    <a:pt x="280437" y="253283"/>
                  </a:lnTo>
                  <a:lnTo>
                    <a:pt x="280437" y="252361"/>
                  </a:lnTo>
                  <a:lnTo>
                    <a:pt x="282283" y="253283"/>
                  </a:lnTo>
                  <a:lnTo>
                    <a:pt x="284128" y="256970"/>
                  </a:lnTo>
                  <a:lnTo>
                    <a:pt x="287819" y="256970"/>
                  </a:lnTo>
                  <a:lnTo>
                    <a:pt x="289664" y="258814"/>
                  </a:lnTo>
                  <a:lnTo>
                    <a:pt x="289664" y="261579"/>
                  </a:lnTo>
                  <a:lnTo>
                    <a:pt x="293355" y="263423"/>
                  </a:lnTo>
                  <a:lnTo>
                    <a:pt x="297968" y="263423"/>
                  </a:lnTo>
                  <a:lnTo>
                    <a:pt x="299814" y="266188"/>
                  </a:lnTo>
                  <a:lnTo>
                    <a:pt x="301659" y="266188"/>
                  </a:lnTo>
                  <a:lnTo>
                    <a:pt x="301659" y="268032"/>
                  </a:lnTo>
                  <a:lnTo>
                    <a:pt x="298891" y="271719"/>
                  </a:lnTo>
                  <a:lnTo>
                    <a:pt x="297968" y="278172"/>
                  </a:lnTo>
                  <a:lnTo>
                    <a:pt x="296123" y="280016"/>
                  </a:lnTo>
                  <a:lnTo>
                    <a:pt x="293355" y="280016"/>
                  </a:lnTo>
                  <a:lnTo>
                    <a:pt x="292432" y="281859"/>
                  </a:lnTo>
                  <a:lnTo>
                    <a:pt x="292432" y="284625"/>
                  </a:lnTo>
                  <a:lnTo>
                    <a:pt x="289664" y="289234"/>
                  </a:lnTo>
                  <a:lnTo>
                    <a:pt x="287819" y="291077"/>
                  </a:lnTo>
                  <a:lnTo>
                    <a:pt x="285051" y="292921"/>
                  </a:lnTo>
                  <a:lnTo>
                    <a:pt x="282283" y="292921"/>
                  </a:lnTo>
                  <a:lnTo>
                    <a:pt x="282283" y="293843"/>
                  </a:lnTo>
                  <a:lnTo>
                    <a:pt x="284128" y="294765"/>
                  </a:lnTo>
                  <a:lnTo>
                    <a:pt x="284128" y="295687"/>
                  </a:lnTo>
                  <a:lnTo>
                    <a:pt x="282283" y="296608"/>
                  </a:lnTo>
                  <a:lnTo>
                    <a:pt x="283205" y="297530"/>
                  </a:lnTo>
                  <a:lnTo>
                    <a:pt x="285051" y="297530"/>
                  </a:lnTo>
                  <a:lnTo>
                    <a:pt x="285051" y="299374"/>
                  </a:lnTo>
                  <a:lnTo>
                    <a:pt x="284128" y="300296"/>
                  </a:lnTo>
                  <a:lnTo>
                    <a:pt x="284128" y="301217"/>
                  </a:lnTo>
                  <a:lnTo>
                    <a:pt x="286896" y="303061"/>
                  </a:lnTo>
                  <a:lnTo>
                    <a:pt x="286896" y="304905"/>
                  </a:lnTo>
                  <a:lnTo>
                    <a:pt x="283205" y="304905"/>
                  </a:lnTo>
                  <a:lnTo>
                    <a:pt x="279515" y="301217"/>
                  </a:lnTo>
                  <a:lnTo>
                    <a:pt x="277669" y="297530"/>
                  </a:lnTo>
                  <a:lnTo>
                    <a:pt x="277669" y="292921"/>
                  </a:lnTo>
                  <a:lnTo>
                    <a:pt x="275824" y="290156"/>
                  </a:lnTo>
                  <a:lnTo>
                    <a:pt x="276747" y="285547"/>
                  </a:lnTo>
                  <a:lnTo>
                    <a:pt x="275824" y="285547"/>
                  </a:lnTo>
                  <a:lnTo>
                    <a:pt x="275824" y="276328"/>
                  </a:lnTo>
                  <a:cubicBezTo>
                    <a:pt x="275824" y="276328"/>
                    <a:pt x="272133" y="273563"/>
                    <a:pt x="272133" y="273563"/>
                  </a:cubicBezTo>
                  <a:cubicBezTo>
                    <a:pt x="272133" y="273563"/>
                    <a:pt x="270288" y="273563"/>
                    <a:pt x="270288" y="273563"/>
                  </a:cubicBezTo>
                  <a:lnTo>
                    <a:pt x="270288" y="271719"/>
                  </a:lnTo>
                  <a:lnTo>
                    <a:pt x="265674" y="266188"/>
                  </a:lnTo>
                  <a:lnTo>
                    <a:pt x="266597" y="264345"/>
                  </a:lnTo>
                  <a:lnTo>
                    <a:pt x="266597" y="261579"/>
                  </a:lnTo>
                  <a:lnTo>
                    <a:pt x="269365" y="258814"/>
                  </a:lnTo>
                  <a:lnTo>
                    <a:pt x="268442" y="256049"/>
                  </a:lnTo>
                  <a:lnTo>
                    <a:pt x="264752" y="255127"/>
                  </a:lnTo>
                  <a:lnTo>
                    <a:pt x="261061" y="251439"/>
                  </a:lnTo>
                  <a:lnTo>
                    <a:pt x="259216" y="251439"/>
                  </a:lnTo>
                  <a:lnTo>
                    <a:pt x="257370" y="250518"/>
                  </a:lnTo>
                  <a:lnTo>
                    <a:pt x="257370" y="249596"/>
                  </a:lnTo>
                  <a:lnTo>
                    <a:pt x="255525" y="248674"/>
                  </a:lnTo>
                  <a:lnTo>
                    <a:pt x="255525" y="249596"/>
                  </a:lnTo>
                  <a:lnTo>
                    <a:pt x="250911" y="248674"/>
                  </a:lnTo>
                  <a:lnTo>
                    <a:pt x="249066" y="245909"/>
                  </a:lnTo>
                  <a:lnTo>
                    <a:pt x="249989" y="244065"/>
                  </a:lnTo>
                  <a:lnTo>
                    <a:pt x="246298" y="239456"/>
                  </a:lnTo>
                  <a:lnTo>
                    <a:pt x="246298" y="236690"/>
                  </a:lnTo>
                  <a:lnTo>
                    <a:pt x="244453" y="236690"/>
                  </a:lnTo>
                  <a:lnTo>
                    <a:pt x="245375" y="239456"/>
                  </a:lnTo>
                  <a:lnTo>
                    <a:pt x="247221" y="243143"/>
                  </a:lnTo>
                  <a:lnTo>
                    <a:pt x="247221" y="244065"/>
                  </a:lnTo>
                  <a:lnTo>
                    <a:pt x="245375" y="244065"/>
                  </a:lnTo>
                  <a:lnTo>
                    <a:pt x="243530" y="240378"/>
                  </a:lnTo>
                  <a:lnTo>
                    <a:pt x="243530" y="235769"/>
                  </a:lnTo>
                  <a:lnTo>
                    <a:pt x="240762" y="234847"/>
                  </a:lnTo>
                  <a:lnTo>
                    <a:pt x="240762" y="231159"/>
                  </a:lnTo>
                  <a:cubicBezTo>
                    <a:pt x="241685" y="230238"/>
                    <a:pt x="241685" y="228394"/>
                    <a:pt x="242607" y="227472"/>
                  </a:cubicBezTo>
                  <a:lnTo>
                    <a:pt x="245375" y="224707"/>
                  </a:lnTo>
                  <a:lnTo>
                    <a:pt x="245375" y="223785"/>
                  </a:lnTo>
                  <a:cubicBezTo>
                    <a:pt x="244453" y="224707"/>
                    <a:pt x="243530" y="226550"/>
                    <a:pt x="242607" y="227472"/>
                  </a:cubicBezTo>
                  <a:lnTo>
                    <a:pt x="240762" y="230238"/>
                  </a:lnTo>
                  <a:lnTo>
                    <a:pt x="240762" y="231159"/>
                  </a:lnTo>
                  <a:cubicBezTo>
                    <a:pt x="237994" y="238534"/>
                    <a:pt x="236148" y="245909"/>
                    <a:pt x="236148" y="253283"/>
                  </a:cubicBezTo>
                  <a:cubicBezTo>
                    <a:pt x="236148" y="283703"/>
                    <a:pt x="261061" y="308592"/>
                    <a:pt x="291510" y="308592"/>
                  </a:cubicBezTo>
                  <a:cubicBezTo>
                    <a:pt x="309041" y="308592"/>
                    <a:pt x="324726" y="300296"/>
                    <a:pt x="334876" y="288312"/>
                  </a:cubicBezTo>
                  <a:lnTo>
                    <a:pt x="333031" y="288312"/>
                  </a:lnTo>
                  <a:lnTo>
                    <a:pt x="333031" y="284625"/>
                  </a:lnTo>
                  <a:lnTo>
                    <a:pt x="331185" y="281859"/>
                  </a:lnTo>
                  <a:lnTo>
                    <a:pt x="331185" y="277250"/>
                  </a:lnTo>
                  <a:lnTo>
                    <a:pt x="329340" y="275407"/>
                  </a:lnTo>
                  <a:lnTo>
                    <a:pt x="329340" y="273563"/>
                  </a:lnTo>
                  <a:lnTo>
                    <a:pt x="331185" y="269876"/>
                  </a:lnTo>
                  <a:lnTo>
                    <a:pt x="327494" y="263423"/>
                  </a:lnTo>
                  <a:lnTo>
                    <a:pt x="327494" y="257892"/>
                  </a:lnTo>
                  <a:lnTo>
                    <a:pt x="323804" y="257892"/>
                  </a:lnTo>
                  <a:lnTo>
                    <a:pt x="322881" y="256970"/>
                  </a:lnTo>
                  <a:lnTo>
                    <a:pt x="321036" y="256970"/>
                  </a:lnTo>
                  <a:lnTo>
                    <a:pt x="319190" y="257892"/>
                  </a:lnTo>
                  <a:lnTo>
                    <a:pt x="315500" y="257892"/>
                  </a:lnTo>
                  <a:lnTo>
                    <a:pt x="312731" y="257892"/>
                  </a:lnTo>
                  <a:lnTo>
                    <a:pt x="307195" y="252361"/>
                  </a:lnTo>
                  <a:lnTo>
                    <a:pt x="307195" y="247752"/>
                  </a:lnTo>
                  <a:lnTo>
                    <a:pt x="308118" y="246830"/>
                  </a:lnTo>
                  <a:lnTo>
                    <a:pt x="309041" y="244987"/>
                  </a:lnTo>
                  <a:lnTo>
                    <a:pt x="307195" y="244987"/>
                  </a:lnTo>
                  <a:lnTo>
                    <a:pt x="307195" y="243143"/>
                  </a:lnTo>
                  <a:lnTo>
                    <a:pt x="312731" y="239456"/>
                  </a:lnTo>
                  <a:lnTo>
                    <a:pt x="312731" y="235769"/>
                  </a:lnTo>
                  <a:lnTo>
                    <a:pt x="316422" y="233925"/>
                  </a:lnTo>
                  <a:lnTo>
                    <a:pt x="317345" y="233925"/>
                  </a:lnTo>
                  <a:lnTo>
                    <a:pt x="320113" y="233925"/>
                  </a:lnTo>
                  <a:lnTo>
                    <a:pt x="321958" y="233003"/>
                  </a:lnTo>
                  <a:lnTo>
                    <a:pt x="328417" y="233003"/>
                  </a:lnTo>
                  <a:lnTo>
                    <a:pt x="328417" y="235769"/>
                  </a:lnTo>
                  <a:lnTo>
                    <a:pt x="333031" y="237612"/>
                  </a:lnTo>
                  <a:lnTo>
                    <a:pt x="333953" y="237612"/>
                  </a:lnTo>
                  <a:lnTo>
                    <a:pt x="334876" y="237612"/>
                  </a:lnTo>
                  <a:lnTo>
                    <a:pt x="334876" y="236690"/>
                  </a:lnTo>
                  <a:lnTo>
                    <a:pt x="337644" y="235769"/>
                  </a:lnTo>
                  <a:lnTo>
                    <a:pt x="340412" y="237612"/>
                  </a:lnTo>
                  <a:lnTo>
                    <a:pt x="345026" y="237612"/>
                  </a:lnTo>
                  <a:cubicBezTo>
                    <a:pt x="344103" y="235769"/>
                    <a:pt x="344103" y="234847"/>
                    <a:pt x="343180" y="233003"/>
                  </a:cubicBezTo>
                  <a:lnTo>
                    <a:pt x="340412" y="233003"/>
                  </a:lnTo>
                  <a:lnTo>
                    <a:pt x="339489" y="232081"/>
                  </a:lnTo>
                  <a:lnTo>
                    <a:pt x="338567" y="229316"/>
                  </a:lnTo>
                  <a:lnTo>
                    <a:pt x="337644" y="230238"/>
                  </a:lnTo>
                  <a:lnTo>
                    <a:pt x="336721" y="233003"/>
                  </a:lnTo>
                  <a:lnTo>
                    <a:pt x="334876" y="231159"/>
                  </a:lnTo>
                  <a:lnTo>
                    <a:pt x="333953" y="228394"/>
                  </a:lnTo>
                  <a:lnTo>
                    <a:pt x="332108" y="226550"/>
                  </a:lnTo>
                  <a:lnTo>
                    <a:pt x="331185" y="226550"/>
                  </a:lnTo>
                  <a:lnTo>
                    <a:pt x="329340" y="226550"/>
                  </a:lnTo>
                  <a:lnTo>
                    <a:pt x="330263" y="228394"/>
                  </a:lnTo>
                  <a:lnTo>
                    <a:pt x="333031" y="230238"/>
                  </a:lnTo>
                  <a:lnTo>
                    <a:pt x="333031" y="231159"/>
                  </a:lnTo>
                  <a:lnTo>
                    <a:pt x="333031" y="232081"/>
                  </a:lnTo>
                  <a:lnTo>
                    <a:pt x="331185" y="233003"/>
                  </a:lnTo>
                  <a:lnTo>
                    <a:pt x="330263" y="233003"/>
                  </a:lnTo>
                  <a:lnTo>
                    <a:pt x="329340" y="232081"/>
                  </a:lnTo>
                  <a:lnTo>
                    <a:pt x="331185" y="232081"/>
                  </a:lnTo>
                  <a:lnTo>
                    <a:pt x="332108" y="231159"/>
                  </a:lnTo>
                  <a:lnTo>
                    <a:pt x="327494" y="228394"/>
                  </a:lnTo>
                  <a:lnTo>
                    <a:pt x="327494" y="226550"/>
                  </a:lnTo>
                  <a:lnTo>
                    <a:pt x="325649" y="228394"/>
                  </a:lnTo>
                  <a:lnTo>
                    <a:pt x="323804" y="228394"/>
                  </a:lnTo>
                  <a:lnTo>
                    <a:pt x="321036" y="232081"/>
                  </a:lnTo>
                  <a:lnTo>
                    <a:pt x="320113" y="233003"/>
                  </a:lnTo>
                  <a:lnTo>
                    <a:pt x="318268" y="233003"/>
                  </a:lnTo>
                  <a:lnTo>
                    <a:pt x="316422" y="233003"/>
                  </a:lnTo>
                  <a:lnTo>
                    <a:pt x="314577" y="232081"/>
                  </a:lnTo>
                  <a:lnTo>
                    <a:pt x="313654" y="229316"/>
                  </a:lnTo>
                  <a:lnTo>
                    <a:pt x="314577" y="228394"/>
                  </a:lnTo>
                  <a:lnTo>
                    <a:pt x="317345" y="227472"/>
                  </a:lnTo>
                  <a:lnTo>
                    <a:pt x="320113" y="228394"/>
                  </a:lnTo>
                  <a:lnTo>
                    <a:pt x="320113" y="226550"/>
                  </a:lnTo>
                  <a:lnTo>
                    <a:pt x="319190" y="226550"/>
                  </a:lnTo>
                  <a:lnTo>
                    <a:pt x="319190" y="223785"/>
                  </a:lnTo>
                  <a:lnTo>
                    <a:pt x="322881" y="222863"/>
                  </a:lnTo>
                  <a:lnTo>
                    <a:pt x="324726" y="220098"/>
                  </a:lnTo>
                  <a:lnTo>
                    <a:pt x="326572" y="220098"/>
                  </a:lnTo>
                  <a:lnTo>
                    <a:pt x="328417" y="220098"/>
                  </a:lnTo>
                  <a:lnTo>
                    <a:pt x="329340" y="220098"/>
                  </a:lnTo>
                  <a:lnTo>
                    <a:pt x="328417" y="217332"/>
                  </a:lnTo>
                  <a:lnTo>
                    <a:pt x="326572" y="218254"/>
                  </a:lnTo>
                  <a:lnTo>
                    <a:pt x="325649" y="216410"/>
                  </a:lnTo>
                  <a:lnTo>
                    <a:pt x="324726" y="216410"/>
                  </a:lnTo>
                  <a:lnTo>
                    <a:pt x="323804" y="215489"/>
                  </a:lnTo>
                  <a:lnTo>
                    <a:pt x="324726" y="213645"/>
                  </a:lnTo>
                  <a:lnTo>
                    <a:pt x="327494" y="212723"/>
                  </a:lnTo>
                  <a:lnTo>
                    <a:pt x="328417" y="211801"/>
                  </a:lnTo>
                  <a:cubicBezTo>
                    <a:pt x="318268" y="203505"/>
                    <a:pt x="306273" y="197974"/>
                    <a:pt x="291510" y="197974"/>
                  </a:cubicBezTo>
                  <a:close/>
                  <a:moveTo>
                    <a:pt x="291510" y="193365"/>
                  </a:moveTo>
                  <a:cubicBezTo>
                    <a:pt x="307195" y="193365"/>
                    <a:pt x="321958" y="198896"/>
                    <a:pt x="332108" y="209036"/>
                  </a:cubicBezTo>
                  <a:cubicBezTo>
                    <a:pt x="333031" y="209958"/>
                    <a:pt x="333953" y="210880"/>
                    <a:pt x="334876" y="211801"/>
                  </a:cubicBezTo>
                  <a:cubicBezTo>
                    <a:pt x="335799" y="211801"/>
                    <a:pt x="335799" y="211801"/>
                    <a:pt x="335799" y="212723"/>
                  </a:cubicBezTo>
                  <a:cubicBezTo>
                    <a:pt x="340412" y="217332"/>
                    <a:pt x="345026" y="223785"/>
                    <a:pt x="347794" y="230238"/>
                  </a:cubicBezTo>
                  <a:lnTo>
                    <a:pt x="347794" y="231159"/>
                  </a:lnTo>
                  <a:cubicBezTo>
                    <a:pt x="349639" y="235769"/>
                    <a:pt x="351484" y="241299"/>
                    <a:pt x="351484" y="247752"/>
                  </a:cubicBezTo>
                  <a:cubicBezTo>
                    <a:pt x="352407" y="249596"/>
                    <a:pt x="352407" y="250518"/>
                    <a:pt x="352407" y="252361"/>
                  </a:cubicBezTo>
                  <a:cubicBezTo>
                    <a:pt x="352407" y="253283"/>
                    <a:pt x="352407" y="253283"/>
                    <a:pt x="352407" y="253283"/>
                  </a:cubicBezTo>
                  <a:cubicBezTo>
                    <a:pt x="352407" y="256970"/>
                    <a:pt x="351484" y="260658"/>
                    <a:pt x="351484" y="263423"/>
                  </a:cubicBezTo>
                  <a:cubicBezTo>
                    <a:pt x="350562" y="265267"/>
                    <a:pt x="350562" y="266188"/>
                    <a:pt x="350562" y="267110"/>
                  </a:cubicBezTo>
                  <a:cubicBezTo>
                    <a:pt x="349639" y="271719"/>
                    <a:pt x="347794" y="276328"/>
                    <a:pt x="345948" y="280938"/>
                  </a:cubicBezTo>
                  <a:cubicBezTo>
                    <a:pt x="335799" y="300296"/>
                    <a:pt x="315500" y="313201"/>
                    <a:pt x="291510" y="313201"/>
                  </a:cubicBezTo>
                  <a:cubicBezTo>
                    <a:pt x="258293" y="313201"/>
                    <a:pt x="231535" y="286468"/>
                    <a:pt x="231535" y="253283"/>
                  </a:cubicBezTo>
                  <a:cubicBezTo>
                    <a:pt x="231535" y="239456"/>
                    <a:pt x="236148" y="226550"/>
                    <a:pt x="244453" y="216410"/>
                  </a:cubicBezTo>
                  <a:cubicBezTo>
                    <a:pt x="246298" y="213645"/>
                    <a:pt x="248143" y="210880"/>
                    <a:pt x="250911" y="209036"/>
                  </a:cubicBezTo>
                  <a:cubicBezTo>
                    <a:pt x="261984" y="198896"/>
                    <a:pt x="275824" y="193365"/>
                    <a:pt x="291510" y="193365"/>
                  </a:cubicBezTo>
                  <a:close/>
                  <a:moveTo>
                    <a:pt x="122692" y="190653"/>
                  </a:moveTo>
                  <a:cubicBezTo>
                    <a:pt x="60885" y="207232"/>
                    <a:pt x="24908" y="233020"/>
                    <a:pt x="24908" y="256046"/>
                  </a:cubicBezTo>
                  <a:cubicBezTo>
                    <a:pt x="24908" y="279072"/>
                    <a:pt x="59962" y="303940"/>
                    <a:pt x="119002" y="320518"/>
                  </a:cubicBezTo>
                  <a:cubicBezTo>
                    <a:pt x="130072" y="298414"/>
                    <a:pt x="142065" y="275388"/>
                    <a:pt x="155902" y="253283"/>
                  </a:cubicBezTo>
                  <a:cubicBezTo>
                    <a:pt x="142988" y="232099"/>
                    <a:pt x="131918" y="210916"/>
                    <a:pt x="122692" y="190653"/>
                  </a:cubicBezTo>
                  <a:close/>
                  <a:moveTo>
                    <a:pt x="461250" y="186048"/>
                  </a:moveTo>
                  <a:cubicBezTo>
                    <a:pt x="450180" y="210916"/>
                    <a:pt x="436342" y="236705"/>
                    <a:pt x="420660" y="262493"/>
                  </a:cubicBezTo>
                  <a:cubicBezTo>
                    <a:pt x="432652" y="284598"/>
                    <a:pt x="443722" y="306703"/>
                    <a:pt x="452948" y="327886"/>
                  </a:cubicBezTo>
                  <a:cubicBezTo>
                    <a:pt x="528592" y="310387"/>
                    <a:pt x="574718" y="282756"/>
                    <a:pt x="574718" y="256046"/>
                  </a:cubicBezTo>
                  <a:cubicBezTo>
                    <a:pt x="574718" y="230257"/>
                    <a:pt x="532282" y="203547"/>
                    <a:pt x="461250" y="186048"/>
                  </a:cubicBezTo>
                  <a:close/>
                  <a:moveTo>
                    <a:pt x="210330" y="174074"/>
                  </a:moveTo>
                  <a:cubicBezTo>
                    <a:pt x="187268" y="176838"/>
                    <a:pt x="166050" y="180522"/>
                    <a:pt x="146678" y="184206"/>
                  </a:cubicBezTo>
                  <a:cubicBezTo>
                    <a:pt x="154058" y="198942"/>
                    <a:pt x="161438" y="214600"/>
                    <a:pt x="170662" y="229336"/>
                  </a:cubicBezTo>
                  <a:cubicBezTo>
                    <a:pt x="178965" y="215521"/>
                    <a:pt x="188190" y="202626"/>
                    <a:pt x="198338" y="188811"/>
                  </a:cubicBezTo>
                  <a:cubicBezTo>
                    <a:pt x="202028" y="184206"/>
                    <a:pt x="205718" y="178680"/>
                    <a:pt x="210330" y="174074"/>
                  </a:cubicBezTo>
                  <a:close/>
                  <a:moveTo>
                    <a:pt x="359775" y="171311"/>
                  </a:moveTo>
                  <a:cubicBezTo>
                    <a:pt x="364388" y="176838"/>
                    <a:pt x="369000" y="182364"/>
                    <a:pt x="373612" y="188811"/>
                  </a:cubicBezTo>
                  <a:cubicBezTo>
                    <a:pt x="384682" y="204469"/>
                    <a:pt x="395752" y="221968"/>
                    <a:pt x="405900" y="238547"/>
                  </a:cubicBezTo>
                  <a:cubicBezTo>
                    <a:pt x="417892" y="218284"/>
                    <a:pt x="428040" y="198942"/>
                    <a:pt x="436342" y="180522"/>
                  </a:cubicBezTo>
                  <a:cubicBezTo>
                    <a:pt x="413280" y="176838"/>
                    <a:pt x="387450" y="173153"/>
                    <a:pt x="359775" y="171311"/>
                  </a:cubicBezTo>
                  <a:close/>
                  <a:moveTo>
                    <a:pt x="299812" y="168548"/>
                  </a:moveTo>
                  <a:cubicBezTo>
                    <a:pt x="280440" y="168548"/>
                    <a:pt x="261990" y="169469"/>
                    <a:pt x="243540" y="170390"/>
                  </a:cubicBezTo>
                  <a:cubicBezTo>
                    <a:pt x="235238" y="181443"/>
                    <a:pt x="226935" y="192495"/>
                    <a:pt x="217710" y="203547"/>
                  </a:cubicBezTo>
                  <a:cubicBezTo>
                    <a:pt x="205718" y="220126"/>
                    <a:pt x="194648" y="236705"/>
                    <a:pt x="184500" y="253283"/>
                  </a:cubicBezTo>
                  <a:cubicBezTo>
                    <a:pt x="193725" y="268941"/>
                    <a:pt x="204795" y="285519"/>
                    <a:pt x="215865" y="301177"/>
                  </a:cubicBezTo>
                  <a:cubicBezTo>
                    <a:pt x="226935" y="315913"/>
                    <a:pt x="237082" y="328807"/>
                    <a:pt x="247230" y="341702"/>
                  </a:cubicBezTo>
                  <a:cubicBezTo>
                    <a:pt x="263835" y="342623"/>
                    <a:pt x="281362" y="343544"/>
                    <a:pt x="299812" y="343544"/>
                  </a:cubicBezTo>
                  <a:cubicBezTo>
                    <a:pt x="310882" y="343544"/>
                    <a:pt x="321952" y="343544"/>
                    <a:pt x="333022" y="342623"/>
                  </a:cubicBezTo>
                  <a:cubicBezTo>
                    <a:pt x="342248" y="331571"/>
                    <a:pt x="350550" y="320518"/>
                    <a:pt x="359775" y="308545"/>
                  </a:cubicBezTo>
                  <a:cubicBezTo>
                    <a:pt x="371768" y="292887"/>
                    <a:pt x="381915" y="277230"/>
                    <a:pt x="392062" y="262493"/>
                  </a:cubicBezTo>
                  <a:cubicBezTo>
                    <a:pt x="380070" y="243152"/>
                    <a:pt x="368078" y="222889"/>
                    <a:pt x="353318" y="202626"/>
                  </a:cubicBezTo>
                  <a:cubicBezTo>
                    <a:pt x="345015" y="191574"/>
                    <a:pt x="335790" y="179601"/>
                    <a:pt x="327488" y="169469"/>
                  </a:cubicBezTo>
                  <a:cubicBezTo>
                    <a:pt x="318262" y="168548"/>
                    <a:pt x="309038" y="168548"/>
                    <a:pt x="299812" y="168548"/>
                  </a:cubicBezTo>
                  <a:close/>
                  <a:moveTo>
                    <a:pt x="286898" y="122497"/>
                  </a:moveTo>
                  <a:cubicBezTo>
                    <a:pt x="280440" y="129865"/>
                    <a:pt x="273060" y="137233"/>
                    <a:pt x="265680" y="144601"/>
                  </a:cubicBezTo>
                  <a:cubicBezTo>
                    <a:pt x="277672" y="144601"/>
                    <a:pt x="288742" y="144601"/>
                    <a:pt x="299812" y="144601"/>
                  </a:cubicBezTo>
                  <a:cubicBezTo>
                    <a:pt x="302580" y="144601"/>
                    <a:pt x="304425" y="144601"/>
                    <a:pt x="307192" y="144601"/>
                  </a:cubicBezTo>
                  <a:cubicBezTo>
                    <a:pt x="300735" y="136312"/>
                    <a:pt x="294278" y="129865"/>
                    <a:pt x="286898" y="122497"/>
                  </a:cubicBezTo>
                  <a:close/>
                  <a:moveTo>
                    <a:pt x="434498" y="30394"/>
                  </a:moveTo>
                  <a:cubicBezTo>
                    <a:pt x="405900" y="30394"/>
                    <a:pt x="357930" y="56183"/>
                    <a:pt x="305348" y="105918"/>
                  </a:cubicBezTo>
                  <a:cubicBezTo>
                    <a:pt x="316418" y="117892"/>
                    <a:pt x="328410" y="130786"/>
                    <a:pt x="339480" y="145523"/>
                  </a:cubicBezTo>
                  <a:cubicBezTo>
                    <a:pt x="376380" y="147365"/>
                    <a:pt x="412358" y="151049"/>
                    <a:pt x="445568" y="157496"/>
                  </a:cubicBezTo>
                  <a:cubicBezTo>
                    <a:pt x="470475" y="95787"/>
                    <a:pt x="472320" y="49736"/>
                    <a:pt x="452948" y="34999"/>
                  </a:cubicBezTo>
                  <a:cubicBezTo>
                    <a:pt x="448335" y="32236"/>
                    <a:pt x="441878" y="30394"/>
                    <a:pt x="434498" y="30394"/>
                  </a:cubicBezTo>
                  <a:close/>
                  <a:moveTo>
                    <a:pt x="140220" y="24868"/>
                  </a:moveTo>
                  <a:cubicBezTo>
                    <a:pt x="133762" y="24868"/>
                    <a:pt x="128228" y="25789"/>
                    <a:pt x="124538" y="28552"/>
                  </a:cubicBezTo>
                  <a:cubicBezTo>
                    <a:pt x="108855" y="40525"/>
                    <a:pt x="107932" y="75524"/>
                    <a:pt x="122692" y="123418"/>
                  </a:cubicBezTo>
                  <a:cubicBezTo>
                    <a:pt x="126382" y="135391"/>
                    <a:pt x="130995" y="148286"/>
                    <a:pt x="136530" y="161180"/>
                  </a:cubicBezTo>
                  <a:cubicBezTo>
                    <a:pt x="166050" y="154733"/>
                    <a:pt x="198338" y="150128"/>
                    <a:pt x="231548" y="147365"/>
                  </a:cubicBezTo>
                  <a:cubicBezTo>
                    <a:pt x="244462" y="131707"/>
                    <a:pt x="257378" y="117892"/>
                    <a:pt x="270292" y="104997"/>
                  </a:cubicBezTo>
                  <a:cubicBezTo>
                    <a:pt x="215865" y="51578"/>
                    <a:pt x="167895" y="24868"/>
                    <a:pt x="140220" y="24868"/>
                  </a:cubicBezTo>
                  <a:close/>
                  <a:moveTo>
                    <a:pt x="140220" y="0"/>
                  </a:moveTo>
                  <a:cubicBezTo>
                    <a:pt x="178965" y="0"/>
                    <a:pt x="232470" y="33157"/>
                    <a:pt x="287820" y="87498"/>
                  </a:cubicBezTo>
                  <a:cubicBezTo>
                    <a:pt x="342248" y="36841"/>
                    <a:pt x="395752" y="5526"/>
                    <a:pt x="434498" y="5526"/>
                  </a:cubicBezTo>
                  <a:cubicBezTo>
                    <a:pt x="447412" y="5526"/>
                    <a:pt x="458482" y="9210"/>
                    <a:pt x="467708" y="15657"/>
                  </a:cubicBezTo>
                  <a:cubicBezTo>
                    <a:pt x="500918" y="39604"/>
                    <a:pt x="496305" y="97629"/>
                    <a:pt x="470475" y="163022"/>
                  </a:cubicBezTo>
                  <a:cubicBezTo>
                    <a:pt x="545198" y="181443"/>
                    <a:pt x="599625" y="212758"/>
                    <a:pt x="599625" y="256046"/>
                  </a:cubicBezTo>
                  <a:cubicBezTo>
                    <a:pt x="599625" y="301177"/>
                    <a:pt x="541508" y="332492"/>
                    <a:pt x="462172" y="350912"/>
                  </a:cubicBezTo>
                  <a:cubicBezTo>
                    <a:pt x="487080" y="416305"/>
                    <a:pt x="491692" y="472488"/>
                    <a:pt x="459405" y="495514"/>
                  </a:cubicBezTo>
                  <a:cubicBezTo>
                    <a:pt x="451102" y="501040"/>
                    <a:pt x="440955" y="504724"/>
                    <a:pt x="428962" y="504724"/>
                  </a:cubicBezTo>
                  <a:cubicBezTo>
                    <a:pt x="392985" y="504724"/>
                    <a:pt x="342248" y="474330"/>
                    <a:pt x="289665" y="424594"/>
                  </a:cubicBezTo>
                  <a:cubicBezTo>
                    <a:pt x="235238" y="476172"/>
                    <a:pt x="181732" y="506566"/>
                    <a:pt x="143910" y="506566"/>
                  </a:cubicBezTo>
                  <a:cubicBezTo>
                    <a:pt x="130995" y="506566"/>
                    <a:pt x="119925" y="502882"/>
                    <a:pt x="110700" y="496435"/>
                  </a:cubicBezTo>
                  <a:cubicBezTo>
                    <a:pt x="76568" y="471567"/>
                    <a:pt x="82102" y="411700"/>
                    <a:pt x="109778" y="343544"/>
                  </a:cubicBezTo>
                  <a:cubicBezTo>
                    <a:pt x="45202" y="325123"/>
                    <a:pt x="0" y="295650"/>
                    <a:pt x="0" y="256046"/>
                  </a:cubicBezTo>
                  <a:cubicBezTo>
                    <a:pt x="0" y="216442"/>
                    <a:pt x="46125" y="186048"/>
                    <a:pt x="112545" y="167627"/>
                  </a:cubicBezTo>
                  <a:cubicBezTo>
                    <a:pt x="107010" y="154733"/>
                    <a:pt x="102398" y="142759"/>
                    <a:pt x="98708" y="130786"/>
                  </a:cubicBezTo>
                  <a:cubicBezTo>
                    <a:pt x="80258" y="69077"/>
                    <a:pt x="83948" y="27631"/>
                    <a:pt x="109778" y="9210"/>
                  </a:cubicBezTo>
                  <a:cubicBezTo>
                    <a:pt x="118080" y="2763"/>
                    <a:pt x="128228" y="0"/>
                    <a:pt x="140220" y="0"/>
                  </a:cubicBezTo>
                  <a:close/>
                </a:path>
              </a:pathLst>
            </a:custGeom>
            <a:solidFill>
              <a:schemeClr val="bg1"/>
            </a:solidFill>
            <a:ln>
              <a:noFill/>
            </a:ln>
          </p:spPr>
          <p:txBody>
            <a:bodyPr/>
            <a:lstStyle/>
            <a:p>
              <a:pPr>
                <a:lnSpc>
                  <a:spcPct val="120000"/>
                </a:lnSpc>
              </a:pPr>
              <a:endParaRPr lang="zh-CN" altLang="en-US" dirty="0">
                <a:cs typeface="+mn-ea"/>
                <a:sym typeface="+mn-lt"/>
              </a:endParaRPr>
            </a:p>
          </p:txBody>
        </p:sp>
      </p:grpSp>
      <p:grpSp>
        <p:nvGrpSpPr>
          <p:cNvPr id="7" name="图标2">
            <a:extLst>
              <a:ext uri="{FF2B5EF4-FFF2-40B4-BE49-F238E27FC236}">
                <a16:creationId xmlns:a16="http://schemas.microsoft.com/office/drawing/2014/main" id="{072B938D-DE62-4598-BDC6-B1C41CFEA73C}"/>
              </a:ext>
            </a:extLst>
          </p:cNvPr>
          <p:cNvGrpSpPr/>
          <p:nvPr/>
        </p:nvGrpSpPr>
        <p:grpSpPr>
          <a:xfrm>
            <a:off x="7608364" y="1618520"/>
            <a:ext cx="689234" cy="689234"/>
            <a:chOff x="7608364" y="1618520"/>
            <a:chExt cx="689234" cy="689234"/>
          </a:xfrm>
        </p:grpSpPr>
        <p:sp>
          <p:nvSpPr>
            <p:cNvPr id="22" name="椭圆 21">
              <a:extLst>
                <a:ext uri="{FF2B5EF4-FFF2-40B4-BE49-F238E27FC236}">
                  <a16:creationId xmlns:a16="http://schemas.microsoft.com/office/drawing/2014/main" id="{EE61B5BD-6BA4-43FF-8CE6-A73AC026043D}"/>
                </a:ext>
              </a:extLst>
            </p:cNvPr>
            <p:cNvSpPr/>
            <p:nvPr/>
          </p:nvSpPr>
          <p:spPr>
            <a:xfrm>
              <a:off x="7608364" y="1618520"/>
              <a:ext cx="689234" cy="689234"/>
            </a:xfrm>
            <a:prstGeom prst="ellipse">
              <a:avLst/>
            </a:prstGeom>
            <a:solidFill>
              <a:schemeClr val="accent1"/>
            </a:solidFill>
            <a:ln w="60325">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tx1">
                    <a:lumMod val="75000"/>
                    <a:lumOff val="25000"/>
                  </a:schemeClr>
                </a:solidFill>
                <a:effectLst/>
                <a:uLnTx/>
                <a:uFillTx/>
                <a:cs typeface="+mn-ea"/>
                <a:sym typeface="+mn-lt"/>
              </a:endParaRPr>
            </a:p>
          </p:txBody>
        </p:sp>
        <p:sp>
          <p:nvSpPr>
            <p:cNvPr id="56" name="microscope-from-side-view_50002">
              <a:extLst>
                <a:ext uri="{FF2B5EF4-FFF2-40B4-BE49-F238E27FC236}">
                  <a16:creationId xmlns:a16="http://schemas.microsoft.com/office/drawing/2014/main" id="{73CB5578-7274-409E-9F03-89AB89A41322}"/>
                </a:ext>
              </a:extLst>
            </p:cNvPr>
            <p:cNvSpPr>
              <a:spLocks noChangeAspect="1"/>
            </p:cNvSpPr>
            <p:nvPr/>
          </p:nvSpPr>
          <p:spPr bwMode="auto">
            <a:xfrm>
              <a:off x="7780850" y="1805104"/>
              <a:ext cx="379127" cy="310155"/>
            </a:xfrm>
            <a:custGeom>
              <a:avLst/>
              <a:gdLst>
                <a:gd name="T0" fmla="*/ 310 w 420"/>
                <a:gd name="T1" fmla="*/ 149 h 344"/>
                <a:gd name="T2" fmla="*/ 420 w 420"/>
                <a:gd name="T3" fmla="*/ 115 h 344"/>
                <a:gd name="T4" fmla="*/ 385 w 420"/>
                <a:gd name="T5" fmla="*/ 0 h 344"/>
                <a:gd name="T6" fmla="*/ 275 w 420"/>
                <a:gd name="T7" fmla="*/ 33 h 344"/>
                <a:gd name="T8" fmla="*/ 270 w 420"/>
                <a:gd name="T9" fmla="*/ 17 h 344"/>
                <a:gd name="T10" fmla="*/ 0 w 420"/>
                <a:gd name="T11" fmla="*/ 99 h 344"/>
                <a:gd name="T12" fmla="*/ 48 w 420"/>
                <a:gd name="T13" fmla="*/ 259 h 344"/>
                <a:gd name="T14" fmla="*/ 140 w 420"/>
                <a:gd name="T15" fmla="*/ 231 h 344"/>
                <a:gd name="T16" fmla="*/ 153 w 420"/>
                <a:gd name="T17" fmla="*/ 246 h 344"/>
                <a:gd name="T18" fmla="*/ 153 w 420"/>
                <a:gd name="T19" fmla="*/ 307 h 344"/>
                <a:gd name="T20" fmla="*/ 111 w 420"/>
                <a:gd name="T21" fmla="*/ 307 h 344"/>
                <a:gd name="T22" fmla="*/ 92 w 420"/>
                <a:gd name="T23" fmla="*/ 326 h 344"/>
                <a:gd name="T24" fmla="*/ 111 w 420"/>
                <a:gd name="T25" fmla="*/ 344 h 344"/>
                <a:gd name="T26" fmla="*/ 232 w 420"/>
                <a:gd name="T27" fmla="*/ 344 h 344"/>
                <a:gd name="T28" fmla="*/ 251 w 420"/>
                <a:gd name="T29" fmla="*/ 326 h 344"/>
                <a:gd name="T30" fmla="*/ 232 w 420"/>
                <a:gd name="T31" fmla="*/ 307 h 344"/>
                <a:gd name="T32" fmla="*/ 190 w 420"/>
                <a:gd name="T33" fmla="*/ 307 h 344"/>
                <a:gd name="T34" fmla="*/ 190 w 420"/>
                <a:gd name="T35" fmla="*/ 246 h 344"/>
                <a:gd name="T36" fmla="*/ 207 w 420"/>
                <a:gd name="T37" fmla="*/ 217 h 344"/>
                <a:gd name="T38" fmla="*/ 206 w 420"/>
                <a:gd name="T39" fmla="*/ 211 h 344"/>
                <a:gd name="T40" fmla="*/ 319 w 420"/>
                <a:gd name="T41" fmla="*/ 177 h 344"/>
                <a:gd name="T42" fmla="*/ 310 w 420"/>
                <a:gd name="T43" fmla="*/ 149 h 344"/>
                <a:gd name="T44" fmla="*/ 360 w 420"/>
                <a:gd name="T45" fmla="*/ 46 h 344"/>
                <a:gd name="T46" fmla="*/ 373 w 420"/>
                <a:gd name="T47" fmla="*/ 90 h 344"/>
                <a:gd name="T48" fmla="*/ 299 w 420"/>
                <a:gd name="T49" fmla="*/ 113 h 344"/>
                <a:gd name="T50" fmla="*/ 286 w 420"/>
                <a:gd name="T51" fmla="*/ 69 h 344"/>
                <a:gd name="T52" fmla="*/ 360 w 420"/>
                <a:gd name="T53" fmla="*/ 46 h 344"/>
                <a:gd name="T54" fmla="*/ 47 w 420"/>
                <a:gd name="T55" fmla="*/ 124 h 344"/>
                <a:gd name="T56" fmla="*/ 260 w 420"/>
                <a:gd name="T57" fmla="*/ 60 h 344"/>
                <a:gd name="T58" fmla="*/ 286 w 420"/>
                <a:gd name="T59" fmla="*/ 148 h 344"/>
                <a:gd name="T60" fmla="*/ 73 w 420"/>
                <a:gd name="T61" fmla="*/ 212 h 344"/>
                <a:gd name="T62" fmla="*/ 47 w 420"/>
                <a:gd name="T63" fmla="*/ 12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0" h="344">
                  <a:moveTo>
                    <a:pt x="310" y="149"/>
                  </a:moveTo>
                  <a:lnTo>
                    <a:pt x="420" y="115"/>
                  </a:lnTo>
                  <a:lnTo>
                    <a:pt x="385" y="0"/>
                  </a:lnTo>
                  <a:lnTo>
                    <a:pt x="275" y="33"/>
                  </a:lnTo>
                  <a:lnTo>
                    <a:pt x="270" y="17"/>
                  </a:lnTo>
                  <a:lnTo>
                    <a:pt x="0" y="99"/>
                  </a:lnTo>
                  <a:lnTo>
                    <a:pt x="48" y="259"/>
                  </a:lnTo>
                  <a:lnTo>
                    <a:pt x="140" y="231"/>
                  </a:lnTo>
                  <a:cubicBezTo>
                    <a:pt x="142" y="238"/>
                    <a:pt x="147" y="243"/>
                    <a:pt x="153" y="246"/>
                  </a:cubicBezTo>
                  <a:lnTo>
                    <a:pt x="153" y="307"/>
                  </a:lnTo>
                  <a:lnTo>
                    <a:pt x="111" y="307"/>
                  </a:lnTo>
                  <a:cubicBezTo>
                    <a:pt x="101" y="307"/>
                    <a:pt x="92" y="315"/>
                    <a:pt x="92" y="326"/>
                  </a:cubicBezTo>
                  <a:cubicBezTo>
                    <a:pt x="92" y="336"/>
                    <a:pt x="101" y="344"/>
                    <a:pt x="111" y="344"/>
                  </a:cubicBezTo>
                  <a:lnTo>
                    <a:pt x="232" y="344"/>
                  </a:lnTo>
                  <a:cubicBezTo>
                    <a:pt x="242" y="344"/>
                    <a:pt x="251" y="336"/>
                    <a:pt x="251" y="326"/>
                  </a:cubicBezTo>
                  <a:cubicBezTo>
                    <a:pt x="251" y="315"/>
                    <a:pt x="242" y="307"/>
                    <a:pt x="232" y="307"/>
                  </a:cubicBezTo>
                  <a:lnTo>
                    <a:pt x="190" y="307"/>
                  </a:lnTo>
                  <a:lnTo>
                    <a:pt x="190" y="246"/>
                  </a:lnTo>
                  <a:cubicBezTo>
                    <a:pt x="200" y="240"/>
                    <a:pt x="207" y="229"/>
                    <a:pt x="207" y="217"/>
                  </a:cubicBezTo>
                  <a:cubicBezTo>
                    <a:pt x="207" y="215"/>
                    <a:pt x="206" y="213"/>
                    <a:pt x="206" y="211"/>
                  </a:cubicBezTo>
                  <a:lnTo>
                    <a:pt x="319" y="177"/>
                  </a:lnTo>
                  <a:lnTo>
                    <a:pt x="310" y="149"/>
                  </a:lnTo>
                  <a:close/>
                  <a:moveTo>
                    <a:pt x="360" y="46"/>
                  </a:moveTo>
                  <a:lnTo>
                    <a:pt x="373" y="90"/>
                  </a:lnTo>
                  <a:lnTo>
                    <a:pt x="299" y="113"/>
                  </a:lnTo>
                  <a:lnTo>
                    <a:pt x="286" y="69"/>
                  </a:lnTo>
                  <a:lnTo>
                    <a:pt x="360" y="46"/>
                  </a:lnTo>
                  <a:close/>
                  <a:moveTo>
                    <a:pt x="47" y="124"/>
                  </a:moveTo>
                  <a:lnTo>
                    <a:pt x="260" y="60"/>
                  </a:lnTo>
                  <a:lnTo>
                    <a:pt x="286" y="148"/>
                  </a:lnTo>
                  <a:lnTo>
                    <a:pt x="73" y="212"/>
                  </a:lnTo>
                  <a:lnTo>
                    <a:pt x="47" y="124"/>
                  </a:lnTo>
                  <a:close/>
                </a:path>
              </a:pathLst>
            </a:custGeom>
            <a:solidFill>
              <a:schemeClr val="bg1"/>
            </a:solidFill>
            <a:ln>
              <a:noFill/>
            </a:ln>
          </p:spPr>
          <p:txBody>
            <a:bodyPr/>
            <a:lstStyle/>
            <a:p>
              <a:pPr>
                <a:lnSpc>
                  <a:spcPct val="120000"/>
                </a:lnSpc>
              </a:pPr>
              <a:endParaRPr lang="zh-CN" altLang="en-US" dirty="0">
                <a:cs typeface="+mn-ea"/>
                <a:sym typeface="+mn-lt"/>
              </a:endParaRPr>
            </a:p>
          </p:txBody>
        </p:sp>
      </p:grpSp>
      <p:sp>
        <p:nvSpPr>
          <p:cNvPr id="57" name="文本框 56">
            <a:extLst>
              <a:ext uri="{FF2B5EF4-FFF2-40B4-BE49-F238E27FC236}">
                <a16:creationId xmlns:a16="http://schemas.microsoft.com/office/drawing/2014/main" id="{F25CAADB-BD71-4291-AEE9-83376129A72F}"/>
              </a:ext>
            </a:extLst>
          </p:cNvPr>
          <p:cNvSpPr txBox="1"/>
          <p:nvPr/>
        </p:nvSpPr>
        <p:spPr>
          <a:xfrm>
            <a:off x="4573606" y="870652"/>
            <a:ext cx="3044789" cy="523220"/>
          </a:xfrm>
          <a:prstGeom prst="rect">
            <a:avLst/>
          </a:prstGeom>
          <a:noFill/>
        </p:spPr>
        <p:txBody>
          <a:bodyPr wrap="square" rtlCol="0">
            <a:spAutoFit/>
          </a:bodyPr>
          <a:lstStyle/>
          <a:p>
            <a:pPr defTabSz="914377">
              <a:defRPr/>
            </a:pPr>
            <a:r>
              <a:rPr lang="zh-CN" altLang="en-US" sz="2800" b="1" dirty="0">
                <a:solidFill>
                  <a:schemeClr val="accent1"/>
                </a:solidFill>
                <a:cs typeface="+mn-ea"/>
                <a:sym typeface="+mn-lt"/>
              </a:rPr>
              <a:t>在此输入您的标题</a:t>
            </a:r>
          </a:p>
        </p:txBody>
      </p:sp>
      <p:sp>
        <p:nvSpPr>
          <p:cNvPr id="13" name="文本占位符 12">
            <a:extLst>
              <a:ext uri="{FF2B5EF4-FFF2-40B4-BE49-F238E27FC236}">
                <a16:creationId xmlns:a16="http://schemas.microsoft.com/office/drawing/2014/main" id="{0FBDCB8A-A0FA-4557-81CD-4ACB2504CB3C}"/>
              </a:ext>
            </a:extLst>
          </p:cNvPr>
          <p:cNvSpPr>
            <a:spLocks noGrp="1"/>
          </p:cNvSpPr>
          <p:nvPr>
            <p:ph type="body" sz="quarter" idx="11"/>
          </p:nvPr>
        </p:nvSpPr>
        <p:spPr/>
        <p:txBody>
          <a:bodyPr/>
          <a:lstStyle/>
          <a:p>
            <a:r>
              <a:rPr lang="zh-CN" altLang="en-US" dirty="0">
                <a:latin typeface="+mn-lt"/>
                <a:ea typeface="+mn-ea"/>
                <a:cs typeface="+mn-ea"/>
                <a:sym typeface="+mn-lt"/>
              </a:rPr>
              <a:t>五段内容页</a:t>
            </a:r>
          </a:p>
        </p:txBody>
      </p:sp>
      <p:sp>
        <p:nvSpPr>
          <p:cNvPr id="15" name="文本占位符 14">
            <a:extLst>
              <a:ext uri="{FF2B5EF4-FFF2-40B4-BE49-F238E27FC236}">
                <a16:creationId xmlns:a16="http://schemas.microsoft.com/office/drawing/2014/main" id="{499B044C-50AC-44AB-9F68-5EA7AB3E9486}"/>
              </a:ext>
            </a:extLst>
          </p:cNvPr>
          <p:cNvSpPr>
            <a:spLocks noGrp="1"/>
          </p:cNvSpPr>
          <p:nvPr>
            <p:ph type="body" sz="quarter" idx="12"/>
          </p:nvPr>
        </p:nvSpPr>
        <p:spPr/>
        <p:txBody>
          <a:bodyPr/>
          <a:lstStyle/>
          <a:p>
            <a:endParaRPr lang="zh-CN" altLang="en-US">
              <a:latin typeface="+mn-lt"/>
              <a:ea typeface="+mn-ea"/>
              <a:cs typeface="+mn-ea"/>
              <a:sym typeface="+mn-lt"/>
            </a:endParaRPr>
          </a:p>
        </p:txBody>
      </p:sp>
      <p:sp>
        <p:nvSpPr>
          <p:cNvPr id="16" name="文本占位符 15">
            <a:extLst>
              <a:ext uri="{FF2B5EF4-FFF2-40B4-BE49-F238E27FC236}">
                <a16:creationId xmlns:a16="http://schemas.microsoft.com/office/drawing/2014/main" id="{20FF1FE7-137C-4594-9896-EC90AB3AD5F3}"/>
              </a:ext>
            </a:extLst>
          </p:cNvPr>
          <p:cNvSpPr>
            <a:spLocks noGrp="1"/>
          </p:cNvSpPr>
          <p:nvPr>
            <p:ph type="body" sz="quarter" idx="13"/>
          </p:nvPr>
        </p:nvSpPr>
        <p:spPr/>
        <p:txBody>
          <a:bodyPr/>
          <a:lstStyle/>
          <a:p>
            <a:r>
              <a:rPr lang="en-US" altLang="zh-CN" dirty="0">
                <a:latin typeface="+mn-lt"/>
                <a:ea typeface="+mn-ea"/>
                <a:cs typeface="+mn-ea"/>
                <a:sym typeface="+mn-lt"/>
              </a:rPr>
              <a:t>FIVE-SEGMENT CONTENT PAGE</a:t>
            </a:r>
            <a:endParaRPr lang="zh-CN" altLang="en-US" dirty="0">
              <a:latin typeface="+mn-lt"/>
              <a:ea typeface="+mn-ea"/>
              <a:cs typeface="+mn-ea"/>
              <a:sym typeface="+mn-lt"/>
            </a:endParaRPr>
          </a:p>
        </p:txBody>
      </p:sp>
    </p:spTree>
    <p:extLst>
      <p:ext uri="{BB962C8B-B14F-4D97-AF65-F5344CB8AC3E}">
        <p14:creationId xmlns:p14="http://schemas.microsoft.com/office/powerpoint/2010/main" val="20539462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grpSp>
        <p:nvGrpSpPr>
          <p:cNvPr id="18" name="中间图标">
            <a:extLst>
              <a:ext uri="{FF2B5EF4-FFF2-40B4-BE49-F238E27FC236}">
                <a16:creationId xmlns:a16="http://schemas.microsoft.com/office/drawing/2014/main" id="{11C8A596-039D-422E-AEC4-1F7451793B2A}"/>
              </a:ext>
            </a:extLst>
          </p:cNvPr>
          <p:cNvGrpSpPr/>
          <p:nvPr/>
        </p:nvGrpSpPr>
        <p:grpSpPr>
          <a:xfrm>
            <a:off x="4921663" y="2805401"/>
            <a:ext cx="2242625" cy="2243467"/>
            <a:chOff x="4921663" y="2805401"/>
            <a:chExt cx="2242625" cy="2243467"/>
          </a:xfrm>
        </p:grpSpPr>
        <p:grpSp>
          <p:nvGrpSpPr>
            <p:cNvPr id="60" name="组合 59">
              <a:extLst>
                <a:ext uri="{FF2B5EF4-FFF2-40B4-BE49-F238E27FC236}">
                  <a16:creationId xmlns:a16="http://schemas.microsoft.com/office/drawing/2014/main" id="{FEE44069-72C5-40A0-9B0C-F305F8D23773}"/>
                </a:ext>
              </a:extLst>
            </p:cNvPr>
            <p:cNvGrpSpPr/>
            <p:nvPr/>
          </p:nvGrpSpPr>
          <p:grpSpPr>
            <a:xfrm>
              <a:off x="4921663" y="2805401"/>
              <a:ext cx="2242625" cy="2243467"/>
              <a:chOff x="5834209" y="2503307"/>
              <a:chExt cx="2291431" cy="2292291"/>
            </a:xfrm>
          </p:grpSpPr>
          <p:sp>
            <p:nvSpPr>
              <p:cNvPr id="114" name="Freeform 673">
                <a:extLst>
                  <a:ext uri="{FF2B5EF4-FFF2-40B4-BE49-F238E27FC236}">
                    <a16:creationId xmlns:a16="http://schemas.microsoft.com/office/drawing/2014/main" id="{C4E08132-96B5-457C-94C9-B152BFE753DA}"/>
                  </a:ext>
                </a:extLst>
              </p:cNvPr>
              <p:cNvSpPr>
                <a:spLocks noEditPoints="1"/>
              </p:cNvSpPr>
              <p:nvPr/>
            </p:nvSpPr>
            <p:spPr bwMode="auto">
              <a:xfrm rot="21275257">
                <a:off x="5834209" y="2503307"/>
                <a:ext cx="2291431" cy="2292291"/>
              </a:xfrm>
              <a:custGeom>
                <a:avLst/>
                <a:gdLst>
                  <a:gd name="T0" fmla="*/ 1706 w 1816"/>
                  <a:gd name="T1" fmla="*/ 792 h 1816"/>
                  <a:gd name="T2" fmla="*/ 1774 w 1816"/>
                  <a:gd name="T3" fmla="*/ 626 h 1816"/>
                  <a:gd name="T4" fmla="*/ 1578 w 1816"/>
                  <a:gd name="T5" fmla="*/ 460 h 1816"/>
                  <a:gd name="T6" fmla="*/ 1498 w 1816"/>
                  <a:gd name="T7" fmla="*/ 216 h 1816"/>
                  <a:gd name="T8" fmla="*/ 1318 w 1816"/>
                  <a:gd name="T9" fmla="*/ 214 h 1816"/>
                  <a:gd name="T10" fmla="*/ 1150 w 1816"/>
                  <a:gd name="T11" fmla="*/ 138 h 1816"/>
                  <a:gd name="T12" fmla="*/ 978 w 1816"/>
                  <a:gd name="T13" fmla="*/ 104 h 1816"/>
                  <a:gd name="T14" fmla="*/ 792 w 1816"/>
                  <a:gd name="T15" fmla="*/ 110 h 1816"/>
                  <a:gd name="T16" fmla="*/ 626 w 1816"/>
                  <a:gd name="T17" fmla="*/ 42 h 1816"/>
                  <a:gd name="T18" fmla="*/ 460 w 1816"/>
                  <a:gd name="T19" fmla="*/ 236 h 1816"/>
                  <a:gd name="T20" fmla="*/ 216 w 1816"/>
                  <a:gd name="T21" fmla="*/ 316 h 1816"/>
                  <a:gd name="T22" fmla="*/ 214 w 1816"/>
                  <a:gd name="T23" fmla="*/ 496 h 1816"/>
                  <a:gd name="T24" fmla="*/ 138 w 1816"/>
                  <a:gd name="T25" fmla="*/ 666 h 1816"/>
                  <a:gd name="T26" fmla="*/ 104 w 1816"/>
                  <a:gd name="T27" fmla="*/ 836 h 1816"/>
                  <a:gd name="T28" fmla="*/ 108 w 1816"/>
                  <a:gd name="T29" fmla="*/ 1022 h 1816"/>
                  <a:gd name="T30" fmla="*/ 42 w 1816"/>
                  <a:gd name="T31" fmla="*/ 1190 h 1816"/>
                  <a:gd name="T32" fmla="*/ 236 w 1816"/>
                  <a:gd name="T33" fmla="*/ 1356 h 1816"/>
                  <a:gd name="T34" fmla="*/ 316 w 1816"/>
                  <a:gd name="T35" fmla="*/ 1600 h 1816"/>
                  <a:gd name="T36" fmla="*/ 496 w 1816"/>
                  <a:gd name="T37" fmla="*/ 1602 h 1816"/>
                  <a:gd name="T38" fmla="*/ 666 w 1816"/>
                  <a:gd name="T39" fmla="*/ 1678 h 1816"/>
                  <a:gd name="T40" fmla="*/ 836 w 1816"/>
                  <a:gd name="T41" fmla="*/ 1712 h 1816"/>
                  <a:gd name="T42" fmla="*/ 1022 w 1816"/>
                  <a:gd name="T43" fmla="*/ 1706 h 1816"/>
                  <a:gd name="T44" fmla="*/ 1188 w 1816"/>
                  <a:gd name="T45" fmla="*/ 1774 h 1816"/>
                  <a:gd name="T46" fmla="*/ 1356 w 1816"/>
                  <a:gd name="T47" fmla="*/ 1578 h 1816"/>
                  <a:gd name="T48" fmla="*/ 1600 w 1816"/>
                  <a:gd name="T49" fmla="*/ 1500 h 1816"/>
                  <a:gd name="T50" fmla="*/ 1602 w 1816"/>
                  <a:gd name="T51" fmla="*/ 1320 h 1816"/>
                  <a:gd name="T52" fmla="*/ 1678 w 1816"/>
                  <a:gd name="T53" fmla="*/ 1150 h 1816"/>
                  <a:gd name="T54" fmla="*/ 1710 w 1816"/>
                  <a:gd name="T55" fmla="*/ 978 h 1816"/>
                  <a:gd name="T56" fmla="*/ 872 w 1816"/>
                  <a:gd name="T57" fmla="*/ 1612 h 1816"/>
                  <a:gd name="T58" fmla="*/ 730 w 1816"/>
                  <a:gd name="T59" fmla="*/ 1592 h 1816"/>
                  <a:gd name="T60" fmla="*/ 602 w 1816"/>
                  <a:gd name="T61" fmla="*/ 1544 h 1816"/>
                  <a:gd name="T62" fmla="*/ 484 w 1816"/>
                  <a:gd name="T63" fmla="*/ 1474 h 1816"/>
                  <a:gd name="T64" fmla="*/ 384 w 1816"/>
                  <a:gd name="T65" fmla="*/ 1382 h 1816"/>
                  <a:gd name="T66" fmla="*/ 304 w 1816"/>
                  <a:gd name="T67" fmla="*/ 1274 h 1816"/>
                  <a:gd name="T68" fmla="*/ 244 w 1816"/>
                  <a:gd name="T69" fmla="*/ 1150 h 1816"/>
                  <a:gd name="T70" fmla="*/ 210 w 1816"/>
                  <a:gd name="T71" fmla="*/ 1016 h 1816"/>
                  <a:gd name="T72" fmla="*/ 202 w 1816"/>
                  <a:gd name="T73" fmla="*/ 872 h 1816"/>
                  <a:gd name="T74" fmla="*/ 224 w 1816"/>
                  <a:gd name="T75" fmla="*/ 732 h 1816"/>
                  <a:gd name="T76" fmla="*/ 272 w 1816"/>
                  <a:gd name="T77" fmla="*/ 602 h 1816"/>
                  <a:gd name="T78" fmla="*/ 342 w 1816"/>
                  <a:gd name="T79" fmla="*/ 486 h 1816"/>
                  <a:gd name="T80" fmla="*/ 432 w 1816"/>
                  <a:gd name="T81" fmla="*/ 386 h 1816"/>
                  <a:gd name="T82" fmla="*/ 542 w 1816"/>
                  <a:gd name="T83" fmla="*/ 304 h 1816"/>
                  <a:gd name="T84" fmla="*/ 664 w 1816"/>
                  <a:gd name="T85" fmla="*/ 244 h 1816"/>
                  <a:gd name="T86" fmla="*/ 800 w 1816"/>
                  <a:gd name="T87" fmla="*/ 210 h 1816"/>
                  <a:gd name="T88" fmla="*/ 944 w 1816"/>
                  <a:gd name="T89" fmla="*/ 202 h 1816"/>
                  <a:gd name="T90" fmla="*/ 1084 w 1816"/>
                  <a:gd name="T91" fmla="*/ 224 h 1816"/>
                  <a:gd name="T92" fmla="*/ 1214 w 1816"/>
                  <a:gd name="T93" fmla="*/ 272 h 1816"/>
                  <a:gd name="T94" fmla="*/ 1330 w 1816"/>
                  <a:gd name="T95" fmla="*/ 342 h 1816"/>
                  <a:gd name="T96" fmla="*/ 1430 w 1816"/>
                  <a:gd name="T97" fmla="*/ 432 h 1816"/>
                  <a:gd name="T98" fmla="*/ 1512 w 1816"/>
                  <a:gd name="T99" fmla="*/ 542 h 1816"/>
                  <a:gd name="T100" fmla="*/ 1570 w 1816"/>
                  <a:gd name="T101" fmla="*/ 664 h 1816"/>
                  <a:gd name="T102" fmla="*/ 1606 w 1816"/>
                  <a:gd name="T103" fmla="*/ 800 h 1816"/>
                  <a:gd name="T104" fmla="*/ 1612 w 1816"/>
                  <a:gd name="T105" fmla="*/ 944 h 1816"/>
                  <a:gd name="T106" fmla="*/ 1592 w 1816"/>
                  <a:gd name="T107" fmla="*/ 1084 h 1816"/>
                  <a:gd name="T108" fmla="*/ 1544 w 1816"/>
                  <a:gd name="T109" fmla="*/ 1214 h 1816"/>
                  <a:gd name="T110" fmla="*/ 1474 w 1816"/>
                  <a:gd name="T111" fmla="*/ 1330 h 1816"/>
                  <a:gd name="T112" fmla="*/ 1382 w 1816"/>
                  <a:gd name="T113" fmla="*/ 1430 h 1816"/>
                  <a:gd name="T114" fmla="*/ 1274 w 1816"/>
                  <a:gd name="T115" fmla="*/ 1512 h 1816"/>
                  <a:gd name="T116" fmla="*/ 1150 w 1816"/>
                  <a:gd name="T117" fmla="*/ 1570 h 1816"/>
                  <a:gd name="T118" fmla="*/ 1014 w 1816"/>
                  <a:gd name="T119" fmla="*/ 1606 h 1816"/>
                  <a:gd name="T120" fmla="*/ 0 w 1816"/>
                  <a:gd name="T121" fmla="*/ 0 h 1816"/>
                  <a:gd name="T122" fmla="*/ 1816 w 1816"/>
                  <a:gd name="T123" fmla="*/ 1816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latinLnBrk="1">
                  <a:defRPr/>
                </a:pPr>
                <a:endParaRPr lang="zh-CN" altLang="en-US" kern="0">
                  <a:solidFill>
                    <a:srgbClr val="000000"/>
                  </a:solidFill>
                  <a:cs typeface="+mn-ea"/>
                  <a:sym typeface="+mn-lt"/>
                </a:endParaRPr>
              </a:p>
            </p:txBody>
          </p:sp>
          <p:sp>
            <p:nvSpPr>
              <p:cNvPr id="115" name="Oval 677">
                <a:extLst>
                  <a:ext uri="{FF2B5EF4-FFF2-40B4-BE49-F238E27FC236}">
                    <a16:creationId xmlns:a16="http://schemas.microsoft.com/office/drawing/2014/main" id="{C971CCA6-0A52-421F-BB6A-B9A29438EDAA}"/>
                  </a:ext>
                </a:extLst>
              </p:cNvPr>
              <p:cNvSpPr>
                <a:spLocks noChangeArrowheads="1"/>
              </p:cNvSpPr>
              <p:nvPr/>
            </p:nvSpPr>
            <p:spPr bwMode="auto">
              <a:xfrm rot="21275257">
                <a:off x="6194146" y="2864803"/>
                <a:ext cx="1569867" cy="157098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eaLnBrk="1" latinLnBrk="1" hangingPunct="1">
                  <a:defRPr/>
                </a:pPr>
                <a:endParaRPr lang="ko-KR" altLang="en-US" kern="0" dirty="0">
                  <a:solidFill>
                    <a:srgbClr val="000000"/>
                  </a:solidFill>
                  <a:latin typeface="+mn-lt"/>
                  <a:ea typeface="+mn-ea"/>
                  <a:cs typeface="+mn-ea"/>
                  <a:sym typeface="+mn-lt"/>
                </a:endParaRPr>
              </a:p>
            </p:txBody>
          </p:sp>
        </p:grpSp>
        <p:sp>
          <p:nvSpPr>
            <p:cNvPr id="65" name="矩形 64">
              <a:extLst>
                <a:ext uri="{FF2B5EF4-FFF2-40B4-BE49-F238E27FC236}">
                  <a16:creationId xmlns:a16="http://schemas.microsoft.com/office/drawing/2014/main" id="{1BC40819-6660-4C38-B1D1-F0B74C39FFD1}"/>
                </a:ext>
              </a:extLst>
            </p:cNvPr>
            <p:cNvSpPr/>
            <p:nvPr/>
          </p:nvSpPr>
          <p:spPr>
            <a:xfrm>
              <a:off x="5252403" y="3608678"/>
              <a:ext cx="1620957" cy="523220"/>
            </a:xfrm>
            <a:prstGeom prst="rect">
              <a:avLst/>
            </a:prstGeom>
            <a:noFill/>
          </p:spPr>
          <p:txBody>
            <a:bodyPr wrap="none" lIns="91440" tIns="45720" rIns="91440" bIns="4572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ln w="0"/>
                  <a:solidFill>
                    <a:schemeClr val="bg1"/>
                  </a:solidFill>
                  <a:effectLst>
                    <a:outerShdw blurRad="38100" dist="19050" dir="2700000" algn="tl" rotWithShape="0">
                      <a:schemeClr val="dk1">
                        <a:alpha val="40000"/>
                      </a:schemeClr>
                    </a:outerShdw>
                  </a:effectLst>
                  <a:cs typeface="+mn-ea"/>
                  <a:sym typeface="+mn-lt"/>
                </a:rPr>
                <a:t>输入文字</a:t>
              </a:r>
            </a:p>
          </p:txBody>
        </p:sp>
      </p:grpSp>
      <p:grpSp>
        <p:nvGrpSpPr>
          <p:cNvPr id="13" name="图标1">
            <a:extLst>
              <a:ext uri="{FF2B5EF4-FFF2-40B4-BE49-F238E27FC236}">
                <a16:creationId xmlns:a16="http://schemas.microsoft.com/office/drawing/2014/main" id="{BF175104-4D9C-4CCF-AA8F-1603E9FEEA5E}"/>
              </a:ext>
            </a:extLst>
          </p:cNvPr>
          <p:cNvGrpSpPr/>
          <p:nvPr/>
        </p:nvGrpSpPr>
        <p:grpSpPr>
          <a:xfrm>
            <a:off x="3539859" y="2453589"/>
            <a:ext cx="1472992" cy="1473545"/>
            <a:chOff x="3539859" y="2453589"/>
            <a:chExt cx="1472992" cy="1473545"/>
          </a:xfrm>
        </p:grpSpPr>
        <p:grpSp>
          <p:nvGrpSpPr>
            <p:cNvPr id="61" name="组合 60">
              <a:extLst>
                <a:ext uri="{FF2B5EF4-FFF2-40B4-BE49-F238E27FC236}">
                  <a16:creationId xmlns:a16="http://schemas.microsoft.com/office/drawing/2014/main" id="{ED1362AF-211A-4F2A-869C-ADCE64D855A1}"/>
                </a:ext>
              </a:extLst>
            </p:cNvPr>
            <p:cNvGrpSpPr/>
            <p:nvPr/>
          </p:nvGrpSpPr>
          <p:grpSpPr>
            <a:xfrm>
              <a:off x="3539859" y="2453589"/>
              <a:ext cx="1472992" cy="1473545"/>
              <a:chOff x="5834209" y="2503307"/>
              <a:chExt cx="2291431" cy="2292291"/>
            </a:xfrm>
          </p:grpSpPr>
          <p:sp>
            <p:nvSpPr>
              <p:cNvPr id="112" name="Freeform 673">
                <a:extLst>
                  <a:ext uri="{FF2B5EF4-FFF2-40B4-BE49-F238E27FC236}">
                    <a16:creationId xmlns:a16="http://schemas.microsoft.com/office/drawing/2014/main" id="{820C116D-6D93-46AF-9221-A31A5D765595}"/>
                  </a:ext>
                </a:extLst>
              </p:cNvPr>
              <p:cNvSpPr>
                <a:spLocks noEditPoints="1"/>
              </p:cNvSpPr>
              <p:nvPr/>
            </p:nvSpPr>
            <p:spPr bwMode="auto">
              <a:xfrm rot="21275257">
                <a:off x="5834209" y="2503307"/>
                <a:ext cx="2291431" cy="2292291"/>
              </a:xfrm>
              <a:custGeom>
                <a:avLst/>
                <a:gdLst>
                  <a:gd name="T0" fmla="*/ 1706 w 1816"/>
                  <a:gd name="T1" fmla="*/ 792 h 1816"/>
                  <a:gd name="T2" fmla="*/ 1774 w 1816"/>
                  <a:gd name="T3" fmla="*/ 626 h 1816"/>
                  <a:gd name="T4" fmla="*/ 1578 w 1816"/>
                  <a:gd name="T5" fmla="*/ 460 h 1816"/>
                  <a:gd name="T6" fmla="*/ 1498 w 1816"/>
                  <a:gd name="T7" fmla="*/ 216 h 1816"/>
                  <a:gd name="T8" fmla="*/ 1318 w 1816"/>
                  <a:gd name="T9" fmla="*/ 214 h 1816"/>
                  <a:gd name="T10" fmla="*/ 1150 w 1816"/>
                  <a:gd name="T11" fmla="*/ 138 h 1816"/>
                  <a:gd name="T12" fmla="*/ 978 w 1816"/>
                  <a:gd name="T13" fmla="*/ 104 h 1816"/>
                  <a:gd name="T14" fmla="*/ 792 w 1816"/>
                  <a:gd name="T15" fmla="*/ 110 h 1816"/>
                  <a:gd name="T16" fmla="*/ 626 w 1816"/>
                  <a:gd name="T17" fmla="*/ 42 h 1816"/>
                  <a:gd name="T18" fmla="*/ 460 w 1816"/>
                  <a:gd name="T19" fmla="*/ 236 h 1816"/>
                  <a:gd name="T20" fmla="*/ 216 w 1816"/>
                  <a:gd name="T21" fmla="*/ 316 h 1816"/>
                  <a:gd name="T22" fmla="*/ 214 w 1816"/>
                  <a:gd name="T23" fmla="*/ 496 h 1816"/>
                  <a:gd name="T24" fmla="*/ 138 w 1816"/>
                  <a:gd name="T25" fmla="*/ 666 h 1816"/>
                  <a:gd name="T26" fmla="*/ 104 w 1816"/>
                  <a:gd name="T27" fmla="*/ 836 h 1816"/>
                  <a:gd name="T28" fmla="*/ 108 w 1816"/>
                  <a:gd name="T29" fmla="*/ 1022 h 1816"/>
                  <a:gd name="T30" fmla="*/ 42 w 1816"/>
                  <a:gd name="T31" fmla="*/ 1190 h 1816"/>
                  <a:gd name="T32" fmla="*/ 236 w 1816"/>
                  <a:gd name="T33" fmla="*/ 1356 h 1816"/>
                  <a:gd name="T34" fmla="*/ 316 w 1816"/>
                  <a:gd name="T35" fmla="*/ 1600 h 1816"/>
                  <a:gd name="T36" fmla="*/ 496 w 1816"/>
                  <a:gd name="T37" fmla="*/ 1602 h 1816"/>
                  <a:gd name="T38" fmla="*/ 666 w 1816"/>
                  <a:gd name="T39" fmla="*/ 1678 h 1816"/>
                  <a:gd name="T40" fmla="*/ 836 w 1816"/>
                  <a:gd name="T41" fmla="*/ 1712 h 1816"/>
                  <a:gd name="T42" fmla="*/ 1022 w 1816"/>
                  <a:gd name="T43" fmla="*/ 1706 h 1816"/>
                  <a:gd name="T44" fmla="*/ 1188 w 1816"/>
                  <a:gd name="T45" fmla="*/ 1774 h 1816"/>
                  <a:gd name="T46" fmla="*/ 1356 w 1816"/>
                  <a:gd name="T47" fmla="*/ 1578 h 1816"/>
                  <a:gd name="T48" fmla="*/ 1600 w 1816"/>
                  <a:gd name="T49" fmla="*/ 1500 h 1816"/>
                  <a:gd name="T50" fmla="*/ 1602 w 1816"/>
                  <a:gd name="T51" fmla="*/ 1320 h 1816"/>
                  <a:gd name="T52" fmla="*/ 1678 w 1816"/>
                  <a:gd name="T53" fmla="*/ 1150 h 1816"/>
                  <a:gd name="T54" fmla="*/ 1710 w 1816"/>
                  <a:gd name="T55" fmla="*/ 978 h 1816"/>
                  <a:gd name="T56" fmla="*/ 872 w 1816"/>
                  <a:gd name="T57" fmla="*/ 1612 h 1816"/>
                  <a:gd name="T58" fmla="*/ 730 w 1816"/>
                  <a:gd name="T59" fmla="*/ 1592 h 1816"/>
                  <a:gd name="T60" fmla="*/ 602 w 1816"/>
                  <a:gd name="T61" fmla="*/ 1544 h 1816"/>
                  <a:gd name="T62" fmla="*/ 484 w 1816"/>
                  <a:gd name="T63" fmla="*/ 1474 h 1816"/>
                  <a:gd name="T64" fmla="*/ 384 w 1816"/>
                  <a:gd name="T65" fmla="*/ 1382 h 1816"/>
                  <a:gd name="T66" fmla="*/ 304 w 1816"/>
                  <a:gd name="T67" fmla="*/ 1274 h 1816"/>
                  <a:gd name="T68" fmla="*/ 244 w 1816"/>
                  <a:gd name="T69" fmla="*/ 1150 h 1816"/>
                  <a:gd name="T70" fmla="*/ 210 w 1816"/>
                  <a:gd name="T71" fmla="*/ 1016 h 1816"/>
                  <a:gd name="T72" fmla="*/ 202 w 1816"/>
                  <a:gd name="T73" fmla="*/ 872 h 1816"/>
                  <a:gd name="T74" fmla="*/ 224 w 1816"/>
                  <a:gd name="T75" fmla="*/ 732 h 1816"/>
                  <a:gd name="T76" fmla="*/ 272 w 1816"/>
                  <a:gd name="T77" fmla="*/ 602 h 1816"/>
                  <a:gd name="T78" fmla="*/ 342 w 1816"/>
                  <a:gd name="T79" fmla="*/ 486 h 1816"/>
                  <a:gd name="T80" fmla="*/ 432 w 1816"/>
                  <a:gd name="T81" fmla="*/ 386 h 1816"/>
                  <a:gd name="T82" fmla="*/ 542 w 1816"/>
                  <a:gd name="T83" fmla="*/ 304 h 1816"/>
                  <a:gd name="T84" fmla="*/ 664 w 1816"/>
                  <a:gd name="T85" fmla="*/ 244 h 1816"/>
                  <a:gd name="T86" fmla="*/ 800 w 1816"/>
                  <a:gd name="T87" fmla="*/ 210 h 1816"/>
                  <a:gd name="T88" fmla="*/ 944 w 1816"/>
                  <a:gd name="T89" fmla="*/ 202 h 1816"/>
                  <a:gd name="T90" fmla="*/ 1084 w 1816"/>
                  <a:gd name="T91" fmla="*/ 224 h 1816"/>
                  <a:gd name="T92" fmla="*/ 1214 w 1816"/>
                  <a:gd name="T93" fmla="*/ 272 h 1816"/>
                  <a:gd name="T94" fmla="*/ 1330 w 1816"/>
                  <a:gd name="T95" fmla="*/ 342 h 1816"/>
                  <a:gd name="T96" fmla="*/ 1430 w 1816"/>
                  <a:gd name="T97" fmla="*/ 432 h 1816"/>
                  <a:gd name="T98" fmla="*/ 1512 w 1816"/>
                  <a:gd name="T99" fmla="*/ 542 h 1816"/>
                  <a:gd name="T100" fmla="*/ 1570 w 1816"/>
                  <a:gd name="T101" fmla="*/ 664 h 1816"/>
                  <a:gd name="T102" fmla="*/ 1606 w 1816"/>
                  <a:gd name="T103" fmla="*/ 800 h 1816"/>
                  <a:gd name="T104" fmla="*/ 1612 w 1816"/>
                  <a:gd name="T105" fmla="*/ 944 h 1816"/>
                  <a:gd name="T106" fmla="*/ 1592 w 1816"/>
                  <a:gd name="T107" fmla="*/ 1084 h 1816"/>
                  <a:gd name="T108" fmla="*/ 1544 w 1816"/>
                  <a:gd name="T109" fmla="*/ 1214 h 1816"/>
                  <a:gd name="T110" fmla="*/ 1474 w 1816"/>
                  <a:gd name="T111" fmla="*/ 1330 h 1816"/>
                  <a:gd name="T112" fmla="*/ 1382 w 1816"/>
                  <a:gd name="T113" fmla="*/ 1430 h 1816"/>
                  <a:gd name="T114" fmla="*/ 1274 w 1816"/>
                  <a:gd name="T115" fmla="*/ 1512 h 1816"/>
                  <a:gd name="T116" fmla="*/ 1150 w 1816"/>
                  <a:gd name="T117" fmla="*/ 1570 h 1816"/>
                  <a:gd name="T118" fmla="*/ 1014 w 1816"/>
                  <a:gd name="T119" fmla="*/ 1606 h 1816"/>
                  <a:gd name="T120" fmla="*/ 0 w 1816"/>
                  <a:gd name="T121" fmla="*/ 0 h 1816"/>
                  <a:gd name="T122" fmla="*/ 1816 w 1816"/>
                  <a:gd name="T123" fmla="*/ 1816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latinLnBrk="1">
                  <a:defRPr/>
                </a:pPr>
                <a:endParaRPr lang="zh-CN" altLang="en-US" kern="0">
                  <a:solidFill>
                    <a:srgbClr val="000000"/>
                  </a:solidFill>
                  <a:cs typeface="+mn-ea"/>
                  <a:sym typeface="+mn-lt"/>
                </a:endParaRPr>
              </a:p>
            </p:txBody>
          </p:sp>
          <p:sp>
            <p:nvSpPr>
              <p:cNvPr id="113" name="Oval 677">
                <a:extLst>
                  <a:ext uri="{FF2B5EF4-FFF2-40B4-BE49-F238E27FC236}">
                    <a16:creationId xmlns:a16="http://schemas.microsoft.com/office/drawing/2014/main" id="{0049A82C-2D11-43E5-97E5-C79432433599}"/>
                  </a:ext>
                </a:extLst>
              </p:cNvPr>
              <p:cNvSpPr>
                <a:spLocks noChangeArrowheads="1"/>
              </p:cNvSpPr>
              <p:nvPr/>
            </p:nvSpPr>
            <p:spPr bwMode="auto">
              <a:xfrm rot="21275257">
                <a:off x="6194146" y="2864803"/>
                <a:ext cx="1569867" cy="157098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eaLnBrk="1" latinLnBrk="1" hangingPunct="1">
                  <a:defRPr/>
                </a:pPr>
                <a:endParaRPr lang="ko-KR" altLang="en-US" kern="0">
                  <a:solidFill>
                    <a:srgbClr val="000000"/>
                  </a:solidFill>
                  <a:latin typeface="+mn-lt"/>
                  <a:ea typeface="+mn-ea"/>
                  <a:cs typeface="+mn-ea"/>
                  <a:sym typeface="+mn-lt"/>
                </a:endParaRPr>
              </a:p>
            </p:txBody>
          </p:sp>
        </p:grpSp>
        <p:sp>
          <p:nvSpPr>
            <p:cNvPr id="122" name="iconfont-11265-5328257">
              <a:extLst>
                <a:ext uri="{FF2B5EF4-FFF2-40B4-BE49-F238E27FC236}">
                  <a16:creationId xmlns:a16="http://schemas.microsoft.com/office/drawing/2014/main" id="{1E17A6B9-11C4-4FC7-99E4-65E9DDD3A6C2}"/>
                </a:ext>
              </a:extLst>
            </p:cNvPr>
            <p:cNvSpPr>
              <a:spLocks noChangeAspect="1"/>
            </p:cNvSpPr>
            <p:nvPr/>
          </p:nvSpPr>
          <p:spPr bwMode="auto">
            <a:xfrm>
              <a:off x="3982155" y="2920361"/>
              <a:ext cx="534638" cy="540000"/>
            </a:xfrm>
            <a:custGeom>
              <a:avLst/>
              <a:gdLst>
                <a:gd name="connsiteX0" fmla="*/ 155137 w 426363"/>
                <a:gd name="connsiteY0" fmla="*/ 323973 h 430640"/>
                <a:gd name="connsiteX1" fmla="*/ 134423 w 426363"/>
                <a:gd name="connsiteY1" fmla="*/ 343783 h 430640"/>
                <a:gd name="connsiteX2" fmla="*/ 134423 w 426363"/>
                <a:gd name="connsiteY2" fmla="*/ 350497 h 430640"/>
                <a:gd name="connsiteX3" fmla="*/ 155137 w 426363"/>
                <a:gd name="connsiteY3" fmla="*/ 370926 h 430640"/>
                <a:gd name="connsiteX4" fmla="*/ 174041 w 426363"/>
                <a:gd name="connsiteY4" fmla="*/ 370926 h 430640"/>
                <a:gd name="connsiteX5" fmla="*/ 194754 w 426363"/>
                <a:gd name="connsiteY5" fmla="*/ 350497 h 430640"/>
                <a:gd name="connsiteX6" fmla="*/ 195373 w 426363"/>
                <a:gd name="connsiteY6" fmla="*/ 344402 h 430640"/>
                <a:gd name="connsiteX7" fmla="*/ 174660 w 426363"/>
                <a:gd name="connsiteY7" fmla="*/ 323973 h 430640"/>
                <a:gd name="connsiteX8" fmla="*/ 59426 w 426363"/>
                <a:gd name="connsiteY8" fmla="*/ 323973 h 430640"/>
                <a:gd name="connsiteX9" fmla="*/ 38713 w 426363"/>
                <a:gd name="connsiteY9" fmla="*/ 343783 h 430640"/>
                <a:gd name="connsiteX10" fmla="*/ 38713 w 426363"/>
                <a:gd name="connsiteY10" fmla="*/ 350497 h 430640"/>
                <a:gd name="connsiteX11" fmla="*/ 59426 w 426363"/>
                <a:gd name="connsiteY11" fmla="*/ 370926 h 430640"/>
                <a:gd name="connsiteX12" fmla="*/ 79235 w 426363"/>
                <a:gd name="connsiteY12" fmla="*/ 370926 h 430640"/>
                <a:gd name="connsiteX13" fmla="*/ 99996 w 426363"/>
                <a:gd name="connsiteY13" fmla="*/ 350497 h 430640"/>
                <a:gd name="connsiteX14" fmla="*/ 99663 w 426363"/>
                <a:gd name="connsiteY14" fmla="*/ 344402 h 430640"/>
                <a:gd name="connsiteX15" fmla="*/ 78949 w 426363"/>
                <a:gd name="connsiteY15" fmla="*/ 323973 h 430640"/>
                <a:gd name="connsiteX16" fmla="*/ 347414 w 426363"/>
                <a:gd name="connsiteY16" fmla="*/ 242307 h 430640"/>
                <a:gd name="connsiteX17" fmla="*/ 326701 w 426363"/>
                <a:gd name="connsiteY17" fmla="*/ 263021 h 430640"/>
                <a:gd name="connsiteX18" fmla="*/ 326701 w 426363"/>
                <a:gd name="connsiteY18" fmla="*/ 268497 h 430640"/>
                <a:gd name="connsiteX19" fmla="*/ 347414 w 426363"/>
                <a:gd name="connsiteY19" fmla="*/ 288926 h 430640"/>
                <a:gd name="connsiteX20" fmla="*/ 366937 w 426363"/>
                <a:gd name="connsiteY20" fmla="*/ 288926 h 430640"/>
                <a:gd name="connsiteX21" fmla="*/ 387651 w 426363"/>
                <a:gd name="connsiteY21" fmla="*/ 268497 h 430640"/>
                <a:gd name="connsiteX22" fmla="*/ 387651 w 426363"/>
                <a:gd name="connsiteY22" fmla="*/ 263021 h 430640"/>
                <a:gd name="connsiteX23" fmla="*/ 366937 w 426363"/>
                <a:gd name="connsiteY23" fmla="*/ 242307 h 430640"/>
                <a:gd name="connsiteX24" fmla="*/ 252656 w 426363"/>
                <a:gd name="connsiteY24" fmla="*/ 242307 h 430640"/>
                <a:gd name="connsiteX25" fmla="*/ 231943 w 426363"/>
                <a:gd name="connsiteY25" fmla="*/ 263021 h 430640"/>
                <a:gd name="connsiteX26" fmla="*/ 231943 w 426363"/>
                <a:gd name="connsiteY26" fmla="*/ 268497 h 430640"/>
                <a:gd name="connsiteX27" fmla="*/ 252656 w 426363"/>
                <a:gd name="connsiteY27" fmla="*/ 288926 h 430640"/>
                <a:gd name="connsiteX28" fmla="*/ 272179 w 426363"/>
                <a:gd name="connsiteY28" fmla="*/ 288926 h 430640"/>
                <a:gd name="connsiteX29" fmla="*/ 292893 w 426363"/>
                <a:gd name="connsiteY29" fmla="*/ 268497 h 430640"/>
                <a:gd name="connsiteX30" fmla="*/ 292893 w 426363"/>
                <a:gd name="connsiteY30" fmla="*/ 263021 h 430640"/>
                <a:gd name="connsiteX31" fmla="*/ 272179 w 426363"/>
                <a:gd name="connsiteY31" fmla="*/ 242307 h 430640"/>
                <a:gd name="connsiteX32" fmla="*/ 59426 w 426363"/>
                <a:gd name="connsiteY32" fmla="*/ 242307 h 430640"/>
                <a:gd name="connsiteX33" fmla="*/ 38713 w 426363"/>
                <a:gd name="connsiteY33" fmla="*/ 263021 h 430640"/>
                <a:gd name="connsiteX34" fmla="*/ 38713 w 426363"/>
                <a:gd name="connsiteY34" fmla="*/ 268497 h 430640"/>
                <a:gd name="connsiteX35" fmla="*/ 59426 w 426363"/>
                <a:gd name="connsiteY35" fmla="*/ 288926 h 430640"/>
                <a:gd name="connsiteX36" fmla="*/ 79235 w 426363"/>
                <a:gd name="connsiteY36" fmla="*/ 288926 h 430640"/>
                <a:gd name="connsiteX37" fmla="*/ 99996 w 426363"/>
                <a:gd name="connsiteY37" fmla="*/ 268497 h 430640"/>
                <a:gd name="connsiteX38" fmla="*/ 99663 w 426363"/>
                <a:gd name="connsiteY38" fmla="*/ 263021 h 430640"/>
                <a:gd name="connsiteX39" fmla="*/ 78949 w 426363"/>
                <a:gd name="connsiteY39" fmla="*/ 242307 h 430640"/>
                <a:gd name="connsiteX40" fmla="*/ 155137 w 426363"/>
                <a:gd name="connsiteY40" fmla="*/ 241402 h 430640"/>
                <a:gd name="connsiteX41" fmla="*/ 134423 w 426363"/>
                <a:gd name="connsiteY41" fmla="*/ 263021 h 430640"/>
                <a:gd name="connsiteX42" fmla="*/ 134423 w 426363"/>
                <a:gd name="connsiteY42" fmla="*/ 268497 h 430640"/>
                <a:gd name="connsiteX43" fmla="*/ 155137 w 426363"/>
                <a:gd name="connsiteY43" fmla="*/ 288926 h 430640"/>
                <a:gd name="connsiteX44" fmla="*/ 174041 w 426363"/>
                <a:gd name="connsiteY44" fmla="*/ 288926 h 430640"/>
                <a:gd name="connsiteX45" fmla="*/ 194754 w 426363"/>
                <a:gd name="connsiteY45" fmla="*/ 268497 h 430640"/>
                <a:gd name="connsiteX46" fmla="*/ 194754 w 426363"/>
                <a:gd name="connsiteY46" fmla="*/ 263021 h 430640"/>
                <a:gd name="connsiteX47" fmla="*/ 174660 w 426363"/>
                <a:gd name="connsiteY47" fmla="*/ 241402 h 430640"/>
                <a:gd name="connsiteX48" fmla="*/ 155137 w 426363"/>
                <a:gd name="connsiteY48" fmla="*/ 159402 h 430640"/>
                <a:gd name="connsiteX49" fmla="*/ 134423 w 426363"/>
                <a:gd name="connsiteY49" fmla="*/ 179831 h 430640"/>
                <a:gd name="connsiteX50" fmla="*/ 134423 w 426363"/>
                <a:gd name="connsiteY50" fmla="*/ 186545 h 430640"/>
                <a:gd name="connsiteX51" fmla="*/ 155137 w 426363"/>
                <a:gd name="connsiteY51" fmla="*/ 207259 h 430640"/>
                <a:gd name="connsiteX52" fmla="*/ 174041 w 426363"/>
                <a:gd name="connsiteY52" fmla="*/ 207259 h 430640"/>
                <a:gd name="connsiteX53" fmla="*/ 194754 w 426363"/>
                <a:gd name="connsiteY53" fmla="*/ 186545 h 430640"/>
                <a:gd name="connsiteX54" fmla="*/ 195373 w 426363"/>
                <a:gd name="connsiteY54" fmla="*/ 180116 h 430640"/>
                <a:gd name="connsiteX55" fmla="*/ 174660 w 426363"/>
                <a:gd name="connsiteY55" fmla="*/ 159402 h 430640"/>
                <a:gd name="connsiteX56" fmla="*/ 347414 w 426363"/>
                <a:gd name="connsiteY56" fmla="*/ 159116 h 430640"/>
                <a:gd name="connsiteX57" fmla="*/ 326701 w 426363"/>
                <a:gd name="connsiteY57" fmla="*/ 179831 h 430640"/>
                <a:gd name="connsiteX58" fmla="*/ 326701 w 426363"/>
                <a:gd name="connsiteY58" fmla="*/ 186545 h 430640"/>
                <a:gd name="connsiteX59" fmla="*/ 347414 w 426363"/>
                <a:gd name="connsiteY59" fmla="*/ 207259 h 430640"/>
                <a:gd name="connsiteX60" fmla="*/ 366937 w 426363"/>
                <a:gd name="connsiteY60" fmla="*/ 207259 h 430640"/>
                <a:gd name="connsiteX61" fmla="*/ 387651 w 426363"/>
                <a:gd name="connsiteY61" fmla="*/ 186545 h 430640"/>
                <a:gd name="connsiteX62" fmla="*/ 387651 w 426363"/>
                <a:gd name="connsiteY62" fmla="*/ 179831 h 430640"/>
                <a:gd name="connsiteX63" fmla="*/ 366937 w 426363"/>
                <a:gd name="connsiteY63" fmla="*/ 159116 h 430640"/>
                <a:gd name="connsiteX64" fmla="*/ 252656 w 426363"/>
                <a:gd name="connsiteY64" fmla="*/ 159116 h 430640"/>
                <a:gd name="connsiteX65" fmla="*/ 231943 w 426363"/>
                <a:gd name="connsiteY65" fmla="*/ 179831 h 430640"/>
                <a:gd name="connsiteX66" fmla="*/ 231943 w 426363"/>
                <a:gd name="connsiteY66" fmla="*/ 186545 h 430640"/>
                <a:gd name="connsiteX67" fmla="*/ 252656 w 426363"/>
                <a:gd name="connsiteY67" fmla="*/ 207259 h 430640"/>
                <a:gd name="connsiteX68" fmla="*/ 272179 w 426363"/>
                <a:gd name="connsiteY68" fmla="*/ 207259 h 430640"/>
                <a:gd name="connsiteX69" fmla="*/ 292893 w 426363"/>
                <a:gd name="connsiteY69" fmla="*/ 186545 h 430640"/>
                <a:gd name="connsiteX70" fmla="*/ 292893 w 426363"/>
                <a:gd name="connsiteY70" fmla="*/ 179831 h 430640"/>
                <a:gd name="connsiteX71" fmla="*/ 272179 w 426363"/>
                <a:gd name="connsiteY71" fmla="*/ 159116 h 430640"/>
                <a:gd name="connsiteX72" fmla="*/ 59426 w 426363"/>
                <a:gd name="connsiteY72" fmla="*/ 159116 h 430640"/>
                <a:gd name="connsiteX73" fmla="*/ 38713 w 426363"/>
                <a:gd name="connsiteY73" fmla="*/ 179831 h 430640"/>
                <a:gd name="connsiteX74" fmla="*/ 38713 w 426363"/>
                <a:gd name="connsiteY74" fmla="*/ 186545 h 430640"/>
                <a:gd name="connsiteX75" fmla="*/ 59426 w 426363"/>
                <a:gd name="connsiteY75" fmla="*/ 207259 h 430640"/>
                <a:gd name="connsiteX76" fmla="*/ 79235 w 426363"/>
                <a:gd name="connsiteY76" fmla="*/ 207259 h 430640"/>
                <a:gd name="connsiteX77" fmla="*/ 99996 w 426363"/>
                <a:gd name="connsiteY77" fmla="*/ 186545 h 430640"/>
                <a:gd name="connsiteX78" fmla="*/ 99663 w 426363"/>
                <a:gd name="connsiteY78" fmla="*/ 179831 h 430640"/>
                <a:gd name="connsiteX79" fmla="*/ 78949 w 426363"/>
                <a:gd name="connsiteY79" fmla="*/ 159116 h 430640"/>
                <a:gd name="connsiteX80" fmla="*/ 39046 w 426363"/>
                <a:gd name="connsiteY80" fmla="*/ 38402 h 430640"/>
                <a:gd name="connsiteX81" fmla="*/ 69521 w 426363"/>
                <a:gd name="connsiteY81" fmla="*/ 38402 h 430640"/>
                <a:gd name="connsiteX82" fmla="*/ 69521 w 426363"/>
                <a:gd name="connsiteY82" fmla="*/ 92354 h 430640"/>
                <a:gd name="connsiteX83" fmla="*/ 96330 w 426363"/>
                <a:gd name="connsiteY83" fmla="*/ 118545 h 430640"/>
                <a:gd name="connsiteX84" fmla="*/ 103615 w 426363"/>
                <a:gd name="connsiteY84" fmla="*/ 118545 h 430640"/>
                <a:gd name="connsiteX85" fmla="*/ 130471 w 426363"/>
                <a:gd name="connsiteY85" fmla="*/ 92354 h 430640"/>
                <a:gd name="connsiteX86" fmla="*/ 130471 w 426363"/>
                <a:gd name="connsiteY86" fmla="*/ 38402 h 430640"/>
                <a:gd name="connsiteX87" fmla="*/ 295035 w 426363"/>
                <a:gd name="connsiteY87" fmla="*/ 38402 h 430640"/>
                <a:gd name="connsiteX88" fmla="*/ 295035 w 426363"/>
                <a:gd name="connsiteY88" fmla="*/ 92354 h 430640"/>
                <a:gd name="connsiteX89" fmla="*/ 321844 w 426363"/>
                <a:gd name="connsiteY89" fmla="*/ 118545 h 430640"/>
                <a:gd name="connsiteX90" fmla="*/ 329129 w 426363"/>
                <a:gd name="connsiteY90" fmla="*/ 118545 h 430640"/>
                <a:gd name="connsiteX91" fmla="*/ 355985 w 426363"/>
                <a:gd name="connsiteY91" fmla="*/ 92354 h 430640"/>
                <a:gd name="connsiteX92" fmla="*/ 355985 w 426363"/>
                <a:gd name="connsiteY92" fmla="*/ 38402 h 430640"/>
                <a:gd name="connsiteX93" fmla="*/ 386460 w 426363"/>
                <a:gd name="connsiteY93" fmla="*/ 38402 h 430640"/>
                <a:gd name="connsiteX94" fmla="*/ 426363 w 426363"/>
                <a:gd name="connsiteY94" fmla="*/ 78354 h 430640"/>
                <a:gd name="connsiteX95" fmla="*/ 426363 w 426363"/>
                <a:gd name="connsiteY95" fmla="*/ 390735 h 430640"/>
                <a:gd name="connsiteX96" fmla="*/ 386460 w 426363"/>
                <a:gd name="connsiteY96" fmla="*/ 430640 h 430640"/>
                <a:gd name="connsiteX97" fmla="*/ 39951 w 426363"/>
                <a:gd name="connsiteY97" fmla="*/ 430640 h 430640"/>
                <a:gd name="connsiteX98" fmla="*/ 0 w 426363"/>
                <a:gd name="connsiteY98" fmla="*/ 390735 h 430640"/>
                <a:gd name="connsiteX99" fmla="*/ 0 w 426363"/>
                <a:gd name="connsiteY99" fmla="*/ 78354 h 430640"/>
                <a:gd name="connsiteX100" fmla="*/ 39046 w 426363"/>
                <a:gd name="connsiteY100" fmla="*/ 38402 h 430640"/>
                <a:gd name="connsiteX101" fmla="*/ 321893 w 426363"/>
                <a:gd name="connsiteY101" fmla="*/ 4 h 430640"/>
                <a:gd name="connsiteX102" fmla="*/ 329181 w 426363"/>
                <a:gd name="connsiteY102" fmla="*/ 4 h 430640"/>
                <a:gd name="connsiteX103" fmla="*/ 344424 w 426363"/>
                <a:gd name="connsiteY103" fmla="*/ 14626 h 430640"/>
                <a:gd name="connsiteX104" fmla="*/ 344424 w 426363"/>
                <a:gd name="connsiteY104" fmla="*/ 88069 h 430640"/>
                <a:gd name="connsiteX105" fmla="*/ 329181 w 426363"/>
                <a:gd name="connsiteY105" fmla="*/ 102739 h 430640"/>
                <a:gd name="connsiteX106" fmla="*/ 321893 w 426363"/>
                <a:gd name="connsiteY106" fmla="*/ 102739 h 430640"/>
                <a:gd name="connsiteX107" fmla="*/ 306649 w 426363"/>
                <a:gd name="connsiteY107" fmla="*/ 88069 h 430640"/>
                <a:gd name="connsiteX108" fmla="*/ 306649 w 426363"/>
                <a:gd name="connsiteY108" fmla="*/ 14626 h 430640"/>
                <a:gd name="connsiteX109" fmla="*/ 321893 w 426363"/>
                <a:gd name="connsiteY109" fmla="*/ 4 h 430640"/>
                <a:gd name="connsiteX110" fmla="*/ 96291 w 426363"/>
                <a:gd name="connsiteY110" fmla="*/ 4 h 430640"/>
                <a:gd name="connsiteX111" fmla="*/ 103579 w 426363"/>
                <a:gd name="connsiteY111" fmla="*/ 4 h 430640"/>
                <a:gd name="connsiteX112" fmla="*/ 118822 w 426363"/>
                <a:gd name="connsiteY112" fmla="*/ 14626 h 430640"/>
                <a:gd name="connsiteX113" fmla="*/ 118822 w 426363"/>
                <a:gd name="connsiteY113" fmla="*/ 88069 h 430640"/>
                <a:gd name="connsiteX114" fmla="*/ 103579 w 426363"/>
                <a:gd name="connsiteY114" fmla="*/ 102739 h 430640"/>
                <a:gd name="connsiteX115" fmla="*/ 96291 w 426363"/>
                <a:gd name="connsiteY115" fmla="*/ 102739 h 430640"/>
                <a:gd name="connsiteX116" fmla="*/ 81047 w 426363"/>
                <a:gd name="connsiteY116" fmla="*/ 88069 h 430640"/>
                <a:gd name="connsiteX117" fmla="*/ 81047 w 426363"/>
                <a:gd name="connsiteY117" fmla="*/ 14626 h 430640"/>
                <a:gd name="connsiteX118" fmla="*/ 96291 w 426363"/>
                <a:gd name="connsiteY118" fmla="*/ 4 h 43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426363" h="430640">
                  <a:moveTo>
                    <a:pt x="155137" y="323973"/>
                  </a:moveTo>
                  <a:cubicBezTo>
                    <a:pt x="144042" y="323973"/>
                    <a:pt x="134899" y="332688"/>
                    <a:pt x="134423" y="343783"/>
                  </a:cubicBezTo>
                  <a:lnTo>
                    <a:pt x="134423" y="350497"/>
                  </a:lnTo>
                  <a:cubicBezTo>
                    <a:pt x="134566" y="361831"/>
                    <a:pt x="143804" y="370926"/>
                    <a:pt x="155137" y="370926"/>
                  </a:cubicBezTo>
                  <a:lnTo>
                    <a:pt x="174041" y="370926"/>
                  </a:lnTo>
                  <a:cubicBezTo>
                    <a:pt x="185373" y="370926"/>
                    <a:pt x="194611" y="361831"/>
                    <a:pt x="194754" y="350497"/>
                  </a:cubicBezTo>
                  <a:lnTo>
                    <a:pt x="195373" y="344402"/>
                  </a:lnTo>
                  <a:cubicBezTo>
                    <a:pt x="195183" y="333069"/>
                    <a:pt x="185945" y="323973"/>
                    <a:pt x="174660" y="323973"/>
                  </a:cubicBezTo>
                  <a:close/>
                  <a:moveTo>
                    <a:pt x="59426" y="323973"/>
                  </a:moveTo>
                  <a:cubicBezTo>
                    <a:pt x="48332" y="323973"/>
                    <a:pt x="39189" y="332688"/>
                    <a:pt x="38713" y="343783"/>
                  </a:cubicBezTo>
                  <a:lnTo>
                    <a:pt x="38713" y="350497"/>
                  </a:lnTo>
                  <a:cubicBezTo>
                    <a:pt x="38903" y="361831"/>
                    <a:pt x="48141" y="370926"/>
                    <a:pt x="59426" y="370926"/>
                  </a:cubicBezTo>
                  <a:lnTo>
                    <a:pt x="79235" y="370926"/>
                  </a:lnTo>
                  <a:cubicBezTo>
                    <a:pt x="90568" y="370926"/>
                    <a:pt x="99806" y="361831"/>
                    <a:pt x="99996" y="350497"/>
                  </a:cubicBezTo>
                  <a:lnTo>
                    <a:pt x="99663" y="344402"/>
                  </a:lnTo>
                  <a:cubicBezTo>
                    <a:pt x="99520" y="333069"/>
                    <a:pt x="90282" y="323973"/>
                    <a:pt x="78949" y="323973"/>
                  </a:cubicBezTo>
                  <a:close/>
                  <a:moveTo>
                    <a:pt x="347414" y="242307"/>
                  </a:moveTo>
                  <a:cubicBezTo>
                    <a:pt x="335986" y="242307"/>
                    <a:pt x="326701" y="251592"/>
                    <a:pt x="326701" y="263021"/>
                  </a:cubicBezTo>
                  <a:lnTo>
                    <a:pt x="326701" y="268497"/>
                  </a:lnTo>
                  <a:cubicBezTo>
                    <a:pt x="326891" y="279831"/>
                    <a:pt x="336129" y="288926"/>
                    <a:pt x="347414" y="288926"/>
                  </a:cubicBezTo>
                  <a:lnTo>
                    <a:pt x="366937" y="288926"/>
                  </a:lnTo>
                  <a:cubicBezTo>
                    <a:pt x="378270" y="288926"/>
                    <a:pt x="387508" y="279831"/>
                    <a:pt x="387651" y="268497"/>
                  </a:cubicBezTo>
                  <a:lnTo>
                    <a:pt x="387651" y="263021"/>
                  </a:lnTo>
                  <a:cubicBezTo>
                    <a:pt x="387651" y="251592"/>
                    <a:pt x="378365" y="242307"/>
                    <a:pt x="366937" y="242307"/>
                  </a:cubicBezTo>
                  <a:close/>
                  <a:moveTo>
                    <a:pt x="252656" y="242307"/>
                  </a:moveTo>
                  <a:cubicBezTo>
                    <a:pt x="241228" y="242307"/>
                    <a:pt x="231943" y="251592"/>
                    <a:pt x="231943" y="263021"/>
                  </a:cubicBezTo>
                  <a:lnTo>
                    <a:pt x="231943" y="268497"/>
                  </a:lnTo>
                  <a:cubicBezTo>
                    <a:pt x="232086" y="279831"/>
                    <a:pt x="241323" y="288926"/>
                    <a:pt x="252656" y="288926"/>
                  </a:cubicBezTo>
                  <a:lnTo>
                    <a:pt x="272179" y="288926"/>
                  </a:lnTo>
                  <a:cubicBezTo>
                    <a:pt x="283464" y="288926"/>
                    <a:pt x="292702" y="279831"/>
                    <a:pt x="292893" y="268497"/>
                  </a:cubicBezTo>
                  <a:lnTo>
                    <a:pt x="292893" y="263021"/>
                  </a:lnTo>
                  <a:cubicBezTo>
                    <a:pt x="292893" y="251592"/>
                    <a:pt x="283607" y="242307"/>
                    <a:pt x="272179" y="242307"/>
                  </a:cubicBezTo>
                  <a:close/>
                  <a:moveTo>
                    <a:pt x="59426" y="242307"/>
                  </a:moveTo>
                  <a:cubicBezTo>
                    <a:pt x="47998" y="242307"/>
                    <a:pt x="38713" y="251592"/>
                    <a:pt x="38713" y="263021"/>
                  </a:cubicBezTo>
                  <a:lnTo>
                    <a:pt x="38713" y="268497"/>
                  </a:lnTo>
                  <a:cubicBezTo>
                    <a:pt x="38903" y="279831"/>
                    <a:pt x="48141" y="288926"/>
                    <a:pt x="59426" y="288926"/>
                  </a:cubicBezTo>
                  <a:lnTo>
                    <a:pt x="79235" y="288926"/>
                  </a:lnTo>
                  <a:cubicBezTo>
                    <a:pt x="90568" y="288926"/>
                    <a:pt x="99806" y="279831"/>
                    <a:pt x="99996" y="268497"/>
                  </a:cubicBezTo>
                  <a:lnTo>
                    <a:pt x="99663" y="263021"/>
                  </a:lnTo>
                  <a:cubicBezTo>
                    <a:pt x="99663" y="251592"/>
                    <a:pt x="90377" y="242307"/>
                    <a:pt x="78949" y="242307"/>
                  </a:cubicBezTo>
                  <a:close/>
                  <a:moveTo>
                    <a:pt x="155137" y="241402"/>
                  </a:moveTo>
                  <a:cubicBezTo>
                    <a:pt x="143328" y="241354"/>
                    <a:pt x="133899" y="251211"/>
                    <a:pt x="134423" y="263021"/>
                  </a:cubicBezTo>
                  <a:lnTo>
                    <a:pt x="134423" y="268497"/>
                  </a:lnTo>
                  <a:cubicBezTo>
                    <a:pt x="134566" y="279831"/>
                    <a:pt x="143804" y="288926"/>
                    <a:pt x="155137" y="288926"/>
                  </a:cubicBezTo>
                  <a:lnTo>
                    <a:pt x="174041" y="288926"/>
                  </a:lnTo>
                  <a:cubicBezTo>
                    <a:pt x="185373" y="288926"/>
                    <a:pt x="194611" y="279831"/>
                    <a:pt x="194754" y="268497"/>
                  </a:cubicBezTo>
                  <a:lnTo>
                    <a:pt x="194754" y="263021"/>
                  </a:lnTo>
                  <a:cubicBezTo>
                    <a:pt x="195278" y="251450"/>
                    <a:pt x="186230" y="241735"/>
                    <a:pt x="174660" y="241402"/>
                  </a:cubicBezTo>
                  <a:close/>
                  <a:moveTo>
                    <a:pt x="155137" y="159402"/>
                  </a:moveTo>
                  <a:cubicBezTo>
                    <a:pt x="143804" y="159402"/>
                    <a:pt x="134566" y="168497"/>
                    <a:pt x="134423" y="179831"/>
                  </a:cubicBezTo>
                  <a:lnTo>
                    <a:pt x="134423" y="186545"/>
                  </a:lnTo>
                  <a:cubicBezTo>
                    <a:pt x="134423" y="197973"/>
                    <a:pt x="143708" y="207259"/>
                    <a:pt x="155137" y="207259"/>
                  </a:cubicBezTo>
                  <a:lnTo>
                    <a:pt x="174041" y="207259"/>
                  </a:lnTo>
                  <a:cubicBezTo>
                    <a:pt x="185469" y="207259"/>
                    <a:pt x="194754" y="197973"/>
                    <a:pt x="194754" y="186545"/>
                  </a:cubicBezTo>
                  <a:lnTo>
                    <a:pt x="195373" y="180116"/>
                  </a:lnTo>
                  <a:cubicBezTo>
                    <a:pt x="195373" y="168688"/>
                    <a:pt x="186088" y="159402"/>
                    <a:pt x="174660" y="159402"/>
                  </a:cubicBezTo>
                  <a:close/>
                  <a:moveTo>
                    <a:pt x="347414" y="159116"/>
                  </a:moveTo>
                  <a:cubicBezTo>
                    <a:pt x="335986" y="159116"/>
                    <a:pt x="326701" y="168354"/>
                    <a:pt x="326701" y="179831"/>
                  </a:cubicBezTo>
                  <a:lnTo>
                    <a:pt x="326701" y="186545"/>
                  </a:lnTo>
                  <a:cubicBezTo>
                    <a:pt x="326701" y="197973"/>
                    <a:pt x="335986" y="207259"/>
                    <a:pt x="347414" y="207259"/>
                  </a:cubicBezTo>
                  <a:lnTo>
                    <a:pt x="366937" y="207259"/>
                  </a:lnTo>
                  <a:cubicBezTo>
                    <a:pt x="378365" y="207259"/>
                    <a:pt x="387651" y="197973"/>
                    <a:pt x="387651" y="186545"/>
                  </a:cubicBezTo>
                  <a:lnTo>
                    <a:pt x="387651" y="179831"/>
                  </a:lnTo>
                  <a:cubicBezTo>
                    <a:pt x="387651" y="168354"/>
                    <a:pt x="378365" y="159116"/>
                    <a:pt x="366937" y="159116"/>
                  </a:cubicBezTo>
                  <a:close/>
                  <a:moveTo>
                    <a:pt x="252656" y="159116"/>
                  </a:moveTo>
                  <a:cubicBezTo>
                    <a:pt x="241228" y="159116"/>
                    <a:pt x="231943" y="168354"/>
                    <a:pt x="231943" y="179831"/>
                  </a:cubicBezTo>
                  <a:lnTo>
                    <a:pt x="231943" y="186545"/>
                  </a:lnTo>
                  <a:cubicBezTo>
                    <a:pt x="231943" y="197973"/>
                    <a:pt x="241228" y="207259"/>
                    <a:pt x="252656" y="207259"/>
                  </a:cubicBezTo>
                  <a:lnTo>
                    <a:pt x="272179" y="207259"/>
                  </a:lnTo>
                  <a:cubicBezTo>
                    <a:pt x="283607" y="207259"/>
                    <a:pt x="292893" y="197973"/>
                    <a:pt x="292893" y="186545"/>
                  </a:cubicBezTo>
                  <a:lnTo>
                    <a:pt x="292893" y="179831"/>
                  </a:lnTo>
                  <a:cubicBezTo>
                    <a:pt x="292893" y="168354"/>
                    <a:pt x="283607" y="159116"/>
                    <a:pt x="272179" y="159116"/>
                  </a:cubicBezTo>
                  <a:close/>
                  <a:moveTo>
                    <a:pt x="59426" y="159116"/>
                  </a:moveTo>
                  <a:cubicBezTo>
                    <a:pt x="47998" y="159116"/>
                    <a:pt x="38713" y="168354"/>
                    <a:pt x="38713" y="179831"/>
                  </a:cubicBezTo>
                  <a:lnTo>
                    <a:pt x="38713" y="186545"/>
                  </a:lnTo>
                  <a:cubicBezTo>
                    <a:pt x="38713" y="197973"/>
                    <a:pt x="47998" y="207259"/>
                    <a:pt x="59426" y="207259"/>
                  </a:cubicBezTo>
                  <a:lnTo>
                    <a:pt x="79235" y="207259"/>
                  </a:lnTo>
                  <a:cubicBezTo>
                    <a:pt x="90711" y="207259"/>
                    <a:pt x="99996" y="197973"/>
                    <a:pt x="99996" y="186545"/>
                  </a:cubicBezTo>
                  <a:lnTo>
                    <a:pt x="99663" y="179831"/>
                  </a:lnTo>
                  <a:cubicBezTo>
                    <a:pt x="99663" y="168354"/>
                    <a:pt x="90377" y="159116"/>
                    <a:pt x="78949" y="159116"/>
                  </a:cubicBezTo>
                  <a:close/>
                  <a:moveTo>
                    <a:pt x="39046" y="38402"/>
                  </a:moveTo>
                  <a:lnTo>
                    <a:pt x="69521" y="38402"/>
                  </a:lnTo>
                  <a:lnTo>
                    <a:pt x="69521" y="92354"/>
                  </a:lnTo>
                  <a:cubicBezTo>
                    <a:pt x="69664" y="107021"/>
                    <a:pt x="81663" y="118735"/>
                    <a:pt x="96330" y="118545"/>
                  </a:cubicBezTo>
                  <a:lnTo>
                    <a:pt x="103615" y="118545"/>
                  </a:lnTo>
                  <a:cubicBezTo>
                    <a:pt x="118281" y="118735"/>
                    <a:pt x="130280" y="107021"/>
                    <a:pt x="130471" y="92354"/>
                  </a:cubicBezTo>
                  <a:lnTo>
                    <a:pt x="130471" y="38402"/>
                  </a:lnTo>
                  <a:lnTo>
                    <a:pt x="295035" y="38402"/>
                  </a:lnTo>
                  <a:lnTo>
                    <a:pt x="295035" y="92354"/>
                  </a:lnTo>
                  <a:cubicBezTo>
                    <a:pt x="295178" y="107021"/>
                    <a:pt x="307178" y="118735"/>
                    <a:pt x="321844" y="118545"/>
                  </a:cubicBezTo>
                  <a:lnTo>
                    <a:pt x="329129" y="118545"/>
                  </a:lnTo>
                  <a:cubicBezTo>
                    <a:pt x="343795" y="118735"/>
                    <a:pt x="355795" y="107021"/>
                    <a:pt x="355985" y="92354"/>
                  </a:cubicBezTo>
                  <a:lnTo>
                    <a:pt x="355985" y="38402"/>
                  </a:lnTo>
                  <a:lnTo>
                    <a:pt x="386460" y="38402"/>
                  </a:lnTo>
                  <a:cubicBezTo>
                    <a:pt x="408507" y="38402"/>
                    <a:pt x="426363" y="56307"/>
                    <a:pt x="426363" y="78354"/>
                  </a:cubicBezTo>
                  <a:lnTo>
                    <a:pt x="426363" y="390735"/>
                  </a:lnTo>
                  <a:cubicBezTo>
                    <a:pt x="426363" y="412783"/>
                    <a:pt x="408507" y="430640"/>
                    <a:pt x="386460" y="430640"/>
                  </a:cubicBezTo>
                  <a:lnTo>
                    <a:pt x="39951" y="430640"/>
                  </a:lnTo>
                  <a:cubicBezTo>
                    <a:pt x="17904" y="430640"/>
                    <a:pt x="0" y="412783"/>
                    <a:pt x="0" y="390735"/>
                  </a:cubicBezTo>
                  <a:lnTo>
                    <a:pt x="0" y="78354"/>
                  </a:lnTo>
                  <a:cubicBezTo>
                    <a:pt x="0" y="56640"/>
                    <a:pt x="17333" y="38926"/>
                    <a:pt x="39046" y="38402"/>
                  </a:cubicBezTo>
                  <a:close/>
                  <a:moveTo>
                    <a:pt x="321893" y="4"/>
                  </a:moveTo>
                  <a:lnTo>
                    <a:pt x="329181" y="4"/>
                  </a:lnTo>
                  <a:cubicBezTo>
                    <a:pt x="337469" y="-187"/>
                    <a:pt x="344281" y="6386"/>
                    <a:pt x="344424" y="14626"/>
                  </a:cubicBezTo>
                  <a:lnTo>
                    <a:pt x="344424" y="88069"/>
                  </a:lnTo>
                  <a:cubicBezTo>
                    <a:pt x="344281" y="96357"/>
                    <a:pt x="337469" y="102882"/>
                    <a:pt x="329181" y="102739"/>
                  </a:cubicBezTo>
                  <a:lnTo>
                    <a:pt x="321893" y="102739"/>
                  </a:lnTo>
                  <a:cubicBezTo>
                    <a:pt x="313652" y="102882"/>
                    <a:pt x="306792" y="96357"/>
                    <a:pt x="306649" y="88069"/>
                  </a:cubicBezTo>
                  <a:lnTo>
                    <a:pt x="306649" y="14626"/>
                  </a:lnTo>
                  <a:cubicBezTo>
                    <a:pt x="306792" y="6386"/>
                    <a:pt x="313652" y="-187"/>
                    <a:pt x="321893" y="4"/>
                  </a:cubicBezTo>
                  <a:close/>
                  <a:moveTo>
                    <a:pt x="96291" y="4"/>
                  </a:moveTo>
                  <a:lnTo>
                    <a:pt x="103579" y="4"/>
                  </a:lnTo>
                  <a:cubicBezTo>
                    <a:pt x="111867" y="-187"/>
                    <a:pt x="118679" y="6386"/>
                    <a:pt x="118822" y="14626"/>
                  </a:cubicBezTo>
                  <a:lnTo>
                    <a:pt x="118822" y="88069"/>
                  </a:lnTo>
                  <a:cubicBezTo>
                    <a:pt x="118679" y="96357"/>
                    <a:pt x="111867" y="102882"/>
                    <a:pt x="103579" y="102739"/>
                  </a:cubicBezTo>
                  <a:lnTo>
                    <a:pt x="96291" y="102739"/>
                  </a:lnTo>
                  <a:cubicBezTo>
                    <a:pt x="88050" y="102882"/>
                    <a:pt x="81190" y="96357"/>
                    <a:pt x="81047" y="88069"/>
                  </a:cubicBezTo>
                  <a:lnTo>
                    <a:pt x="81047" y="14626"/>
                  </a:lnTo>
                  <a:cubicBezTo>
                    <a:pt x="81190" y="6386"/>
                    <a:pt x="88050" y="-187"/>
                    <a:pt x="96291" y="4"/>
                  </a:cubicBezTo>
                  <a:close/>
                </a:path>
              </a:pathLst>
            </a:custGeom>
            <a:solidFill>
              <a:schemeClr val="bg1"/>
            </a:solidFill>
            <a:ln>
              <a:noFill/>
            </a:ln>
          </p:spPr>
          <p:txBody>
            <a:bodyPr/>
            <a:lstStyle/>
            <a:p>
              <a:endParaRPr lang="zh-CN" altLang="en-US" dirty="0">
                <a:cs typeface="+mn-ea"/>
                <a:sym typeface="+mn-lt"/>
              </a:endParaRPr>
            </a:p>
          </p:txBody>
        </p:sp>
      </p:grpSp>
      <p:grpSp>
        <p:nvGrpSpPr>
          <p:cNvPr id="16" name="图标3">
            <a:extLst>
              <a:ext uri="{FF2B5EF4-FFF2-40B4-BE49-F238E27FC236}">
                <a16:creationId xmlns:a16="http://schemas.microsoft.com/office/drawing/2014/main" id="{FF37DA24-3D8E-4B83-ABB6-BC0E4EA32EE7}"/>
              </a:ext>
            </a:extLst>
          </p:cNvPr>
          <p:cNvGrpSpPr/>
          <p:nvPr/>
        </p:nvGrpSpPr>
        <p:grpSpPr>
          <a:xfrm>
            <a:off x="3966730" y="4476871"/>
            <a:ext cx="1472992" cy="1473545"/>
            <a:chOff x="3966730" y="4476871"/>
            <a:chExt cx="1472992" cy="1473545"/>
          </a:xfrm>
        </p:grpSpPr>
        <p:grpSp>
          <p:nvGrpSpPr>
            <p:cNvPr id="62" name="组合 61">
              <a:extLst>
                <a:ext uri="{FF2B5EF4-FFF2-40B4-BE49-F238E27FC236}">
                  <a16:creationId xmlns:a16="http://schemas.microsoft.com/office/drawing/2014/main" id="{A36A729F-675C-47FF-95F5-66E21EB34158}"/>
                </a:ext>
              </a:extLst>
            </p:cNvPr>
            <p:cNvGrpSpPr/>
            <p:nvPr/>
          </p:nvGrpSpPr>
          <p:grpSpPr>
            <a:xfrm>
              <a:off x="3966730" y="4476871"/>
              <a:ext cx="1472992" cy="1473545"/>
              <a:chOff x="5834209" y="2503307"/>
              <a:chExt cx="2291431" cy="2292291"/>
            </a:xfrm>
          </p:grpSpPr>
          <p:sp>
            <p:nvSpPr>
              <p:cNvPr id="110" name="Freeform 673">
                <a:extLst>
                  <a:ext uri="{FF2B5EF4-FFF2-40B4-BE49-F238E27FC236}">
                    <a16:creationId xmlns:a16="http://schemas.microsoft.com/office/drawing/2014/main" id="{E705DDDB-35F0-4A9E-9F97-0EE6CAAE4288}"/>
                  </a:ext>
                </a:extLst>
              </p:cNvPr>
              <p:cNvSpPr>
                <a:spLocks noEditPoints="1"/>
              </p:cNvSpPr>
              <p:nvPr/>
            </p:nvSpPr>
            <p:spPr bwMode="auto">
              <a:xfrm rot="21275257">
                <a:off x="5834209" y="2503307"/>
                <a:ext cx="2291431" cy="2292291"/>
              </a:xfrm>
              <a:custGeom>
                <a:avLst/>
                <a:gdLst>
                  <a:gd name="T0" fmla="*/ 1706 w 1816"/>
                  <a:gd name="T1" fmla="*/ 792 h 1816"/>
                  <a:gd name="T2" fmla="*/ 1774 w 1816"/>
                  <a:gd name="T3" fmla="*/ 626 h 1816"/>
                  <a:gd name="T4" fmla="*/ 1578 w 1816"/>
                  <a:gd name="T5" fmla="*/ 460 h 1816"/>
                  <a:gd name="T6" fmla="*/ 1498 w 1816"/>
                  <a:gd name="T7" fmla="*/ 216 h 1816"/>
                  <a:gd name="T8" fmla="*/ 1318 w 1816"/>
                  <a:gd name="T9" fmla="*/ 214 h 1816"/>
                  <a:gd name="T10" fmla="*/ 1150 w 1816"/>
                  <a:gd name="T11" fmla="*/ 138 h 1816"/>
                  <a:gd name="T12" fmla="*/ 978 w 1816"/>
                  <a:gd name="T13" fmla="*/ 104 h 1816"/>
                  <a:gd name="T14" fmla="*/ 792 w 1816"/>
                  <a:gd name="T15" fmla="*/ 110 h 1816"/>
                  <a:gd name="T16" fmla="*/ 626 w 1816"/>
                  <a:gd name="T17" fmla="*/ 42 h 1816"/>
                  <a:gd name="T18" fmla="*/ 460 w 1816"/>
                  <a:gd name="T19" fmla="*/ 236 h 1816"/>
                  <a:gd name="T20" fmla="*/ 216 w 1816"/>
                  <a:gd name="T21" fmla="*/ 316 h 1816"/>
                  <a:gd name="T22" fmla="*/ 214 w 1816"/>
                  <a:gd name="T23" fmla="*/ 496 h 1816"/>
                  <a:gd name="T24" fmla="*/ 138 w 1816"/>
                  <a:gd name="T25" fmla="*/ 666 h 1816"/>
                  <a:gd name="T26" fmla="*/ 104 w 1816"/>
                  <a:gd name="T27" fmla="*/ 836 h 1816"/>
                  <a:gd name="T28" fmla="*/ 108 w 1816"/>
                  <a:gd name="T29" fmla="*/ 1022 h 1816"/>
                  <a:gd name="T30" fmla="*/ 42 w 1816"/>
                  <a:gd name="T31" fmla="*/ 1190 h 1816"/>
                  <a:gd name="T32" fmla="*/ 236 w 1816"/>
                  <a:gd name="T33" fmla="*/ 1356 h 1816"/>
                  <a:gd name="T34" fmla="*/ 316 w 1816"/>
                  <a:gd name="T35" fmla="*/ 1600 h 1816"/>
                  <a:gd name="T36" fmla="*/ 496 w 1816"/>
                  <a:gd name="T37" fmla="*/ 1602 h 1816"/>
                  <a:gd name="T38" fmla="*/ 666 w 1816"/>
                  <a:gd name="T39" fmla="*/ 1678 h 1816"/>
                  <a:gd name="T40" fmla="*/ 836 w 1816"/>
                  <a:gd name="T41" fmla="*/ 1712 h 1816"/>
                  <a:gd name="T42" fmla="*/ 1022 w 1816"/>
                  <a:gd name="T43" fmla="*/ 1706 h 1816"/>
                  <a:gd name="T44" fmla="*/ 1188 w 1816"/>
                  <a:gd name="T45" fmla="*/ 1774 h 1816"/>
                  <a:gd name="T46" fmla="*/ 1356 w 1816"/>
                  <a:gd name="T47" fmla="*/ 1578 h 1816"/>
                  <a:gd name="T48" fmla="*/ 1600 w 1816"/>
                  <a:gd name="T49" fmla="*/ 1500 h 1816"/>
                  <a:gd name="T50" fmla="*/ 1602 w 1816"/>
                  <a:gd name="T51" fmla="*/ 1320 h 1816"/>
                  <a:gd name="T52" fmla="*/ 1678 w 1816"/>
                  <a:gd name="T53" fmla="*/ 1150 h 1816"/>
                  <a:gd name="T54" fmla="*/ 1710 w 1816"/>
                  <a:gd name="T55" fmla="*/ 978 h 1816"/>
                  <a:gd name="T56" fmla="*/ 872 w 1816"/>
                  <a:gd name="T57" fmla="*/ 1612 h 1816"/>
                  <a:gd name="T58" fmla="*/ 730 w 1816"/>
                  <a:gd name="T59" fmla="*/ 1592 h 1816"/>
                  <a:gd name="T60" fmla="*/ 602 w 1816"/>
                  <a:gd name="T61" fmla="*/ 1544 h 1816"/>
                  <a:gd name="T62" fmla="*/ 484 w 1816"/>
                  <a:gd name="T63" fmla="*/ 1474 h 1816"/>
                  <a:gd name="T64" fmla="*/ 384 w 1816"/>
                  <a:gd name="T65" fmla="*/ 1382 h 1816"/>
                  <a:gd name="T66" fmla="*/ 304 w 1816"/>
                  <a:gd name="T67" fmla="*/ 1274 h 1816"/>
                  <a:gd name="T68" fmla="*/ 244 w 1816"/>
                  <a:gd name="T69" fmla="*/ 1150 h 1816"/>
                  <a:gd name="T70" fmla="*/ 210 w 1816"/>
                  <a:gd name="T71" fmla="*/ 1016 h 1816"/>
                  <a:gd name="T72" fmla="*/ 202 w 1816"/>
                  <a:gd name="T73" fmla="*/ 872 h 1816"/>
                  <a:gd name="T74" fmla="*/ 224 w 1816"/>
                  <a:gd name="T75" fmla="*/ 732 h 1816"/>
                  <a:gd name="T76" fmla="*/ 272 w 1816"/>
                  <a:gd name="T77" fmla="*/ 602 h 1816"/>
                  <a:gd name="T78" fmla="*/ 342 w 1816"/>
                  <a:gd name="T79" fmla="*/ 486 h 1816"/>
                  <a:gd name="T80" fmla="*/ 432 w 1816"/>
                  <a:gd name="T81" fmla="*/ 386 h 1816"/>
                  <a:gd name="T82" fmla="*/ 542 w 1816"/>
                  <a:gd name="T83" fmla="*/ 304 h 1816"/>
                  <a:gd name="T84" fmla="*/ 664 w 1816"/>
                  <a:gd name="T85" fmla="*/ 244 h 1816"/>
                  <a:gd name="T86" fmla="*/ 800 w 1816"/>
                  <a:gd name="T87" fmla="*/ 210 h 1816"/>
                  <a:gd name="T88" fmla="*/ 944 w 1816"/>
                  <a:gd name="T89" fmla="*/ 202 h 1816"/>
                  <a:gd name="T90" fmla="*/ 1084 w 1816"/>
                  <a:gd name="T91" fmla="*/ 224 h 1816"/>
                  <a:gd name="T92" fmla="*/ 1214 w 1816"/>
                  <a:gd name="T93" fmla="*/ 272 h 1816"/>
                  <a:gd name="T94" fmla="*/ 1330 w 1816"/>
                  <a:gd name="T95" fmla="*/ 342 h 1816"/>
                  <a:gd name="T96" fmla="*/ 1430 w 1816"/>
                  <a:gd name="T97" fmla="*/ 432 h 1816"/>
                  <a:gd name="T98" fmla="*/ 1512 w 1816"/>
                  <a:gd name="T99" fmla="*/ 542 h 1816"/>
                  <a:gd name="T100" fmla="*/ 1570 w 1816"/>
                  <a:gd name="T101" fmla="*/ 664 h 1816"/>
                  <a:gd name="T102" fmla="*/ 1606 w 1816"/>
                  <a:gd name="T103" fmla="*/ 800 h 1816"/>
                  <a:gd name="T104" fmla="*/ 1612 w 1816"/>
                  <a:gd name="T105" fmla="*/ 944 h 1816"/>
                  <a:gd name="T106" fmla="*/ 1592 w 1816"/>
                  <a:gd name="T107" fmla="*/ 1084 h 1816"/>
                  <a:gd name="T108" fmla="*/ 1544 w 1816"/>
                  <a:gd name="T109" fmla="*/ 1214 h 1816"/>
                  <a:gd name="T110" fmla="*/ 1474 w 1816"/>
                  <a:gd name="T111" fmla="*/ 1330 h 1816"/>
                  <a:gd name="T112" fmla="*/ 1382 w 1816"/>
                  <a:gd name="T113" fmla="*/ 1430 h 1816"/>
                  <a:gd name="T114" fmla="*/ 1274 w 1816"/>
                  <a:gd name="T115" fmla="*/ 1512 h 1816"/>
                  <a:gd name="T116" fmla="*/ 1150 w 1816"/>
                  <a:gd name="T117" fmla="*/ 1570 h 1816"/>
                  <a:gd name="T118" fmla="*/ 1014 w 1816"/>
                  <a:gd name="T119" fmla="*/ 1606 h 1816"/>
                  <a:gd name="T120" fmla="*/ 0 w 1816"/>
                  <a:gd name="T121" fmla="*/ 0 h 1816"/>
                  <a:gd name="T122" fmla="*/ 1816 w 1816"/>
                  <a:gd name="T123" fmla="*/ 1816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latinLnBrk="1">
                  <a:defRPr/>
                </a:pPr>
                <a:endParaRPr lang="zh-CN" altLang="en-US" kern="0">
                  <a:solidFill>
                    <a:srgbClr val="000000"/>
                  </a:solidFill>
                  <a:cs typeface="+mn-ea"/>
                  <a:sym typeface="+mn-lt"/>
                </a:endParaRPr>
              </a:p>
            </p:txBody>
          </p:sp>
          <p:sp>
            <p:nvSpPr>
              <p:cNvPr id="111" name="Oval 677">
                <a:extLst>
                  <a:ext uri="{FF2B5EF4-FFF2-40B4-BE49-F238E27FC236}">
                    <a16:creationId xmlns:a16="http://schemas.microsoft.com/office/drawing/2014/main" id="{8438840C-F1D7-4B65-9E08-DB45225658B5}"/>
                  </a:ext>
                </a:extLst>
              </p:cNvPr>
              <p:cNvSpPr>
                <a:spLocks noChangeArrowheads="1"/>
              </p:cNvSpPr>
              <p:nvPr/>
            </p:nvSpPr>
            <p:spPr bwMode="auto">
              <a:xfrm rot="21275257">
                <a:off x="6194146" y="2864803"/>
                <a:ext cx="1569867" cy="157098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eaLnBrk="1" latinLnBrk="1" hangingPunct="1">
                  <a:defRPr/>
                </a:pPr>
                <a:endParaRPr lang="ko-KR" altLang="en-US" kern="0">
                  <a:solidFill>
                    <a:srgbClr val="000000"/>
                  </a:solidFill>
                  <a:latin typeface="+mn-lt"/>
                  <a:ea typeface="+mn-ea"/>
                  <a:cs typeface="+mn-ea"/>
                  <a:sym typeface="+mn-lt"/>
                </a:endParaRPr>
              </a:p>
            </p:txBody>
          </p:sp>
        </p:grpSp>
        <p:sp>
          <p:nvSpPr>
            <p:cNvPr id="123" name="iconfont-11261-3553571">
              <a:extLst>
                <a:ext uri="{FF2B5EF4-FFF2-40B4-BE49-F238E27FC236}">
                  <a16:creationId xmlns:a16="http://schemas.microsoft.com/office/drawing/2014/main" id="{DEBB01CF-232E-4BE6-AECF-6EFB25F4AF2C}"/>
                </a:ext>
              </a:extLst>
            </p:cNvPr>
            <p:cNvSpPr>
              <a:spLocks noChangeAspect="1"/>
            </p:cNvSpPr>
            <p:nvPr/>
          </p:nvSpPr>
          <p:spPr bwMode="auto">
            <a:xfrm>
              <a:off x="4402421" y="4880518"/>
              <a:ext cx="609685" cy="609685"/>
            </a:xfrm>
            <a:custGeom>
              <a:avLst/>
              <a:gdLst>
                <a:gd name="T0" fmla="*/ 6024 w 12851"/>
                <a:gd name="T1" fmla="*/ 1241 h 12851"/>
                <a:gd name="T2" fmla="*/ 864 w 12851"/>
                <a:gd name="T3" fmla="*/ 4689 h 12851"/>
                <a:gd name="T4" fmla="*/ 2075 w 12851"/>
                <a:gd name="T5" fmla="*/ 10776 h 12851"/>
                <a:gd name="T6" fmla="*/ 8162 w 12851"/>
                <a:gd name="T7" fmla="*/ 11987 h 12851"/>
                <a:gd name="T8" fmla="*/ 11610 w 12851"/>
                <a:gd name="T9" fmla="*/ 6827 h 12851"/>
                <a:gd name="T10" fmla="*/ 6024 w 12851"/>
                <a:gd name="T11" fmla="*/ 6827 h 12851"/>
                <a:gd name="T12" fmla="*/ 6024 w 12851"/>
                <a:gd name="T13" fmla="*/ 1241 h 12851"/>
                <a:gd name="T14" fmla="*/ 7266 w 12851"/>
                <a:gd name="T15" fmla="*/ 0 h 12851"/>
                <a:gd name="T16" fmla="*/ 11215 w 12851"/>
                <a:gd name="T17" fmla="*/ 1636 h 12851"/>
                <a:gd name="T18" fmla="*/ 12851 w 12851"/>
                <a:gd name="T19" fmla="*/ 5585 h 12851"/>
                <a:gd name="T20" fmla="*/ 7266 w 12851"/>
                <a:gd name="T21" fmla="*/ 5585 h 12851"/>
                <a:gd name="T22" fmla="*/ 7266 w 12851"/>
                <a:gd name="T23" fmla="*/ 0 h 12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851" h="12851">
                  <a:moveTo>
                    <a:pt x="6024" y="1241"/>
                  </a:moveTo>
                  <a:cubicBezTo>
                    <a:pt x="3765" y="1241"/>
                    <a:pt x="1729" y="2602"/>
                    <a:pt x="864" y="4689"/>
                  </a:cubicBezTo>
                  <a:cubicBezTo>
                    <a:pt x="0" y="6776"/>
                    <a:pt x="478" y="9178"/>
                    <a:pt x="2075" y="10776"/>
                  </a:cubicBezTo>
                  <a:cubicBezTo>
                    <a:pt x="3673" y="12373"/>
                    <a:pt x="6075" y="12851"/>
                    <a:pt x="8162" y="11987"/>
                  </a:cubicBezTo>
                  <a:cubicBezTo>
                    <a:pt x="10249" y="11122"/>
                    <a:pt x="11610" y="9086"/>
                    <a:pt x="11610" y="6827"/>
                  </a:cubicBezTo>
                  <a:lnTo>
                    <a:pt x="6024" y="6827"/>
                  </a:lnTo>
                  <a:lnTo>
                    <a:pt x="6024" y="1241"/>
                  </a:lnTo>
                  <a:close/>
                  <a:moveTo>
                    <a:pt x="7266" y="0"/>
                  </a:moveTo>
                  <a:cubicBezTo>
                    <a:pt x="8747" y="0"/>
                    <a:pt x="10168" y="588"/>
                    <a:pt x="11215" y="1636"/>
                  </a:cubicBezTo>
                  <a:cubicBezTo>
                    <a:pt x="12263" y="2683"/>
                    <a:pt x="12851" y="4104"/>
                    <a:pt x="12851" y="5585"/>
                  </a:cubicBezTo>
                  <a:lnTo>
                    <a:pt x="7266" y="5585"/>
                  </a:lnTo>
                  <a:lnTo>
                    <a:pt x="7266" y="0"/>
                  </a:lnTo>
                  <a:close/>
                </a:path>
              </a:pathLst>
            </a:custGeom>
            <a:solidFill>
              <a:schemeClr val="bg1"/>
            </a:solidFill>
            <a:ln>
              <a:noFill/>
            </a:ln>
          </p:spPr>
          <p:txBody>
            <a:bodyPr/>
            <a:lstStyle/>
            <a:p>
              <a:endParaRPr lang="zh-CN" altLang="en-US">
                <a:cs typeface="+mn-ea"/>
                <a:sym typeface="+mn-lt"/>
              </a:endParaRPr>
            </a:p>
          </p:txBody>
        </p:sp>
      </p:grpSp>
      <p:grpSp>
        <p:nvGrpSpPr>
          <p:cNvPr id="15" name="图标2">
            <a:extLst>
              <a:ext uri="{FF2B5EF4-FFF2-40B4-BE49-F238E27FC236}">
                <a16:creationId xmlns:a16="http://schemas.microsoft.com/office/drawing/2014/main" id="{FDA900B5-A31F-458D-A30E-C3A1134E5CF5}"/>
              </a:ext>
            </a:extLst>
          </p:cNvPr>
          <p:cNvGrpSpPr/>
          <p:nvPr/>
        </p:nvGrpSpPr>
        <p:grpSpPr>
          <a:xfrm>
            <a:off x="6912589" y="2247917"/>
            <a:ext cx="1472992" cy="1473545"/>
            <a:chOff x="6912589" y="2247917"/>
            <a:chExt cx="1472992" cy="1473545"/>
          </a:xfrm>
        </p:grpSpPr>
        <p:grpSp>
          <p:nvGrpSpPr>
            <p:cNvPr id="63" name="组合 62">
              <a:extLst>
                <a:ext uri="{FF2B5EF4-FFF2-40B4-BE49-F238E27FC236}">
                  <a16:creationId xmlns:a16="http://schemas.microsoft.com/office/drawing/2014/main" id="{B37E6265-1BF9-4386-B192-48956D93E0AF}"/>
                </a:ext>
              </a:extLst>
            </p:cNvPr>
            <p:cNvGrpSpPr/>
            <p:nvPr/>
          </p:nvGrpSpPr>
          <p:grpSpPr>
            <a:xfrm rot="399088">
              <a:off x="6912589" y="2247917"/>
              <a:ext cx="1472992" cy="1473545"/>
              <a:chOff x="5834209" y="2503307"/>
              <a:chExt cx="2291431" cy="2292291"/>
            </a:xfrm>
          </p:grpSpPr>
          <p:sp>
            <p:nvSpPr>
              <p:cNvPr id="108" name="Freeform 673">
                <a:extLst>
                  <a:ext uri="{FF2B5EF4-FFF2-40B4-BE49-F238E27FC236}">
                    <a16:creationId xmlns:a16="http://schemas.microsoft.com/office/drawing/2014/main" id="{9D79BD21-6DA4-4B6C-820D-8F1D22F70FC9}"/>
                  </a:ext>
                </a:extLst>
              </p:cNvPr>
              <p:cNvSpPr>
                <a:spLocks noEditPoints="1"/>
              </p:cNvSpPr>
              <p:nvPr/>
            </p:nvSpPr>
            <p:spPr bwMode="auto">
              <a:xfrm rot="21275257">
                <a:off x="5834209" y="2503307"/>
                <a:ext cx="2291431" cy="2292291"/>
              </a:xfrm>
              <a:custGeom>
                <a:avLst/>
                <a:gdLst>
                  <a:gd name="T0" fmla="*/ 1706 w 1816"/>
                  <a:gd name="T1" fmla="*/ 792 h 1816"/>
                  <a:gd name="T2" fmla="*/ 1774 w 1816"/>
                  <a:gd name="T3" fmla="*/ 626 h 1816"/>
                  <a:gd name="T4" fmla="*/ 1578 w 1816"/>
                  <a:gd name="T5" fmla="*/ 460 h 1816"/>
                  <a:gd name="T6" fmla="*/ 1498 w 1816"/>
                  <a:gd name="T7" fmla="*/ 216 h 1816"/>
                  <a:gd name="T8" fmla="*/ 1318 w 1816"/>
                  <a:gd name="T9" fmla="*/ 214 h 1816"/>
                  <a:gd name="T10" fmla="*/ 1150 w 1816"/>
                  <a:gd name="T11" fmla="*/ 138 h 1816"/>
                  <a:gd name="T12" fmla="*/ 978 w 1816"/>
                  <a:gd name="T13" fmla="*/ 104 h 1816"/>
                  <a:gd name="T14" fmla="*/ 792 w 1816"/>
                  <a:gd name="T15" fmla="*/ 110 h 1816"/>
                  <a:gd name="T16" fmla="*/ 626 w 1816"/>
                  <a:gd name="T17" fmla="*/ 42 h 1816"/>
                  <a:gd name="T18" fmla="*/ 460 w 1816"/>
                  <a:gd name="T19" fmla="*/ 236 h 1816"/>
                  <a:gd name="T20" fmla="*/ 216 w 1816"/>
                  <a:gd name="T21" fmla="*/ 316 h 1816"/>
                  <a:gd name="T22" fmla="*/ 214 w 1816"/>
                  <a:gd name="T23" fmla="*/ 496 h 1816"/>
                  <a:gd name="T24" fmla="*/ 138 w 1816"/>
                  <a:gd name="T25" fmla="*/ 666 h 1816"/>
                  <a:gd name="T26" fmla="*/ 104 w 1816"/>
                  <a:gd name="T27" fmla="*/ 836 h 1816"/>
                  <a:gd name="T28" fmla="*/ 108 w 1816"/>
                  <a:gd name="T29" fmla="*/ 1022 h 1816"/>
                  <a:gd name="T30" fmla="*/ 42 w 1816"/>
                  <a:gd name="T31" fmla="*/ 1190 h 1816"/>
                  <a:gd name="T32" fmla="*/ 236 w 1816"/>
                  <a:gd name="T33" fmla="*/ 1356 h 1816"/>
                  <a:gd name="T34" fmla="*/ 316 w 1816"/>
                  <a:gd name="T35" fmla="*/ 1600 h 1816"/>
                  <a:gd name="T36" fmla="*/ 496 w 1816"/>
                  <a:gd name="T37" fmla="*/ 1602 h 1816"/>
                  <a:gd name="T38" fmla="*/ 666 w 1816"/>
                  <a:gd name="T39" fmla="*/ 1678 h 1816"/>
                  <a:gd name="T40" fmla="*/ 836 w 1816"/>
                  <a:gd name="T41" fmla="*/ 1712 h 1816"/>
                  <a:gd name="T42" fmla="*/ 1022 w 1816"/>
                  <a:gd name="T43" fmla="*/ 1706 h 1816"/>
                  <a:gd name="T44" fmla="*/ 1188 w 1816"/>
                  <a:gd name="T45" fmla="*/ 1774 h 1816"/>
                  <a:gd name="T46" fmla="*/ 1356 w 1816"/>
                  <a:gd name="T47" fmla="*/ 1578 h 1816"/>
                  <a:gd name="T48" fmla="*/ 1600 w 1816"/>
                  <a:gd name="T49" fmla="*/ 1500 h 1816"/>
                  <a:gd name="T50" fmla="*/ 1602 w 1816"/>
                  <a:gd name="T51" fmla="*/ 1320 h 1816"/>
                  <a:gd name="T52" fmla="*/ 1678 w 1816"/>
                  <a:gd name="T53" fmla="*/ 1150 h 1816"/>
                  <a:gd name="T54" fmla="*/ 1710 w 1816"/>
                  <a:gd name="T55" fmla="*/ 978 h 1816"/>
                  <a:gd name="T56" fmla="*/ 872 w 1816"/>
                  <a:gd name="T57" fmla="*/ 1612 h 1816"/>
                  <a:gd name="T58" fmla="*/ 730 w 1816"/>
                  <a:gd name="T59" fmla="*/ 1592 h 1816"/>
                  <a:gd name="T60" fmla="*/ 602 w 1816"/>
                  <a:gd name="T61" fmla="*/ 1544 h 1816"/>
                  <a:gd name="T62" fmla="*/ 484 w 1816"/>
                  <a:gd name="T63" fmla="*/ 1474 h 1816"/>
                  <a:gd name="T64" fmla="*/ 384 w 1816"/>
                  <a:gd name="T65" fmla="*/ 1382 h 1816"/>
                  <a:gd name="T66" fmla="*/ 304 w 1816"/>
                  <a:gd name="T67" fmla="*/ 1274 h 1816"/>
                  <a:gd name="T68" fmla="*/ 244 w 1816"/>
                  <a:gd name="T69" fmla="*/ 1150 h 1816"/>
                  <a:gd name="T70" fmla="*/ 210 w 1816"/>
                  <a:gd name="T71" fmla="*/ 1016 h 1816"/>
                  <a:gd name="T72" fmla="*/ 202 w 1816"/>
                  <a:gd name="T73" fmla="*/ 872 h 1816"/>
                  <a:gd name="T74" fmla="*/ 224 w 1816"/>
                  <a:gd name="T75" fmla="*/ 732 h 1816"/>
                  <a:gd name="T76" fmla="*/ 272 w 1816"/>
                  <a:gd name="T77" fmla="*/ 602 h 1816"/>
                  <a:gd name="T78" fmla="*/ 342 w 1816"/>
                  <a:gd name="T79" fmla="*/ 486 h 1816"/>
                  <a:gd name="T80" fmla="*/ 432 w 1816"/>
                  <a:gd name="T81" fmla="*/ 386 h 1816"/>
                  <a:gd name="T82" fmla="*/ 542 w 1816"/>
                  <a:gd name="T83" fmla="*/ 304 h 1816"/>
                  <a:gd name="T84" fmla="*/ 664 w 1816"/>
                  <a:gd name="T85" fmla="*/ 244 h 1816"/>
                  <a:gd name="T86" fmla="*/ 800 w 1816"/>
                  <a:gd name="T87" fmla="*/ 210 h 1816"/>
                  <a:gd name="T88" fmla="*/ 944 w 1816"/>
                  <a:gd name="T89" fmla="*/ 202 h 1816"/>
                  <a:gd name="T90" fmla="*/ 1084 w 1816"/>
                  <a:gd name="T91" fmla="*/ 224 h 1816"/>
                  <a:gd name="T92" fmla="*/ 1214 w 1816"/>
                  <a:gd name="T93" fmla="*/ 272 h 1816"/>
                  <a:gd name="T94" fmla="*/ 1330 w 1816"/>
                  <a:gd name="T95" fmla="*/ 342 h 1816"/>
                  <a:gd name="T96" fmla="*/ 1430 w 1816"/>
                  <a:gd name="T97" fmla="*/ 432 h 1816"/>
                  <a:gd name="T98" fmla="*/ 1512 w 1816"/>
                  <a:gd name="T99" fmla="*/ 542 h 1816"/>
                  <a:gd name="T100" fmla="*/ 1570 w 1816"/>
                  <a:gd name="T101" fmla="*/ 664 h 1816"/>
                  <a:gd name="T102" fmla="*/ 1606 w 1816"/>
                  <a:gd name="T103" fmla="*/ 800 h 1816"/>
                  <a:gd name="T104" fmla="*/ 1612 w 1816"/>
                  <a:gd name="T105" fmla="*/ 944 h 1816"/>
                  <a:gd name="T106" fmla="*/ 1592 w 1816"/>
                  <a:gd name="T107" fmla="*/ 1084 h 1816"/>
                  <a:gd name="T108" fmla="*/ 1544 w 1816"/>
                  <a:gd name="T109" fmla="*/ 1214 h 1816"/>
                  <a:gd name="T110" fmla="*/ 1474 w 1816"/>
                  <a:gd name="T111" fmla="*/ 1330 h 1816"/>
                  <a:gd name="T112" fmla="*/ 1382 w 1816"/>
                  <a:gd name="T113" fmla="*/ 1430 h 1816"/>
                  <a:gd name="T114" fmla="*/ 1274 w 1816"/>
                  <a:gd name="T115" fmla="*/ 1512 h 1816"/>
                  <a:gd name="T116" fmla="*/ 1150 w 1816"/>
                  <a:gd name="T117" fmla="*/ 1570 h 1816"/>
                  <a:gd name="T118" fmla="*/ 1014 w 1816"/>
                  <a:gd name="T119" fmla="*/ 1606 h 1816"/>
                  <a:gd name="T120" fmla="*/ 0 w 1816"/>
                  <a:gd name="T121" fmla="*/ 0 h 1816"/>
                  <a:gd name="T122" fmla="*/ 1816 w 1816"/>
                  <a:gd name="T123" fmla="*/ 1816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latinLnBrk="1">
                  <a:defRPr/>
                </a:pPr>
                <a:endParaRPr lang="zh-CN" altLang="en-US" kern="0">
                  <a:solidFill>
                    <a:srgbClr val="000000"/>
                  </a:solidFill>
                  <a:cs typeface="+mn-ea"/>
                  <a:sym typeface="+mn-lt"/>
                </a:endParaRPr>
              </a:p>
            </p:txBody>
          </p:sp>
          <p:sp>
            <p:nvSpPr>
              <p:cNvPr id="109" name="Oval 677">
                <a:extLst>
                  <a:ext uri="{FF2B5EF4-FFF2-40B4-BE49-F238E27FC236}">
                    <a16:creationId xmlns:a16="http://schemas.microsoft.com/office/drawing/2014/main" id="{D9047304-1DF0-4F86-AD60-3606D90625AA}"/>
                  </a:ext>
                </a:extLst>
              </p:cNvPr>
              <p:cNvSpPr>
                <a:spLocks noChangeArrowheads="1"/>
              </p:cNvSpPr>
              <p:nvPr/>
            </p:nvSpPr>
            <p:spPr bwMode="auto">
              <a:xfrm rot="21275257">
                <a:off x="6194146" y="2864803"/>
                <a:ext cx="1569867" cy="157098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eaLnBrk="1" latinLnBrk="1" hangingPunct="1">
                  <a:defRPr/>
                </a:pPr>
                <a:endParaRPr lang="ko-KR" altLang="en-US" kern="0" dirty="0">
                  <a:solidFill>
                    <a:srgbClr val="000000"/>
                  </a:solidFill>
                  <a:latin typeface="+mn-lt"/>
                  <a:ea typeface="+mn-ea"/>
                  <a:cs typeface="+mn-ea"/>
                  <a:sym typeface="+mn-lt"/>
                </a:endParaRPr>
              </a:p>
            </p:txBody>
          </p:sp>
        </p:grpSp>
        <p:sp>
          <p:nvSpPr>
            <p:cNvPr id="124" name="iconfont-11253-5330831">
              <a:extLst>
                <a:ext uri="{FF2B5EF4-FFF2-40B4-BE49-F238E27FC236}">
                  <a16:creationId xmlns:a16="http://schemas.microsoft.com/office/drawing/2014/main" id="{04A6A69D-1113-44DF-8BDB-5B9C600EA8FC}"/>
                </a:ext>
              </a:extLst>
            </p:cNvPr>
            <p:cNvSpPr>
              <a:spLocks noChangeAspect="1"/>
            </p:cNvSpPr>
            <p:nvPr/>
          </p:nvSpPr>
          <p:spPr bwMode="auto">
            <a:xfrm>
              <a:off x="7368074" y="2740404"/>
              <a:ext cx="609685" cy="447009"/>
            </a:xfrm>
            <a:custGeom>
              <a:avLst/>
              <a:gdLst>
                <a:gd name="T0" fmla="*/ 10000 w 10000"/>
                <a:gd name="T1" fmla="*/ 5335 h 7333"/>
                <a:gd name="T2" fmla="*/ 9414 w 10000"/>
                <a:gd name="T3" fmla="*/ 6748 h 7333"/>
                <a:gd name="T4" fmla="*/ 8000 w 10000"/>
                <a:gd name="T5" fmla="*/ 7333 h 7333"/>
                <a:gd name="T6" fmla="*/ 2334 w 10000"/>
                <a:gd name="T7" fmla="*/ 7333 h 7333"/>
                <a:gd name="T8" fmla="*/ 685 w 10000"/>
                <a:gd name="T9" fmla="*/ 6648 h 7333"/>
                <a:gd name="T10" fmla="*/ 0 w 10000"/>
                <a:gd name="T11" fmla="*/ 5000 h 7333"/>
                <a:gd name="T12" fmla="*/ 365 w 10000"/>
                <a:gd name="T13" fmla="*/ 3750 h 7333"/>
                <a:gd name="T14" fmla="*/ 1344 w 10000"/>
                <a:gd name="T15" fmla="*/ 2890 h 7333"/>
                <a:gd name="T16" fmla="*/ 1333 w 10000"/>
                <a:gd name="T17" fmla="*/ 2666 h 7333"/>
                <a:gd name="T18" fmla="*/ 2114 w 10000"/>
                <a:gd name="T19" fmla="*/ 781 h 7333"/>
                <a:gd name="T20" fmla="*/ 3999 w 10000"/>
                <a:gd name="T21" fmla="*/ 0 h 7333"/>
                <a:gd name="T22" fmla="*/ 5485 w 10000"/>
                <a:gd name="T23" fmla="*/ 453 h 7333"/>
                <a:gd name="T24" fmla="*/ 6466 w 10000"/>
                <a:gd name="T25" fmla="*/ 1656 h 7333"/>
                <a:gd name="T26" fmla="*/ 7330 w 10000"/>
                <a:gd name="T27" fmla="*/ 1333 h 7333"/>
                <a:gd name="T28" fmla="*/ 8273 w 10000"/>
                <a:gd name="T29" fmla="*/ 1725 h 7333"/>
                <a:gd name="T30" fmla="*/ 8664 w 10000"/>
                <a:gd name="T31" fmla="*/ 2667 h 7333"/>
                <a:gd name="T32" fmla="*/ 8450 w 10000"/>
                <a:gd name="T33" fmla="*/ 3386 h 7333"/>
                <a:gd name="T34" fmla="*/ 9561 w 10000"/>
                <a:gd name="T35" fmla="*/ 4091 h 7333"/>
                <a:gd name="T36" fmla="*/ 10000 w 10000"/>
                <a:gd name="T37" fmla="*/ 5335 h 7333"/>
                <a:gd name="T38" fmla="*/ 6668 w 10000"/>
                <a:gd name="T39" fmla="*/ 4167 h 7333"/>
                <a:gd name="T40" fmla="*/ 6620 w 10000"/>
                <a:gd name="T41" fmla="*/ 4047 h 7333"/>
                <a:gd name="T42" fmla="*/ 6500 w 10000"/>
                <a:gd name="T43" fmla="*/ 4000 h 7333"/>
                <a:gd name="T44" fmla="*/ 5333 w 10000"/>
                <a:gd name="T45" fmla="*/ 4000 h 7333"/>
                <a:gd name="T46" fmla="*/ 5333 w 10000"/>
                <a:gd name="T47" fmla="*/ 2167 h 7333"/>
                <a:gd name="T48" fmla="*/ 5284 w 10000"/>
                <a:gd name="T49" fmla="*/ 2050 h 7333"/>
                <a:gd name="T50" fmla="*/ 5166 w 10000"/>
                <a:gd name="T51" fmla="*/ 2001 h 7333"/>
                <a:gd name="T52" fmla="*/ 4166 w 10000"/>
                <a:gd name="T53" fmla="*/ 2001 h 7333"/>
                <a:gd name="T54" fmla="*/ 4049 w 10000"/>
                <a:gd name="T55" fmla="*/ 2050 h 7333"/>
                <a:gd name="T56" fmla="*/ 4000 w 10000"/>
                <a:gd name="T57" fmla="*/ 2167 h 7333"/>
                <a:gd name="T58" fmla="*/ 4000 w 10000"/>
                <a:gd name="T59" fmla="*/ 4001 h 7333"/>
                <a:gd name="T60" fmla="*/ 2834 w 10000"/>
                <a:gd name="T61" fmla="*/ 4001 h 7333"/>
                <a:gd name="T62" fmla="*/ 2716 w 10000"/>
                <a:gd name="T63" fmla="*/ 4050 h 7333"/>
                <a:gd name="T64" fmla="*/ 2668 w 10000"/>
                <a:gd name="T65" fmla="*/ 4167 h 7333"/>
                <a:gd name="T66" fmla="*/ 2715 w 10000"/>
                <a:gd name="T67" fmla="*/ 4287 h 7333"/>
                <a:gd name="T68" fmla="*/ 4549 w 10000"/>
                <a:gd name="T69" fmla="*/ 6121 h 7333"/>
                <a:gd name="T70" fmla="*/ 4669 w 10000"/>
                <a:gd name="T71" fmla="*/ 6168 h 7333"/>
                <a:gd name="T72" fmla="*/ 4789 w 10000"/>
                <a:gd name="T73" fmla="*/ 6121 h 7333"/>
                <a:gd name="T74" fmla="*/ 6615 w 10000"/>
                <a:gd name="T75" fmla="*/ 4292 h 7333"/>
                <a:gd name="T76" fmla="*/ 6668 w 10000"/>
                <a:gd name="T77" fmla="*/ 4167 h 7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000" h="7333">
                  <a:moveTo>
                    <a:pt x="10000" y="5335"/>
                  </a:moveTo>
                  <a:cubicBezTo>
                    <a:pt x="10000" y="5887"/>
                    <a:pt x="9805" y="6357"/>
                    <a:pt x="9414" y="6748"/>
                  </a:cubicBezTo>
                  <a:cubicBezTo>
                    <a:pt x="9023" y="7140"/>
                    <a:pt x="8551" y="7333"/>
                    <a:pt x="8000" y="7333"/>
                  </a:cubicBezTo>
                  <a:lnTo>
                    <a:pt x="2334" y="7333"/>
                  </a:lnTo>
                  <a:cubicBezTo>
                    <a:pt x="1692" y="7333"/>
                    <a:pt x="1142" y="7106"/>
                    <a:pt x="685" y="6648"/>
                  </a:cubicBezTo>
                  <a:cubicBezTo>
                    <a:pt x="229" y="6192"/>
                    <a:pt x="0" y="5643"/>
                    <a:pt x="0" y="5000"/>
                  </a:cubicBezTo>
                  <a:cubicBezTo>
                    <a:pt x="0" y="4548"/>
                    <a:pt x="121" y="4132"/>
                    <a:pt x="365" y="3750"/>
                  </a:cubicBezTo>
                  <a:cubicBezTo>
                    <a:pt x="609" y="3367"/>
                    <a:pt x="935" y="3081"/>
                    <a:pt x="1344" y="2890"/>
                  </a:cubicBezTo>
                  <a:cubicBezTo>
                    <a:pt x="1338" y="2786"/>
                    <a:pt x="1333" y="2711"/>
                    <a:pt x="1333" y="2666"/>
                  </a:cubicBezTo>
                  <a:cubicBezTo>
                    <a:pt x="1333" y="1930"/>
                    <a:pt x="1594" y="1301"/>
                    <a:pt x="2114" y="781"/>
                  </a:cubicBezTo>
                  <a:cubicBezTo>
                    <a:pt x="2634" y="261"/>
                    <a:pt x="3263" y="0"/>
                    <a:pt x="3999" y="0"/>
                  </a:cubicBezTo>
                  <a:cubicBezTo>
                    <a:pt x="4540" y="0"/>
                    <a:pt x="5036" y="151"/>
                    <a:pt x="5485" y="453"/>
                  </a:cubicBezTo>
                  <a:cubicBezTo>
                    <a:pt x="5934" y="756"/>
                    <a:pt x="6261" y="1157"/>
                    <a:pt x="6466" y="1656"/>
                  </a:cubicBezTo>
                  <a:cubicBezTo>
                    <a:pt x="6713" y="1440"/>
                    <a:pt x="7001" y="1333"/>
                    <a:pt x="7330" y="1333"/>
                  </a:cubicBezTo>
                  <a:cubicBezTo>
                    <a:pt x="7698" y="1333"/>
                    <a:pt x="8013" y="1463"/>
                    <a:pt x="8273" y="1725"/>
                  </a:cubicBezTo>
                  <a:cubicBezTo>
                    <a:pt x="8534" y="1986"/>
                    <a:pt x="8664" y="2300"/>
                    <a:pt x="8664" y="2667"/>
                  </a:cubicBezTo>
                  <a:cubicBezTo>
                    <a:pt x="8664" y="2931"/>
                    <a:pt x="8593" y="3171"/>
                    <a:pt x="8450" y="3386"/>
                  </a:cubicBezTo>
                  <a:cubicBezTo>
                    <a:pt x="8901" y="3493"/>
                    <a:pt x="9271" y="3728"/>
                    <a:pt x="9561" y="4091"/>
                  </a:cubicBezTo>
                  <a:cubicBezTo>
                    <a:pt x="9854" y="4455"/>
                    <a:pt x="10000" y="4868"/>
                    <a:pt x="10000" y="5335"/>
                  </a:cubicBezTo>
                  <a:close/>
                  <a:moveTo>
                    <a:pt x="6668" y="4167"/>
                  </a:moveTo>
                  <a:cubicBezTo>
                    <a:pt x="6668" y="4118"/>
                    <a:pt x="6652" y="4078"/>
                    <a:pt x="6620" y="4047"/>
                  </a:cubicBezTo>
                  <a:cubicBezTo>
                    <a:pt x="6589" y="4016"/>
                    <a:pt x="6549" y="4000"/>
                    <a:pt x="6500" y="4000"/>
                  </a:cubicBezTo>
                  <a:lnTo>
                    <a:pt x="5333" y="4000"/>
                  </a:lnTo>
                  <a:lnTo>
                    <a:pt x="5333" y="2167"/>
                  </a:lnTo>
                  <a:cubicBezTo>
                    <a:pt x="5333" y="2122"/>
                    <a:pt x="5316" y="2083"/>
                    <a:pt x="5284" y="2050"/>
                  </a:cubicBezTo>
                  <a:cubicBezTo>
                    <a:pt x="5251" y="2017"/>
                    <a:pt x="5211" y="2001"/>
                    <a:pt x="5166" y="2001"/>
                  </a:cubicBezTo>
                  <a:lnTo>
                    <a:pt x="4166" y="2001"/>
                  </a:lnTo>
                  <a:cubicBezTo>
                    <a:pt x="4121" y="2001"/>
                    <a:pt x="4083" y="2017"/>
                    <a:pt x="4049" y="2050"/>
                  </a:cubicBezTo>
                  <a:cubicBezTo>
                    <a:pt x="4015" y="2082"/>
                    <a:pt x="4000" y="2122"/>
                    <a:pt x="4000" y="2167"/>
                  </a:cubicBezTo>
                  <a:lnTo>
                    <a:pt x="4000" y="4001"/>
                  </a:lnTo>
                  <a:lnTo>
                    <a:pt x="2834" y="4001"/>
                  </a:lnTo>
                  <a:cubicBezTo>
                    <a:pt x="2789" y="4001"/>
                    <a:pt x="2750" y="4017"/>
                    <a:pt x="2716" y="4050"/>
                  </a:cubicBezTo>
                  <a:cubicBezTo>
                    <a:pt x="2684" y="4082"/>
                    <a:pt x="2668" y="4122"/>
                    <a:pt x="2668" y="4167"/>
                  </a:cubicBezTo>
                  <a:cubicBezTo>
                    <a:pt x="2668" y="4216"/>
                    <a:pt x="2683" y="4256"/>
                    <a:pt x="2715" y="4287"/>
                  </a:cubicBezTo>
                  <a:lnTo>
                    <a:pt x="4549" y="6121"/>
                  </a:lnTo>
                  <a:cubicBezTo>
                    <a:pt x="4580" y="6152"/>
                    <a:pt x="4620" y="6168"/>
                    <a:pt x="4669" y="6168"/>
                  </a:cubicBezTo>
                  <a:cubicBezTo>
                    <a:pt x="4718" y="6168"/>
                    <a:pt x="4758" y="6153"/>
                    <a:pt x="4789" y="6121"/>
                  </a:cubicBezTo>
                  <a:lnTo>
                    <a:pt x="6615" y="4292"/>
                  </a:lnTo>
                  <a:cubicBezTo>
                    <a:pt x="6650" y="4251"/>
                    <a:pt x="6668" y="4210"/>
                    <a:pt x="6668" y="4167"/>
                  </a:cubicBezTo>
                  <a:close/>
                </a:path>
              </a:pathLst>
            </a:custGeom>
            <a:solidFill>
              <a:schemeClr val="bg1"/>
            </a:solidFill>
            <a:ln>
              <a:noFill/>
            </a:ln>
          </p:spPr>
          <p:txBody>
            <a:bodyPr/>
            <a:lstStyle/>
            <a:p>
              <a:endParaRPr lang="zh-CN" altLang="en-US">
                <a:cs typeface="+mn-ea"/>
                <a:sym typeface="+mn-lt"/>
              </a:endParaRPr>
            </a:p>
          </p:txBody>
        </p:sp>
      </p:grpSp>
      <p:grpSp>
        <p:nvGrpSpPr>
          <p:cNvPr id="17" name="图标4">
            <a:extLst>
              <a:ext uri="{FF2B5EF4-FFF2-40B4-BE49-F238E27FC236}">
                <a16:creationId xmlns:a16="http://schemas.microsoft.com/office/drawing/2014/main" id="{49450B5C-E0F9-4CF8-B411-4B8116014F70}"/>
              </a:ext>
            </a:extLst>
          </p:cNvPr>
          <p:cNvGrpSpPr/>
          <p:nvPr/>
        </p:nvGrpSpPr>
        <p:grpSpPr>
          <a:xfrm>
            <a:off x="6793717" y="4307570"/>
            <a:ext cx="1472992" cy="1473545"/>
            <a:chOff x="6793717" y="4307570"/>
            <a:chExt cx="1472992" cy="1473545"/>
          </a:xfrm>
        </p:grpSpPr>
        <p:grpSp>
          <p:nvGrpSpPr>
            <p:cNvPr id="64" name="组合 63">
              <a:extLst>
                <a:ext uri="{FF2B5EF4-FFF2-40B4-BE49-F238E27FC236}">
                  <a16:creationId xmlns:a16="http://schemas.microsoft.com/office/drawing/2014/main" id="{FDBC5FCB-A718-4A15-819D-AAB479296ABF}"/>
                </a:ext>
              </a:extLst>
            </p:cNvPr>
            <p:cNvGrpSpPr/>
            <p:nvPr/>
          </p:nvGrpSpPr>
          <p:grpSpPr>
            <a:xfrm rot="399088">
              <a:off x="6793717" y="4307570"/>
              <a:ext cx="1472992" cy="1473545"/>
              <a:chOff x="5834209" y="2503307"/>
              <a:chExt cx="2291431" cy="2292291"/>
            </a:xfrm>
          </p:grpSpPr>
          <p:sp>
            <p:nvSpPr>
              <p:cNvPr id="106" name="Freeform 673">
                <a:extLst>
                  <a:ext uri="{FF2B5EF4-FFF2-40B4-BE49-F238E27FC236}">
                    <a16:creationId xmlns:a16="http://schemas.microsoft.com/office/drawing/2014/main" id="{E9C0DAE4-DDDE-495A-83BD-AE9B2A23E997}"/>
                  </a:ext>
                </a:extLst>
              </p:cNvPr>
              <p:cNvSpPr>
                <a:spLocks noEditPoints="1"/>
              </p:cNvSpPr>
              <p:nvPr/>
            </p:nvSpPr>
            <p:spPr bwMode="auto">
              <a:xfrm rot="21275257">
                <a:off x="5834209" y="2503307"/>
                <a:ext cx="2291431" cy="2292291"/>
              </a:xfrm>
              <a:custGeom>
                <a:avLst/>
                <a:gdLst>
                  <a:gd name="T0" fmla="*/ 1706 w 1816"/>
                  <a:gd name="T1" fmla="*/ 792 h 1816"/>
                  <a:gd name="T2" fmla="*/ 1774 w 1816"/>
                  <a:gd name="T3" fmla="*/ 626 h 1816"/>
                  <a:gd name="T4" fmla="*/ 1578 w 1816"/>
                  <a:gd name="T5" fmla="*/ 460 h 1816"/>
                  <a:gd name="T6" fmla="*/ 1498 w 1816"/>
                  <a:gd name="T7" fmla="*/ 216 h 1816"/>
                  <a:gd name="T8" fmla="*/ 1318 w 1816"/>
                  <a:gd name="T9" fmla="*/ 214 h 1816"/>
                  <a:gd name="T10" fmla="*/ 1150 w 1816"/>
                  <a:gd name="T11" fmla="*/ 138 h 1816"/>
                  <a:gd name="T12" fmla="*/ 978 w 1816"/>
                  <a:gd name="T13" fmla="*/ 104 h 1816"/>
                  <a:gd name="T14" fmla="*/ 792 w 1816"/>
                  <a:gd name="T15" fmla="*/ 110 h 1816"/>
                  <a:gd name="T16" fmla="*/ 626 w 1816"/>
                  <a:gd name="T17" fmla="*/ 42 h 1816"/>
                  <a:gd name="T18" fmla="*/ 460 w 1816"/>
                  <a:gd name="T19" fmla="*/ 236 h 1816"/>
                  <a:gd name="T20" fmla="*/ 216 w 1816"/>
                  <a:gd name="T21" fmla="*/ 316 h 1816"/>
                  <a:gd name="T22" fmla="*/ 214 w 1816"/>
                  <a:gd name="T23" fmla="*/ 496 h 1816"/>
                  <a:gd name="T24" fmla="*/ 138 w 1816"/>
                  <a:gd name="T25" fmla="*/ 666 h 1816"/>
                  <a:gd name="T26" fmla="*/ 104 w 1816"/>
                  <a:gd name="T27" fmla="*/ 836 h 1816"/>
                  <a:gd name="T28" fmla="*/ 108 w 1816"/>
                  <a:gd name="T29" fmla="*/ 1022 h 1816"/>
                  <a:gd name="T30" fmla="*/ 42 w 1816"/>
                  <a:gd name="T31" fmla="*/ 1190 h 1816"/>
                  <a:gd name="T32" fmla="*/ 236 w 1816"/>
                  <a:gd name="T33" fmla="*/ 1356 h 1816"/>
                  <a:gd name="T34" fmla="*/ 316 w 1816"/>
                  <a:gd name="T35" fmla="*/ 1600 h 1816"/>
                  <a:gd name="T36" fmla="*/ 496 w 1816"/>
                  <a:gd name="T37" fmla="*/ 1602 h 1816"/>
                  <a:gd name="T38" fmla="*/ 666 w 1816"/>
                  <a:gd name="T39" fmla="*/ 1678 h 1816"/>
                  <a:gd name="T40" fmla="*/ 836 w 1816"/>
                  <a:gd name="T41" fmla="*/ 1712 h 1816"/>
                  <a:gd name="T42" fmla="*/ 1022 w 1816"/>
                  <a:gd name="T43" fmla="*/ 1706 h 1816"/>
                  <a:gd name="T44" fmla="*/ 1188 w 1816"/>
                  <a:gd name="T45" fmla="*/ 1774 h 1816"/>
                  <a:gd name="T46" fmla="*/ 1356 w 1816"/>
                  <a:gd name="T47" fmla="*/ 1578 h 1816"/>
                  <a:gd name="T48" fmla="*/ 1600 w 1816"/>
                  <a:gd name="T49" fmla="*/ 1500 h 1816"/>
                  <a:gd name="T50" fmla="*/ 1602 w 1816"/>
                  <a:gd name="T51" fmla="*/ 1320 h 1816"/>
                  <a:gd name="T52" fmla="*/ 1678 w 1816"/>
                  <a:gd name="T53" fmla="*/ 1150 h 1816"/>
                  <a:gd name="T54" fmla="*/ 1710 w 1816"/>
                  <a:gd name="T55" fmla="*/ 978 h 1816"/>
                  <a:gd name="T56" fmla="*/ 872 w 1816"/>
                  <a:gd name="T57" fmla="*/ 1612 h 1816"/>
                  <a:gd name="T58" fmla="*/ 730 w 1816"/>
                  <a:gd name="T59" fmla="*/ 1592 h 1816"/>
                  <a:gd name="T60" fmla="*/ 602 w 1816"/>
                  <a:gd name="T61" fmla="*/ 1544 h 1816"/>
                  <a:gd name="T62" fmla="*/ 484 w 1816"/>
                  <a:gd name="T63" fmla="*/ 1474 h 1816"/>
                  <a:gd name="T64" fmla="*/ 384 w 1816"/>
                  <a:gd name="T65" fmla="*/ 1382 h 1816"/>
                  <a:gd name="T66" fmla="*/ 304 w 1816"/>
                  <a:gd name="T67" fmla="*/ 1274 h 1816"/>
                  <a:gd name="T68" fmla="*/ 244 w 1816"/>
                  <a:gd name="T69" fmla="*/ 1150 h 1816"/>
                  <a:gd name="T70" fmla="*/ 210 w 1816"/>
                  <a:gd name="T71" fmla="*/ 1016 h 1816"/>
                  <a:gd name="T72" fmla="*/ 202 w 1816"/>
                  <a:gd name="T73" fmla="*/ 872 h 1816"/>
                  <a:gd name="T74" fmla="*/ 224 w 1816"/>
                  <a:gd name="T75" fmla="*/ 732 h 1816"/>
                  <a:gd name="T76" fmla="*/ 272 w 1816"/>
                  <a:gd name="T77" fmla="*/ 602 h 1816"/>
                  <a:gd name="T78" fmla="*/ 342 w 1816"/>
                  <a:gd name="T79" fmla="*/ 486 h 1816"/>
                  <a:gd name="T80" fmla="*/ 432 w 1816"/>
                  <a:gd name="T81" fmla="*/ 386 h 1816"/>
                  <a:gd name="T82" fmla="*/ 542 w 1816"/>
                  <a:gd name="T83" fmla="*/ 304 h 1816"/>
                  <a:gd name="T84" fmla="*/ 664 w 1816"/>
                  <a:gd name="T85" fmla="*/ 244 h 1816"/>
                  <a:gd name="T86" fmla="*/ 800 w 1816"/>
                  <a:gd name="T87" fmla="*/ 210 h 1816"/>
                  <a:gd name="T88" fmla="*/ 944 w 1816"/>
                  <a:gd name="T89" fmla="*/ 202 h 1816"/>
                  <a:gd name="T90" fmla="*/ 1084 w 1816"/>
                  <a:gd name="T91" fmla="*/ 224 h 1816"/>
                  <a:gd name="T92" fmla="*/ 1214 w 1816"/>
                  <a:gd name="T93" fmla="*/ 272 h 1816"/>
                  <a:gd name="T94" fmla="*/ 1330 w 1816"/>
                  <a:gd name="T95" fmla="*/ 342 h 1816"/>
                  <a:gd name="T96" fmla="*/ 1430 w 1816"/>
                  <a:gd name="T97" fmla="*/ 432 h 1816"/>
                  <a:gd name="T98" fmla="*/ 1512 w 1816"/>
                  <a:gd name="T99" fmla="*/ 542 h 1816"/>
                  <a:gd name="T100" fmla="*/ 1570 w 1816"/>
                  <a:gd name="T101" fmla="*/ 664 h 1816"/>
                  <a:gd name="T102" fmla="*/ 1606 w 1816"/>
                  <a:gd name="T103" fmla="*/ 800 h 1816"/>
                  <a:gd name="T104" fmla="*/ 1612 w 1816"/>
                  <a:gd name="T105" fmla="*/ 944 h 1816"/>
                  <a:gd name="T106" fmla="*/ 1592 w 1816"/>
                  <a:gd name="T107" fmla="*/ 1084 h 1816"/>
                  <a:gd name="T108" fmla="*/ 1544 w 1816"/>
                  <a:gd name="T109" fmla="*/ 1214 h 1816"/>
                  <a:gd name="T110" fmla="*/ 1474 w 1816"/>
                  <a:gd name="T111" fmla="*/ 1330 h 1816"/>
                  <a:gd name="T112" fmla="*/ 1382 w 1816"/>
                  <a:gd name="T113" fmla="*/ 1430 h 1816"/>
                  <a:gd name="T114" fmla="*/ 1274 w 1816"/>
                  <a:gd name="T115" fmla="*/ 1512 h 1816"/>
                  <a:gd name="T116" fmla="*/ 1150 w 1816"/>
                  <a:gd name="T117" fmla="*/ 1570 h 1816"/>
                  <a:gd name="T118" fmla="*/ 1014 w 1816"/>
                  <a:gd name="T119" fmla="*/ 1606 h 1816"/>
                  <a:gd name="T120" fmla="*/ 0 w 1816"/>
                  <a:gd name="T121" fmla="*/ 0 h 1816"/>
                  <a:gd name="T122" fmla="*/ 1816 w 1816"/>
                  <a:gd name="T123" fmla="*/ 1816 h 1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T120" t="T121" r="T122" b="T123"/>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latinLnBrk="1">
                  <a:defRPr/>
                </a:pPr>
                <a:endParaRPr lang="zh-CN" altLang="en-US" kern="0">
                  <a:solidFill>
                    <a:srgbClr val="000000"/>
                  </a:solidFill>
                  <a:cs typeface="+mn-ea"/>
                  <a:sym typeface="+mn-lt"/>
                </a:endParaRPr>
              </a:p>
            </p:txBody>
          </p:sp>
          <p:sp>
            <p:nvSpPr>
              <p:cNvPr id="107" name="Oval 677">
                <a:extLst>
                  <a:ext uri="{FF2B5EF4-FFF2-40B4-BE49-F238E27FC236}">
                    <a16:creationId xmlns:a16="http://schemas.microsoft.com/office/drawing/2014/main" id="{15BB5440-81CA-4B10-8F8F-C390478B7394}"/>
                  </a:ext>
                </a:extLst>
              </p:cNvPr>
              <p:cNvSpPr>
                <a:spLocks noChangeArrowheads="1"/>
              </p:cNvSpPr>
              <p:nvPr/>
            </p:nvSpPr>
            <p:spPr bwMode="auto">
              <a:xfrm rot="21275257">
                <a:off x="6194146" y="2864803"/>
                <a:ext cx="1569867" cy="157098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Gulim" pitchFamily="34" charset="-127"/>
                    <a:ea typeface="Gulim" pitchFamily="34" charset="-127"/>
                  </a:defRPr>
                </a:lvl1pPr>
                <a:lvl2pPr marL="742950" indent="-285750" eaLnBrk="0" hangingPunct="0">
                  <a:defRPr>
                    <a:solidFill>
                      <a:schemeClr val="tx1"/>
                    </a:solidFill>
                    <a:latin typeface="Gulim" pitchFamily="34" charset="-127"/>
                    <a:ea typeface="Gulim" pitchFamily="34" charset="-127"/>
                  </a:defRPr>
                </a:lvl2pPr>
                <a:lvl3pPr marL="1143000" indent="-228600" eaLnBrk="0" hangingPunct="0">
                  <a:defRPr>
                    <a:solidFill>
                      <a:schemeClr val="tx1"/>
                    </a:solidFill>
                    <a:latin typeface="Gulim" pitchFamily="34" charset="-127"/>
                    <a:ea typeface="Gulim" pitchFamily="34" charset="-127"/>
                  </a:defRPr>
                </a:lvl3pPr>
                <a:lvl4pPr marL="1600200" indent="-228600" eaLnBrk="0" hangingPunct="0">
                  <a:defRPr>
                    <a:solidFill>
                      <a:schemeClr val="tx1"/>
                    </a:solidFill>
                    <a:latin typeface="Gulim" pitchFamily="34" charset="-127"/>
                    <a:ea typeface="Gulim" pitchFamily="34" charset="-127"/>
                  </a:defRPr>
                </a:lvl4pPr>
                <a:lvl5pPr marL="2057400" indent="-228600" eaLnBrk="0" hangingPunct="0">
                  <a:defRPr>
                    <a:solidFill>
                      <a:schemeClr val="tx1"/>
                    </a:solidFill>
                    <a:latin typeface="Gulim" pitchFamily="34" charset="-127"/>
                    <a:ea typeface="Gulim" pitchFamily="34" charset="-127"/>
                  </a:defRPr>
                </a:lvl5pPr>
                <a:lvl6pPr marL="2514600" indent="-228600" eaLnBrk="0" fontAlgn="base" latinLnBrk="1" hangingPunct="0">
                  <a:spcBef>
                    <a:spcPct val="0"/>
                  </a:spcBef>
                  <a:spcAft>
                    <a:spcPct val="0"/>
                  </a:spcAft>
                  <a:defRPr>
                    <a:solidFill>
                      <a:schemeClr val="tx1"/>
                    </a:solidFill>
                    <a:latin typeface="Gulim" pitchFamily="34" charset="-127"/>
                    <a:ea typeface="Gulim" pitchFamily="34" charset="-127"/>
                  </a:defRPr>
                </a:lvl6pPr>
                <a:lvl7pPr marL="2971800" indent="-228600" eaLnBrk="0" fontAlgn="base" latinLnBrk="1" hangingPunct="0">
                  <a:spcBef>
                    <a:spcPct val="0"/>
                  </a:spcBef>
                  <a:spcAft>
                    <a:spcPct val="0"/>
                  </a:spcAft>
                  <a:defRPr>
                    <a:solidFill>
                      <a:schemeClr val="tx1"/>
                    </a:solidFill>
                    <a:latin typeface="Gulim" pitchFamily="34" charset="-127"/>
                    <a:ea typeface="Gulim" pitchFamily="34" charset="-127"/>
                  </a:defRPr>
                </a:lvl7pPr>
                <a:lvl8pPr marL="3429000" indent="-228600" eaLnBrk="0" fontAlgn="base" latinLnBrk="1" hangingPunct="0">
                  <a:spcBef>
                    <a:spcPct val="0"/>
                  </a:spcBef>
                  <a:spcAft>
                    <a:spcPct val="0"/>
                  </a:spcAft>
                  <a:defRPr>
                    <a:solidFill>
                      <a:schemeClr val="tx1"/>
                    </a:solidFill>
                    <a:latin typeface="Gulim" pitchFamily="34" charset="-127"/>
                    <a:ea typeface="Gulim" pitchFamily="34" charset="-127"/>
                  </a:defRPr>
                </a:lvl8pPr>
                <a:lvl9pPr marL="3886200" indent="-228600" eaLnBrk="0" fontAlgn="base" latinLnBrk="1" hangingPunct="0">
                  <a:spcBef>
                    <a:spcPct val="0"/>
                  </a:spcBef>
                  <a:spcAft>
                    <a:spcPct val="0"/>
                  </a:spcAft>
                  <a:defRPr>
                    <a:solidFill>
                      <a:schemeClr val="tx1"/>
                    </a:solidFill>
                    <a:latin typeface="Gulim" pitchFamily="34" charset="-127"/>
                    <a:ea typeface="Gulim" pitchFamily="34" charset="-127"/>
                  </a:defRPr>
                </a:lvl9pPr>
              </a:lstStyle>
              <a:p>
                <a:pPr eaLnBrk="1" latinLnBrk="1" hangingPunct="1">
                  <a:defRPr/>
                </a:pPr>
                <a:endParaRPr lang="ko-KR" altLang="en-US" kern="0">
                  <a:solidFill>
                    <a:srgbClr val="000000"/>
                  </a:solidFill>
                  <a:latin typeface="+mn-lt"/>
                  <a:ea typeface="+mn-ea"/>
                  <a:cs typeface="+mn-ea"/>
                  <a:sym typeface="+mn-lt"/>
                </a:endParaRPr>
              </a:p>
            </p:txBody>
          </p:sp>
        </p:grpSp>
        <p:sp>
          <p:nvSpPr>
            <p:cNvPr id="125" name="iconfont-11253-5330645">
              <a:extLst>
                <a:ext uri="{FF2B5EF4-FFF2-40B4-BE49-F238E27FC236}">
                  <a16:creationId xmlns:a16="http://schemas.microsoft.com/office/drawing/2014/main" id="{0CFA8C5A-9365-45A5-A5E6-DFF313ADBED9}"/>
                </a:ext>
              </a:extLst>
            </p:cNvPr>
            <p:cNvSpPr>
              <a:spLocks noChangeAspect="1"/>
            </p:cNvSpPr>
            <p:nvPr/>
          </p:nvSpPr>
          <p:spPr bwMode="auto">
            <a:xfrm>
              <a:off x="7223533" y="4803284"/>
              <a:ext cx="609685" cy="478883"/>
            </a:xfrm>
            <a:custGeom>
              <a:avLst/>
              <a:gdLst>
                <a:gd name="T0" fmla="*/ 10000 w 10000"/>
                <a:gd name="T1" fmla="*/ 891 h 7855"/>
                <a:gd name="T2" fmla="*/ 9726 w 10000"/>
                <a:gd name="T3" fmla="*/ 1733 h 7855"/>
                <a:gd name="T4" fmla="*/ 9045 w 10000"/>
                <a:gd name="T5" fmla="*/ 2420 h 7855"/>
                <a:gd name="T6" fmla="*/ 6434 w 10000"/>
                <a:gd name="T7" fmla="*/ 4233 h 7855"/>
                <a:gd name="T8" fmla="*/ 6196 w 10000"/>
                <a:gd name="T9" fmla="*/ 4403 h 7855"/>
                <a:gd name="T10" fmla="*/ 5895 w 10000"/>
                <a:gd name="T11" fmla="*/ 4616 h 7855"/>
                <a:gd name="T12" fmla="*/ 5605 w 10000"/>
                <a:gd name="T13" fmla="*/ 4798 h 7855"/>
                <a:gd name="T14" fmla="*/ 5285 w 10000"/>
                <a:gd name="T15" fmla="*/ 4948 h 7855"/>
                <a:gd name="T16" fmla="*/ 5006 w 10000"/>
                <a:gd name="T17" fmla="*/ 4998 h 7855"/>
                <a:gd name="T18" fmla="*/ 4994 w 10000"/>
                <a:gd name="T19" fmla="*/ 4998 h 7855"/>
                <a:gd name="T20" fmla="*/ 4715 w 10000"/>
                <a:gd name="T21" fmla="*/ 4948 h 7855"/>
                <a:gd name="T22" fmla="*/ 4395 w 10000"/>
                <a:gd name="T23" fmla="*/ 4798 h 7855"/>
                <a:gd name="T24" fmla="*/ 4105 w 10000"/>
                <a:gd name="T25" fmla="*/ 4616 h 7855"/>
                <a:gd name="T26" fmla="*/ 3804 w 10000"/>
                <a:gd name="T27" fmla="*/ 4403 h 7855"/>
                <a:gd name="T28" fmla="*/ 3566 w 10000"/>
                <a:gd name="T29" fmla="*/ 4233 h 7855"/>
                <a:gd name="T30" fmla="*/ 2104 w 10000"/>
                <a:gd name="T31" fmla="*/ 3215 h 7855"/>
                <a:gd name="T32" fmla="*/ 960 w 10000"/>
                <a:gd name="T33" fmla="*/ 2418 h 7855"/>
                <a:gd name="T34" fmla="*/ 307 w 10000"/>
                <a:gd name="T35" fmla="*/ 1775 h 7855"/>
                <a:gd name="T36" fmla="*/ 0 w 10000"/>
                <a:gd name="T37" fmla="*/ 1015 h 7855"/>
                <a:gd name="T38" fmla="*/ 231 w 10000"/>
                <a:gd name="T39" fmla="*/ 290 h 7855"/>
                <a:gd name="T40" fmla="*/ 892 w 10000"/>
                <a:gd name="T41" fmla="*/ 0 h 7855"/>
                <a:gd name="T42" fmla="*/ 9108 w 10000"/>
                <a:gd name="T43" fmla="*/ 0 h 7855"/>
                <a:gd name="T44" fmla="*/ 9735 w 10000"/>
                <a:gd name="T45" fmla="*/ 261 h 7855"/>
                <a:gd name="T46" fmla="*/ 10000 w 10000"/>
                <a:gd name="T47" fmla="*/ 891 h 7855"/>
                <a:gd name="T48" fmla="*/ 10000 w 10000"/>
                <a:gd name="T49" fmla="*/ 2532 h 7855"/>
                <a:gd name="T50" fmla="*/ 10000 w 10000"/>
                <a:gd name="T51" fmla="*/ 6963 h 7855"/>
                <a:gd name="T52" fmla="*/ 9739 w 10000"/>
                <a:gd name="T53" fmla="*/ 7593 h 7855"/>
                <a:gd name="T54" fmla="*/ 9109 w 10000"/>
                <a:gd name="T55" fmla="*/ 7855 h 7855"/>
                <a:gd name="T56" fmla="*/ 894 w 10000"/>
                <a:gd name="T57" fmla="*/ 7855 h 7855"/>
                <a:gd name="T58" fmla="*/ 264 w 10000"/>
                <a:gd name="T59" fmla="*/ 7593 h 7855"/>
                <a:gd name="T60" fmla="*/ 1 w 10000"/>
                <a:gd name="T61" fmla="*/ 6963 h 7855"/>
                <a:gd name="T62" fmla="*/ 1 w 10000"/>
                <a:gd name="T63" fmla="*/ 2532 h 7855"/>
                <a:gd name="T64" fmla="*/ 565 w 10000"/>
                <a:gd name="T65" fmla="*/ 3018 h 7855"/>
                <a:gd name="T66" fmla="*/ 3339 w 10000"/>
                <a:gd name="T67" fmla="*/ 4943 h 7855"/>
                <a:gd name="T68" fmla="*/ 3855 w 10000"/>
                <a:gd name="T69" fmla="*/ 5308 h 7855"/>
                <a:gd name="T70" fmla="*/ 4383 w 10000"/>
                <a:gd name="T71" fmla="*/ 5576 h 7855"/>
                <a:gd name="T72" fmla="*/ 4996 w 10000"/>
                <a:gd name="T73" fmla="*/ 5712 h 7855"/>
                <a:gd name="T74" fmla="*/ 5009 w 10000"/>
                <a:gd name="T75" fmla="*/ 5712 h 7855"/>
                <a:gd name="T76" fmla="*/ 5623 w 10000"/>
                <a:gd name="T77" fmla="*/ 5576 h 7855"/>
                <a:gd name="T78" fmla="*/ 6150 w 10000"/>
                <a:gd name="T79" fmla="*/ 5308 h 7855"/>
                <a:gd name="T80" fmla="*/ 6666 w 10000"/>
                <a:gd name="T81" fmla="*/ 4943 h 7855"/>
                <a:gd name="T82" fmla="*/ 9445 w 10000"/>
                <a:gd name="T83" fmla="*/ 3018 h 7855"/>
                <a:gd name="T84" fmla="*/ 10000 w 10000"/>
                <a:gd name="T85" fmla="*/ 2532 h 7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000" h="7855">
                  <a:moveTo>
                    <a:pt x="10000" y="891"/>
                  </a:moveTo>
                  <a:cubicBezTo>
                    <a:pt x="10000" y="1185"/>
                    <a:pt x="9909" y="1466"/>
                    <a:pt x="9726" y="1733"/>
                  </a:cubicBezTo>
                  <a:cubicBezTo>
                    <a:pt x="9544" y="2001"/>
                    <a:pt x="9316" y="2230"/>
                    <a:pt x="9045" y="2420"/>
                  </a:cubicBezTo>
                  <a:cubicBezTo>
                    <a:pt x="7646" y="3391"/>
                    <a:pt x="6776" y="3995"/>
                    <a:pt x="6434" y="4233"/>
                  </a:cubicBezTo>
                  <a:cubicBezTo>
                    <a:pt x="6396" y="4260"/>
                    <a:pt x="6318" y="4317"/>
                    <a:pt x="6196" y="4403"/>
                  </a:cubicBezTo>
                  <a:cubicBezTo>
                    <a:pt x="6075" y="4491"/>
                    <a:pt x="5975" y="4562"/>
                    <a:pt x="5895" y="4616"/>
                  </a:cubicBezTo>
                  <a:cubicBezTo>
                    <a:pt x="5815" y="4670"/>
                    <a:pt x="5718" y="4730"/>
                    <a:pt x="5605" y="4798"/>
                  </a:cubicBezTo>
                  <a:cubicBezTo>
                    <a:pt x="5491" y="4866"/>
                    <a:pt x="5384" y="4916"/>
                    <a:pt x="5285" y="4948"/>
                  </a:cubicBezTo>
                  <a:cubicBezTo>
                    <a:pt x="5184" y="4982"/>
                    <a:pt x="5091" y="4998"/>
                    <a:pt x="5006" y="4998"/>
                  </a:cubicBezTo>
                  <a:lnTo>
                    <a:pt x="4994" y="4998"/>
                  </a:lnTo>
                  <a:cubicBezTo>
                    <a:pt x="4908" y="4998"/>
                    <a:pt x="4815" y="4982"/>
                    <a:pt x="4715" y="4948"/>
                  </a:cubicBezTo>
                  <a:cubicBezTo>
                    <a:pt x="4614" y="4915"/>
                    <a:pt x="4508" y="4865"/>
                    <a:pt x="4395" y="4798"/>
                  </a:cubicBezTo>
                  <a:cubicBezTo>
                    <a:pt x="4281" y="4731"/>
                    <a:pt x="4185" y="4671"/>
                    <a:pt x="4105" y="4616"/>
                  </a:cubicBezTo>
                  <a:cubicBezTo>
                    <a:pt x="4025" y="4562"/>
                    <a:pt x="3924" y="4491"/>
                    <a:pt x="3804" y="4403"/>
                  </a:cubicBezTo>
                  <a:cubicBezTo>
                    <a:pt x="3683" y="4317"/>
                    <a:pt x="3604" y="4260"/>
                    <a:pt x="3566" y="4233"/>
                  </a:cubicBezTo>
                  <a:cubicBezTo>
                    <a:pt x="3229" y="3995"/>
                    <a:pt x="2740" y="3656"/>
                    <a:pt x="2104" y="3215"/>
                  </a:cubicBezTo>
                  <a:cubicBezTo>
                    <a:pt x="1467" y="2773"/>
                    <a:pt x="1086" y="2510"/>
                    <a:pt x="960" y="2418"/>
                  </a:cubicBezTo>
                  <a:cubicBezTo>
                    <a:pt x="729" y="2262"/>
                    <a:pt x="511" y="2047"/>
                    <a:pt x="307" y="1775"/>
                  </a:cubicBezTo>
                  <a:cubicBezTo>
                    <a:pt x="102" y="1503"/>
                    <a:pt x="0" y="1248"/>
                    <a:pt x="0" y="1015"/>
                  </a:cubicBezTo>
                  <a:cubicBezTo>
                    <a:pt x="0" y="725"/>
                    <a:pt x="77" y="483"/>
                    <a:pt x="231" y="290"/>
                  </a:cubicBezTo>
                  <a:cubicBezTo>
                    <a:pt x="385" y="96"/>
                    <a:pt x="606" y="0"/>
                    <a:pt x="892" y="0"/>
                  </a:cubicBezTo>
                  <a:lnTo>
                    <a:pt x="9108" y="0"/>
                  </a:lnTo>
                  <a:cubicBezTo>
                    <a:pt x="9349" y="0"/>
                    <a:pt x="9559" y="87"/>
                    <a:pt x="9735" y="261"/>
                  </a:cubicBezTo>
                  <a:cubicBezTo>
                    <a:pt x="9913" y="436"/>
                    <a:pt x="10000" y="646"/>
                    <a:pt x="10000" y="891"/>
                  </a:cubicBezTo>
                  <a:close/>
                  <a:moveTo>
                    <a:pt x="10000" y="2532"/>
                  </a:moveTo>
                  <a:lnTo>
                    <a:pt x="10000" y="6963"/>
                  </a:lnTo>
                  <a:cubicBezTo>
                    <a:pt x="10000" y="7208"/>
                    <a:pt x="9913" y="7418"/>
                    <a:pt x="9739" y="7593"/>
                  </a:cubicBezTo>
                  <a:cubicBezTo>
                    <a:pt x="9564" y="7768"/>
                    <a:pt x="9354" y="7855"/>
                    <a:pt x="9109" y="7855"/>
                  </a:cubicBezTo>
                  <a:lnTo>
                    <a:pt x="894" y="7855"/>
                  </a:lnTo>
                  <a:cubicBezTo>
                    <a:pt x="649" y="7855"/>
                    <a:pt x="439" y="7767"/>
                    <a:pt x="264" y="7593"/>
                  </a:cubicBezTo>
                  <a:cubicBezTo>
                    <a:pt x="88" y="7420"/>
                    <a:pt x="1" y="7208"/>
                    <a:pt x="1" y="6963"/>
                  </a:cubicBezTo>
                  <a:lnTo>
                    <a:pt x="1" y="2532"/>
                  </a:lnTo>
                  <a:cubicBezTo>
                    <a:pt x="165" y="2715"/>
                    <a:pt x="354" y="2876"/>
                    <a:pt x="565" y="3018"/>
                  </a:cubicBezTo>
                  <a:cubicBezTo>
                    <a:pt x="1911" y="3933"/>
                    <a:pt x="2836" y="4576"/>
                    <a:pt x="3339" y="4943"/>
                  </a:cubicBezTo>
                  <a:cubicBezTo>
                    <a:pt x="3551" y="5099"/>
                    <a:pt x="3723" y="5222"/>
                    <a:pt x="3855" y="5308"/>
                  </a:cubicBezTo>
                  <a:cubicBezTo>
                    <a:pt x="3986" y="5396"/>
                    <a:pt x="4163" y="5486"/>
                    <a:pt x="4383" y="5576"/>
                  </a:cubicBezTo>
                  <a:cubicBezTo>
                    <a:pt x="4603" y="5667"/>
                    <a:pt x="4806" y="5712"/>
                    <a:pt x="4996" y="5712"/>
                  </a:cubicBezTo>
                  <a:lnTo>
                    <a:pt x="5009" y="5712"/>
                  </a:lnTo>
                  <a:cubicBezTo>
                    <a:pt x="5199" y="5712"/>
                    <a:pt x="5403" y="5666"/>
                    <a:pt x="5623" y="5576"/>
                  </a:cubicBezTo>
                  <a:cubicBezTo>
                    <a:pt x="5843" y="5485"/>
                    <a:pt x="6018" y="5395"/>
                    <a:pt x="6150" y="5308"/>
                  </a:cubicBezTo>
                  <a:cubicBezTo>
                    <a:pt x="6281" y="5222"/>
                    <a:pt x="6454" y="5099"/>
                    <a:pt x="6666" y="4943"/>
                  </a:cubicBezTo>
                  <a:cubicBezTo>
                    <a:pt x="7299" y="4486"/>
                    <a:pt x="8225" y="3843"/>
                    <a:pt x="9445" y="3018"/>
                  </a:cubicBezTo>
                  <a:cubicBezTo>
                    <a:pt x="9654" y="2872"/>
                    <a:pt x="9840" y="2711"/>
                    <a:pt x="10000" y="2532"/>
                  </a:cubicBezTo>
                  <a:close/>
                </a:path>
              </a:pathLst>
            </a:custGeom>
            <a:solidFill>
              <a:schemeClr val="bg1"/>
            </a:solidFill>
            <a:ln>
              <a:noFill/>
            </a:ln>
          </p:spPr>
          <p:txBody>
            <a:bodyPr/>
            <a:lstStyle/>
            <a:p>
              <a:endParaRPr lang="zh-CN" altLang="en-US">
                <a:cs typeface="+mn-ea"/>
                <a:sym typeface="+mn-lt"/>
              </a:endParaRPr>
            </a:p>
          </p:txBody>
        </p:sp>
      </p:grpSp>
      <p:sp>
        <p:nvSpPr>
          <p:cNvPr id="126" name="文本框 125">
            <a:extLst>
              <a:ext uri="{FF2B5EF4-FFF2-40B4-BE49-F238E27FC236}">
                <a16:creationId xmlns:a16="http://schemas.microsoft.com/office/drawing/2014/main" id="{7D14B821-56AC-4282-9FF6-DB1AF7E899D4}"/>
              </a:ext>
            </a:extLst>
          </p:cNvPr>
          <p:cNvSpPr txBox="1"/>
          <p:nvPr/>
        </p:nvSpPr>
        <p:spPr>
          <a:xfrm>
            <a:off x="4573606" y="870652"/>
            <a:ext cx="3044789" cy="523220"/>
          </a:xfrm>
          <a:prstGeom prst="rect">
            <a:avLst/>
          </a:prstGeom>
          <a:noFill/>
        </p:spPr>
        <p:txBody>
          <a:bodyPr wrap="square" rtlCol="0">
            <a:spAutoFit/>
          </a:bodyPr>
          <a:lstStyle/>
          <a:p>
            <a:pPr defTabSz="914377">
              <a:defRPr/>
            </a:pPr>
            <a:r>
              <a:rPr lang="zh-CN" altLang="en-US" sz="2800" b="1" dirty="0">
                <a:solidFill>
                  <a:schemeClr val="accent1"/>
                </a:solidFill>
                <a:cs typeface="+mn-ea"/>
                <a:sym typeface="+mn-lt"/>
              </a:rPr>
              <a:t>在此输入您的标题</a:t>
            </a:r>
          </a:p>
        </p:txBody>
      </p:sp>
      <p:sp>
        <p:nvSpPr>
          <p:cNvPr id="2" name="矩形 1">
            <a:extLst>
              <a:ext uri="{FF2B5EF4-FFF2-40B4-BE49-F238E27FC236}">
                <a16:creationId xmlns:a16="http://schemas.microsoft.com/office/drawing/2014/main" id="{B0124223-F4E4-44B0-8E71-4D30989746B1}"/>
              </a:ext>
            </a:extLst>
          </p:cNvPr>
          <p:cNvSpPr/>
          <p:nvPr/>
        </p:nvSpPr>
        <p:spPr>
          <a:xfrm>
            <a:off x="989230" y="1417616"/>
            <a:ext cx="10213541" cy="738664"/>
          </a:xfrm>
          <a:prstGeom prst="rect">
            <a:avLst/>
          </a:prstGeom>
        </p:spPr>
        <p:txBody>
          <a:bodyPr wrap="square">
            <a:spAutoFit/>
          </a:bodyPr>
          <a:lstStyle/>
          <a:p>
            <a:pPr indent="457200" algn="ctr"/>
            <a:r>
              <a:rPr lang="zh-CN" altLang="en-US" sz="1400" dirty="0">
                <a:solidFill>
                  <a:schemeClr val="tx1">
                    <a:lumMod val="65000"/>
                    <a:lumOff val="35000"/>
                  </a:schemeClr>
                </a:solidFill>
                <a:cs typeface="+mn-ea"/>
                <a:sym typeface="+mn-lt"/>
              </a:rPr>
              <a:t>学校现有</a:t>
            </a:r>
            <a:r>
              <a:rPr lang="en-US" altLang="zh-CN" sz="1400" dirty="0">
                <a:solidFill>
                  <a:schemeClr val="tx1">
                    <a:lumMod val="65000"/>
                    <a:lumOff val="35000"/>
                  </a:schemeClr>
                </a:solidFill>
                <a:cs typeface="+mn-ea"/>
                <a:sym typeface="+mn-lt"/>
              </a:rPr>
              <a:t>27</a:t>
            </a:r>
            <a:r>
              <a:rPr lang="zh-CN" altLang="en-US" sz="1400" dirty="0">
                <a:solidFill>
                  <a:schemeClr val="tx1">
                    <a:lumMod val="65000"/>
                    <a:lumOff val="35000"/>
                  </a:schemeClr>
                </a:solidFill>
                <a:cs typeface="+mn-ea"/>
                <a:sym typeface="+mn-lt"/>
              </a:rPr>
              <a:t>个党政职能部门，</a:t>
            </a:r>
            <a:r>
              <a:rPr lang="en-US" altLang="zh-CN" sz="1400" dirty="0">
                <a:solidFill>
                  <a:schemeClr val="tx1">
                    <a:lumMod val="65000"/>
                    <a:lumOff val="35000"/>
                  </a:schemeClr>
                </a:solidFill>
                <a:cs typeface="+mn-ea"/>
                <a:sym typeface="+mn-lt"/>
              </a:rPr>
              <a:t>2</a:t>
            </a:r>
            <a:r>
              <a:rPr lang="zh-CN" altLang="en-US" sz="1400" dirty="0">
                <a:solidFill>
                  <a:schemeClr val="tx1">
                    <a:lumMod val="65000"/>
                    <a:lumOff val="35000"/>
                  </a:schemeClr>
                </a:solidFill>
                <a:cs typeface="+mn-ea"/>
                <a:sym typeface="+mn-lt"/>
              </a:rPr>
              <a:t>个学部，</a:t>
            </a:r>
            <a:r>
              <a:rPr lang="en-US" altLang="zh-CN" sz="1400" dirty="0">
                <a:solidFill>
                  <a:schemeClr val="tx1">
                    <a:lumMod val="65000"/>
                    <a:lumOff val="35000"/>
                  </a:schemeClr>
                </a:solidFill>
                <a:cs typeface="+mn-ea"/>
                <a:sym typeface="+mn-lt"/>
              </a:rPr>
              <a:t>20</a:t>
            </a:r>
            <a:r>
              <a:rPr lang="zh-CN" altLang="en-US" sz="1400" dirty="0">
                <a:solidFill>
                  <a:schemeClr val="tx1">
                    <a:lumMod val="65000"/>
                    <a:lumOff val="35000"/>
                  </a:schemeClr>
                </a:solidFill>
                <a:cs typeface="+mn-ea"/>
                <a:sym typeface="+mn-lt"/>
              </a:rPr>
              <a:t>个学院，</a:t>
            </a:r>
            <a:r>
              <a:rPr lang="en-US" altLang="zh-CN" sz="1400" dirty="0">
                <a:solidFill>
                  <a:schemeClr val="tx1">
                    <a:lumMod val="65000"/>
                    <a:lumOff val="35000"/>
                  </a:schemeClr>
                </a:solidFill>
                <a:cs typeface="+mn-ea"/>
                <a:sym typeface="+mn-lt"/>
              </a:rPr>
              <a:t>17</a:t>
            </a:r>
            <a:r>
              <a:rPr lang="zh-CN" altLang="en-US" sz="1400" dirty="0">
                <a:solidFill>
                  <a:schemeClr val="tx1">
                    <a:lumMod val="65000"/>
                    <a:lumOff val="35000"/>
                  </a:schemeClr>
                </a:solidFill>
                <a:cs typeface="+mn-ea"/>
                <a:sym typeface="+mn-lt"/>
              </a:rPr>
              <a:t>个直属单位。现有</a:t>
            </a:r>
            <a:r>
              <a:rPr lang="en-US" altLang="zh-CN" sz="1400" dirty="0">
                <a:solidFill>
                  <a:schemeClr val="tx1">
                    <a:lumMod val="65000"/>
                    <a:lumOff val="35000"/>
                  </a:schemeClr>
                </a:solidFill>
                <a:cs typeface="+mn-ea"/>
                <a:sym typeface="+mn-lt"/>
              </a:rPr>
              <a:t>72</a:t>
            </a:r>
            <a:r>
              <a:rPr lang="zh-CN" altLang="en-US" sz="1400" dirty="0">
                <a:solidFill>
                  <a:schemeClr val="tx1">
                    <a:lumMod val="65000"/>
                    <a:lumOff val="35000"/>
                  </a:schemeClr>
                </a:solidFill>
                <a:cs typeface="+mn-ea"/>
                <a:sym typeface="+mn-lt"/>
              </a:rPr>
              <a:t>个本科专业，</a:t>
            </a:r>
            <a:r>
              <a:rPr lang="en-US" altLang="zh-CN" sz="1400" dirty="0">
                <a:solidFill>
                  <a:schemeClr val="tx1">
                    <a:lumMod val="65000"/>
                    <a:lumOff val="35000"/>
                  </a:schemeClr>
                </a:solidFill>
                <a:cs typeface="+mn-ea"/>
                <a:sym typeface="+mn-lt"/>
              </a:rPr>
              <a:t>8</a:t>
            </a:r>
            <a:r>
              <a:rPr lang="zh-CN" altLang="en-US" sz="1400" dirty="0">
                <a:solidFill>
                  <a:schemeClr val="tx1">
                    <a:lumMod val="65000"/>
                    <a:lumOff val="35000"/>
                  </a:schemeClr>
                </a:solidFill>
                <a:cs typeface="+mn-ea"/>
                <a:sym typeface="+mn-lt"/>
              </a:rPr>
              <a:t>个博士学位授权一级学科，</a:t>
            </a:r>
            <a:r>
              <a:rPr lang="en-US" altLang="zh-CN" sz="1400" dirty="0">
                <a:solidFill>
                  <a:schemeClr val="tx1">
                    <a:lumMod val="65000"/>
                    <a:lumOff val="35000"/>
                  </a:schemeClr>
                </a:solidFill>
                <a:cs typeface="+mn-ea"/>
                <a:sym typeface="+mn-lt"/>
              </a:rPr>
              <a:t>1</a:t>
            </a:r>
            <a:r>
              <a:rPr lang="zh-CN" altLang="en-US" sz="1400" dirty="0">
                <a:solidFill>
                  <a:schemeClr val="tx1">
                    <a:lumMod val="65000"/>
                    <a:lumOff val="35000"/>
                  </a:schemeClr>
                </a:solidFill>
                <a:cs typeface="+mn-ea"/>
                <a:sym typeface="+mn-lt"/>
              </a:rPr>
              <a:t>个教育专业博士学位授权点，</a:t>
            </a:r>
            <a:r>
              <a:rPr lang="en-US" altLang="zh-CN" sz="1400" dirty="0">
                <a:solidFill>
                  <a:schemeClr val="tx1">
                    <a:lumMod val="65000"/>
                    <a:lumOff val="35000"/>
                  </a:schemeClr>
                </a:solidFill>
                <a:cs typeface="+mn-ea"/>
                <a:sym typeface="+mn-lt"/>
              </a:rPr>
              <a:t>33</a:t>
            </a:r>
            <a:r>
              <a:rPr lang="zh-CN" altLang="en-US" sz="1400" dirty="0">
                <a:solidFill>
                  <a:schemeClr val="tx1">
                    <a:lumMod val="65000"/>
                    <a:lumOff val="35000"/>
                  </a:schemeClr>
                </a:solidFill>
                <a:cs typeface="+mn-ea"/>
                <a:sym typeface="+mn-lt"/>
              </a:rPr>
              <a:t>个硕士学位授权一级学科，</a:t>
            </a:r>
            <a:r>
              <a:rPr lang="en-US" altLang="zh-CN" sz="1400" dirty="0">
                <a:solidFill>
                  <a:schemeClr val="tx1">
                    <a:lumMod val="65000"/>
                    <a:lumOff val="35000"/>
                  </a:schemeClr>
                </a:solidFill>
                <a:cs typeface="+mn-ea"/>
                <a:sym typeface="+mn-lt"/>
              </a:rPr>
              <a:t>16</a:t>
            </a:r>
            <a:r>
              <a:rPr lang="zh-CN" altLang="en-US" sz="1400" dirty="0">
                <a:solidFill>
                  <a:schemeClr val="tx1">
                    <a:lumMod val="65000"/>
                    <a:lumOff val="35000"/>
                  </a:schemeClr>
                </a:solidFill>
                <a:cs typeface="+mn-ea"/>
                <a:sym typeface="+mn-lt"/>
              </a:rPr>
              <a:t>个硕士专业学位类别，涉及经济学、法学、教育学、文学、历史学、理学、工学、管理学、艺术学等</a:t>
            </a:r>
            <a:r>
              <a:rPr lang="en-US" altLang="zh-CN" sz="1400" dirty="0">
                <a:solidFill>
                  <a:schemeClr val="tx1">
                    <a:lumMod val="65000"/>
                    <a:lumOff val="35000"/>
                  </a:schemeClr>
                </a:solidFill>
                <a:cs typeface="+mn-ea"/>
                <a:sym typeface="+mn-lt"/>
              </a:rPr>
              <a:t>10</a:t>
            </a:r>
            <a:r>
              <a:rPr lang="zh-CN" altLang="en-US" sz="1400" dirty="0">
                <a:solidFill>
                  <a:schemeClr val="tx1">
                    <a:lumMod val="65000"/>
                    <a:lumOff val="35000"/>
                  </a:schemeClr>
                </a:solidFill>
                <a:cs typeface="+mn-ea"/>
                <a:sym typeface="+mn-lt"/>
              </a:rPr>
              <a:t>个学科门类。</a:t>
            </a:r>
          </a:p>
        </p:txBody>
      </p:sp>
      <p:sp>
        <p:nvSpPr>
          <p:cNvPr id="66" name="矩形 65">
            <a:extLst>
              <a:ext uri="{FF2B5EF4-FFF2-40B4-BE49-F238E27FC236}">
                <a16:creationId xmlns:a16="http://schemas.microsoft.com/office/drawing/2014/main" id="{65728E8A-50C5-40D2-98A6-AE78E9D1CAF8}"/>
              </a:ext>
            </a:extLst>
          </p:cNvPr>
          <p:cNvSpPr/>
          <p:nvPr/>
        </p:nvSpPr>
        <p:spPr>
          <a:xfrm>
            <a:off x="2373446" y="2313960"/>
            <a:ext cx="1210588" cy="400110"/>
          </a:xfrm>
          <a:prstGeom prst="rect">
            <a:avLst/>
          </a:prstGeom>
          <a:noFill/>
        </p:spPr>
        <p:txBody>
          <a:bodyPr wrap="none" lIns="91440" tIns="45720" rIns="91440" bIns="45720">
            <a:spAutoFit/>
          </a:bodyPr>
          <a:lstStyle/>
          <a:p>
            <a:pPr algn="ctr"/>
            <a:r>
              <a:rPr lang="zh-CN" altLang="en-US" sz="2000" b="1" cap="none" spc="0" dirty="0">
                <a:ln w="0"/>
                <a:solidFill>
                  <a:schemeClr val="tx1">
                    <a:lumMod val="75000"/>
                    <a:lumOff val="25000"/>
                  </a:schemeClr>
                </a:solidFill>
                <a:cs typeface="+mn-ea"/>
                <a:sym typeface="+mn-lt"/>
              </a:rPr>
              <a:t>输入标题</a:t>
            </a:r>
          </a:p>
        </p:txBody>
      </p:sp>
      <p:cxnSp>
        <p:nvCxnSpPr>
          <p:cNvPr id="88" name="直接连接符 87">
            <a:extLst>
              <a:ext uri="{FF2B5EF4-FFF2-40B4-BE49-F238E27FC236}">
                <a16:creationId xmlns:a16="http://schemas.microsoft.com/office/drawing/2014/main" id="{998928CF-BBAD-40A5-9E63-F1B9B01BBDEB}"/>
              </a:ext>
            </a:extLst>
          </p:cNvPr>
          <p:cNvCxnSpPr/>
          <p:nvPr/>
        </p:nvCxnSpPr>
        <p:spPr>
          <a:xfrm>
            <a:off x="1860725" y="2749250"/>
            <a:ext cx="1656310"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3683C7A2-65A2-4A96-BDD9-445AFC2FC625}"/>
              </a:ext>
            </a:extLst>
          </p:cNvPr>
          <p:cNvSpPr/>
          <p:nvPr/>
        </p:nvSpPr>
        <p:spPr>
          <a:xfrm>
            <a:off x="1989762" y="2790941"/>
            <a:ext cx="1592435" cy="600164"/>
          </a:xfrm>
          <a:prstGeom prst="rect">
            <a:avLst/>
          </a:prstGeom>
        </p:spPr>
        <p:txBody>
          <a:bodyPr wrap="square">
            <a:spAutoFit/>
          </a:bodyPr>
          <a:lstStyle/>
          <a:p>
            <a:pPr algn="r"/>
            <a:r>
              <a:rPr lang="zh-CN" altLang="en-US" sz="1100" dirty="0">
                <a:solidFill>
                  <a:schemeClr val="tx1">
                    <a:lumMod val="65000"/>
                    <a:lumOff val="35000"/>
                  </a:schemeClr>
                </a:solidFill>
                <a:cs typeface="+mn-ea"/>
                <a:sym typeface="+mn-lt"/>
              </a:rPr>
              <a:t>天津师范大学是天津市属重点院校，始建于</a:t>
            </a:r>
            <a:r>
              <a:rPr lang="en-US" altLang="zh-CN" sz="1100" dirty="0">
                <a:solidFill>
                  <a:schemeClr val="tx1">
                    <a:lumMod val="65000"/>
                    <a:lumOff val="35000"/>
                  </a:schemeClr>
                </a:solidFill>
                <a:cs typeface="+mn-ea"/>
                <a:sym typeface="+mn-lt"/>
              </a:rPr>
              <a:t>1958</a:t>
            </a:r>
            <a:r>
              <a:rPr lang="zh-CN" altLang="en-US" sz="1100" dirty="0">
                <a:solidFill>
                  <a:schemeClr val="tx1">
                    <a:lumMod val="65000"/>
                    <a:lumOff val="35000"/>
                  </a:schemeClr>
                </a:solidFill>
                <a:cs typeface="+mn-ea"/>
                <a:sym typeface="+mn-lt"/>
              </a:rPr>
              <a:t>年</a:t>
            </a:r>
          </a:p>
        </p:txBody>
      </p:sp>
      <p:sp>
        <p:nvSpPr>
          <p:cNvPr id="129" name="矩形 128">
            <a:extLst>
              <a:ext uri="{FF2B5EF4-FFF2-40B4-BE49-F238E27FC236}">
                <a16:creationId xmlns:a16="http://schemas.microsoft.com/office/drawing/2014/main" id="{19D1C7A4-12B0-448A-AD77-0D642074158E}"/>
              </a:ext>
            </a:extLst>
          </p:cNvPr>
          <p:cNvSpPr/>
          <p:nvPr/>
        </p:nvSpPr>
        <p:spPr>
          <a:xfrm>
            <a:off x="8480789" y="2313960"/>
            <a:ext cx="1210588" cy="400110"/>
          </a:xfrm>
          <a:prstGeom prst="rect">
            <a:avLst/>
          </a:prstGeom>
          <a:noFill/>
        </p:spPr>
        <p:txBody>
          <a:bodyPr wrap="none" lIns="91440" tIns="45720" rIns="91440" bIns="45720">
            <a:spAutoFit/>
          </a:bodyPr>
          <a:lstStyle/>
          <a:p>
            <a:pPr algn="ctr"/>
            <a:r>
              <a:rPr lang="zh-CN" altLang="en-US" sz="2000" b="1" cap="none" spc="0" dirty="0">
                <a:ln w="0"/>
                <a:solidFill>
                  <a:schemeClr val="tx1">
                    <a:lumMod val="75000"/>
                    <a:lumOff val="25000"/>
                  </a:schemeClr>
                </a:solidFill>
                <a:cs typeface="+mn-ea"/>
                <a:sym typeface="+mn-lt"/>
              </a:rPr>
              <a:t>输入标题</a:t>
            </a:r>
          </a:p>
        </p:txBody>
      </p:sp>
      <p:cxnSp>
        <p:nvCxnSpPr>
          <p:cNvPr id="133" name="直接连接符 132">
            <a:extLst>
              <a:ext uri="{FF2B5EF4-FFF2-40B4-BE49-F238E27FC236}">
                <a16:creationId xmlns:a16="http://schemas.microsoft.com/office/drawing/2014/main" id="{1390A299-5D29-47F5-B912-B99AB73EFD28}"/>
              </a:ext>
            </a:extLst>
          </p:cNvPr>
          <p:cNvCxnSpPr/>
          <p:nvPr/>
        </p:nvCxnSpPr>
        <p:spPr>
          <a:xfrm>
            <a:off x="8573777" y="2749250"/>
            <a:ext cx="1656310"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5" name="矩形 134">
            <a:extLst>
              <a:ext uri="{FF2B5EF4-FFF2-40B4-BE49-F238E27FC236}">
                <a16:creationId xmlns:a16="http://schemas.microsoft.com/office/drawing/2014/main" id="{A9D3F766-EDE0-4021-B8A0-ADF1227C443E}"/>
              </a:ext>
            </a:extLst>
          </p:cNvPr>
          <p:cNvSpPr/>
          <p:nvPr/>
        </p:nvSpPr>
        <p:spPr>
          <a:xfrm>
            <a:off x="8507091" y="2790941"/>
            <a:ext cx="1592435" cy="600164"/>
          </a:xfrm>
          <a:prstGeom prst="rect">
            <a:avLst/>
          </a:prstGeom>
        </p:spPr>
        <p:txBody>
          <a:bodyPr wrap="square">
            <a:spAutoFit/>
          </a:bodyPr>
          <a:lstStyle/>
          <a:p>
            <a:r>
              <a:rPr lang="zh-CN" altLang="en-US" sz="1100" dirty="0">
                <a:solidFill>
                  <a:schemeClr val="tx1">
                    <a:lumMod val="65000"/>
                    <a:lumOff val="35000"/>
                  </a:schemeClr>
                </a:solidFill>
                <a:cs typeface="+mn-ea"/>
                <a:sym typeface="+mn-lt"/>
              </a:rPr>
              <a:t>天津师范大学是天津市属重点院校，始建于</a:t>
            </a:r>
            <a:r>
              <a:rPr lang="en-US" altLang="zh-CN" sz="1100" dirty="0">
                <a:solidFill>
                  <a:schemeClr val="tx1">
                    <a:lumMod val="65000"/>
                    <a:lumOff val="35000"/>
                  </a:schemeClr>
                </a:solidFill>
                <a:cs typeface="+mn-ea"/>
                <a:sym typeface="+mn-lt"/>
              </a:rPr>
              <a:t>1958</a:t>
            </a:r>
            <a:r>
              <a:rPr lang="zh-CN" altLang="en-US" sz="1100" dirty="0">
                <a:solidFill>
                  <a:schemeClr val="tx1">
                    <a:lumMod val="65000"/>
                    <a:lumOff val="35000"/>
                  </a:schemeClr>
                </a:solidFill>
                <a:cs typeface="+mn-ea"/>
                <a:sym typeface="+mn-lt"/>
              </a:rPr>
              <a:t>年</a:t>
            </a:r>
          </a:p>
        </p:txBody>
      </p:sp>
      <p:cxnSp>
        <p:nvCxnSpPr>
          <p:cNvPr id="85" name="直接连接符 84">
            <a:extLst>
              <a:ext uri="{FF2B5EF4-FFF2-40B4-BE49-F238E27FC236}">
                <a16:creationId xmlns:a16="http://schemas.microsoft.com/office/drawing/2014/main" id="{9D4C952D-D453-4EE3-ACFE-629A1FD074C4}"/>
              </a:ext>
            </a:extLst>
          </p:cNvPr>
          <p:cNvCxnSpPr>
            <a:cxnSpLocks/>
          </p:cNvCxnSpPr>
          <p:nvPr/>
        </p:nvCxnSpPr>
        <p:spPr>
          <a:xfrm>
            <a:off x="2195621" y="5208330"/>
            <a:ext cx="1656310"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0" name="矩形 129">
            <a:extLst>
              <a:ext uri="{FF2B5EF4-FFF2-40B4-BE49-F238E27FC236}">
                <a16:creationId xmlns:a16="http://schemas.microsoft.com/office/drawing/2014/main" id="{EF91E2C7-3B31-44A4-9544-CDD45FE7DD3A}"/>
              </a:ext>
            </a:extLst>
          </p:cNvPr>
          <p:cNvSpPr/>
          <p:nvPr/>
        </p:nvSpPr>
        <p:spPr>
          <a:xfrm>
            <a:off x="2718833" y="5307155"/>
            <a:ext cx="1210588" cy="400110"/>
          </a:xfrm>
          <a:prstGeom prst="rect">
            <a:avLst/>
          </a:prstGeom>
          <a:noFill/>
        </p:spPr>
        <p:txBody>
          <a:bodyPr wrap="none" lIns="91440" tIns="45720" rIns="91440" bIns="45720">
            <a:spAutoFit/>
          </a:bodyPr>
          <a:lstStyle/>
          <a:p>
            <a:pPr algn="ctr"/>
            <a:r>
              <a:rPr lang="zh-CN" altLang="en-US" sz="2000" b="1" cap="none" spc="0" dirty="0">
                <a:ln w="0"/>
                <a:solidFill>
                  <a:schemeClr val="tx1">
                    <a:lumMod val="75000"/>
                    <a:lumOff val="25000"/>
                  </a:schemeClr>
                </a:solidFill>
                <a:cs typeface="+mn-ea"/>
                <a:sym typeface="+mn-lt"/>
              </a:rPr>
              <a:t>输入标题</a:t>
            </a:r>
          </a:p>
        </p:txBody>
      </p:sp>
      <p:sp>
        <p:nvSpPr>
          <p:cNvPr id="136" name="矩形 135">
            <a:extLst>
              <a:ext uri="{FF2B5EF4-FFF2-40B4-BE49-F238E27FC236}">
                <a16:creationId xmlns:a16="http://schemas.microsoft.com/office/drawing/2014/main" id="{B25BDE46-0BB2-4663-A37E-A58A7359CBA8}"/>
              </a:ext>
            </a:extLst>
          </p:cNvPr>
          <p:cNvSpPr/>
          <p:nvPr/>
        </p:nvSpPr>
        <p:spPr>
          <a:xfrm>
            <a:off x="2345061" y="4563521"/>
            <a:ext cx="1592435" cy="600164"/>
          </a:xfrm>
          <a:prstGeom prst="rect">
            <a:avLst/>
          </a:prstGeom>
        </p:spPr>
        <p:txBody>
          <a:bodyPr wrap="square">
            <a:spAutoFit/>
          </a:bodyPr>
          <a:lstStyle/>
          <a:p>
            <a:pPr algn="r"/>
            <a:r>
              <a:rPr lang="zh-CN" altLang="en-US" sz="1100" dirty="0">
                <a:solidFill>
                  <a:schemeClr val="tx1">
                    <a:lumMod val="65000"/>
                    <a:lumOff val="35000"/>
                  </a:schemeClr>
                </a:solidFill>
                <a:cs typeface="+mn-ea"/>
                <a:sym typeface="+mn-lt"/>
              </a:rPr>
              <a:t>天津师范大学是天津市属重点院校，始建于</a:t>
            </a:r>
            <a:r>
              <a:rPr lang="en-US" altLang="zh-CN" sz="1100" dirty="0">
                <a:solidFill>
                  <a:schemeClr val="tx1">
                    <a:lumMod val="65000"/>
                    <a:lumOff val="35000"/>
                  </a:schemeClr>
                </a:solidFill>
                <a:cs typeface="+mn-ea"/>
                <a:sym typeface="+mn-lt"/>
              </a:rPr>
              <a:t>1958</a:t>
            </a:r>
            <a:r>
              <a:rPr lang="zh-CN" altLang="en-US" sz="1100" dirty="0">
                <a:solidFill>
                  <a:schemeClr val="tx1">
                    <a:lumMod val="65000"/>
                    <a:lumOff val="35000"/>
                  </a:schemeClr>
                </a:solidFill>
                <a:cs typeface="+mn-ea"/>
                <a:sym typeface="+mn-lt"/>
              </a:rPr>
              <a:t>年</a:t>
            </a:r>
          </a:p>
        </p:txBody>
      </p:sp>
      <p:cxnSp>
        <p:nvCxnSpPr>
          <p:cNvPr id="138" name="直接连接符 137">
            <a:extLst>
              <a:ext uri="{FF2B5EF4-FFF2-40B4-BE49-F238E27FC236}">
                <a16:creationId xmlns:a16="http://schemas.microsoft.com/office/drawing/2014/main" id="{234BC100-1FB6-4BD5-9DF2-7BA3C7E3F921}"/>
              </a:ext>
            </a:extLst>
          </p:cNvPr>
          <p:cNvCxnSpPr>
            <a:cxnSpLocks/>
          </p:cNvCxnSpPr>
          <p:nvPr/>
        </p:nvCxnSpPr>
        <p:spPr>
          <a:xfrm>
            <a:off x="8364410" y="5208330"/>
            <a:ext cx="1656310" cy="0"/>
          </a:xfrm>
          <a:prstGeom prst="line">
            <a:avLst/>
          </a:prstGeom>
          <a:ln w="2857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9" name="矩形 138">
            <a:extLst>
              <a:ext uri="{FF2B5EF4-FFF2-40B4-BE49-F238E27FC236}">
                <a16:creationId xmlns:a16="http://schemas.microsoft.com/office/drawing/2014/main" id="{F8844B2B-70ED-42EF-B72A-1C75EB8DE05A}"/>
              </a:ext>
            </a:extLst>
          </p:cNvPr>
          <p:cNvSpPr/>
          <p:nvPr/>
        </p:nvSpPr>
        <p:spPr>
          <a:xfrm>
            <a:off x="8329683" y="5307155"/>
            <a:ext cx="1210588" cy="400110"/>
          </a:xfrm>
          <a:prstGeom prst="rect">
            <a:avLst/>
          </a:prstGeom>
          <a:noFill/>
        </p:spPr>
        <p:txBody>
          <a:bodyPr wrap="none" lIns="91440" tIns="45720" rIns="91440" bIns="45720">
            <a:spAutoFit/>
          </a:bodyPr>
          <a:lstStyle/>
          <a:p>
            <a:pPr algn="ctr"/>
            <a:r>
              <a:rPr lang="zh-CN" altLang="en-US" sz="2000" b="1" cap="none" spc="0" dirty="0">
                <a:ln w="0"/>
                <a:solidFill>
                  <a:schemeClr val="tx1">
                    <a:lumMod val="75000"/>
                    <a:lumOff val="25000"/>
                  </a:schemeClr>
                </a:solidFill>
                <a:cs typeface="+mn-ea"/>
                <a:sym typeface="+mn-lt"/>
              </a:rPr>
              <a:t>输入标题</a:t>
            </a:r>
          </a:p>
        </p:txBody>
      </p:sp>
      <p:sp>
        <p:nvSpPr>
          <p:cNvPr id="140" name="矩形 139">
            <a:extLst>
              <a:ext uri="{FF2B5EF4-FFF2-40B4-BE49-F238E27FC236}">
                <a16:creationId xmlns:a16="http://schemas.microsoft.com/office/drawing/2014/main" id="{1A4C78D1-BDFA-43AC-82E4-A6C602832119}"/>
              </a:ext>
            </a:extLst>
          </p:cNvPr>
          <p:cNvSpPr/>
          <p:nvPr/>
        </p:nvSpPr>
        <p:spPr>
          <a:xfrm>
            <a:off x="8312376" y="4563521"/>
            <a:ext cx="1592435" cy="600164"/>
          </a:xfrm>
          <a:prstGeom prst="rect">
            <a:avLst/>
          </a:prstGeom>
        </p:spPr>
        <p:txBody>
          <a:bodyPr wrap="square">
            <a:spAutoFit/>
          </a:bodyPr>
          <a:lstStyle/>
          <a:p>
            <a:r>
              <a:rPr lang="zh-CN" altLang="en-US" sz="1100" dirty="0">
                <a:solidFill>
                  <a:schemeClr val="tx1">
                    <a:lumMod val="65000"/>
                    <a:lumOff val="35000"/>
                  </a:schemeClr>
                </a:solidFill>
                <a:cs typeface="+mn-ea"/>
                <a:sym typeface="+mn-lt"/>
              </a:rPr>
              <a:t>天津师范大学是天津市属重点院校，始建于</a:t>
            </a:r>
            <a:r>
              <a:rPr lang="en-US" altLang="zh-CN" sz="1100" dirty="0">
                <a:solidFill>
                  <a:schemeClr val="tx1">
                    <a:lumMod val="65000"/>
                    <a:lumOff val="35000"/>
                  </a:schemeClr>
                </a:solidFill>
                <a:cs typeface="+mn-ea"/>
                <a:sym typeface="+mn-lt"/>
              </a:rPr>
              <a:t>1958</a:t>
            </a:r>
            <a:r>
              <a:rPr lang="zh-CN" altLang="en-US" sz="1100" dirty="0">
                <a:solidFill>
                  <a:schemeClr val="tx1">
                    <a:lumMod val="65000"/>
                    <a:lumOff val="35000"/>
                  </a:schemeClr>
                </a:solidFill>
                <a:cs typeface="+mn-ea"/>
                <a:sym typeface="+mn-lt"/>
              </a:rPr>
              <a:t>年</a:t>
            </a:r>
          </a:p>
        </p:txBody>
      </p:sp>
      <p:sp>
        <p:nvSpPr>
          <p:cNvPr id="19" name="文本占位符 18">
            <a:extLst>
              <a:ext uri="{FF2B5EF4-FFF2-40B4-BE49-F238E27FC236}">
                <a16:creationId xmlns:a16="http://schemas.microsoft.com/office/drawing/2014/main" id="{CD59A463-C8C1-46E5-9B8C-5F99CD0F61A3}"/>
              </a:ext>
            </a:extLst>
          </p:cNvPr>
          <p:cNvSpPr>
            <a:spLocks noGrp="1"/>
          </p:cNvSpPr>
          <p:nvPr>
            <p:ph type="body" sz="quarter" idx="11"/>
          </p:nvPr>
        </p:nvSpPr>
        <p:spPr/>
        <p:txBody>
          <a:bodyPr/>
          <a:lstStyle/>
          <a:p>
            <a:r>
              <a:rPr lang="zh-CN" altLang="en-US" dirty="0">
                <a:latin typeface="+mn-lt"/>
                <a:ea typeface="+mn-ea"/>
                <a:cs typeface="+mn-ea"/>
                <a:sym typeface="+mn-lt"/>
              </a:rPr>
              <a:t>五段内容页</a:t>
            </a:r>
          </a:p>
        </p:txBody>
      </p:sp>
      <p:sp>
        <p:nvSpPr>
          <p:cNvPr id="20" name="文本占位符 19">
            <a:extLst>
              <a:ext uri="{FF2B5EF4-FFF2-40B4-BE49-F238E27FC236}">
                <a16:creationId xmlns:a16="http://schemas.microsoft.com/office/drawing/2014/main" id="{BB0C8498-3E07-4AEA-A66A-CA3E1D657508}"/>
              </a:ext>
            </a:extLst>
          </p:cNvPr>
          <p:cNvSpPr>
            <a:spLocks noGrp="1"/>
          </p:cNvSpPr>
          <p:nvPr>
            <p:ph type="body" sz="quarter" idx="12"/>
          </p:nvPr>
        </p:nvSpPr>
        <p:spPr/>
        <p:txBody>
          <a:bodyPr/>
          <a:lstStyle/>
          <a:p>
            <a:endParaRPr lang="zh-CN" altLang="en-US">
              <a:latin typeface="+mn-lt"/>
              <a:ea typeface="+mn-ea"/>
              <a:cs typeface="+mn-ea"/>
              <a:sym typeface="+mn-lt"/>
            </a:endParaRPr>
          </a:p>
        </p:txBody>
      </p:sp>
      <p:sp>
        <p:nvSpPr>
          <p:cNvPr id="21" name="文本占位符 20">
            <a:extLst>
              <a:ext uri="{FF2B5EF4-FFF2-40B4-BE49-F238E27FC236}">
                <a16:creationId xmlns:a16="http://schemas.microsoft.com/office/drawing/2014/main" id="{53B76B4E-345E-456A-B10B-6CB713EFA478}"/>
              </a:ext>
            </a:extLst>
          </p:cNvPr>
          <p:cNvSpPr>
            <a:spLocks noGrp="1"/>
          </p:cNvSpPr>
          <p:nvPr>
            <p:ph type="body" sz="quarter" idx="13"/>
          </p:nvPr>
        </p:nvSpPr>
        <p:spPr/>
        <p:txBody>
          <a:bodyPr/>
          <a:lstStyle/>
          <a:p>
            <a:r>
              <a:rPr lang="en-US" altLang="zh-CN" dirty="0">
                <a:latin typeface="+mn-lt"/>
                <a:ea typeface="+mn-ea"/>
                <a:cs typeface="+mn-ea"/>
                <a:sym typeface="+mn-lt"/>
              </a:rPr>
              <a:t>FIVE-SEGMENT CONTENT PAGE</a:t>
            </a:r>
            <a:endParaRPr lang="zh-CN" altLang="en-US" dirty="0">
              <a:latin typeface="+mn-lt"/>
              <a:ea typeface="+mn-ea"/>
              <a:cs typeface="+mn-ea"/>
              <a:sym typeface="+mn-lt"/>
            </a:endParaRPr>
          </a:p>
        </p:txBody>
      </p:sp>
    </p:spTree>
    <p:extLst>
      <p:ext uri="{BB962C8B-B14F-4D97-AF65-F5344CB8AC3E}">
        <p14:creationId xmlns:p14="http://schemas.microsoft.com/office/powerpoint/2010/main" val="648050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sp>
        <p:nvSpPr>
          <p:cNvPr id="67" name="椭圆 66">
            <a:extLst>
              <a:ext uri="{FF2B5EF4-FFF2-40B4-BE49-F238E27FC236}">
                <a16:creationId xmlns:a16="http://schemas.microsoft.com/office/drawing/2014/main" id="{AD978511-6FE3-4654-BB8B-0CC45E15E428}"/>
              </a:ext>
            </a:extLst>
          </p:cNvPr>
          <p:cNvSpPr/>
          <p:nvPr/>
        </p:nvSpPr>
        <p:spPr>
          <a:xfrm>
            <a:off x="4429605" y="2128552"/>
            <a:ext cx="3332790" cy="3332790"/>
          </a:xfrm>
          <a:prstGeom prst="ellipse">
            <a:avLst/>
          </a:prstGeom>
          <a:solidFill>
            <a:schemeClr val="accent1">
              <a:lumMod val="20000"/>
              <a:lumOff val="80000"/>
            </a:schemeClr>
          </a:solidFill>
          <a:ln w="6350" cmpd="sng">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8" name="椭圆 67">
            <a:extLst>
              <a:ext uri="{FF2B5EF4-FFF2-40B4-BE49-F238E27FC236}">
                <a16:creationId xmlns:a16="http://schemas.microsoft.com/office/drawing/2014/main" id="{73EB6ED0-05F8-496B-BF35-A26A632DD916}"/>
              </a:ext>
            </a:extLst>
          </p:cNvPr>
          <p:cNvSpPr/>
          <p:nvPr/>
        </p:nvSpPr>
        <p:spPr>
          <a:xfrm>
            <a:off x="3733428" y="1432376"/>
            <a:ext cx="4725144" cy="4725142"/>
          </a:xfrm>
          <a:prstGeom prst="ellipse">
            <a:avLst/>
          </a:prstGeom>
          <a:noFill/>
          <a:ln w="9525">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69" name="椭圆 68">
            <a:extLst>
              <a:ext uri="{FF2B5EF4-FFF2-40B4-BE49-F238E27FC236}">
                <a16:creationId xmlns:a16="http://schemas.microsoft.com/office/drawing/2014/main" id="{216E18AA-2408-4387-A062-837A2FD23822}"/>
              </a:ext>
            </a:extLst>
          </p:cNvPr>
          <p:cNvSpPr/>
          <p:nvPr/>
        </p:nvSpPr>
        <p:spPr>
          <a:xfrm>
            <a:off x="3007453" y="706401"/>
            <a:ext cx="6177096" cy="6177094"/>
          </a:xfrm>
          <a:prstGeom prst="ellipse">
            <a:avLst/>
          </a:prstGeom>
          <a:noFill/>
          <a:ln w="9525">
            <a:gradFill>
              <a:gsLst>
                <a:gs pos="100000">
                  <a:schemeClr val="accent1">
                    <a:lumMod val="20000"/>
                    <a:lumOff val="80000"/>
                  </a:schemeClr>
                </a:gs>
                <a:gs pos="0">
                  <a:schemeClr val="accent1">
                    <a:lumMod val="40000"/>
                    <a:lumOff val="60000"/>
                  </a:schemeClr>
                </a:gs>
                <a:gs pos="40000">
                  <a:schemeClr val="accent1">
                    <a:lumMod val="20000"/>
                    <a:lumOff val="80000"/>
                  </a:schemeClr>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70" name="椭圆 69">
            <a:extLst>
              <a:ext uri="{FF2B5EF4-FFF2-40B4-BE49-F238E27FC236}">
                <a16:creationId xmlns:a16="http://schemas.microsoft.com/office/drawing/2014/main" id="{49816111-0759-4A8C-8305-3000A20B50C5}"/>
              </a:ext>
            </a:extLst>
          </p:cNvPr>
          <p:cNvSpPr/>
          <p:nvPr/>
        </p:nvSpPr>
        <p:spPr>
          <a:xfrm>
            <a:off x="1838391" y="-462660"/>
            <a:ext cx="8515218" cy="8515214"/>
          </a:xfrm>
          <a:prstGeom prst="ellipse">
            <a:avLst/>
          </a:prstGeom>
          <a:noFill/>
          <a:ln w="9525">
            <a:gradFill>
              <a:gsLst>
                <a:gs pos="81000">
                  <a:schemeClr val="accent1">
                    <a:lumMod val="20000"/>
                    <a:lumOff val="80000"/>
                  </a:schemeClr>
                </a:gs>
                <a:gs pos="100000">
                  <a:schemeClr val="bg1"/>
                </a:gs>
                <a:gs pos="0">
                  <a:schemeClr val="accent1">
                    <a:lumMod val="40000"/>
                    <a:lumOff val="60000"/>
                  </a:schemeClr>
                </a:gs>
                <a:gs pos="40000">
                  <a:schemeClr val="accent1">
                    <a:lumMod val="40000"/>
                    <a:lumOff val="60000"/>
                  </a:schemeClr>
                </a:gs>
              </a:gsLst>
              <a:lin ang="5400000" scaled="1"/>
            </a:gra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71" name="弧形 70">
            <a:extLst>
              <a:ext uri="{FF2B5EF4-FFF2-40B4-BE49-F238E27FC236}">
                <a16:creationId xmlns:a16="http://schemas.microsoft.com/office/drawing/2014/main" id="{4D390935-8D7C-41BD-8F1C-4FD4212CC544}"/>
              </a:ext>
            </a:extLst>
          </p:cNvPr>
          <p:cNvSpPr>
            <a:spLocks noChangeAspect="1"/>
          </p:cNvSpPr>
          <p:nvPr/>
        </p:nvSpPr>
        <p:spPr>
          <a:xfrm>
            <a:off x="325120" y="-1975929"/>
            <a:ext cx="11541760" cy="11541752"/>
          </a:xfrm>
          <a:prstGeom prst="arc">
            <a:avLst>
              <a:gd name="adj1" fmla="val 495446"/>
              <a:gd name="adj2" fmla="val 11440497"/>
            </a:avLst>
          </a:prstGeom>
          <a:ln w="9525">
            <a:gradFill>
              <a:gsLst>
                <a:gs pos="81000">
                  <a:schemeClr val="accent1">
                    <a:lumMod val="60000"/>
                    <a:lumOff val="40000"/>
                  </a:schemeClr>
                </a:gs>
                <a:gs pos="100000">
                  <a:schemeClr val="bg1"/>
                </a:gs>
                <a:gs pos="0">
                  <a:schemeClr val="accent1">
                    <a:lumMod val="20000"/>
                    <a:lumOff val="80000"/>
                  </a:schemeClr>
                </a:gs>
              </a:gsLst>
              <a:lin ang="5400000" scaled="1"/>
            </a:gra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cs typeface="+mn-ea"/>
              <a:sym typeface="+mn-lt"/>
            </a:endParaRPr>
          </a:p>
        </p:txBody>
      </p:sp>
      <p:sp>
        <p:nvSpPr>
          <p:cNvPr id="72" name="椭圆 71">
            <a:extLst>
              <a:ext uri="{FF2B5EF4-FFF2-40B4-BE49-F238E27FC236}">
                <a16:creationId xmlns:a16="http://schemas.microsoft.com/office/drawing/2014/main" id="{E3AB0621-58F2-4768-AAE7-A72098C6F1D9}"/>
              </a:ext>
            </a:extLst>
          </p:cNvPr>
          <p:cNvSpPr/>
          <p:nvPr/>
        </p:nvSpPr>
        <p:spPr>
          <a:xfrm>
            <a:off x="4681026" y="2379973"/>
            <a:ext cx="2829948" cy="2829948"/>
          </a:xfrm>
          <a:prstGeom prst="ellipse">
            <a:avLst/>
          </a:prstGeom>
          <a:solidFill>
            <a:schemeClr val="accent1">
              <a:lumMod val="40000"/>
              <a:lumOff val="60000"/>
            </a:schemeClr>
          </a:solidFill>
          <a:ln w="6350" cmpd="sng">
            <a:no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grpSp>
        <p:nvGrpSpPr>
          <p:cNvPr id="74" name="组合 73">
            <a:extLst>
              <a:ext uri="{FF2B5EF4-FFF2-40B4-BE49-F238E27FC236}">
                <a16:creationId xmlns:a16="http://schemas.microsoft.com/office/drawing/2014/main" id="{787EA7DD-5485-4CF4-9ADC-4BD81E3BF17B}"/>
              </a:ext>
            </a:extLst>
          </p:cNvPr>
          <p:cNvGrpSpPr/>
          <p:nvPr/>
        </p:nvGrpSpPr>
        <p:grpSpPr>
          <a:xfrm>
            <a:off x="832027" y="1724274"/>
            <a:ext cx="2891936" cy="729721"/>
            <a:chOff x="782597" y="1724274"/>
            <a:chExt cx="2891936" cy="729721"/>
          </a:xfrm>
        </p:grpSpPr>
        <p:sp>
          <p:nvSpPr>
            <p:cNvPr id="75" name="矩形 74">
              <a:extLst>
                <a:ext uri="{FF2B5EF4-FFF2-40B4-BE49-F238E27FC236}">
                  <a16:creationId xmlns:a16="http://schemas.microsoft.com/office/drawing/2014/main" id="{ADA6920E-CEF6-4DA5-97C0-B178ACAA8C42}"/>
                </a:ext>
              </a:extLst>
            </p:cNvPr>
            <p:cNvSpPr/>
            <p:nvPr/>
          </p:nvSpPr>
          <p:spPr>
            <a:xfrm>
              <a:off x="2720426" y="1724274"/>
              <a:ext cx="954107" cy="400110"/>
            </a:xfrm>
            <a:prstGeom prst="rect">
              <a:avLst/>
            </a:prstGeom>
          </p:spPr>
          <p:txBody>
            <a:bodyPr wrap="none">
              <a:spAutoFit/>
            </a:bodyPr>
            <a:lstStyle/>
            <a:p>
              <a:pPr algn="r"/>
              <a:r>
                <a:rPr lang="zh-CN" altLang="en-US" sz="2000" b="1" dirty="0">
                  <a:solidFill>
                    <a:schemeClr val="accent1">
                      <a:lumMod val="75000"/>
                    </a:schemeClr>
                  </a:solidFill>
                  <a:cs typeface="+mn-ea"/>
                  <a:sym typeface="+mn-lt"/>
                </a:rPr>
                <a:t>大标题</a:t>
              </a:r>
              <a:endParaRPr lang="en-US" altLang="zh-CN" sz="2000" b="1" dirty="0">
                <a:solidFill>
                  <a:schemeClr val="accent1">
                    <a:lumMod val="75000"/>
                  </a:schemeClr>
                </a:solidFill>
                <a:cs typeface="+mn-ea"/>
                <a:sym typeface="+mn-lt"/>
              </a:endParaRPr>
            </a:p>
          </p:txBody>
        </p:sp>
        <p:sp>
          <p:nvSpPr>
            <p:cNvPr id="76" name="矩形 75">
              <a:extLst>
                <a:ext uri="{FF2B5EF4-FFF2-40B4-BE49-F238E27FC236}">
                  <a16:creationId xmlns:a16="http://schemas.microsoft.com/office/drawing/2014/main" id="{D6C145B1-9461-42AD-B028-A51049395350}"/>
                </a:ext>
              </a:extLst>
            </p:cNvPr>
            <p:cNvSpPr/>
            <p:nvPr/>
          </p:nvSpPr>
          <p:spPr>
            <a:xfrm>
              <a:off x="782597" y="2103643"/>
              <a:ext cx="2891936" cy="350352"/>
            </a:xfrm>
            <a:prstGeom prst="rect">
              <a:avLst/>
            </a:prstGeom>
          </p:spPr>
          <p:txBody>
            <a:bodyPr wrap="square">
              <a:spAutoFit/>
            </a:bodyPr>
            <a:lstStyle/>
            <a:p>
              <a:pPr algn="r">
                <a:lnSpc>
                  <a:spcPct val="130000"/>
                </a:lnSpc>
              </a:pPr>
              <a:r>
                <a:rPr lang="zh-CN" altLang="en-US" sz="1400" dirty="0">
                  <a:solidFill>
                    <a:schemeClr val="tx1">
                      <a:lumMod val="65000"/>
                      <a:lumOff val="35000"/>
                    </a:schemeClr>
                  </a:solidFill>
                  <a:cs typeface="+mn-ea"/>
                  <a:sym typeface="+mn-lt"/>
                </a:rPr>
                <a:t>请输入文字内容</a:t>
              </a:r>
            </a:p>
          </p:txBody>
        </p:sp>
      </p:grpSp>
      <p:sp>
        <p:nvSpPr>
          <p:cNvPr id="90" name="椭圆 89">
            <a:extLst>
              <a:ext uri="{FF2B5EF4-FFF2-40B4-BE49-F238E27FC236}">
                <a16:creationId xmlns:a16="http://schemas.microsoft.com/office/drawing/2014/main" id="{1B11F0A5-E3C3-4F0B-8A96-D80EACDED697}"/>
              </a:ext>
            </a:extLst>
          </p:cNvPr>
          <p:cNvSpPr/>
          <p:nvPr/>
        </p:nvSpPr>
        <p:spPr>
          <a:xfrm>
            <a:off x="3326750" y="3434640"/>
            <a:ext cx="809810" cy="809808"/>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91" name="椭圆 90">
            <a:extLst>
              <a:ext uri="{FF2B5EF4-FFF2-40B4-BE49-F238E27FC236}">
                <a16:creationId xmlns:a16="http://schemas.microsoft.com/office/drawing/2014/main" id="{EA2448D5-361D-4CAB-99E4-71F77707A3E0}"/>
              </a:ext>
            </a:extLst>
          </p:cNvPr>
          <p:cNvSpPr/>
          <p:nvPr/>
        </p:nvSpPr>
        <p:spPr>
          <a:xfrm>
            <a:off x="8055442" y="3434640"/>
            <a:ext cx="809810" cy="809808"/>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05" name="椭圆 204">
            <a:extLst>
              <a:ext uri="{FF2B5EF4-FFF2-40B4-BE49-F238E27FC236}">
                <a16:creationId xmlns:a16="http://schemas.microsoft.com/office/drawing/2014/main" id="{00E93DB5-04DF-4C15-A286-65E86E6C7A3D}"/>
              </a:ext>
            </a:extLst>
          </p:cNvPr>
          <p:cNvSpPr/>
          <p:nvPr/>
        </p:nvSpPr>
        <p:spPr>
          <a:xfrm>
            <a:off x="3898250" y="1760196"/>
            <a:ext cx="809810" cy="809808"/>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06" name="椭圆 205">
            <a:extLst>
              <a:ext uri="{FF2B5EF4-FFF2-40B4-BE49-F238E27FC236}">
                <a16:creationId xmlns:a16="http://schemas.microsoft.com/office/drawing/2014/main" id="{47847152-0266-4536-9EE0-D7AA89E62CA4}"/>
              </a:ext>
            </a:extLst>
          </p:cNvPr>
          <p:cNvSpPr/>
          <p:nvPr/>
        </p:nvSpPr>
        <p:spPr>
          <a:xfrm>
            <a:off x="7251777" y="1760196"/>
            <a:ext cx="809810" cy="809808"/>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09" name="椭圆 208">
            <a:extLst>
              <a:ext uri="{FF2B5EF4-FFF2-40B4-BE49-F238E27FC236}">
                <a16:creationId xmlns:a16="http://schemas.microsoft.com/office/drawing/2014/main" id="{05811D24-AF31-48CD-A61D-095D148DD878}"/>
              </a:ext>
            </a:extLst>
          </p:cNvPr>
          <p:cNvSpPr/>
          <p:nvPr/>
        </p:nvSpPr>
        <p:spPr>
          <a:xfrm>
            <a:off x="3898250" y="5055813"/>
            <a:ext cx="809810" cy="809808"/>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10" name="椭圆 209">
            <a:extLst>
              <a:ext uri="{FF2B5EF4-FFF2-40B4-BE49-F238E27FC236}">
                <a16:creationId xmlns:a16="http://schemas.microsoft.com/office/drawing/2014/main" id="{E2148CF4-D609-4591-BD77-AFE5222C8A90}"/>
              </a:ext>
            </a:extLst>
          </p:cNvPr>
          <p:cNvSpPr/>
          <p:nvPr/>
        </p:nvSpPr>
        <p:spPr>
          <a:xfrm>
            <a:off x="7251777" y="5055813"/>
            <a:ext cx="809810" cy="809808"/>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211" name="组合 210">
            <a:extLst>
              <a:ext uri="{FF2B5EF4-FFF2-40B4-BE49-F238E27FC236}">
                <a16:creationId xmlns:a16="http://schemas.microsoft.com/office/drawing/2014/main" id="{19E53B68-7ACE-430D-A705-1BC831B74355}"/>
              </a:ext>
            </a:extLst>
          </p:cNvPr>
          <p:cNvGrpSpPr/>
          <p:nvPr/>
        </p:nvGrpSpPr>
        <p:grpSpPr>
          <a:xfrm>
            <a:off x="8256326" y="1724274"/>
            <a:ext cx="1507589" cy="724462"/>
            <a:chOff x="2420897" y="1724274"/>
            <a:chExt cx="1507589" cy="724462"/>
          </a:xfrm>
        </p:grpSpPr>
        <p:sp>
          <p:nvSpPr>
            <p:cNvPr id="212" name="矩形 211">
              <a:extLst>
                <a:ext uri="{FF2B5EF4-FFF2-40B4-BE49-F238E27FC236}">
                  <a16:creationId xmlns:a16="http://schemas.microsoft.com/office/drawing/2014/main" id="{C336F103-29BE-4BF3-B5E3-296990C0747C}"/>
                </a:ext>
              </a:extLst>
            </p:cNvPr>
            <p:cNvSpPr/>
            <p:nvPr/>
          </p:nvSpPr>
          <p:spPr>
            <a:xfrm>
              <a:off x="2420897" y="1724274"/>
              <a:ext cx="954107" cy="400110"/>
            </a:xfrm>
            <a:prstGeom prst="rect">
              <a:avLst/>
            </a:prstGeom>
          </p:spPr>
          <p:txBody>
            <a:bodyPr wrap="none">
              <a:spAutoFit/>
            </a:bodyPr>
            <a:lstStyle/>
            <a:p>
              <a:r>
                <a:rPr lang="zh-CN" altLang="en-US" sz="2000" b="1" dirty="0">
                  <a:solidFill>
                    <a:schemeClr val="accent1">
                      <a:lumMod val="75000"/>
                    </a:schemeClr>
                  </a:solidFill>
                  <a:cs typeface="+mn-ea"/>
                  <a:sym typeface="+mn-lt"/>
                </a:rPr>
                <a:t>大标题</a:t>
              </a:r>
              <a:endParaRPr lang="en-US" altLang="zh-CN" sz="2000" b="1" dirty="0">
                <a:solidFill>
                  <a:schemeClr val="accent1">
                    <a:lumMod val="75000"/>
                  </a:schemeClr>
                </a:solidFill>
                <a:cs typeface="+mn-ea"/>
                <a:sym typeface="+mn-lt"/>
              </a:endParaRPr>
            </a:p>
          </p:txBody>
        </p:sp>
        <p:sp>
          <p:nvSpPr>
            <p:cNvPr id="213" name="矩形 212">
              <a:extLst>
                <a:ext uri="{FF2B5EF4-FFF2-40B4-BE49-F238E27FC236}">
                  <a16:creationId xmlns:a16="http://schemas.microsoft.com/office/drawing/2014/main" id="{99B9C197-CD37-426E-AC2E-7FB501818601}"/>
                </a:ext>
              </a:extLst>
            </p:cNvPr>
            <p:cNvSpPr/>
            <p:nvPr/>
          </p:nvSpPr>
          <p:spPr>
            <a:xfrm>
              <a:off x="2458997" y="2103642"/>
              <a:ext cx="1469489" cy="345094"/>
            </a:xfrm>
            <a:prstGeom prst="rect">
              <a:avLst/>
            </a:prstGeom>
          </p:spPr>
          <p:txBody>
            <a:bodyPr wrap="square">
              <a:spAutoFit/>
            </a:bodyPr>
            <a:lstStyle/>
            <a:p>
              <a:pPr>
                <a:lnSpc>
                  <a:spcPct val="130000"/>
                </a:lnSpc>
              </a:pPr>
              <a:r>
                <a:rPr lang="zh-CN" altLang="en-US" sz="1400" dirty="0">
                  <a:solidFill>
                    <a:schemeClr val="tx1">
                      <a:lumMod val="65000"/>
                      <a:lumOff val="35000"/>
                    </a:schemeClr>
                  </a:solidFill>
                  <a:cs typeface="+mn-ea"/>
                  <a:sym typeface="+mn-lt"/>
                </a:rPr>
                <a:t>请输入文字内容</a:t>
              </a:r>
            </a:p>
          </p:txBody>
        </p:sp>
      </p:grpSp>
      <p:grpSp>
        <p:nvGrpSpPr>
          <p:cNvPr id="214" name="组合 213">
            <a:extLst>
              <a:ext uri="{FF2B5EF4-FFF2-40B4-BE49-F238E27FC236}">
                <a16:creationId xmlns:a16="http://schemas.microsoft.com/office/drawing/2014/main" id="{D3477AF3-4E73-4725-BFA5-B18811F59027}"/>
              </a:ext>
            </a:extLst>
          </p:cNvPr>
          <p:cNvGrpSpPr/>
          <p:nvPr/>
        </p:nvGrpSpPr>
        <p:grpSpPr>
          <a:xfrm>
            <a:off x="297331" y="3425621"/>
            <a:ext cx="2891936" cy="729721"/>
            <a:chOff x="782597" y="1724274"/>
            <a:chExt cx="2891936" cy="729721"/>
          </a:xfrm>
        </p:grpSpPr>
        <p:sp>
          <p:nvSpPr>
            <p:cNvPr id="215" name="矩形 214">
              <a:extLst>
                <a:ext uri="{FF2B5EF4-FFF2-40B4-BE49-F238E27FC236}">
                  <a16:creationId xmlns:a16="http://schemas.microsoft.com/office/drawing/2014/main" id="{4A615B0E-C26E-4B03-9251-927063FAE1B7}"/>
                </a:ext>
              </a:extLst>
            </p:cNvPr>
            <p:cNvSpPr/>
            <p:nvPr/>
          </p:nvSpPr>
          <p:spPr>
            <a:xfrm>
              <a:off x="2720426" y="1724274"/>
              <a:ext cx="954107" cy="400110"/>
            </a:xfrm>
            <a:prstGeom prst="rect">
              <a:avLst/>
            </a:prstGeom>
          </p:spPr>
          <p:txBody>
            <a:bodyPr wrap="none">
              <a:spAutoFit/>
            </a:bodyPr>
            <a:lstStyle/>
            <a:p>
              <a:pPr algn="r"/>
              <a:r>
                <a:rPr lang="zh-CN" altLang="en-US" sz="2000" b="1" dirty="0">
                  <a:solidFill>
                    <a:schemeClr val="accent1">
                      <a:lumMod val="75000"/>
                    </a:schemeClr>
                  </a:solidFill>
                  <a:cs typeface="+mn-ea"/>
                  <a:sym typeface="+mn-lt"/>
                </a:rPr>
                <a:t>大标题</a:t>
              </a:r>
              <a:endParaRPr lang="en-US" altLang="zh-CN" sz="2000" b="1" dirty="0">
                <a:solidFill>
                  <a:schemeClr val="accent1">
                    <a:lumMod val="75000"/>
                  </a:schemeClr>
                </a:solidFill>
                <a:cs typeface="+mn-ea"/>
                <a:sym typeface="+mn-lt"/>
              </a:endParaRPr>
            </a:p>
          </p:txBody>
        </p:sp>
        <p:sp>
          <p:nvSpPr>
            <p:cNvPr id="216" name="矩形 215">
              <a:extLst>
                <a:ext uri="{FF2B5EF4-FFF2-40B4-BE49-F238E27FC236}">
                  <a16:creationId xmlns:a16="http://schemas.microsoft.com/office/drawing/2014/main" id="{EE8D4F08-06CA-4B67-B56B-2378884E4FB9}"/>
                </a:ext>
              </a:extLst>
            </p:cNvPr>
            <p:cNvSpPr/>
            <p:nvPr/>
          </p:nvSpPr>
          <p:spPr>
            <a:xfrm>
              <a:off x="782597" y="2103643"/>
              <a:ext cx="2891936" cy="350352"/>
            </a:xfrm>
            <a:prstGeom prst="rect">
              <a:avLst/>
            </a:prstGeom>
          </p:spPr>
          <p:txBody>
            <a:bodyPr wrap="square">
              <a:spAutoFit/>
            </a:bodyPr>
            <a:lstStyle/>
            <a:p>
              <a:pPr algn="r">
                <a:lnSpc>
                  <a:spcPct val="130000"/>
                </a:lnSpc>
              </a:pPr>
              <a:r>
                <a:rPr lang="zh-CN" altLang="en-US" sz="1400" dirty="0">
                  <a:solidFill>
                    <a:schemeClr val="tx1">
                      <a:lumMod val="65000"/>
                      <a:lumOff val="35000"/>
                    </a:schemeClr>
                  </a:solidFill>
                  <a:cs typeface="+mn-ea"/>
                  <a:sym typeface="+mn-lt"/>
                </a:rPr>
                <a:t>请输入文字内容</a:t>
              </a:r>
            </a:p>
          </p:txBody>
        </p:sp>
      </p:grpSp>
      <p:grpSp>
        <p:nvGrpSpPr>
          <p:cNvPr id="217" name="组合 216">
            <a:extLst>
              <a:ext uri="{FF2B5EF4-FFF2-40B4-BE49-F238E27FC236}">
                <a16:creationId xmlns:a16="http://schemas.microsoft.com/office/drawing/2014/main" id="{1CD43C9A-D7F6-478B-A905-0663B9C8E043}"/>
              </a:ext>
            </a:extLst>
          </p:cNvPr>
          <p:cNvGrpSpPr/>
          <p:nvPr/>
        </p:nvGrpSpPr>
        <p:grpSpPr>
          <a:xfrm>
            <a:off x="754893" y="5083698"/>
            <a:ext cx="2891936" cy="729721"/>
            <a:chOff x="782597" y="1724274"/>
            <a:chExt cx="2891936" cy="729721"/>
          </a:xfrm>
        </p:grpSpPr>
        <p:sp>
          <p:nvSpPr>
            <p:cNvPr id="218" name="矩形 217">
              <a:extLst>
                <a:ext uri="{FF2B5EF4-FFF2-40B4-BE49-F238E27FC236}">
                  <a16:creationId xmlns:a16="http://schemas.microsoft.com/office/drawing/2014/main" id="{DCB73F61-BC0C-4F69-88F8-C9D477F877A0}"/>
                </a:ext>
              </a:extLst>
            </p:cNvPr>
            <p:cNvSpPr/>
            <p:nvPr/>
          </p:nvSpPr>
          <p:spPr>
            <a:xfrm>
              <a:off x="2720426" y="1724274"/>
              <a:ext cx="954107" cy="400110"/>
            </a:xfrm>
            <a:prstGeom prst="rect">
              <a:avLst/>
            </a:prstGeom>
          </p:spPr>
          <p:txBody>
            <a:bodyPr wrap="none">
              <a:spAutoFit/>
            </a:bodyPr>
            <a:lstStyle/>
            <a:p>
              <a:pPr algn="r"/>
              <a:r>
                <a:rPr lang="zh-CN" altLang="en-US" sz="2000" b="1" dirty="0">
                  <a:solidFill>
                    <a:schemeClr val="accent1">
                      <a:lumMod val="75000"/>
                    </a:schemeClr>
                  </a:solidFill>
                  <a:cs typeface="+mn-ea"/>
                  <a:sym typeface="+mn-lt"/>
                </a:rPr>
                <a:t>大标题</a:t>
              </a:r>
              <a:endParaRPr lang="en-US" altLang="zh-CN" sz="2000" b="1" dirty="0">
                <a:solidFill>
                  <a:schemeClr val="accent1">
                    <a:lumMod val="75000"/>
                  </a:schemeClr>
                </a:solidFill>
                <a:cs typeface="+mn-ea"/>
                <a:sym typeface="+mn-lt"/>
              </a:endParaRPr>
            </a:p>
          </p:txBody>
        </p:sp>
        <p:sp>
          <p:nvSpPr>
            <p:cNvPr id="219" name="矩形 218">
              <a:extLst>
                <a:ext uri="{FF2B5EF4-FFF2-40B4-BE49-F238E27FC236}">
                  <a16:creationId xmlns:a16="http://schemas.microsoft.com/office/drawing/2014/main" id="{1C4672CF-F6FB-48A8-B8BA-68ABD950A423}"/>
                </a:ext>
              </a:extLst>
            </p:cNvPr>
            <p:cNvSpPr/>
            <p:nvPr/>
          </p:nvSpPr>
          <p:spPr>
            <a:xfrm>
              <a:off x="782597" y="2103643"/>
              <a:ext cx="2891936" cy="350352"/>
            </a:xfrm>
            <a:prstGeom prst="rect">
              <a:avLst/>
            </a:prstGeom>
          </p:spPr>
          <p:txBody>
            <a:bodyPr wrap="square">
              <a:spAutoFit/>
            </a:bodyPr>
            <a:lstStyle/>
            <a:p>
              <a:pPr algn="r">
                <a:lnSpc>
                  <a:spcPct val="130000"/>
                </a:lnSpc>
              </a:pPr>
              <a:r>
                <a:rPr lang="zh-CN" altLang="en-US" sz="1400" dirty="0">
                  <a:solidFill>
                    <a:schemeClr val="tx1">
                      <a:lumMod val="65000"/>
                      <a:lumOff val="35000"/>
                    </a:schemeClr>
                  </a:solidFill>
                  <a:cs typeface="+mn-ea"/>
                  <a:sym typeface="+mn-lt"/>
                </a:rPr>
                <a:t>请输入文字内容</a:t>
              </a:r>
            </a:p>
          </p:txBody>
        </p:sp>
      </p:grpSp>
      <p:grpSp>
        <p:nvGrpSpPr>
          <p:cNvPr id="220" name="组合 219">
            <a:extLst>
              <a:ext uri="{FF2B5EF4-FFF2-40B4-BE49-F238E27FC236}">
                <a16:creationId xmlns:a16="http://schemas.microsoft.com/office/drawing/2014/main" id="{8E3E0FC1-D999-4A1C-920E-29A3AEBEC8BF}"/>
              </a:ext>
            </a:extLst>
          </p:cNvPr>
          <p:cNvGrpSpPr/>
          <p:nvPr/>
        </p:nvGrpSpPr>
        <p:grpSpPr>
          <a:xfrm>
            <a:off x="9015285" y="3425621"/>
            <a:ext cx="1507589" cy="724462"/>
            <a:chOff x="2420897" y="1724274"/>
            <a:chExt cx="1507589" cy="724462"/>
          </a:xfrm>
        </p:grpSpPr>
        <p:sp>
          <p:nvSpPr>
            <p:cNvPr id="221" name="矩形 220">
              <a:extLst>
                <a:ext uri="{FF2B5EF4-FFF2-40B4-BE49-F238E27FC236}">
                  <a16:creationId xmlns:a16="http://schemas.microsoft.com/office/drawing/2014/main" id="{6C1161E5-42BA-442E-B3A1-CE5CB521EF1C}"/>
                </a:ext>
              </a:extLst>
            </p:cNvPr>
            <p:cNvSpPr/>
            <p:nvPr/>
          </p:nvSpPr>
          <p:spPr>
            <a:xfrm>
              <a:off x="2420897" y="1724274"/>
              <a:ext cx="954107" cy="400110"/>
            </a:xfrm>
            <a:prstGeom prst="rect">
              <a:avLst/>
            </a:prstGeom>
          </p:spPr>
          <p:txBody>
            <a:bodyPr wrap="none">
              <a:spAutoFit/>
            </a:bodyPr>
            <a:lstStyle/>
            <a:p>
              <a:r>
                <a:rPr lang="zh-CN" altLang="en-US" sz="2000" b="1" dirty="0">
                  <a:solidFill>
                    <a:schemeClr val="accent1">
                      <a:lumMod val="75000"/>
                    </a:schemeClr>
                  </a:solidFill>
                  <a:cs typeface="+mn-ea"/>
                  <a:sym typeface="+mn-lt"/>
                </a:rPr>
                <a:t>大标题</a:t>
              </a:r>
              <a:endParaRPr lang="en-US" altLang="zh-CN" sz="2000" b="1" dirty="0">
                <a:solidFill>
                  <a:schemeClr val="accent1">
                    <a:lumMod val="75000"/>
                  </a:schemeClr>
                </a:solidFill>
                <a:cs typeface="+mn-ea"/>
                <a:sym typeface="+mn-lt"/>
              </a:endParaRPr>
            </a:p>
          </p:txBody>
        </p:sp>
        <p:sp>
          <p:nvSpPr>
            <p:cNvPr id="222" name="矩形 221">
              <a:extLst>
                <a:ext uri="{FF2B5EF4-FFF2-40B4-BE49-F238E27FC236}">
                  <a16:creationId xmlns:a16="http://schemas.microsoft.com/office/drawing/2014/main" id="{4B7F4FA3-9152-4777-BB72-22C001D421ED}"/>
                </a:ext>
              </a:extLst>
            </p:cNvPr>
            <p:cNvSpPr/>
            <p:nvPr/>
          </p:nvSpPr>
          <p:spPr>
            <a:xfrm>
              <a:off x="2458997" y="2103642"/>
              <a:ext cx="1469489" cy="345094"/>
            </a:xfrm>
            <a:prstGeom prst="rect">
              <a:avLst/>
            </a:prstGeom>
          </p:spPr>
          <p:txBody>
            <a:bodyPr wrap="square">
              <a:spAutoFit/>
            </a:bodyPr>
            <a:lstStyle/>
            <a:p>
              <a:pPr>
                <a:lnSpc>
                  <a:spcPct val="130000"/>
                </a:lnSpc>
              </a:pPr>
              <a:r>
                <a:rPr lang="zh-CN" altLang="en-US" sz="1400" dirty="0">
                  <a:solidFill>
                    <a:schemeClr val="tx1">
                      <a:lumMod val="65000"/>
                      <a:lumOff val="35000"/>
                    </a:schemeClr>
                  </a:solidFill>
                  <a:cs typeface="+mn-ea"/>
                  <a:sym typeface="+mn-lt"/>
                </a:rPr>
                <a:t>请输入文字内容</a:t>
              </a:r>
            </a:p>
          </p:txBody>
        </p:sp>
      </p:grpSp>
      <p:grpSp>
        <p:nvGrpSpPr>
          <p:cNvPr id="223" name="组合 222">
            <a:extLst>
              <a:ext uri="{FF2B5EF4-FFF2-40B4-BE49-F238E27FC236}">
                <a16:creationId xmlns:a16="http://schemas.microsoft.com/office/drawing/2014/main" id="{AACB0A96-0B7A-4970-A679-17468C7C2953}"/>
              </a:ext>
            </a:extLst>
          </p:cNvPr>
          <p:cNvGrpSpPr/>
          <p:nvPr/>
        </p:nvGrpSpPr>
        <p:grpSpPr>
          <a:xfrm>
            <a:off x="8236132" y="5083698"/>
            <a:ext cx="1507589" cy="724462"/>
            <a:chOff x="2420897" y="1724274"/>
            <a:chExt cx="1507589" cy="724462"/>
          </a:xfrm>
        </p:grpSpPr>
        <p:sp>
          <p:nvSpPr>
            <p:cNvPr id="224" name="矩形 223">
              <a:extLst>
                <a:ext uri="{FF2B5EF4-FFF2-40B4-BE49-F238E27FC236}">
                  <a16:creationId xmlns:a16="http://schemas.microsoft.com/office/drawing/2014/main" id="{964D9BA6-3A23-4534-8F2B-48BFA65FE425}"/>
                </a:ext>
              </a:extLst>
            </p:cNvPr>
            <p:cNvSpPr/>
            <p:nvPr/>
          </p:nvSpPr>
          <p:spPr>
            <a:xfrm>
              <a:off x="2420897" y="1724274"/>
              <a:ext cx="954107" cy="400110"/>
            </a:xfrm>
            <a:prstGeom prst="rect">
              <a:avLst/>
            </a:prstGeom>
          </p:spPr>
          <p:txBody>
            <a:bodyPr wrap="none">
              <a:spAutoFit/>
            </a:bodyPr>
            <a:lstStyle/>
            <a:p>
              <a:r>
                <a:rPr lang="zh-CN" altLang="en-US" sz="2000" b="1" dirty="0">
                  <a:solidFill>
                    <a:schemeClr val="accent1">
                      <a:lumMod val="75000"/>
                    </a:schemeClr>
                  </a:solidFill>
                  <a:cs typeface="+mn-ea"/>
                  <a:sym typeface="+mn-lt"/>
                </a:rPr>
                <a:t>大标题</a:t>
              </a:r>
              <a:endParaRPr lang="en-US" altLang="zh-CN" sz="2000" b="1" dirty="0">
                <a:solidFill>
                  <a:schemeClr val="accent1">
                    <a:lumMod val="75000"/>
                  </a:schemeClr>
                </a:solidFill>
                <a:cs typeface="+mn-ea"/>
                <a:sym typeface="+mn-lt"/>
              </a:endParaRPr>
            </a:p>
          </p:txBody>
        </p:sp>
        <p:sp>
          <p:nvSpPr>
            <p:cNvPr id="225" name="矩形 224">
              <a:extLst>
                <a:ext uri="{FF2B5EF4-FFF2-40B4-BE49-F238E27FC236}">
                  <a16:creationId xmlns:a16="http://schemas.microsoft.com/office/drawing/2014/main" id="{2638A809-3312-4700-89D0-67BD14E4488F}"/>
                </a:ext>
              </a:extLst>
            </p:cNvPr>
            <p:cNvSpPr/>
            <p:nvPr/>
          </p:nvSpPr>
          <p:spPr>
            <a:xfrm>
              <a:off x="2458997" y="2103642"/>
              <a:ext cx="1469489" cy="345094"/>
            </a:xfrm>
            <a:prstGeom prst="rect">
              <a:avLst/>
            </a:prstGeom>
          </p:spPr>
          <p:txBody>
            <a:bodyPr wrap="square">
              <a:spAutoFit/>
            </a:bodyPr>
            <a:lstStyle/>
            <a:p>
              <a:pPr>
                <a:lnSpc>
                  <a:spcPct val="130000"/>
                </a:lnSpc>
              </a:pPr>
              <a:r>
                <a:rPr lang="zh-CN" altLang="en-US" sz="1400" dirty="0">
                  <a:solidFill>
                    <a:schemeClr val="tx1">
                      <a:lumMod val="65000"/>
                      <a:lumOff val="35000"/>
                    </a:schemeClr>
                  </a:solidFill>
                  <a:cs typeface="+mn-ea"/>
                  <a:sym typeface="+mn-lt"/>
                </a:rPr>
                <a:t>请输入文字内容</a:t>
              </a:r>
            </a:p>
          </p:txBody>
        </p:sp>
      </p:grpSp>
      <p:sp>
        <p:nvSpPr>
          <p:cNvPr id="226" name="PA_任意多边形 23">
            <a:extLst>
              <a:ext uri="{FF2B5EF4-FFF2-40B4-BE49-F238E27FC236}">
                <a16:creationId xmlns:a16="http://schemas.microsoft.com/office/drawing/2014/main" id="{536997A1-C806-4E31-B376-9320AFE4EDA2}"/>
              </a:ext>
            </a:extLst>
          </p:cNvPr>
          <p:cNvSpPr>
            <a:spLocks noEditPoints="1"/>
          </p:cNvSpPr>
          <p:nvPr>
            <p:custDataLst>
              <p:tags r:id="rId1"/>
            </p:custDataLst>
          </p:nvPr>
        </p:nvSpPr>
        <p:spPr bwMode="auto">
          <a:xfrm>
            <a:off x="4074555" y="1919564"/>
            <a:ext cx="457200" cy="455612"/>
          </a:xfrm>
          <a:custGeom>
            <a:avLst/>
            <a:gdLst>
              <a:gd name="T0" fmla="*/ 2147483647 w 166"/>
              <a:gd name="T1" fmla="*/ 2147483647 h 152"/>
              <a:gd name="T2" fmla="*/ 2147483647 w 166"/>
              <a:gd name="T3" fmla="*/ 2147483647 h 152"/>
              <a:gd name="T4" fmla="*/ 2147483647 w 166"/>
              <a:gd name="T5" fmla="*/ 0 h 152"/>
              <a:gd name="T6" fmla="*/ 2147483647 w 166"/>
              <a:gd name="T7" fmla="*/ 0 h 152"/>
              <a:gd name="T8" fmla="*/ 2147483647 w 166"/>
              <a:gd name="T9" fmla="*/ 2147483647 h 152"/>
              <a:gd name="T10" fmla="*/ 2147483647 w 166"/>
              <a:gd name="T11" fmla="*/ 2147483647 h 152"/>
              <a:gd name="T12" fmla="*/ 2147483647 w 166"/>
              <a:gd name="T13" fmla="*/ 2147483647 h 152"/>
              <a:gd name="T14" fmla="*/ 2147483647 w 166"/>
              <a:gd name="T15" fmla="*/ 2147483647 h 152"/>
              <a:gd name="T16" fmla="*/ 2147483647 w 166"/>
              <a:gd name="T17" fmla="*/ 2147483647 h 152"/>
              <a:gd name="T18" fmla="*/ 2147483647 w 166"/>
              <a:gd name="T19" fmla="*/ 2147483647 h 152"/>
              <a:gd name="T20" fmla="*/ 2147483647 w 166"/>
              <a:gd name="T21" fmla="*/ 2147483647 h 152"/>
              <a:gd name="T22" fmla="*/ 2147483647 w 166"/>
              <a:gd name="T23" fmla="*/ 2147483647 h 152"/>
              <a:gd name="T24" fmla="*/ 2147483647 w 166"/>
              <a:gd name="T25" fmla="*/ 2147483647 h 152"/>
              <a:gd name="T26" fmla="*/ 2147483647 w 166"/>
              <a:gd name="T27" fmla="*/ 2147483647 h 152"/>
              <a:gd name="T28" fmla="*/ 2147483647 w 166"/>
              <a:gd name="T29" fmla="*/ 2147483647 h 152"/>
              <a:gd name="T30" fmla="*/ 2147483647 w 166"/>
              <a:gd name="T31" fmla="*/ 2147483647 h 152"/>
              <a:gd name="T32" fmla="*/ 2147483647 w 166"/>
              <a:gd name="T33" fmla="*/ 2147483647 h 152"/>
              <a:gd name="T34" fmla="*/ 2147483647 w 166"/>
              <a:gd name="T35" fmla="*/ 2147483647 h 152"/>
              <a:gd name="T36" fmla="*/ 2147483647 w 166"/>
              <a:gd name="T37" fmla="*/ 2147483647 h 152"/>
              <a:gd name="T38" fmla="*/ 2147483647 w 166"/>
              <a:gd name="T39" fmla="*/ 2147483647 h 152"/>
              <a:gd name="T40" fmla="*/ 2147483647 w 166"/>
              <a:gd name="T41" fmla="*/ 2147483647 h 152"/>
              <a:gd name="T42" fmla="*/ 0 w 166"/>
              <a:gd name="T43" fmla="*/ 2147483647 h 152"/>
              <a:gd name="T44" fmla="*/ 2147483647 w 166"/>
              <a:gd name="T45" fmla="*/ 2147483647 h 152"/>
              <a:gd name="T46" fmla="*/ 2147483647 w 166"/>
              <a:gd name="T47" fmla="*/ 2147483647 h 152"/>
              <a:gd name="T48" fmla="*/ 2147483647 w 166"/>
              <a:gd name="T49" fmla="*/ 2147483647 h 152"/>
              <a:gd name="T50" fmla="*/ 2147483647 w 166"/>
              <a:gd name="T51" fmla="*/ 2147483647 h 152"/>
              <a:gd name="T52" fmla="*/ 2147483647 w 166"/>
              <a:gd name="T53" fmla="*/ 2147483647 h 152"/>
              <a:gd name="T54" fmla="*/ 2147483647 w 166"/>
              <a:gd name="T55" fmla="*/ 2147483647 h 152"/>
              <a:gd name="T56" fmla="*/ 2147483647 w 166"/>
              <a:gd name="T57" fmla="*/ 2147483647 h 152"/>
              <a:gd name="T58" fmla="*/ 2147483647 w 166"/>
              <a:gd name="T59" fmla="*/ 2147483647 h 152"/>
              <a:gd name="T60" fmla="*/ 2147483647 w 166"/>
              <a:gd name="T61" fmla="*/ 2147483647 h 152"/>
              <a:gd name="T62" fmla="*/ 2147483647 w 166"/>
              <a:gd name="T63" fmla="*/ 2147483647 h 152"/>
              <a:gd name="T64" fmla="*/ 2147483647 w 166"/>
              <a:gd name="T65" fmla="*/ 2147483647 h 152"/>
              <a:gd name="T66" fmla="*/ 2147483647 w 166"/>
              <a:gd name="T67" fmla="*/ 2147483647 h 152"/>
              <a:gd name="T68" fmla="*/ 2147483647 w 166"/>
              <a:gd name="T69" fmla="*/ 2147483647 h 152"/>
              <a:gd name="T70" fmla="*/ 2147483647 w 166"/>
              <a:gd name="T71" fmla="*/ 2147483647 h 152"/>
              <a:gd name="T72" fmla="*/ 2147483647 w 166"/>
              <a:gd name="T73" fmla="*/ 2147483647 h 152"/>
              <a:gd name="T74" fmla="*/ 2147483647 w 166"/>
              <a:gd name="T75" fmla="*/ 2147483647 h 152"/>
              <a:gd name="T76" fmla="*/ 2147483647 w 166"/>
              <a:gd name="T77" fmla="*/ 2147483647 h 152"/>
              <a:gd name="T78" fmla="*/ 2147483647 w 166"/>
              <a:gd name="T79" fmla="*/ 2147483647 h 152"/>
              <a:gd name="T80" fmla="*/ 2147483647 w 166"/>
              <a:gd name="T81" fmla="*/ 2147483647 h 152"/>
              <a:gd name="T82" fmla="*/ 2147483647 w 166"/>
              <a:gd name="T83" fmla="*/ 2147483647 h 152"/>
              <a:gd name="T84" fmla="*/ 2147483647 w 166"/>
              <a:gd name="T85" fmla="*/ 2147483647 h 152"/>
              <a:gd name="T86" fmla="*/ 2147483647 w 166"/>
              <a:gd name="T87" fmla="*/ 2147483647 h 152"/>
              <a:gd name="T88" fmla="*/ 2147483647 w 166"/>
              <a:gd name="T89" fmla="*/ 2147483647 h 1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66" h="152">
                <a:moveTo>
                  <a:pt x="14" y="22"/>
                </a:moveTo>
                <a:lnTo>
                  <a:pt x="14" y="22"/>
                </a:lnTo>
                <a:lnTo>
                  <a:pt x="24" y="12"/>
                </a:lnTo>
                <a:lnTo>
                  <a:pt x="34" y="6"/>
                </a:lnTo>
                <a:lnTo>
                  <a:pt x="46" y="2"/>
                </a:lnTo>
                <a:lnTo>
                  <a:pt x="58" y="0"/>
                </a:lnTo>
                <a:lnTo>
                  <a:pt x="70" y="0"/>
                </a:lnTo>
                <a:lnTo>
                  <a:pt x="82" y="2"/>
                </a:lnTo>
                <a:lnTo>
                  <a:pt x="92" y="8"/>
                </a:lnTo>
                <a:lnTo>
                  <a:pt x="102" y="16"/>
                </a:lnTo>
                <a:lnTo>
                  <a:pt x="112" y="24"/>
                </a:lnTo>
                <a:lnTo>
                  <a:pt x="118" y="34"/>
                </a:lnTo>
                <a:lnTo>
                  <a:pt x="122" y="46"/>
                </a:lnTo>
                <a:lnTo>
                  <a:pt x="124" y="58"/>
                </a:lnTo>
                <a:lnTo>
                  <a:pt x="124" y="68"/>
                </a:lnTo>
                <a:lnTo>
                  <a:pt x="122" y="78"/>
                </a:lnTo>
                <a:lnTo>
                  <a:pt x="120" y="86"/>
                </a:lnTo>
                <a:lnTo>
                  <a:pt x="116" y="96"/>
                </a:lnTo>
                <a:lnTo>
                  <a:pt x="122" y="100"/>
                </a:lnTo>
                <a:lnTo>
                  <a:pt x="126" y="96"/>
                </a:lnTo>
                <a:lnTo>
                  <a:pt x="166" y="130"/>
                </a:lnTo>
                <a:lnTo>
                  <a:pt x="146" y="152"/>
                </a:lnTo>
                <a:lnTo>
                  <a:pt x="106" y="118"/>
                </a:lnTo>
                <a:lnTo>
                  <a:pt x="112" y="112"/>
                </a:lnTo>
                <a:lnTo>
                  <a:pt x="106" y="108"/>
                </a:lnTo>
                <a:lnTo>
                  <a:pt x="96" y="114"/>
                </a:lnTo>
                <a:lnTo>
                  <a:pt x="88" y="120"/>
                </a:lnTo>
                <a:lnTo>
                  <a:pt x="76" y="124"/>
                </a:lnTo>
                <a:lnTo>
                  <a:pt x="66" y="124"/>
                </a:lnTo>
                <a:lnTo>
                  <a:pt x="54" y="124"/>
                </a:lnTo>
                <a:lnTo>
                  <a:pt x="42" y="122"/>
                </a:lnTo>
                <a:lnTo>
                  <a:pt x="32" y="118"/>
                </a:lnTo>
                <a:lnTo>
                  <a:pt x="20" y="110"/>
                </a:lnTo>
                <a:lnTo>
                  <a:pt x="12" y="100"/>
                </a:lnTo>
                <a:lnTo>
                  <a:pt x="6" y="90"/>
                </a:lnTo>
                <a:lnTo>
                  <a:pt x="2" y="78"/>
                </a:lnTo>
                <a:lnTo>
                  <a:pt x="0" y="66"/>
                </a:lnTo>
                <a:lnTo>
                  <a:pt x="0" y="54"/>
                </a:lnTo>
                <a:lnTo>
                  <a:pt x="2" y="44"/>
                </a:lnTo>
                <a:lnTo>
                  <a:pt x="8" y="32"/>
                </a:lnTo>
                <a:lnTo>
                  <a:pt x="14" y="22"/>
                </a:lnTo>
                <a:close/>
                <a:moveTo>
                  <a:pt x="58" y="20"/>
                </a:moveTo>
                <a:lnTo>
                  <a:pt x="58" y="20"/>
                </a:lnTo>
                <a:lnTo>
                  <a:pt x="50" y="22"/>
                </a:lnTo>
                <a:lnTo>
                  <a:pt x="44" y="24"/>
                </a:lnTo>
                <a:lnTo>
                  <a:pt x="36" y="28"/>
                </a:lnTo>
                <a:lnTo>
                  <a:pt x="30" y="34"/>
                </a:lnTo>
                <a:lnTo>
                  <a:pt x="24" y="42"/>
                </a:lnTo>
                <a:lnTo>
                  <a:pt x="22" y="50"/>
                </a:lnTo>
                <a:lnTo>
                  <a:pt x="20" y="58"/>
                </a:lnTo>
                <a:lnTo>
                  <a:pt x="20" y="66"/>
                </a:lnTo>
                <a:lnTo>
                  <a:pt x="22" y="74"/>
                </a:lnTo>
                <a:lnTo>
                  <a:pt x="24" y="82"/>
                </a:lnTo>
                <a:lnTo>
                  <a:pt x="28" y="88"/>
                </a:lnTo>
                <a:lnTo>
                  <a:pt x="34" y="94"/>
                </a:lnTo>
                <a:lnTo>
                  <a:pt x="42" y="100"/>
                </a:lnTo>
                <a:lnTo>
                  <a:pt x="48" y="102"/>
                </a:lnTo>
                <a:lnTo>
                  <a:pt x="56" y="104"/>
                </a:lnTo>
                <a:lnTo>
                  <a:pt x="64" y="104"/>
                </a:lnTo>
                <a:lnTo>
                  <a:pt x="72" y="104"/>
                </a:lnTo>
                <a:lnTo>
                  <a:pt x="80" y="100"/>
                </a:lnTo>
                <a:lnTo>
                  <a:pt x="88" y="96"/>
                </a:lnTo>
                <a:lnTo>
                  <a:pt x="94" y="90"/>
                </a:lnTo>
                <a:lnTo>
                  <a:pt x="98" y="84"/>
                </a:lnTo>
                <a:lnTo>
                  <a:pt x="102" y="76"/>
                </a:lnTo>
                <a:lnTo>
                  <a:pt x="104" y="68"/>
                </a:lnTo>
                <a:lnTo>
                  <a:pt x="104" y="60"/>
                </a:lnTo>
                <a:lnTo>
                  <a:pt x="102" y="52"/>
                </a:lnTo>
                <a:lnTo>
                  <a:pt x="100" y="44"/>
                </a:lnTo>
                <a:lnTo>
                  <a:pt x="96" y="36"/>
                </a:lnTo>
                <a:lnTo>
                  <a:pt x="90" y="30"/>
                </a:lnTo>
                <a:lnTo>
                  <a:pt x="82" y="26"/>
                </a:lnTo>
                <a:lnTo>
                  <a:pt x="74" y="22"/>
                </a:lnTo>
                <a:lnTo>
                  <a:pt x="66" y="20"/>
                </a:lnTo>
                <a:lnTo>
                  <a:pt x="58" y="20"/>
                </a:lnTo>
                <a:close/>
              </a:path>
            </a:pathLst>
          </a:custGeom>
          <a:solidFill>
            <a:schemeClr val="accent1"/>
          </a:solidFill>
          <a:ln>
            <a:noFill/>
          </a:ln>
        </p:spPr>
        <p:txBody>
          <a:bodyPr/>
          <a:lstStyle/>
          <a:p>
            <a:endParaRPr lang="zh-CN" altLang="en-US" dirty="0">
              <a:cs typeface="+mn-ea"/>
              <a:sym typeface="+mn-lt"/>
            </a:endParaRPr>
          </a:p>
        </p:txBody>
      </p:sp>
      <p:sp>
        <p:nvSpPr>
          <p:cNvPr id="227" name="PA_任意多边形 36">
            <a:extLst>
              <a:ext uri="{FF2B5EF4-FFF2-40B4-BE49-F238E27FC236}">
                <a16:creationId xmlns:a16="http://schemas.microsoft.com/office/drawing/2014/main" id="{6FDA8287-C43F-4481-B2EA-BF8AFB8DE5CF}"/>
              </a:ext>
            </a:extLst>
          </p:cNvPr>
          <p:cNvSpPr>
            <a:spLocks noEditPoints="1"/>
          </p:cNvSpPr>
          <p:nvPr>
            <p:custDataLst>
              <p:tags r:id="rId2"/>
            </p:custDataLst>
          </p:nvPr>
        </p:nvSpPr>
        <p:spPr bwMode="auto">
          <a:xfrm>
            <a:off x="3528274" y="3631135"/>
            <a:ext cx="439738" cy="334962"/>
          </a:xfrm>
          <a:custGeom>
            <a:avLst/>
            <a:gdLst>
              <a:gd name="T0" fmla="*/ 2147483647 w 160"/>
              <a:gd name="T1" fmla="*/ 0 h 112"/>
              <a:gd name="T2" fmla="*/ 2147483647 w 160"/>
              <a:gd name="T3" fmla="*/ 0 h 112"/>
              <a:gd name="T4" fmla="*/ 2147483647 w 160"/>
              <a:gd name="T5" fmla="*/ 0 h 112"/>
              <a:gd name="T6" fmla="*/ 2147483647 w 160"/>
              <a:gd name="T7" fmla="*/ 2147483647 h 112"/>
              <a:gd name="T8" fmla="*/ 2147483647 w 160"/>
              <a:gd name="T9" fmla="*/ 2147483647 h 112"/>
              <a:gd name="T10" fmla="*/ 2147483647 w 160"/>
              <a:gd name="T11" fmla="*/ 2147483647 h 112"/>
              <a:gd name="T12" fmla="*/ 2147483647 w 160"/>
              <a:gd name="T13" fmla="*/ 2147483647 h 112"/>
              <a:gd name="T14" fmla="*/ 2147483647 w 160"/>
              <a:gd name="T15" fmla="*/ 2147483647 h 112"/>
              <a:gd name="T16" fmla="*/ 0 w 160"/>
              <a:gd name="T17" fmla="*/ 2147483647 h 112"/>
              <a:gd name="T18" fmla="*/ 0 w 160"/>
              <a:gd name="T19" fmla="*/ 2147483647 h 112"/>
              <a:gd name="T20" fmla="*/ 0 w 160"/>
              <a:gd name="T21" fmla="*/ 2147483647 h 112"/>
              <a:gd name="T22" fmla="*/ 0 w 160"/>
              <a:gd name="T23" fmla="*/ 0 h 112"/>
              <a:gd name="T24" fmla="*/ 2147483647 w 160"/>
              <a:gd name="T25" fmla="*/ 0 h 112"/>
              <a:gd name="T26" fmla="*/ 2147483647 w 160"/>
              <a:gd name="T27" fmla="*/ 0 h 112"/>
              <a:gd name="T28" fmla="*/ 2147483647 w 160"/>
              <a:gd name="T29" fmla="*/ 2147483647 h 112"/>
              <a:gd name="T30" fmla="*/ 2147483647 w 160"/>
              <a:gd name="T31" fmla="*/ 2147483647 h 112"/>
              <a:gd name="T32" fmla="*/ 2147483647 w 160"/>
              <a:gd name="T33" fmla="*/ 2147483647 h 112"/>
              <a:gd name="T34" fmla="*/ 2147483647 w 160"/>
              <a:gd name="T35" fmla="*/ 2147483647 h 112"/>
              <a:gd name="T36" fmla="*/ 2147483647 w 160"/>
              <a:gd name="T37" fmla="*/ 2147483647 h 112"/>
              <a:gd name="T38" fmla="*/ 2147483647 w 160"/>
              <a:gd name="T39" fmla="*/ 2147483647 h 112"/>
              <a:gd name="T40" fmla="*/ 2147483647 w 160"/>
              <a:gd name="T41" fmla="*/ 2147483647 h 112"/>
              <a:gd name="T42" fmla="*/ 2147483647 w 160"/>
              <a:gd name="T43" fmla="*/ 2147483647 h 112"/>
              <a:gd name="T44" fmla="*/ 2147483647 w 160"/>
              <a:gd name="T45" fmla="*/ 2147483647 h 112"/>
              <a:gd name="T46" fmla="*/ 2147483647 w 160"/>
              <a:gd name="T47" fmla="*/ 2147483647 h 112"/>
              <a:gd name="T48" fmla="*/ 2147483647 w 160"/>
              <a:gd name="T49" fmla="*/ 2147483647 h 112"/>
              <a:gd name="T50" fmla="*/ 2147483647 w 160"/>
              <a:gd name="T51" fmla="*/ 2147483647 h 112"/>
              <a:gd name="T52" fmla="*/ 2147483647 w 160"/>
              <a:gd name="T53" fmla="*/ 2147483647 h 112"/>
              <a:gd name="T54" fmla="*/ 2147483647 w 160"/>
              <a:gd name="T55" fmla="*/ 2147483647 h 112"/>
              <a:gd name="T56" fmla="*/ 2147483647 w 160"/>
              <a:gd name="T57" fmla="*/ 2147483647 h 112"/>
              <a:gd name="T58" fmla="*/ 2147483647 w 160"/>
              <a:gd name="T59" fmla="*/ 2147483647 h 112"/>
              <a:gd name="T60" fmla="*/ 2147483647 w 160"/>
              <a:gd name="T61" fmla="*/ 2147483647 h 112"/>
              <a:gd name="T62" fmla="*/ 2147483647 w 160"/>
              <a:gd name="T63" fmla="*/ 2147483647 h 112"/>
              <a:gd name="T64" fmla="*/ 2147483647 w 160"/>
              <a:gd name="T65" fmla="*/ 2147483647 h 112"/>
              <a:gd name="T66" fmla="*/ 2147483647 w 160"/>
              <a:gd name="T67" fmla="*/ 2147483647 h 112"/>
              <a:gd name="T68" fmla="*/ 2147483647 w 160"/>
              <a:gd name="T69" fmla="*/ 2147483647 h 112"/>
              <a:gd name="T70" fmla="*/ 2147483647 w 160"/>
              <a:gd name="T71" fmla="*/ 2147483647 h 112"/>
              <a:gd name="T72" fmla="*/ 2147483647 w 160"/>
              <a:gd name="T73" fmla="*/ 2147483647 h 11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0" h="112">
                <a:moveTo>
                  <a:pt x="8" y="0"/>
                </a:moveTo>
                <a:lnTo>
                  <a:pt x="152" y="0"/>
                </a:lnTo>
                <a:lnTo>
                  <a:pt x="160" y="0"/>
                </a:lnTo>
                <a:lnTo>
                  <a:pt x="160" y="8"/>
                </a:lnTo>
                <a:lnTo>
                  <a:pt x="160" y="104"/>
                </a:lnTo>
                <a:lnTo>
                  <a:pt x="160" y="112"/>
                </a:lnTo>
                <a:lnTo>
                  <a:pt x="152" y="112"/>
                </a:lnTo>
                <a:lnTo>
                  <a:pt x="8" y="112"/>
                </a:lnTo>
                <a:lnTo>
                  <a:pt x="0" y="112"/>
                </a:lnTo>
                <a:lnTo>
                  <a:pt x="0" y="104"/>
                </a:lnTo>
                <a:lnTo>
                  <a:pt x="0" y="8"/>
                </a:lnTo>
                <a:lnTo>
                  <a:pt x="0" y="0"/>
                </a:lnTo>
                <a:lnTo>
                  <a:pt x="8" y="0"/>
                </a:lnTo>
                <a:close/>
                <a:moveTo>
                  <a:pt x="16" y="86"/>
                </a:moveTo>
                <a:lnTo>
                  <a:pt x="50" y="52"/>
                </a:lnTo>
                <a:lnTo>
                  <a:pt x="16" y="24"/>
                </a:lnTo>
                <a:lnTo>
                  <a:pt x="16" y="86"/>
                </a:lnTo>
                <a:close/>
                <a:moveTo>
                  <a:pt x="110" y="52"/>
                </a:moveTo>
                <a:lnTo>
                  <a:pt x="144" y="88"/>
                </a:lnTo>
                <a:lnTo>
                  <a:pt x="144" y="22"/>
                </a:lnTo>
                <a:lnTo>
                  <a:pt x="110" y="52"/>
                </a:lnTo>
                <a:close/>
                <a:moveTo>
                  <a:pt x="136" y="96"/>
                </a:moveTo>
                <a:lnTo>
                  <a:pt x="100" y="60"/>
                </a:lnTo>
                <a:lnTo>
                  <a:pt x="84" y="74"/>
                </a:lnTo>
                <a:lnTo>
                  <a:pt x="80" y="78"/>
                </a:lnTo>
                <a:lnTo>
                  <a:pt x="76" y="74"/>
                </a:lnTo>
                <a:lnTo>
                  <a:pt x="58" y="60"/>
                </a:lnTo>
                <a:lnTo>
                  <a:pt x="24" y="96"/>
                </a:lnTo>
                <a:lnTo>
                  <a:pt x="136" y="96"/>
                </a:lnTo>
                <a:close/>
                <a:moveTo>
                  <a:pt x="28" y="16"/>
                </a:moveTo>
                <a:lnTo>
                  <a:pt x="80" y="60"/>
                </a:lnTo>
                <a:lnTo>
                  <a:pt x="132" y="16"/>
                </a:lnTo>
                <a:lnTo>
                  <a:pt x="28" y="16"/>
                </a:lnTo>
                <a:close/>
              </a:path>
            </a:pathLst>
          </a:custGeom>
          <a:solidFill>
            <a:schemeClr val="accent1"/>
          </a:solidFill>
          <a:ln>
            <a:noFill/>
          </a:ln>
        </p:spPr>
        <p:txBody>
          <a:bodyPr/>
          <a:lstStyle/>
          <a:p>
            <a:endParaRPr lang="zh-CN" altLang="en-US" dirty="0">
              <a:cs typeface="+mn-ea"/>
              <a:sym typeface="+mn-lt"/>
            </a:endParaRPr>
          </a:p>
        </p:txBody>
      </p:sp>
      <p:sp>
        <p:nvSpPr>
          <p:cNvPr id="230" name="PA_任意多边形 139">
            <a:extLst>
              <a:ext uri="{FF2B5EF4-FFF2-40B4-BE49-F238E27FC236}">
                <a16:creationId xmlns:a16="http://schemas.microsoft.com/office/drawing/2014/main" id="{A02B8E1D-BB9D-4038-8DD8-7CD94E2B34A7}"/>
              </a:ext>
            </a:extLst>
          </p:cNvPr>
          <p:cNvSpPr>
            <a:spLocks noEditPoints="1"/>
          </p:cNvSpPr>
          <p:nvPr>
            <p:custDataLst>
              <p:tags r:id="rId3"/>
            </p:custDataLst>
          </p:nvPr>
        </p:nvSpPr>
        <p:spPr bwMode="auto">
          <a:xfrm>
            <a:off x="7424636" y="1968776"/>
            <a:ext cx="471487" cy="406400"/>
          </a:xfrm>
          <a:custGeom>
            <a:avLst/>
            <a:gdLst>
              <a:gd name="T0" fmla="*/ 2147483647 w 172"/>
              <a:gd name="T1" fmla="*/ 2147483647 h 136"/>
              <a:gd name="T2" fmla="*/ 2147483647 w 172"/>
              <a:gd name="T3" fmla="*/ 0 h 136"/>
              <a:gd name="T4" fmla="*/ 2147483647 w 172"/>
              <a:gd name="T5" fmla="*/ 2147483647 h 136"/>
              <a:gd name="T6" fmla="*/ 2147483647 w 172"/>
              <a:gd name="T7" fmla="*/ 2147483647 h 136"/>
              <a:gd name="T8" fmla="*/ 2147483647 w 172"/>
              <a:gd name="T9" fmla="*/ 2147483647 h 136"/>
              <a:gd name="T10" fmla="*/ 2147483647 w 172"/>
              <a:gd name="T11" fmla="*/ 2147483647 h 136"/>
              <a:gd name="T12" fmla="*/ 2147483647 w 172"/>
              <a:gd name="T13" fmla="*/ 2147483647 h 136"/>
              <a:gd name="T14" fmla="*/ 2147483647 w 172"/>
              <a:gd name="T15" fmla="*/ 2147483647 h 136"/>
              <a:gd name="T16" fmla="*/ 2147483647 w 172"/>
              <a:gd name="T17" fmla="*/ 2147483647 h 136"/>
              <a:gd name="T18" fmla="*/ 2147483647 w 172"/>
              <a:gd name="T19" fmla="*/ 2147483647 h 136"/>
              <a:gd name="T20" fmla="*/ 2147483647 w 172"/>
              <a:gd name="T21" fmla="*/ 2147483647 h 136"/>
              <a:gd name="T22" fmla="*/ 2147483647 w 172"/>
              <a:gd name="T23" fmla="*/ 2147483647 h 136"/>
              <a:gd name="T24" fmla="*/ 2147483647 w 172"/>
              <a:gd name="T25" fmla="*/ 2147483647 h 136"/>
              <a:gd name="T26" fmla="*/ 2147483647 w 172"/>
              <a:gd name="T27" fmla="*/ 2147483647 h 136"/>
              <a:gd name="T28" fmla="*/ 2147483647 w 172"/>
              <a:gd name="T29" fmla="*/ 2147483647 h 136"/>
              <a:gd name="T30" fmla="*/ 2147483647 w 172"/>
              <a:gd name="T31" fmla="*/ 2147483647 h 136"/>
              <a:gd name="T32" fmla="*/ 2147483647 w 172"/>
              <a:gd name="T33" fmla="*/ 2147483647 h 136"/>
              <a:gd name="T34" fmla="*/ 2147483647 w 172"/>
              <a:gd name="T35" fmla="*/ 2147483647 h 136"/>
              <a:gd name="T36" fmla="*/ 2147483647 w 172"/>
              <a:gd name="T37" fmla="*/ 2147483647 h 136"/>
              <a:gd name="T38" fmla="*/ 2147483647 w 172"/>
              <a:gd name="T39" fmla="*/ 2147483647 h 136"/>
              <a:gd name="T40" fmla="*/ 2147483647 w 172"/>
              <a:gd name="T41" fmla="*/ 2147483647 h 136"/>
              <a:gd name="T42" fmla="*/ 2147483647 w 172"/>
              <a:gd name="T43" fmla="*/ 2147483647 h 136"/>
              <a:gd name="T44" fmla="*/ 2147483647 w 172"/>
              <a:gd name="T45" fmla="*/ 2147483647 h 136"/>
              <a:gd name="T46" fmla="*/ 2147483647 w 172"/>
              <a:gd name="T47" fmla="*/ 2147483647 h 136"/>
              <a:gd name="T48" fmla="*/ 2147483647 w 172"/>
              <a:gd name="T49" fmla="*/ 2147483647 h 136"/>
              <a:gd name="T50" fmla="*/ 2147483647 w 172"/>
              <a:gd name="T51" fmla="*/ 2147483647 h 136"/>
              <a:gd name="T52" fmla="*/ 2147483647 w 172"/>
              <a:gd name="T53" fmla="*/ 2147483647 h 136"/>
              <a:gd name="T54" fmla="*/ 2147483647 w 172"/>
              <a:gd name="T55" fmla="*/ 2147483647 h 136"/>
              <a:gd name="T56" fmla="*/ 2147483647 w 172"/>
              <a:gd name="T57" fmla="*/ 2147483647 h 136"/>
              <a:gd name="T58" fmla="*/ 2147483647 w 172"/>
              <a:gd name="T59" fmla="*/ 2147483647 h 136"/>
              <a:gd name="T60" fmla="*/ 2147483647 w 172"/>
              <a:gd name="T61" fmla="*/ 2147483647 h 136"/>
              <a:gd name="T62" fmla="*/ 2147483647 w 172"/>
              <a:gd name="T63" fmla="*/ 2147483647 h 136"/>
              <a:gd name="T64" fmla="*/ 2147483647 w 172"/>
              <a:gd name="T65" fmla="*/ 2147483647 h 136"/>
              <a:gd name="T66" fmla="*/ 2147483647 w 172"/>
              <a:gd name="T67" fmla="*/ 2147483647 h 136"/>
              <a:gd name="T68" fmla="*/ 2147483647 w 172"/>
              <a:gd name="T69" fmla="*/ 2147483647 h 136"/>
              <a:gd name="T70" fmla="*/ 2147483647 w 172"/>
              <a:gd name="T71" fmla="*/ 2147483647 h 136"/>
              <a:gd name="T72" fmla="*/ 2147483647 w 172"/>
              <a:gd name="T73" fmla="*/ 2147483647 h 136"/>
              <a:gd name="T74" fmla="*/ 2147483647 w 172"/>
              <a:gd name="T75" fmla="*/ 2147483647 h 136"/>
              <a:gd name="T76" fmla="*/ 2147483647 w 172"/>
              <a:gd name="T77" fmla="*/ 2147483647 h 136"/>
              <a:gd name="T78" fmla="*/ 2147483647 w 172"/>
              <a:gd name="T79" fmla="*/ 2147483647 h 136"/>
              <a:gd name="T80" fmla="*/ 2147483647 w 172"/>
              <a:gd name="T81" fmla="*/ 2147483647 h 136"/>
              <a:gd name="T82" fmla="*/ 2147483647 w 172"/>
              <a:gd name="T83" fmla="*/ 2147483647 h 136"/>
              <a:gd name="T84" fmla="*/ 2147483647 w 172"/>
              <a:gd name="T85" fmla="*/ 2147483647 h 136"/>
              <a:gd name="T86" fmla="*/ 2147483647 w 172"/>
              <a:gd name="T87" fmla="*/ 2147483647 h 136"/>
              <a:gd name="T88" fmla="*/ 2147483647 w 172"/>
              <a:gd name="T89" fmla="*/ 2147483647 h 136"/>
              <a:gd name="T90" fmla="*/ 2147483647 w 172"/>
              <a:gd name="T91" fmla="*/ 2147483647 h 136"/>
              <a:gd name="T92" fmla="*/ 2147483647 w 172"/>
              <a:gd name="T93" fmla="*/ 2147483647 h 136"/>
              <a:gd name="T94" fmla="*/ 2147483647 w 172"/>
              <a:gd name="T95" fmla="*/ 2147483647 h 136"/>
              <a:gd name="T96" fmla="*/ 2147483647 w 172"/>
              <a:gd name="T97" fmla="*/ 2147483647 h 136"/>
              <a:gd name="T98" fmla="*/ 2147483647 w 172"/>
              <a:gd name="T99" fmla="*/ 2147483647 h 136"/>
              <a:gd name="T100" fmla="*/ 2147483647 w 172"/>
              <a:gd name="T101" fmla="*/ 2147483647 h 136"/>
              <a:gd name="T102" fmla="*/ 2147483647 w 172"/>
              <a:gd name="T103" fmla="*/ 2147483647 h 1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72" h="136">
                <a:moveTo>
                  <a:pt x="6" y="4"/>
                </a:moveTo>
                <a:lnTo>
                  <a:pt x="6" y="4"/>
                </a:lnTo>
                <a:lnTo>
                  <a:pt x="22" y="4"/>
                </a:lnTo>
                <a:lnTo>
                  <a:pt x="40" y="2"/>
                </a:lnTo>
                <a:lnTo>
                  <a:pt x="62" y="0"/>
                </a:lnTo>
                <a:lnTo>
                  <a:pt x="72" y="0"/>
                </a:lnTo>
                <a:lnTo>
                  <a:pt x="80" y="4"/>
                </a:lnTo>
                <a:lnTo>
                  <a:pt x="88" y="0"/>
                </a:lnTo>
                <a:lnTo>
                  <a:pt x="98" y="0"/>
                </a:lnTo>
                <a:lnTo>
                  <a:pt x="120" y="2"/>
                </a:lnTo>
                <a:lnTo>
                  <a:pt x="136" y="4"/>
                </a:lnTo>
                <a:lnTo>
                  <a:pt x="154" y="4"/>
                </a:lnTo>
                <a:lnTo>
                  <a:pt x="160" y="10"/>
                </a:lnTo>
                <a:lnTo>
                  <a:pt x="160" y="58"/>
                </a:lnTo>
                <a:lnTo>
                  <a:pt x="148" y="50"/>
                </a:lnTo>
                <a:lnTo>
                  <a:pt x="148" y="16"/>
                </a:lnTo>
                <a:lnTo>
                  <a:pt x="134" y="16"/>
                </a:lnTo>
                <a:lnTo>
                  <a:pt x="118" y="14"/>
                </a:lnTo>
                <a:lnTo>
                  <a:pt x="98" y="12"/>
                </a:lnTo>
                <a:lnTo>
                  <a:pt x="92" y="12"/>
                </a:lnTo>
                <a:lnTo>
                  <a:pt x="86" y="14"/>
                </a:lnTo>
                <a:lnTo>
                  <a:pt x="86" y="106"/>
                </a:lnTo>
                <a:lnTo>
                  <a:pt x="94" y="106"/>
                </a:lnTo>
                <a:lnTo>
                  <a:pt x="98" y="114"/>
                </a:lnTo>
                <a:lnTo>
                  <a:pt x="102" y="116"/>
                </a:lnTo>
                <a:lnTo>
                  <a:pt x="100" y="116"/>
                </a:lnTo>
                <a:lnTo>
                  <a:pt x="90" y="116"/>
                </a:lnTo>
                <a:lnTo>
                  <a:pt x="82" y="118"/>
                </a:lnTo>
                <a:lnTo>
                  <a:pt x="80" y="118"/>
                </a:lnTo>
                <a:lnTo>
                  <a:pt x="76" y="118"/>
                </a:lnTo>
                <a:lnTo>
                  <a:pt x="72" y="118"/>
                </a:lnTo>
                <a:lnTo>
                  <a:pt x="64" y="116"/>
                </a:lnTo>
                <a:lnTo>
                  <a:pt x="44" y="118"/>
                </a:lnTo>
                <a:lnTo>
                  <a:pt x="24" y="120"/>
                </a:lnTo>
                <a:lnTo>
                  <a:pt x="4" y="120"/>
                </a:lnTo>
                <a:lnTo>
                  <a:pt x="0" y="114"/>
                </a:lnTo>
                <a:lnTo>
                  <a:pt x="0" y="10"/>
                </a:lnTo>
                <a:lnTo>
                  <a:pt x="6" y="4"/>
                </a:lnTo>
                <a:close/>
                <a:moveTo>
                  <a:pt x="134" y="68"/>
                </a:moveTo>
                <a:lnTo>
                  <a:pt x="134" y="68"/>
                </a:lnTo>
                <a:lnTo>
                  <a:pt x="126" y="68"/>
                </a:lnTo>
                <a:lnTo>
                  <a:pt x="118" y="72"/>
                </a:lnTo>
                <a:lnTo>
                  <a:pt x="112" y="78"/>
                </a:lnTo>
                <a:lnTo>
                  <a:pt x="110" y="86"/>
                </a:lnTo>
                <a:lnTo>
                  <a:pt x="112" y="94"/>
                </a:lnTo>
                <a:lnTo>
                  <a:pt x="114" y="100"/>
                </a:lnTo>
                <a:lnTo>
                  <a:pt x="122" y="106"/>
                </a:lnTo>
                <a:lnTo>
                  <a:pt x="128" y="108"/>
                </a:lnTo>
                <a:lnTo>
                  <a:pt x="136" y="108"/>
                </a:lnTo>
                <a:lnTo>
                  <a:pt x="144" y="104"/>
                </a:lnTo>
                <a:lnTo>
                  <a:pt x="150" y="98"/>
                </a:lnTo>
                <a:lnTo>
                  <a:pt x="152" y="90"/>
                </a:lnTo>
                <a:lnTo>
                  <a:pt x="152" y="82"/>
                </a:lnTo>
                <a:lnTo>
                  <a:pt x="148" y="76"/>
                </a:lnTo>
                <a:lnTo>
                  <a:pt x="142" y="70"/>
                </a:lnTo>
                <a:lnTo>
                  <a:pt x="134" y="68"/>
                </a:lnTo>
                <a:close/>
                <a:moveTo>
                  <a:pt x="112" y="64"/>
                </a:moveTo>
                <a:lnTo>
                  <a:pt x="112" y="64"/>
                </a:lnTo>
                <a:lnTo>
                  <a:pt x="108" y="68"/>
                </a:lnTo>
                <a:lnTo>
                  <a:pt x="104" y="72"/>
                </a:lnTo>
                <a:lnTo>
                  <a:pt x="100" y="84"/>
                </a:lnTo>
                <a:lnTo>
                  <a:pt x="100" y="96"/>
                </a:lnTo>
                <a:lnTo>
                  <a:pt x="104" y="102"/>
                </a:lnTo>
                <a:lnTo>
                  <a:pt x="106" y="108"/>
                </a:lnTo>
                <a:lnTo>
                  <a:pt x="110" y="112"/>
                </a:lnTo>
                <a:lnTo>
                  <a:pt x="116" y="116"/>
                </a:lnTo>
                <a:lnTo>
                  <a:pt x="128" y="118"/>
                </a:lnTo>
                <a:lnTo>
                  <a:pt x="136" y="118"/>
                </a:lnTo>
                <a:lnTo>
                  <a:pt x="146" y="116"/>
                </a:lnTo>
                <a:lnTo>
                  <a:pt x="148" y="120"/>
                </a:lnTo>
                <a:lnTo>
                  <a:pt x="158" y="134"/>
                </a:lnTo>
                <a:lnTo>
                  <a:pt x="160" y="136"/>
                </a:lnTo>
                <a:lnTo>
                  <a:pt x="162" y="136"/>
                </a:lnTo>
                <a:lnTo>
                  <a:pt x="166" y="136"/>
                </a:lnTo>
                <a:lnTo>
                  <a:pt x="168" y="136"/>
                </a:lnTo>
                <a:lnTo>
                  <a:pt x="170" y="134"/>
                </a:lnTo>
                <a:lnTo>
                  <a:pt x="172" y="130"/>
                </a:lnTo>
                <a:lnTo>
                  <a:pt x="172" y="128"/>
                </a:lnTo>
                <a:lnTo>
                  <a:pt x="170" y="124"/>
                </a:lnTo>
                <a:lnTo>
                  <a:pt x="160" y="112"/>
                </a:lnTo>
                <a:lnTo>
                  <a:pt x="158" y="110"/>
                </a:lnTo>
                <a:lnTo>
                  <a:pt x="154" y="108"/>
                </a:lnTo>
                <a:lnTo>
                  <a:pt x="160" y="100"/>
                </a:lnTo>
                <a:lnTo>
                  <a:pt x="162" y="92"/>
                </a:lnTo>
                <a:lnTo>
                  <a:pt x="162" y="80"/>
                </a:lnTo>
                <a:lnTo>
                  <a:pt x="160" y="74"/>
                </a:lnTo>
                <a:lnTo>
                  <a:pt x="156" y="68"/>
                </a:lnTo>
                <a:lnTo>
                  <a:pt x="152" y="64"/>
                </a:lnTo>
                <a:lnTo>
                  <a:pt x="146" y="60"/>
                </a:lnTo>
                <a:lnTo>
                  <a:pt x="134" y="56"/>
                </a:lnTo>
                <a:lnTo>
                  <a:pt x="122" y="58"/>
                </a:lnTo>
                <a:lnTo>
                  <a:pt x="118" y="60"/>
                </a:lnTo>
                <a:lnTo>
                  <a:pt x="112" y="64"/>
                </a:lnTo>
                <a:close/>
                <a:moveTo>
                  <a:pt x="116" y="90"/>
                </a:moveTo>
                <a:lnTo>
                  <a:pt x="116" y="90"/>
                </a:lnTo>
                <a:lnTo>
                  <a:pt x="120" y="84"/>
                </a:lnTo>
                <a:lnTo>
                  <a:pt x="126" y="80"/>
                </a:lnTo>
                <a:lnTo>
                  <a:pt x="132" y="76"/>
                </a:lnTo>
                <a:lnTo>
                  <a:pt x="140" y="74"/>
                </a:lnTo>
                <a:lnTo>
                  <a:pt x="136" y="72"/>
                </a:lnTo>
                <a:lnTo>
                  <a:pt x="132" y="72"/>
                </a:lnTo>
                <a:lnTo>
                  <a:pt x="126" y="72"/>
                </a:lnTo>
                <a:lnTo>
                  <a:pt x="124" y="74"/>
                </a:lnTo>
                <a:lnTo>
                  <a:pt x="118" y="82"/>
                </a:lnTo>
                <a:lnTo>
                  <a:pt x="116" y="86"/>
                </a:lnTo>
                <a:lnTo>
                  <a:pt x="116" y="90"/>
                </a:lnTo>
                <a:close/>
                <a:moveTo>
                  <a:pt x="142" y="40"/>
                </a:moveTo>
                <a:lnTo>
                  <a:pt x="142" y="40"/>
                </a:lnTo>
                <a:lnTo>
                  <a:pt x="116" y="38"/>
                </a:lnTo>
                <a:lnTo>
                  <a:pt x="94" y="36"/>
                </a:lnTo>
                <a:lnTo>
                  <a:pt x="94" y="40"/>
                </a:lnTo>
                <a:lnTo>
                  <a:pt x="118" y="44"/>
                </a:lnTo>
                <a:lnTo>
                  <a:pt x="142" y="46"/>
                </a:lnTo>
                <a:lnTo>
                  <a:pt x="142" y="40"/>
                </a:lnTo>
                <a:close/>
                <a:moveTo>
                  <a:pt x="142" y="28"/>
                </a:moveTo>
                <a:lnTo>
                  <a:pt x="142" y="28"/>
                </a:lnTo>
                <a:lnTo>
                  <a:pt x="116" y="24"/>
                </a:lnTo>
                <a:lnTo>
                  <a:pt x="94" y="22"/>
                </a:lnTo>
                <a:lnTo>
                  <a:pt x="94" y="26"/>
                </a:lnTo>
                <a:lnTo>
                  <a:pt x="118" y="30"/>
                </a:lnTo>
                <a:lnTo>
                  <a:pt x="142" y="32"/>
                </a:lnTo>
                <a:lnTo>
                  <a:pt x="142" y="28"/>
                </a:lnTo>
                <a:close/>
                <a:moveTo>
                  <a:pt x="20" y="96"/>
                </a:moveTo>
                <a:lnTo>
                  <a:pt x="20" y="96"/>
                </a:lnTo>
                <a:lnTo>
                  <a:pt x="20" y="100"/>
                </a:lnTo>
                <a:lnTo>
                  <a:pt x="44" y="98"/>
                </a:lnTo>
                <a:lnTo>
                  <a:pt x="68" y="94"/>
                </a:lnTo>
                <a:lnTo>
                  <a:pt x="68" y="90"/>
                </a:lnTo>
                <a:lnTo>
                  <a:pt x="46" y="92"/>
                </a:lnTo>
                <a:lnTo>
                  <a:pt x="20" y="96"/>
                </a:lnTo>
                <a:close/>
                <a:moveTo>
                  <a:pt x="20" y="80"/>
                </a:moveTo>
                <a:lnTo>
                  <a:pt x="20" y="80"/>
                </a:lnTo>
                <a:lnTo>
                  <a:pt x="20" y="84"/>
                </a:lnTo>
                <a:lnTo>
                  <a:pt x="44" y="82"/>
                </a:lnTo>
                <a:lnTo>
                  <a:pt x="68" y="80"/>
                </a:lnTo>
                <a:lnTo>
                  <a:pt x="68" y="76"/>
                </a:lnTo>
                <a:lnTo>
                  <a:pt x="46" y="78"/>
                </a:lnTo>
                <a:lnTo>
                  <a:pt x="20" y="80"/>
                </a:lnTo>
                <a:close/>
                <a:moveTo>
                  <a:pt x="20" y="66"/>
                </a:moveTo>
                <a:lnTo>
                  <a:pt x="20" y="66"/>
                </a:lnTo>
                <a:lnTo>
                  <a:pt x="20" y="72"/>
                </a:lnTo>
                <a:lnTo>
                  <a:pt x="44" y="68"/>
                </a:lnTo>
                <a:lnTo>
                  <a:pt x="68" y="66"/>
                </a:lnTo>
                <a:lnTo>
                  <a:pt x="68" y="62"/>
                </a:lnTo>
                <a:lnTo>
                  <a:pt x="46" y="64"/>
                </a:lnTo>
                <a:lnTo>
                  <a:pt x="20" y="66"/>
                </a:lnTo>
                <a:close/>
                <a:moveTo>
                  <a:pt x="44" y="48"/>
                </a:moveTo>
                <a:lnTo>
                  <a:pt x="44" y="48"/>
                </a:lnTo>
                <a:lnTo>
                  <a:pt x="44" y="54"/>
                </a:lnTo>
                <a:lnTo>
                  <a:pt x="54" y="52"/>
                </a:lnTo>
                <a:lnTo>
                  <a:pt x="68" y="52"/>
                </a:lnTo>
                <a:lnTo>
                  <a:pt x="68" y="46"/>
                </a:lnTo>
                <a:lnTo>
                  <a:pt x="56" y="48"/>
                </a:lnTo>
                <a:lnTo>
                  <a:pt x="44" y="48"/>
                </a:lnTo>
                <a:close/>
                <a:moveTo>
                  <a:pt x="44" y="36"/>
                </a:moveTo>
                <a:lnTo>
                  <a:pt x="44" y="36"/>
                </a:lnTo>
                <a:lnTo>
                  <a:pt x="44" y="40"/>
                </a:lnTo>
                <a:lnTo>
                  <a:pt x="54" y="40"/>
                </a:lnTo>
                <a:lnTo>
                  <a:pt x="68" y="38"/>
                </a:lnTo>
                <a:lnTo>
                  <a:pt x="68" y="34"/>
                </a:lnTo>
                <a:lnTo>
                  <a:pt x="56" y="34"/>
                </a:lnTo>
                <a:lnTo>
                  <a:pt x="44" y="36"/>
                </a:lnTo>
                <a:close/>
                <a:moveTo>
                  <a:pt x="44" y="26"/>
                </a:moveTo>
                <a:lnTo>
                  <a:pt x="44" y="26"/>
                </a:lnTo>
                <a:lnTo>
                  <a:pt x="44" y="30"/>
                </a:lnTo>
                <a:lnTo>
                  <a:pt x="54" y="30"/>
                </a:lnTo>
                <a:lnTo>
                  <a:pt x="68" y="28"/>
                </a:lnTo>
                <a:lnTo>
                  <a:pt x="68" y="24"/>
                </a:lnTo>
                <a:lnTo>
                  <a:pt x="56" y="24"/>
                </a:lnTo>
                <a:lnTo>
                  <a:pt x="44" y="26"/>
                </a:lnTo>
                <a:close/>
                <a:moveTo>
                  <a:pt x="18" y="26"/>
                </a:moveTo>
                <a:lnTo>
                  <a:pt x="18" y="60"/>
                </a:lnTo>
                <a:lnTo>
                  <a:pt x="38" y="58"/>
                </a:lnTo>
                <a:lnTo>
                  <a:pt x="38" y="24"/>
                </a:lnTo>
                <a:lnTo>
                  <a:pt x="18" y="26"/>
                </a:lnTo>
                <a:close/>
                <a:moveTo>
                  <a:pt x="42" y="14"/>
                </a:moveTo>
                <a:lnTo>
                  <a:pt x="42" y="14"/>
                </a:lnTo>
                <a:lnTo>
                  <a:pt x="26" y="16"/>
                </a:lnTo>
                <a:lnTo>
                  <a:pt x="10" y="16"/>
                </a:lnTo>
                <a:lnTo>
                  <a:pt x="10" y="110"/>
                </a:lnTo>
                <a:lnTo>
                  <a:pt x="26" y="108"/>
                </a:lnTo>
                <a:lnTo>
                  <a:pt x="42" y="108"/>
                </a:lnTo>
                <a:lnTo>
                  <a:pt x="60" y="106"/>
                </a:lnTo>
                <a:lnTo>
                  <a:pt x="74" y="106"/>
                </a:lnTo>
                <a:lnTo>
                  <a:pt x="74" y="14"/>
                </a:lnTo>
                <a:lnTo>
                  <a:pt x="68" y="12"/>
                </a:lnTo>
                <a:lnTo>
                  <a:pt x="60" y="12"/>
                </a:lnTo>
                <a:lnTo>
                  <a:pt x="42" y="14"/>
                </a:lnTo>
                <a:close/>
              </a:path>
            </a:pathLst>
          </a:custGeom>
          <a:solidFill>
            <a:schemeClr val="accent1"/>
          </a:solidFill>
          <a:ln>
            <a:noFill/>
          </a:ln>
        </p:spPr>
        <p:txBody>
          <a:bodyPr/>
          <a:lstStyle/>
          <a:p>
            <a:endParaRPr lang="zh-CN" altLang="en-US" dirty="0">
              <a:cs typeface="+mn-ea"/>
              <a:sym typeface="+mn-lt"/>
            </a:endParaRPr>
          </a:p>
        </p:txBody>
      </p:sp>
      <p:sp>
        <p:nvSpPr>
          <p:cNvPr id="231" name="PA_任意多边形 142">
            <a:extLst>
              <a:ext uri="{FF2B5EF4-FFF2-40B4-BE49-F238E27FC236}">
                <a16:creationId xmlns:a16="http://schemas.microsoft.com/office/drawing/2014/main" id="{F951B358-25F9-4924-9D96-B240B5467588}"/>
              </a:ext>
            </a:extLst>
          </p:cNvPr>
          <p:cNvSpPr>
            <a:spLocks noEditPoints="1"/>
          </p:cNvSpPr>
          <p:nvPr>
            <p:custDataLst>
              <p:tags r:id="rId4"/>
            </p:custDataLst>
          </p:nvPr>
        </p:nvSpPr>
        <p:spPr bwMode="auto">
          <a:xfrm>
            <a:off x="4106170" y="5294093"/>
            <a:ext cx="379413" cy="376237"/>
          </a:xfrm>
          <a:custGeom>
            <a:avLst/>
            <a:gdLst>
              <a:gd name="T0" fmla="*/ 2147483647 w 138"/>
              <a:gd name="T1" fmla="*/ 2147483647 h 126"/>
              <a:gd name="T2" fmla="*/ 2147483647 w 138"/>
              <a:gd name="T3" fmla="*/ 2147483647 h 126"/>
              <a:gd name="T4" fmla="*/ 2147483647 w 138"/>
              <a:gd name="T5" fmla="*/ 2147483647 h 126"/>
              <a:gd name="T6" fmla="*/ 2147483647 w 138"/>
              <a:gd name="T7" fmla="*/ 2147483647 h 126"/>
              <a:gd name="T8" fmla="*/ 2147483647 w 138"/>
              <a:gd name="T9" fmla="*/ 2147483647 h 126"/>
              <a:gd name="T10" fmla="*/ 2147483647 w 138"/>
              <a:gd name="T11" fmla="*/ 2147483647 h 126"/>
              <a:gd name="T12" fmla="*/ 2147483647 w 138"/>
              <a:gd name="T13" fmla="*/ 2147483647 h 126"/>
              <a:gd name="T14" fmla="*/ 2147483647 w 138"/>
              <a:gd name="T15" fmla="*/ 2147483647 h 126"/>
              <a:gd name="T16" fmla="*/ 2147483647 w 138"/>
              <a:gd name="T17" fmla="*/ 2147483647 h 126"/>
              <a:gd name="T18" fmla="*/ 2147483647 w 138"/>
              <a:gd name="T19" fmla="*/ 2147483647 h 126"/>
              <a:gd name="T20" fmla="*/ 2147483647 w 138"/>
              <a:gd name="T21" fmla="*/ 2147483647 h 126"/>
              <a:gd name="T22" fmla="*/ 2147483647 w 138"/>
              <a:gd name="T23" fmla="*/ 2147483647 h 126"/>
              <a:gd name="T24" fmla="*/ 2147483647 w 138"/>
              <a:gd name="T25" fmla="*/ 2147483647 h 126"/>
              <a:gd name="T26" fmla="*/ 2147483647 w 138"/>
              <a:gd name="T27" fmla="*/ 2147483647 h 126"/>
              <a:gd name="T28" fmla="*/ 0 w 138"/>
              <a:gd name="T29" fmla="*/ 2147483647 h 126"/>
              <a:gd name="T30" fmla="*/ 2147483647 w 138"/>
              <a:gd name="T31" fmla="*/ 2147483647 h 126"/>
              <a:gd name="T32" fmla="*/ 2147483647 w 138"/>
              <a:gd name="T33" fmla="*/ 2147483647 h 126"/>
              <a:gd name="T34" fmla="*/ 2147483647 w 138"/>
              <a:gd name="T35" fmla="*/ 2147483647 h 126"/>
              <a:gd name="T36" fmla="*/ 2147483647 w 138"/>
              <a:gd name="T37" fmla="*/ 2147483647 h 126"/>
              <a:gd name="T38" fmla="*/ 2147483647 w 138"/>
              <a:gd name="T39" fmla="*/ 2147483647 h 126"/>
              <a:gd name="T40" fmla="*/ 2147483647 w 138"/>
              <a:gd name="T41" fmla="*/ 2147483647 h 126"/>
              <a:gd name="T42" fmla="*/ 2147483647 w 138"/>
              <a:gd name="T43" fmla="*/ 2147483647 h 126"/>
              <a:gd name="T44" fmla="*/ 2147483647 w 138"/>
              <a:gd name="T45" fmla="*/ 2147483647 h 126"/>
              <a:gd name="T46" fmla="*/ 2147483647 w 138"/>
              <a:gd name="T47" fmla="*/ 2147483647 h 126"/>
              <a:gd name="T48" fmla="*/ 2147483647 w 138"/>
              <a:gd name="T49" fmla="*/ 2147483647 h 126"/>
              <a:gd name="T50" fmla="*/ 2147483647 w 138"/>
              <a:gd name="T51" fmla="*/ 2147483647 h 126"/>
              <a:gd name="T52" fmla="*/ 2147483647 w 138"/>
              <a:gd name="T53" fmla="*/ 2147483647 h 126"/>
              <a:gd name="T54" fmla="*/ 2147483647 w 138"/>
              <a:gd name="T55" fmla="*/ 2147483647 h 126"/>
              <a:gd name="T56" fmla="*/ 2147483647 w 138"/>
              <a:gd name="T57" fmla="*/ 2147483647 h 126"/>
              <a:gd name="T58" fmla="*/ 2147483647 w 138"/>
              <a:gd name="T59" fmla="*/ 2147483647 h 126"/>
              <a:gd name="T60" fmla="*/ 2147483647 w 138"/>
              <a:gd name="T61" fmla="*/ 2147483647 h 126"/>
              <a:gd name="T62" fmla="*/ 2147483647 w 138"/>
              <a:gd name="T63" fmla="*/ 2147483647 h 126"/>
              <a:gd name="T64" fmla="*/ 2147483647 w 138"/>
              <a:gd name="T65" fmla="*/ 2147483647 h 126"/>
              <a:gd name="T66" fmla="*/ 2147483647 w 138"/>
              <a:gd name="T67" fmla="*/ 2147483647 h 126"/>
              <a:gd name="T68" fmla="*/ 2147483647 w 138"/>
              <a:gd name="T69" fmla="*/ 2147483647 h 126"/>
              <a:gd name="T70" fmla="*/ 2147483647 w 138"/>
              <a:gd name="T71" fmla="*/ 2147483647 h 126"/>
              <a:gd name="T72" fmla="*/ 2147483647 w 138"/>
              <a:gd name="T73" fmla="*/ 2147483647 h 126"/>
              <a:gd name="T74" fmla="*/ 2147483647 w 138"/>
              <a:gd name="T75" fmla="*/ 2147483647 h 126"/>
              <a:gd name="T76" fmla="*/ 2147483647 w 138"/>
              <a:gd name="T77" fmla="*/ 2147483647 h 126"/>
              <a:gd name="T78" fmla="*/ 2147483647 w 138"/>
              <a:gd name="T79" fmla="*/ 2147483647 h 126"/>
              <a:gd name="T80" fmla="*/ 2147483647 w 138"/>
              <a:gd name="T81" fmla="*/ 2147483647 h 126"/>
              <a:gd name="T82" fmla="*/ 2147483647 w 138"/>
              <a:gd name="T83" fmla="*/ 2147483647 h 126"/>
              <a:gd name="T84" fmla="*/ 2147483647 w 138"/>
              <a:gd name="T85" fmla="*/ 2147483647 h 126"/>
              <a:gd name="T86" fmla="*/ 2147483647 w 138"/>
              <a:gd name="T87" fmla="*/ 2147483647 h 126"/>
              <a:gd name="T88" fmla="*/ 2147483647 w 138"/>
              <a:gd name="T89" fmla="*/ 2147483647 h 126"/>
              <a:gd name="T90" fmla="*/ 2147483647 w 138"/>
              <a:gd name="T91" fmla="*/ 2147483647 h 126"/>
              <a:gd name="T92" fmla="*/ 2147483647 w 138"/>
              <a:gd name="T93" fmla="*/ 2147483647 h 126"/>
              <a:gd name="T94" fmla="*/ 2147483647 w 138"/>
              <a:gd name="T95" fmla="*/ 2147483647 h 126"/>
              <a:gd name="T96" fmla="*/ 2147483647 w 138"/>
              <a:gd name="T97" fmla="*/ 2147483647 h 126"/>
              <a:gd name="T98" fmla="*/ 2147483647 w 138"/>
              <a:gd name="T99" fmla="*/ 2147483647 h 126"/>
              <a:gd name="T100" fmla="*/ 2147483647 w 138"/>
              <a:gd name="T101" fmla="*/ 2147483647 h 126"/>
              <a:gd name="T102" fmla="*/ 2147483647 w 138"/>
              <a:gd name="T103" fmla="*/ 2147483647 h 126"/>
              <a:gd name="T104" fmla="*/ 2147483647 w 138"/>
              <a:gd name="T105" fmla="*/ 2147483647 h 126"/>
              <a:gd name="T106" fmla="*/ 2147483647 w 138"/>
              <a:gd name="T107" fmla="*/ 2147483647 h 126"/>
              <a:gd name="T108" fmla="*/ 2147483647 w 138"/>
              <a:gd name="T109" fmla="*/ 2147483647 h 126"/>
              <a:gd name="T110" fmla="*/ 2147483647 w 138"/>
              <a:gd name="T111" fmla="*/ 2147483647 h 126"/>
              <a:gd name="T112" fmla="*/ 2147483647 w 138"/>
              <a:gd name="T113" fmla="*/ 2147483647 h 1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8" h="126">
                <a:moveTo>
                  <a:pt x="8" y="16"/>
                </a:moveTo>
                <a:lnTo>
                  <a:pt x="22" y="16"/>
                </a:lnTo>
                <a:lnTo>
                  <a:pt x="22" y="14"/>
                </a:lnTo>
                <a:lnTo>
                  <a:pt x="22" y="8"/>
                </a:lnTo>
                <a:lnTo>
                  <a:pt x="26" y="4"/>
                </a:lnTo>
                <a:lnTo>
                  <a:pt x="30" y="2"/>
                </a:lnTo>
                <a:lnTo>
                  <a:pt x="36" y="0"/>
                </a:lnTo>
                <a:lnTo>
                  <a:pt x="40" y="2"/>
                </a:lnTo>
                <a:lnTo>
                  <a:pt x="44" y="4"/>
                </a:lnTo>
                <a:lnTo>
                  <a:pt x="48" y="8"/>
                </a:lnTo>
                <a:lnTo>
                  <a:pt x="48" y="14"/>
                </a:lnTo>
                <a:lnTo>
                  <a:pt x="48" y="16"/>
                </a:lnTo>
                <a:lnTo>
                  <a:pt x="56" y="16"/>
                </a:lnTo>
                <a:lnTo>
                  <a:pt x="56" y="14"/>
                </a:lnTo>
                <a:lnTo>
                  <a:pt x="58" y="8"/>
                </a:lnTo>
                <a:lnTo>
                  <a:pt x="60" y="4"/>
                </a:lnTo>
                <a:lnTo>
                  <a:pt x="64" y="2"/>
                </a:lnTo>
                <a:lnTo>
                  <a:pt x="70" y="0"/>
                </a:lnTo>
                <a:lnTo>
                  <a:pt x="74" y="2"/>
                </a:lnTo>
                <a:lnTo>
                  <a:pt x="80" y="4"/>
                </a:lnTo>
                <a:lnTo>
                  <a:pt x="82" y="8"/>
                </a:lnTo>
                <a:lnTo>
                  <a:pt x="82" y="14"/>
                </a:lnTo>
                <a:lnTo>
                  <a:pt x="82" y="16"/>
                </a:lnTo>
                <a:lnTo>
                  <a:pt x="90" y="16"/>
                </a:lnTo>
                <a:lnTo>
                  <a:pt x="90" y="14"/>
                </a:lnTo>
                <a:lnTo>
                  <a:pt x="90" y="8"/>
                </a:lnTo>
                <a:lnTo>
                  <a:pt x="94" y="4"/>
                </a:lnTo>
                <a:lnTo>
                  <a:pt x="98" y="2"/>
                </a:lnTo>
                <a:lnTo>
                  <a:pt x="102" y="0"/>
                </a:lnTo>
                <a:lnTo>
                  <a:pt x="108" y="2"/>
                </a:lnTo>
                <a:lnTo>
                  <a:pt x="112" y="4"/>
                </a:lnTo>
                <a:lnTo>
                  <a:pt x="116" y="8"/>
                </a:lnTo>
                <a:lnTo>
                  <a:pt x="116" y="14"/>
                </a:lnTo>
                <a:lnTo>
                  <a:pt x="116" y="16"/>
                </a:lnTo>
                <a:lnTo>
                  <a:pt x="130" y="16"/>
                </a:lnTo>
                <a:lnTo>
                  <a:pt x="138" y="16"/>
                </a:lnTo>
                <a:lnTo>
                  <a:pt x="138" y="24"/>
                </a:lnTo>
                <a:lnTo>
                  <a:pt x="138" y="118"/>
                </a:lnTo>
                <a:lnTo>
                  <a:pt x="138" y="126"/>
                </a:lnTo>
                <a:lnTo>
                  <a:pt x="130" y="126"/>
                </a:lnTo>
                <a:lnTo>
                  <a:pt x="38" y="126"/>
                </a:lnTo>
                <a:lnTo>
                  <a:pt x="36" y="126"/>
                </a:lnTo>
                <a:lnTo>
                  <a:pt x="36" y="124"/>
                </a:lnTo>
                <a:lnTo>
                  <a:pt x="6" y="112"/>
                </a:lnTo>
                <a:lnTo>
                  <a:pt x="0" y="110"/>
                </a:lnTo>
                <a:lnTo>
                  <a:pt x="0" y="106"/>
                </a:lnTo>
                <a:lnTo>
                  <a:pt x="0" y="24"/>
                </a:lnTo>
                <a:lnTo>
                  <a:pt x="0" y="16"/>
                </a:lnTo>
                <a:lnTo>
                  <a:pt x="8" y="16"/>
                </a:lnTo>
                <a:close/>
                <a:moveTo>
                  <a:pt x="16" y="94"/>
                </a:moveTo>
                <a:lnTo>
                  <a:pt x="24" y="90"/>
                </a:lnTo>
                <a:lnTo>
                  <a:pt x="28" y="88"/>
                </a:lnTo>
                <a:lnTo>
                  <a:pt x="30" y="92"/>
                </a:lnTo>
                <a:lnTo>
                  <a:pt x="46" y="110"/>
                </a:lnTo>
                <a:lnTo>
                  <a:pt x="122" y="110"/>
                </a:lnTo>
                <a:lnTo>
                  <a:pt x="122" y="32"/>
                </a:lnTo>
                <a:lnTo>
                  <a:pt x="116" y="32"/>
                </a:lnTo>
                <a:lnTo>
                  <a:pt x="116" y="34"/>
                </a:lnTo>
                <a:lnTo>
                  <a:pt x="116" y="40"/>
                </a:lnTo>
                <a:lnTo>
                  <a:pt x="112" y="44"/>
                </a:lnTo>
                <a:lnTo>
                  <a:pt x="108" y="46"/>
                </a:lnTo>
                <a:lnTo>
                  <a:pt x="102" y="48"/>
                </a:lnTo>
                <a:lnTo>
                  <a:pt x="98" y="46"/>
                </a:lnTo>
                <a:lnTo>
                  <a:pt x="94" y="44"/>
                </a:lnTo>
                <a:lnTo>
                  <a:pt x="90" y="40"/>
                </a:lnTo>
                <a:lnTo>
                  <a:pt x="90" y="34"/>
                </a:lnTo>
                <a:lnTo>
                  <a:pt x="90" y="32"/>
                </a:lnTo>
                <a:lnTo>
                  <a:pt x="82" y="32"/>
                </a:lnTo>
                <a:lnTo>
                  <a:pt x="82" y="34"/>
                </a:lnTo>
                <a:lnTo>
                  <a:pt x="82" y="40"/>
                </a:lnTo>
                <a:lnTo>
                  <a:pt x="80" y="44"/>
                </a:lnTo>
                <a:lnTo>
                  <a:pt x="74" y="46"/>
                </a:lnTo>
                <a:lnTo>
                  <a:pt x="70" y="48"/>
                </a:lnTo>
                <a:lnTo>
                  <a:pt x="64" y="46"/>
                </a:lnTo>
                <a:lnTo>
                  <a:pt x="60" y="44"/>
                </a:lnTo>
                <a:lnTo>
                  <a:pt x="58" y="40"/>
                </a:lnTo>
                <a:lnTo>
                  <a:pt x="56" y="34"/>
                </a:lnTo>
                <a:lnTo>
                  <a:pt x="56" y="32"/>
                </a:lnTo>
                <a:lnTo>
                  <a:pt x="48" y="32"/>
                </a:lnTo>
                <a:lnTo>
                  <a:pt x="48" y="34"/>
                </a:lnTo>
                <a:lnTo>
                  <a:pt x="48" y="40"/>
                </a:lnTo>
                <a:lnTo>
                  <a:pt x="44" y="44"/>
                </a:lnTo>
                <a:lnTo>
                  <a:pt x="40" y="46"/>
                </a:lnTo>
                <a:lnTo>
                  <a:pt x="36" y="48"/>
                </a:lnTo>
                <a:lnTo>
                  <a:pt x="30" y="46"/>
                </a:lnTo>
                <a:lnTo>
                  <a:pt x="26" y="44"/>
                </a:lnTo>
                <a:lnTo>
                  <a:pt x="22" y="40"/>
                </a:lnTo>
                <a:lnTo>
                  <a:pt x="22" y="34"/>
                </a:lnTo>
                <a:lnTo>
                  <a:pt x="22" y="32"/>
                </a:lnTo>
                <a:lnTo>
                  <a:pt x="16" y="32"/>
                </a:lnTo>
                <a:lnTo>
                  <a:pt x="16" y="94"/>
                </a:lnTo>
                <a:close/>
                <a:moveTo>
                  <a:pt x="32" y="106"/>
                </a:moveTo>
                <a:lnTo>
                  <a:pt x="26" y="98"/>
                </a:lnTo>
                <a:lnTo>
                  <a:pt x="20" y="102"/>
                </a:lnTo>
                <a:lnTo>
                  <a:pt x="32" y="106"/>
                </a:lnTo>
                <a:close/>
                <a:moveTo>
                  <a:pt x="88" y="78"/>
                </a:moveTo>
                <a:lnTo>
                  <a:pt x="88" y="90"/>
                </a:lnTo>
                <a:lnTo>
                  <a:pt x="106" y="90"/>
                </a:lnTo>
                <a:lnTo>
                  <a:pt x="106" y="78"/>
                </a:lnTo>
                <a:lnTo>
                  <a:pt x="88" y="78"/>
                </a:lnTo>
                <a:close/>
                <a:moveTo>
                  <a:pt x="60" y="78"/>
                </a:moveTo>
                <a:lnTo>
                  <a:pt x="60" y="90"/>
                </a:lnTo>
                <a:lnTo>
                  <a:pt x="80" y="90"/>
                </a:lnTo>
                <a:lnTo>
                  <a:pt x="80" y="78"/>
                </a:lnTo>
                <a:lnTo>
                  <a:pt x="60" y="78"/>
                </a:lnTo>
                <a:close/>
                <a:moveTo>
                  <a:pt x="32" y="78"/>
                </a:moveTo>
                <a:lnTo>
                  <a:pt x="32" y="90"/>
                </a:lnTo>
                <a:lnTo>
                  <a:pt x="52" y="90"/>
                </a:lnTo>
                <a:lnTo>
                  <a:pt x="52" y="78"/>
                </a:lnTo>
                <a:lnTo>
                  <a:pt x="32" y="78"/>
                </a:lnTo>
                <a:close/>
                <a:moveTo>
                  <a:pt x="88" y="58"/>
                </a:moveTo>
                <a:lnTo>
                  <a:pt x="88" y="70"/>
                </a:lnTo>
                <a:lnTo>
                  <a:pt x="106" y="70"/>
                </a:lnTo>
                <a:lnTo>
                  <a:pt x="106" y="58"/>
                </a:lnTo>
                <a:lnTo>
                  <a:pt x="88" y="58"/>
                </a:lnTo>
                <a:close/>
                <a:moveTo>
                  <a:pt x="60" y="58"/>
                </a:moveTo>
                <a:lnTo>
                  <a:pt x="60" y="70"/>
                </a:lnTo>
                <a:lnTo>
                  <a:pt x="80" y="70"/>
                </a:lnTo>
                <a:lnTo>
                  <a:pt x="80" y="58"/>
                </a:lnTo>
                <a:lnTo>
                  <a:pt x="60" y="58"/>
                </a:lnTo>
                <a:close/>
                <a:moveTo>
                  <a:pt x="32" y="58"/>
                </a:moveTo>
                <a:lnTo>
                  <a:pt x="32" y="70"/>
                </a:lnTo>
                <a:lnTo>
                  <a:pt x="52" y="70"/>
                </a:lnTo>
                <a:lnTo>
                  <a:pt x="52" y="58"/>
                </a:lnTo>
                <a:lnTo>
                  <a:pt x="32" y="58"/>
                </a:lnTo>
                <a:close/>
                <a:moveTo>
                  <a:pt x="102" y="8"/>
                </a:moveTo>
                <a:lnTo>
                  <a:pt x="102" y="8"/>
                </a:lnTo>
                <a:lnTo>
                  <a:pt x="100" y="10"/>
                </a:lnTo>
                <a:lnTo>
                  <a:pt x="98" y="14"/>
                </a:lnTo>
                <a:lnTo>
                  <a:pt x="98" y="34"/>
                </a:lnTo>
                <a:lnTo>
                  <a:pt x="100" y="38"/>
                </a:lnTo>
                <a:lnTo>
                  <a:pt x="102" y="40"/>
                </a:lnTo>
                <a:lnTo>
                  <a:pt x="106" y="38"/>
                </a:lnTo>
                <a:lnTo>
                  <a:pt x="108" y="34"/>
                </a:lnTo>
                <a:lnTo>
                  <a:pt x="108" y="14"/>
                </a:lnTo>
                <a:lnTo>
                  <a:pt x="106" y="10"/>
                </a:lnTo>
                <a:lnTo>
                  <a:pt x="102" y="8"/>
                </a:lnTo>
                <a:close/>
                <a:moveTo>
                  <a:pt x="70" y="8"/>
                </a:moveTo>
                <a:lnTo>
                  <a:pt x="70" y="8"/>
                </a:lnTo>
                <a:lnTo>
                  <a:pt x="66" y="10"/>
                </a:lnTo>
                <a:lnTo>
                  <a:pt x="64" y="14"/>
                </a:lnTo>
                <a:lnTo>
                  <a:pt x="64" y="34"/>
                </a:lnTo>
                <a:lnTo>
                  <a:pt x="66" y="38"/>
                </a:lnTo>
                <a:lnTo>
                  <a:pt x="70" y="40"/>
                </a:lnTo>
                <a:lnTo>
                  <a:pt x="74" y="38"/>
                </a:lnTo>
                <a:lnTo>
                  <a:pt x="74" y="34"/>
                </a:lnTo>
                <a:lnTo>
                  <a:pt x="74" y="14"/>
                </a:lnTo>
                <a:lnTo>
                  <a:pt x="74" y="10"/>
                </a:lnTo>
                <a:lnTo>
                  <a:pt x="70" y="8"/>
                </a:lnTo>
                <a:close/>
                <a:moveTo>
                  <a:pt x="36" y="8"/>
                </a:moveTo>
                <a:lnTo>
                  <a:pt x="36" y="8"/>
                </a:lnTo>
                <a:lnTo>
                  <a:pt x="32" y="10"/>
                </a:lnTo>
                <a:lnTo>
                  <a:pt x="30" y="14"/>
                </a:lnTo>
                <a:lnTo>
                  <a:pt x="30" y="34"/>
                </a:lnTo>
                <a:lnTo>
                  <a:pt x="32" y="38"/>
                </a:lnTo>
                <a:lnTo>
                  <a:pt x="36" y="40"/>
                </a:lnTo>
                <a:lnTo>
                  <a:pt x="40" y="38"/>
                </a:lnTo>
                <a:lnTo>
                  <a:pt x="40" y="34"/>
                </a:lnTo>
                <a:lnTo>
                  <a:pt x="40" y="14"/>
                </a:lnTo>
                <a:lnTo>
                  <a:pt x="40" y="10"/>
                </a:lnTo>
                <a:lnTo>
                  <a:pt x="36" y="8"/>
                </a:lnTo>
                <a:close/>
              </a:path>
            </a:pathLst>
          </a:custGeom>
          <a:solidFill>
            <a:schemeClr val="accent1"/>
          </a:solidFill>
          <a:ln>
            <a:noFill/>
          </a:ln>
        </p:spPr>
        <p:txBody>
          <a:bodyPr/>
          <a:lstStyle/>
          <a:p>
            <a:endParaRPr lang="zh-CN" altLang="en-US" dirty="0">
              <a:cs typeface="+mn-ea"/>
              <a:sym typeface="+mn-lt"/>
            </a:endParaRPr>
          </a:p>
        </p:txBody>
      </p:sp>
      <p:sp>
        <p:nvSpPr>
          <p:cNvPr id="238" name="PA_任意多边形 70">
            <a:extLst>
              <a:ext uri="{FF2B5EF4-FFF2-40B4-BE49-F238E27FC236}">
                <a16:creationId xmlns:a16="http://schemas.microsoft.com/office/drawing/2014/main" id="{3F1252FD-2E87-44FA-9D74-19DF82EBA4CD}"/>
              </a:ext>
            </a:extLst>
          </p:cNvPr>
          <p:cNvSpPr>
            <a:spLocks noEditPoints="1"/>
          </p:cNvSpPr>
          <p:nvPr>
            <p:custDataLst>
              <p:tags r:id="rId5"/>
            </p:custDataLst>
          </p:nvPr>
        </p:nvSpPr>
        <p:spPr bwMode="auto">
          <a:xfrm>
            <a:off x="8243844" y="3558997"/>
            <a:ext cx="449262" cy="484188"/>
          </a:xfrm>
          <a:custGeom>
            <a:avLst/>
            <a:gdLst>
              <a:gd name="T0" fmla="*/ 2147483647 w 164"/>
              <a:gd name="T1" fmla="*/ 2147483647 h 162"/>
              <a:gd name="T2" fmla="*/ 2147483647 w 164"/>
              <a:gd name="T3" fmla="*/ 2147483647 h 162"/>
              <a:gd name="T4" fmla="*/ 2147483647 w 164"/>
              <a:gd name="T5" fmla="*/ 2147483647 h 162"/>
              <a:gd name="T6" fmla="*/ 2147483647 w 164"/>
              <a:gd name="T7" fmla="*/ 2147483647 h 162"/>
              <a:gd name="T8" fmla="*/ 2147483647 w 164"/>
              <a:gd name="T9" fmla="*/ 2147483647 h 162"/>
              <a:gd name="T10" fmla="*/ 2147483647 w 164"/>
              <a:gd name="T11" fmla="*/ 2147483647 h 162"/>
              <a:gd name="T12" fmla="*/ 2147483647 w 164"/>
              <a:gd name="T13" fmla="*/ 2147483647 h 162"/>
              <a:gd name="T14" fmla="*/ 2147483647 w 164"/>
              <a:gd name="T15" fmla="*/ 2147483647 h 162"/>
              <a:gd name="T16" fmla="*/ 2147483647 w 164"/>
              <a:gd name="T17" fmla="*/ 2147483647 h 162"/>
              <a:gd name="T18" fmla="*/ 2147483647 w 164"/>
              <a:gd name="T19" fmla="*/ 2147483647 h 162"/>
              <a:gd name="T20" fmla="*/ 2147483647 w 164"/>
              <a:gd name="T21" fmla="*/ 2147483647 h 162"/>
              <a:gd name="T22" fmla="*/ 0 w 164"/>
              <a:gd name="T23" fmla="*/ 2147483647 h 162"/>
              <a:gd name="T24" fmla="*/ 2147483647 w 164"/>
              <a:gd name="T25" fmla="*/ 2147483647 h 162"/>
              <a:gd name="T26" fmla="*/ 2147483647 w 164"/>
              <a:gd name="T27" fmla="*/ 2147483647 h 162"/>
              <a:gd name="T28" fmla="*/ 2147483647 w 164"/>
              <a:gd name="T29" fmla="*/ 2147483647 h 162"/>
              <a:gd name="T30" fmla="*/ 2147483647 w 164"/>
              <a:gd name="T31" fmla="*/ 2147483647 h 162"/>
              <a:gd name="T32" fmla="*/ 2147483647 w 164"/>
              <a:gd name="T33" fmla="*/ 0 h 162"/>
              <a:gd name="T34" fmla="*/ 2147483647 w 164"/>
              <a:gd name="T35" fmla="*/ 0 h 162"/>
              <a:gd name="T36" fmla="*/ 0 w 164"/>
              <a:gd name="T37" fmla="*/ 2147483647 h 1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64" h="162">
                <a:moveTo>
                  <a:pt x="30" y="78"/>
                </a:moveTo>
                <a:lnTo>
                  <a:pt x="82" y="34"/>
                </a:lnTo>
                <a:lnTo>
                  <a:pt x="134" y="78"/>
                </a:lnTo>
                <a:lnTo>
                  <a:pt x="134" y="162"/>
                </a:lnTo>
                <a:lnTo>
                  <a:pt x="116" y="162"/>
                </a:lnTo>
                <a:lnTo>
                  <a:pt x="116" y="116"/>
                </a:lnTo>
                <a:lnTo>
                  <a:pt x="76" y="116"/>
                </a:lnTo>
                <a:lnTo>
                  <a:pt x="76" y="162"/>
                </a:lnTo>
                <a:lnTo>
                  <a:pt x="30" y="162"/>
                </a:lnTo>
                <a:lnTo>
                  <a:pt x="30" y="78"/>
                </a:lnTo>
                <a:close/>
                <a:moveTo>
                  <a:pt x="0" y="68"/>
                </a:moveTo>
                <a:lnTo>
                  <a:pt x="10" y="82"/>
                </a:lnTo>
                <a:lnTo>
                  <a:pt x="82" y="20"/>
                </a:lnTo>
                <a:lnTo>
                  <a:pt x="154" y="82"/>
                </a:lnTo>
                <a:lnTo>
                  <a:pt x="164" y="68"/>
                </a:lnTo>
                <a:lnTo>
                  <a:pt x="82" y="0"/>
                </a:lnTo>
                <a:lnTo>
                  <a:pt x="0" y="68"/>
                </a:lnTo>
                <a:close/>
              </a:path>
            </a:pathLst>
          </a:custGeom>
          <a:solidFill>
            <a:schemeClr val="accent1"/>
          </a:solidFill>
          <a:ln>
            <a:noFill/>
          </a:ln>
        </p:spPr>
        <p:txBody>
          <a:bodyPr/>
          <a:lstStyle/>
          <a:p>
            <a:endParaRPr lang="zh-CN" altLang="en-US" dirty="0">
              <a:cs typeface="+mn-ea"/>
              <a:sym typeface="+mn-lt"/>
            </a:endParaRPr>
          </a:p>
        </p:txBody>
      </p:sp>
      <p:sp>
        <p:nvSpPr>
          <p:cNvPr id="239" name="PA_任意多边形 197">
            <a:extLst>
              <a:ext uri="{FF2B5EF4-FFF2-40B4-BE49-F238E27FC236}">
                <a16:creationId xmlns:a16="http://schemas.microsoft.com/office/drawing/2014/main" id="{5081D4CA-3926-450C-A730-02C7B45FDC7E}"/>
              </a:ext>
            </a:extLst>
          </p:cNvPr>
          <p:cNvSpPr>
            <a:spLocks noEditPoints="1"/>
          </p:cNvSpPr>
          <p:nvPr>
            <p:custDataLst>
              <p:tags r:id="rId6"/>
            </p:custDataLst>
          </p:nvPr>
        </p:nvSpPr>
        <p:spPr bwMode="auto">
          <a:xfrm>
            <a:off x="7474965" y="5265395"/>
            <a:ext cx="461963" cy="354012"/>
          </a:xfrm>
          <a:custGeom>
            <a:avLst/>
            <a:gdLst>
              <a:gd name="T0" fmla="*/ 2147483647 w 168"/>
              <a:gd name="T1" fmla="*/ 2147483647 h 118"/>
              <a:gd name="T2" fmla="*/ 2147483647 w 168"/>
              <a:gd name="T3" fmla="*/ 2147483647 h 118"/>
              <a:gd name="T4" fmla="*/ 2147483647 w 168"/>
              <a:gd name="T5" fmla="*/ 2147483647 h 118"/>
              <a:gd name="T6" fmla="*/ 2147483647 w 168"/>
              <a:gd name="T7" fmla="*/ 2147483647 h 118"/>
              <a:gd name="T8" fmla="*/ 0 w 168"/>
              <a:gd name="T9" fmla="*/ 2147483647 h 118"/>
              <a:gd name="T10" fmla="*/ 0 w 168"/>
              <a:gd name="T11" fmla="*/ 2147483647 h 118"/>
              <a:gd name="T12" fmla="*/ 2147483647 w 168"/>
              <a:gd name="T13" fmla="*/ 2147483647 h 118"/>
              <a:gd name="T14" fmla="*/ 2147483647 w 168"/>
              <a:gd name="T15" fmla="*/ 2147483647 h 118"/>
              <a:gd name="T16" fmla="*/ 2147483647 w 168"/>
              <a:gd name="T17" fmla="*/ 2147483647 h 118"/>
              <a:gd name="T18" fmla="*/ 2147483647 w 168"/>
              <a:gd name="T19" fmla="*/ 2147483647 h 118"/>
              <a:gd name="T20" fmla="*/ 2147483647 w 168"/>
              <a:gd name="T21" fmla="*/ 2147483647 h 118"/>
              <a:gd name="T22" fmla="*/ 2147483647 w 168"/>
              <a:gd name="T23" fmla="*/ 2147483647 h 118"/>
              <a:gd name="T24" fmla="*/ 2147483647 w 168"/>
              <a:gd name="T25" fmla="*/ 2147483647 h 118"/>
              <a:gd name="T26" fmla="*/ 2147483647 w 168"/>
              <a:gd name="T27" fmla="*/ 2147483647 h 118"/>
              <a:gd name="T28" fmla="*/ 2147483647 w 168"/>
              <a:gd name="T29" fmla="*/ 2147483647 h 118"/>
              <a:gd name="T30" fmla="*/ 2147483647 w 168"/>
              <a:gd name="T31" fmla="*/ 2147483647 h 118"/>
              <a:gd name="T32" fmla="*/ 2147483647 w 168"/>
              <a:gd name="T33" fmla="*/ 2147483647 h 118"/>
              <a:gd name="T34" fmla="*/ 2147483647 w 168"/>
              <a:gd name="T35" fmla="*/ 2147483647 h 118"/>
              <a:gd name="T36" fmla="*/ 2147483647 w 168"/>
              <a:gd name="T37" fmla="*/ 2147483647 h 118"/>
              <a:gd name="T38" fmla="*/ 2147483647 w 168"/>
              <a:gd name="T39" fmla="*/ 2147483647 h 118"/>
              <a:gd name="T40" fmla="*/ 2147483647 w 168"/>
              <a:gd name="T41" fmla="*/ 2147483647 h 118"/>
              <a:gd name="T42" fmla="*/ 2147483647 w 168"/>
              <a:gd name="T43" fmla="*/ 2147483647 h 118"/>
              <a:gd name="T44" fmla="*/ 2147483647 w 168"/>
              <a:gd name="T45" fmla="*/ 2147483647 h 118"/>
              <a:gd name="T46" fmla="*/ 2147483647 w 168"/>
              <a:gd name="T47" fmla="*/ 2147483647 h 118"/>
              <a:gd name="T48" fmla="*/ 2147483647 w 168"/>
              <a:gd name="T49" fmla="*/ 2147483647 h 118"/>
              <a:gd name="T50" fmla="*/ 2147483647 w 168"/>
              <a:gd name="T51" fmla="*/ 0 h 118"/>
              <a:gd name="T52" fmla="*/ 2147483647 w 168"/>
              <a:gd name="T53" fmla="*/ 2147483647 h 118"/>
              <a:gd name="T54" fmla="*/ 2147483647 w 168"/>
              <a:gd name="T55" fmla="*/ 2147483647 h 118"/>
              <a:gd name="T56" fmla="*/ 2147483647 w 168"/>
              <a:gd name="T57" fmla="*/ 2147483647 h 118"/>
              <a:gd name="T58" fmla="*/ 2147483647 w 168"/>
              <a:gd name="T59" fmla="*/ 2147483647 h 11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68" h="118">
                <a:moveTo>
                  <a:pt x="38" y="106"/>
                </a:moveTo>
                <a:lnTo>
                  <a:pt x="38" y="6"/>
                </a:lnTo>
                <a:lnTo>
                  <a:pt x="8" y="6"/>
                </a:lnTo>
                <a:lnTo>
                  <a:pt x="8" y="106"/>
                </a:lnTo>
                <a:lnTo>
                  <a:pt x="0" y="106"/>
                </a:lnTo>
                <a:lnTo>
                  <a:pt x="0" y="118"/>
                </a:lnTo>
                <a:lnTo>
                  <a:pt x="168" y="118"/>
                </a:lnTo>
                <a:lnTo>
                  <a:pt x="168" y="106"/>
                </a:lnTo>
                <a:lnTo>
                  <a:pt x="162" y="106"/>
                </a:lnTo>
                <a:lnTo>
                  <a:pt x="162" y="48"/>
                </a:lnTo>
                <a:lnTo>
                  <a:pt x="132" y="48"/>
                </a:lnTo>
                <a:lnTo>
                  <a:pt x="132" y="106"/>
                </a:lnTo>
                <a:lnTo>
                  <a:pt x="120" y="106"/>
                </a:lnTo>
                <a:lnTo>
                  <a:pt x="120" y="70"/>
                </a:lnTo>
                <a:lnTo>
                  <a:pt x="90" y="70"/>
                </a:lnTo>
                <a:lnTo>
                  <a:pt x="90" y="106"/>
                </a:lnTo>
                <a:lnTo>
                  <a:pt x="80" y="106"/>
                </a:lnTo>
                <a:lnTo>
                  <a:pt x="80" y="32"/>
                </a:lnTo>
                <a:lnTo>
                  <a:pt x="50" y="32"/>
                </a:lnTo>
                <a:lnTo>
                  <a:pt x="50" y="106"/>
                </a:lnTo>
                <a:lnTo>
                  <a:pt x="38" y="106"/>
                </a:lnTo>
                <a:close/>
                <a:moveTo>
                  <a:pt x="90" y="28"/>
                </a:moveTo>
                <a:lnTo>
                  <a:pt x="90" y="10"/>
                </a:lnTo>
                <a:lnTo>
                  <a:pt x="122" y="10"/>
                </a:lnTo>
                <a:lnTo>
                  <a:pt x="122" y="0"/>
                </a:lnTo>
                <a:lnTo>
                  <a:pt x="152" y="18"/>
                </a:lnTo>
                <a:lnTo>
                  <a:pt x="122" y="38"/>
                </a:lnTo>
                <a:lnTo>
                  <a:pt x="122" y="28"/>
                </a:lnTo>
                <a:lnTo>
                  <a:pt x="90" y="28"/>
                </a:lnTo>
                <a:close/>
              </a:path>
            </a:pathLst>
          </a:custGeom>
          <a:solidFill>
            <a:schemeClr val="accent1"/>
          </a:solidFill>
          <a:ln>
            <a:noFill/>
          </a:ln>
        </p:spPr>
        <p:txBody>
          <a:bodyPr/>
          <a:lstStyle/>
          <a:p>
            <a:endParaRPr lang="zh-CN" altLang="en-US" dirty="0">
              <a:cs typeface="+mn-ea"/>
              <a:sym typeface="+mn-lt"/>
            </a:endParaRPr>
          </a:p>
        </p:txBody>
      </p:sp>
      <p:sp>
        <p:nvSpPr>
          <p:cNvPr id="57" name="文本框 56">
            <a:extLst>
              <a:ext uri="{FF2B5EF4-FFF2-40B4-BE49-F238E27FC236}">
                <a16:creationId xmlns:a16="http://schemas.microsoft.com/office/drawing/2014/main" id="{58116B48-CF6A-4530-9673-4C9E101EB473}"/>
              </a:ext>
            </a:extLst>
          </p:cNvPr>
          <p:cNvSpPr txBox="1"/>
          <p:nvPr/>
        </p:nvSpPr>
        <p:spPr>
          <a:xfrm>
            <a:off x="4573606" y="870652"/>
            <a:ext cx="3044789" cy="523220"/>
          </a:xfrm>
          <a:prstGeom prst="rect">
            <a:avLst/>
          </a:prstGeom>
          <a:noFill/>
        </p:spPr>
        <p:txBody>
          <a:bodyPr wrap="square" rtlCol="0">
            <a:spAutoFit/>
          </a:bodyPr>
          <a:lstStyle/>
          <a:p>
            <a:pPr defTabSz="914377">
              <a:defRPr/>
            </a:pPr>
            <a:r>
              <a:rPr lang="zh-CN" altLang="en-US" sz="2800" b="1" dirty="0">
                <a:solidFill>
                  <a:schemeClr val="accent1"/>
                </a:solidFill>
                <a:cs typeface="+mn-ea"/>
                <a:sym typeface="+mn-lt"/>
              </a:rPr>
              <a:t>在此输入您的标题</a:t>
            </a:r>
          </a:p>
        </p:txBody>
      </p:sp>
      <p:sp>
        <p:nvSpPr>
          <p:cNvPr id="10" name="文本占位符 9">
            <a:extLst>
              <a:ext uri="{FF2B5EF4-FFF2-40B4-BE49-F238E27FC236}">
                <a16:creationId xmlns:a16="http://schemas.microsoft.com/office/drawing/2014/main" id="{6CE49B40-0D27-423C-85D1-7139A07C6FC4}"/>
              </a:ext>
            </a:extLst>
          </p:cNvPr>
          <p:cNvSpPr>
            <a:spLocks noGrp="1"/>
          </p:cNvSpPr>
          <p:nvPr>
            <p:ph type="body" sz="quarter" idx="11"/>
          </p:nvPr>
        </p:nvSpPr>
        <p:spPr/>
        <p:txBody>
          <a:bodyPr/>
          <a:lstStyle/>
          <a:p>
            <a:r>
              <a:rPr lang="zh-CN" altLang="en-US" dirty="0">
                <a:latin typeface="+mn-lt"/>
                <a:ea typeface="+mn-ea"/>
                <a:cs typeface="+mn-ea"/>
                <a:sym typeface="+mn-lt"/>
              </a:rPr>
              <a:t>六段内容页</a:t>
            </a:r>
          </a:p>
        </p:txBody>
      </p:sp>
      <p:sp>
        <p:nvSpPr>
          <p:cNvPr id="11" name="文本占位符 10">
            <a:extLst>
              <a:ext uri="{FF2B5EF4-FFF2-40B4-BE49-F238E27FC236}">
                <a16:creationId xmlns:a16="http://schemas.microsoft.com/office/drawing/2014/main" id="{F0E1D193-A48B-4AE7-8BC9-E467BEB0A579}"/>
              </a:ext>
            </a:extLst>
          </p:cNvPr>
          <p:cNvSpPr>
            <a:spLocks noGrp="1"/>
          </p:cNvSpPr>
          <p:nvPr>
            <p:ph type="body" sz="quarter" idx="12"/>
          </p:nvPr>
        </p:nvSpPr>
        <p:spPr/>
        <p:txBody>
          <a:bodyPr/>
          <a:lstStyle/>
          <a:p>
            <a:endParaRPr lang="zh-CN" altLang="en-US">
              <a:latin typeface="+mn-lt"/>
              <a:ea typeface="+mn-ea"/>
              <a:cs typeface="+mn-ea"/>
              <a:sym typeface="+mn-lt"/>
            </a:endParaRPr>
          </a:p>
        </p:txBody>
      </p:sp>
      <p:sp>
        <p:nvSpPr>
          <p:cNvPr id="13" name="文本占位符 12">
            <a:extLst>
              <a:ext uri="{FF2B5EF4-FFF2-40B4-BE49-F238E27FC236}">
                <a16:creationId xmlns:a16="http://schemas.microsoft.com/office/drawing/2014/main" id="{30665966-5C8E-4D03-B479-40D1D5FF73C0}"/>
              </a:ext>
            </a:extLst>
          </p:cNvPr>
          <p:cNvSpPr>
            <a:spLocks noGrp="1"/>
          </p:cNvSpPr>
          <p:nvPr>
            <p:ph type="body" sz="quarter" idx="13"/>
          </p:nvPr>
        </p:nvSpPr>
        <p:spPr/>
        <p:txBody>
          <a:bodyPr/>
          <a:lstStyle/>
          <a:p>
            <a:r>
              <a:rPr lang="en-US" altLang="zh-CN" b="1" dirty="0">
                <a:latin typeface="+mn-lt"/>
                <a:ea typeface="+mn-ea"/>
                <a:cs typeface="+mn-ea"/>
                <a:sym typeface="+mn-lt"/>
              </a:rPr>
              <a:t>SIX PARAGRAPH CONTENT PAGE</a:t>
            </a:r>
            <a:endParaRPr lang="zh-CN" altLang="en-US" b="1" dirty="0">
              <a:latin typeface="+mn-lt"/>
              <a:ea typeface="+mn-ea"/>
              <a:cs typeface="+mn-ea"/>
              <a:sym typeface="+mn-lt"/>
            </a:endParaRPr>
          </a:p>
        </p:txBody>
      </p:sp>
      <p:pic>
        <p:nvPicPr>
          <p:cNvPr id="17" name="图片占位符 16">
            <a:extLst>
              <a:ext uri="{FF2B5EF4-FFF2-40B4-BE49-F238E27FC236}">
                <a16:creationId xmlns:a16="http://schemas.microsoft.com/office/drawing/2014/main" id="{30B87D87-FF92-41E9-B5E3-B5DAA286B1E0}"/>
              </a:ext>
            </a:extLst>
          </p:cNvPr>
          <p:cNvPicPr>
            <a:picLocks noGrp="1" noChangeAspect="1"/>
          </p:cNvPicPr>
          <p:nvPr>
            <p:ph type="pic" sz="quarter" idx="14"/>
          </p:nvPr>
        </p:nvPicPr>
        <p:blipFill>
          <a:blip r:embed="rId9">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6230044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graphicFrame>
        <p:nvGraphicFramePr>
          <p:cNvPr id="61" name="图示 60">
            <a:extLst>
              <a:ext uri="{FF2B5EF4-FFF2-40B4-BE49-F238E27FC236}">
                <a16:creationId xmlns:a16="http://schemas.microsoft.com/office/drawing/2014/main" id="{7C8B198C-737A-4F8B-9370-2B48FF593B22}"/>
              </a:ext>
            </a:extLst>
          </p:cNvPr>
          <p:cNvGraphicFramePr/>
          <p:nvPr>
            <p:extLst>
              <p:ext uri="{D42A27DB-BD31-4B8C-83A1-F6EECF244321}">
                <p14:modId xmlns:p14="http://schemas.microsoft.com/office/powerpoint/2010/main" val="733063011"/>
              </p:ext>
            </p:extLst>
          </p:nvPr>
        </p:nvGraphicFramePr>
        <p:xfrm>
          <a:off x="572690" y="323762"/>
          <a:ext cx="11046621" cy="64672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文本占位符 1">
            <a:extLst>
              <a:ext uri="{FF2B5EF4-FFF2-40B4-BE49-F238E27FC236}">
                <a16:creationId xmlns:a16="http://schemas.microsoft.com/office/drawing/2014/main" id="{303CEDF4-674F-416E-98BE-0D481249E218}"/>
              </a:ext>
            </a:extLst>
          </p:cNvPr>
          <p:cNvSpPr>
            <a:spLocks noGrp="1"/>
          </p:cNvSpPr>
          <p:nvPr>
            <p:ph type="body" sz="quarter" idx="11"/>
          </p:nvPr>
        </p:nvSpPr>
        <p:spPr/>
        <p:txBody>
          <a:bodyPr/>
          <a:lstStyle/>
          <a:p>
            <a:r>
              <a:rPr lang="zh-CN" altLang="en-US" dirty="0">
                <a:latin typeface="+mn-lt"/>
                <a:ea typeface="+mn-ea"/>
                <a:cs typeface="+mn-ea"/>
                <a:sym typeface="+mn-lt"/>
              </a:rPr>
              <a:t>六段图文页</a:t>
            </a:r>
          </a:p>
        </p:txBody>
      </p:sp>
      <p:sp>
        <p:nvSpPr>
          <p:cNvPr id="7" name="文本占位符 6">
            <a:extLst>
              <a:ext uri="{FF2B5EF4-FFF2-40B4-BE49-F238E27FC236}">
                <a16:creationId xmlns:a16="http://schemas.microsoft.com/office/drawing/2014/main" id="{00438934-00A4-4F80-87EC-9398E0E11E7A}"/>
              </a:ext>
            </a:extLst>
          </p:cNvPr>
          <p:cNvSpPr>
            <a:spLocks noGrp="1"/>
          </p:cNvSpPr>
          <p:nvPr>
            <p:ph type="body" sz="quarter" idx="12"/>
          </p:nvPr>
        </p:nvSpPr>
        <p:spPr/>
        <p:txBody>
          <a:bodyPr/>
          <a:lstStyle/>
          <a:p>
            <a:endParaRPr lang="zh-CN" altLang="en-US">
              <a:latin typeface="+mn-lt"/>
              <a:ea typeface="+mn-ea"/>
              <a:cs typeface="+mn-ea"/>
              <a:sym typeface="+mn-lt"/>
            </a:endParaRPr>
          </a:p>
        </p:txBody>
      </p:sp>
      <p:sp>
        <p:nvSpPr>
          <p:cNvPr id="9" name="文本占位符 8">
            <a:extLst>
              <a:ext uri="{FF2B5EF4-FFF2-40B4-BE49-F238E27FC236}">
                <a16:creationId xmlns:a16="http://schemas.microsoft.com/office/drawing/2014/main" id="{121B98A9-ECF9-42AE-991C-D82E2F98638D}"/>
              </a:ext>
            </a:extLst>
          </p:cNvPr>
          <p:cNvSpPr>
            <a:spLocks noGrp="1"/>
          </p:cNvSpPr>
          <p:nvPr>
            <p:ph type="body" sz="quarter" idx="13"/>
          </p:nvPr>
        </p:nvSpPr>
        <p:spPr/>
        <p:txBody>
          <a:bodyPr/>
          <a:lstStyle/>
          <a:p>
            <a:r>
              <a:rPr lang="en-US" altLang="zh-CN" dirty="0">
                <a:latin typeface="+mn-lt"/>
                <a:ea typeface="+mn-ea"/>
                <a:cs typeface="+mn-ea"/>
                <a:sym typeface="+mn-lt"/>
              </a:rPr>
              <a:t>SIX-SEGMENT GRAPHIC PAGE</a:t>
            </a:r>
            <a:endParaRPr lang="zh-CN" altLang="en-US" dirty="0">
              <a:latin typeface="+mn-lt"/>
              <a:ea typeface="+mn-ea"/>
              <a:cs typeface="+mn-ea"/>
              <a:sym typeface="+mn-lt"/>
            </a:endParaRPr>
          </a:p>
        </p:txBody>
      </p:sp>
    </p:spTree>
    <p:extLst>
      <p:ext uri="{BB962C8B-B14F-4D97-AF65-F5344CB8AC3E}">
        <p14:creationId xmlns:p14="http://schemas.microsoft.com/office/powerpoint/2010/main" val="1990341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直接连接符 46">
            <a:extLst>
              <a:ext uri="{FF2B5EF4-FFF2-40B4-BE49-F238E27FC236}">
                <a16:creationId xmlns:a16="http://schemas.microsoft.com/office/drawing/2014/main" id="{4C1A56A8-5029-419E-A005-67E831F7A65A}"/>
              </a:ext>
            </a:extLst>
          </p:cNvPr>
          <p:cNvCxnSpPr>
            <a:cxnSpLocks/>
          </p:cNvCxnSpPr>
          <p:nvPr/>
        </p:nvCxnSpPr>
        <p:spPr>
          <a:xfrm>
            <a:off x="3871696" y="3845380"/>
            <a:ext cx="5436000" cy="0"/>
          </a:xfrm>
          <a:prstGeom prst="line">
            <a:avLst/>
          </a:prstGeom>
          <a:ln w="38100">
            <a:gradFill flip="none" rotWithShape="1">
              <a:gsLst>
                <a:gs pos="0">
                  <a:schemeClr val="bg1">
                    <a:alpha val="0"/>
                  </a:schemeClr>
                </a:gs>
                <a:gs pos="87000">
                  <a:schemeClr val="accent1">
                    <a:alpha val="96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51" name="矩形: 圆角 50">
            <a:extLst>
              <a:ext uri="{FF2B5EF4-FFF2-40B4-BE49-F238E27FC236}">
                <a16:creationId xmlns:a16="http://schemas.microsoft.com/office/drawing/2014/main" id="{56FCFFF4-AA2C-45C3-9848-27C3C7D2F19A}"/>
              </a:ext>
            </a:extLst>
          </p:cNvPr>
          <p:cNvSpPr/>
          <p:nvPr/>
        </p:nvSpPr>
        <p:spPr>
          <a:xfrm>
            <a:off x="3887738" y="4283513"/>
            <a:ext cx="1945279" cy="391758"/>
          </a:xfrm>
          <a:prstGeom prst="roundRect">
            <a:avLst>
              <a:gd name="adj" fmla="val 50000"/>
            </a:avLst>
          </a:prstGeom>
          <a:solidFill>
            <a:schemeClr val="accent1">
              <a:alpha val="96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200">
              <a:solidFill>
                <a:prstClr val="white"/>
              </a:solidFill>
              <a:cs typeface="+mn-ea"/>
              <a:sym typeface="+mn-lt"/>
            </a:endParaRPr>
          </a:p>
        </p:txBody>
      </p:sp>
      <p:sp>
        <p:nvSpPr>
          <p:cNvPr id="52" name="文本框 51">
            <a:extLst>
              <a:ext uri="{FF2B5EF4-FFF2-40B4-BE49-F238E27FC236}">
                <a16:creationId xmlns:a16="http://schemas.microsoft.com/office/drawing/2014/main" id="{AE210E07-57D3-40B2-8493-73A8C2CEFC34}"/>
              </a:ext>
            </a:extLst>
          </p:cNvPr>
          <p:cNvSpPr txBox="1"/>
          <p:nvPr/>
        </p:nvSpPr>
        <p:spPr>
          <a:xfrm>
            <a:off x="3928517" y="4305939"/>
            <a:ext cx="1873504" cy="369332"/>
          </a:xfrm>
          <a:prstGeom prst="rect">
            <a:avLst/>
          </a:prstGeom>
          <a:noFill/>
        </p:spPr>
        <p:txBody>
          <a:bodyPr wrap="square" rtlCol="0">
            <a:spAutoFit/>
          </a:bodyPr>
          <a:lstStyle/>
          <a:p>
            <a:pPr algn="ctr" defTabSz="685800">
              <a:defRPr/>
            </a:pPr>
            <a:r>
              <a:rPr lang="zh-CN" altLang="en-US" b="1" dirty="0">
                <a:solidFill>
                  <a:schemeClr val="bg1"/>
                </a:solidFill>
                <a:cs typeface="+mn-ea"/>
                <a:sym typeface="+mn-lt"/>
              </a:rPr>
              <a:t>答辩人：于文清</a:t>
            </a:r>
            <a:endParaRPr lang="zh-CN" altLang="en-US" dirty="0">
              <a:solidFill>
                <a:schemeClr val="bg1"/>
              </a:solidFill>
              <a:cs typeface="+mn-ea"/>
              <a:sym typeface="+mn-lt"/>
            </a:endParaRPr>
          </a:p>
        </p:txBody>
      </p:sp>
      <p:sp>
        <p:nvSpPr>
          <p:cNvPr id="53" name="矩形: 圆角 52">
            <a:extLst>
              <a:ext uri="{FF2B5EF4-FFF2-40B4-BE49-F238E27FC236}">
                <a16:creationId xmlns:a16="http://schemas.microsoft.com/office/drawing/2014/main" id="{A01EA925-4DC0-48DC-9FC5-45B2A015A334}"/>
              </a:ext>
            </a:extLst>
          </p:cNvPr>
          <p:cNvSpPr/>
          <p:nvPr/>
        </p:nvSpPr>
        <p:spPr>
          <a:xfrm>
            <a:off x="6476827" y="4295319"/>
            <a:ext cx="2124000" cy="391758"/>
          </a:xfrm>
          <a:prstGeom prst="roundRect">
            <a:avLst>
              <a:gd name="adj" fmla="val 50000"/>
            </a:avLst>
          </a:prstGeom>
          <a:solidFill>
            <a:schemeClr val="accent1">
              <a:alpha val="96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200">
              <a:solidFill>
                <a:prstClr val="white"/>
              </a:solidFill>
              <a:cs typeface="+mn-ea"/>
              <a:sym typeface="+mn-lt"/>
            </a:endParaRPr>
          </a:p>
        </p:txBody>
      </p:sp>
      <p:sp>
        <p:nvSpPr>
          <p:cNvPr id="54" name="文本框 53">
            <a:extLst>
              <a:ext uri="{FF2B5EF4-FFF2-40B4-BE49-F238E27FC236}">
                <a16:creationId xmlns:a16="http://schemas.microsoft.com/office/drawing/2014/main" id="{12AD02CF-5D9C-4160-A2CE-E924D6D6EC78}"/>
              </a:ext>
            </a:extLst>
          </p:cNvPr>
          <p:cNvSpPr txBox="1"/>
          <p:nvPr/>
        </p:nvSpPr>
        <p:spPr>
          <a:xfrm>
            <a:off x="6520102" y="4305939"/>
            <a:ext cx="2069845" cy="369332"/>
          </a:xfrm>
          <a:prstGeom prst="rect">
            <a:avLst/>
          </a:prstGeom>
          <a:noFill/>
        </p:spPr>
        <p:txBody>
          <a:bodyPr wrap="square" rtlCol="0">
            <a:spAutoFit/>
          </a:bodyPr>
          <a:lstStyle/>
          <a:p>
            <a:pPr algn="ctr" defTabSz="685800">
              <a:defRPr/>
            </a:pPr>
            <a:r>
              <a:rPr lang="zh-CN" altLang="en-US" b="1" dirty="0">
                <a:solidFill>
                  <a:schemeClr val="bg1"/>
                </a:solidFill>
                <a:cs typeface="+mn-ea"/>
                <a:sym typeface="+mn-lt"/>
              </a:rPr>
              <a:t>指导教师：师小薇</a:t>
            </a:r>
          </a:p>
        </p:txBody>
      </p:sp>
      <p:sp>
        <p:nvSpPr>
          <p:cNvPr id="4" name="文本占位符 3">
            <a:extLst>
              <a:ext uri="{FF2B5EF4-FFF2-40B4-BE49-F238E27FC236}">
                <a16:creationId xmlns:a16="http://schemas.microsoft.com/office/drawing/2014/main" id="{FE2C5A8E-1BBC-42FE-A6F6-C5ECD1F627AB}"/>
              </a:ext>
            </a:extLst>
          </p:cNvPr>
          <p:cNvSpPr>
            <a:spLocks noGrp="1"/>
          </p:cNvSpPr>
          <p:nvPr>
            <p:ph type="body" sz="quarter" idx="11"/>
          </p:nvPr>
        </p:nvSpPr>
        <p:spPr/>
        <p:txBody>
          <a:bodyPr/>
          <a:lstStyle/>
          <a:p>
            <a:r>
              <a:rPr lang="zh-CN" altLang="en-US" dirty="0">
                <a:latin typeface="+mn-lt"/>
                <a:ea typeface="+mn-ea"/>
                <a:cs typeface="+mn-ea"/>
                <a:sym typeface="+mn-lt"/>
              </a:rPr>
              <a:t>天津师范大学</a:t>
            </a:r>
          </a:p>
        </p:txBody>
      </p:sp>
      <p:sp>
        <p:nvSpPr>
          <p:cNvPr id="7" name="文本占位符 6">
            <a:extLst>
              <a:ext uri="{FF2B5EF4-FFF2-40B4-BE49-F238E27FC236}">
                <a16:creationId xmlns:a16="http://schemas.microsoft.com/office/drawing/2014/main" id="{D4B9BE12-CD83-48D1-8DA8-3F0914CDAC62}"/>
              </a:ext>
            </a:extLst>
          </p:cNvPr>
          <p:cNvSpPr>
            <a:spLocks noGrp="1"/>
          </p:cNvSpPr>
          <p:nvPr>
            <p:ph type="body" sz="quarter" idx="12"/>
          </p:nvPr>
        </p:nvSpPr>
        <p:spPr/>
        <p:txBody>
          <a:bodyPr/>
          <a:lstStyle/>
          <a:p>
            <a:r>
              <a:rPr lang="zh-CN" altLang="en-US" dirty="0">
                <a:latin typeface="+mn-lt"/>
                <a:ea typeface="+mn-ea"/>
                <a:cs typeface="+mn-ea"/>
                <a:sym typeface="+mn-lt"/>
              </a:rPr>
              <a:t>汇报答辩通用模板</a:t>
            </a:r>
          </a:p>
        </p:txBody>
      </p:sp>
      <p:sp>
        <p:nvSpPr>
          <p:cNvPr id="2" name="矩形 1">
            <a:extLst>
              <a:ext uri="{FF2B5EF4-FFF2-40B4-BE49-F238E27FC236}">
                <a16:creationId xmlns:a16="http://schemas.microsoft.com/office/drawing/2014/main" id="{55470385-E06E-481E-812A-A73B56DAC2DE}"/>
              </a:ext>
            </a:extLst>
          </p:cNvPr>
          <p:cNvSpPr/>
          <p:nvPr/>
        </p:nvSpPr>
        <p:spPr>
          <a:xfrm>
            <a:off x="1992791" y="2284909"/>
            <a:ext cx="905392" cy="509283"/>
          </a:xfrm>
          <a:prstGeom prst="rect">
            <a:avLst/>
          </a:prstGeom>
          <a:blipFill dpi="0" rotWithShape="1">
            <a:blip r:embed="rId2">
              <a:alphaModFix amt="33000"/>
              <a:extLst>
                <a:ext uri="{BEBA8EAE-BF5A-486C-A8C5-ECC9F3942E4B}">
                  <a14:imgProps xmlns:a14="http://schemas.microsoft.com/office/drawing/2010/main">
                    <a14:imgLayer r:embed="rId3">
                      <a14:imgEffect>
                        <a14:brightnessContrast brigh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21336089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梯形 134">
            <a:extLst>
              <a:ext uri="{FF2B5EF4-FFF2-40B4-BE49-F238E27FC236}">
                <a16:creationId xmlns:a16="http://schemas.microsoft.com/office/drawing/2014/main" id="{C347723F-E90B-4576-9F76-EA71490A1395}"/>
              </a:ext>
            </a:extLst>
          </p:cNvPr>
          <p:cNvSpPr/>
          <p:nvPr/>
        </p:nvSpPr>
        <p:spPr>
          <a:xfrm>
            <a:off x="787858" y="1816639"/>
            <a:ext cx="2203084" cy="152706"/>
          </a:xfrm>
          <a:prstGeom prst="trapezoid">
            <a:avLst/>
          </a:prstGeom>
          <a:solidFill>
            <a:schemeClr val="accent1"/>
          </a:solidFill>
          <a:ln>
            <a:gradFill>
              <a:gsLst>
                <a:gs pos="100000">
                  <a:schemeClr val="bg1">
                    <a:lumMod val="50000"/>
                    <a:alpha val="56000"/>
                  </a:schemeClr>
                </a:gs>
                <a:gs pos="64000">
                  <a:schemeClr val="bg1">
                    <a:lumMod val="5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sp>
        <p:nvSpPr>
          <p:cNvPr id="89" name="文本框 88">
            <a:extLst>
              <a:ext uri="{FF2B5EF4-FFF2-40B4-BE49-F238E27FC236}">
                <a16:creationId xmlns:a16="http://schemas.microsoft.com/office/drawing/2014/main" id="{33150869-1D35-4AAB-82D3-93E9E9F89B04}"/>
              </a:ext>
            </a:extLst>
          </p:cNvPr>
          <p:cNvSpPr txBox="1"/>
          <p:nvPr/>
        </p:nvSpPr>
        <p:spPr>
          <a:xfrm>
            <a:off x="4161233" y="3099669"/>
            <a:ext cx="743918" cy="369332"/>
          </a:xfrm>
          <a:prstGeom prst="rect">
            <a:avLst/>
          </a:prstGeom>
          <a:noFill/>
        </p:spPr>
        <p:txBody>
          <a:bodyPr wrap="square" rtlCol="0">
            <a:spAutoFit/>
          </a:bodyPr>
          <a:lstStyle/>
          <a:p>
            <a:r>
              <a:rPr lang="zh-CN" altLang="en-US" b="1" dirty="0">
                <a:solidFill>
                  <a:schemeClr val="tx1">
                    <a:lumMod val="75000"/>
                    <a:lumOff val="25000"/>
                  </a:schemeClr>
                </a:solidFill>
                <a:cs typeface="+mn-ea"/>
                <a:sym typeface="+mn-lt"/>
              </a:rPr>
              <a:t>文本</a:t>
            </a:r>
          </a:p>
        </p:txBody>
      </p:sp>
      <p:sp>
        <p:nvSpPr>
          <p:cNvPr id="90" name="文本框 89">
            <a:extLst>
              <a:ext uri="{FF2B5EF4-FFF2-40B4-BE49-F238E27FC236}">
                <a16:creationId xmlns:a16="http://schemas.microsoft.com/office/drawing/2014/main" id="{DF0F5A52-170E-40DC-9A73-5BED3F77D6F1}"/>
              </a:ext>
            </a:extLst>
          </p:cNvPr>
          <p:cNvSpPr txBox="1"/>
          <p:nvPr/>
        </p:nvSpPr>
        <p:spPr>
          <a:xfrm>
            <a:off x="4161233" y="3375762"/>
            <a:ext cx="1857678" cy="338554"/>
          </a:xfrm>
          <a:prstGeom prst="rect">
            <a:avLst/>
          </a:prstGeom>
          <a:noFill/>
        </p:spPr>
        <p:txBody>
          <a:bodyPr wrap="square" rtlCol="0">
            <a:spAutoFit/>
          </a:bodyPr>
          <a:lstStyle/>
          <a:p>
            <a:r>
              <a:rPr lang="zh-CN" altLang="en-US" sz="1600" dirty="0">
                <a:solidFill>
                  <a:schemeClr val="tx1">
                    <a:lumMod val="75000"/>
                    <a:lumOff val="25000"/>
                  </a:schemeClr>
                </a:solidFill>
                <a:cs typeface="+mn-ea"/>
                <a:sym typeface="+mn-lt"/>
              </a:rPr>
              <a:t>可输入描述内容</a:t>
            </a:r>
          </a:p>
        </p:txBody>
      </p:sp>
      <p:sp>
        <p:nvSpPr>
          <p:cNvPr id="93" name="文本框 92">
            <a:extLst>
              <a:ext uri="{FF2B5EF4-FFF2-40B4-BE49-F238E27FC236}">
                <a16:creationId xmlns:a16="http://schemas.microsoft.com/office/drawing/2014/main" id="{65858CA9-12CC-4891-8E56-58F9B7E7E89B}"/>
              </a:ext>
            </a:extLst>
          </p:cNvPr>
          <p:cNvSpPr txBox="1"/>
          <p:nvPr/>
        </p:nvSpPr>
        <p:spPr>
          <a:xfrm>
            <a:off x="6767951" y="3099669"/>
            <a:ext cx="743918" cy="369332"/>
          </a:xfrm>
          <a:prstGeom prst="rect">
            <a:avLst/>
          </a:prstGeom>
          <a:noFill/>
        </p:spPr>
        <p:txBody>
          <a:bodyPr wrap="square" rtlCol="0">
            <a:spAutoFit/>
          </a:bodyPr>
          <a:lstStyle/>
          <a:p>
            <a:r>
              <a:rPr lang="zh-CN" altLang="en-US" b="1" dirty="0">
                <a:solidFill>
                  <a:schemeClr val="tx1">
                    <a:lumMod val="75000"/>
                    <a:lumOff val="25000"/>
                  </a:schemeClr>
                </a:solidFill>
                <a:cs typeface="+mn-ea"/>
                <a:sym typeface="+mn-lt"/>
              </a:rPr>
              <a:t>文本</a:t>
            </a:r>
          </a:p>
        </p:txBody>
      </p:sp>
      <p:sp>
        <p:nvSpPr>
          <p:cNvPr id="94" name="文本框 93">
            <a:extLst>
              <a:ext uri="{FF2B5EF4-FFF2-40B4-BE49-F238E27FC236}">
                <a16:creationId xmlns:a16="http://schemas.microsoft.com/office/drawing/2014/main" id="{6F55C0F1-1E3D-4D47-93BF-D299AF393B02}"/>
              </a:ext>
            </a:extLst>
          </p:cNvPr>
          <p:cNvSpPr txBox="1"/>
          <p:nvPr/>
        </p:nvSpPr>
        <p:spPr>
          <a:xfrm>
            <a:off x="6767951" y="3375762"/>
            <a:ext cx="1857678" cy="338554"/>
          </a:xfrm>
          <a:prstGeom prst="rect">
            <a:avLst/>
          </a:prstGeom>
          <a:noFill/>
        </p:spPr>
        <p:txBody>
          <a:bodyPr wrap="square" rtlCol="0">
            <a:spAutoFit/>
          </a:bodyPr>
          <a:lstStyle/>
          <a:p>
            <a:r>
              <a:rPr lang="zh-CN" altLang="en-US" sz="1600" dirty="0">
                <a:solidFill>
                  <a:schemeClr val="tx1">
                    <a:lumMod val="75000"/>
                    <a:lumOff val="25000"/>
                  </a:schemeClr>
                </a:solidFill>
                <a:cs typeface="+mn-ea"/>
                <a:sym typeface="+mn-lt"/>
              </a:rPr>
              <a:t>可输入描述内容</a:t>
            </a:r>
          </a:p>
        </p:txBody>
      </p:sp>
      <p:sp>
        <p:nvSpPr>
          <p:cNvPr id="96" name="文本框 95">
            <a:extLst>
              <a:ext uri="{FF2B5EF4-FFF2-40B4-BE49-F238E27FC236}">
                <a16:creationId xmlns:a16="http://schemas.microsoft.com/office/drawing/2014/main" id="{617C268F-D997-48ED-A4B7-A47C142B1A84}"/>
              </a:ext>
            </a:extLst>
          </p:cNvPr>
          <p:cNvSpPr txBox="1"/>
          <p:nvPr/>
        </p:nvSpPr>
        <p:spPr>
          <a:xfrm>
            <a:off x="9374668" y="3099669"/>
            <a:ext cx="743918" cy="369332"/>
          </a:xfrm>
          <a:prstGeom prst="rect">
            <a:avLst/>
          </a:prstGeom>
          <a:noFill/>
        </p:spPr>
        <p:txBody>
          <a:bodyPr wrap="square" rtlCol="0">
            <a:spAutoFit/>
          </a:bodyPr>
          <a:lstStyle/>
          <a:p>
            <a:r>
              <a:rPr lang="zh-CN" altLang="en-US" b="1" dirty="0">
                <a:solidFill>
                  <a:schemeClr val="tx1">
                    <a:lumMod val="75000"/>
                    <a:lumOff val="25000"/>
                  </a:schemeClr>
                </a:solidFill>
                <a:cs typeface="+mn-ea"/>
                <a:sym typeface="+mn-lt"/>
              </a:rPr>
              <a:t>文本</a:t>
            </a:r>
          </a:p>
        </p:txBody>
      </p:sp>
      <p:sp>
        <p:nvSpPr>
          <p:cNvPr id="97" name="文本框 96">
            <a:extLst>
              <a:ext uri="{FF2B5EF4-FFF2-40B4-BE49-F238E27FC236}">
                <a16:creationId xmlns:a16="http://schemas.microsoft.com/office/drawing/2014/main" id="{FF6B4CFD-5F3A-406C-AE63-C0D5011DF4AC}"/>
              </a:ext>
            </a:extLst>
          </p:cNvPr>
          <p:cNvSpPr txBox="1"/>
          <p:nvPr/>
        </p:nvSpPr>
        <p:spPr>
          <a:xfrm>
            <a:off x="9374668" y="3375762"/>
            <a:ext cx="1857678" cy="338554"/>
          </a:xfrm>
          <a:prstGeom prst="rect">
            <a:avLst/>
          </a:prstGeom>
          <a:noFill/>
        </p:spPr>
        <p:txBody>
          <a:bodyPr wrap="square" rtlCol="0">
            <a:spAutoFit/>
          </a:bodyPr>
          <a:lstStyle/>
          <a:p>
            <a:r>
              <a:rPr lang="zh-CN" altLang="en-US" sz="1600" dirty="0">
                <a:solidFill>
                  <a:schemeClr val="tx1">
                    <a:lumMod val="75000"/>
                    <a:lumOff val="25000"/>
                  </a:schemeClr>
                </a:solidFill>
                <a:cs typeface="+mn-ea"/>
                <a:sym typeface="+mn-lt"/>
              </a:rPr>
              <a:t>可输入描述内容</a:t>
            </a:r>
          </a:p>
        </p:txBody>
      </p:sp>
      <p:sp>
        <p:nvSpPr>
          <p:cNvPr id="99" name="文本框 98">
            <a:extLst>
              <a:ext uri="{FF2B5EF4-FFF2-40B4-BE49-F238E27FC236}">
                <a16:creationId xmlns:a16="http://schemas.microsoft.com/office/drawing/2014/main" id="{B54CF590-BEE2-4B84-B9AC-D145BDB1BE11}"/>
              </a:ext>
            </a:extLst>
          </p:cNvPr>
          <p:cNvSpPr txBox="1"/>
          <p:nvPr/>
        </p:nvSpPr>
        <p:spPr>
          <a:xfrm>
            <a:off x="4161233" y="5818072"/>
            <a:ext cx="743918" cy="369332"/>
          </a:xfrm>
          <a:prstGeom prst="rect">
            <a:avLst/>
          </a:prstGeom>
          <a:noFill/>
        </p:spPr>
        <p:txBody>
          <a:bodyPr wrap="square" rtlCol="0">
            <a:spAutoFit/>
          </a:bodyPr>
          <a:lstStyle/>
          <a:p>
            <a:r>
              <a:rPr lang="zh-CN" altLang="en-US" b="1" dirty="0">
                <a:solidFill>
                  <a:schemeClr val="tx1">
                    <a:lumMod val="75000"/>
                    <a:lumOff val="25000"/>
                  </a:schemeClr>
                </a:solidFill>
                <a:cs typeface="+mn-ea"/>
                <a:sym typeface="+mn-lt"/>
              </a:rPr>
              <a:t>文本</a:t>
            </a:r>
          </a:p>
        </p:txBody>
      </p:sp>
      <p:sp>
        <p:nvSpPr>
          <p:cNvPr id="100" name="文本框 99">
            <a:extLst>
              <a:ext uri="{FF2B5EF4-FFF2-40B4-BE49-F238E27FC236}">
                <a16:creationId xmlns:a16="http://schemas.microsoft.com/office/drawing/2014/main" id="{8D08A390-7574-4BE8-8FAA-99080A29031D}"/>
              </a:ext>
            </a:extLst>
          </p:cNvPr>
          <p:cNvSpPr txBox="1"/>
          <p:nvPr/>
        </p:nvSpPr>
        <p:spPr>
          <a:xfrm>
            <a:off x="4161233" y="6094165"/>
            <a:ext cx="1857678" cy="338554"/>
          </a:xfrm>
          <a:prstGeom prst="rect">
            <a:avLst/>
          </a:prstGeom>
          <a:noFill/>
        </p:spPr>
        <p:txBody>
          <a:bodyPr wrap="square" rtlCol="0">
            <a:spAutoFit/>
          </a:bodyPr>
          <a:lstStyle/>
          <a:p>
            <a:r>
              <a:rPr lang="zh-CN" altLang="en-US" sz="1600" dirty="0">
                <a:solidFill>
                  <a:schemeClr val="tx1">
                    <a:lumMod val="75000"/>
                    <a:lumOff val="25000"/>
                  </a:schemeClr>
                </a:solidFill>
                <a:cs typeface="+mn-ea"/>
                <a:sym typeface="+mn-lt"/>
              </a:rPr>
              <a:t>可输入描述内容</a:t>
            </a:r>
          </a:p>
        </p:txBody>
      </p:sp>
      <p:sp>
        <p:nvSpPr>
          <p:cNvPr id="102" name="文本框 101">
            <a:extLst>
              <a:ext uri="{FF2B5EF4-FFF2-40B4-BE49-F238E27FC236}">
                <a16:creationId xmlns:a16="http://schemas.microsoft.com/office/drawing/2014/main" id="{F14E5BE7-3050-4FA5-979B-5E37A61CDC96}"/>
              </a:ext>
            </a:extLst>
          </p:cNvPr>
          <p:cNvSpPr txBox="1"/>
          <p:nvPr/>
        </p:nvSpPr>
        <p:spPr>
          <a:xfrm>
            <a:off x="6767951" y="5818072"/>
            <a:ext cx="743918" cy="369332"/>
          </a:xfrm>
          <a:prstGeom prst="rect">
            <a:avLst/>
          </a:prstGeom>
          <a:noFill/>
        </p:spPr>
        <p:txBody>
          <a:bodyPr wrap="square" rtlCol="0">
            <a:spAutoFit/>
          </a:bodyPr>
          <a:lstStyle/>
          <a:p>
            <a:r>
              <a:rPr lang="zh-CN" altLang="en-US" b="1" dirty="0">
                <a:solidFill>
                  <a:schemeClr val="tx1">
                    <a:lumMod val="75000"/>
                    <a:lumOff val="25000"/>
                  </a:schemeClr>
                </a:solidFill>
                <a:cs typeface="+mn-ea"/>
                <a:sym typeface="+mn-lt"/>
              </a:rPr>
              <a:t>文本</a:t>
            </a:r>
          </a:p>
        </p:txBody>
      </p:sp>
      <p:sp>
        <p:nvSpPr>
          <p:cNvPr id="103" name="文本框 102">
            <a:extLst>
              <a:ext uri="{FF2B5EF4-FFF2-40B4-BE49-F238E27FC236}">
                <a16:creationId xmlns:a16="http://schemas.microsoft.com/office/drawing/2014/main" id="{A68B4613-15D9-4D5F-A310-318F620DD062}"/>
              </a:ext>
            </a:extLst>
          </p:cNvPr>
          <p:cNvSpPr txBox="1"/>
          <p:nvPr/>
        </p:nvSpPr>
        <p:spPr>
          <a:xfrm>
            <a:off x="6767951" y="6094165"/>
            <a:ext cx="1857678" cy="338554"/>
          </a:xfrm>
          <a:prstGeom prst="rect">
            <a:avLst/>
          </a:prstGeom>
          <a:noFill/>
        </p:spPr>
        <p:txBody>
          <a:bodyPr wrap="square" rtlCol="0">
            <a:spAutoFit/>
          </a:bodyPr>
          <a:lstStyle/>
          <a:p>
            <a:r>
              <a:rPr lang="zh-CN" altLang="en-US" sz="1600" dirty="0">
                <a:solidFill>
                  <a:schemeClr val="tx1">
                    <a:lumMod val="75000"/>
                    <a:lumOff val="25000"/>
                  </a:schemeClr>
                </a:solidFill>
                <a:cs typeface="+mn-ea"/>
                <a:sym typeface="+mn-lt"/>
              </a:rPr>
              <a:t>可输入描述内容</a:t>
            </a:r>
          </a:p>
        </p:txBody>
      </p:sp>
      <p:sp>
        <p:nvSpPr>
          <p:cNvPr id="105" name="文本框 104">
            <a:extLst>
              <a:ext uri="{FF2B5EF4-FFF2-40B4-BE49-F238E27FC236}">
                <a16:creationId xmlns:a16="http://schemas.microsoft.com/office/drawing/2014/main" id="{7EF376B2-DB84-44AB-8D7F-242134F32FB9}"/>
              </a:ext>
            </a:extLst>
          </p:cNvPr>
          <p:cNvSpPr txBox="1"/>
          <p:nvPr/>
        </p:nvSpPr>
        <p:spPr>
          <a:xfrm>
            <a:off x="9374668" y="5818072"/>
            <a:ext cx="743918" cy="369332"/>
          </a:xfrm>
          <a:prstGeom prst="rect">
            <a:avLst/>
          </a:prstGeom>
          <a:noFill/>
        </p:spPr>
        <p:txBody>
          <a:bodyPr wrap="square" rtlCol="0">
            <a:spAutoFit/>
          </a:bodyPr>
          <a:lstStyle/>
          <a:p>
            <a:r>
              <a:rPr lang="zh-CN" altLang="en-US" b="1" dirty="0">
                <a:solidFill>
                  <a:schemeClr val="tx1">
                    <a:lumMod val="75000"/>
                    <a:lumOff val="25000"/>
                  </a:schemeClr>
                </a:solidFill>
                <a:cs typeface="+mn-ea"/>
                <a:sym typeface="+mn-lt"/>
              </a:rPr>
              <a:t>文本</a:t>
            </a:r>
          </a:p>
        </p:txBody>
      </p:sp>
      <p:sp>
        <p:nvSpPr>
          <p:cNvPr id="106" name="文本框 105">
            <a:extLst>
              <a:ext uri="{FF2B5EF4-FFF2-40B4-BE49-F238E27FC236}">
                <a16:creationId xmlns:a16="http://schemas.microsoft.com/office/drawing/2014/main" id="{71697DA5-D4CB-4E87-A064-1A9F93D314C2}"/>
              </a:ext>
            </a:extLst>
          </p:cNvPr>
          <p:cNvSpPr txBox="1"/>
          <p:nvPr/>
        </p:nvSpPr>
        <p:spPr>
          <a:xfrm>
            <a:off x="9374668" y="6094165"/>
            <a:ext cx="1857678" cy="338554"/>
          </a:xfrm>
          <a:prstGeom prst="rect">
            <a:avLst/>
          </a:prstGeom>
          <a:noFill/>
        </p:spPr>
        <p:txBody>
          <a:bodyPr wrap="square" rtlCol="0">
            <a:spAutoFit/>
          </a:bodyPr>
          <a:lstStyle/>
          <a:p>
            <a:r>
              <a:rPr lang="zh-CN" altLang="en-US" sz="1600" dirty="0">
                <a:solidFill>
                  <a:schemeClr val="tx1">
                    <a:lumMod val="75000"/>
                    <a:lumOff val="25000"/>
                  </a:schemeClr>
                </a:solidFill>
                <a:cs typeface="+mn-ea"/>
                <a:sym typeface="+mn-lt"/>
              </a:rPr>
              <a:t>可输入描述内容</a:t>
            </a:r>
          </a:p>
        </p:txBody>
      </p:sp>
      <p:sp>
        <p:nvSpPr>
          <p:cNvPr id="82" name="六边形 81">
            <a:extLst>
              <a:ext uri="{FF2B5EF4-FFF2-40B4-BE49-F238E27FC236}">
                <a16:creationId xmlns:a16="http://schemas.microsoft.com/office/drawing/2014/main" id="{AE96CD23-4736-4C38-9705-C108EFC7CBB7}"/>
              </a:ext>
            </a:extLst>
          </p:cNvPr>
          <p:cNvSpPr/>
          <p:nvPr/>
        </p:nvSpPr>
        <p:spPr>
          <a:xfrm rot="19679486">
            <a:off x="4110026" y="1440621"/>
            <a:ext cx="2268000" cy="1116000"/>
          </a:xfrm>
          <a:prstGeom prst="hexagon">
            <a:avLst/>
          </a:prstGeom>
          <a:solidFill>
            <a:schemeClr val="accent1"/>
          </a:solidFill>
          <a:ln>
            <a:gradFill>
              <a:gsLst>
                <a:gs pos="100000">
                  <a:schemeClr val="bg1">
                    <a:lumMod val="50000"/>
                    <a:alpha val="56000"/>
                  </a:schemeClr>
                </a:gs>
                <a:gs pos="64000">
                  <a:schemeClr val="bg1">
                    <a:lumMod val="5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dirty="0">
              <a:ln>
                <a:noFill/>
              </a:ln>
              <a:solidFill>
                <a:srgbClr val="F2F2F2"/>
              </a:solidFill>
              <a:effectLst/>
              <a:uLnTx/>
              <a:uFillTx/>
              <a:cs typeface="+mn-ea"/>
              <a:sym typeface="+mn-lt"/>
            </a:endParaRPr>
          </a:p>
        </p:txBody>
      </p:sp>
      <p:cxnSp>
        <p:nvCxnSpPr>
          <p:cNvPr id="108" name="直接连接符 107">
            <a:extLst>
              <a:ext uri="{FF2B5EF4-FFF2-40B4-BE49-F238E27FC236}">
                <a16:creationId xmlns:a16="http://schemas.microsoft.com/office/drawing/2014/main" id="{150CD018-50AD-42CD-BB46-A55FD6593905}"/>
              </a:ext>
            </a:extLst>
          </p:cNvPr>
          <p:cNvCxnSpPr>
            <a:cxnSpLocks/>
          </p:cNvCxnSpPr>
          <p:nvPr/>
        </p:nvCxnSpPr>
        <p:spPr>
          <a:xfrm flipV="1">
            <a:off x="3786360" y="1061130"/>
            <a:ext cx="1493663" cy="950991"/>
          </a:xfrm>
          <a:prstGeom prst="line">
            <a:avLst/>
          </a:prstGeom>
          <a:ln>
            <a:gradFill>
              <a:gsLst>
                <a:gs pos="0">
                  <a:schemeClr val="accent1">
                    <a:lumMod val="5000"/>
                    <a:lumOff val="9500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0" name="直接连接符 109">
            <a:extLst>
              <a:ext uri="{FF2B5EF4-FFF2-40B4-BE49-F238E27FC236}">
                <a16:creationId xmlns:a16="http://schemas.microsoft.com/office/drawing/2014/main" id="{7C5B51BA-2641-4C49-B736-1C7F525DD040}"/>
              </a:ext>
            </a:extLst>
          </p:cNvPr>
          <p:cNvCxnSpPr>
            <a:cxnSpLocks/>
          </p:cNvCxnSpPr>
          <p:nvPr/>
        </p:nvCxnSpPr>
        <p:spPr>
          <a:xfrm flipV="1">
            <a:off x="4913209" y="2315024"/>
            <a:ext cx="1175382" cy="724708"/>
          </a:xfrm>
          <a:prstGeom prst="line">
            <a:avLst/>
          </a:prstGeom>
          <a:ln>
            <a:gradFill>
              <a:gsLst>
                <a:gs pos="0">
                  <a:schemeClr val="accent1">
                    <a:lumMod val="5000"/>
                    <a:lumOff val="95000"/>
                  </a:schemeClr>
                </a:gs>
                <a:gs pos="55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81" name="六边形 80">
            <a:extLst>
              <a:ext uri="{FF2B5EF4-FFF2-40B4-BE49-F238E27FC236}">
                <a16:creationId xmlns:a16="http://schemas.microsoft.com/office/drawing/2014/main" id="{949D4B6A-AF8D-4D46-BF77-D9D5AAD3077C}"/>
              </a:ext>
            </a:extLst>
          </p:cNvPr>
          <p:cNvSpPr/>
          <p:nvPr/>
        </p:nvSpPr>
        <p:spPr>
          <a:xfrm rot="19679486">
            <a:off x="6687828" y="1440620"/>
            <a:ext cx="2268000" cy="1116000"/>
          </a:xfrm>
          <a:prstGeom prst="hexagon">
            <a:avLst/>
          </a:prstGeom>
          <a:solidFill>
            <a:schemeClr val="accent1"/>
          </a:solidFill>
          <a:ln>
            <a:gradFill>
              <a:gsLst>
                <a:gs pos="100000">
                  <a:schemeClr val="bg1">
                    <a:lumMod val="50000"/>
                    <a:alpha val="56000"/>
                  </a:schemeClr>
                </a:gs>
                <a:gs pos="64000">
                  <a:schemeClr val="bg1">
                    <a:lumMod val="5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cxnSp>
        <p:nvCxnSpPr>
          <p:cNvPr id="111" name="直接连接符 110">
            <a:extLst>
              <a:ext uri="{FF2B5EF4-FFF2-40B4-BE49-F238E27FC236}">
                <a16:creationId xmlns:a16="http://schemas.microsoft.com/office/drawing/2014/main" id="{8ED99ABF-3426-4760-ACF1-0CE0349EFFF9}"/>
              </a:ext>
            </a:extLst>
          </p:cNvPr>
          <p:cNvCxnSpPr>
            <a:cxnSpLocks/>
          </p:cNvCxnSpPr>
          <p:nvPr/>
        </p:nvCxnSpPr>
        <p:spPr>
          <a:xfrm flipV="1">
            <a:off x="6706909" y="937254"/>
            <a:ext cx="1493663" cy="950991"/>
          </a:xfrm>
          <a:prstGeom prst="line">
            <a:avLst/>
          </a:prstGeom>
          <a:ln>
            <a:gradFill>
              <a:gsLst>
                <a:gs pos="0">
                  <a:schemeClr val="accent1">
                    <a:lumMod val="5000"/>
                    <a:lumOff val="9500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2" name="直接连接符 111">
            <a:extLst>
              <a:ext uri="{FF2B5EF4-FFF2-40B4-BE49-F238E27FC236}">
                <a16:creationId xmlns:a16="http://schemas.microsoft.com/office/drawing/2014/main" id="{15FFA9F6-1D55-46C7-8DE8-C4744050D8CB}"/>
              </a:ext>
            </a:extLst>
          </p:cNvPr>
          <p:cNvCxnSpPr>
            <a:cxnSpLocks/>
          </p:cNvCxnSpPr>
          <p:nvPr/>
        </p:nvCxnSpPr>
        <p:spPr>
          <a:xfrm flipV="1">
            <a:off x="7695336" y="2271578"/>
            <a:ext cx="906500" cy="574590"/>
          </a:xfrm>
          <a:prstGeom prst="line">
            <a:avLst/>
          </a:prstGeom>
          <a:ln>
            <a:gradFill>
              <a:gsLst>
                <a:gs pos="0">
                  <a:schemeClr val="accent1">
                    <a:lumMod val="5000"/>
                    <a:lumOff val="95000"/>
                  </a:schemeClr>
                </a:gs>
                <a:gs pos="86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80" name="六边形 79">
            <a:extLst>
              <a:ext uri="{FF2B5EF4-FFF2-40B4-BE49-F238E27FC236}">
                <a16:creationId xmlns:a16="http://schemas.microsoft.com/office/drawing/2014/main" id="{F367A988-B9DD-4E80-A12A-6ED264B16473}"/>
              </a:ext>
            </a:extLst>
          </p:cNvPr>
          <p:cNvSpPr/>
          <p:nvPr/>
        </p:nvSpPr>
        <p:spPr>
          <a:xfrm rot="19679486">
            <a:off x="9265630" y="1440619"/>
            <a:ext cx="2268000" cy="1116000"/>
          </a:xfrm>
          <a:prstGeom prst="hexagon">
            <a:avLst/>
          </a:prstGeom>
          <a:solidFill>
            <a:schemeClr val="accent1"/>
          </a:solidFill>
          <a:ln>
            <a:gradFill>
              <a:gsLst>
                <a:gs pos="100000">
                  <a:schemeClr val="bg1">
                    <a:lumMod val="50000"/>
                    <a:alpha val="56000"/>
                  </a:schemeClr>
                </a:gs>
                <a:gs pos="64000">
                  <a:schemeClr val="bg1">
                    <a:lumMod val="5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cxnSp>
        <p:nvCxnSpPr>
          <p:cNvPr id="113" name="直接连接符 112">
            <a:extLst>
              <a:ext uri="{FF2B5EF4-FFF2-40B4-BE49-F238E27FC236}">
                <a16:creationId xmlns:a16="http://schemas.microsoft.com/office/drawing/2014/main" id="{82EF5F80-A026-4F2F-ABCA-3D55F8B94379}"/>
              </a:ext>
            </a:extLst>
          </p:cNvPr>
          <p:cNvCxnSpPr>
            <a:cxnSpLocks/>
          </p:cNvCxnSpPr>
          <p:nvPr/>
        </p:nvCxnSpPr>
        <p:spPr>
          <a:xfrm flipV="1">
            <a:off x="9140329" y="1061129"/>
            <a:ext cx="1493663" cy="950991"/>
          </a:xfrm>
          <a:prstGeom prst="line">
            <a:avLst/>
          </a:prstGeom>
          <a:ln>
            <a:gradFill>
              <a:gsLst>
                <a:gs pos="0">
                  <a:schemeClr val="accent1">
                    <a:lumMod val="5000"/>
                    <a:lumOff val="9500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4" name="直接连接符 113">
            <a:extLst>
              <a:ext uri="{FF2B5EF4-FFF2-40B4-BE49-F238E27FC236}">
                <a16:creationId xmlns:a16="http://schemas.microsoft.com/office/drawing/2014/main" id="{AEFE4112-D9EE-46E6-B236-BCEC3476153D}"/>
              </a:ext>
            </a:extLst>
          </p:cNvPr>
          <p:cNvCxnSpPr>
            <a:cxnSpLocks/>
          </p:cNvCxnSpPr>
          <p:nvPr/>
        </p:nvCxnSpPr>
        <p:spPr>
          <a:xfrm flipV="1">
            <a:off x="9726219" y="1138802"/>
            <a:ext cx="615044" cy="378345"/>
          </a:xfrm>
          <a:prstGeom prst="line">
            <a:avLst/>
          </a:prstGeom>
          <a:ln>
            <a:gradFill>
              <a:gsLst>
                <a:gs pos="0">
                  <a:schemeClr val="accent1">
                    <a:lumMod val="5000"/>
                    <a:lumOff val="9500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6" name="直接连接符 115">
            <a:extLst>
              <a:ext uri="{FF2B5EF4-FFF2-40B4-BE49-F238E27FC236}">
                <a16:creationId xmlns:a16="http://schemas.microsoft.com/office/drawing/2014/main" id="{A4FEC1D7-F914-4130-8050-8D047F16762E}"/>
              </a:ext>
            </a:extLst>
          </p:cNvPr>
          <p:cNvCxnSpPr>
            <a:cxnSpLocks/>
          </p:cNvCxnSpPr>
          <p:nvPr/>
        </p:nvCxnSpPr>
        <p:spPr>
          <a:xfrm flipV="1">
            <a:off x="9992602" y="2719082"/>
            <a:ext cx="615044" cy="378345"/>
          </a:xfrm>
          <a:prstGeom prst="line">
            <a:avLst/>
          </a:prstGeom>
          <a:ln>
            <a:gradFill>
              <a:gsLst>
                <a:gs pos="0">
                  <a:schemeClr val="accent1">
                    <a:lumMod val="5000"/>
                    <a:lumOff val="9500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88" name="六边形 87">
            <a:extLst>
              <a:ext uri="{FF2B5EF4-FFF2-40B4-BE49-F238E27FC236}">
                <a16:creationId xmlns:a16="http://schemas.microsoft.com/office/drawing/2014/main" id="{02B3A78F-D33D-47D6-BF3A-333591DC6C68}"/>
              </a:ext>
            </a:extLst>
          </p:cNvPr>
          <p:cNvSpPr/>
          <p:nvPr/>
        </p:nvSpPr>
        <p:spPr>
          <a:xfrm rot="19679486">
            <a:off x="9263692" y="4235039"/>
            <a:ext cx="2268000" cy="1116000"/>
          </a:xfrm>
          <a:prstGeom prst="hexagon">
            <a:avLst/>
          </a:prstGeom>
          <a:solidFill>
            <a:schemeClr val="accent1"/>
          </a:solidFill>
          <a:ln>
            <a:gradFill>
              <a:gsLst>
                <a:gs pos="100000">
                  <a:schemeClr val="bg1">
                    <a:lumMod val="50000"/>
                    <a:alpha val="56000"/>
                  </a:schemeClr>
                </a:gs>
                <a:gs pos="64000">
                  <a:schemeClr val="bg1">
                    <a:lumMod val="5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cxnSp>
        <p:nvCxnSpPr>
          <p:cNvPr id="117" name="直接连接符 116">
            <a:extLst>
              <a:ext uri="{FF2B5EF4-FFF2-40B4-BE49-F238E27FC236}">
                <a16:creationId xmlns:a16="http://schemas.microsoft.com/office/drawing/2014/main" id="{9B6FA2D9-E8F3-43C3-9390-AD15008DCC09}"/>
              </a:ext>
            </a:extLst>
          </p:cNvPr>
          <p:cNvCxnSpPr>
            <a:cxnSpLocks/>
          </p:cNvCxnSpPr>
          <p:nvPr/>
        </p:nvCxnSpPr>
        <p:spPr>
          <a:xfrm flipV="1">
            <a:off x="9357499" y="3713256"/>
            <a:ext cx="1493663" cy="950991"/>
          </a:xfrm>
          <a:prstGeom prst="line">
            <a:avLst/>
          </a:prstGeom>
          <a:ln>
            <a:gradFill>
              <a:gsLst>
                <a:gs pos="0">
                  <a:schemeClr val="accent1">
                    <a:lumMod val="5000"/>
                    <a:lumOff val="95000"/>
                  </a:schemeClr>
                </a:gs>
                <a:gs pos="95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18" name="直接连接符 117">
            <a:extLst>
              <a:ext uri="{FF2B5EF4-FFF2-40B4-BE49-F238E27FC236}">
                <a16:creationId xmlns:a16="http://schemas.microsoft.com/office/drawing/2014/main" id="{77DA9E48-4646-45F9-8603-36EAF48AF49E}"/>
              </a:ext>
            </a:extLst>
          </p:cNvPr>
          <p:cNvCxnSpPr>
            <a:cxnSpLocks/>
          </p:cNvCxnSpPr>
          <p:nvPr/>
        </p:nvCxnSpPr>
        <p:spPr>
          <a:xfrm flipV="1">
            <a:off x="9992602" y="4890798"/>
            <a:ext cx="1493663" cy="950991"/>
          </a:xfrm>
          <a:prstGeom prst="line">
            <a:avLst/>
          </a:prstGeom>
          <a:ln>
            <a:gradFill>
              <a:gsLst>
                <a:gs pos="0">
                  <a:schemeClr val="accent1">
                    <a:lumMod val="5000"/>
                    <a:lumOff val="95000"/>
                  </a:schemeClr>
                </a:gs>
                <a:gs pos="85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87" name="六边形 86">
            <a:extLst>
              <a:ext uri="{FF2B5EF4-FFF2-40B4-BE49-F238E27FC236}">
                <a16:creationId xmlns:a16="http://schemas.microsoft.com/office/drawing/2014/main" id="{0BF80B15-2E4E-41EB-884B-AEB332630996}"/>
              </a:ext>
            </a:extLst>
          </p:cNvPr>
          <p:cNvSpPr/>
          <p:nvPr/>
        </p:nvSpPr>
        <p:spPr>
          <a:xfrm rot="19679486">
            <a:off x="6702480" y="4235038"/>
            <a:ext cx="2268000" cy="1116000"/>
          </a:xfrm>
          <a:prstGeom prst="hexagon">
            <a:avLst/>
          </a:prstGeom>
          <a:solidFill>
            <a:schemeClr val="accent1"/>
          </a:solidFill>
          <a:ln>
            <a:gradFill>
              <a:gsLst>
                <a:gs pos="100000">
                  <a:schemeClr val="bg1">
                    <a:lumMod val="50000"/>
                    <a:alpha val="56000"/>
                  </a:schemeClr>
                </a:gs>
                <a:gs pos="64000">
                  <a:schemeClr val="bg1">
                    <a:lumMod val="5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cxnSp>
        <p:nvCxnSpPr>
          <p:cNvPr id="119" name="直接连接符 118">
            <a:extLst>
              <a:ext uri="{FF2B5EF4-FFF2-40B4-BE49-F238E27FC236}">
                <a16:creationId xmlns:a16="http://schemas.microsoft.com/office/drawing/2014/main" id="{99602513-F173-4D5C-B0AD-1DB726F6886F}"/>
              </a:ext>
            </a:extLst>
          </p:cNvPr>
          <p:cNvCxnSpPr>
            <a:cxnSpLocks/>
          </p:cNvCxnSpPr>
          <p:nvPr/>
        </p:nvCxnSpPr>
        <p:spPr>
          <a:xfrm flipV="1">
            <a:off x="6802588" y="3713256"/>
            <a:ext cx="1493663" cy="950991"/>
          </a:xfrm>
          <a:prstGeom prst="line">
            <a:avLst/>
          </a:prstGeom>
          <a:ln>
            <a:gradFill>
              <a:gsLst>
                <a:gs pos="0">
                  <a:schemeClr val="accent1">
                    <a:lumMod val="5000"/>
                    <a:lumOff val="9500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0" name="直接连接符 119">
            <a:extLst>
              <a:ext uri="{FF2B5EF4-FFF2-40B4-BE49-F238E27FC236}">
                <a16:creationId xmlns:a16="http://schemas.microsoft.com/office/drawing/2014/main" id="{5457E4ED-7D6C-4485-AC4C-1C96983AB635}"/>
              </a:ext>
            </a:extLst>
          </p:cNvPr>
          <p:cNvCxnSpPr>
            <a:cxnSpLocks/>
          </p:cNvCxnSpPr>
          <p:nvPr/>
        </p:nvCxnSpPr>
        <p:spPr>
          <a:xfrm flipV="1">
            <a:off x="7422408" y="4875096"/>
            <a:ext cx="1493663" cy="950991"/>
          </a:xfrm>
          <a:prstGeom prst="line">
            <a:avLst/>
          </a:prstGeom>
          <a:ln>
            <a:gradFill>
              <a:gsLst>
                <a:gs pos="34000">
                  <a:schemeClr val="accent1">
                    <a:lumMod val="5000"/>
                    <a:lumOff val="9500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1" name="直接连接符 120">
            <a:extLst>
              <a:ext uri="{FF2B5EF4-FFF2-40B4-BE49-F238E27FC236}">
                <a16:creationId xmlns:a16="http://schemas.microsoft.com/office/drawing/2014/main" id="{9D1428B9-EE56-4CE8-80F2-E4F66785586B}"/>
              </a:ext>
            </a:extLst>
          </p:cNvPr>
          <p:cNvCxnSpPr>
            <a:cxnSpLocks/>
          </p:cNvCxnSpPr>
          <p:nvPr/>
        </p:nvCxnSpPr>
        <p:spPr>
          <a:xfrm flipV="1">
            <a:off x="7819244" y="5337253"/>
            <a:ext cx="615044" cy="378345"/>
          </a:xfrm>
          <a:prstGeom prst="line">
            <a:avLst/>
          </a:prstGeom>
          <a:ln>
            <a:gradFill>
              <a:gsLst>
                <a:gs pos="0">
                  <a:schemeClr val="accent1">
                    <a:lumMod val="5000"/>
                    <a:lumOff val="9500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86" name="六边形 85">
            <a:extLst>
              <a:ext uri="{FF2B5EF4-FFF2-40B4-BE49-F238E27FC236}">
                <a16:creationId xmlns:a16="http://schemas.microsoft.com/office/drawing/2014/main" id="{F9640D7C-B626-4887-897A-00B5000F653C}"/>
              </a:ext>
            </a:extLst>
          </p:cNvPr>
          <p:cNvSpPr/>
          <p:nvPr/>
        </p:nvSpPr>
        <p:spPr>
          <a:xfrm rot="19679486">
            <a:off x="4094528" y="4235038"/>
            <a:ext cx="2268000" cy="1116000"/>
          </a:xfrm>
          <a:prstGeom prst="hexagon">
            <a:avLst/>
          </a:prstGeom>
          <a:solidFill>
            <a:schemeClr val="accent1"/>
          </a:solidFill>
          <a:ln>
            <a:gradFill>
              <a:gsLst>
                <a:gs pos="100000">
                  <a:schemeClr val="bg1">
                    <a:lumMod val="50000"/>
                    <a:alpha val="56000"/>
                  </a:schemeClr>
                </a:gs>
                <a:gs pos="64000">
                  <a:schemeClr val="bg1">
                    <a:lumMod val="50000"/>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indent="0" algn="ctr" defTabSz="914400" rtl="0" eaLnBrk="1" fontAlgn="auto" latinLnBrk="0" hangingPunct="1">
              <a:lnSpc>
                <a:spcPct val="100000"/>
              </a:lnSpc>
              <a:spcBef>
                <a:spcPts val="0"/>
              </a:spcBef>
              <a:spcAft>
                <a:spcPts val="0"/>
              </a:spcAft>
              <a:buClrTx/>
              <a:buSzTx/>
              <a:buFontTx/>
              <a:buNone/>
              <a:tabLst/>
            </a:pPr>
            <a:endParaRPr kumimoji="0" lang="zh-CN" altLang="en-US" sz="1800" b="0" i="0" u="none" strike="noStrike" kern="1200" cap="none" spc="0" normalizeH="0" baseline="0" noProof="0">
              <a:ln>
                <a:noFill/>
              </a:ln>
              <a:solidFill>
                <a:srgbClr val="F2F2F2"/>
              </a:solidFill>
              <a:effectLst/>
              <a:uLnTx/>
              <a:uFillTx/>
              <a:cs typeface="+mn-ea"/>
              <a:sym typeface="+mn-lt"/>
            </a:endParaRPr>
          </a:p>
        </p:txBody>
      </p:sp>
      <p:cxnSp>
        <p:nvCxnSpPr>
          <p:cNvPr id="122" name="直接连接符 121">
            <a:extLst>
              <a:ext uri="{FF2B5EF4-FFF2-40B4-BE49-F238E27FC236}">
                <a16:creationId xmlns:a16="http://schemas.microsoft.com/office/drawing/2014/main" id="{30162F5A-7CF1-48BC-ABC4-67411651600B}"/>
              </a:ext>
            </a:extLst>
          </p:cNvPr>
          <p:cNvCxnSpPr>
            <a:cxnSpLocks/>
          </p:cNvCxnSpPr>
          <p:nvPr/>
        </p:nvCxnSpPr>
        <p:spPr>
          <a:xfrm flipV="1">
            <a:off x="4166378" y="3758805"/>
            <a:ext cx="1493663" cy="950991"/>
          </a:xfrm>
          <a:prstGeom prst="line">
            <a:avLst/>
          </a:prstGeom>
          <a:ln>
            <a:gradFill>
              <a:gsLst>
                <a:gs pos="0">
                  <a:schemeClr val="accent1">
                    <a:lumMod val="5000"/>
                    <a:lumOff val="9500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3" name="直接连接符 122">
            <a:extLst>
              <a:ext uri="{FF2B5EF4-FFF2-40B4-BE49-F238E27FC236}">
                <a16:creationId xmlns:a16="http://schemas.microsoft.com/office/drawing/2014/main" id="{0B23B7D0-8AF3-489F-9329-6DFC24824924}"/>
              </a:ext>
            </a:extLst>
          </p:cNvPr>
          <p:cNvCxnSpPr>
            <a:cxnSpLocks/>
          </p:cNvCxnSpPr>
          <p:nvPr/>
        </p:nvCxnSpPr>
        <p:spPr>
          <a:xfrm flipV="1">
            <a:off x="4902450" y="5154078"/>
            <a:ext cx="942718" cy="663994"/>
          </a:xfrm>
          <a:prstGeom prst="line">
            <a:avLst/>
          </a:prstGeom>
          <a:ln>
            <a:gradFill>
              <a:gsLst>
                <a:gs pos="0">
                  <a:schemeClr val="accent1">
                    <a:lumMod val="5000"/>
                    <a:lumOff val="9500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124" name="直接连接符 123">
            <a:extLst>
              <a:ext uri="{FF2B5EF4-FFF2-40B4-BE49-F238E27FC236}">
                <a16:creationId xmlns:a16="http://schemas.microsoft.com/office/drawing/2014/main" id="{CBCD0B36-2EC1-4A47-84FF-AE2FDAA07C82}"/>
              </a:ext>
            </a:extLst>
          </p:cNvPr>
          <p:cNvCxnSpPr>
            <a:cxnSpLocks/>
          </p:cNvCxnSpPr>
          <p:nvPr/>
        </p:nvCxnSpPr>
        <p:spPr>
          <a:xfrm flipV="1">
            <a:off x="4287406" y="4158597"/>
            <a:ext cx="615044" cy="378345"/>
          </a:xfrm>
          <a:prstGeom prst="line">
            <a:avLst/>
          </a:prstGeom>
          <a:ln>
            <a:gradFill>
              <a:gsLst>
                <a:gs pos="0">
                  <a:schemeClr val="accent1">
                    <a:lumMod val="5000"/>
                    <a:lumOff val="95000"/>
                  </a:schemeClr>
                </a:gs>
                <a:gs pos="100000">
                  <a:schemeClr val="accent1"/>
                </a:gs>
              </a:gsLst>
              <a:lin ang="5400000" scaled="1"/>
            </a:gradFill>
          </a:ln>
        </p:spPr>
        <p:style>
          <a:lnRef idx="1">
            <a:schemeClr val="accent1"/>
          </a:lnRef>
          <a:fillRef idx="0">
            <a:schemeClr val="accent1"/>
          </a:fillRef>
          <a:effectRef idx="0">
            <a:schemeClr val="accent1"/>
          </a:effectRef>
          <a:fontRef idx="minor">
            <a:schemeClr val="tx1"/>
          </a:fontRef>
        </p:style>
      </p:cxnSp>
      <p:sp>
        <p:nvSpPr>
          <p:cNvPr id="130" name="文本框 129">
            <a:extLst>
              <a:ext uri="{FF2B5EF4-FFF2-40B4-BE49-F238E27FC236}">
                <a16:creationId xmlns:a16="http://schemas.microsoft.com/office/drawing/2014/main" id="{7342FA25-3780-4E4B-924C-9EEED990A823}"/>
              </a:ext>
            </a:extLst>
          </p:cNvPr>
          <p:cNvSpPr txBox="1"/>
          <p:nvPr/>
        </p:nvSpPr>
        <p:spPr>
          <a:xfrm>
            <a:off x="890321" y="1458543"/>
            <a:ext cx="2130601" cy="523220"/>
          </a:xfrm>
          <a:prstGeom prst="rect">
            <a:avLst/>
          </a:prstGeom>
          <a:noFill/>
        </p:spPr>
        <p:txBody>
          <a:bodyPr wrap="square" rtlCol="0">
            <a:spAutoFit/>
          </a:bodyPr>
          <a:lstStyle/>
          <a:p>
            <a:pPr defTabSz="914377">
              <a:defRPr/>
            </a:pPr>
            <a:r>
              <a:rPr lang="zh-CN" altLang="en-US" sz="2800" dirty="0">
                <a:solidFill>
                  <a:schemeClr val="tx1">
                    <a:lumMod val="75000"/>
                    <a:lumOff val="25000"/>
                  </a:schemeClr>
                </a:solidFill>
                <a:cs typeface="+mn-ea"/>
                <a:sym typeface="+mn-lt"/>
              </a:rPr>
              <a:t>请输入标题</a:t>
            </a:r>
          </a:p>
        </p:txBody>
      </p:sp>
      <p:sp>
        <p:nvSpPr>
          <p:cNvPr id="137" name="燕尾形 11">
            <a:extLst>
              <a:ext uri="{FF2B5EF4-FFF2-40B4-BE49-F238E27FC236}">
                <a16:creationId xmlns:a16="http://schemas.microsoft.com/office/drawing/2014/main" id="{562D4521-15E6-4EAC-B4B7-53051723437B}"/>
              </a:ext>
            </a:extLst>
          </p:cNvPr>
          <p:cNvSpPr/>
          <p:nvPr/>
        </p:nvSpPr>
        <p:spPr>
          <a:xfrm>
            <a:off x="754547" y="2322422"/>
            <a:ext cx="237893" cy="237931"/>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dirty="0">
              <a:solidFill>
                <a:schemeClr val="tx1"/>
              </a:solidFill>
              <a:cs typeface="+mn-ea"/>
              <a:sym typeface="+mn-lt"/>
            </a:endParaRPr>
          </a:p>
        </p:txBody>
      </p:sp>
      <p:sp>
        <p:nvSpPr>
          <p:cNvPr id="138" name="文本框 8">
            <a:extLst>
              <a:ext uri="{FF2B5EF4-FFF2-40B4-BE49-F238E27FC236}">
                <a16:creationId xmlns:a16="http://schemas.microsoft.com/office/drawing/2014/main" id="{22684442-9117-4098-8CCF-2ED45B4C7BDB}"/>
              </a:ext>
            </a:extLst>
          </p:cNvPr>
          <p:cNvSpPr txBox="1"/>
          <p:nvPr/>
        </p:nvSpPr>
        <p:spPr>
          <a:xfrm>
            <a:off x="951795" y="2561812"/>
            <a:ext cx="2595828" cy="54906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solidFill>
                  <a:schemeClr val="tx1">
                    <a:lumMod val="65000"/>
                    <a:lumOff val="35000"/>
                  </a:schemeClr>
                </a:solidFill>
                <a:cs typeface="+mn-ea"/>
                <a:sym typeface="+mn-lt"/>
              </a:rPr>
              <a:t>请输入文字内容请输入文字内容</a:t>
            </a:r>
          </a:p>
          <a:p>
            <a:pPr>
              <a:lnSpc>
                <a:spcPct val="130000"/>
              </a:lnSpc>
            </a:pPr>
            <a:r>
              <a:rPr lang="zh-CN" altLang="en-US" sz="1200" dirty="0">
                <a:solidFill>
                  <a:schemeClr val="tx1">
                    <a:lumMod val="65000"/>
                    <a:lumOff val="35000"/>
                  </a:schemeClr>
                </a:solidFill>
                <a:cs typeface="+mn-ea"/>
                <a:sym typeface="+mn-lt"/>
              </a:rPr>
              <a:t>请输入文字内容请输入文字内容</a:t>
            </a:r>
          </a:p>
        </p:txBody>
      </p:sp>
      <p:sp>
        <p:nvSpPr>
          <p:cNvPr id="139" name="矩形 138">
            <a:extLst>
              <a:ext uri="{FF2B5EF4-FFF2-40B4-BE49-F238E27FC236}">
                <a16:creationId xmlns:a16="http://schemas.microsoft.com/office/drawing/2014/main" id="{9B09F80A-2333-41E3-BDC3-F5025567AE04}"/>
              </a:ext>
            </a:extLst>
          </p:cNvPr>
          <p:cNvSpPr/>
          <p:nvPr/>
        </p:nvSpPr>
        <p:spPr>
          <a:xfrm>
            <a:off x="951793" y="2267738"/>
            <a:ext cx="2202141" cy="338554"/>
          </a:xfrm>
          <a:prstGeom prst="rect">
            <a:avLst/>
          </a:prstGeom>
        </p:spPr>
        <p:txBody>
          <a:bodyPr wrap="none">
            <a:spAutoFit/>
          </a:bodyPr>
          <a:lstStyle/>
          <a:p>
            <a:pPr lvl="0"/>
            <a:r>
              <a:rPr lang="en-US" altLang="zh-CN" sz="1600" b="1" dirty="0">
                <a:solidFill>
                  <a:schemeClr val="accent1"/>
                </a:solidFill>
                <a:cs typeface="+mn-ea"/>
                <a:sym typeface="+mn-lt"/>
              </a:rPr>
              <a:t>NO.1</a:t>
            </a:r>
            <a:r>
              <a:rPr lang="zh-CN" altLang="en-US" sz="1600" b="1" dirty="0">
                <a:solidFill>
                  <a:schemeClr val="accent1"/>
                </a:solidFill>
                <a:cs typeface="+mn-ea"/>
                <a:sym typeface="+mn-lt"/>
              </a:rPr>
              <a:t> 请输入您的标题</a:t>
            </a:r>
            <a:endParaRPr lang="en-US" altLang="zh-CN" sz="1600" b="1" dirty="0">
              <a:solidFill>
                <a:schemeClr val="accent1"/>
              </a:solidFill>
              <a:cs typeface="+mn-ea"/>
              <a:sym typeface="+mn-lt"/>
            </a:endParaRPr>
          </a:p>
        </p:txBody>
      </p:sp>
      <p:sp>
        <p:nvSpPr>
          <p:cNvPr id="140" name="燕尾形 77">
            <a:extLst>
              <a:ext uri="{FF2B5EF4-FFF2-40B4-BE49-F238E27FC236}">
                <a16:creationId xmlns:a16="http://schemas.microsoft.com/office/drawing/2014/main" id="{718DEBD8-AD9A-4FEF-8E0F-12E649D1D827}"/>
              </a:ext>
            </a:extLst>
          </p:cNvPr>
          <p:cNvSpPr/>
          <p:nvPr/>
        </p:nvSpPr>
        <p:spPr>
          <a:xfrm>
            <a:off x="754547" y="3398274"/>
            <a:ext cx="237893" cy="237931"/>
          </a:xfrm>
          <a:prstGeom prst="chevro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dirty="0">
              <a:solidFill>
                <a:schemeClr val="tx1"/>
              </a:solidFill>
              <a:cs typeface="+mn-ea"/>
              <a:sym typeface="+mn-lt"/>
            </a:endParaRPr>
          </a:p>
        </p:txBody>
      </p:sp>
      <p:sp>
        <p:nvSpPr>
          <p:cNvPr id="142" name="矩形 141">
            <a:extLst>
              <a:ext uri="{FF2B5EF4-FFF2-40B4-BE49-F238E27FC236}">
                <a16:creationId xmlns:a16="http://schemas.microsoft.com/office/drawing/2014/main" id="{E2BB1BE5-49B9-4E9A-966D-7CC9F41B2551}"/>
              </a:ext>
            </a:extLst>
          </p:cNvPr>
          <p:cNvSpPr/>
          <p:nvPr/>
        </p:nvSpPr>
        <p:spPr>
          <a:xfrm>
            <a:off x="951793" y="3343590"/>
            <a:ext cx="2202141" cy="338554"/>
          </a:xfrm>
          <a:prstGeom prst="rect">
            <a:avLst/>
          </a:prstGeom>
        </p:spPr>
        <p:txBody>
          <a:bodyPr wrap="none">
            <a:spAutoFit/>
          </a:bodyPr>
          <a:lstStyle/>
          <a:p>
            <a:pPr lvl="0"/>
            <a:r>
              <a:rPr lang="en-US" altLang="zh-CN" sz="1600" b="1" dirty="0">
                <a:solidFill>
                  <a:schemeClr val="accent2"/>
                </a:solidFill>
                <a:cs typeface="+mn-ea"/>
                <a:sym typeface="+mn-lt"/>
              </a:rPr>
              <a:t>NO.2</a:t>
            </a:r>
            <a:r>
              <a:rPr lang="zh-CN" altLang="en-US" sz="1600" b="1" dirty="0">
                <a:solidFill>
                  <a:schemeClr val="accent2"/>
                </a:solidFill>
                <a:cs typeface="+mn-ea"/>
                <a:sym typeface="+mn-lt"/>
              </a:rPr>
              <a:t> 请输入您的标题</a:t>
            </a:r>
            <a:endParaRPr lang="en-US" altLang="zh-CN" sz="1600" b="1" dirty="0">
              <a:solidFill>
                <a:schemeClr val="accent2"/>
              </a:solidFill>
              <a:cs typeface="+mn-ea"/>
              <a:sym typeface="+mn-lt"/>
            </a:endParaRPr>
          </a:p>
        </p:txBody>
      </p:sp>
      <p:sp>
        <p:nvSpPr>
          <p:cNvPr id="143" name="燕尾形 81">
            <a:extLst>
              <a:ext uri="{FF2B5EF4-FFF2-40B4-BE49-F238E27FC236}">
                <a16:creationId xmlns:a16="http://schemas.microsoft.com/office/drawing/2014/main" id="{215846F3-4800-469B-9F01-848D31DCDB28}"/>
              </a:ext>
            </a:extLst>
          </p:cNvPr>
          <p:cNvSpPr/>
          <p:nvPr/>
        </p:nvSpPr>
        <p:spPr>
          <a:xfrm>
            <a:off x="754547" y="4474126"/>
            <a:ext cx="237893" cy="237931"/>
          </a:xfrm>
          <a:prstGeom prst="chevron">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dirty="0">
              <a:solidFill>
                <a:schemeClr val="tx1"/>
              </a:solidFill>
              <a:cs typeface="+mn-ea"/>
              <a:sym typeface="+mn-lt"/>
            </a:endParaRPr>
          </a:p>
        </p:txBody>
      </p:sp>
      <p:sp>
        <p:nvSpPr>
          <p:cNvPr id="145" name="矩形 144">
            <a:extLst>
              <a:ext uri="{FF2B5EF4-FFF2-40B4-BE49-F238E27FC236}">
                <a16:creationId xmlns:a16="http://schemas.microsoft.com/office/drawing/2014/main" id="{9D7C9464-C9A0-4376-AC6B-AFE5C70E6228}"/>
              </a:ext>
            </a:extLst>
          </p:cNvPr>
          <p:cNvSpPr/>
          <p:nvPr/>
        </p:nvSpPr>
        <p:spPr>
          <a:xfrm>
            <a:off x="951793" y="4419442"/>
            <a:ext cx="2157963" cy="338554"/>
          </a:xfrm>
          <a:prstGeom prst="rect">
            <a:avLst/>
          </a:prstGeom>
        </p:spPr>
        <p:txBody>
          <a:bodyPr wrap="none">
            <a:spAutoFit/>
          </a:bodyPr>
          <a:lstStyle/>
          <a:p>
            <a:pPr lvl="0"/>
            <a:r>
              <a:rPr lang="en-US" altLang="zh-CN" sz="1600" b="1" dirty="0">
                <a:solidFill>
                  <a:schemeClr val="accent3"/>
                </a:solidFill>
                <a:cs typeface="+mn-ea"/>
                <a:sym typeface="+mn-lt"/>
              </a:rPr>
              <a:t>NO.3</a:t>
            </a:r>
            <a:r>
              <a:rPr lang="zh-CN" altLang="en-US" sz="1600" b="1" dirty="0">
                <a:solidFill>
                  <a:schemeClr val="accent3"/>
                </a:solidFill>
                <a:cs typeface="+mn-ea"/>
                <a:sym typeface="+mn-lt"/>
              </a:rPr>
              <a:t> 请输入您的标题</a:t>
            </a:r>
            <a:endParaRPr lang="en-US" altLang="zh-CN" sz="1600" b="1" dirty="0">
              <a:solidFill>
                <a:schemeClr val="accent3"/>
              </a:solidFill>
              <a:cs typeface="+mn-ea"/>
              <a:sym typeface="+mn-lt"/>
            </a:endParaRPr>
          </a:p>
        </p:txBody>
      </p:sp>
      <p:sp>
        <p:nvSpPr>
          <p:cNvPr id="146" name="文本框 8">
            <a:extLst>
              <a:ext uri="{FF2B5EF4-FFF2-40B4-BE49-F238E27FC236}">
                <a16:creationId xmlns:a16="http://schemas.microsoft.com/office/drawing/2014/main" id="{91DC57F6-BD12-45A1-9489-DF3016AB5225}"/>
              </a:ext>
            </a:extLst>
          </p:cNvPr>
          <p:cNvSpPr txBox="1"/>
          <p:nvPr/>
        </p:nvSpPr>
        <p:spPr>
          <a:xfrm>
            <a:off x="951795" y="3645564"/>
            <a:ext cx="2595828" cy="54906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solidFill>
                  <a:schemeClr val="tx1">
                    <a:lumMod val="65000"/>
                    <a:lumOff val="35000"/>
                  </a:schemeClr>
                </a:solidFill>
                <a:cs typeface="+mn-ea"/>
                <a:sym typeface="+mn-lt"/>
              </a:rPr>
              <a:t>请输入文字内容请输入文字内容</a:t>
            </a:r>
          </a:p>
          <a:p>
            <a:pPr>
              <a:lnSpc>
                <a:spcPct val="130000"/>
              </a:lnSpc>
            </a:pPr>
            <a:r>
              <a:rPr lang="zh-CN" altLang="en-US" sz="1200" dirty="0">
                <a:solidFill>
                  <a:schemeClr val="tx1">
                    <a:lumMod val="65000"/>
                    <a:lumOff val="35000"/>
                  </a:schemeClr>
                </a:solidFill>
                <a:cs typeface="+mn-ea"/>
                <a:sym typeface="+mn-lt"/>
              </a:rPr>
              <a:t>请输入文字内容请输入文字内容</a:t>
            </a:r>
          </a:p>
        </p:txBody>
      </p:sp>
      <p:sp>
        <p:nvSpPr>
          <p:cNvPr id="147" name="文本框 8">
            <a:extLst>
              <a:ext uri="{FF2B5EF4-FFF2-40B4-BE49-F238E27FC236}">
                <a16:creationId xmlns:a16="http://schemas.microsoft.com/office/drawing/2014/main" id="{1C38D85C-8494-441B-8BCF-EF31EB9AC250}"/>
              </a:ext>
            </a:extLst>
          </p:cNvPr>
          <p:cNvSpPr txBox="1"/>
          <p:nvPr/>
        </p:nvSpPr>
        <p:spPr>
          <a:xfrm>
            <a:off x="951795" y="4729316"/>
            <a:ext cx="2595828" cy="54906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pPr>
            <a:r>
              <a:rPr lang="zh-CN" altLang="en-US" sz="1200" dirty="0">
                <a:solidFill>
                  <a:schemeClr val="tx1">
                    <a:lumMod val="65000"/>
                    <a:lumOff val="35000"/>
                  </a:schemeClr>
                </a:solidFill>
                <a:cs typeface="+mn-ea"/>
                <a:sym typeface="+mn-lt"/>
              </a:rPr>
              <a:t>请输入文字内容请输入文字内容</a:t>
            </a:r>
          </a:p>
          <a:p>
            <a:pPr>
              <a:lnSpc>
                <a:spcPct val="130000"/>
              </a:lnSpc>
            </a:pPr>
            <a:r>
              <a:rPr lang="zh-CN" altLang="en-US" sz="1200" dirty="0">
                <a:solidFill>
                  <a:schemeClr val="tx1">
                    <a:lumMod val="65000"/>
                    <a:lumOff val="35000"/>
                  </a:schemeClr>
                </a:solidFill>
                <a:cs typeface="+mn-ea"/>
                <a:sym typeface="+mn-lt"/>
              </a:rPr>
              <a:t>请输入文字内容请输入文字内容</a:t>
            </a:r>
          </a:p>
        </p:txBody>
      </p:sp>
      <p:sp>
        <p:nvSpPr>
          <p:cNvPr id="15" name="文本占位符 14">
            <a:extLst>
              <a:ext uri="{FF2B5EF4-FFF2-40B4-BE49-F238E27FC236}">
                <a16:creationId xmlns:a16="http://schemas.microsoft.com/office/drawing/2014/main" id="{1A2659BA-BAB8-467F-A556-C1064B479F52}"/>
              </a:ext>
            </a:extLst>
          </p:cNvPr>
          <p:cNvSpPr>
            <a:spLocks noGrp="1"/>
          </p:cNvSpPr>
          <p:nvPr>
            <p:ph type="body" sz="quarter" idx="11"/>
          </p:nvPr>
        </p:nvSpPr>
        <p:spPr/>
        <p:txBody>
          <a:bodyPr/>
          <a:lstStyle/>
          <a:p>
            <a:r>
              <a:rPr lang="zh-CN" altLang="en-US" dirty="0">
                <a:latin typeface="+mn-lt"/>
                <a:ea typeface="+mn-ea"/>
                <a:cs typeface="+mn-ea"/>
                <a:sym typeface="+mn-lt"/>
              </a:rPr>
              <a:t>六段图文页</a:t>
            </a:r>
          </a:p>
        </p:txBody>
      </p:sp>
      <p:sp>
        <p:nvSpPr>
          <p:cNvPr id="16" name="文本占位符 15">
            <a:extLst>
              <a:ext uri="{FF2B5EF4-FFF2-40B4-BE49-F238E27FC236}">
                <a16:creationId xmlns:a16="http://schemas.microsoft.com/office/drawing/2014/main" id="{65956D56-ECE2-4029-9952-BB9CB2912CF1}"/>
              </a:ext>
            </a:extLst>
          </p:cNvPr>
          <p:cNvSpPr>
            <a:spLocks noGrp="1"/>
          </p:cNvSpPr>
          <p:nvPr>
            <p:ph type="body" sz="quarter" idx="12"/>
          </p:nvPr>
        </p:nvSpPr>
        <p:spPr/>
        <p:txBody>
          <a:bodyPr/>
          <a:lstStyle/>
          <a:p>
            <a:r>
              <a:rPr lang="en-US" altLang="zh-CN" dirty="0">
                <a:latin typeface="+mn-lt"/>
                <a:ea typeface="+mn-ea"/>
                <a:cs typeface="+mn-ea"/>
                <a:sym typeface="+mn-lt"/>
              </a:rPr>
              <a:t>1</a:t>
            </a:r>
            <a:endParaRPr lang="zh-CN" altLang="en-US" dirty="0">
              <a:latin typeface="+mn-lt"/>
              <a:ea typeface="+mn-ea"/>
              <a:cs typeface="+mn-ea"/>
              <a:sym typeface="+mn-lt"/>
            </a:endParaRPr>
          </a:p>
        </p:txBody>
      </p:sp>
      <p:sp>
        <p:nvSpPr>
          <p:cNvPr id="17" name="文本占位符 16">
            <a:extLst>
              <a:ext uri="{FF2B5EF4-FFF2-40B4-BE49-F238E27FC236}">
                <a16:creationId xmlns:a16="http://schemas.microsoft.com/office/drawing/2014/main" id="{27B033DD-C93E-433B-AA95-12BD9CBD4FE7}"/>
              </a:ext>
            </a:extLst>
          </p:cNvPr>
          <p:cNvSpPr>
            <a:spLocks noGrp="1"/>
          </p:cNvSpPr>
          <p:nvPr>
            <p:ph type="body" sz="quarter" idx="13"/>
          </p:nvPr>
        </p:nvSpPr>
        <p:spPr/>
        <p:txBody>
          <a:bodyPr/>
          <a:lstStyle/>
          <a:p>
            <a:r>
              <a:rPr lang="en-US" altLang="zh-CN" b="1" dirty="0">
                <a:latin typeface="+mn-lt"/>
                <a:ea typeface="+mn-ea"/>
                <a:cs typeface="+mn-ea"/>
                <a:sym typeface="+mn-lt"/>
              </a:rPr>
              <a:t>SIX-SEGMENT GRAPHIC PAGE</a:t>
            </a:r>
            <a:endParaRPr lang="zh-CN" altLang="en-US" b="1" dirty="0">
              <a:latin typeface="+mn-lt"/>
              <a:ea typeface="+mn-ea"/>
              <a:cs typeface="+mn-ea"/>
              <a:sym typeface="+mn-lt"/>
            </a:endParaRPr>
          </a:p>
        </p:txBody>
      </p:sp>
      <p:pic>
        <p:nvPicPr>
          <p:cNvPr id="26" name="图片占位符 25">
            <a:extLst>
              <a:ext uri="{FF2B5EF4-FFF2-40B4-BE49-F238E27FC236}">
                <a16:creationId xmlns:a16="http://schemas.microsoft.com/office/drawing/2014/main" id="{300C9868-1663-4458-A471-FFD8EE004BA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a:xfrm>
            <a:off x="4086748" y="1159300"/>
            <a:ext cx="2041558" cy="1852712"/>
          </a:xfrm>
        </p:spPr>
      </p:pic>
      <p:pic>
        <p:nvPicPr>
          <p:cNvPr id="28" name="图片占位符 27">
            <a:extLst>
              <a:ext uri="{FF2B5EF4-FFF2-40B4-BE49-F238E27FC236}">
                <a16:creationId xmlns:a16="http://schemas.microsoft.com/office/drawing/2014/main" id="{1F00C8AA-3A20-45C5-B821-01E5780B560B}"/>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206" b="206"/>
          <a:stretch>
            <a:fillRect/>
          </a:stretch>
        </p:blipFill>
        <p:spPr>
          <a:xfrm>
            <a:off x="6673134" y="1148667"/>
            <a:ext cx="2041558" cy="1852712"/>
          </a:xfrm>
        </p:spPr>
      </p:pic>
      <p:pic>
        <p:nvPicPr>
          <p:cNvPr id="37" name="图片占位符 36">
            <a:extLst>
              <a:ext uri="{FF2B5EF4-FFF2-40B4-BE49-F238E27FC236}">
                <a16:creationId xmlns:a16="http://schemas.microsoft.com/office/drawing/2014/main" id="{FE4DF497-A46C-4CD8-9D5E-9E37439F3FC6}"/>
              </a:ext>
            </a:extLst>
          </p:cNvPr>
          <p:cNvPicPr>
            <a:picLocks noGrp="1" noChangeAspect="1"/>
          </p:cNvPicPr>
          <p:nvPr>
            <p:ph type="pic" sz="quarter" idx="16"/>
          </p:nvPr>
        </p:nvPicPr>
        <p:blipFill>
          <a:blip r:embed="rId5">
            <a:extLst>
              <a:ext uri="{28A0092B-C50C-407E-A947-70E740481C1C}">
                <a14:useLocalDpi xmlns:a14="http://schemas.microsoft.com/office/drawing/2010/main" val="0"/>
              </a:ext>
            </a:extLst>
          </a:blip>
          <a:srcRect l="27" r="27"/>
          <a:stretch>
            <a:fillRect/>
          </a:stretch>
        </p:blipFill>
        <p:spPr>
          <a:xfrm>
            <a:off x="9259520" y="1140250"/>
            <a:ext cx="2041558" cy="1852712"/>
          </a:xfrm>
        </p:spPr>
      </p:pic>
      <p:pic>
        <p:nvPicPr>
          <p:cNvPr id="43" name="图片占位符 42">
            <a:extLst>
              <a:ext uri="{FF2B5EF4-FFF2-40B4-BE49-F238E27FC236}">
                <a16:creationId xmlns:a16="http://schemas.microsoft.com/office/drawing/2014/main" id="{47C83D9C-94DA-42F4-B558-1B2A3C15A5EF}"/>
              </a:ext>
            </a:extLst>
          </p:cNvPr>
          <p:cNvPicPr>
            <a:picLocks noGrp="1" noChangeAspect="1"/>
          </p:cNvPicPr>
          <p:nvPr>
            <p:ph type="pic" sz="quarter" idx="17"/>
          </p:nvPr>
        </p:nvPicPr>
        <p:blipFill>
          <a:blip r:embed="rId6">
            <a:extLst>
              <a:ext uri="{28A0092B-C50C-407E-A947-70E740481C1C}">
                <a14:useLocalDpi xmlns:a14="http://schemas.microsoft.com/office/drawing/2010/main" val="0"/>
              </a:ext>
            </a:extLst>
          </a:blip>
          <a:srcRect/>
          <a:stretch>
            <a:fillRect/>
          </a:stretch>
        </p:blipFill>
        <p:spPr>
          <a:xfrm>
            <a:off x="9259520" y="3937414"/>
            <a:ext cx="2041558" cy="1852712"/>
          </a:xfrm>
        </p:spPr>
      </p:pic>
      <p:pic>
        <p:nvPicPr>
          <p:cNvPr id="41" name="图片占位符 40">
            <a:extLst>
              <a:ext uri="{FF2B5EF4-FFF2-40B4-BE49-F238E27FC236}">
                <a16:creationId xmlns:a16="http://schemas.microsoft.com/office/drawing/2014/main" id="{EF9927A3-0F3B-475F-AE9E-48BF558D2C13}"/>
              </a:ext>
            </a:extLst>
          </p:cNvPr>
          <p:cNvPicPr>
            <a:picLocks noGrp="1" noChangeAspect="1"/>
          </p:cNvPicPr>
          <p:nvPr>
            <p:ph type="pic" sz="quarter" idx="18"/>
          </p:nvPr>
        </p:nvPicPr>
        <p:blipFill>
          <a:blip r:embed="rId7">
            <a:extLst>
              <a:ext uri="{28A0092B-C50C-407E-A947-70E740481C1C}">
                <a14:useLocalDpi xmlns:a14="http://schemas.microsoft.com/office/drawing/2010/main" val="0"/>
              </a:ext>
            </a:extLst>
          </a:blip>
          <a:srcRect t="206" b="206"/>
          <a:stretch>
            <a:fillRect/>
          </a:stretch>
        </p:blipFill>
        <p:spPr/>
      </p:pic>
      <p:pic>
        <p:nvPicPr>
          <p:cNvPr id="39" name="图片占位符 38">
            <a:extLst>
              <a:ext uri="{FF2B5EF4-FFF2-40B4-BE49-F238E27FC236}">
                <a16:creationId xmlns:a16="http://schemas.microsoft.com/office/drawing/2014/main" id="{E5ECBDC7-E5A7-490F-8BF9-03B8E553A5A8}"/>
              </a:ext>
            </a:extLst>
          </p:cNvPr>
          <p:cNvPicPr>
            <a:picLocks noGrp="1" noChangeAspect="1"/>
          </p:cNvPicPr>
          <p:nvPr>
            <p:ph type="pic" sz="quarter" idx="19"/>
          </p:nvPr>
        </p:nvPicPr>
        <p:blipFill>
          <a:blip r:embed="rId8">
            <a:extLst>
              <a:ext uri="{28A0092B-C50C-407E-A947-70E740481C1C}">
                <a14:useLocalDpi xmlns:a14="http://schemas.microsoft.com/office/drawing/2010/main" val="0"/>
              </a:ext>
            </a:extLst>
          </a:blip>
          <a:srcRect t="206" b="206"/>
          <a:stretch>
            <a:fillRect/>
          </a:stretch>
        </p:blipFill>
        <p:spPr>
          <a:xfrm>
            <a:off x="4086748" y="3937414"/>
            <a:ext cx="2041558" cy="1852712"/>
          </a:xfrm>
        </p:spPr>
      </p:pic>
    </p:spTree>
    <p:extLst>
      <p:ext uri="{BB962C8B-B14F-4D97-AF65-F5344CB8AC3E}">
        <p14:creationId xmlns:p14="http://schemas.microsoft.com/office/powerpoint/2010/main" val="22743421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占位符 10">
            <a:extLst>
              <a:ext uri="{FF2B5EF4-FFF2-40B4-BE49-F238E27FC236}">
                <a16:creationId xmlns:a16="http://schemas.microsoft.com/office/drawing/2014/main" id="{953949AC-1E74-41C3-BF43-F3DC19840E38}"/>
              </a:ext>
            </a:extLst>
          </p:cNvPr>
          <p:cNvSpPr>
            <a:spLocks noGrp="1"/>
          </p:cNvSpPr>
          <p:nvPr>
            <p:ph type="body" sz="quarter" idx="11"/>
          </p:nvPr>
        </p:nvSpPr>
        <p:spPr/>
        <p:txBody>
          <a:bodyPr/>
          <a:lstStyle/>
          <a:p>
            <a:r>
              <a:rPr lang="zh-CN" altLang="en-US" dirty="0">
                <a:latin typeface="+mn-lt"/>
                <a:ea typeface="+mn-ea"/>
                <a:cs typeface="+mn-ea"/>
                <a:sym typeface="+mn-lt"/>
              </a:rPr>
              <a:t>样机展示页</a:t>
            </a:r>
          </a:p>
        </p:txBody>
      </p:sp>
      <p:sp>
        <p:nvSpPr>
          <p:cNvPr id="12" name="文本占位符 11">
            <a:extLst>
              <a:ext uri="{FF2B5EF4-FFF2-40B4-BE49-F238E27FC236}">
                <a16:creationId xmlns:a16="http://schemas.microsoft.com/office/drawing/2014/main" id="{1246B07F-96DA-437F-97B5-772508FECF64}"/>
              </a:ext>
            </a:extLst>
          </p:cNvPr>
          <p:cNvSpPr>
            <a:spLocks noGrp="1"/>
          </p:cNvSpPr>
          <p:nvPr>
            <p:ph type="body" sz="quarter" idx="12"/>
          </p:nvPr>
        </p:nvSpPr>
        <p:spPr/>
        <p:txBody>
          <a:bodyPr/>
          <a:lstStyle/>
          <a:p>
            <a:r>
              <a:rPr lang="en-US" altLang="zh-CN" dirty="0">
                <a:latin typeface="+mn-lt"/>
                <a:ea typeface="+mn-ea"/>
                <a:cs typeface="+mn-ea"/>
                <a:sym typeface="+mn-lt"/>
              </a:rPr>
              <a:t>1</a:t>
            </a:r>
            <a:endParaRPr lang="zh-CN" altLang="en-US" dirty="0">
              <a:latin typeface="+mn-lt"/>
              <a:ea typeface="+mn-ea"/>
              <a:cs typeface="+mn-ea"/>
              <a:sym typeface="+mn-lt"/>
            </a:endParaRPr>
          </a:p>
        </p:txBody>
      </p:sp>
      <p:sp>
        <p:nvSpPr>
          <p:cNvPr id="13" name="文本占位符 12">
            <a:extLst>
              <a:ext uri="{FF2B5EF4-FFF2-40B4-BE49-F238E27FC236}">
                <a16:creationId xmlns:a16="http://schemas.microsoft.com/office/drawing/2014/main" id="{AB937D70-19FF-4FF5-8F04-BD3F9CAACF2D}"/>
              </a:ext>
            </a:extLst>
          </p:cNvPr>
          <p:cNvSpPr>
            <a:spLocks noGrp="1"/>
          </p:cNvSpPr>
          <p:nvPr>
            <p:ph type="body" sz="quarter" idx="13"/>
          </p:nvPr>
        </p:nvSpPr>
        <p:spPr/>
        <p:txBody>
          <a:bodyPr/>
          <a:lstStyle/>
          <a:p>
            <a:r>
              <a:rPr lang="en-US" altLang="zh-CN" dirty="0">
                <a:latin typeface="+mn-lt"/>
                <a:ea typeface="+mn-ea"/>
                <a:cs typeface="+mn-ea"/>
                <a:sym typeface="+mn-lt"/>
              </a:rPr>
              <a:t>MOCKUP DISPLAY PAGE</a:t>
            </a:r>
            <a:endParaRPr lang="zh-CN" altLang="en-US" dirty="0">
              <a:latin typeface="+mn-lt"/>
              <a:ea typeface="+mn-ea"/>
              <a:cs typeface="+mn-ea"/>
              <a:sym typeface="+mn-lt"/>
            </a:endParaRPr>
          </a:p>
        </p:txBody>
      </p:sp>
      <p:grpSp>
        <p:nvGrpSpPr>
          <p:cNvPr id="14" name="组合 13">
            <a:extLst>
              <a:ext uri="{FF2B5EF4-FFF2-40B4-BE49-F238E27FC236}">
                <a16:creationId xmlns:a16="http://schemas.microsoft.com/office/drawing/2014/main" id="{562A8DA6-FDA3-43AF-8F27-7CEB28F4DFA8}"/>
              </a:ext>
            </a:extLst>
          </p:cNvPr>
          <p:cNvGrpSpPr/>
          <p:nvPr/>
        </p:nvGrpSpPr>
        <p:grpSpPr>
          <a:xfrm>
            <a:off x="828782" y="1907812"/>
            <a:ext cx="10534437" cy="4556177"/>
            <a:chOff x="1859536" y="2391882"/>
            <a:chExt cx="8472929" cy="3664568"/>
          </a:xfrm>
        </p:grpSpPr>
        <p:sp>
          <p:nvSpPr>
            <p:cNvPr id="15" name="矩形 14">
              <a:extLst>
                <a:ext uri="{FF2B5EF4-FFF2-40B4-BE49-F238E27FC236}">
                  <a16:creationId xmlns:a16="http://schemas.microsoft.com/office/drawing/2014/main" id="{7E496ADD-325B-4601-B22F-A72A71B1D603}"/>
                </a:ext>
              </a:extLst>
            </p:cNvPr>
            <p:cNvSpPr/>
            <p:nvPr/>
          </p:nvSpPr>
          <p:spPr>
            <a:xfrm>
              <a:off x="1859536" y="3140338"/>
              <a:ext cx="1542203" cy="2793400"/>
            </a:xfrm>
            <a:prstGeom prst="rect">
              <a:avLst/>
            </a:prstGeom>
            <a:gradFill flip="none" rotWithShape="1">
              <a:gsLst>
                <a:gs pos="0">
                  <a:schemeClr val="accent2">
                    <a:lumMod val="20000"/>
                    <a:lumOff val="80000"/>
                  </a:schemeClr>
                </a:gs>
                <a:gs pos="76000">
                  <a:schemeClr val="accent2">
                    <a:lumMod val="20000"/>
                    <a:lumOff val="80000"/>
                    <a:alpha val="5000"/>
                  </a:schemeClr>
                </a:gs>
              </a:gsLst>
              <a:lin ang="2700000" scaled="1"/>
              <a:tileRect/>
            </a:gradFill>
            <a:ln w="12700" cap="flat" cmpd="sng" algn="ctr">
              <a:noFill/>
              <a:prstDash val="solid"/>
              <a:miter lim="800000"/>
            </a:ln>
            <a:effectLst/>
            <a:scene3d>
              <a:camera prst="perspectiveRight">
                <a:rot lat="0" lon="19199993"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a:extLst>
                <a:ext uri="{FF2B5EF4-FFF2-40B4-BE49-F238E27FC236}">
                  <a16:creationId xmlns:a16="http://schemas.microsoft.com/office/drawing/2014/main" id="{A21989FB-2452-4E80-B065-451E9C4F35EF}"/>
                </a:ext>
              </a:extLst>
            </p:cNvPr>
            <p:cNvSpPr/>
            <p:nvPr/>
          </p:nvSpPr>
          <p:spPr>
            <a:xfrm>
              <a:off x="8790262" y="3140337"/>
              <a:ext cx="1542203" cy="2793400"/>
            </a:xfrm>
            <a:prstGeom prst="rect">
              <a:avLst/>
            </a:prstGeom>
            <a:gradFill flip="none" rotWithShape="1">
              <a:gsLst>
                <a:gs pos="0">
                  <a:schemeClr val="accent2">
                    <a:lumMod val="20000"/>
                    <a:lumOff val="80000"/>
                  </a:schemeClr>
                </a:gs>
                <a:gs pos="76000">
                  <a:schemeClr val="accent2">
                    <a:lumMod val="20000"/>
                    <a:lumOff val="80000"/>
                    <a:alpha val="5000"/>
                  </a:schemeClr>
                </a:gs>
              </a:gsLst>
              <a:lin ang="8100000" scaled="1"/>
              <a:tileRect/>
            </a:gradFill>
            <a:ln w="12700" cap="flat" cmpd="sng" algn="ctr">
              <a:noFill/>
              <a:prstDash val="solid"/>
              <a:miter lim="800000"/>
            </a:ln>
            <a:effectLst/>
            <a:scene3d>
              <a:camera prst="perspectiveLeft">
                <a:rot lat="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7" name="Picture 14">
              <a:extLst>
                <a:ext uri="{FF2B5EF4-FFF2-40B4-BE49-F238E27FC236}">
                  <a16:creationId xmlns:a16="http://schemas.microsoft.com/office/drawing/2014/main" id="{E0DE9648-3B62-4666-8843-F259859E79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869232" y="2801163"/>
              <a:ext cx="1368568" cy="3154095"/>
            </a:xfrm>
            <a:prstGeom prst="rect">
              <a:avLst/>
            </a:prstGeom>
            <a:noFill/>
            <a:effectLst/>
            <a:scene3d>
              <a:camera prst="perspectiveRight">
                <a:rot lat="0" lon="20099970" rev="0"/>
              </a:camera>
              <a:lightRig rig="threePt" dir="t"/>
            </a:scene3d>
            <a:extLst>
              <a:ext uri="{909E8E84-426E-40DD-AFC4-6F175D3DCCD1}">
                <a14:hiddenFill xmlns:a14="http://schemas.microsoft.com/office/drawing/2010/main">
                  <a:solidFill>
                    <a:srgbClr val="FFFFFF"/>
                  </a:solidFill>
                </a14:hiddenFill>
              </a:ext>
            </a:extLst>
          </p:spPr>
        </p:pic>
        <p:pic>
          <p:nvPicPr>
            <p:cNvPr id="18" name="Picture 12">
              <a:extLst>
                <a:ext uri="{FF2B5EF4-FFF2-40B4-BE49-F238E27FC236}">
                  <a16:creationId xmlns:a16="http://schemas.microsoft.com/office/drawing/2014/main" id="{E91510EF-55B8-467E-BBF4-4C9BB4E2F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949088" y="2801161"/>
              <a:ext cx="1368569" cy="3154097"/>
            </a:xfrm>
            <a:prstGeom prst="rect">
              <a:avLst/>
            </a:prstGeom>
            <a:noFill/>
            <a:scene3d>
              <a:camera prst="perspectiveLeft">
                <a:rot lat="0" lon="1500000" rev="0"/>
              </a:camera>
              <a:lightRig rig="threePt" dir="t"/>
            </a:scene3d>
            <a:extLst>
              <a:ext uri="{909E8E84-426E-40DD-AFC4-6F175D3DCCD1}">
                <a14:hiddenFill xmlns:a14="http://schemas.microsoft.com/office/drawing/2010/main">
                  <a:solidFill>
                    <a:srgbClr val="FFFFFF"/>
                  </a:solidFill>
                </a14:hiddenFill>
              </a:ext>
            </a:extLst>
          </p:spPr>
        </p:pic>
        <p:sp>
          <p:nvSpPr>
            <p:cNvPr id="19" name="矩形 18">
              <a:extLst>
                <a:ext uri="{FF2B5EF4-FFF2-40B4-BE49-F238E27FC236}">
                  <a16:creationId xmlns:a16="http://schemas.microsoft.com/office/drawing/2014/main" id="{09941B2E-742A-41BA-8765-A20710B88FBA}"/>
                </a:ext>
              </a:extLst>
            </p:cNvPr>
            <p:cNvSpPr/>
            <p:nvPr/>
          </p:nvSpPr>
          <p:spPr>
            <a:xfrm>
              <a:off x="4126263" y="2867354"/>
              <a:ext cx="733292" cy="3066384"/>
            </a:xfrm>
            <a:prstGeom prst="rect">
              <a:avLst/>
            </a:prstGeom>
            <a:solidFill>
              <a:schemeClr val="bg2">
                <a:lumMod val="10000"/>
              </a:schemeClr>
            </a:solidFill>
            <a:ln>
              <a:noFill/>
            </a:ln>
            <a:effectLst>
              <a:outerShdw blurRad="889000" dist="38100" algn="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sp>
          <p:nvSpPr>
            <p:cNvPr id="20" name="矩形 19">
              <a:extLst>
                <a:ext uri="{FF2B5EF4-FFF2-40B4-BE49-F238E27FC236}">
                  <a16:creationId xmlns:a16="http://schemas.microsoft.com/office/drawing/2014/main" id="{5AD68BCA-17EB-4A42-90F7-642E0D83A043}"/>
                </a:ext>
              </a:extLst>
            </p:cNvPr>
            <p:cNvSpPr/>
            <p:nvPr/>
          </p:nvSpPr>
          <p:spPr>
            <a:xfrm>
              <a:off x="7332445" y="2867354"/>
              <a:ext cx="733292" cy="3066384"/>
            </a:xfrm>
            <a:prstGeom prst="rect">
              <a:avLst/>
            </a:prstGeom>
            <a:solidFill>
              <a:schemeClr val="bg2">
                <a:lumMod val="10000"/>
              </a:schemeClr>
            </a:solidFill>
            <a:ln>
              <a:noFill/>
            </a:ln>
            <a:effectLst>
              <a:outerShdw blurRad="889000" dist="38100" algn="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pic>
          <p:nvPicPr>
            <p:cNvPr id="21" name="Picture 6">
              <a:extLst>
                <a:ext uri="{FF2B5EF4-FFF2-40B4-BE49-F238E27FC236}">
                  <a16:creationId xmlns:a16="http://schemas.microsoft.com/office/drawing/2014/main" id="{99AEB899-E4AC-43BC-B955-3EA9778E95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6769839" y="2614076"/>
              <a:ext cx="1449746" cy="3341182"/>
            </a:xfrm>
            <a:prstGeom prst="rect">
              <a:avLst/>
            </a:prstGeom>
            <a:noFill/>
            <a:effectLst/>
            <a:scene3d>
              <a:camera prst="perspectiveLeft">
                <a:rot lat="0" lon="1500000" rev="0"/>
              </a:camera>
              <a:lightRig rig="threePt" dir="t"/>
            </a:scene3d>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15A782AA-05FF-4244-982A-EBD4C7DEA9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972414" y="2614076"/>
              <a:ext cx="1449746" cy="3341182"/>
            </a:xfrm>
            <a:prstGeom prst="rect">
              <a:avLst/>
            </a:prstGeom>
            <a:noFill/>
            <a:effectLst/>
            <a:scene3d>
              <a:camera prst="perspectiveRight">
                <a:rot lat="0" lon="20099970" rev="0"/>
              </a:camera>
              <a:lightRig rig="threePt" dir="t"/>
            </a:scene3d>
            <a:extLst>
              <a:ext uri="{909E8E84-426E-40DD-AFC4-6F175D3DCCD1}">
                <a14:hiddenFill xmlns:a14="http://schemas.microsoft.com/office/drawing/2010/main">
                  <a:solidFill>
                    <a:srgbClr val="FFFFFF"/>
                  </a:solidFill>
                </a14:hiddenFill>
              </a:ext>
            </a:extLst>
          </p:spPr>
        </p:pic>
        <p:grpSp>
          <p:nvGrpSpPr>
            <p:cNvPr id="23" name="组合 22">
              <a:extLst>
                <a:ext uri="{FF2B5EF4-FFF2-40B4-BE49-F238E27FC236}">
                  <a16:creationId xmlns:a16="http://schemas.microsoft.com/office/drawing/2014/main" id="{C81C3DB6-852F-4A03-99F1-EDCDF827995C}"/>
                </a:ext>
              </a:extLst>
            </p:cNvPr>
            <p:cNvGrpSpPr/>
            <p:nvPr/>
          </p:nvGrpSpPr>
          <p:grpSpPr>
            <a:xfrm>
              <a:off x="5297034" y="2661692"/>
              <a:ext cx="1597932" cy="3293566"/>
              <a:chOff x="3115316" y="2313929"/>
              <a:chExt cx="1597932" cy="3462183"/>
            </a:xfrm>
          </p:grpSpPr>
          <p:sp>
            <p:nvSpPr>
              <p:cNvPr id="27" name="矩形 26">
                <a:extLst>
                  <a:ext uri="{FF2B5EF4-FFF2-40B4-BE49-F238E27FC236}">
                    <a16:creationId xmlns:a16="http://schemas.microsoft.com/office/drawing/2014/main" id="{1896CD69-281C-475C-8673-9B14B1F709DF}"/>
                  </a:ext>
                </a:extLst>
              </p:cNvPr>
              <p:cNvSpPr/>
              <p:nvPr/>
            </p:nvSpPr>
            <p:spPr>
              <a:xfrm>
                <a:off x="3995562" y="2313929"/>
                <a:ext cx="717686" cy="3462183"/>
              </a:xfrm>
              <a:prstGeom prst="rect">
                <a:avLst/>
              </a:prstGeom>
              <a:solidFill>
                <a:schemeClr val="bg2">
                  <a:lumMod val="10000"/>
                </a:schemeClr>
              </a:solidFill>
              <a:ln>
                <a:noFill/>
              </a:ln>
              <a:effectLst>
                <a:outerShdw blurRad="889000" dist="38100" algn="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矩形 27">
                <a:extLst>
                  <a:ext uri="{FF2B5EF4-FFF2-40B4-BE49-F238E27FC236}">
                    <a16:creationId xmlns:a16="http://schemas.microsoft.com/office/drawing/2014/main" id="{082EE5CC-AD17-493C-835E-578625557EC4}"/>
                  </a:ext>
                </a:extLst>
              </p:cNvPr>
              <p:cNvSpPr/>
              <p:nvPr/>
            </p:nvSpPr>
            <p:spPr>
              <a:xfrm flipH="1">
                <a:off x="3115316" y="2313929"/>
                <a:ext cx="717686" cy="3462183"/>
              </a:xfrm>
              <a:prstGeom prst="rect">
                <a:avLst/>
              </a:prstGeom>
              <a:solidFill>
                <a:schemeClr val="bg2">
                  <a:lumMod val="10000"/>
                </a:schemeClr>
              </a:solidFill>
              <a:ln>
                <a:noFill/>
              </a:ln>
              <a:effectLst>
                <a:outerShdw blurRad="889000" dist="38100" algn="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4" name="组合 23">
              <a:extLst>
                <a:ext uri="{FF2B5EF4-FFF2-40B4-BE49-F238E27FC236}">
                  <a16:creationId xmlns:a16="http://schemas.microsoft.com/office/drawing/2014/main" id="{FE0B79DE-88B7-4606-B831-82F380794AB0}"/>
                </a:ext>
              </a:extLst>
            </p:cNvPr>
            <p:cNvGrpSpPr/>
            <p:nvPr/>
          </p:nvGrpSpPr>
          <p:grpSpPr>
            <a:xfrm>
              <a:off x="5249417" y="2391882"/>
              <a:ext cx="1693166" cy="3664568"/>
              <a:chOff x="5249417" y="2238136"/>
              <a:chExt cx="1693166" cy="3664568"/>
            </a:xfrm>
          </p:grpSpPr>
          <p:pic>
            <p:nvPicPr>
              <p:cNvPr id="25" name="图片 24">
                <a:extLst>
                  <a:ext uri="{FF2B5EF4-FFF2-40B4-BE49-F238E27FC236}">
                    <a16:creationId xmlns:a16="http://schemas.microsoft.com/office/drawing/2014/main" id="{6E013528-5326-440E-BA93-E9B092F6F10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344876" y="2339329"/>
                <a:ext cx="1502248" cy="3462183"/>
              </a:xfrm>
              <a:prstGeom prst="rect">
                <a:avLst/>
              </a:prstGeom>
            </p:spPr>
          </p:pic>
          <p:pic>
            <p:nvPicPr>
              <p:cNvPr id="26" name="Picture 2" descr="https://consumer-img.huawei.com/content/dam/huawei-cbg-site/greate-china/cn/mkt/campaign/emui9/img/phone-PD.png">
                <a:extLst>
                  <a:ext uri="{FF2B5EF4-FFF2-40B4-BE49-F238E27FC236}">
                    <a16:creationId xmlns:a16="http://schemas.microsoft.com/office/drawing/2014/main" id="{78D73BE7-EDE6-4B58-A570-D68B6887068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9417" y="2238136"/>
                <a:ext cx="1693166" cy="366456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9" name="矩形 28">
            <a:extLst>
              <a:ext uri="{FF2B5EF4-FFF2-40B4-BE49-F238E27FC236}">
                <a16:creationId xmlns:a16="http://schemas.microsoft.com/office/drawing/2014/main" id="{71F188B1-1A2E-48A2-86E1-25C8015C4A40}"/>
              </a:ext>
            </a:extLst>
          </p:cNvPr>
          <p:cNvSpPr/>
          <p:nvPr/>
        </p:nvSpPr>
        <p:spPr>
          <a:xfrm>
            <a:off x="2906675" y="1431295"/>
            <a:ext cx="6378669" cy="369332"/>
          </a:xfrm>
          <a:prstGeom prst="rect">
            <a:avLst/>
          </a:prstGeom>
        </p:spPr>
        <p:txBody>
          <a:bodyPr wrap="none">
            <a:spAutoFit/>
          </a:bodyPr>
          <a:lstStyle/>
          <a:p>
            <a:pPr algn="ctr"/>
            <a:r>
              <a:rPr lang="zh-CN" altLang="en-US" spc="300" dirty="0">
                <a:solidFill>
                  <a:schemeClr val="tx1">
                    <a:lumMod val="65000"/>
                    <a:lumOff val="35000"/>
                  </a:schemeClr>
                </a:solidFill>
                <a:cs typeface="+mn-ea"/>
                <a:sym typeface="+mn-lt"/>
              </a:rPr>
              <a:t>简约美观，根据场景选择；校园气息，感受母校之美</a:t>
            </a:r>
          </a:p>
        </p:txBody>
      </p:sp>
      <p:sp>
        <p:nvSpPr>
          <p:cNvPr id="30" name="矩形 29">
            <a:extLst>
              <a:ext uri="{FF2B5EF4-FFF2-40B4-BE49-F238E27FC236}">
                <a16:creationId xmlns:a16="http://schemas.microsoft.com/office/drawing/2014/main" id="{E35EACF4-66B4-491E-B280-5D5BEF98DEDA}"/>
              </a:ext>
            </a:extLst>
          </p:cNvPr>
          <p:cNvSpPr/>
          <p:nvPr/>
        </p:nvSpPr>
        <p:spPr>
          <a:xfrm>
            <a:off x="5056296" y="803145"/>
            <a:ext cx="2079415" cy="584775"/>
          </a:xfrm>
          <a:prstGeom prst="rect">
            <a:avLst/>
          </a:prstGeom>
        </p:spPr>
        <p:txBody>
          <a:bodyPr wrap="none" anchor="ctr" anchorCtr="0">
            <a:spAutoFit/>
          </a:bodyPr>
          <a:lstStyle/>
          <a:p>
            <a:pPr algn="ctr"/>
            <a:r>
              <a:rPr lang="en-US" altLang="zh-CN" sz="3200" b="1" dirty="0">
                <a:solidFill>
                  <a:schemeClr val="accent2"/>
                </a:solidFill>
                <a:cs typeface="+mn-ea"/>
                <a:sym typeface="+mn-lt"/>
              </a:rPr>
              <a:t>5</a:t>
            </a:r>
            <a:r>
              <a:rPr lang="zh-CN" altLang="en-US" sz="3200" b="1" dirty="0">
                <a:solidFill>
                  <a:schemeClr val="tx1">
                    <a:lumMod val="65000"/>
                    <a:lumOff val="35000"/>
                  </a:schemeClr>
                </a:solidFill>
                <a:cs typeface="+mn-ea"/>
                <a:sym typeface="+mn-lt"/>
              </a:rPr>
              <a:t>大框架页</a:t>
            </a:r>
          </a:p>
        </p:txBody>
      </p:sp>
    </p:spTree>
    <p:extLst>
      <p:ext uri="{BB962C8B-B14F-4D97-AF65-F5344CB8AC3E}">
        <p14:creationId xmlns:p14="http://schemas.microsoft.com/office/powerpoint/2010/main" val="12114040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圆角 16">
            <a:extLst>
              <a:ext uri="{FF2B5EF4-FFF2-40B4-BE49-F238E27FC236}">
                <a16:creationId xmlns:a16="http://schemas.microsoft.com/office/drawing/2014/main" id="{91ACFFD8-A774-4640-9AA7-6B06C28333BE}"/>
              </a:ext>
            </a:extLst>
          </p:cNvPr>
          <p:cNvSpPr/>
          <p:nvPr/>
        </p:nvSpPr>
        <p:spPr>
          <a:xfrm>
            <a:off x="766762" y="871536"/>
            <a:ext cx="6357515" cy="5338763"/>
          </a:xfrm>
          <a:prstGeom prst="roundRect">
            <a:avLst>
              <a:gd name="adj" fmla="val 2670"/>
            </a:avLst>
          </a:prstGeom>
          <a:solidFill>
            <a:srgbClr val="F9F9F9"/>
          </a:solidFill>
          <a:ln>
            <a:noFill/>
          </a:ln>
          <a:effectLst>
            <a:outerShdw blurRad="127000" sx="101000" sy="101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cs typeface="+mn-ea"/>
              <a:sym typeface="+mn-lt"/>
            </a:endParaRPr>
          </a:p>
        </p:txBody>
      </p:sp>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graphicFrame>
        <p:nvGraphicFramePr>
          <p:cNvPr id="13" name="图表 12">
            <a:extLst>
              <a:ext uri="{FF2B5EF4-FFF2-40B4-BE49-F238E27FC236}">
                <a16:creationId xmlns:a16="http://schemas.microsoft.com/office/drawing/2014/main" id="{F57CA230-4E18-4DAD-9844-D660290457A4}"/>
              </a:ext>
            </a:extLst>
          </p:cNvPr>
          <p:cNvGraphicFramePr/>
          <p:nvPr>
            <p:extLst>
              <p:ext uri="{D42A27DB-BD31-4B8C-83A1-F6EECF244321}">
                <p14:modId xmlns:p14="http://schemas.microsoft.com/office/powerpoint/2010/main" val="1781307252"/>
              </p:ext>
            </p:extLst>
          </p:nvPr>
        </p:nvGraphicFramePr>
        <p:xfrm>
          <a:off x="831057" y="947738"/>
          <a:ext cx="6434613" cy="5038725"/>
        </p:xfrm>
        <a:graphic>
          <a:graphicData uri="http://schemas.openxmlformats.org/drawingml/2006/chart">
            <c:chart xmlns:c="http://schemas.openxmlformats.org/drawingml/2006/chart" xmlns:r="http://schemas.openxmlformats.org/officeDocument/2006/relationships" r:id="rId3"/>
          </a:graphicData>
        </a:graphic>
      </p:graphicFrame>
      <p:sp>
        <p:nvSpPr>
          <p:cNvPr id="58" name="矩形 57">
            <a:extLst>
              <a:ext uri="{FF2B5EF4-FFF2-40B4-BE49-F238E27FC236}">
                <a16:creationId xmlns:a16="http://schemas.microsoft.com/office/drawing/2014/main" id="{FFADB5AE-D08B-4D86-9C3A-A1F462F543B4}"/>
              </a:ext>
            </a:extLst>
          </p:cNvPr>
          <p:cNvSpPr/>
          <p:nvPr/>
        </p:nvSpPr>
        <p:spPr>
          <a:xfrm>
            <a:off x="7570087" y="1940644"/>
            <a:ext cx="45719"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cs typeface="+mn-ea"/>
              <a:sym typeface="+mn-lt"/>
            </a:endParaRPr>
          </a:p>
        </p:txBody>
      </p:sp>
      <p:sp>
        <p:nvSpPr>
          <p:cNvPr id="70" name="矩形 69">
            <a:extLst>
              <a:ext uri="{FF2B5EF4-FFF2-40B4-BE49-F238E27FC236}">
                <a16:creationId xmlns:a16="http://schemas.microsoft.com/office/drawing/2014/main" id="{9B97631D-6676-4726-9DB7-D90B130B2862}"/>
              </a:ext>
            </a:extLst>
          </p:cNvPr>
          <p:cNvSpPr/>
          <p:nvPr/>
        </p:nvSpPr>
        <p:spPr>
          <a:xfrm>
            <a:off x="7570087" y="1371951"/>
            <a:ext cx="2031325" cy="497957"/>
          </a:xfrm>
          <a:prstGeom prst="rect">
            <a:avLst/>
          </a:prstGeom>
        </p:spPr>
        <p:txBody>
          <a:bodyPr wrap="none">
            <a:spAutoFit/>
          </a:bodyPr>
          <a:lstStyle/>
          <a:p>
            <a:pPr>
              <a:lnSpc>
                <a:spcPct val="120000"/>
              </a:lnSpc>
            </a:pPr>
            <a:r>
              <a:rPr lang="zh-CN" altLang="en-US" sz="2400" b="1" dirty="0">
                <a:solidFill>
                  <a:schemeClr val="accent1"/>
                </a:solidFill>
                <a:cs typeface="+mn-ea"/>
                <a:sym typeface="+mn-lt"/>
              </a:rPr>
              <a:t>在此输入标题</a:t>
            </a:r>
          </a:p>
        </p:txBody>
      </p:sp>
      <p:sp>
        <p:nvSpPr>
          <p:cNvPr id="71" name="文本框 8">
            <a:extLst>
              <a:ext uri="{FF2B5EF4-FFF2-40B4-BE49-F238E27FC236}">
                <a16:creationId xmlns:a16="http://schemas.microsoft.com/office/drawing/2014/main" id="{5B7DCAA4-4DF8-40F9-B914-D52574091A9B}"/>
              </a:ext>
            </a:extLst>
          </p:cNvPr>
          <p:cNvSpPr txBox="1"/>
          <p:nvPr/>
        </p:nvSpPr>
        <p:spPr>
          <a:xfrm>
            <a:off x="7640098" y="1833580"/>
            <a:ext cx="3307076" cy="78752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dirty="0">
                <a:solidFill>
                  <a:schemeClr val="tx1">
                    <a:lumMod val="65000"/>
                    <a:lumOff val="35000"/>
                  </a:schemeClr>
                </a:solidFill>
                <a:cs typeface="+mn-ea"/>
                <a:sym typeface="+mn-lt"/>
              </a:rPr>
              <a:t>请输入文字内容请输入文字内容</a:t>
            </a:r>
          </a:p>
          <a:p>
            <a:pPr>
              <a:lnSpc>
                <a:spcPct val="150000"/>
              </a:lnSpc>
            </a:pPr>
            <a:r>
              <a:rPr lang="zh-CN" altLang="en-US" sz="1600" dirty="0">
                <a:solidFill>
                  <a:schemeClr val="tx1">
                    <a:lumMod val="65000"/>
                    <a:lumOff val="35000"/>
                  </a:schemeClr>
                </a:solidFill>
                <a:cs typeface="+mn-ea"/>
                <a:sym typeface="+mn-lt"/>
              </a:rPr>
              <a:t>请输入文字内容请输入文字内容</a:t>
            </a:r>
          </a:p>
        </p:txBody>
      </p:sp>
      <p:sp>
        <p:nvSpPr>
          <p:cNvPr id="73" name="矩形 72">
            <a:extLst>
              <a:ext uri="{FF2B5EF4-FFF2-40B4-BE49-F238E27FC236}">
                <a16:creationId xmlns:a16="http://schemas.microsoft.com/office/drawing/2014/main" id="{F3581997-71BC-45E5-B0BF-2FFF844B9D89}"/>
              </a:ext>
            </a:extLst>
          </p:cNvPr>
          <p:cNvSpPr/>
          <p:nvPr/>
        </p:nvSpPr>
        <p:spPr>
          <a:xfrm>
            <a:off x="7570087" y="3462050"/>
            <a:ext cx="45719"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cs typeface="+mn-ea"/>
              <a:sym typeface="+mn-lt"/>
            </a:endParaRPr>
          </a:p>
        </p:txBody>
      </p:sp>
      <p:sp>
        <p:nvSpPr>
          <p:cNvPr id="74" name="矩形 73">
            <a:extLst>
              <a:ext uri="{FF2B5EF4-FFF2-40B4-BE49-F238E27FC236}">
                <a16:creationId xmlns:a16="http://schemas.microsoft.com/office/drawing/2014/main" id="{B2D647F8-5859-409E-BF22-030AD6B981EA}"/>
              </a:ext>
            </a:extLst>
          </p:cNvPr>
          <p:cNvSpPr/>
          <p:nvPr/>
        </p:nvSpPr>
        <p:spPr>
          <a:xfrm>
            <a:off x="7570087" y="2893357"/>
            <a:ext cx="2031325" cy="497957"/>
          </a:xfrm>
          <a:prstGeom prst="rect">
            <a:avLst/>
          </a:prstGeom>
        </p:spPr>
        <p:txBody>
          <a:bodyPr wrap="none">
            <a:spAutoFit/>
          </a:bodyPr>
          <a:lstStyle/>
          <a:p>
            <a:pPr>
              <a:lnSpc>
                <a:spcPct val="120000"/>
              </a:lnSpc>
            </a:pPr>
            <a:r>
              <a:rPr lang="zh-CN" altLang="en-US" sz="2400" b="1" dirty="0">
                <a:solidFill>
                  <a:schemeClr val="accent1"/>
                </a:solidFill>
                <a:cs typeface="+mn-ea"/>
                <a:sym typeface="+mn-lt"/>
              </a:rPr>
              <a:t>在此输入标题</a:t>
            </a:r>
          </a:p>
        </p:txBody>
      </p:sp>
      <p:sp>
        <p:nvSpPr>
          <p:cNvPr id="75" name="文本框 8">
            <a:extLst>
              <a:ext uri="{FF2B5EF4-FFF2-40B4-BE49-F238E27FC236}">
                <a16:creationId xmlns:a16="http://schemas.microsoft.com/office/drawing/2014/main" id="{FB424931-E7CB-47F7-BC1E-30BE97FE01E8}"/>
              </a:ext>
            </a:extLst>
          </p:cNvPr>
          <p:cNvSpPr txBox="1"/>
          <p:nvPr/>
        </p:nvSpPr>
        <p:spPr>
          <a:xfrm>
            <a:off x="7640098" y="3354986"/>
            <a:ext cx="3307076" cy="78752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dirty="0">
                <a:solidFill>
                  <a:schemeClr val="tx1">
                    <a:lumMod val="65000"/>
                    <a:lumOff val="35000"/>
                  </a:schemeClr>
                </a:solidFill>
                <a:cs typeface="+mn-ea"/>
                <a:sym typeface="+mn-lt"/>
              </a:rPr>
              <a:t>请输入文字内容请输入文字内容</a:t>
            </a:r>
          </a:p>
          <a:p>
            <a:pPr>
              <a:lnSpc>
                <a:spcPct val="150000"/>
              </a:lnSpc>
            </a:pPr>
            <a:r>
              <a:rPr lang="zh-CN" altLang="en-US" sz="1600" dirty="0">
                <a:solidFill>
                  <a:schemeClr val="tx1">
                    <a:lumMod val="65000"/>
                    <a:lumOff val="35000"/>
                  </a:schemeClr>
                </a:solidFill>
                <a:cs typeface="+mn-ea"/>
                <a:sym typeface="+mn-lt"/>
              </a:rPr>
              <a:t>请输入文字内容请输入文字内容</a:t>
            </a:r>
          </a:p>
        </p:txBody>
      </p:sp>
      <p:sp>
        <p:nvSpPr>
          <p:cNvPr id="77" name="矩形 76">
            <a:extLst>
              <a:ext uri="{FF2B5EF4-FFF2-40B4-BE49-F238E27FC236}">
                <a16:creationId xmlns:a16="http://schemas.microsoft.com/office/drawing/2014/main" id="{7A5BA294-45C8-4CF6-9EEA-6FE1B2F0E6D0}"/>
              </a:ext>
            </a:extLst>
          </p:cNvPr>
          <p:cNvSpPr/>
          <p:nvPr/>
        </p:nvSpPr>
        <p:spPr>
          <a:xfrm>
            <a:off x="7570087" y="4983456"/>
            <a:ext cx="45719"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cs typeface="+mn-ea"/>
              <a:sym typeface="+mn-lt"/>
            </a:endParaRPr>
          </a:p>
        </p:txBody>
      </p:sp>
      <p:sp>
        <p:nvSpPr>
          <p:cNvPr id="78" name="矩形 77">
            <a:extLst>
              <a:ext uri="{FF2B5EF4-FFF2-40B4-BE49-F238E27FC236}">
                <a16:creationId xmlns:a16="http://schemas.microsoft.com/office/drawing/2014/main" id="{E3302D68-09F7-488A-BD82-40E3513D8745}"/>
              </a:ext>
            </a:extLst>
          </p:cNvPr>
          <p:cNvSpPr/>
          <p:nvPr/>
        </p:nvSpPr>
        <p:spPr>
          <a:xfrm>
            <a:off x="7570087" y="4414763"/>
            <a:ext cx="2031325" cy="497957"/>
          </a:xfrm>
          <a:prstGeom prst="rect">
            <a:avLst/>
          </a:prstGeom>
        </p:spPr>
        <p:txBody>
          <a:bodyPr wrap="none">
            <a:spAutoFit/>
          </a:bodyPr>
          <a:lstStyle/>
          <a:p>
            <a:pPr>
              <a:lnSpc>
                <a:spcPct val="120000"/>
              </a:lnSpc>
            </a:pPr>
            <a:r>
              <a:rPr lang="zh-CN" altLang="en-US" sz="2400" b="1" dirty="0">
                <a:solidFill>
                  <a:schemeClr val="accent1"/>
                </a:solidFill>
                <a:cs typeface="+mn-ea"/>
                <a:sym typeface="+mn-lt"/>
              </a:rPr>
              <a:t>在此输入标题</a:t>
            </a:r>
          </a:p>
        </p:txBody>
      </p:sp>
      <p:sp>
        <p:nvSpPr>
          <p:cNvPr id="79" name="文本框 8">
            <a:extLst>
              <a:ext uri="{FF2B5EF4-FFF2-40B4-BE49-F238E27FC236}">
                <a16:creationId xmlns:a16="http://schemas.microsoft.com/office/drawing/2014/main" id="{9459FC78-01A8-4E50-9FC9-2355CF6BF13D}"/>
              </a:ext>
            </a:extLst>
          </p:cNvPr>
          <p:cNvSpPr txBox="1"/>
          <p:nvPr/>
        </p:nvSpPr>
        <p:spPr>
          <a:xfrm>
            <a:off x="7640098" y="4876392"/>
            <a:ext cx="3307076" cy="78752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dirty="0">
                <a:solidFill>
                  <a:schemeClr val="tx1">
                    <a:lumMod val="65000"/>
                    <a:lumOff val="35000"/>
                  </a:schemeClr>
                </a:solidFill>
                <a:cs typeface="+mn-ea"/>
                <a:sym typeface="+mn-lt"/>
              </a:rPr>
              <a:t>请输入文字内容请输入文字内容</a:t>
            </a:r>
          </a:p>
          <a:p>
            <a:pPr>
              <a:lnSpc>
                <a:spcPct val="150000"/>
              </a:lnSpc>
            </a:pPr>
            <a:r>
              <a:rPr lang="zh-CN" altLang="en-US" sz="1600" dirty="0">
                <a:solidFill>
                  <a:schemeClr val="tx1">
                    <a:lumMod val="65000"/>
                    <a:lumOff val="35000"/>
                  </a:schemeClr>
                </a:solidFill>
                <a:cs typeface="+mn-ea"/>
                <a:sym typeface="+mn-lt"/>
              </a:rPr>
              <a:t>请输入文字内容请输入文字内容</a:t>
            </a:r>
          </a:p>
        </p:txBody>
      </p:sp>
      <p:sp>
        <p:nvSpPr>
          <p:cNvPr id="2" name="文本占位符 1">
            <a:extLst>
              <a:ext uri="{FF2B5EF4-FFF2-40B4-BE49-F238E27FC236}">
                <a16:creationId xmlns:a16="http://schemas.microsoft.com/office/drawing/2014/main" id="{5368E530-38AC-4F2F-841C-662E0ED1ABAC}"/>
              </a:ext>
            </a:extLst>
          </p:cNvPr>
          <p:cNvSpPr>
            <a:spLocks noGrp="1"/>
          </p:cNvSpPr>
          <p:nvPr>
            <p:ph type="body" sz="quarter" idx="11"/>
          </p:nvPr>
        </p:nvSpPr>
        <p:spPr/>
        <p:txBody>
          <a:bodyPr/>
          <a:lstStyle/>
          <a:p>
            <a:r>
              <a:rPr lang="zh-CN" altLang="en-US" dirty="0">
                <a:latin typeface="+mn-lt"/>
                <a:ea typeface="+mn-ea"/>
                <a:cs typeface="+mn-ea"/>
                <a:sym typeface="+mn-lt"/>
              </a:rPr>
              <a:t>柱状图页面</a:t>
            </a:r>
          </a:p>
        </p:txBody>
      </p:sp>
      <p:sp>
        <p:nvSpPr>
          <p:cNvPr id="7" name="文本占位符 6">
            <a:extLst>
              <a:ext uri="{FF2B5EF4-FFF2-40B4-BE49-F238E27FC236}">
                <a16:creationId xmlns:a16="http://schemas.microsoft.com/office/drawing/2014/main" id="{936B07AD-3457-419D-804A-843D5D317825}"/>
              </a:ext>
            </a:extLst>
          </p:cNvPr>
          <p:cNvSpPr>
            <a:spLocks noGrp="1"/>
          </p:cNvSpPr>
          <p:nvPr>
            <p:ph type="body" sz="quarter" idx="12"/>
          </p:nvPr>
        </p:nvSpPr>
        <p:spPr/>
        <p:txBody>
          <a:bodyPr/>
          <a:lstStyle/>
          <a:p>
            <a:r>
              <a:rPr lang="en-US" altLang="zh-CN" dirty="0">
                <a:latin typeface="+mn-lt"/>
                <a:ea typeface="+mn-ea"/>
                <a:cs typeface="+mn-ea"/>
                <a:sym typeface="+mn-lt"/>
              </a:rPr>
              <a:t>2</a:t>
            </a:r>
            <a:endParaRPr lang="zh-CN" altLang="en-US" dirty="0">
              <a:latin typeface="+mn-lt"/>
              <a:ea typeface="+mn-ea"/>
              <a:cs typeface="+mn-ea"/>
              <a:sym typeface="+mn-lt"/>
            </a:endParaRPr>
          </a:p>
        </p:txBody>
      </p:sp>
      <p:sp>
        <p:nvSpPr>
          <p:cNvPr id="9" name="文本占位符 8">
            <a:extLst>
              <a:ext uri="{FF2B5EF4-FFF2-40B4-BE49-F238E27FC236}">
                <a16:creationId xmlns:a16="http://schemas.microsoft.com/office/drawing/2014/main" id="{EC71C597-1E61-47A3-B576-3B9002E23C7F}"/>
              </a:ext>
            </a:extLst>
          </p:cNvPr>
          <p:cNvSpPr>
            <a:spLocks noGrp="1"/>
          </p:cNvSpPr>
          <p:nvPr>
            <p:ph type="body" sz="quarter" idx="13"/>
          </p:nvPr>
        </p:nvSpPr>
        <p:spPr/>
        <p:txBody>
          <a:bodyPr/>
          <a:lstStyle/>
          <a:p>
            <a:r>
              <a:rPr lang="en-US" altLang="zh-CN" dirty="0">
                <a:latin typeface="+mn-lt"/>
                <a:ea typeface="+mn-ea"/>
                <a:cs typeface="+mn-ea"/>
                <a:sym typeface="+mn-lt"/>
              </a:rPr>
              <a:t>HISTOGRAM PAGE</a:t>
            </a:r>
            <a:endParaRPr lang="zh-CN" altLang="en-US" dirty="0">
              <a:latin typeface="+mn-lt"/>
              <a:ea typeface="+mn-ea"/>
              <a:cs typeface="+mn-ea"/>
              <a:sym typeface="+mn-lt"/>
            </a:endParaRPr>
          </a:p>
        </p:txBody>
      </p:sp>
    </p:spTree>
    <p:extLst>
      <p:ext uri="{BB962C8B-B14F-4D97-AF65-F5344CB8AC3E}">
        <p14:creationId xmlns:p14="http://schemas.microsoft.com/office/powerpoint/2010/main" val="9270576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graphicFrame>
        <p:nvGraphicFramePr>
          <p:cNvPr id="9" name="图表 8">
            <a:extLst>
              <a:ext uri="{FF2B5EF4-FFF2-40B4-BE49-F238E27FC236}">
                <a16:creationId xmlns:a16="http://schemas.microsoft.com/office/drawing/2014/main" id="{F77D8BF2-4B0D-4156-A1D5-F4BA59C97992}"/>
              </a:ext>
            </a:extLst>
          </p:cNvPr>
          <p:cNvGraphicFramePr/>
          <p:nvPr>
            <p:extLst>
              <p:ext uri="{D42A27DB-BD31-4B8C-83A1-F6EECF244321}">
                <p14:modId xmlns:p14="http://schemas.microsoft.com/office/powerpoint/2010/main" val="1471305977"/>
              </p:ext>
            </p:extLst>
          </p:nvPr>
        </p:nvGraphicFramePr>
        <p:xfrm>
          <a:off x="783303" y="1074385"/>
          <a:ext cx="10625395" cy="4345897"/>
        </p:xfrm>
        <a:graphic>
          <a:graphicData uri="http://schemas.openxmlformats.org/drawingml/2006/chart">
            <c:chart xmlns:c="http://schemas.openxmlformats.org/drawingml/2006/chart" xmlns:r="http://schemas.openxmlformats.org/officeDocument/2006/relationships" r:id="rId3"/>
          </a:graphicData>
        </a:graphic>
      </p:graphicFrame>
      <p:sp>
        <p:nvSpPr>
          <p:cNvPr id="36" name="矩形 35">
            <a:extLst>
              <a:ext uri="{FF2B5EF4-FFF2-40B4-BE49-F238E27FC236}">
                <a16:creationId xmlns:a16="http://schemas.microsoft.com/office/drawing/2014/main" id="{57A9C2A6-6B44-47AF-ABC8-FA3086B80A6E}"/>
              </a:ext>
            </a:extLst>
          </p:cNvPr>
          <p:cNvSpPr/>
          <p:nvPr/>
        </p:nvSpPr>
        <p:spPr>
          <a:xfrm>
            <a:off x="4772561" y="753468"/>
            <a:ext cx="2646879" cy="497957"/>
          </a:xfrm>
          <a:prstGeom prst="rect">
            <a:avLst/>
          </a:prstGeom>
        </p:spPr>
        <p:txBody>
          <a:bodyPr wrap="none">
            <a:spAutoFit/>
          </a:bodyPr>
          <a:lstStyle/>
          <a:p>
            <a:pPr algn="ctr">
              <a:lnSpc>
                <a:spcPct val="120000"/>
              </a:lnSpc>
            </a:pPr>
            <a:r>
              <a:rPr lang="zh-CN" altLang="en-US" sz="2400" b="1" dirty="0">
                <a:solidFill>
                  <a:schemeClr val="tx1">
                    <a:lumMod val="75000"/>
                    <a:lumOff val="25000"/>
                  </a:schemeClr>
                </a:solidFill>
                <a:cs typeface="+mn-ea"/>
                <a:sym typeface="+mn-lt"/>
              </a:rPr>
              <a:t>请在此处输入标题</a:t>
            </a:r>
            <a:endParaRPr lang="en-US" altLang="zh-CN" sz="2400" b="1" dirty="0">
              <a:solidFill>
                <a:schemeClr val="tx1">
                  <a:lumMod val="75000"/>
                  <a:lumOff val="25000"/>
                </a:schemeClr>
              </a:solidFill>
              <a:cs typeface="+mn-ea"/>
              <a:sym typeface="+mn-lt"/>
            </a:endParaRPr>
          </a:p>
        </p:txBody>
      </p:sp>
      <p:sp>
        <p:nvSpPr>
          <p:cNvPr id="37" name="矩形 36">
            <a:extLst>
              <a:ext uri="{FF2B5EF4-FFF2-40B4-BE49-F238E27FC236}">
                <a16:creationId xmlns:a16="http://schemas.microsoft.com/office/drawing/2014/main" id="{D0393363-AE3F-4A58-A883-EF438E5C4017}"/>
              </a:ext>
            </a:extLst>
          </p:cNvPr>
          <p:cNvSpPr/>
          <p:nvPr/>
        </p:nvSpPr>
        <p:spPr>
          <a:xfrm>
            <a:off x="1013367" y="5455447"/>
            <a:ext cx="10165266" cy="830997"/>
          </a:xfrm>
          <a:prstGeom prst="rect">
            <a:avLst/>
          </a:prstGeom>
        </p:spPr>
        <p:txBody>
          <a:bodyPr wrap="square">
            <a:spAutoFit/>
          </a:bodyPr>
          <a:lstStyle/>
          <a:p>
            <a:pPr indent="457200" algn="ctr"/>
            <a:r>
              <a:rPr lang="zh-CN" altLang="en-US" sz="1600" dirty="0">
                <a:solidFill>
                  <a:schemeClr val="tx1">
                    <a:lumMod val="65000"/>
                    <a:lumOff val="35000"/>
                  </a:schemeClr>
                </a:solidFill>
                <a:cs typeface="+mn-ea"/>
                <a:sym typeface="+mn-lt"/>
              </a:rPr>
              <a:t>学校现有</a:t>
            </a:r>
            <a:r>
              <a:rPr lang="en-US" altLang="zh-CN" sz="1600" dirty="0">
                <a:solidFill>
                  <a:schemeClr val="tx1">
                    <a:lumMod val="65000"/>
                    <a:lumOff val="35000"/>
                  </a:schemeClr>
                </a:solidFill>
                <a:cs typeface="+mn-ea"/>
                <a:sym typeface="+mn-lt"/>
              </a:rPr>
              <a:t>27</a:t>
            </a:r>
            <a:r>
              <a:rPr lang="zh-CN" altLang="en-US" sz="1600" dirty="0">
                <a:solidFill>
                  <a:schemeClr val="tx1">
                    <a:lumMod val="65000"/>
                    <a:lumOff val="35000"/>
                  </a:schemeClr>
                </a:solidFill>
                <a:cs typeface="+mn-ea"/>
                <a:sym typeface="+mn-lt"/>
              </a:rPr>
              <a:t>个党政职能部门，</a:t>
            </a:r>
            <a:r>
              <a:rPr lang="en-US" altLang="zh-CN" sz="1600" dirty="0">
                <a:solidFill>
                  <a:schemeClr val="tx1">
                    <a:lumMod val="65000"/>
                    <a:lumOff val="35000"/>
                  </a:schemeClr>
                </a:solidFill>
                <a:cs typeface="+mn-ea"/>
                <a:sym typeface="+mn-lt"/>
              </a:rPr>
              <a:t>2</a:t>
            </a:r>
            <a:r>
              <a:rPr lang="zh-CN" altLang="en-US" sz="1600" dirty="0">
                <a:solidFill>
                  <a:schemeClr val="tx1">
                    <a:lumMod val="65000"/>
                    <a:lumOff val="35000"/>
                  </a:schemeClr>
                </a:solidFill>
                <a:cs typeface="+mn-ea"/>
                <a:sym typeface="+mn-lt"/>
              </a:rPr>
              <a:t>个学部，</a:t>
            </a:r>
            <a:r>
              <a:rPr lang="en-US" altLang="zh-CN" sz="1600" dirty="0">
                <a:solidFill>
                  <a:schemeClr val="tx1">
                    <a:lumMod val="65000"/>
                    <a:lumOff val="35000"/>
                  </a:schemeClr>
                </a:solidFill>
                <a:cs typeface="+mn-ea"/>
                <a:sym typeface="+mn-lt"/>
              </a:rPr>
              <a:t>20</a:t>
            </a:r>
            <a:r>
              <a:rPr lang="zh-CN" altLang="en-US" sz="1600" dirty="0">
                <a:solidFill>
                  <a:schemeClr val="tx1">
                    <a:lumMod val="65000"/>
                    <a:lumOff val="35000"/>
                  </a:schemeClr>
                </a:solidFill>
                <a:cs typeface="+mn-ea"/>
                <a:sym typeface="+mn-lt"/>
              </a:rPr>
              <a:t>个学院，</a:t>
            </a:r>
            <a:r>
              <a:rPr lang="en-US" altLang="zh-CN" sz="1600" dirty="0">
                <a:solidFill>
                  <a:schemeClr val="tx1">
                    <a:lumMod val="65000"/>
                    <a:lumOff val="35000"/>
                  </a:schemeClr>
                </a:solidFill>
                <a:cs typeface="+mn-ea"/>
                <a:sym typeface="+mn-lt"/>
              </a:rPr>
              <a:t>17</a:t>
            </a:r>
            <a:r>
              <a:rPr lang="zh-CN" altLang="en-US" sz="1600" dirty="0">
                <a:solidFill>
                  <a:schemeClr val="tx1">
                    <a:lumMod val="65000"/>
                    <a:lumOff val="35000"/>
                  </a:schemeClr>
                </a:solidFill>
                <a:cs typeface="+mn-ea"/>
                <a:sym typeface="+mn-lt"/>
              </a:rPr>
              <a:t>个直属单位。现有</a:t>
            </a:r>
            <a:r>
              <a:rPr lang="en-US" altLang="zh-CN" sz="1600" dirty="0">
                <a:solidFill>
                  <a:schemeClr val="tx1">
                    <a:lumMod val="65000"/>
                    <a:lumOff val="35000"/>
                  </a:schemeClr>
                </a:solidFill>
                <a:cs typeface="+mn-ea"/>
                <a:sym typeface="+mn-lt"/>
              </a:rPr>
              <a:t>72</a:t>
            </a:r>
            <a:r>
              <a:rPr lang="zh-CN" altLang="en-US" sz="1600" dirty="0">
                <a:solidFill>
                  <a:schemeClr val="tx1">
                    <a:lumMod val="65000"/>
                    <a:lumOff val="35000"/>
                  </a:schemeClr>
                </a:solidFill>
                <a:cs typeface="+mn-ea"/>
                <a:sym typeface="+mn-lt"/>
              </a:rPr>
              <a:t>个本科专业，</a:t>
            </a:r>
            <a:r>
              <a:rPr lang="en-US" altLang="zh-CN" sz="1600" dirty="0">
                <a:solidFill>
                  <a:schemeClr val="tx1">
                    <a:lumMod val="65000"/>
                    <a:lumOff val="35000"/>
                  </a:schemeClr>
                </a:solidFill>
                <a:cs typeface="+mn-ea"/>
                <a:sym typeface="+mn-lt"/>
              </a:rPr>
              <a:t>8</a:t>
            </a:r>
            <a:r>
              <a:rPr lang="zh-CN" altLang="en-US" sz="1600" dirty="0">
                <a:solidFill>
                  <a:schemeClr val="tx1">
                    <a:lumMod val="65000"/>
                    <a:lumOff val="35000"/>
                  </a:schemeClr>
                </a:solidFill>
                <a:cs typeface="+mn-ea"/>
                <a:sym typeface="+mn-lt"/>
              </a:rPr>
              <a:t>个博士学位授权一级学科，</a:t>
            </a:r>
            <a:r>
              <a:rPr lang="en-US" altLang="zh-CN" sz="1600" dirty="0">
                <a:solidFill>
                  <a:schemeClr val="tx1">
                    <a:lumMod val="65000"/>
                    <a:lumOff val="35000"/>
                  </a:schemeClr>
                </a:solidFill>
                <a:cs typeface="+mn-ea"/>
                <a:sym typeface="+mn-lt"/>
              </a:rPr>
              <a:t>1</a:t>
            </a:r>
            <a:r>
              <a:rPr lang="zh-CN" altLang="en-US" sz="1600" dirty="0">
                <a:solidFill>
                  <a:schemeClr val="tx1">
                    <a:lumMod val="65000"/>
                    <a:lumOff val="35000"/>
                  </a:schemeClr>
                </a:solidFill>
                <a:cs typeface="+mn-ea"/>
                <a:sym typeface="+mn-lt"/>
              </a:rPr>
              <a:t>个教育专业博士学位授权点，</a:t>
            </a:r>
            <a:r>
              <a:rPr lang="en-US" altLang="zh-CN" sz="1600" dirty="0">
                <a:solidFill>
                  <a:schemeClr val="tx1">
                    <a:lumMod val="65000"/>
                    <a:lumOff val="35000"/>
                  </a:schemeClr>
                </a:solidFill>
                <a:cs typeface="+mn-ea"/>
                <a:sym typeface="+mn-lt"/>
              </a:rPr>
              <a:t>33</a:t>
            </a:r>
            <a:r>
              <a:rPr lang="zh-CN" altLang="en-US" sz="1600" dirty="0">
                <a:solidFill>
                  <a:schemeClr val="tx1">
                    <a:lumMod val="65000"/>
                    <a:lumOff val="35000"/>
                  </a:schemeClr>
                </a:solidFill>
                <a:cs typeface="+mn-ea"/>
                <a:sym typeface="+mn-lt"/>
              </a:rPr>
              <a:t>个硕士学位授权一级学科，</a:t>
            </a:r>
            <a:r>
              <a:rPr lang="en-US" altLang="zh-CN" sz="1600" dirty="0">
                <a:solidFill>
                  <a:schemeClr val="tx1">
                    <a:lumMod val="65000"/>
                    <a:lumOff val="35000"/>
                  </a:schemeClr>
                </a:solidFill>
                <a:cs typeface="+mn-ea"/>
                <a:sym typeface="+mn-lt"/>
              </a:rPr>
              <a:t>16</a:t>
            </a:r>
            <a:r>
              <a:rPr lang="zh-CN" altLang="en-US" sz="1600" dirty="0">
                <a:solidFill>
                  <a:schemeClr val="tx1">
                    <a:lumMod val="65000"/>
                    <a:lumOff val="35000"/>
                  </a:schemeClr>
                </a:solidFill>
                <a:cs typeface="+mn-ea"/>
                <a:sym typeface="+mn-lt"/>
              </a:rPr>
              <a:t>个硕士专业学位类别，涉及经济学、法学、教育学、文学、历史学、理学、工学、管理学、艺术学等</a:t>
            </a:r>
            <a:r>
              <a:rPr lang="en-US" altLang="zh-CN" sz="1600" dirty="0">
                <a:solidFill>
                  <a:schemeClr val="tx1">
                    <a:lumMod val="65000"/>
                    <a:lumOff val="35000"/>
                  </a:schemeClr>
                </a:solidFill>
                <a:cs typeface="+mn-ea"/>
                <a:sym typeface="+mn-lt"/>
              </a:rPr>
              <a:t>10</a:t>
            </a:r>
            <a:r>
              <a:rPr lang="zh-CN" altLang="en-US" sz="1600" dirty="0">
                <a:solidFill>
                  <a:schemeClr val="tx1">
                    <a:lumMod val="65000"/>
                    <a:lumOff val="35000"/>
                  </a:schemeClr>
                </a:solidFill>
                <a:cs typeface="+mn-ea"/>
                <a:sym typeface="+mn-lt"/>
              </a:rPr>
              <a:t>个学科门类。</a:t>
            </a:r>
          </a:p>
        </p:txBody>
      </p:sp>
      <p:sp>
        <p:nvSpPr>
          <p:cNvPr id="2" name="文本占位符 1">
            <a:extLst>
              <a:ext uri="{FF2B5EF4-FFF2-40B4-BE49-F238E27FC236}">
                <a16:creationId xmlns:a16="http://schemas.microsoft.com/office/drawing/2014/main" id="{F85E0251-B6C0-41AB-B239-6D49C81B3C9A}"/>
              </a:ext>
            </a:extLst>
          </p:cNvPr>
          <p:cNvSpPr>
            <a:spLocks noGrp="1"/>
          </p:cNvSpPr>
          <p:nvPr>
            <p:ph type="body" sz="quarter" idx="11"/>
          </p:nvPr>
        </p:nvSpPr>
        <p:spPr/>
        <p:txBody>
          <a:bodyPr/>
          <a:lstStyle/>
          <a:p>
            <a:r>
              <a:rPr lang="zh-CN" altLang="en-US" dirty="0">
                <a:latin typeface="+mn-lt"/>
                <a:ea typeface="+mn-ea"/>
                <a:cs typeface="+mn-ea"/>
                <a:sym typeface="+mn-lt"/>
              </a:rPr>
              <a:t>条形图页面</a:t>
            </a:r>
          </a:p>
        </p:txBody>
      </p:sp>
      <p:sp>
        <p:nvSpPr>
          <p:cNvPr id="7" name="文本占位符 6">
            <a:extLst>
              <a:ext uri="{FF2B5EF4-FFF2-40B4-BE49-F238E27FC236}">
                <a16:creationId xmlns:a16="http://schemas.microsoft.com/office/drawing/2014/main" id="{6D886529-6384-49D1-8FF4-4B82EA508239}"/>
              </a:ext>
            </a:extLst>
          </p:cNvPr>
          <p:cNvSpPr>
            <a:spLocks noGrp="1"/>
          </p:cNvSpPr>
          <p:nvPr>
            <p:ph type="body" sz="quarter" idx="12"/>
          </p:nvPr>
        </p:nvSpPr>
        <p:spPr/>
        <p:txBody>
          <a:bodyPr/>
          <a:lstStyle/>
          <a:p>
            <a:r>
              <a:rPr lang="en-US" altLang="zh-CN" dirty="0">
                <a:latin typeface="+mn-lt"/>
                <a:ea typeface="+mn-ea"/>
                <a:cs typeface="+mn-ea"/>
                <a:sym typeface="+mn-lt"/>
              </a:rPr>
              <a:t>2</a:t>
            </a:r>
            <a:endParaRPr lang="zh-CN" altLang="en-US" dirty="0">
              <a:latin typeface="+mn-lt"/>
              <a:ea typeface="+mn-ea"/>
              <a:cs typeface="+mn-ea"/>
              <a:sym typeface="+mn-lt"/>
            </a:endParaRPr>
          </a:p>
        </p:txBody>
      </p:sp>
      <p:sp>
        <p:nvSpPr>
          <p:cNvPr id="10" name="文本占位符 9">
            <a:extLst>
              <a:ext uri="{FF2B5EF4-FFF2-40B4-BE49-F238E27FC236}">
                <a16:creationId xmlns:a16="http://schemas.microsoft.com/office/drawing/2014/main" id="{82B02630-AA11-4F7F-9BAB-9A2EA9EA0D7D}"/>
              </a:ext>
            </a:extLst>
          </p:cNvPr>
          <p:cNvSpPr>
            <a:spLocks noGrp="1"/>
          </p:cNvSpPr>
          <p:nvPr>
            <p:ph type="body" sz="quarter" idx="13"/>
          </p:nvPr>
        </p:nvSpPr>
        <p:spPr/>
        <p:txBody>
          <a:bodyPr/>
          <a:lstStyle/>
          <a:p>
            <a:r>
              <a:rPr lang="en-US" altLang="zh-CN" dirty="0">
                <a:latin typeface="+mn-lt"/>
                <a:ea typeface="+mn-ea"/>
                <a:cs typeface="+mn-ea"/>
                <a:sym typeface="+mn-lt"/>
              </a:rPr>
              <a:t>BAR CHART PAGE</a:t>
            </a:r>
            <a:endParaRPr lang="zh-CN" altLang="en-US" dirty="0">
              <a:latin typeface="+mn-lt"/>
              <a:ea typeface="+mn-ea"/>
              <a:cs typeface="+mn-ea"/>
              <a:sym typeface="+mn-lt"/>
            </a:endParaRPr>
          </a:p>
        </p:txBody>
      </p:sp>
    </p:spTree>
    <p:extLst>
      <p:ext uri="{BB962C8B-B14F-4D97-AF65-F5344CB8AC3E}">
        <p14:creationId xmlns:p14="http://schemas.microsoft.com/office/powerpoint/2010/main" val="28848343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圆角 15">
            <a:extLst>
              <a:ext uri="{FF2B5EF4-FFF2-40B4-BE49-F238E27FC236}">
                <a16:creationId xmlns:a16="http://schemas.microsoft.com/office/drawing/2014/main" id="{905066EE-31FD-4FF2-899D-8C2E949F6E4A}"/>
              </a:ext>
            </a:extLst>
          </p:cNvPr>
          <p:cNvSpPr/>
          <p:nvPr/>
        </p:nvSpPr>
        <p:spPr>
          <a:xfrm>
            <a:off x="754064" y="843238"/>
            <a:ext cx="6865936" cy="5418667"/>
          </a:xfrm>
          <a:prstGeom prst="roundRect">
            <a:avLst>
              <a:gd name="adj" fmla="val 2670"/>
            </a:avLst>
          </a:prstGeom>
          <a:solidFill>
            <a:srgbClr val="F9F9F9"/>
          </a:solidFill>
          <a:ln>
            <a:noFill/>
          </a:ln>
          <a:effectLst>
            <a:outerShdw blurRad="127000" sx="101000" sy="101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cs typeface="+mn-ea"/>
              <a:sym typeface="+mn-lt"/>
            </a:endParaRPr>
          </a:p>
        </p:txBody>
      </p:sp>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sp>
        <p:nvSpPr>
          <p:cNvPr id="58" name="矩形 57">
            <a:extLst>
              <a:ext uri="{FF2B5EF4-FFF2-40B4-BE49-F238E27FC236}">
                <a16:creationId xmlns:a16="http://schemas.microsoft.com/office/drawing/2014/main" id="{FFADB5AE-D08B-4D86-9C3A-A1F462F543B4}"/>
              </a:ext>
            </a:extLst>
          </p:cNvPr>
          <p:cNvSpPr/>
          <p:nvPr/>
        </p:nvSpPr>
        <p:spPr>
          <a:xfrm>
            <a:off x="8065387" y="1940644"/>
            <a:ext cx="45719"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cs typeface="+mn-ea"/>
              <a:sym typeface="+mn-lt"/>
            </a:endParaRPr>
          </a:p>
        </p:txBody>
      </p:sp>
      <p:sp>
        <p:nvSpPr>
          <p:cNvPr id="70" name="矩形 69">
            <a:extLst>
              <a:ext uri="{FF2B5EF4-FFF2-40B4-BE49-F238E27FC236}">
                <a16:creationId xmlns:a16="http://schemas.microsoft.com/office/drawing/2014/main" id="{9B97631D-6676-4726-9DB7-D90B130B2862}"/>
              </a:ext>
            </a:extLst>
          </p:cNvPr>
          <p:cNvSpPr/>
          <p:nvPr/>
        </p:nvSpPr>
        <p:spPr>
          <a:xfrm>
            <a:off x="8065387" y="1371951"/>
            <a:ext cx="2031325" cy="497957"/>
          </a:xfrm>
          <a:prstGeom prst="rect">
            <a:avLst/>
          </a:prstGeom>
        </p:spPr>
        <p:txBody>
          <a:bodyPr wrap="none">
            <a:spAutoFit/>
          </a:bodyPr>
          <a:lstStyle/>
          <a:p>
            <a:pPr>
              <a:lnSpc>
                <a:spcPct val="120000"/>
              </a:lnSpc>
            </a:pPr>
            <a:r>
              <a:rPr lang="zh-CN" altLang="en-US" sz="2400" b="1" dirty="0">
                <a:solidFill>
                  <a:schemeClr val="accent1"/>
                </a:solidFill>
                <a:cs typeface="+mn-ea"/>
                <a:sym typeface="+mn-lt"/>
              </a:rPr>
              <a:t>在此输入标题</a:t>
            </a:r>
          </a:p>
        </p:txBody>
      </p:sp>
      <p:sp>
        <p:nvSpPr>
          <p:cNvPr id="71" name="文本框 8">
            <a:extLst>
              <a:ext uri="{FF2B5EF4-FFF2-40B4-BE49-F238E27FC236}">
                <a16:creationId xmlns:a16="http://schemas.microsoft.com/office/drawing/2014/main" id="{5B7DCAA4-4DF8-40F9-B914-D52574091A9B}"/>
              </a:ext>
            </a:extLst>
          </p:cNvPr>
          <p:cNvSpPr txBox="1"/>
          <p:nvPr/>
        </p:nvSpPr>
        <p:spPr>
          <a:xfrm>
            <a:off x="8135398" y="1833580"/>
            <a:ext cx="3307076" cy="78752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dirty="0">
                <a:solidFill>
                  <a:schemeClr val="tx1">
                    <a:lumMod val="65000"/>
                    <a:lumOff val="35000"/>
                  </a:schemeClr>
                </a:solidFill>
                <a:cs typeface="+mn-ea"/>
                <a:sym typeface="+mn-lt"/>
              </a:rPr>
              <a:t>请输入文字内容请输入文字内容</a:t>
            </a:r>
          </a:p>
          <a:p>
            <a:pPr>
              <a:lnSpc>
                <a:spcPct val="150000"/>
              </a:lnSpc>
            </a:pPr>
            <a:r>
              <a:rPr lang="zh-CN" altLang="en-US" sz="1600" dirty="0">
                <a:solidFill>
                  <a:schemeClr val="tx1">
                    <a:lumMod val="65000"/>
                    <a:lumOff val="35000"/>
                  </a:schemeClr>
                </a:solidFill>
                <a:cs typeface="+mn-ea"/>
                <a:sym typeface="+mn-lt"/>
              </a:rPr>
              <a:t>请输入文字内容请输入文字内容</a:t>
            </a:r>
          </a:p>
        </p:txBody>
      </p:sp>
      <p:sp>
        <p:nvSpPr>
          <p:cNvPr id="73" name="矩形 72">
            <a:extLst>
              <a:ext uri="{FF2B5EF4-FFF2-40B4-BE49-F238E27FC236}">
                <a16:creationId xmlns:a16="http://schemas.microsoft.com/office/drawing/2014/main" id="{F3581997-71BC-45E5-B0BF-2FFF844B9D89}"/>
              </a:ext>
            </a:extLst>
          </p:cNvPr>
          <p:cNvSpPr/>
          <p:nvPr/>
        </p:nvSpPr>
        <p:spPr>
          <a:xfrm>
            <a:off x="8065387" y="3462050"/>
            <a:ext cx="45719"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cs typeface="+mn-ea"/>
              <a:sym typeface="+mn-lt"/>
            </a:endParaRPr>
          </a:p>
        </p:txBody>
      </p:sp>
      <p:sp>
        <p:nvSpPr>
          <p:cNvPr id="74" name="矩形 73">
            <a:extLst>
              <a:ext uri="{FF2B5EF4-FFF2-40B4-BE49-F238E27FC236}">
                <a16:creationId xmlns:a16="http://schemas.microsoft.com/office/drawing/2014/main" id="{B2D647F8-5859-409E-BF22-030AD6B981EA}"/>
              </a:ext>
            </a:extLst>
          </p:cNvPr>
          <p:cNvSpPr/>
          <p:nvPr/>
        </p:nvSpPr>
        <p:spPr>
          <a:xfrm>
            <a:off x="8065387" y="2893357"/>
            <a:ext cx="2031325" cy="497957"/>
          </a:xfrm>
          <a:prstGeom prst="rect">
            <a:avLst/>
          </a:prstGeom>
        </p:spPr>
        <p:txBody>
          <a:bodyPr wrap="none">
            <a:spAutoFit/>
          </a:bodyPr>
          <a:lstStyle/>
          <a:p>
            <a:pPr>
              <a:lnSpc>
                <a:spcPct val="120000"/>
              </a:lnSpc>
            </a:pPr>
            <a:r>
              <a:rPr lang="zh-CN" altLang="en-US" sz="2400" b="1" dirty="0">
                <a:solidFill>
                  <a:schemeClr val="accent1"/>
                </a:solidFill>
                <a:cs typeface="+mn-ea"/>
                <a:sym typeface="+mn-lt"/>
              </a:rPr>
              <a:t>在此输入标题</a:t>
            </a:r>
          </a:p>
        </p:txBody>
      </p:sp>
      <p:sp>
        <p:nvSpPr>
          <p:cNvPr id="75" name="文本框 8">
            <a:extLst>
              <a:ext uri="{FF2B5EF4-FFF2-40B4-BE49-F238E27FC236}">
                <a16:creationId xmlns:a16="http://schemas.microsoft.com/office/drawing/2014/main" id="{FB424931-E7CB-47F7-BC1E-30BE97FE01E8}"/>
              </a:ext>
            </a:extLst>
          </p:cNvPr>
          <p:cNvSpPr txBox="1"/>
          <p:nvPr/>
        </p:nvSpPr>
        <p:spPr>
          <a:xfrm>
            <a:off x="8135398" y="3354986"/>
            <a:ext cx="3307076" cy="78752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dirty="0">
                <a:solidFill>
                  <a:schemeClr val="tx1">
                    <a:lumMod val="65000"/>
                    <a:lumOff val="35000"/>
                  </a:schemeClr>
                </a:solidFill>
                <a:cs typeface="+mn-ea"/>
                <a:sym typeface="+mn-lt"/>
              </a:rPr>
              <a:t>请输入文字内容请输入文字内容</a:t>
            </a:r>
          </a:p>
          <a:p>
            <a:pPr>
              <a:lnSpc>
                <a:spcPct val="150000"/>
              </a:lnSpc>
            </a:pPr>
            <a:r>
              <a:rPr lang="zh-CN" altLang="en-US" sz="1600" dirty="0">
                <a:solidFill>
                  <a:schemeClr val="tx1">
                    <a:lumMod val="65000"/>
                    <a:lumOff val="35000"/>
                  </a:schemeClr>
                </a:solidFill>
                <a:cs typeface="+mn-ea"/>
                <a:sym typeface="+mn-lt"/>
              </a:rPr>
              <a:t>请输入文字内容请输入文字内容</a:t>
            </a:r>
          </a:p>
        </p:txBody>
      </p:sp>
      <p:sp>
        <p:nvSpPr>
          <p:cNvPr id="77" name="矩形 76">
            <a:extLst>
              <a:ext uri="{FF2B5EF4-FFF2-40B4-BE49-F238E27FC236}">
                <a16:creationId xmlns:a16="http://schemas.microsoft.com/office/drawing/2014/main" id="{7A5BA294-45C8-4CF6-9EEA-6FE1B2F0E6D0}"/>
              </a:ext>
            </a:extLst>
          </p:cNvPr>
          <p:cNvSpPr/>
          <p:nvPr/>
        </p:nvSpPr>
        <p:spPr>
          <a:xfrm>
            <a:off x="8065387" y="4983456"/>
            <a:ext cx="45719" cy="64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dirty="0">
              <a:ln>
                <a:noFill/>
              </a:ln>
              <a:solidFill>
                <a:prstClr val="white"/>
              </a:solidFill>
              <a:effectLst/>
              <a:uLnTx/>
              <a:uFillTx/>
              <a:cs typeface="+mn-ea"/>
              <a:sym typeface="+mn-lt"/>
            </a:endParaRPr>
          </a:p>
        </p:txBody>
      </p:sp>
      <p:sp>
        <p:nvSpPr>
          <p:cNvPr id="78" name="矩形 77">
            <a:extLst>
              <a:ext uri="{FF2B5EF4-FFF2-40B4-BE49-F238E27FC236}">
                <a16:creationId xmlns:a16="http://schemas.microsoft.com/office/drawing/2014/main" id="{E3302D68-09F7-488A-BD82-40E3513D8745}"/>
              </a:ext>
            </a:extLst>
          </p:cNvPr>
          <p:cNvSpPr/>
          <p:nvPr/>
        </p:nvSpPr>
        <p:spPr>
          <a:xfrm>
            <a:off x="8065387" y="4414763"/>
            <a:ext cx="2031325" cy="497957"/>
          </a:xfrm>
          <a:prstGeom prst="rect">
            <a:avLst/>
          </a:prstGeom>
        </p:spPr>
        <p:txBody>
          <a:bodyPr wrap="none">
            <a:spAutoFit/>
          </a:bodyPr>
          <a:lstStyle/>
          <a:p>
            <a:pPr>
              <a:lnSpc>
                <a:spcPct val="120000"/>
              </a:lnSpc>
            </a:pPr>
            <a:r>
              <a:rPr lang="zh-CN" altLang="en-US" sz="2400" b="1" dirty="0">
                <a:solidFill>
                  <a:schemeClr val="accent1"/>
                </a:solidFill>
                <a:cs typeface="+mn-ea"/>
                <a:sym typeface="+mn-lt"/>
              </a:rPr>
              <a:t>在此输入标题</a:t>
            </a:r>
          </a:p>
        </p:txBody>
      </p:sp>
      <p:sp>
        <p:nvSpPr>
          <p:cNvPr id="79" name="文本框 8">
            <a:extLst>
              <a:ext uri="{FF2B5EF4-FFF2-40B4-BE49-F238E27FC236}">
                <a16:creationId xmlns:a16="http://schemas.microsoft.com/office/drawing/2014/main" id="{9459FC78-01A8-4E50-9FC9-2355CF6BF13D}"/>
              </a:ext>
            </a:extLst>
          </p:cNvPr>
          <p:cNvSpPr txBox="1"/>
          <p:nvPr/>
        </p:nvSpPr>
        <p:spPr>
          <a:xfrm>
            <a:off x="8135398" y="4876392"/>
            <a:ext cx="3307076" cy="78752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dirty="0">
                <a:solidFill>
                  <a:schemeClr val="tx1">
                    <a:lumMod val="65000"/>
                    <a:lumOff val="35000"/>
                  </a:schemeClr>
                </a:solidFill>
                <a:cs typeface="+mn-ea"/>
                <a:sym typeface="+mn-lt"/>
              </a:rPr>
              <a:t>请输入文字内容请输入文字内容</a:t>
            </a:r>
          </a:p>
          <a:p>
            <a:pPr>
              <a:lnSpc>
                <a:spcPct val="150000"/>
              </a:lnSpc>
            </a:pPr>
            <a:r>
              <a:rPr lang="zh-CN" altLang="en-US" sz="1600" dirty="0">
                <a:solidFill>
                  <a:schemeClr val="tx1">
                    <a:lumMod val="65000"/>
                    <a:lumOff val="35000"/>
                  </a:schemeClr>
                </a:solidFill>
                <a:cs typeface="+mn-ea"/>
                <a:sym typeface="+mn-lt"/>
              </a:rPr>
              <a:t>请输入文字内容请输入文字内容</a:t>
            </a:r>
          </a:p>
        </p:txBody>
      </p:sp>
      <p:graphicFrame>
        <p:nvGraphicFramePr>
          <p:cNvPr id="9" name="图表 8">
            <a:extLst>
              <a:ext uri="{FF2B5EF4-FFF2-40B4-BE49-F238E27FC236}">
                <a16:creationId xmlns:a16="http://schemas.microsoft.com/office/drawing/2014/main" id="{84CBFAD1-ABED-4A0C-805C-ECD3EF287B7C}"/>
              </a:ext>
            </a:extLst>
          </p:cNvPr>
          <p:cNvGraphicFramePr/>
          <p:nvPr>
            <p:extLst>
              <p:ext uri="{D42A27DB-BD31-4B8C-83A1-F6EECF244321}">
                <p14:modId xmlns:p14="http://schemas.microsoft.com/office/powerpoint/2010/main" val="1248339101"/>
              </p:ext>
            </p:extLst>
          </p:nvPr>
        </p:nvGraphicFramePr>
        <p:xfrm>
          <a:off x="804864" y="876654"/>
          <a:ext cx="709146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2" name="文本占位符 1">
            <a:extLst>
              <a:ext uri="{FF2B5EF4-FFF2-40B4-BE49-F238E27FC236}">
                <a16:creationId xmlns:a16="http://schemas.microsoft.com/office/drawing/2014/main" id="{DA9A61D1-93DC-4F04-8165-6109C33E7B40}"/>
              </a:ext>
            </a:extLst>
          </p:cNvPr>
          <p:cNvSpPr>
            <a:spLocks noGrp="1"/>
          </p:cNvSpPr>
          <p:nvPr>
            <p:ph type="body" sz="quarter" idx="11"/>
          </p:nvPr>
        </p:nvSpPr>
        <p:spPr/>
        <p:txBody>
          <a:bodyPr/>
          <a:lstStyle/>
          <a:p>
            <a:r>
              <a:rPr lang="zh-CN" altLang="en-US" dirty="0">
                <a:latin typeface="+mn-lt"/>
                <a:ea typeface="+mn-ea"/>
                <a:cs typeface="+mn-ea"/>
                <a:sym typeface="+mn-lt"/>
              </a:rPr>
              <a:t>折线图页面</a:t>
            </a:r>
          </a:p>
        </p:txBody>
      </p:sp>
      <p:sp>
        <p:nvSpPr>
          <p:cNvPr id="7" name="文本占位符 6">
            <a:extLst>
              <a:ext uri="{FF2B5EF4-FFF2-40B4-BE49-F238E27FC236}">
                <a16:creationId xmlns:a16="http://schemas.microsoft.com/office/drawing/2014/main" id="{7030EBF3-916E-4611-B3C6-0F6EB39CAE77}"/>
              </a:ext>
            </a:extLst>
          </p:cNvPr>
          <p:cNvSpPr>
            <a:spLocks noGrp="1"/>
          </p:cNvSpPr>
          <p:nvPr>
            <p:ph type="body" sz="quarter" idx="12"/>
          </p:nvPr>
        </p:nvSpPr>
        <p:spPr/>
        <p:txBody>
          <a:bodyPr/>
          <a:lstStyle/>
          <a:p>
            <a:r>
              <a:rPr lang="en-US" altLang="zh-CN" dirty="0">
                <a:latin typeface="+mn-lt"/>
                <a:ea typeface="+mn-ea"/>
                <a:cs typeface="+mn-ea"/>
                <a:sym typeface="+mn-lt"/>
              </a:rPr>
              <a:t>2</a:t>
            </a:r>
            <a:endParaRPr lang="zh-CN" altLang="en-US" dirty="0">
              <a:latin typeface="+mn-lt"/>
              <a:ea typeface="+mn-ea"/>
              <a:cs typeface="+mn-ea"/>
              <a:sym typeface="+mn-lt"/>
            </a:endParaRPr>
          </a:p>
        </p:txBody>
      </p:sp>
      <p:sp>
        <p:nvSpPr>
          <p:cNvPr id="10" name="文本占位符 9">
            <a:extLst>
              <a:ext uri="{FF2B5EF4-FFF2-40B4-BE49-F238E27FC236}">
                <a16:creationId xmlns:a16="http://schemas.microsoft.com/office/drawing/2014/main" id="{5B3CC93A-95DE-4CD7-A26D-7E15E7E3A1F8}"/>
              </a:ext>
            </a:extLst>
          </p:cNvPr>
          <p:cNvSpPr>
            <a:spLocks noGrp="1"/>
          </p:cNvSpPr>
          <p:nvPr>
            <p:ph type="body" sz="quarter" idx="13"/>
          </p:nvPr>
        </p:nvSpPr>
        <p:spPr/>
        <p:txBody>
          <a:bodyPr/>
          <a:lstStyle/>
          <a:p>
            <a:r>
              <a:rPr lang="en-US" altLang="zh-CN" dirty="0">
                <a:latin typeface="+mn-lt"/>
                <a:ea typeface="+mn-ea"/>
                <a:cs typeface="+mn-ea"/>
                <a:sym typeface="+mn-lt"/>
              </a:rPr>
              <a:t>LINE CHART PAGE</a:t>
            </a:r>
            <a:endParaRPr lang="zh-CN" altLang="en-US" dirty="0">
              <a:latin typeface="+mn-lt"/>
              <a:ea typeface="+mn-ea"/>
              <a:cs typeface="+mn-ea"/>
              <a:sym typeface="+mn-lt"/>
            </a:endParaRPr>
          </a:p>
        </p:txBody>
      </p:sp>
    </p:spTree>
    <p:extLst>
      <p:ext uri="{BB962C8B-B14F-4D97-AF65-F5344CB8AC3E}">
        <p14:creationId xmlns:p14="http://schemas.microsoft.com/office/powerpoint/2010/main" val="3393158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graphicFrame>
        <p:nvGraphicFramePr>
          <p:cNvPr id="10" name="图表 9">
            <a:extLst>
              <a:ext uri="{FF2B5EF4-FFF2-40B4-BE49-F238E27FC236}">
                <a16:creationId xmlns:a16="http://schemas.microsoft.com/office/drawing/2014/main" id="{9C5A378B-846E-40C8-802B-3DE8ADFD470D}"/>
              </a:ext>
            </a:extLst>
          </p:cNvPr>
          <p:cNvGraphicFramePr/>
          <p:nvPr>
            <p:extLst>
              <p:ext uri="{D42A27DB-BD31-4B8C-83A1-F6EECF244321}">
                <p14:modId xmlns:p14="http://schemas.microsoft.com/office/powerpoint/2010/main" val="1503048028"/>
              </p:ext>
            </p:extLst>
          </p:nvPr>
        </p:nvGraphicFramePr>
        <p:xfrm>
          <a:off x="175115" y="1633185"/>
          <a:ext cx="6331694" cy="4221130"/>
        </p:xfrm>
        <a:graphic>
          <a:graphicData uri="http://schemas.openxmlformats.org/drawingml/2006/chart">
            <c:chart xmlns:c="http://schemas.openxmlformats.org/drawingml/2006/chart" xmlns:r="http://schemas.openxmlformats.org/officeDocument/2006/relationships" r:id="rId3"/>
          </a:graphicData>
        </a:graphic>
      </p:graphicFrame>
      <p:sp>
        <p:nvSpPr>
          <p:cNvPr id="36" name="燕尾形 136">
            <a:extLst>
              <a:ext uri="{FF2B5EF4-FFF2-40B4-BE49-F238E27FC236}">
                <a16:creationId xmlns:a16="http://schemas.microsoft.com/office/drawing/2014/main" id="{E6F2F893-F90E-402D-AD1F-FCE063C32227}"/>
              </a:ext>
            </a:extLst>
          </p:cNvPr>
          <p:cNvSpPr/>
          <p:nvPr/>
        </p:nvSpPr>
        <p:spPr>
          <a:xfrm>
            <a:off x="6540386" y="1226653"/>
            <a:ext cx="237893" cy="237931"/>
          </a:xfrm>
          <a:prstGeom prst="chevron">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solidFill>
                <a:schemeClr val="tx1"/>
              </a:solidFill>
              <a:cs typeface="+mn-ea"/>
              <a:sym typeface="+mn-lt"/>
            </a:endParaRPr>
          </a:p>
        </p:txBody>
      </p:sp>
      <p:sp>
        <p:nvSpPr>
          <p:cNvPr id="38" name="矩形 37">
            <a:extLst>
              <a:ext uri="{FF2B5EF4-FFF2-40B4-BE49-F238E27FC236}">
                <a16:creationId xmlns:a16="http://schemas.microsoft.com/office/drawing/2014/main" id="{11137D6D-8C0A-4234-9202-37CB6C8FA8CB}"/>
              </a:ext>
            </a:extLst>
          </p:cNvPr>
          <p:cNvSpPr/>
          <p:nvPr/>
        </p:nvSpPr>
        <p:spPr>
          <a:xfrm>
            <a:off x="6845433" y="1202965"/>
            <a:ext cx="3659964" cy="338554"/>
          </a:xfrm>
          <a:prstGeom prst="rect">
            <a:avLst/>
          </a:prstGeom>
          <a:solidFill>
            <a:schemeClr val="accent1"/>
          </a:solidFill>
        </p:spPr>
        <p:txBody>
          <a:bodyPr wrap="square">
            <a:spAutoFit/>
          </a:bodyPr>
          <a:lstStyle/>
          <a:p>
            <a:pPr lvl="0"/>
            <a:r>
              <a:rPr lang="en-US" altLang="zh-CN" sz="1600" b="1" dirty="0">
                <a:solidFill>
                  <a:schemeClr val="bg1"/>
                </a:solidFill>
                <a:cs typeface="+mn-ea"/>
                <a:sym typeface="+mn-lt"/>
              </a:rPr>
              <a:t>NO.1</a:t>
            </a:r>
            <a:r>
              <a:rPr lang="zh-CN" altLang="en-US" sz="1600" b="1" dirty="0">
                <a:solidFill>
                  <a:schemeClr val="bg1"/>
                </a:solidFill>
                <a:cs typeface="+mn-ea"/>
                <a:sym typeface="+mn-lt"/>
              </a:rPr>
              <a:t> 请输入您的标题</a:t>
            </a:r>
            <a:endParaRPr lang="en-US" altLang="zh-CN" sz="1600" b="1" dirty="0">
              <a:solidFill>
                <a:schemeClr val="bg1"/>
              </a:solidFill>
              <a:cs typeface="+mn-ea"/>
              <a:sym typeface="+mn-lt"/>
            </a:endParaRPr>
          </a:p>
        </p:txBody>
      </p:sp>
      <p:sp>
        <p:nvSpPr>
          <p:cNvPr id="39" name="燕尾形 139">
            <a:extLst>
              <a:ext uri="{FF2B5EF4-FFF2-40B4-BE49-F238E27FC236}">
                <a16:creationId xmlns:a16="http://schemas.microsoft.com/office/drawing/2014/main" id="{8C103876-6268-4737-B4CE-5713B983F7BE}"/>
              </a:ext>
            </a:extLst>
          </p:cNvPr>
          <p:cNvSpPr/>
          <p:nvPr/>
        </p:nvSpPr>
        <p:spPr>
          <a:xfrm>
            <a:off x="6540386" y="2907412"/>
            <a:ext cx="237893" cy="237931"/>
          </a:xfrm>
          <a:prstGeom prst="chevron">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solidFill>
                <a:schemeClr val="tx1"/>
              </a:solidFill>
              <a:cs typeface="+mn-ea"/>
              <a:sym typeface="+mn-lt"/>
            </a:endParaRPr>
          </a:p>
        </p:txBody>
      </p:sp>
      <p:sp>
        <p:nvSpPr>
          <p:cNvPr id="41" name="矩形 40">
            <a:extLst>
              <a:ext uri="{FF2B5EF4-FFF2-40B4-BE49-F238E27FC236}">
                <a16:creationId xmlns:a16="http://schemas.microsoft.com/office/drawing/2014/main" id="{313EC02B-7C8C-4799-BE77-BCD524D72644}"/>
              </a:ext>
            </a:extLst>
          </p:cNvPr>
          <p:cNvSpPr/>
          <p:nvPr/>
        </p:nvSpPr>
        <p:spPr>
          <a:xfrm>
            <a:off x="6845433" y="2883724"/>
            <a:ext cx="3659964" cy="338554"/>
          </a:xfrm>
          <a:prstGeom prst="rect">
            <a:avLst/>
          </a:prstGeom>
          <a:solidFill>
            <a:schemeClr val="accent2"/>
          </a:solidFill>
        </p:spPr>
        <p:txBody>
          <a:bodyPr wrap="square">
            <a:spAutoFit/>
          </a:bodyPr>
          <a:lstStyle/>
          <a:p>
            <a:pPr lvl="0"/>
            <a:r>
              <a:rPr lang="en-US" altLang="zh-CN" sz="1600" b="1" dirty="0">
                <a:solidFill>
                  <a:schemeClr val="bg1"/>
                </a:solidFill>
                <a:cs typeface="+mn-ea"/>
                <a:sym typeface="+mn-lt"/>
              </a:rPr>
              <a:t>NO.2 </a:t>
            </a:r>
            <a:r>
              <a:rPr lang="zh-CN" altLang="en-US" sz="1600" b="1" dirty="0">
                <a:solidFill>
                  <a:schemeClr val="bg1"/>
                </a:solidFill>
                <a:cs typeface="+mn-ea"/>
                <a:sym typeface="+mn-lt"/>
              </a:rPr>
              <a:t>请输入您的标题</a:t>
            </a:r>
            <a:endParaRPr lang="en-US" altLang="zh-CN" sz="1600" b="1" dirty="0">
              <a:solidFill>
                <a:schemeClr val="bg1"/>
              </a:solidFill>
              <a:cs typeface="+mn-ea"/>
              <a:sym typeface="+mn-lt"/>
            </a:endParaRPr>
          </a:p>
        </p:txBody>
      </p:sp>
      <p:sp>
        <p:nvSpPr>
          <p:cNvPr id="42" name="燕尾形 142">
            <a:extLst>
              <a:ext uri="{FF2B5EF4-FFF2-40B4-BE49-F238E27FC236}">
                <a16:creationId xmlns:a16="http://schemas.microsoft.com/office/drawing/2014/main" id="{9F1BBF16-31EA-4DEF-9F80-76AC4F39B2DD}"/>
              </a:ext>
            </a:extLst>
          </p:cNvPr>
          <p:cNvSpPr/>
          <p:nvPr/>
        </p:nvSpPr>
        <p:spPr>
          <a:xfrm>
            <a:off x="6540386" y="4588169"/>
            <a:ext cx="237893" cy="237931"/>
          </a:xfrm>
          <a:prstGeom prst="chevron">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solidFill>
                <a:schemeClr val="tx1"/>
              </a:solidFill>
              <a:cs typeface="+mn-ea"/>
              <a:sym typeface="+mn-lt"/>
            </a:endParaRPr>
          </a:p>
        </p:txBody>
      </p:sp>
      <p:sp>
        <p:nvSpPr>
          <p:cNvPr id="44" name="矩形 43">
            <a:extLst>
              <a:ext uri="{FF2B5EF4-FFF2-40B4-BE49-F238E27FC236}">
                <a16:creationId xmlns:a16="http://schemas.microsoft.com/office/drawing/2014/main" id="{0816DAA4-447E-4C8A-8224-DE531C9581CC}"/>
              </a:ext>
            </a:extLst>
          </p:cNvPr>
          <p:cNvSpPr/>
          <p:nvPr/>
        </p:nvSpPr>
        <p:spPr>
          <a:xfrm>
            <a:off x="6845433" y="4564481"/>
            <a:ext cx="3659964" cy="338554"/>
          </a:xfrm>
          <a:prstGeom prst="rect">
            <a:avLst/>
          </a:prstGeom>
          <a:solidFill>
            <a:schemeClr val="accent3"/>
          </a:solidFill>
        </p:spPr>
        <p:txBody>
          <a:bodyPr wrap="square">
            <a:spAutoFit/>
          </a:bodyPr>
          <a:lstStyle/>
          <a:p>
            <a:pPr lvl="0"/>
            <a:r>
              <a:rPr lang="en-US" altLang="zh-CN" sz="1600" b="1" dirty="0">
                <a:solidFill>
                  <a:schemeClr val="bg1"/>
                </a:solidFill>
                <a:cs typeface="+mn-ea"/>
                <a:sym typeface="+mn-lt"/>
              </a:rPr>
              <a:t>NO.3 </a:t>
            </a:r>
            <a:r>
              <a:rPr lang="zh-CN" altLang="en-US" sz="1600" b="1" dirty="0">
                <a:solidFill>
                  <a:schemeClr val="bg1"/>
                </a:solidFill>
                <a:cs typeface="+mn-ea"/>
                <a:sym typeface="+mn-lt"/>
              </a:rPr>
              <a:t>请输入您的标题</a:t>
            </a:r>
            <a:endParaRPr lang="en-US" altLang="zh-CN" sz="1600" b="1" dirty="0">
              <a:solidFill>
                <a:schemeClr val="bg1"/>
              </a:solidFill>
              <a:cs typeface="+mn-ea"/>
              <a:sym typeface="+mn-lt"/>
            </a:endParaRPr>
          </a:p>
        </p:txBody>
      </p:sp>
      <p:sp>
        <p:nvSpPr>
          <p:cNvPr id="11" name="矩形 10">
            <a:extLst>
              <a:ext uri="{FF2B5EF4-FFF2-40B4-BE49-F238E27FC236}">
                <a16:creationId xmlns:a16="http://schemas.microsoft.com/office/drawing/2014/main" id="{456AA543-8B35-4B14-AC02-69162194EA64}"/>
              </a:ext>
            </a:extLst>
          </p:cNvPr>
          <p:cNvSpPr/>
          <p:nvPr/>
        </p:nvSpPr>
        <p:spPr>
          <a:xfrm>
            <a:off x="6778279" y="3306547"/>
            <a:ext cx="3595136" cy="874407"/>
          </a:xfrm>
          <a:prstGeom prst="rect">
            <a:avLst/>
          </a:prstGeom>
        </p:spPr>
        <p:txBody>
          <a:bodyPr wrap="square">
            <a:spAutoFit/>
          </a:bodyPr>
          <a:lstStyle/>
          <a:p>
            <a:pPr>
              <a:lnSpc>
                <a:spcPct val="150000"/>
              </a:lnSpc>
            </a:pPr>
            <a:r>
              <a:rPr lang="zh-CN" altLang="en-US" dirty="0">
                <a:solidFill>
                  <a:schemeClr val="tx1">
                    <a:lumMod val="65000"/>
                    <a:lumOff val="35000"/>
                  </a:schemeClr>
                </a:solidFill>
                <a:cs typeface="+mn-ea"/>
                <a:sym typeface="+mn-lt"/>
              </a:rPr>
              <a:t>请输入文字内容请输入文字内容</a:t>
            </a:r>
          </a:p>
          <a:p>
            <a:pPr>
              <a:lnSpc>
                <a:spcPct val="150000"/>
              </a:lnSpc>
            </a:pPr>
            <a:r>
              <a:rPr lang="zh-CN" altLang="en-US" dirty="0">
                <a:solidFill>
                  <a:schemeClr val="tx1">
                    <a:lumMod val="65000"/>
                    <a:lumOff val="35000"/>
                  </a:schemeClr>
                </a:solidFill>
                <a:cs typeface="+mn-ea"/>
                <a:sym typeface="+mn-lt"/>
              </a:rPr>
              <a:t>请输入文字内容请输入文字内容</a:t>
            </a:r>
          </a:p>
        </p:txBody>
      </p:sp>
      <p:sp>
        <p:nvSpPr>
          <p:cNvPr id="45" name="矩形 44">
            <a:extLst>
              <a:ext uri="{FF2B5EF4-FFF2-40B4-BE49-F238E27FC236}">
                <a16:creationId xmlns:a16="http://schemas.microsoft.com/office/drawing/2014/main" id="{C16D68D5-5319-48CE-A224-E53400D5E04C}"/>
              </a:ext>
            </a:extLst>
          </p:cNvPr>
          <p:cNvSpPr/>
          <p:nvPr/>
        </p:nvSpPr>
        <p:spPr>
          <a:xfrm>
            <a:off x="6778279" y="4983799"/>
            <a:ext cx="3595136" cy="874407"/>
          </a:xfrm>
          <a:prstGeom prst="rect">
            <a:avLst/>
          </a:prstGeom>
        </p:spPr>
        <p:txBody>
          <a:bodyPr wrap="square">
            <a:spAutoFit/>
          </a:bodyPr>
          <a:lstStyle/>
          <a:p>
            <a:pPr>
              <a:lnSpc>
                <a:spcPct val="150000"/>
              </a:lnSpc>
            </a:pPr>
            <a:r>
              <a:rPr lang="zh-CN" altLang="en-US" dirty="0">
                <a:solidFill>
                  <a:schemeClr val="tx1">
                    <a:lumMod val="65000"/>
                    <a:lumOff val="35000"/>
                  </a:schemeClr>
                </a:solidFill>
                <a:cs typeface="+mn-ea"/>
                <a:sym typeface="+mn-lt"/>
              </a:rPr>
              <a:t>请输入文字内容请输入文字内容</a:t>
            </a:r>
          </a:p>
          <a:p>
            <a:pPr>
              <a:lnSpc>
                <a:spcPct val="150000"/>
              </a:lnSpc>
            </a:pPr>
            <a:r>
              <a:rPr lang="zh-CN" altLang="en-US" dirty="0">
                <a:solidFill>
                  <a:schemeClr val="tx1">
                    <a:lumMod val="65000"/>
                    <a:lumOff val="35000"/>
                  </a:schemeClr>
                </a:solidFill>
                <a:cs typeface="+mn-ea"/>
                <a:sym typeface="+mn-lt"/>
              </a:rPr>
              <a:t>请输入文字内容请输入文字内容</a:t>
            </a:r>
          </a:p>
        </p:txBody>
      </p:sp>
      <p:sp>
        <p:nvSpPr>
          <p:cNvPr id="46" name="矩形 45">
            <a:extLst>
              <a:ext uri="{FF2B5EF4-FFF2-40B4-BE49-F238E27FC236}">
                <a16:creationId xmlns:a16="http://schemas.microsoft.com/office/drawing/2014/main" id="{77590A3D-1817-4761-9983-08ABE9961459}"/>
              </a:ext>
            </a:extLst>
          </p:cNvPr>
          <p:cNvSpPr/>
          <p:nvPr/>
        </p:nvSpPr>
        <p:spPr>
          <a:xfrm>
            <a:off x="6778279" y="1629296"/>
            <a:ext cx="3595136" cy="874407"/>
          </a:xfrm>
          <a:prstGeom prst="rect">
            <a:avLst/>
          </a:prstGeom>
        </p:spPr>
        <p:txBody>
          <a:bodyPr wrap="square">
            <a:spAutoFit/>
          </a:bodyPr>
          <a:lstStyle/>
          <a:p>
            <a:pPr>
              <a:lnSpc>
                <a:spcPct val="150000"/>
              </a:lnSpc>
            </a:pPr>
            <a:r>
              <a:rPr lang="zh-CN" altLang="en-US" dirty="0">
                <a:solidFill>
                  <a:schemeClr val="tx1">
                    <a:lumMod val="65000"/>
                    <a:lumOff val="35000"/>
                  </a:schemeClr>
                </a:solidFill>
                <a:cs typeface="+mn-ea"/>
                <a:sym typeface="+mn-lt"/>
              </a:rPr>
              <a:t>请输入文字内容请输入文字内容</a:t>
            </a:r>
          </a:p>
          <a:p>
            <a:pPr>
              <a:lnSpc>
                <a:spcPct val="150000"/>
              </a:lnSpc>
            </a:pPr>
            <a:r>
              <a:rPr lang="zh-CN" altLang="en-US" dirty="0">
                <a:solidFill>
                  <a:schemeClr val="tx1">
                    <a:lumMod val="65000"/>
                    <a:lumOff val="35000"/>
                  </a:schemeClr>
                </a:solidFill>
                <a:cs typeface="+mn-ea"/>
                <a:sym typeface="+mn-lt"/>
              </a:rPr>
              <a:t>请输入文字内容请输入文字内容</a:t>
            </a:r>
          </a:p>
        </p:txBody>
      </p:sp>
      <p:sp>
        <p:nvSpPr>
          <p:cNvPr id="26" name="矩形 25">
            <a:extLst>
              <a:ext uri="{FF2B5EF4-FFF2-40B4-BE49-F238E27FC236}">
                <a16:creationId xmlns:a16="http://schemas.microsoft.com/office/drawing/2014/main" id="{0DB83A17-E4D5-46D7-A485-D4B478908093}"/>
              </a:ext>
            </a:extLst>
          </p:cNvPr>
          <p:cNvSpPr/>
          <p:nvPr/>
        </p:nvSpPr>
        <p:spPr>
          <a:xfrm>
            <a:off x="2222707" y="1204728"/>
            <a:ext cx="2236510" cy="430374"/>
          </a:xfrm>
          <a:prstGeom prst="rect">
            <a:avLst/>
          </a:prstGeom>
        </p:spPr>
        <p:txBody>
          <a:bodyPr wrap="none">
            <a:spAutoFit/>
          </a:bodyPr>
          <a:lstStyle/>
          <a:p>
            <a:pPr algn="ctr">
              <a:lnSpc>
                <a:spcPct val="120000"/>
              </a:lnSpc>
            </a:pPr>
            <a:r>
              <a:rPr lang="zh-CN" altLang="en-US" sz="2000" b="1" dirty="0">
                <a:solidFill>
                  <a:schemeClr val="tx1">
                    <a:lumMod val="75000"/>
                    <a:lumOff val="25000"/>
                  </a:schemeClr>
                </a:solidFill>
                <a:cs typeface="+mn-ea"/>
                <a:sym typeface="+mn-lt"/>
              </a:rPr>
              <a:t>请在此处输入标题</a:t>
            </a:r>
            <a:endParaRPr lang="en-US" altLang="zh-CN" sz="2000" b="1" dirty="0">
              <a:solidFill>
                <a:schemeClr val="tx1">
                  <a:lumMod val="75000"/>
                  <a:lumOff val="25000"/>
                </a:schemeClr>
              </a:solidFill>
              <a:cs typeface="+mn-ea"/>
              <a:sym typeface="+mn-lt"/>
            </a:endParaRPr>
          </a:p>
        </p:txBody>
      </p:sp>
      <p:sp>
        <p:nvSpPr>
          <p:cNvPr id="2" name="文本占位符 1">
            <a:extLst>
              <a:ext uri="{FF2B5EF4-FFF2-40B4-BE49-F238E27FC236}">
                <a16:creationId xmlns:a16="http://schemas.microsoft.com/office/drawing/2014/main" id="{FB529433-074E-41EB-A7F6-AD1C97823F1A}"/>
              </a:ext>
            </a:extLst>
          </p:cNvPr>
          <p:cNvSpPr>
            <a:spLocks noGrp="1"/>
          </p:cNvSpPr>
          <p:nvPr>
            <p:ph type="body" sz="quarter" idx="11"/>
          </p:nvPr>
        </p:nvSpPr>
        <p:spPr>
          <a:xfrm>
            <a:off x="624641" y="148240"/>
            <a:ext cx="1727403" cy="337294"/>
          </a:xfrm>
        </p:spPr>
        <p:txBody>
          <a:bodyPr/>
          <a:lstStyle/>
          <a:p>
            <a:r>
              <a:rPr lang="zh-CN" altLang="en-US" dirty="0">
                <a:latin typeface="+mn-lt"/>
                <a:ea typeface="+mn-ea"/>
                <a:cs typeface="+mn-ea"/>
                <a:sym typeface="+mn-lt"/>
              </a:rPr>
              <a:t>饼图页面</a:t>
            </a:r>
          </a:p>
        </p:txBody>
      </p:sp>
      <p:sp>
        <p:nvSpPr>
          <p:cNvPr id="7" name="文本占位符 6">
            <a:extLst>
              <a:ext uri="{FF2B5EF4-FFF2-40B4-BE49-F238E27FC236}">
                <a16:creationId xmlns:a16="http://schemas.microsoft.com/office/drawing/2014/main" id="{7F2F0D70-95E0-410D-9039-DFFE82FFE115}"/>
              </a:ext>
            </a:extLst>
          </p:cNvPr>
          <p:cNvSpPr>
            <a:spLocks noGrp="1"/>
          </p:cNvSpPr>
          <p:nvPr>
            <p:ph type="body" sz="quarter" idx="12"/>
          </p:nvPr>
        </p:nvSpPr>
        <p:spPr/>
        <p:txBody>
          <a:bodyPr/>
          <a:lstStyle/>
          <a:p>
            <a:r>
              <a:rPr lang="en-US" altLang="zh-CN" dirty="0">
                <a:latin typeface="+mn-lt"/>
                <a:ea typeface="+mn-ea"/>
                <a:cs typeface="+mn-ea"/>
                <a:sym typeface="+mn-lt"/>
              </a:rPr>
              <a:t>2</a:t>
            </a:r>
            <a:endParaRPr lang="zh-CN" altLang="en-US" dirty="0">
              <a:latin typeface="+mn-lt"/>
              <a:ea typeface="+mn-ea"/>
              <a:cs typeface="+mn-ea"/>
              <a:sym typeface="+mn-lt"/>
            </a:endParaRPr>
          </a:p>
        </p:txBody>
      </p:sp>
      <p:sp>
        <p:nvSpPr>
          <p:cNvPr id="9" name="文本占位符 8">
            <a:extLst>
              <a:ext uri="{FF2B5EF4-FFF2-40B4-BE49-F238E27FC236}">
                <a16:creationId xmlns:a16="http://schemas.microsoft.com/office/drawing/2014/main" id="{87D17A42-C50A-4511-9705-298610F87E67}"/>
              </a:ext>
            </a:extLst>
          </p:cNvPr>
          <p:cNvSpPr>
            <a:spLocks noGrp="1"/>
          </p:cNvSpPr>
          <p:nvPr>
            <p:ph type="body" sz="quarter" idx="13"/>
          </p:nvPr>
        </p:nvSpPr>
        <p:spPr/>
        <p:txBody>
          <a:bodyPr/>
          <a:lstStyle/>
          <a:p>
            <a:endParaRPr lang="zh-CN" altLang="en-US">
              <a:latin typeface="+mn-lt"/>
              <a:ea typeface="+mn-ea"/>
              <a:cs typeface="+mn-ea"/>
              <a:sym typeface="+mn-lt"/>
            </a:endParaRPr>
          </a:p>
        </p:txBody>
      </p:sp>
    </p:spTree>
    <p:extLst>
      <p:ext uri="{BB962C8B-B14F-4D97-AF65-F5344CB8AC3E}">
        <p14:creationId xmlns:p14="http://schemas.microsoft.com/office/powerpoint/2010/main" val="18998308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sp>
        <p:nvSpPr>
          <p:cNvPr id="79" name="任意多边形: 形状 78">
            <a:extLst>
              <a:ext uri="{FF2B5EF4-FFF2-40B4-BE49-F238E27FC236}">
                <a16:creationId xmlns:a16="http://schemas.microsoft.com/office/drawing/2014/main" id="{734C67A7-8AD3-4F63-A442-80A8EA57085E}"/>
              </a:ext>
            </a:extLst>
          </p:cNvPr>
          <p:cNvSpPr/>
          <p:nvPr/>
        </p:nvSpPr>
        <p:spPr>
          <a:xfrm>
            <a:off x="1668844" y="1160463"/>
            <a:ext cx="9683369" cy="4065916"/>
          </a:xfrm>
          <a:custGeom>
            <a:avLst/>
            <a:gdLst>
              <a:gd name="connsiteX0" fmla="*/ 566356 w 10015156"/>
              <a:gd name="connsiteY0" fmla="*/ 0 h 4065916"/>
              <a:gd name="connsiteX1" fmla="*/ 744156 w 10015156"/>
              <a:gd name="connsiteY1" fmla="*/ 520700 h 4065916"/>
              <a:gd name="connsiteX2" fmla="*/ 20256 w 10015156"/>
              <a:gd name="connsiteY2" fmla="*/ 1257300 h 4065916"/>
              <a:gd name="connsiteX3" fmla="*/ 185356 w 10015156"/>
              <a:gd name="connsiteY3" fmla="*/ 1866900 h 4065916"/>
              <a:gd name="connsiteX4" fmla="*/ 20256 w 10015156"/>
              <a:gd name="connsiteY4" fmla="*/ 2413000 h 4065916"/>
              <a:gd name="connsiteX5" fmla="*/ 274256 w 10015156"/>
              <a:gd name="connsiteY5" fmla="*/ 2857500 h 4065916"/>
              <a:gd name="connsiteX6" fmla="*/ 579056 w 10015156"/>
              <a:gd name="connsiteY6" fmla="*/ 3327400 h 4065916"/>
              <a:gd name="connsiteX7" fmla="*/ 1036256 w 10015156"/>
              <a:gd name="connsiteY7" fmla="*/ 3556000 h 4065916"/>
              <a:gd name="connsiteX8" fmla="*/ 1645856 w 10015156"/>
              <a:gd name="connsiteY8" fmla="*/ 4064000 h 4065916"/>
              <a:gd name="connsiteX9" fmla="*/ 2293556 w 10015156"/>
              <a:gd name="connsiteY9" fmla="*/ 3708400 h 4065916"/>
              <a:gd name="connsiteX10" fmla="*/ 2509456 w 10015156"/>
              <a:gd name="connsiteY10" fmla="*/ 3175000 h 4065916"/>
              <a:gd name="connsiteX11" fmla="*/ 2890456 w 10015156"/>
              <a:gd name="connsiteY11" fmla="*/ 2971800 h 4065916"/>
              <a:gd name="connsiteX12" fmla="*/ 3360356 w 10015156"/>
              <a:gd name="connsiteY12" fmla="*/ 2540000 h 4065916"/>
              <a:gd name="connsiteX13" fmla="*/ 4363656 w 10015156"/>
              <a:gd name="connsiteY13" fmla="*/ 2336800 h 4065916"/>
              <a:gd name="connsiteX14" fmla="*/ 5024056 w 10015156"/>
              <a:gd name="connsiteY14" fmla="*/ 1866900 h 4065916"/>
              <a:gd name="connsiteX15" fmla="*/ 5913056 w 10015156"/>
              <a:gd name="connsiteY15" fmla="*/ 2311400 h 4065916"/>
              <a:gd name="connsiteX16" fmla="*/ 6154356 w 10015156"/>
              <a:gd name="connsiteY16" fmla="*/ 3111500 h 4065916"/>
              <a:gd name="connsiteX17" fmla="*/ 6840156 w 10015156"/>
              <a:gd name="connsiteY17" fmla="*/ 3136900 h 4065916"/>
              <a:gd name="connsiteX18" fmla="*/ 7373556 w 10015156"/>
              <a:gd name="connsiteY18" fmla="*/ 2501900 h 4065916"/>
              <a:gd name="connsiteX19" fmla="*/ 7741856 w 10015156"/>
              <a:gd name="connsiteY19" fmla="*/ 2552700 h 4065916"/>
              <a:gd name="connsiteX20" fmla="*/ 8173656 w 10015156"/>
              <a:gd name="connsiteY20" fmla="*/ 3352800 h 4065916"/>
              <a:gd name="connsiteX21" fmla="*/ 8668956 w 10015156"/>
              <a:gd name="connsiteY21" fmla="*/ 3568700 h 4065916"/>
              <a:gd name="connsiteX22" fmla="*/ 9240456 w 10015156"/>
              <a:gd name="connsiteY22" fmla="*/ 3009900 h 4065916"/>
              <a:gd name="connsiteX23" fmla="*/ 9748456 w 10015156"/>
              <a:gd name="connsiteY23" fmla="*/ 2806700 h 4065916"/>
              <a:gd name="connsiteX24" fmla="*/ 10015156 w 10015156"/>
              <a:gd name="connsiteY24" fmla="*/ 2870200 h 4065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015156" h="4065916">
                <a:moveTo>
                  <a:pt x="566356" y="0"/>
                </a:moveTo>
                <a:cubicBezTo>
                  <a:pt x="700764" y="155575"/>
                  <a:pt x="835173" y="311150"/>
                  <a:pt x="744156" y="520700"/>
                </a:cubicBezTo>
                <a:cubicBezTo>
                  <a:pt x="653139" y="730250"/>
                  <a:pt x="113389" y="1032933"/>
                  <a:pt x="20256" y="1257300"/>
                </a:cubicBezTo>
                <a:cubicBezTo>
                  <a:pt x="-72877" y="1481667"/>
                  <a:pt x="185356" y="1674283"/>
                  <a:pt x="185356" y="1866900"/>
                </a:cubicBezTo>
                <a:cubicBezTo>
                  <a:pt x="185356" y="2059517"/>
                  <a:pt x="5439" y="2247900"/>
                  <a:pt x="20256" y="2413000"/>
                </a:cubicBezTo>
                <a:cubicBezTo>
                  <a:pt x="35073" y="2578100"/>
                  <a:pt x="181123" y="2705100"/>
                  <a:pt x="274256" y="2857500"/>
                </a:cubicBezTo>
                <a:cubicBezTo>
                  <a:pt x="367389" y="3009900"/>
                  <a:pt x="452056" y="3210983"/>
                  <a:pt x="579056" y="3327400"/>
                </a:cubicBezTo>
                <a:cubicBezTo>
                  <a:pt x="706056" y="3443817"/>
                  <a:pt x="858456" y="3433233"/>
                  <a:pt x="1036256" y="3556000"/>
                </a:cubicBezTo>
                <a:cubicBezTo>
                  <a:pt x="1214056" y="3678767"/>
                  <a:pt x="1436306" y="4038600"/>
                  <a:pt x="1645856" y="4064000"/>
                </a:cubicBezTo>
                <a:cubicBezTo>
                  <a:pt x="1855406" y="4089400"/>
                  <a:pt x="2149623" y="3856567"/>
                  <a:pt x="2293556" y="3708400"/>
                </a:cubicBezTo>
                <a:cubicBezTo>
                  <a:pt x="2437489" y="3560233"/>
                  <a:pt x="2409973" y="3297767"/>
                  <a:pt x="2509456" y="3175000"/>
                </a:cubicBezTo>
                <a:cubicBezTo>
                  <a:pt x="2608939" y="3052233"/>
                  <a:pt x="2748639" y="3077633"/>
                  <a:pt x="2890456" y="2971800"/>
                </a:cubicBezTo>
                <a:cubicBezTo>
                  <a:pt x="3032273" y="2865967"/>
                  <a:pt x="3114823" y="2645833"/>
                  <a:pt x="3360356" y="2540000"/>
                </a:cubicBezTo>
                <a:cubicBezTo>
                  <a:pt x="3605889" y="2434167"/>
                  <a:pt x="4086373" y="2448983"/>
                  <a:pt x="4363656" y="2336800"/>
                </a:cubicBezTo>
                <a:cubicBezTo>
                  <a:pt x="4640939" y="2224617"/>
                  <a:pt x="4765823" y="1871133"/>
                  <a:pt x="5024056" y="1866900"/>
                </a:cubicBezTo>
                <a:cubicBezTo>
                  <a:pt x="5282289" y="1862667"/>
                  <a:pt x="5724673" y="2103967"/>
                  <a:pt x="5913056" y="2311400"/>
                </a:cubicBezTo>
                <a:cubicBezTo>
                  <a:pt x="6101439" y="2518833"/>
                  <a:pt x="5999839" y="2973917"/>
                  <a:pt x="6154356" y="3111500"/>
                </a:cubicBezTo>
                <a:cubicBezTo>
                  <a:pt x="6308873" y="3249083"/>
                  <a:pt x="6636956" y="3238500"/>
                  <a:pt x="6840156" y="3136900"/>
                </a:cubicBezTo>
                <a:cubicBezTo>
                  <a:pt x="7043356" y="3035300"/>
                  <a:pt x="7223273" y="2599267"/>
                  <a:pt x="7373556" y="2501900"/>
                </a:cubicBezTo>
                <a:cubicBezTo>
                  <a:pt x="7523839" y="2404533"/>
                  <a:pt x="7608506" y="2410883"/>
                  <a:pt x="7741856" y="2552700"/>
                </a:cubicBezTo>
                <a:cubicBezTo>
                  <a:pt x="7875206" y="2694517"/>
                  <a:pt x="8019139" y="3183467"/>
                  <a:pt x="8173656" y="3352800"/>
                </a:cubicBezTo>
                <a:cubicBezTo>
                  <a:pt x="8328173" y="3522133"/>
                  <a:pt x="8491156" y="3625850"/>
                  <a:pt x="8668956" y="3568700"/>
                </a:cubicBezTo>
                <a:cubicBezTo>
                  <a:pt x="8846756" y="3511550"/>
                  <a:pt x="9060539" y="3136900"/>
                  <a:pt x="9240456" y="3009900"/>
                </a:cubicBezTo>
                <a:cubicBezTo>
                  <a:pt x="9420373" y="2882900"/>
                  <a:pt x="9619339" y="2829983"/>
                  <a:pt x="9748456" y="2806700"/>
                </a:cubicBezTo>
                <a:cubicBezTo>
                  <a:pt x="9877573" y="2783417"/>
                  <a:pt x="9946364" y="2826808"/>
                  <a:pt x="10015156" y="2870200"/>
                </a:cubicBezTo>
              </a:path>
            </a:pathLst>
          </a:custGeom>
          <a:noFill/>
          <a:ln w="19050">
            <a:gradFill>
              <a:gsLst>
                <a:gs pos="0">
                  <a:schemeClr val="accent1">
                    <a:lumMod val="60000"/>
                    <a:lumOff val="40000"/>
                  </a:schemeClr>
                </a:gs>
                <a:gs pos="100000">
                  <a:schemeClr val="accent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85" name="组合 84">
            <a:extLst>
              <a:ext uri="{FF2B5EF4-FFF2-40B4-BE49-F238E27FC236}">
                <a16:creationId xmlns:a16="http://schemas.microsoft.com/office/drawing/2014/main" id="{F031CA7A-2222-40AD-AC97-F0303AB8648A}"/>
              </a:ext>
            </a:extLst>
          </p:cNvPr>
          <p:cNvGrpSpPr/>
          <p:nvPr/>
        </p:nvGrpSpPr>
        <p:grpSpPr>
          <a:xfrm>
            <a:off x="2348706" y="4518563"/>
            <a:ext cx="123824" cy="123824"/>
            <a:chOff x="2348706" y="4518563"/>
            <a:chExt cx="123824" cy="123824"/>
          </a:xfrm>
        </p:grpSpPr>
        <p:sp>
          <p:nvSpPr>
            <p:cNvPr id="90" name="椭圆 89">
              <a:extLst>
                <a:ext uri="{FF2B5EF4-FFF2-40B4-BE49-F238E27FC236}">
                  <a16:creationId xmlns:a16="http://schemas.microsoft.com/office/drawing/2014/main" id="{51995E32-B767-47E5-8A5E-5688C609BFE0}"/>
                </a:ext>
              </a:extLst>
            </p:cNvPr>
            <p:cNvSpPr/>
            <p:nvPr/>
          </p:nvSpPr>
          <p:spPr>
            <a:xfrm>
              <a:off x="2355850" y="4525707"/>
              <a:ext cx="109537" cy="109537"/>
            </a:xfrm>
            <a:prstGeom prst="ellipse">
              <a:avLst/>
            </a:prstGeom>
            <a:solidFill>
              <a:schemeClr val="accent1"/>
            </a:solidFill>
            <a:ln>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95" name="椭圆 94">
              <a:extLst>
                <a:ext uri="{FF2B5EF4-FFF2-40B4-BE49-F238E27FC236}">
                  <a16:creationId xmlns:a16="http://schemas.microsoft.com/office/drawing/2014/main" id="{05E78091-A9CF-4EC1-84E7-943CB2B41F56}"/>
                </a:ext>
              </a:extLst>
            </p:cNvPr>
            <p:cNvSpPr/>
            <p:nvPr/>
          </p:nvSpPr>
          <p:spPr>
            <a:xfrm>
              <a:off x="2348706" y="4518563"/>
              <a:ext cx="123824" cy="123824"/>
            </a:xfrm>
            <a:prstGeom prst="ellipse">
              <a:avLst/>
            </a:prstGeom>
            <a:noFill/>
            <a:ln w="6350">
              <a:solidFill>
                <a:schemeClr val="accent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96" name="矩形 95">
            <a:extLst>
              <a:ext uri="{FF2B5EF4-FFF2-40B4-BE49-F238E27FC236}">
                <a16:creationId xmlns:a16="http://schemas.microsoft.com/office/drawing/2014/main" id="{FE11D702-275D-4739-BAE2-E4EF65E4B77E}"/>
              </a:ext>
            </a:extLst>
          </p:cNvPr>
          <p:cNvSpPr/>
          <p:nvPr/>
        </p:nvSpPr>
        <p:spPr>
          <a:xfrm>
            <a:off x="738660" y="1597440"/>
            <a:ext cx="1602903" cy="517962"/>
          </a:xfrm>
          <a:prstGeom prst="rect">
            <a:avLst/>
          </a:prstGeom>
        </p:spPr>
        <p:txBody>
          <a:bodyPr wrap="square">
            <a:spAutoFit/>
          </a:bodyPr>
          <a:lstStyle/>
          <a:p>
            <a:pPr>
              <a:lnSpc>
                <a:spcPct val="120000"/>
              </a:lnSpc>
            </a:pPr>
            <a:r>
              <a:rPr lang="zh-CN" altLang="en-US" sz="1200" dirty="0">
                <a:solidFill>
                  <a:schemeClr val="tx1">
                    <a:lumMod val="75000"/>
                    <a:lumOff val="25000"/>
                  </a:schemeClr>
                </a:solidFill>
                <a:cs typeface="+mn-ea"/>
                <a:sym typeface="+mn-lt"/>
              </a:rPr>
              <a:t>请输入内容请输入内容请输入内容</a:t>
            </a:r>
          </a:p>
        </p:txBody>
      </p:sp>
      <p:sp>
        <p:nvSpPr>
          <p:cNvPr id="99" name="矩形 98">
            <a:extLst>
              <a:ext uri="{FF2B5EF4-FFF2-40B4-BE49-F238E27FC236}">
                <a16:creationId xmlns:a16="http://schemas.microsoft.com/office/drawing/2014/main" id="{0A9C75D8-FBD4-42D2-B04E-A9F0A5A612BE}"/>
              </a:ext>
            </a:extLst>
          </p:cNvPr>
          <p:cNvSpPr/>
          <p:nvPr/>
        </p:nvSpPr>
        <p:spPr>
          <a:xfrm>
            <a:off x="3513902" y="5421863"/>
            <a:ext cx="1757532" cy="517962"/>
          </a:xfrm>
          <a:prstGeom prst="rect">
            <a:avLst/>
          </a:prstGeom>
        </p:spPr>
        <p:txBody>
          <a:bodyPr wrap="square">
            <a:spAutoFit/>
          </a:bodyPr>
          <a:lstStyle/>
          <a:p>
            <a:pPr>
              <a:lnSpc>
                <a:spcPct val="120000"/>
              </a:lnSpc>
            </a:pPr>
            <a:r>
              <a:rPr lang="zh-CN" altLang="en-US" sz="1200" dirty="0">
                <a:solidFill>
                  <a:schemeClr val="tx1">
                    <a:lumMod val="75000"/>
                    <a:lumOff val="25000"/>
                  </a:schemeClr>
                </a:solidFill>
                <a:cs typeface="+mn-ea"/>
                <a:sym typeface="+mn-lt"/>
              </a:rPr>
              <a:t>请输入内容请输入内容请输入内容</a:t>
            </a:r>
          </a:p>
        </p:txBody>
      </p:sp>
      <p:sp>
        <p:nvSpPr>
          <p:cNvPr id="100" name="矩形 99">
            <a:extLst>
              <a:ext uri="{FF2B5EF4-FFF2-40B4-BE49-F238E27FC236}">
                <a16:creationId xmlns:a16="http://schemas.microsoft.com/office/drawing/2014/main" id="{8BEB60E3-7602-40F7-991D-D6BCB9A98E29}"/>
              </a:ext>
            </a:extLst>
          </p:cNvPr>
          <p:cNvSpPr/>
          <p:nvPr/>
        </p:nvSpPr>
        <p:spPr>
          <a:xfrm>
            <a:off x="9731239" y="5110183"/>
            <a:ext cx="1628118" cy="517962"/>
          </a:xfrm>
          <a:prstGeom prst="rect">
            <a:avLst/>
          </a:prstGeom>
        </p:spPr>
        <p:txBody>
          <a:bodyPr wrap="square">
            <a:spAutoFit/>
          </a:bodyPr>
          <a:lstStyle/>
          <a:p>
            <a:pPr>
              <a:lnSpc>
                <a:spcPct val="120000"/>
              </a:lnSpc>
            </a:pPr>
            <a:r>
              <a:rPr lang="zh-CN" altLang="en-US" sz="1200" dirty="0">
                <a:solidFill>
                  <a:schemeClr val="tx1">
                    <a:lumMod val="75000"/>
                    <a:lumOff val="25000"/>
                  </a:schemeClr>
                </a:solidFill>
                <a:cs typeface="+mn-ea"/>
                <a:sym typeface="+mn-lt"/>
              </a:rPr>
              <a:t>请输入内容请输入内容请输入内容</a:t>
            </a:r>
          </a:p>
        </p:txBody>
      </p:sp>
      <p:sp>
        <p:nvSpPr>
          <p:cNvPr id="101" name="矩形 100">
            <a:extLst>
              <a:ext uri="{FF2B5EF4-FFF2-40B4-BE49-F238E27FC236}">
                <a16:creationId xmlns:a16="http://schemas.microsoft.com/office/drawing/2014/main" id="{55811E11-C9E9-446B-8EAD-83436806FF75}"/>
              </a:ext>
            </a:extLst>
          </p:cNvPr>
          <p:cNvSpPr/>
          <p:nvPr/>
        </p:nvSpPr>
        <p:spPr>
          <a:xfrm>
            <a:off x="4981339" y="4031359"/>
            <a:ext cx="2030699" cy="739561"/>
          </a:xfrm>
          <a:prstGeom prst="rect">
            <a:avLst/>
          </a:prstGeom>
        </p:spPr>
        <p:txBody>
          <a:bodyPr wrap="square">
            <a:spAutoFit/>
          </a:bodyPr>
          <a:lstStyle/>
          <a:p>
            <a:pPr>
              <a:lnSpc>
                <a:spcPct val="120000"/>
              </a:lnSpc>
            </a:pPr>
            <a:r>
              <a:rPr lang="zh-CN" altLang="en-US" sz="1200" dirty="0">
                <a:solidFill>
                  <a:schemeClr val="tx1">
                    <a:lumMod val="75000"/>
                    <a:lumOff val="25000"/>
                  </a:schemeClr>
                </a:solidFill>
                <a:cs typeface="+mn-ea"/>
                <a:sym typeface="+mn-lt"/>
              </a:rPr>
              <a:t>请输入内容请输入内容请输入内容请输入内容请输入内容请输入内容</a:t>
            </a:r>
          </a:p>
        </p:txBody>
      </p:sp>
      <p:sp>
        <p:nvSpPr>
          <p:cNvPr id="102" name="矩形 101">
            <a:extLst>
              <a:ext uri="{FF2B5EF4-FFF2-40B4-BE49-F238E27FC236}">
                <a16:creationId xmlns:a16="http://schemas.microsoft.com/office/drawing/2014/main" id="{2CF54F76-694C-4B2B-8646-F9A08AF1681A}"/>
              </a:ext>
            </a:extLst>
          </p:cNvPr>
          <p:cNvSpPr/>
          <p:nvPr/>
        </p:nvSpPr>
        <p:spPr>
          <a:xfrm>
            <a:off x="1943471" y="3055724"/>
            <a:ext cx="2054212" cy="739561"/>
          </a:xfrm>
          <a:prstGeom prst="rect">
            <a:avLst/>
          </a:prstGeom>
        </p:spPr>
        <p:txBody>
          <a:bodyPr wrap="square">
            <a:spAutoFit/>
          </a:bodyPr>
          <a:lstStyle/>
          <a:p>
            <a:pPr>
              <a:lnSpc>
                <a:spcPct val="120000"/>
              </a:lnSpc>
            </a:pPr>
            <a:r>
              <a:rPr lang="zh-CN" altLang="en-US" sz="1200" dirty="0">
                <a:solidFill>
                  <a:schemeClr val="tx1">
                    <a:lumMod val="75000"/>
                    <a:lumOff val="25000"/>
                  </a:schemeClr>
                </a:solidFill>
                <a:cs typeface="+mn-ea"/>
                <a:sym typeface="+mn-lt"/>
              </a:rPr>
              <a:t>请输入内容请输入内容请输入内容请输入内容请输入内容请输入内容</a:t>
            </a:r>
          </a:p>
        </p:txBody>
      </p:sp>
      <p:sp>
        <p:nvSpPr>
          <p:cNvPr id="103" name="矩形 102">
            <a:extLst>
              <a:ext uri="{FF2B5EF4-FFF2-40B4-BE49-F238E27FC236}">
                <a16:creationId xmlns:a16="http://schemas.microsoft.com/office/drawing/2014/main" id="{7139DA91-651D-4525-A8C8-39C19A5F4F3D}"/>
              </a:ext>
            </a:extLst>
          </p:cNvPr>
          <p:cNvSpPr/>
          <p:nvPr/>
        </p:nvSpPr>
        <p:spPr>
          <a:xfrm>
            <a:off x="8804146" y="2567829"/>
            <a:ext cx="1863483" cy="739561"/>
          </a:xfrm>
          <a:prstGeom prst="rect">
            <a:avLst/>
          </a:prstGeom>
        </p:spPr>
        <p:txBody>
          <a:bodyPr wrap="square">
            <a:spAutoFit/>
          </a:bodyPr>
          <a:lstStyle/>
          <a:p>
            <a:pPr>
              <a:lnSpc>
                <a:spcPct val="120000"/>
              </a:lnSpc>
            </a:pPr>
            <a:r>
              <a:rPr lang="zh-CN" altLang="en-US" sz="1200" dirty="0">
                <a:solidFill>
                  <a:schemeClr val="tx1">
                    <a:lumMod val="75000"/>
                    <a:lumOff val="25000"/>
                  </a:schemeClr>
                </a:solidFill>
                <a:cs typeface="+mn-ea"/>
                <a:sym typeface="+mn-lt"/>
              </a:rPr>
              <a:t>请输入内容请输入内容请输入内容请输入内容请输入内容请输入内容</a:t>
            </a:r>
          </a:p>
        </p:txBody>
      </p:sp>
      <p:sp>
        <p:nvSpPr>
          <p:cNvPr id="104" name="矩形 103">
            <a:extLst>
              <a:ext uri="{FF2B5EF4-FFF2-40B4-BE49-F238E27FC236}">
                <a16:creationId xmlns:a16="http://schemas.microsoft.com/office/drawing/2014/main" id="{05DC8772-F65D-4301-97A8-BAC8AA4F1C70}"/>
              </a:ext>
            </a:extLst>
          </p:cNvPr>
          <p:cNvSpPr/>
          <p:nvPr/>
        </p:nvSpPr>
        <p:spPr>
          <a:xfrm>
            <a:off x="6341819" y="2076067"/>
            <a:ext cx="1843503" cy="739561"/>
          </a:xfrm>
          <a:prstGeom prst="rect">
            <a:avLst/>
          </a:prstGeom>
        </p:spPr>
        <p:txBody>
          <a:bodyPr wrap="square">
            <a:spAutoFit/>
          </a:bodyPr>
          <a:lstStyle/>
          <a:p>
            <a:pPr>
              <a:lnSpc>
                <a:spcPct val="120000"/>
              </a:lnSpc>
            </a:pPr>
            <a:r>
              <a:rPr lang="zh-CN" altLang="en-US" sz="1200" dirty="0">
                <a:solidFill>
                  <a:schemeClr val="tx1">
                    <a:lumMod val="75000"/>
                    <a:lumOff val="25000"/>
                  </a:schemeClr>
                </a:solidFill>
                <a:cs typeface="+mn-ea"/>
                <a:sym typeface="+mn-lt"/>
              </a:rPr>
              <a:t>请输入内容请输入内容请输入内容请输入内容请输入内容请输入内容</a:t>
            </a:r>
          </a:p>
        </p:txBody>
      </p:sp>
      <p:sp>
        <p:nvSpPr>
          <p:cNvPr id="105" name="矩形 104">
            <a:extLst>
              <a:ext uri="{FF2B5EF4-FFF2-40B4-BE49-F238E27FC236}">
                <a16:creationId xmlns:a16="http://schemas.microsoft.com/office/drawing/2014/main" id="{ED8C68F2-702C-4067-A564-CABB9FAF542F}"/>
              </a:ext>
            </a:extLst>
          </p:cNvPr>
          <p:cNvSpPr/>
          <p:nvPr/>
        </p:nvSpPr>
        <p:spPr>
          <a:xfrm>
            <a:off x="760900" y="4758786"/>
            <a:ext cx="1566039" cy="517962"/>
          </a:xfrm>
          <a:prstGeom prst="rect">
            <a:avLst/>
          </a:prstGeom>
        </p:spPr>
        <p:txBody>
          <a:bodyPr wrap="square">
            <a:spAutoFit/>
          </a:bodyPr>
          <a:lstStyle/>
          <a:p>
            <a:pPr>
              <a:lnSpc>
                <a:spcPct val="120000"/>
              </a:lnSpc>
            </a:pPr>
            <a:r>
              <a:rPr lang="zh-CN" altLang="en-US" sz="1200" dirty="0">
                <a:solidFill>
                  <a:schemeClr val="tx1">
                    <a:lumMod val="75000"/>
                    <a:lumOff val="25000"/>
                  </a:schemeClr>
                </a:solidFill>
                <a:cs typeface="+mn-ea"/>
                <a:sym typeface="+mn-lt"/>
              </a:rPr>
              <a:t>请输入内容请输入内容请输入内容</a:t>
            </a:r>
          </a:p>
        </p:txBody>
      </p:sp>
      <p:sp>
        <p:nvSpPr>
          <p:cNvPr id="106" name="文本框 105">
            <a:extLst>
              <a:ext uri="{FF2B5EF4-FFF2-40B4-BE49-F238E27FC236}">
                <a16:creationId xmlns:a16="http://schemas.microsoft.com/office/drawing/2014/main" id="{90A57323-475A-42CE-83E2-86DCE4565388}"/>
              </a:ext>
            </a:extLst>
          </p:cNvPr>
          <p:cNvSpPr txBox="1"/>
          <p:nvPr/>
        </p:nvSpPr>
        <p:spPr>
          <a:xfrm>
            <a:off x="738660" y="1329325"/>
            <a:ext cx="1245854" cy="338554"/>
          </a:xfrm>
          <a:prstGeom prst="rect">
            <a:avLst/>
          </a:prstGeom>
          <a:noFill/>
        </p:spPr>
        <p:txBody>
          <a:bodyPr wrap="none" rtlCol="0">
            <a:spAutoFit/>
          </a:bodyPr>
          <a:lstStyle/>
          <a:p>
            <a:r>
              <a:rPr lang="en-US" altLang="zh-CN" sz="1600" dirty="0">
                <a:solidFill>
                  <a:schemeClr val="accent1"/>
                </a:solidFill>
                <a:cs typeface="+mn-ea"/>
                <a:sym typeface="+mn-lt"/>
              </a:rPr>
              <a:t>2015.01.12</a:t>
            </a:r>
            <a:endParaRPr lang="zh-CN" altLang="en-US" sz="1600" dirty="0">
              <a:solidFill>
                <a:schemeClr val="accent1"/>
              </a:solidFill>
              <a:cs typeface="+mn-ea"/>
              <a:sym typeface="+mn-lt"/>
            </a:endParaRPr>
          </a:p>
        </p:txBody>
      </p:sp>
      <p:sp>
        <p:nvSpPr>
          <p:cNvPr id="107" name="文本框 106">
            <a:extLst>
              <a:ext uri="{FF2B5EF4-FFF2-40B4-BE49-F238E27FC236}">
                <a16:creationId xmlns:a16="http://schemas.microsoft.com/office/drawing/2014/main" id="{FA4AF4D7-6A01-4AC4-875C-E1681AAB701B}"/>
              </a:ext>
            </a:extLst>
          </p:cNvPr>
          <p:cNvSpPr txBox="1"/>
          <p:nvPr/>
        </p:nvSpPr>
        <p:spPr>
          <a:xfrm>
            <a:off x="1958494" y="2767028"/>
            <a:ext cx="1195327" cy="338554"/>
          </a:xfrm>
          <a:prstGeom prst="rect">
            <a:avLst/>
          </a:prstGeom>
          <a:noFill/>
        </p:spPr>
        <p:txBody>
          <a:bodyPr wrap="none" rtlCol="0">
            <a:spAutoFit/>
          </a:bodyPr>
          <a:lstStyle/>
          <a:p>
            <a:r>
              <a:rPr lang="en-US" altLang="zh-CN" sz="1600" dirty="0">
                <a:solidFill>
                  <a:schemeClr val="accent1"/>
                </a:solidFill>
                <a:cs typeface="+mn-ea"/>
                <a:sym typeface="+mn-lt"/>
              </a:rPr>
              <a:t>2015.11.12</a:t>
            </a:r>
            <a:endParaRPr lang="zh-CN" altLang="en-US" sz="1600" dirty="0">
              <a:solidFill>
                <a:schemeClr val="accent1"/>
              </a:solidFill>
              <a:cs typeface="+mn-ea"/>
              <a:sym typeface="+mn-lt"/>
            </a:endParaRPr>
          </a:p>
        </p:txBody>
      </p:sp>
      <p:sp>
        <p:nvSpPr>
          <p:cNvPr id="108" name="文本框 107">
            <a:extLst>
              <a:ext uri="{FF2B5EF4-FFF2-40B4-BE49-F238E27FC236}">
                <a16:creationId xmlns:a16="http://schemas.microsoft.com/office/drawing/2014/main" id="{DFA14FB4-37DA-4D2F-B14C-619506070724}"/>
              </a:ext>
            </a:extLst>
          </p:cNvPr>
          <p:cNvSpPr txBox="1"/>
          <p:nvPr/>
        </p:nvSpPr>
        <p:spPr>
          <a:xfrm>
            <a:off x="753756" y="4450578"/>
            <a:ext cx="1125629" cy="338554"/>
          </a:xfrm>
          <a:prstGeom prst="rect">
            <a:avLst/>
          </a:prstGeom>
          <a:noFill/>
        </p:spPr>
        <p:txBody>
          <a:bodyPr wrap="none" rtlCol="0">
            <a:spAutoFit/>
          </a:bodyPr>
          <a:lstStyle/>
          <a:p>
            <a:r>
              <a:rPr lang="en-US" altLang="zh-CN" sz="1600" dirty="0">
                <a:solidFill>
                  <a:schemeClr val="accent1"/>
                </a:solidFill>
                <a:cs typeface="+mn-ea"/>
                <a:sym typeface="+mn-lt"/>
              </a:rPr>
              <a:t>2016.1.25</a:t>
            </a:r>
            <a:endParaRPr lang="zh-CN" altLang="en-US" sz="1600" dirty="0">
              <a:solidFill>
                <a:schemeClr val="accent1"/>
              </a:solidFill>
              <a:cs typeface="+mn-ea"/>
              <a:sym typeface="+mn-lt"/>
            </a:endParaRPr>
          </a:p>
        </p:txBody>
      </p:sp>
      <p:sp>
        <p:nvSpPr>
          <p:cNvPr id="109" name="文本框 108">
            <a:extLst>
              <a:ext uri="{FF2B5EF4-FFF2-40B4-BE49-F238E27FC236}">
                <a16:creationId xmlns:a16="http://schemas.microsoft.com/office/drawing/2014/main" id="{BF6D3248-AD1F-46A8-BA2D-5C5FD808829B}"/>
              </a:ext>
            </a:extLst>
          </p:cNvPr>
          <p:cNvSpPr txBox="1"/>
          <p:nvPr/>
        </p:nvSpPr>
        <p:spPr>
          <a:xfrm>
            <a:off x="3514273" y="5121132"/>
            <a:ext cx="1245854" cy="338554"/>
          </a:xfrm>
          <a:prstGeom prst="rect">
            <a:avLst/>
          </a:prstGeom>
          <a:noFill/>
        </p:spPr>
        <p:txBody>
          <a:bodyPr wrap="none" rtlCol="0">
            <a:spAutoFit/>
          </a:bodyPr>
          <a:lstStyle/>
          <a:p>
            <a:r>
              <a:rPr lang="en-US" altLang="zh-CN" sz="1600" dirty="0">
                <a:solidFill>
                  <a:schemeClr val="accent1"/>
                </a:solidFill>
                <a:cs typeface="+mn-ea"/>
                <a:sym typeface="+mn-lt"/>
              </a:rPr>
              <a:t>2016.08.20</a:t>
            </a:r>
            <a:endParaRPr lang="zh-CN" altLang="en-US" sz="1600" dirty="0">
              <a:solidFill>
                <a:schemeClr val="accent1"/>
              </a:solidFill>
              <a:cs typeface="+mn-ea"/>
              <a:sym typeface="+mn-lt"/>
            </a:endParaRPr>
          </a:p>
        </p:txBody>
      </p:sp>
      <p:sp>
        <p:nvSpPr>
          <p:cNvPr id="110" name="文本框 109">
            <a:extLst>
              <a:ext uri="{FF2B5EF4-FFF2-40B4-BE49-F238E27FC236}">
                <a16:creationId xmlns:a16="http://schemas.microsoft.com/office/drawing/2014/main" id="{97220061-39DA-4540-9321-BB9538D7FB4A}"/>
              </a:ext>
            </a:extLst>
          </p:cNvPr>
          <p:cNvSpPr txBox="1"/>
          <p:nvPr/>
        </p:nvSpPr>
        <p:spPr>
          <a:xfrm>
            <a:off x="4981339" y="3725736"/>
            <a:ext cx="1125629" cy="338554"/>
          </a:xfrm>
          <a:prstGeom prst="rect">
            <a:avLst/>
          </a:prstGeom>
          <a:noFill/>
        </p:spPr>
        <p:txBody>
          <a:bodyPr wrap="none" rtlCol="0">
            <a:spAutoFit/>
          </a:bodyPr>
          <a:lstStyle/>
          <a:p>
            <a:r>
              <a:rPr lang="en-US" altLang="zh-CN" sz="1600" dirty="0">
                <a:solidFill>
                  <a:schemeClr val="accent1"/>
                </a:solidFill>
                <a:cs typeface="+mn-ea"/>
                <a:sym typeface="+mn-lt"/>
              </a:rPr>
              <a:t>2017.5.20</a:t>
            </a:r>
            <a:endParaRPr lang="zh-CN" altLang="en-US" sz="1600" dirty="0">
              <a:solidFill>
                <a:schemeClr val="accent1"/>
              </a:solidFill>
              <a:cs typeface="+mn-ea"/>
              <a:sym typeface="+mn-lt"/>
            </a:endParaRPr>
          </a:p>
        </p:txBody>
      </p:sp>
      <p:sp>
        <p:nvSpPr>
          <p:cNvPr id="111" name="文本框 110">
            <a:extLst>
              <a:ext uri="{FF2B5EF4-FFF2-40B4-BE49-F238E27FC236}">
                <a16:creationId xmlns:a16="http://schemas.microsoft.com/office/drawing/2014/main" id="{248DA165-8D7F-4E5D-AC89-B512E6CBACAC}"/>
              </a:ext>
            </a:extLst>
          </p:cNvPr>
          <p:cNvSpPr txBox="1"/>
          <p:nvPr/>
        </p:nvSpPr>
        <p:spPr>
          <a:xfrm>
            <a:off x="6341819" y="1751441"/>
            <a:ext cx="1245854" cy="338554"/>
          </a:xfrm>
          <a:prstGeom prst="rect">
            <a:avLst/>
          </a:prstGeom>
          <a:noFill/>
        </p:spPr>
        <p:txBody>
          <a:bodyPr wrap="none" rtlCol="0">
            <a:spAutoFit/>
          </a:bodyPr>
          <a:lstStyle/>
          <a:p>
            <a:r>
              <a:rPr lang="en-US" altLang="zh-CN" sz="1600" dirty="0">
                <a:solidFill>
                  <a:schemeClr val="accent1"/>
                </a:solidFill>
                <a:cs typeface="+mn-ea"/>
                <a:sym typeface="+mn-lt"/>
              </a:rPr>
              <a:t>2018.08.13</a:t>
            </a:r>
            <a:endParaRPr lang="zh-CN" altLang="en-US" sz="1600" dirty="0">
              <a:solidFill>
                <a:schemeClr val="accent1"/>
              </a:solidFill>
              <a:cs typeface="+mn-ea"/>
              <a:sym typeface="+mn-lt"/>
            </a:endParaRPr>
          </a:p>
        </p:txBody>
      </p:sp>
      <p:sp>
        <p:nvSpPr>
          <p:cNvPr id="112" name="文本框 111">
            <a:extLst>
              <a:ext uri="{FF2B5EF4-FFF2-40B4-BE49-F238E27FC236}">
                <a16:creationId xmlns:a16="http://schemas.microsoft.com/office/drawing/2014/main" id="{80115530-01FF-4D09-88D3-316E2BA0BBC1}"/>
              </a:ext>
            </a:extLst>
          </p:cNvPr>
          <p:cNvSpPr txBox="1"/>
          <p:nvPr/>
        </p:nvSpPr>
        <p:spPr>
          <a:xfrm>
            <a:off x="8796172" y="2264676"/>
            <a:ext cx="1245854" cy="338554"/>
          </a:xfrm>
          <a:prstGeom prst="rect">
            <a:avLst/>
          </a:prstGeom>
          <a:noFill/>
        </p:spPr>
        <p:txBody>
          <a:bodyPr wrap="none" rtlCol="0">
            <a:spAutoFit/>
          </a:bodyPr>
          <a:lstStyle/>
          <a:p>
            <a:r>
              <a:rPr lang="en-US" altLang="zh-CN" sz="1600" dirty="0">
                <a:solidFill>
                  <a:schemeClr val="accent1"/>
                </a:solidFill>
                <a:cs typeface="+mn-ea"/>
                <a:sym typeface="+mn-lt"/>
              </a:rPr>
              <a:t>2019.02.14</a:t>
            </a:r>
            <a:endParaRPr lang="zh-CN" altLang="en-US" sz="1600" dirty="0">
              <a:solidFill>
                <a:schemeClr val="accent1"/>
              </a:solidFill>
              <a:cs typeface="+mn-ea"/>
              <a:sym typeface="+mn-lt"/>
            </a:endParaRPr>
          </a:p>
        </p:txBody>
      </p:sp>
      <p:sp>
        <p:nvSpPr>
          <p:cNvPr id="113" name="文本框 112">
            <a:extLst>
              <a:ext uri="{FF2B5EF4-FFF2-40B4-BE49-F238E27FC236}">
                <a16:creationId xmlns:a16="http://schemas.microsoft.com/office/drawing/2014/main" id="{5BC0E57B-9F94-42B2-A08F-6219FED17385}"/>
              </a:ext>
            </a:extLst>
          </p:cNvPr>
          <p:cNvSpPr txBox="1"/>
          <p:nvPr/>
        </p:nvSpPr>
        <p:spPr>
          <a:xfrm>
            <a:off x="9724096" y="4804424"/>
            <a:ext cx="1125629" cy="338554"/>
          </a:xfrm>
          <a:prstGeom prst="rect">
            <a:avLst/>
          </a:prstGeom>
          <a:noFill/>
        </p:spPr>
        <p:txBody>
          <a:bodyPr wrap="none" rtlCol="0">
            <a:spAutoFit/>
          </a:bodyPr>
          <a:lstStyle/>
          <a:p>
            <a:r>
              <a:rPr lang="en-US" altLang="zh-CN" sz="1600" dirty="0">
                <a:solidFill>
                  <a:schemeClr val="accent1"/>
                </a:solidFill>
                <a:cs typeface="+mn-ea"/>
                <a:sym typeface="+mn-lt"/>
              </a:rPr>
              <a:t>2020.3.16</a:t>
            </a:r>
          </a:p>
        </p:txBody>
      </p:sp>
      <p:grpSp>
        <p:nvGrpSpPr>
          <p:cNvPr id="114" name="组合 113">
            <a:extLst>
              <a:ext uri="{FF2B5EF4-FFF2-40B4-BE49-F238E27FC236}">
                <a16:creationId xmlns:a16="http://schemas.microsoft.com/office/drawing/2014/main" id="{741464E9-9037-4ED6-A620-556C7B59F268}"/>
              </a:ext>
            </a:extLst>
          </p:cNvPr>
          <p:cNvGrpSpPr/>
          <p:nvPr/>
        </p:nvGrpSpPr>
        <p:grpSpPr>
          <a:xfrm>
            <a:off x="3611563" y="4965400"/>
            <a:ext cx="123824" cy="123824"/>
            <a:chOff x="2348706" y="4518563"/>
            <a:chExt cx="123824" cy="123824"/>
          </a:xfrm>
        </p:grpSpPr>
        <p:sp>
          <p:nvSpPr>
            <p:cNvPr id="115" name="椭圆 114">
              <a:extLst>
                <a:ext uri="{FF2B5EF4-FFF2-40B4-BE49-F238E27FC236}">
                  <a16:creationId xmlns:a16="http://schemas.microsoft.com/office/drawing/2014/main" id="{FC9892CB-1073-4511-B748-AEA2A8655B07}"/>
                </a:ext>
              </a:extLst>
            </p:cNvPr>
            <p:cNvSpPr/>
            <p:nvPr/>
          </p:nvSpPr>
          <p:spPr>
            <a:xfrm>
              <a:off x="2355850" y="4525707"/>
              <a:ext cx="109537" cy="109537"/>
            </a:xfrm>
            <a:prstGeom prst="ellipse">
              <a:avLst/>
            </a:prstGeom>
            <a:solidFill>
              <a:schemeClr val="accent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16" name="椭圆 115">
              <a:extLst>
                <a:ext uri="{FF2B5EF4-FFF2-40B4-BE49-F238E27FC236}">
                  <a16:creationId xmlns:a16="http://schemas.microsoft.com/office/drawing/2014/main" id="{BEA3036C-82F1-480E-82AD-EFB5ADC2395A}"/>
                </a:ext>
              </a:extLst>
            </p:cNvPr>
            <p:cNvSpPr/>
            <p:nvPr/>
          </p:nvSpPr>
          <p:spPr>
            <a:xfrm>
              <a:off x="2348706" y="4518563"/>
              <a:ext cx="123824" cy="123824"/>
            </a:xfrm>
            <a:prstGeom prst="ellipse">
              <a:avLst/>
            </a:prstGeom>
            <a:noFill/>
            <a:ln w="6350">
              <a:solidFill>
                <a:schemeClr val="accent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117" name="组合 116">
            <a:extLst>
              <a:ext uri="{FF2B5EF4-FFF2-40B4-BE49-F238E27FC236}">
                <a16:creationId xmlns:a16="http://schemas.microsoft.com/office/drawing/2014/main" id="{00435D42-DDEE-46F4-8239-B4384B0608A6}"/>
              </a:ext>
            </a:extLst>
          </p:cNvPr>
          <p:cNvGrpSpPr/>
          <p:nvPr/>
        </p:nvGrpSpPr>
        <p:grpSpPr>
          <a:xfrm>
            <a:off x="2328344" y="1407124"/>
            <a:ext cx="123824" cy="123824"/>
            <a:chOff x="2348706" y="4518563"/>
            <a:chExt cx="123824" cy="123824"/>
          </a:xfrm>
        </p:grpSpPr>
        <p:sp>
          <p:nvSpPr>
            <p:cNvPr id="118" name="椭圆 117">
              <a:extLst>
                <a:ext uri="{FF2B5EF4-FFF2-40B4-BE49-F238E27FC236}">
                  <a16:creationId xmlns:a16="http://schemas.microsoft.com/office/drawing/2014/main" id="{E52D9E4D-7490-46D4-B646-2B85656D58EB}"/>
                </a:ext>
              </a:extLst>
            </p:cNvPr>
            <p:cNvSpPr/>
            <p:nvPr/>
          </p:nvSpPr>
          <p:spPr>
            <a:xfrm>
              <a:off x="2355850" y="4525707"/>
              <a:ext cx="109537" cy="109537"/>
            </a:xfrm>
            <a:prstGeom prst="ellipse">
              <a:avLst/>
            </a:prstGeom>
            <a:solidFill>
              <a:schemeClr val="accent2"/>
            </a:solidFill>
            <a:ln>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19" name="椭圆 118">
              <a:extLst>
                <a:ext uri="{FF2B5EF4-FFF2-40B4-BE49-F238E27FC236}">
                  <a16:creationId xmlns:a16="http://schemas.microsoft.com/office/drawing/2014/main" id="{A72BE4B4-CFF0-4B67-A0EF-4AA1252B276E}"/>
                </a:ext>
              </a:extLst>
            </p:cNvPr>
            <p:cNvSpPr/>
            <p:nvPr/>
          </p:nvSpPr>
          <p:spPr>
            <a:xfrm>
              <a:off x="2348706" y="4518563"/>
              <a:ext cx="123824" cy="123824"/>
            </a:xfrm>
            <a:prstGeom prst="ellipse">
              <a:avLst/>
            </a:prstGeom>
            <a:noFill/>
            <a:ln w="6350">
              <a:solidFill>
                <a:schemeClr val="accent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120" name="组合 119">
            <a:extLst>
              <a:ext uri="{FF2B5EF4-FFF2-40B4-BE49-F238E27FC236}">
                <a16:creationId xmlns:a16="http://schemas.microsoft.com/office/drawing/2014/main" id="{4484AA35-F3CA-4026-93C7-71F652698ACD}"/>
              </a:ext>
            </a:extLst>
          </p:cNvPr>
          <p:cNvGrpSpPr/>
          <p:nvPr/>
        </p:nvGrpSpPr>
        <p:grpSpPr>
          <a:xfrm>
            <a:off x="5147610" y="3555565"/>
            <a:ext cx="123824" cy="123824"/>
            <a:chOff x="2348706" y="4518563"/>
            <a:chExt cx="123824" cy="123824"/>
          </a:xfrm>
        </p:grpSpPr>
        <p:sp>
          <p:nvSpPr>
            <p:cNvPr id="121" name="椭圆 120">
              <a:extLst>
                <a:ext uri="{FF2B5EF4-FFF2-40B4-BE49-F238E27FC236}">
                  <a16:creationId xmlns:a16="http://schemas.microsoft.com/office/drawing/2014/main" id="{76BB5992-9E23-4ED1-B625-4A8ACB2F16B9}"/>
                </a:ext>
              </a:extLst>
            </p:cNvPr>
            <p:cNvSpPr/>
            <p:nvPr/>
          </p:nvSpPr>
          <p:spPr>
            <a:xfrm>
              <a:off x="2355850" y="4525707"/>
              <a:ext cx="109537" cy="109537"/>
            </a:xfrm>
            <a:prstGeom prst="ellipse">
              <a:avLst/>
            </a:prstGeom>
            <a:solidFill>
              <a:schemeClr val="accent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22" name="椭圆 121">
              <a:extLst>
                <a:ext uri="{FF2B5EF4-FFF2-40B4-BE49-F238E27FC236}">
                  <a16:creationId xmlns:a16="http://schemas.microsoft.com/office/drawing/2014/main" id="{CF659A53-4045-43BD-AC44-0255224BD976}"/>
                </a:ext>
              </a:extLst>
            </p:cNvPr>
            <p:cNvSpPr/>
            <p:nvPr/>
          </p:nvSpPr>
          <p:spPr>
            <a:xfrm>
              <a:off x="2348706" y="4518563"/>
              <a:ext cx="123824" cy="123824"/>
            </a:xfrm>
            <a:prstGeom prst="ellipse">
              <a:avLst/>
            </a:prstGeom>
            <a:noFill/>
            <a:ln w="6350">
              <a:solidFill>
                <a:schemeClr val="accent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123" name="组合 122">
            <a:extLst>
              <a:ext uri="{FF2B5EF4-FFF2-40B4-BE49-F238E27FC236}">
                <a16:creationId xmlns:a16="http://schemas.microsoft.com/office/drawing/2014/main" id="{4034B19D-D803-408E-8BBB-59DE6BCE7699}"/>
              </a:ext>
            </a:extLst>
          </p:cNvPr>
          <p:cNvGrpSpPr/>
          <p:nvPr/>
        </p:nvGrpSpPr>
        <p:grpSpPr>
          <a:xfrm>
            <a:off x="1775597" y="2858422"/>
            <a:ext cx="123824" cy="123824"/>
            <a:chOff x="2348706" y="4518563"/>
            <a:chExt cx="123824" cy="123824"/>
          </a:xfrm>
        </p:grpSpPr>
        <p:sp>
          <p:nvSpPr>
            <p:cNvPr id="124" name="椭圆 123">
              <a:extLst>
                <a:ext uri="{FF2B5EF4-FFF2-40B4-BE49-F238E27FC236}">
                  <a16:creationId xmlns:a16="http://schemas.microsoft.com/office/drawing/2014/main" id="{777E9D82-2432-4434-B2ED-E26B7155FFF6}"/>
                </a:ext>
              </a:extLst>
            </p:cNvPr>
            <p:cNvSpPr/>
            <p:nvPr/>
          </p:nvSpPr>
          <p:spPr>
            <a:xfrm>
              <a:off x="2355850" y="4525707"/>
              <a:ext cx="109537" cy="109537"/>
            </a:xfrm>
            <a:prstGeom prst="ellipse">
              <a:avLst/>
            </a:prstGeom>
            <a:solidFill>
              <a:schemeClr val="accent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25" name="椭圆 124">
              <a:extLst>
                <a:ext uri="{FF2B5EF4-FFF2-40B4-BE49-F238E27FC236}">
                  <a16:creationId xmlns:a16="http://schemas.microsoft.com/office/drawing/2014/main" id="{8648FF2C-8A06-427D-B9FB-F7C7CFAA1B51}"/>
                </a:ext>
              </a:extLst>
            </p:cNvPr>
            <p:cNvSpPr/>
            <p:nvPr/>
          </p:nvSpPr>
          <p:spPr>
            <a:xfrm>
              <a:off x="2348706" y="4518563"/>
              <a:ext cx="123824" cy="123824"/>
            </a:xfrm>
            <a:prstGeom prst="ellipse">
              <a:avLst/>
            </a:prstGeom>
            <a:noFill/>
            <a:ln w="6350">
              <a:solidFill>
                <a:schemeClr val="accent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126" name="组合 125">
            <a:extLst>
              <a:ext uri="{FF2B5EF4-FFF2-40B4-BE49-F238E27FC236}">
                <a16:creationId xmlns:a16="http://schemas.microsoft.com/office/drawing/2014/main" id="{1FAAA2F6-1F3D-4ED3-9E54-C06593289EA9}"/>
              </a:ext>
            </a:extLst>
          </p:cNvPr>
          <p:cNvGrpSpPr/>
          <p:nvPr/>
        </p:nvGrpSpPr>
        <p:grpSpPr>
          <a:xfrm>
            <a:off x="6463406" y="2971389"/>
            <a:ext cx="123824" cy="123824"/>
            <a:chOff x="2348706" y="4518563"/>
            <a:chExt cx="123824" cy="123824"/>
          </a:xfrm>
        </p:grpSpPr>
        <p:sp>
          <p:nvSpPr>
            <p:cNvPr id="127" name="椭圆 126">
              <a:extLst>
                <a:ext uri="{FF2B5EF4-FFF2-40B4-BE49-F238E27FC236}">
                  <a16:creationId xmlns:a16="http://schemas.microsoft.com/office/drawing/2014/main" id="{CE1D7015-5129-4EE2-8F3B-FE7D23D14C82}"/>
                </a:ext>
              </a:extLst>
            </p:cNvPr>
            <p:cNvSpPr/>
            <p:nvPr/>
          </p:nvSpPr>
          <p:spPr>
            <a:xfrm>
              <a:off x="2355850" y="4525707"/>
              <a:ext cx="109537" cy="109537"/>
            </a:xfrm>
            <a:prstGeom prst="ellipse">
              <a:avLst/>
            </a:prstGeom>
            <a:solidFill>
              <a:schemeClr val="accent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28" name="椭圆 127">
              <a:extLst>
                <a:ext uri="{FF2B5EF4-FFF2-40B4-BE49-F238E27FC236}">
                  <a16:creationId xmlns:a16="http://schemas.microsoft.com/office/drawing/2014/main" id="{04F8CAD3-2FAB-486D-9338-F230E93DA8A4}"/>
                </a:ext>
              </a:extLst>
            </p:cNvPr>
            <p:cNvSpPr/>
            <p:nvPr/>
          </p:nvSpPr>
          <p:spPr>
            <a:xfrm>
              <a:off x="2348706" y="4518563"/>
              <a:ext cx="123824" cy="123824"/>
            </a:xfrm>
            <a:prstGeom prst="ellipse">
              <a:avLst/>
            </a:prstGeom>
            <a:noFill/>
            <a:ln w="6350">
              <a:solidFill>
                <a:schemeClr val="accent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129" name="组合 128">
            <a:extLst>
              <a:ext uri="{FF2B5EF4-FFF2-40B4-BE49-F238E27FC236}">
                <a16:creationId xmlns:a16="http://schemas.microsoft.com/office/drawing/2014/main" id="{F7FF41C9-D25D-4D12-9D2F-C7D6A5DDAEDC}"/>
              </a:ext>
            </a:extLst>
          </p:cNvPr>
          <p:cNvGrpSpPr/>
          <p:nvPr/>
        </p:nvGrpSpPr>
        <p:grpSpPr>
          <a:xfrm>
            <a:off x="8869554" y="3562709"/>
            <a:ext cx="123824" cy="123824"/>
            <a:chOff x="2348706" y="4518563"/>
            <a:chExt cx="123824" cy="123824"/>
          </a:xfrm>
        </p:grpSpPr>
        <p:sp>
          <p:nvSpPr>
            <p:cNvPr id="130" name="椭圆 129">
              <a:extLst>
                <a:ext uri="{FF2B5EF4-FFF2-40B4-BE49-F238E27FC236}">
                  <a16:creationId xmlns:a16="http://schemas.microsoft.com/office/drawing/2014/main" id="{8C3ABFDE-93EA-45C7-940D-ACBE2A6BB7EF}"/>
                </a:ext>
              </a:extLst>
            </p:cNvPr>
            <p:cNvSpPr/>
            <p:nvPr/>
          </p:nvSpPr>
          <p:spPr>
            <a:xfrm>
              <a:off x="2355850" y="4525707"/>
              <a:ext cx="109537" cy="109537"/>
            </a:xfrm>
            <a:prstGeom prst="ellipse">
              <a:avLst/>
            </a:prstGeom>
            <a:solidFill>
              <a:schemeClr val="accent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1" name="椭圆 130">
              <a:extLst>
                <a:ext uri="{FF2B5EF4-FFF2-40B4-BE49-F238E27FC236}">
                  <a16:creationId xmlns:a16="http://schemas.microsoft.com/office/drawing/2014/main" id="{E8DF99B0-552C-4C6C-B773-A18FC35160F7}"/>
                </a:ext>
              </a:extLst>
            </p:cNvPr>
            <p:cNvSpPr/>
            <p:nvPr/>
          </p:nvSpPr>
          <p:spPr>
            <a:xfrm>
              <a:off x="2348706" y="4518563"/>
              <a:ext cx="123824" cy="123824"/>
            </a:xfrm>
            <a:prstGeom prst="ellipse">
              <a:avLst/>
            </a:prstGeom>
            <a:noFill/>
            <a:ln w="6350">
              <a:solidFill>
                <a:schemeClr val="accent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grpSp>
        <p:nvGrpSpPr>
          <p:cNvPr id="132" name="组合 131">
            <a:extLst>
              <a:ext uri="{FF2B5EF4-FFF2-40B4-BE49-F238E27FC236}">
                <a16:creationId xmlns:a16="http://schemas.microsoft.com/office/drawing/2014/main" id="{C02A5CCE-7607-4678-A5B2-B56200447E7A}"/>
              </a:ext>
            </a:extLst>
          </p:cNvPr>
          <p:cNvGrpSpPr/>
          <p:nvPr/>
        </p:nvGrpSpPr>
        <p:grpSpPr>
          <a:xfrm>
            <a:off x="9879561" y="4689889"/>
            <a:ext cx="123824" cy="123824"/>
            <a:chOff x="2348706" y="4518563"/>
            <a:chExt cx="123824" cy="123824"/>
          </a:xfrm>
        </p:grpSpPr>
        <p:sp>
          <p:nvSpPr>
            <p:cNvPr id="133" name="椭圆 132">
              <a:extLst>
                <a:ext uri="{FF2B5EF4-FFF2-40B4-BE49-F238E27FC236}">
                  <a16:creationId xmlns:a16="http://schemas.microsoft.com/office/drawing/2014/main" id="{372B3A25-9E73-468D-B10A-827D16A34F22}"/>
                </a:ext>
              </a:extLst>
            </p:cNvPr>
            <p:cNvSpPr/>
            <p:nvPr/>
          </p:nvSpPr>
          <p:spPr>
            <a:xfrm>
              <a:off x="2355850" y="4525707"/>
              <a:ext cx="109537" cy="109537"/>
            </a:xfrm>
            <a:prstGeom prst="ellipse">
              <a:avLst/>
            </a:prstGeom>
            <a:solidFill>
              <a:schemeClr val="accent1"/>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134" name="椭圆 133">
              <a:extLst>
                <a:ext uri="{FF2B5EF4-FFF2-40B4-BE49-F238E27FC236}">
                  <a16:creationId xmlns:a16="http://schemas.microsoft.com/office/drawing/2014/main" id="{FE814DB3-9117-48C8-A218-1F3BF7EC95A3}"/>
                </a:ext>
              </a:extLst>
            </p:cNvPr>
            <p:cNvSpPr/>
            <p:nvPr/>
          </p:nvSpPr>
          <p:spPr>
            <a:xfrm>
              <a:off x="2348706" y="4518563"/>
              <a:ext cx="123824" cy="123824"/>
            </a:xfrm>
            <a:prstGeom prst="ellipse">
              <a:avLst/>
            </a:prstGeom>
            <a:noFill/>
            <a:ln w="6350">
              <a:solidFill>
                <a:schemeClr val="accent1"/>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sp>
        <p:nvSpPr>
          <p:cNvPr id="2" name="文本占位符 1">
            <a:extLst>
              <a:ext uri="{FF2B5EF4-FFF2-40B4-BE49-F238E27FC236}">
                <a16:creationId xmlns:a16="http://schemas.microsoft.com/office/drawing/2014/main" id="{FCA4F6F7-8063-4E27-82C5-13608FB4D6BF}"/>
              </a:ext>
            </a:extLst>
          </p:cNvPr>
          <p:cNvSpPr>
            <a:spLocks noGrp="1"/>
          </p:cNvSpPr>
          <p:nvPr>
            <p:ph type="body" sz="quarter" idx="11"/>
          </p:nvPr>
        </p:nvSpPr>
        <p:spPr/>
        <p:txBody>
          <a:bodyPr/>
          <a:lstStyle/>
          <a:p>
            <a:r>
              <a:rPr lang="zh-CN" altLang="en-US" dirty="0">
                <a:latin typeface="+mn-lt"/>
                <a:ea typeface="+mn-ea"/>
                <a:cs typeface="+mn-ea"/>
                <a:sym typeface="+mn-lt"/>
              </a:rPr>
              <a:t>时间线页面</a:t>
            </a:r>
          </a:p>
        </p:txBody>
      </p:sp>
      <p:sp>
        <p:nvSpPr>
          <p:cNvPr id="7" name="文本占位符 6">
            <a:extLst>
              <a:ext uri="{FF2B5EF4-FFF2-40B4-BE49-F238E27FC236}">
                <a16:creationId xmlns:a16="http://schemas.microsoft.com/office/drawing/2014/main" id="{666BADF3-0E5B-4BC4-AC71-C441043FADDC}"/>
              </a:ext>
            </a:extLst>
          </p:cNvPr>
          <p:cNvSpPr>
            <a:spLocks noGrp="1"/>
          </p:cNvSpPr>
          <p:nvPr>
            <p:ph type="body" sz="quarter" idx="12"/>
          </p:nvPr>
        </p:nvSpPr>
        <p:spPr/>
        <p:txBody>
          <a:bodyPr/>
          <a:lstStyle/>
          <a:p>
            <a:r>
              <a:rPr lang="en-US" altLang="zh-CN" dirty="0">
                <a:latin typeface="+mn-lt"/>
                <a:ea typeface="+mn-ea"/>
                <a:cs typeface="+mn-ea"/>
                <a:sym typeface="+mn-lt"/>
              </a:rPr>
              <a:t>2</a:t>
            </a:r>
            <a:endParaRPr lang="zh-CN" altLang="en-US" dirty="0">
              <a:latin typeface="+mn-lt"/>
              <a:ea typeface="+mn-ea"/>
              <a:cs typeface="+mn-ea"/>
              <a:sym typeface="+mn-lt"/>
            </a:endParaRPr>
          </a:p>
        </p:txBody>
      </p:sp>
      <p:sp>
        <p:nvSpPr>
          <p:cNvPr id="9" name="文本占位符 8">
            <a:extLst>
              <a:ext uri="{FF2B5EF4-FFF2-40B4-BE49-F238E27FC236}">
                <a16:creationId xmlns:a16="http://schemas.microsoft.com/office/drawing/2014/main" id="{CF9E3EF3-609E-49A6-ABD3-D7B45A6CADAE}"/>
              </a:ext>
            </a:extLst>
          </p:cNvPr>
          <p:cNvSpPr>
            <a:spLocks noGrp="1"/>
          </p:cNvSpPr>
          <p:nvPr>
            <p:ph type="body" sz="quarter" idx="13"/>
          </p:nvPr>
        </p:nvSpPr>
        <p:spPr/>
        <p:txBody>
          <a:bodyPr/>
          <a:lstStyle/>
          <a:p>
            <a:r>
              <a:rPr lang="en-US" altLang="zh-CN" dirty="0">
                <a:latin typeface="+mn-lt"/>
                <a:ea typeface="+mn-ea"/>
                <a:cs typeface="+mn-ea"/>
                <a:sym typeface="+mn-lt"/>
              </a:rPr>
              <a:t>TIMELINE PAGE</a:t>
            </a:r>
            <a:endParaRPr lang="zh-CN" altLang="en-US" dirty="0">
              <a:latin typeface="+mn-lt"/>
              <a:ea typeface="+mn-ea"/>
              <a:cs typeface="+mn-ea"/>
              <a:sym typeface="+mn-lt"/>
            </a:endParaRPr>
          </a:p>
        </p:txBody>
      </p:sp>
    </p:spTree>
    <p:extLst>
      <p:ext uri="{BB962C8B-B14F-4D97-AF65-F5344CB8AC3E}">
        <p14:creationId xmlns:p14="http://schemas.microsoft.com/office/powerpoint/2010/main" val="32018292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graphicFrame>
        <p:nvGraphicFramePr>
          <p:cNvPr id="20" name="表格 19">
            <a:extLst>
              <a:ext uri="{FF2B5EF4-FFF2-40B4-BE49-F238E27FC236}">
                <a16:creationId xmlns:a16="http://schemas.microsoft.com/office/drawing/2014/main" id="{1C19EA06-AF22-4104-8980-6DB2DF0D25B5}"/>
              </a:ext>
            </a:extLst>
          </p:cNvPr>
          <p:cNvGraphicFramePr>
            <a:graphicFrameLocks noGrp="1"/>
          </p:cNvGraphicFramePr>
          <p:nvPr>
            <p:extLst>
              <p:ext uri="{D42A27DB-BD31-4B8C-83A1-F6EECF244321}">
                <p14:modId xmlns:p14="http://schemas.microsoft.com/office/powerpoint/2010/main" val="1795241624"/>
              </p:ext>
            </p:extLst>
          </p:nvPr>
        </p:nvGraphicFramePr>
        <p:xfrm>
          <a:off x="666748" y="1519650"/>
          <a:ext cx="10852150" cy="3666300"/>
        </p:xfrm>
        <a:graphic>
          <a:graphicData uri="http://schemas.openxmlformats.org/drawingml/2006/table">
            <a:tbl>
              <a:tblPr firstRow="1" bandRow="1">
                <a:tableStyleId>{5C22544A-7EE6-4342-B048-85BDC9FD1C3A}</a:tableStyleId>
              </a:tblPr>
              <a:tblGrid>
                <a:gridCol w="2170430">
                  <a:extLst>
                    <a:ext uri="{9D8B030D-6E8A-4147-A177-3AD203B41FA5}">
                      <a16:colId xmlns:a16="http://schemas.microsoft.com/office/drawing/2014/main" val="2051569050"/>
                    </a:ext>
                  </a:extLst>
                </a:gridCol>
                <a:gridCol w="2170430">
                  <a:extLst>
                    <a:ext uri="{9D8B030D-6E8A-4147-A177-3AD203B41FA5}">
                      <a16:colId xmlns:a16="http://schemas.microsoft.com/office/drawing/2014/main" val="1641325198"/>
                    </a:ext>
                  </a:extLst>
                </a:gridCol>
                <a:gridCol w="2170430">
                  <a:extLst>
                    <a:ext uri="{9D8B030D-6E8A-4147-A177-3AD203B41FA5}">
                      <a16:colId xmlns:a16="http://schemas.microsoft.com/office/drawing/2014/main" val="3973583180"/>
                    </a:ext>
                  </a:extLst>
                </a:gridCol>
                <a:gridCol w="2170430">
                  <a:extLst>
                    <a:ext uri="{9D8B030D-6E8A-4147-A177-3AD203B41FA5}">
                      <a16:colId xmlns:a16="http://schemas.microsoft.com/office/drawing/2014/main" val="3848634246"/>
                    </a:ext>
                  </a:extLst>
                </a:gridCol>
                <a:gridCol w="2170430">
                  <a:extLst>
                    <a:ext uri="{9D8B030D-6E8A-4147-A177-3AD203B41FA5}">
                      <a16:colId xmlns:a16="http://schemas.microsoft.com/office/drawing/2014/main" val="200825523"/>
                    </a:ext>
                  </a:extLst>
                </a:gridCol>
              </a:tblGrid>
              <a:tr h="733260">
                <a:tc>
                  <a:txBody>
                    <a:bodyPr/>
                    <a:lstStyle/>
                    <a:p>
                      <a:pPr algn="ctr"/>
                      <a:r>
                        <a:rPr lang="zh-CN" altLang="en-US" sz="2200" dirty="0">
                          <a:latin typeface="+mn-lt"/>
                          <a:ea typeface="+mn-ea"/>
                          <a:cs typeface="+mn-ea"/>
                          <a:sym typeface="+mn-lt"/>
                        </a:rPr>
                        <a:t>类别</a:t>
                      </a:r>
                      <a:r>
                        <a:rPr lang="en-US" altLang="zh-CN" sz="2200" dirty="0">
                          <a:latin typeface="+mn-lt"/>
                          <a:ea typeface="+mn-ea"/>
                          <a:cs typeface="+mn-ea"/>
                          <a:sym typeface="+mn-lt"/>
                        </a:rPr>
                        <a:t>1</a:t>
                      </a:r>
                      <a:endParaRPr lang="zh-CN" altLang="en-US" sz="2200" dirty="0">
                        <a:latin typeface="+mn-lt"/>
                        <a:ea typeface="+mn-ea"/>
                        <a:cs typeface="+mn-ea"/>
                        <a:sym typeface="+mn-lt"/>
                      </a:endParaRPr>
                    </a:p>
                  </a:txBody>
                  <a:tcPr anchor="ctr">
                    <a:lnL w="12700" cmpd="sng">
                      <a:noFill/>
                    </a:lnL>
                    <a:lnR w="190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zh-CN" altLang="en-US" sz="2200" dirty="0">
                          <a:latin typeface="+mn-lt"/>
                          <a:ea typeface="+mn-ea"/>
                          <a:cs typeface="+mn-ea"/>
                          <a:sym typeface="+mn-lt"/>
                        </a:rPr>
                        <a:t>类别</a:t>
                      </a:r>
                      <a:r>
                        <a:rPr lang="en-US" altLang="zh-CN" sz="2200" dirty="0">
                          <a:latin typeface="+mn-lt"/>
                          <a:ea typeface="+mn-ea"/>
                          <a:cs typeface="+mn-ea"/>
                          <a:sym typeface="+mn-lt"/>
                        </a:rPr>
                        <a:t>2</a:t>
                      </a:r>
                      <a:endParaRPr lang="zh-CN" altLang="en-US" sz="2200" dirty="0">
                        <a:latin typeface="+mn-lt"/>
                        <a:ea typeface="+mn-ea"/>
                        <a:cs typeface="+mn-ea"/>
                        <a:sym typeface="+mn-lt"/>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zh-CN" altLang="en-US" sz="2200" dirty="0">
                          <a:latin typeface="+mn-lt"/>
                          <a:ea typeface="+mn-ea"/>
                          <a:cs typeface="+mn-ea"/>
                          <a:sym typeface="+mn-lt"/>
                        </a:rPr>
                        <a:t>类别</a:t>
                      </a:r>
                      <a:r>
                        <a:rPr lang="en-US" altLang="zh-CN" sz="2200" dirty="0">
                          <a:latin typeface="+mn-lt"/>
                          <a:ea typeface="+mn-ea"/>
                          <a:cs typeface="+mn-ea"/>
                          <a:sym typeface="+mn-lt"/>
                        </a:rPr>
                        <a:t>3</a:t>
                      </a:r>
                      <a:endParaRPr lang="zh-CN" altLang="en-US" sz="2200" dirty="0">
                        <a:latin typeface="+mn-lt"/>
                        <a:ea typeface="+mn-ea"/>
                        <a:cs typeface="+mn-ea"/>
                        <a:sym typeface="+mn-lt"/>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zh-CN" altLang="en-US" sz="2200" dirty="0">
                          <a:latin typeface="+mn-lt"/>
                          <a:ea typeface="+mn-ea"/>
                          <a:cs typeface="+mn-ea"/>
                          <a:sym typeface="+mn-lt"/>
                        </a:rPr>
                        <a:t>类别</a:t>
                      </a:r>
                      <a:r>
                        <a:rPr lang="en-US" altLang="zh-CN" sz="2200" dirty="0">
                          <a:latin typeface="+mn-lt"/>
                          <a:ea typeface="+mn-ea"/>
                          <a:cs typeface="+mn-ea"/>
                          <a:sym typeface="+mn-lt"/>
                        </a:rPr>
                        <a:t>4</a:t>
                      </a:r>
                      <a:endParaRPr lang="zh-CN" altLang="en-US" sz="2200" dirty="0">
                        <a:latin typeface="+mn-lt"/>
                        <a:ea typeface="+mn-ea"/>
                        <a:cs typeface="+mn-ea"/>
                        <a:sym typeface="+mn-lt"/>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zh-CN" altLang="en-US" sz="2200" dirty="0">
                          <a:latin typeface="+mn-lt"/>
                          <a:ea typeface="+mn-ea"/>
                          <a:cs typeface="+mn-ea"/>
                          <a:sym typeface="+mn-lt"/>
                        </a:rPr>
                        <a:t>类别</a:t>
                      </a:r>
                      <a:r>
                        <a:rPr lang="en-US" altLang="zh-CN" sz="2200" dirty="0">
                          <a:latin typeface="+mn-lt"/>
                          <a:ea typeface="+mn-ea"/>
                          <a:cs typeface="+mn-ea"/>
                          <a:sym typeface="+mn-lt"/>
                        </a:rPr>
                        <a:t>5</a:t>
                      </a:r>
                      <a:endParaRPr lang="zh-CN" altLang="en-US" sz="2200" dirty="0">
                        <a:latin typeface="+mn-lt"/>
                        <a:ea typeface="+mn-ea"/>
                        <a:cs typeface="+mn-ea"/>
                        <a:sym typeface="+mn-lt"/>
                      </a:endParaRPr>
                    </a:p>
                  </a:txBody>
                  <a:tcPr anchor="ctr">
                    <a:lnL w="1905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79403048"/>
                  </a:ext>
                </a:extLst>
              </a:tr>
              <a:tr h="733260">
                <a:tc>
                  <a:txBody>
                    <a:bodyPr/>
                    <a:lstStyle/>
                    <a:p>
                      <a:pPr algn="ctr"/>
                      <a:r>
                        <a:rPr lang="en-US" altLang="zh-CN" sz="2000" dirty="0">
                          <a:latin typeface="+mn-lt"/>
                          <a:ea typeface="+mn-ea"/>
                          <a:cs typeface="+mn-ea"/>
                          <a:sym typeface="+mn-lt"/>
                        </a:rPr>
                        <a:t>12</a:t>
                      </a:r>
                      <a:endParaRPr lang="zh-CN" altLang="en-US" sz="2000" dirty="0">
                        <a:latin typeface="+mn-lt"/>
                        <a:ea typeface="+mn-ea"/>
                        <a:cs typeface="+mn-ea"/>
                        <a:sym typeface="+mn-lt"/>
                      </a:endParaRPr>
                    </a:p>
                  </a:txBody>
                  <a:tcPr anchor="ctr">
                    <a:lnL w="12700" cmpd="sng">
                      <a:noFill/>
                    </a:lnL>
                    <a:lnR w="1905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2000" dirty="0">
                          <a:latin typeface="+mn-lt"/>
                          <a:ea typeface="+mn-ea"/>
                          <a:cs typeface="+mn-ea"/>
                          <a:sym typeface="+mn-lt"/>
                        </a:rPr>
                        <a:t>13</a:t>
                      </a:r>
                      <a:endParaRPr lang="zh-CN" altLang="en-US" sz="2000" dirty="0">
                        <a:latin typeface="+mn-lt"/>
                        <a:ea typeface="+mn-ea"/>
                        <a:cs typeface="+mn-ea"/>
                        <a:sym typeface="+mn-lt"/>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2000" dirty="0">
                          <a:latin typeface="+mn-lt"/>
                          <a:ea typeface="+mn-ea"/>
                          <a:cs typeface="+mn-ea"/>
                          <a:sym typeface="+mn-lt"/>
                        </a:rPr>
                        <a:t>156</a:t>
                      </a:r>
                      <a:endParaRPr lang="zh-CN" altLang="en-US" sz="2000" dirty="0">
                        <a:latin typeface="+mn-lt"/>
                        <a:ea typeface="+mn-ea"/>
                        <a:cs typeface="+mn-ea"/>
                        <a:sym typeface="+mn-lt"/>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2000" dirty="0">
                          <a:latin typeface="+mn-lt"/>
                          <a:ea typeface="+mn-ea"/>
                          <a:cs typeface="+mn-ea"/>
                          <a:sym typeface="+mn-lt"/>
                        </a:rPr>
                        <a:t>45</a:t>
                      </a:r>
                      <a:endParaRPr lang="zh-CN" altLang="en-US" sz="2000" dirty="0">
                        <a:latin typeface="+mn-lt"/>
                        <a:ea typeface="+mn-ea"/>
                        <a:cs typeface="+mn-ea"/>
                        <a:sym typeface="+mn-lt"/>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2000" dirty="0">
                          <a:latin typeface="+mn-lt"/>
                          <a:ea typeface="+mn-ea"/>
                          <a:cs typeface="+mn-ea"/>
                          <a:sym typeface="+mn-lt"/>
                        </a:rPr>
                        <a:t>85</a:t>
                      </a:r>
                      <a:endParaRPr lang="zh-CN" altLang="en-US" sz="2000" dirty="0">
                        <a:latin typeface="+mn-lt"/>
                        <a:ea typeface="+mn-ea"/>
                        <a:cs typeface="+mn-ea"/>
                        <a:sym typeface="+mn-lt"/>
                      </a:endParaRPr>
                    </a:p>
                  </a:txBody>
                  <a:tcPr anchor="ctr">
                    <a:lnL w="19050" cap="flat" cmpd="sng" algn="ctr">
                      <a:solidFill>
                        <a:schemeClr val="bg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11402836"/>
                  </a:ext>
                </a:extLst>
              </a:tr>
              <a:tr h="733260">
                <a:tc>
                  <a:txBody>
                    <a:bodyPr/>
                    <a:lstStyle/>
                    <a:p>
                      <a:pPr algn="ctr"/>
                      <a:r>
                        <a:rPr lang="en-US" altLang="zh-CN" sz="2000" dirty="0">
                          <a:latin typeface="+mn-lt"/>
                          <a:ea typeface="+mn-ea"/>
                          <a:cs typeface="+mn-ea"/>
                          <a:sym typeface="+mn-lt"/>
                        </a:rPr>
                        <a:t>78</a:t>
                      </a:r>
                      <a:endParaRPr lang="zh-CN" altLang="en-US" sz="2000" dirty="0">
                        <a:latin typeface="+mn-lt"/>
                        <a:ea typeface="+mn-ea"/>
                        <a:cs typeface="+mn-ea"/>
                        <a:sym typeface="+mn-lt"/>
                      </a:endParaRPr>
                    </a:p>
                  </a:txBody>
                  <a:tcPr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80000"/>
                      </a:schemeClr>
                    </a:solidFill>
                  </a:tcPr>
                </a:tc>
                <a:tc>
                  <a:txBody>
                    <a:bodyPr/>
                    <a:lstStyle/>
                    <a:p>
                      <a:pPr algn="ctr"/>
                      <a:r>
                        <a:rPr lang="en-US" altLang="zh-CN" sz="2000" dirty="0">
                          <a:latin typeface="+mn-lt"/>
                          <a:ea typeface="+mn-ea"/>
                          <a:cs typeface="+mn-ea"/>
                          <a:sym typeface="+mn-lt"/>
                        </a:rPr>
                        <a:t>73</a:t>
                      </a:r>
                      <a:endParaRPr lang="zh-CN" altLang="en-US" sz="2000" dirty="0">
                        <a:latin typeface="+mn-lt"/>
                        <a:ea typeface="+mn-ea"/>
                        <a:cs typeface="+mn-ea"/>
                        <a:sym typeface="+mn-lt"/>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80000"/>
                      </a:schemeClr>
                    </a:solidFill>
                  </a:tcPr>
                </a:tc>
                <a:tc>
                  <a:txBody>
                    <a:bodyPr/>
                    <a:lstStyle/>
                    <a:p>
                      <a:pPr algn="ctr"/>
                      <a:r>
                        <a:rPr lang="en-US" altLang="zh-CN" sz="2000" dirty="0">
                          <a:latin typeface="+mn-lt"/>
                          <a:ea typeface="+mn-ea"/>
                          <a:cs typeface="+mn-ea"/>
                          <a:sym typeface="+mn-lt"/>
                        </a:rPr>
                        <a:t>79</a:t>
                      </a:r>
                      <a:endParaRPr lang="zh-CN" altLang="en-US" sz="2000" dirty="0">
                        <a:latin typeface="+mn-lt"/>
                        <a:ea typeface="+mn-ea"/>
                        <a:cs typeface="+mn-ea"/>
                        <a:sym typeface="+mn-lt"/>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80000"/>
                      </a:schemeClr>
                    </a:solidFill>
                  </a:tcPr>
                </a:tc>
                <a:tc>
                  <a:txBody>
                    <a:bodyPr/>
                    <a:lstStyle/>
                    <a:p>
                      <a:pPr algn="ctr"/>
                      <a:r>
                        <a:rPr lang="en-US" altLang="zh-CN" sz="2000" dirty="0">
                          <a:latin typeface="+mn-lt"/>
                          <a:ea typeface="+mn-ea"/>
                          <a:cs typeface="+mn-ea"/>
                          <a:sym typeface="+mn-lt"/>
                        </a:rPr>
                        <a:t>287</a:t>
                      </a:r>
                      <a:endParaRPr lang="zh-CN" altLang="en-US" sz="2000" dirty="0">
                        <a:latin typeface="+mn-lt"/>
                        <a:ea typeface="+mn-ea"/>
                        <a:cs typeface="+mn-ea"/>
                        <a:sym typeface="+mn-lt"/>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80000"/>
                      </a:schemeClr>
                    </a:solidFill>
                  </a:tcPr>
                </a:tc>
                <a:tc>
                  <a:txBody>
                    <a:bodyPr/>
                    <a:lstStyle/>
                    <a:p>
                      <a:pPr algn="ctr"/>
                      <a:r>
                        <a:rPr lang="en-US" altLang="zh-CN" sz="2000" dirty="0">
                          <a:latin typeface="+mn-lt"/>
                          <a:ea typeface="+mn-ea"/>
                          <a:cs typeface="+mn-ea"/>
                          <a:sym typeface="+mn-lt"/>
                        </a:rPr>
                        <a:t>21</a:t>
                      </a:r>
                      <a:endParaRPr lang="zh-CN" altLang="en-US" sz="2000" dirty="0">
                        <a:latin typeface="+mn-lt"/>
                        <a:ea typeface="+mn-ea"/>
                        <a:cs typeface="+mn-ea"/>
                        <a:sym typeface="+mn-lt"/>
                      </a:endParaRPr>
                    </a:p>
                  </a:txBody>
                  <a:tcPr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alpha val="80000"/>
                      </a:schemeClr>
                    </a:solidFill>
                  </a:tcPr>
                </a:tc>
                <a:extLst>
                  <a:ext uri="{0D108BD9-81ED-4DB2-BD59-A6C34878D82A}">
                    <a16:rowId xmlns:a16="http://schemas.microsoft.com/office/drawing/2014/main" val="2832205030"/>
                  </a:ext>
                </a:extLst>
              </a:tr>
              <a:tr h="733260">
                <a:tc>
                  <a:txBody>
                    <a:bodyPr/>
                    <a:lstStyle/>
                    <a:p>
                      <a:pPr algn="ctr"/>
                      <a:r>
                        <a:rPr lang="en-US" altLang="zh-CN" sz="2000" dirty="0">
                          <a:latin typeface="+mn-lt"/>
                          <a:ea typeface="+mn-ea"/>
                          <a:cs typeface="+mn-ea"/>
                          <a:sym typeface="+mn-lt"/>
                        </a:rPr>
                        <a:t>38</a:t>
                      </a:r>
                      <a:endParaRPr lang="zh-CN" altLang="en-US" sz="2000" dirty="0">
                        <a:latin typeface="+mn-lt"/>
                        <a:ea typeface="+mn-ea"/>
                        <a:cs typeface="+mn-ea"/>
                        <a:sym typeface="+mn-lt"/>
                      </a:endParaRPr>
                    </a:p>
                  </a:txBody>
                  <a:tcPr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2000" dirty="0">
                          <a:latin typeface="+mn-lt"/>
                          <a:ea typeface="+mn-ea"/>
                          <a:cs typeface="+mn-ea"/>
                          <a:sym typeface="+mn-lt"/>
                        </a:rPr>
                        <a:t>25</a:t>
                      </a:r>
                      <a:endParaRPr lang="zh-CN" altLang="en-US" sz="2000" dirty="0">
                        <a:latin typeface="+mn-lt"/>
                        <a:ea typeface="+mn-ea"/>
                        <a:cs typeface="+mn-ea"/>
                        <a:sym typeface="+mn-lt"/>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2000" dirty="0">
                          <a:latin typeface="+mn-lt"/>
                          <a:ea typeface="+mn-ea"/>
                          <a:cs typeface="+mn-ea"/>
                          <a:sym typeface="+mn-lt"/>
                        </a:rPr>
                        <a:t>39</a:t>
                      </a:r>
                      <a:endParaRPr lang="zh-CN" altLang="en-US" sz="2000" dirty="0">
                        <a:latin typeface="+mn-lt"/>
                        <a:ea typeface="+mn-ea"/>
                        <a:cs typeface="+mn-ea"/>
                        <a:sym typeface="+mn-lt"/>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2000" dirty="0">
                          <a:latin typeface="+mn-lt"/>
                          <a:ea typeface="+mn-ea"/>
                          <a:cs typeface="+mn-ea"/>
                          <a:sym typeface="+mn-lt"/>
                        </a:rPr>
                        <a:t>86</a:t>
                      </a:r>
                      <a:endParaRPr lang="zh-CN" altLang="en-US" sz="2000" dirty="0">
                        <a:latin typeface="+mn-lt"/>
                        <a:ea typeface="+mn-ea"/>
                        <a:cs typeface="+mn-ea"/>
                        <a:sym typeface="+mn-lt"/>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2000" dirty="0">
                          <a:latin typeface="+mn-lt"/>
                          <a:ea typeface="+mn-ea"/>
                          <a:cs typeface="+mn-ea"/>
                          <a:sym typeface="+mn-lt"/>
                        </a:rPr>
                        <a:t>75</a:t>
                      </a:r>
                      <a:endParaRPr lang="zh-CN" altLang="en-US" sz="2000" dirty="0">
                        <a:latin typeface="+mn-lt"/>
                        <a:ea typeface="+mn-ea"/>
                        <a:cs typeface="+mn-ea"/>
                        <a:sym typeface="+mn-lt"/>
                      </a:endParaRPr>
                    </a:p>
                  </a:txBody>
                  <a:tcPr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87326134"/>
                  </a:ext>
                </a:extLst>
              </a:tr>
              <a:tr h="733260">
                <a:tc>
                  <a:txBody>
                    <a:bodyPr/>
                    <a:lstStyle/>
                    <a:p>
                      <a:pPr algn="ctr"/>
                      <a:r>
                        <a:rPr lang="en-US" altLang="zh-CN" sz="2000" dirty="0">
                          <a:latin typeface="+mn-lt"/>
                          <a:ea typeface="+mn-ea"/>
                          <a:cs typeface="+mn-ea"/>
                          <a:sym typeface="+mn-lt"/>
                        </a:rPr>
                        <a:t>87</a:t>
                      </a:r>
                      <a:endParaRPr lang="zh-CN" altLang="en-US" sz="2000" dirty="0">
                        <a:latin typeface="+mn-lt"/>
                        <a:ea typeface="+mn-ea"/>
                        <a:cs typeface="+mn-ea"/>
                        <a:sym typeface="+mn-lt"/>
                      </a:endParaRPr>
                    </a:p>
                  </a:txBody>
                  <a:tcPr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80000"/>
                      </a:schemeClr>
                    </a:solidFill>
                  </a:tcPr>
                </a:tc>
                <a:tc>
                  <a:txBody>
                    <a:bodyPr/>
                    <a:lstStyle/>
                    <a:p>
                      <a:pPr algn="ctr"/>
                      <a:r>
                        <a:rPr lang="en-US" altLang="zh-CN" sz="2000" dirty="0">
                          <a:latin typeface="+mn-lt"/>
                          <a:ea typeface="+mn-ea"/>
                          <a:cs typeface="+mn-ea"/>
                          <a:sym typeface="+mn-lt"/>
                        </a:rPr>
                        <a:t>53</a:t>
                      </a:r>
                      <a:endParaRPr lang="zh-CN" altLang="en-US" sz="2000" dirty="0">
                        <a:latin typeface="+mn-lt"/>
                        <a:ea typeface="+mn-ea"/>
                        <a:cs typeface="+mn-ea"/>
                        <a:sym typeface="+mn-lt"/>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80000"/>
                      </a:schemeClr>
                    </a:solidFill>
                  </a:tcPr>
                </a:tc>
                <a:tc>
                  <a:txBody>
                    <a:bodyPr/>
                    <a:lstStyle/>
                    <a:p>
                      <a:pPr algn="ctr"/>
                      <a:r>
                        <a:rPr lang="en-US" altLang="zh-CN" sz="2000" dirty="0">
                          <a:latin typeface="+mn-lt"/>
                          <a:ea typeface="+mn-ea"/>
                          <a:cs typeface="+mn-ea"/>
                          <a:sym typeface="+mn-lt"/>
                        </a:rPr>
                        <a:t>528</a:t>
                      </a:r>
                      <a:endParaRPr lang="zh-CN" altLang="en-US" sz="2000" dirty="0">
                        <a:latin typeface="+mn-lt"/>
                        <a:ea typeface="+mn-ea"/>
                        <a:cs typeface="+mn-ea"/>
                        <a:sym typeface="+mn-lt"/>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80000"/>
                      </a:schemeClr>
                    </a:solidFill>
                  </a:tcPr>
                </a:tc>
                <a:tc>
                  <a:txBody>
                    <a:bodyPr/>
                    <a:lstStyle/>
                    <a:p>
                      <a:pPr algn="ctr"/>
                      <a:r>
                        <a:rPr lang="en-US" altLang="zh-CN" sz="2000" dirty="0">
                          <a:latin typeface="+mn-lt"/>
                          <a:ea typeface="+mn-ea"/>
                          <a:cs typeface="+mn-ea"/>
                          <a:sym typeface="+mn-lt"/>
                        </a:rPr>
                        <a:t>48</a:t>
                      </a:r>
                      <a:endParaRPr lang="zh-CN" altLang="en-US" sz="2000" dirty="0">
                        <a:latin typeface="+mn-lt"/>
                        <a:ea typeface="+mn-ea"/>
                        <a:cs typeface="+mn-ea"/>
                        <a:sym typeface="+mn-lt"/>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alpha val="80000"/>
                      </a:schemeClr>
                    </a:solidFill>
                  </a:tcPr>
                </a:tc>
                <a:tc>
                  <a:txBody>
                    <a:bodyPr/>
                    <a:lstStyle/>
                    <a:p>
                      <a:pPr algn="ctr"/>
                      <a:r>
                        <a:rPr lang="en-US" altLang="zh-CN" sz="2000" dirty="0">
                          <a:latin typeface="+mn-lt"/>
                          <a:ea typeface="+mn-ea"/>
                          <a:cs typeface="+mn-ea"/>
                          <a:sym typeface="+mn-lt"/>
                        </a:rPr>
                        <a:t>875</a:t>
                      </a:r>
                      <a:endParaRPr lang="zh-CN" altLang="en-US" sz="2000" dirty="0">
                        <a:latin typeface="+mn-lt"/>
                        <a:ea typeface="+mn-ea"/>
                        <a:cs typeface="+mn-ea"/>
                        <a:sym typeface="+mn-lt"/>
                      </a:endParaRPr>
                    </a:p>
                  </a:txBody>
                  <a:tcPr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chemeClr val="bg1">
                        <a:lumMod val="85000"/>
                        <a:alpha val="80000"/>
                      </a:schemeClr>
                    </a:solidFill>
                  </a:tcPr>
                </a:tc>
                <a:extLst>
                  <a:ext uri="{0D108BD9-81ED-4DB2-BD59-A6C34878D82A}">
                    <a16:rowId xmlns:a16="http://schemas.microsoft.com/office/drawing/2014/main" val="255573708"/>
                  </a:ext>
                </a:extLst>
              </a:tr>
            </a:tbl>
          </a:graphicData>
        </a:graphic>
      </p:graphicFrame>
      <p:sp>
        <p:nvSpPr>
          <p:cNvPr id="21" name="矩形 20">
            <a:extLst>
              <a:ext uri="{FF2B5EF4-FFF2-40B4-BE49-F238E27FC236}">
                <a16:creationId xmlns:a16="http://schemas.microsoft.com/office/drawing/2014/main" id="{5C0879A1-B5CF-4E25-ABA3-05B8BBBDF146}"/>
              </a:ext>
            </a:extLst>
          </p:cNvPr>
          <p:cNvSpPr/>
          <p:nvPr/>
        </p:nvSpPr>
        <p:spPr>
          <a:xfrm>
            <a:off x="1013367" y="5455447"/>
            <a:ext cx="10165266" cy="830997"/>
          </a:xfrm>
          <a:prstGeom prst="rect">
            <a:avLst/>
          </a:prstGeom>
        </p:spPr>
        <p:txBody>
          <a:bodyPr wrap="square">
            <a:spAutoFit/>
          </a:bodyPr>
          <a:lstStyle/>
          <a:p>
            <a:pPr indent="457200" algn="ctr"/>
            <a:r>
              <a:rPr lang="zh-CN" altLang="en-US" sz="1600" dirty="0">
                <a:solidFill>
                  <a:schemeClr val="tx1">
                    <a:lumMod val="65000"/>
                    <a:lumOff val="35000"/>
                  </a:schemeClr>
                </a:solidFill>
                <a:cs typeface="+mn-ea"/>
                <a:sym typeface="+mn-lt"/>
              </a:rPr>
              <a:t>学校现有</a:t>
            </a:r>
            <a:r>
              <a:rPr lang="en-US" altLang="zh-CN" sz="1600" dirty="0">
                <a:solidFill>
                  <a:schemeClr val="tx1">
                    <a:lumMod val="65000"/>
                    <a:lumOff val="35000"/>
                  </a:schemeClr>
                </a:solidFill>
                <a:cs typeface="+mn-ea"/>
                <a:sym typeface="+mn-lt"/>
              </a:rPr>
              <a:t>27</a:t>
            </a:r>
            <a:r>
              <a:rPr lang="zh-CN" altLang="en-US" sz="1600" dirty="0">
                <a:solidFill>
                  <a:schemeClr val="tx1">
                    <a:lumMod val="65000"/>
                    <a:lumOff val="35000"/>
                  </a:schemeClr>
                </a:solidFill>
                <a:cs typeface="+mn-ea"/>
                <a:sym typeface="+mn-lt"/>
              </a:rPr>
              <a:t>个党政职能部门，</a:t>
            </a:r>
            <a:r>
              <a:rPr lang="en-US" altLang="zh-CN" sz="1600" dirty="0">
                <a:solidFill>
                  <a:schemeClr val="tx1">
                    <a:lumMod val="65000"/>
                    <a:lumOff val="35000"/>
                  </a:schemeClr>
                </a:solidFill>
                <a:cs typeface="+mn-ea"/>
                <a:sym typeface="+mn-lt"/>
              </a:rPr>
              <a:t>2</a:t>
            </a:r>
            <a:r>
              <a:rPr lang="zh-CN" altLang="en-US" sz="1600" dirty="0">
                <a:solidFill>
                  <a:schemeClr val="tx1">
                    <a:lumMod val="65000"/>
                    <a:lumOff val="35000"/>
                  </a:schemeClr>
                </a:solidFill>
                <a:cs typeface="+mn-ea"/>
                <a:sym typeface="+mn-lt"/>
              </a:rPr>
              <a:t>个学部，</a:t>
            </a:r>
            <a:r>
              <a:rPr lang="en-US" altLang="zh-CN" sz="1600" dirty="0">
                <a:solidFill>
                  <a:schemeClr val="tx1">
                    <a:lumMod val="65000"/>
                    <a:lumOff val="35000"/>
                  </a:schemeClr>
                </a:solidFill>
                <a:cs typeface="+mn-ea"/>
                <a:sym typeface="+mn-lt"/>
              </a:rPr>
              <a:t>20</a:t>
            </a:r>
            <a:r>
              <a:rPr lang="zh-CN" altLang="en-US" sz="1600" dirty="0">
                <a:solidFill>
                  <a:schemeClr val="tx1">
                    <a:lumMod val="65000"/>
                    <a:lumOff val="35000"/>
                  </a:schemeClr>
                </a:solidFill>
                <a:cs typeface="+mn-ea"/>
                <a:sym typeface="+mn-lt"/>
              </a:rPr>
              <a:t>个学院，</a:t>
            </a:r>
            <a:r>
              <a:rPr lang="en-US" altLang="zh-CN" sz="1600" dirty="0">
                <a:solidFill>
                  <a:schemeClr val="tx1">
                    <a:lumMod val="65000"/>
                    <a:lumOff val="35000"/>
                  </a:schemeClr>
                </a:solidFill>
                <a:cs typeface="+mn-ea"/>
                <a:sym typeface="+mn-lt"/>
              </a:rPr>
              <a:t>17</a:t>
            </a:r>
            <a:r>
              <a:rPr lang="zh-CN" altLang="en-US" sz="1600" dirty="0">
                <a:solidFill>
                  <a:schemeClr val="tx1">
                    <a:lumMod val="65000"/>
                    <a:lumOff val="35000"/>
                  </a:schemeClr>
                </a:solidFill>
                <a:cs typeface="+mn-ea"/>
                <a:sym typeface="+mn-lt"/>
              </a:rPr>
              <a:t>个直属单位。现有</a:t>
            </a:r>
            <a:r>
              <a:rPr lang="en-US" altLang="zh-CN" sz="1600" dirty="0">
                <a:solidFill>
                  <a:schemeClr val="tx1">
                    <a:lumMod val="65000"/>
                    <a:lumOff val="35000"/>
                  </a:schemeClr>
                </a:solidFill>
                <a:cs typeface="+mn-ea"/>
                <a:sym typeface="+mn-lt"/>
              </a:rPr>
              <a:t>72</a:t>
            </a:r>
            <a:r>
              <a:rPr lang="zh-CN" altLang="en-US" sz="1600" dirty="0">
                <a:solidFill>
                  <a:schemeClr val="tx1">
                    <a:lumMod val="65000"/>
                    <a:lumOff val="35000"/>
                  </a:schemeClr>
                </a:solidFill>
                <a:cs typeface="+mn-ea"/>
                <a:sym typeface="+mn-lt"/>
              </a:rPr>
              <a:t>个本科专业，</a:t>
            </a:r>
            <a:r>
              <a:rPr lang="en-US" altLang="zh-CN" sz="1600" dirty="0">
                <a:solidFill>
                  <a:schemeClr val="tx1">
                    <a:lumMod val="65000"/>
                    <a:lumOff val="35000"/>
                  </a:schemeClr>
                </a:solidFill>
                <a:cs typeface="+mn-ea"/>
                <a:sym typeface="+mn-lt"/>
              </a:rPr>
              <a:t>8</a:t>
            </a:r>
            <a:r>
              <a:rPr lang="zh-CN" altLang="en-US" sz="1600" dirty="0">
                <a:solidFill>
                  <a:schemeClr val="tx1">
                    <a:lumMod val="65000"/>
                    <a:lumOff val="35000"/>
                  </a:schemeClr>
                </a:solidFill>
                <a:cs typeface="+mn-ea"/>
                <a:sym typeface="+mn-lt"/>
              </a:rPr>
              <a:t>个博士学位授权一级学科，</a:t>
            </a:r>
            <a:r>
              <a:rPr lang="en-US" altLang="zh-CN" sz="1600" dirty="0">
                <a:solidFill>
                  <a:schemeClr val="tx1">
                    <a:lumMod val="65000"/>
                    <a:lumOff val="35000"/>
                  </a:schemeClr>
                </a:solidFill>
                <a:cs typeface="+mn-ea"/>
                <a:sym typeface="+mn-lt"/>
              </a:rPr>
              <a:t>1</a:t>
            </a:r>
            <a:r>
              <a:rPr lang="zh-CN" altLang="en-US" sz="1600" dirty="0">
                <a:solidFill>
                  <a:schemeClr val="tx1">
                    <a:lumMod val="65000"/>
                    <a:lumOff val="35000"/>
                  </a:schemeClr>
                </a:solidFill>
                <a:cs typeface="+mn-ea"/>
                <a:sym typeface="+mn-lt"/>
              </a:rPr>
              <a:t>个教育专业博士学位授权点，</a:t>
            </a:r>
            <a:r>
              <a:rPr lang="en-US" altLang="zh-CN" sz="1600" dirty="0">
                <a:solidFill>
                  <a:schemeClr val="tx1">
                    <a:lumMod val="65000"/>
                    <a:lumOff val="35000"/>
                  </a:schemeClr>
                </a:solidFill>
                <a:cs typeface="+mn-ea"/>
                <a:sym typeface="+mn-lt"/>
              </a:rPr>
              <a:t>33</a:t>
            </a:r>
            <a:r>
              <a:rPr lang="zh-CN" altLang="en-US" sz="1600" dirty="0">
                <a:solidFill>
                  <a:schemeClr val="tx1">
                    <a:lumMod val="65000"/>
                    <a:lumOff val="35000"/>
                  </a:schemeClr>
                </a:solidFill>
                <a:cs typeface="+mn-ea"/>
                <a:sym typeface="+mn-lt"/>
              </a:rPr>
              <a:t>个硕士学位授权一级学科，</a:t>
            </a:r>
            <a:r>
              <a:rPr lang="en-US" altLang="zh-CN" sz="1600" dirty="0">
                <a:solidFill>
                  <a:schemeClr val="tx1">
                    <a:lumMod val="65000"/>
                    <a:lumOff val="35000"/>
                  </a:schemeClr>
                </a:solidFill>
                <a:cs typeface="+mn-ea"/>
                <a:sym typeface="+mn-lt"/>
              </a:rPr>
              <a:t>16</a:t>
            </a:r>
            <a:r>
              <a:rPr lang="zh-CN" altLang="en-US" sz="1600" dirty="0">
                <a:solidFill>
                  <a:schemeClr val="tx1">
                    <a:lumMod val="65000"/>
                    <a:lumOff val="35000"/>
                  </a:schemeClr>
                </a:solidFill>
                <a:cs typeface="+mn-ea"/>
                <a:sym typeface="+mn-lt"/>
              </a:rPr>
              <a:t>个硕士专业学位类别，涉及经济学、法学、教育学、文学、历史学、理学、工学、管理学、艺术学等</a:t>
            </a:r>
            <a:r>
              <a:rPr lang="en-US" altLang="zh-CN" sz="1600" dirty="0">
                <a:solidFill>
                  <a:schemeClr val="tx1">
                    <a:lumMod val="65000"/>
                    <a:lumOff val="35000"/>
                  </a:schemeClr>
                </a:solidFill>
                <a:cs typeface="+mn-ea"/>
                <a:sym typeface="+mn-lt"/>
              </a:rPr>
              <a:t>10</a:t>
            </a:r>
            <a:r>
              <a:rPr lang="zh-CN" altLang="en-US" sz="1600" dirty="0">
                <a:solidFill>
                  <a:schemeClr val="tx1">
                    <a:lumMod val="65000"/>
                    <a:lumOff val="35000"/>
                  </a:schemeClr>
                </a:solidFill>
                <a:cs typeface="+mn-ea"/>
                <a:sym typeface="+mn-lt"/>
              </a:rPr>
              <a:t>个学科门类。</a:t>
            </a:r>
          </a:p>
        </p:txBody>
      </p:sp>
      <p:sp>
        <p:nvSpPr>
          <p:cNvPr id="2" name="文本占位符 1">
            <a:extLst>
              <a:ext uri="{FF2B5EF4-FFF2-40B4-BE49-F238E27FC236}">
                <a16:creationId xmlns:a16="http://schemas.microsoft.com/office/drawing/2014/main" id="{970EDED9-42C7-4E79-A3DF-F2FE596644B8}"/>
              </a:ext>
            </a:extLst>
          </p:cNvPr>
          <p:cNvSpPr>
            <a:spLocks noGrp="1"/>
          </p:cNvSpPr>
          <p:nvPr>
            <p:ph type="body" sz="quarter" idx="11"/>
          </p:nvPr>
        </p:nvSpPr>
        <p:spPr/>
        <p:txBody>
          <a:bodyPr/>
          <a:lstStyle/>
          <a:p>
            <a:r>
              <a:rPr lang="zh-CN" altLang="en-US" dirty="0">
                <a:latin typeface="+mn-lt"/>
                <a:ea typeface="+mn-ea"/>
                <a:cs typeface="+mn-ea"/>
                <a:sym typeface="+mn-lt"/>
              </a:rPr>
              <a:t>表格内容页</a:t>
            </a:r>
          </a:p>
        </p:txBody>
      </p:sp>
      <p:sp>
        <p:nvSpPr>
          <p:cNvPr id="7" name="文本占位符 6">
            <a:extLst>
              <a:ext uri="{FF2B5EF4-FFF2-40B4-BE49-F238E27FC236}">
                <a16:creationId xmlns:a16="http://schemas.microsoft.com/office/drawing/2014/main" id="{F8BAC758-9385-47D3-863D-311D1F56399B}"/>
              </a:ext>
            </a:extLst>
          </p:cNvPr>
          <p:cNvSpPr>
            <a:spLocks noGrp="1"/>
          </p:cNvSpPr>
          <p:nvPr>
            <p:ph type="body" sz="quarter" idx="12"/>
          </p:nvPr>
        </p:nvSpPr>
        <p:spPr/>
        <p:txBody>
          <a:bodyPr/>
          <a:lstStyle/>
          <a:p>
            <a:r>
              <a:rPr lang="en-US" altLang="zh-CN" dirty="0">
                <a:latin typeface="+mn-lt"/>
                <a:ea typeface="+mn-ea"/>
                <a:cs typeface="+mn-ea"/>
                <a:sym typeface="+mn-lt"/>
              </a:rPr>
              <a:t>2</a:t>
            </a:r>
            <a:endParaRPr lang="zh-CN" altLang="en-US" dirty="0">
              <a:latin typeface="+mn-lt"/>
              <a:ea typeface="+mn-ea"/>
              <a:cs typeface="+mn-ea"/>
              <a:sym typeface="+mn-lt"/>
            </a:endParaRPr>
          </a:p>
        </p:txBody>
      </p:sp>
      <p:sp>
        <p:nvSpPr>
          <p:cNvPr id="9" name="文本占位符 8">
            <a:extLst>
              <a:ext uri="{FF2B5EF4-FFF2-40B4-BE49-F238E27FC236}">
                <a16:creationId xmlns:a16="http://schemas.microsoft.com/office/drawing/2014/main" id="{D12A2133-CFB9-40CC-BEAA-8E4969892252}"/>
              </a:ext>
            </a:extLst>
          </p:cNvPr>
          <p:cNvSpPr>
            <a:spLocks noGrp="1"/>
          </p:cNvSpPr>
          <p:nvPr>
            <p:ph type="body" sz="quarter" idx="13"/>
          </p:nvPr>
        </p:nvSpPr>
        <p:spPr/>
        <p:txBody>
          <a:bodyPr/>
          <a:lstStyle/>
          <a:p>
            <a:r>
              <a:rPr lang="en-US" altLang="zh-CN" dirty="0">
                <a:latin typeface="+mn-lt"/>
                <a:ea typeface="+mn-ea"/>
                <a:cs typeface="+mn-ea"/>
                <a:sym typeface="+mn-lt"/>
              </a:rPr>
              <a:t>TABLE CONTENT PAGE</a:t>
            </a:r>
            <a:endParaRPr lang="zh-CN" altLang="en-US" dirty="0">
              <a:latin typeface="+mn-lt"/>
              <a:ea typeface="+mn-ea"/>
              <a:cs typeface="+mn-ea"/>
              <a:sym typeface="+mn-lt"/>
            </a:endParaRPr>
          </a:p>
        </p:txBody>
      </p:sp>
      <p:sp>
        <p:nvSpPr>
          <p:cNvPr id="22" name="矩形 21">
            <a:extLst>
              <a:ext uri="{FF2B5EF4-FFF2-40B4-BE49-F238E27FC236}">
                <a16:creationId xmlns:a16="http://schemas.microsoft.com/office/drawing/2014/main" id="{86BA0D3D-6736-4F4D-B47D-2024362F7A55}"/>
              </a:ext>
            </a:extLst>
          </p:cNvPr>
          <p:cNvSpPr/>
          <p:nvPr/>
        </p:nvSpPr>
        <p:spPr>
          <a:xfrm>
            <a:off x="4567377" y="753991"/>
            <a:ext cx="3057247" cy="565604"/>
          </a:xfrm>
          <a:prstGeom prst="rect">
            <a:avLst/>
          </a:prstGeom>
        </p:spPr>
        <p:txBody>
          <a:bodyPr wrap="none">
            <a:spAutoFit/>
          </a:bodyPr>
          <a:lstStyle/>
          <a:p>
            <a:pPr algn="ctr">
              <a:lnSpc>
                <a:spcPct val="120000"/>
              </a:lnSpc>
            </a:pPr>
            <a:r>
              <a:rPr lang="zh-CN" altLang="en-US" sz="2800" b="1" dirty="0">
                <a:solidFill>
                  <a:schemeClr val="tx1">
                    <a:lumMod val="75000"/>
                    <a:lumOff val="25000"/>
                  </a:schemeClr>
                </a:solidFill>
                <a:cs typeface="+mn-ea"/>
                <a:sym typeface="+mn-lt"/>
              </a:rPr>
              <a:t>请在此处输入标题</a:t>
            </a:r>
            <a:endParaRPr lang="en-US" altLang="zh-CN" sz="2800" b="1" dirty="0">
              <a:solidFill>
                <a:schemeClr val="tx1">
                  <a:lumMod val="75000"/>
                  <a:lumOff val="25000"/>
                </a:schemeClr>
              </a:solidFill>
              <a:cs typeface="+mn-ea"/>
              <a:sym typeface="+mn-lt"/>
            </a:endParaRPr>
          </a:p>
        </p:txBody>
      </p:sp>
    </p:spTree>
    <p:extLst>
      <p:ext uri="{BB962C8B-B14F-4D97-AF65-F5344CB8AC3E}">
        <p14:creationId xmlns:p14="http://schemas.microsoft.com/office/powerpoint/2010/main" val="36763922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a:extLst>
              <a:ext uri="{FF2B5EF4-FFF2-40B4-BE49-F238E27FC236}">
                <a16:creationId xmlns:a16="http://schemas.microsoft.com/office/drawing/2014/main" id="{CB9124DC-07B8-4B8C-866C-67752AFAB672}"/>
              </a:ext>
            </a:extLst>
          </p:cNvPr>
          <p:cNvGrpSpPr/>
          <p:nvPr/>
        </p:nvGrpSpPr>
        <p:grpSpPr>
          <a:xfrm>
            <a:off x="706579" y="2667001"/>
            <a:ext cx="2392030" cy="3108786"/>
            <a:chOff x="484815" y="2743201"/>
            <a:chExt cx="2392030" cy="3108786"/>
          </a:xfrm>
        </p:grpSpPr>
        <p:grpSp>
          <p:nvGrpSpPr>
            <p:cNvPr id="23" name="组合 22">
              <a:extLst>
                <a:ext uri="{FF2B5EF4-FFF2-40B4-BE49-F238E27FC236}">
                  <a16:creationId xmlns:a16="http://schemas.microsoft.com/office/drawing/2014/main" id="{73D4061A-5B94-4D32-8498-E8749528B4FD}"/>
                </a:ext>
              </a:extLst>
            </p:cNvPr>
            <p:cNvGrpSpPr/>
            <p:nvPr/>
          </p:nvGrpSpPr>
          <p:grpSpPr>
            <a:xfrm>
              <a:off x="484815" y="2743201"/>
              <a:ext cx="2392030" cy="3108786"/>
              <a:chOff x="484815" y="2743201"/>
              <a:chExt cx="2392030" cy="3108786"/>
            </a:xfrm>
          </p:grpSpPr>
          <p:sp>
            <p:nvSpPr>
              <p:cNvPr id="29" name="矩形 28">
                <a:extLst>
                  <a:ext uri="{FF2B5EF4-FFF2-40B4-BE49-F238E27FC236}">
                    <a16:creationId xmlns:a16="http://schemas.microsoft.com/office/drawing/2014/main" id="{3057A0B7-9E03-4BAE-8A65-782318161641}"/>
                  </a:ext>
                </a:extLst>
              </p:cNvPr>
              <p:cNvSpPr/>
              <p:nvPr/>
            </p:nvSpPr>
            <p:spPr>
              <a:xfrm>
                <a:off x="484815" y="2743201"/>
                <a:ext cx="2392030" cy="3108786"/>
              </a:xfrm>
              <a:prstGeom prst="rect">
                <a:avLst/>
              </a:prstGeom>
              <a:solidFill>
                <a:schemeClr val="bg1"/>
              </a:solidFill>
              <a:ln w="3175">
                <a:noFill/>
              </a:ln>
              <a:effectLst>
                <a:outerShdw blurRad="127000" sx="102000" sy="102000" algn="ctr" rotWithShape="0">
                  <a:schemeClr val="tx1">
                    <a:lumMod val="50000"/>
                    <a:lumOff val="50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cs typeface="+mn-ea"/>
                  <a:sym typeface="+mn-lt"/>
                </a:endParaRPr>
              </a:p>
            </p:txBody>
          </p:sp>
          <p:sp>
            <p:nvSpPr>
              <p:cNvPr id="30" name="矩形 29">
                <a:extLst>
                  <a:ext uri="{FF2B5EF4-FFF2-40B4-BE49-F238E27FC236}">
                    <a16:creationId xmlns:a16="http://schemas.microsoft.com/office/drawing/2014/main" id="{87837C4C-6DA9-418B-A7FC-A21144139C6E}"/>
                  </a:ext>
                </a:extLst>
              </p:cNvPr>
              <p:cNvSpPr/>
              <p:nvPr/>
            </p:nvSpPr>
            <p:spPr>
              <a:xfrm>
                <a:off x="591772" y="2865120"/>
                <a:ext cx="2178118" cy="2864946"/>
              </a:xfrm>
              <a:prstGeom prst="rect">
                <a:avLst/>
              </a:prstGeom>
              <a:noFill/>
              <a:ln w="317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cs typeface="+mn-ea"/>
                  <a:sym typeface="+mn-lt"/>
                </a:endParaRPr>
              </a:p>
            </p:txBody>
          </p:sp>
        </p:grpSp>
        <p:sp>
          <p:nvSpPr>
            <p:cNvPr id="24" name="矩形 23">
              <a:extLst>
                <a:ext uri="{FF2B5EF4-FFF2-40B4-BE49-F238E27FC236}">
                  <a16:creationId xmlns:a16="http://schemas.microsoft.com/office/drawing/2014/main" id="{8B145FCB-3997-4961-9895-034715C0F98A}"/>
                </a:ext>
              </a:extLst>
            </p:cNvPr>
            <p:cNvSpPr/>
            <p:nvPr/>
          </p:nvSpPr>
          <p:spPr>
            <a:xfrm>
              <a:off x="819055" y="4204178"/>
              <a:ext cx="1723550" cy="430374"/>
            </a:xfrm>
            <a:prstGeom prst="rect">
              <a:avLst/>
            </a:prstGeom>
          </p:spPr>
          <p:txBody>
            <a:bodyPr wrap="none">
              <a:spAutoFit/>
            </a:bodyPr>
            <a:lstStyle/>
            <a:p>
              <a:pPr algn="ctr">
                <a:lnSpc>
                  <a:spcPct val="120000"/>
                </a:lnSpc>
              </a:pPr>
              <a:r>
                <a:rPr lang="zh-CN" altLang="en-US" sz="2000" b="1" dirty="0">
                  <a:solidFill>
                    <a:schemeClr val="tx1">
                      <a:lumMod val="75000"/>
                      <a:lumOff val="25000"/>
                    </a:schemeClr>
                  </a:solidFill>
                  <a:cs typeface="+mn-ea"/>
                  <a:sym typeface="+mn-lt"/>
                </a:rPr>
                <a:t>请输入小标题</a:t>
              </a:r>
              <a:endParaRPr lang="en-US" altLang="zh-CN" sz="2000" b="1" dirty="0">
                <a:solidFill>
                  <a:schemeClr val="tx1">
                    <a:lumMod val="75000"/>
                    <a:lumOff val="25000"/>
                  </a:schemeClr>
                </a:solidFill>
                <a:cs typeface="+mn-ea"/>
                <a:sym typeface="+mn-lt"/>
              </a:endParaRPr>
            </a:p>
          </p:txBody>
        </p:sp>
        <p:sp>
          <p:nvSpPr>
            <p:cNvPr id="26" name="矩形 25">
              <a:extLst>
                <a:ext uri="{FF2B5EF4-FFF2-40B4-BE49-F238E27FC236}">
                  <a16:creationId xmlns:a16="http://schemas.microsoft.com/office/drawing/2014/main" id="{D752FCAD-4010-4173-A3E3-6ABC6709C706}"/>
                </a:ext>
              </a:extLst>
            </p:cNvPr>
            <p:cNvSpPr/>
            <p:nvPr/>
          </p:nvSpPr>
          <p:spPr>
            <a:xfrm>
              <a:off x="623378" y="4643789"/>
              <a:ext cx="2114904" cy="728982"/>
            </a:xfrm>
            <a:prstGeom prst="rect">
              <a:avLst/>
            </a:prstGeom>
          </p:spPr>
          <p:txBody>
            <a:bodyPr wrap="square">
              <a:spAutoFit/>
            </a:bodyPr>
            <a:lstStyle/>
            <a:p>
              <a:pPr algn="ctr">
                <a:lnSpc>
                  <a:spcPct val="120000"/>
                </a:lnSpc>
              </a:pPr>
              <a:r>
                <a:rPr lang="zh-CN" altLang="en-US" dirty="0">
                  <a:solidFill>
                    <a:schemeClr val="tx1">
                      <a:lumMod val="65000"/>
                      <a:lumOff val="35000"/>
                    </a:schemeClr>
                  </a:solidFill>
                  <a:cs typeface="+mn-ea"/>
                  <a:sym typeface="+mn-lt"/>
                </a:rPr>
                <a:t>天津师范大学现有</a:t>
              </a:r>
              <a:r>
                <a:rPr lang="en-US" altLang="zh-CN" dirty="0">
                  <a:solidFill>
                    <a:schemeClr val="tx1">
                      <a:lumMod val="65000"/>
                      <a:lumOff val="35000"/>
                    </a:schemeClr>
                  </a:solidFill>
                  <a:cs typeface="+mn-ea"/>
                  <a:sym typeface="+mn-lt"/>
                </a:rPr>
                <a:t>72</a:t>
              </a:r>
              <a:r>
                <a:rPr lang="zh-CN" altLang="en-US" dirty="0">
                  <a:solidFill>
                    <a:schemeClr val="tx1">
                      <a:lumMod val="65000"/>
                      <a:lumOff val="35000"/>
                    </a:schemeClr>
                  </a:solidFill>
                  <a:cs typeface="+mn-ea"/>
                  <a:sym typeface="+mn-lt"/>
                </a:rPr>
                <a:t>个本科专业。</a:t>
              </a:r>
              <a:endParaRPr lang="zh-CN" altLang="en-US" dirty="0">
                <a:solidFill>
                  <a:schemeClr val="tx1">
                    <a:lumMod val="75000"/>
                    <a:lumOff val="25000"/>
                  </a:schemeClr>
                </a:solidFill>
                <a:cs typeface="+mn-ea"/>
                <a:sym typeface="+mn-lt"/>
              </a:endParaRPr>
            </a:p>
          </p:txBody>
        </p:sp>
        <p:cxnSp>
          <p:nvCxnSpPr>
            <p:cNvPr id="27" name="直接连接符 26">
              <a:extLst>
                <a:ext uri="{FF2B5EF4-FFF2-40B4-BE49-F238E27FC236}">
                  <a16:creationId xmlns:a16="http://schemas.microsoft.com/office/drawing/2014/main" id="{B82282FD-7A4C-4C2A-93D6-1787DDDCFE47}"/>
                </a:ext>
              </a:extLst>
            </p:cNvPr>
            <p:cNvCxnSpPr/>
            <p:nvPr/>
          </p:nvCxnSpPr>
          <p:spPr>
            <a:xfrm>
              <a:off x="1556139" y="5521573"/>
              <a:ext cx="249382"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EDC4BFC6-4570-4D86-A7BD-1699560CEDFA}"/>
                </a:ext>
              </a:extLst>
            </p:cNvPr>
            <p:cNvSpPr txBox="1"/>
            <p:nvPr/>
          </p:nvSpPr>
          <p:spPr>
            <a:xfrm>
              <a:off x="1125228" y="3276845"/>
              <a:ext cx="1111202" cy="830997"/>
            </a:xfrm>
            <a:prstGeom prst="rect">
              <a:avLst/>
            </a:prstGeom>
            <a:noFill/>
          </p:spPr>
          <p:txBody>
            <a:bodyPr wrap="none" rtlCol="0">
              <a:spAutoFit/>
            </a:bodyPr>
            <a:lstStyle/>
            <a:p>
              <a:pPr algn="ctr"/>
              <a:r>
                <a:rPr lang="en-US" altLang="zh-CN" sz="4800" dirty="0">
                  <a:solidFill>
                    <a:schemeClr val="accent1"/>
                  </a:solidFill>
                  <a:cs typeface="+mn-ea"/>
                  <a:sym typeface="+mn-lt"/>
                </a:rPr>
                <a:t>72</a:t>
              </a:r>
              <a:r>
                <a:rPr lang="zh-CN" altLang="en-US" sz="1600" dirty="0">
                  <a:solidFill>
                    <a:schemeClr val="accent1"/>
                  </a:solidFill>
                  <a:cs typeface="+mn-ea"/>
                  <a:sym typeface="+mn-lt"/>
                </a:rPr>
                <a:t>个</a:t>
              </a:r>
            </a:p>
          </p:txBody>
        </p:sp>
      </p:grpSp>
      <p:grpSp>
        <p:nvGrpSpPr>
          <p:cNvPr id="36" name="组合 35">
            <a:extLst>
              <a:ext uri="{FF2B5EF4-FFF2-40B4-BE49-F238E27FC236}">
                <a16:creationId xmlns:a16="http://schemas.microsoft.com/office/drawing/2014/main" id="{7ED5B335-0ABA-4630-AD50-08BB0C08A658}"/>
              </a:ext>
            </a:extLst>
          </p:cNvPr>
          <p:cNvGrpSpPr/>
          <p:nvPr/>
        </p:nvGrpSpPr>
        <p:grpSpPr>
          <a:xfrm>
            <a:off x="3505934" y="2667001"/>
            <a:ext cx="2392030" cy="3108786"/>
            <a:chOff x="3442229" y="2743201"/>
            <a:chExt cx="2392030" cy="3108786"/>
          </a:xfrm>
        </p:grpSpPr>
        <p:grpSp>
          <p:nvGrpSpPr>
            <p:cNvPr id="37" name="组合 36">
              <a:extLst>
                <a:ext uri="{FF2B5EF4-FFF2-40B4-BE49-F238E27FC236}">
                  <a16:creationId xmlns:a16="http://schemas.microsoft.com/office/drawing/2014/main" id="{52A65641-30CF-43BF-BE41-A010610BD350}"/>
                </a:ext>
              </a:extLst>
            </p:cNvPr>
            <p:cNvGrpSpPr/>
            <p:nvPr/>
          </p:nvGrpSpPr>
          <p:grpSpPr>
            <a:xfrm>
              <a:off x="3442229" y="2743201"/>
              <a:ext cx="2392030" cy="3108786"/>
              <a:chOff x="484815" y="2743201"/>
              <a:chExt cx="2392030" cy="3108786"/>
            </a:xfrm>
          </p:grpSpPr>
          <p:sp>
            <p:nvSpPr>
              <p:cNvPr id="42" name="矩形 41">
                <a:extLst>
                  <a:ext uri="{FF2B5EF4-FFF2-40B4-BE49-F238E27FC236}">
                    <a16:creationId xmlns:a16="http://schemas.microsoft.com/office/drawing/2014/main" id="{27F16879-979F-4CFC-9656-0E4DD8EA361E}"/>
                  </a:ext>
                </a:extLst>
              </p:cNvPr>
              <p:cNvSpPr/>
              <p:nvPr/>
            </p:nvSpPr>
            <p:spPr>
              <a:xfrm>
                <a:off x="484815" y="2743201"/>
                <a:ext cx="2392030" cy="3108786"/>
              </a:xfrm>
              <a:prstGeom prst="rect">
                <a:avLst/>
              </a:prstGeom>
              <a:solidFill>
                <a:schemeClr val="bg1"/>
              </a:solidFill>
              <a:ln w="3175">
                <a:noFill/>
              </a:ln>
              <a:effectLst>
                <a:outerShdw blurRad="127000" sx="102000" sy="102000" algn="ctr" rotWithShape="0">
                  <a:schemeClr val="tx1">
                    <a:lumMod val="50000"/>
                    <a:lumOff val="50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cs typeface="+mn-ea"/>
                  <a:sym typeface="+mn-lt"/>
                </a:endParaRPr>
              </a:p>
            </p:txBody>
          </p:sp>
          <p:sp>
            <p:nvSpPr>
              <p:cNvPr id="43" name="矩形 42">
                <a:extLst>
                  <a:ext uri="{FF2B5EF4-FFF2-40B4-BE49-F238E27FC236}">
                    <a16:creationId xmlns:a16="http://schemas.microsoft.com/office/drawing/2014/main" id="{9D310CF9-594B-46B5-BB8A-4FDDA8DB53E2}"/>
                  </a:ext>
                </a:extLst>
              </p:cNvPr>
              <p:cNvSpPr/>
              <p:nvPr/>
            </p:nvSpPr>
            <p:spPr>
              <a:xfrm>
                <a:off x="591772" y="2865120"/>
                <a:ext cx="2178118" cy="2864946"/>
              </a:xfrm>
              <a:prstGeom prst="rect">
                <a:avLst/>
              </a:prstGeom>
              <a:noFill/>
              <a:ln w="317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cs typeface="+mn-ea"/>
                  <a:sym typeface="+mn-lt"/>
                </a:endParaRPr>
              </a:p>
            </p:txBody>
          </p:sp>
        </p:grpSp>
        <p:sp>
          <p:nvSpPr>
            <p:cNvPr id="38" name="矩形 37">
              <a:extLst>
                <a:ext uri="{FF2B5EF4-FFF2-40B4-BE49-F238E27FC236}">
                  <a16:creationId xmlns:a16="http://schemas.microsoft.com/office/drawing/2014/main" id="{A802EA72-8E33-404E-9563-8EB237ED7909}"/>
                </a:ext>
              </a:extLst>
            </p:cNvPr>
            <p:cNvSpPr/>
            <p:nvPr/>
          </p:nvSpPr>
          <p:spPr>
            <a:xfrm>
              <a:off x="3776469" y="4204178"/>
              <a:ext cx="1723550" cy="430374"/>
            </a:xfrm>
            <a:prstGeom prst="rect">
              <a:avLst/>
            </a:prstGeom>
          </p:spPr>
          <p:txBody>
            <a:bodyPr wrap="none">
              <a:spAutoFit/>
            </a:bodyPr>
            <a:lstStyle/>
            <a:p>
              <a:pPr algn="ctr">
                <a:lnSpc>
                  <a:spcPct val="120000"/>
                </a:lnSpc>
              </a:pPr>
              <a:r>
                <a:rPr lang="zh-CN" altLang="en-US" sz="2000" b="1" dirty="0">
                  <a:solidFill>
                    <a:schemeClr val="tx1">
                      <a:lumMod val="75000"/>
                      <a:lumOff val="25000"/>
                    </a:schemeClr>
                  </a:solidFill>
                  <a:cs typeface="+mn-ea"/>
                  <a:sym typeface="+mn-lt"/>
                </a:rPr>
                <a:t>请输入小标题</a:t>
              </a:r>
              <a:endParaRPr lang="en-US" altLang="zh-CN" sz="2000" b="1" dirty="0">
                <a:solidFill>
                  <a:schemeClr val="tx1">
                    <a:lumMod val="75000"/>
                    <a:lumOff val="25000"/>
                  </a:schemeClr>
                </a:solidFill>
                <a:cs typeface="+mn-ea"/>
                <a:sym typeface="+mn-lt"/>
              </a:endParaRPr>
            </a:p>
          </p:txBody>
        </p:sp>
        <p:sp>
          <p:nvSpPr>
            <p:cNvPr id="39" name="矩形 38">
              <a:extLst>
                <a:ext uri="{FF2B5EF4-FFF2-40B4-BE49-F238E27FC236}">
                  <a16:creationId xmlns:a16="http://schemas.microsoft.com/office/drawing/2014/main" id="{F543ED08-F856-482F-B59C-5E12EFE7F22B}"/>
                </a:ext>
              </a:extLst>
            </p:cNvPr>
            <p:cNvSpPr/>
            <p:nvPr/>
          </p:nvSpPr>
          <p:spPr>
            <a:xfrm>
              <a:off x="3580792" y="4643789"/>
              <a:ext cx="2114904" cy="728982"/>
            </a:xfrm>
            <a:prstGeom prst="rect">
              <a:avLst/>
            </a:prstGeom>
          </p:spPr>
          <p:txBody>
            <a:bodyPr wrap="square">
              <a:spAutoFit/>
            </a:bodyPr>
            <a:lstStyle/>
            <a:p>
              <a:pPr algn="ctr">
                <a:lnSpc>
                  <a:spcPct val="120000"/>
                </a:lnSpc>
              </a:pPr>
              <a:r>
                <a:rPr lang="en-US" altLang="zh-CN" dirty="0">
                  <a:solidFill>
                    <a:schemeClr val="tx1">
                      <a:lumMod val="75000"/>
                      <a:lumOff val="25000"/>
                    </a:schemeClr>
                  </a:solidFill>
                  <a:cs typeface="+mn-ea"/>
                  <a:sym typeface="+mn-lt"/>
                </a:rPr>
                <a:t>1958-2020</a:t>
              </a:r>
              <a:r>
                <a:rPr lang="zh-CN" altLang="en-US" dirty="0">
                  <a:solidFill>
                    <a:schemeClr val="tx1">
                      <a:lumMod val="75000"/>
                      <a:lumOff val="25000"/>
                    </a:schemeClr>
                  </a:solidFill>
                  <a:cs typeface="+mn-ea"/>
                  <a:sym typeface="+mn-lt"/>
                </a:rPr>
                <a:t>，已走过</a:t>
              </a:r>
              <a:r>
                <a:rPr lang="en-US" altLang="zh-CN" dirty="0">
                  <a:solidFill>
                    <a:schemeClr val="tx1">
                      <a:lumMod val="75000"/>
                      <a:lumOff val="25000"/>
                    </a:schemeClr>
                  </a:solidFill>
                  <a:cs typeface="+mn-ea"/>
                  <a:sym typeface="+mn-lt"/>
                </a:rPr>
                <a:t>62</a:t>
              </a:r>
              <a:r>
                <a:rPr lang="zh-CN" altLang="en-US" dirty="0">
                  <a:solidFill>
                    <a:schemeClr val="tx1">
                      <a:lumMod val="75000"/>
                      <a:lumOff val="25000"/>
                    </a:schemeClr>
                  </a:solidFill>
                  <a:cs typeface="+mn-ea"/>
                  <a:sym typeface="+mn-lt"/>
                </a:rPr>
                <a:t>个春秋。</a:t>
              </a:r>
            </a:p>
          </p:txBody>
        </p:sp>
        <p:cxnSp>
          <p:nvCxnSpPr>
            <p:cNvPr id="40" name="直接连接符 39">
              <a:extLst>
                <a:ext uri="{FF2B5EF4-FFF2-40B4-BE49-F238E27FC236}">
                  <a16:creationId xmlns:a16="http://schemas.microsoft.com/office/drawing/2014/main" id="{45CD3810-3E70-409B-B8E0-9AAF4CD1D14F}"/>
                </a:ext>
              </a:extLst>
            </p:cNvPr>
            <p:cNvCxnSpPr/>
            <p:nvPr/>
          </p:nvCxnSpPr>
          <p:spPr>
            <a:xfrm>
              <a:off x="4513553" y="5521573"/>
              <a:ext cx="249382"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849D73B0-7F2A-4C19-BD3C-CAB88CF2F201}"/>
                </a:ext>
              </a:extLst>
            </p:cNvPr>
            <p:cNvSpPr txBox="1"/>
            <p:nvPr/>
          </p:nvSpPr>
          <p:spPr>
            <a:xfrm>
              <a:off x="4082642" y="3276845"/>
              <a:ext cx="1111202" cy="830997"/>
            </a:xfrm>
            <a:prstGeom prst="rect">
              <a:avLst/>
            </a:prstGeom>
            <a:noFill/>
          </p:spPr>
          <p:txBody>
            <a:bodyPr wrap="none" rtlCol="0">
              <a:spAutoFit/>
            </a:bodyPr>
            <a:lstStyle/>
            <a:p>
              <a:pPr algn="ctr"/>
              <a:r>
                <a:rPr lang="en-US" altLang="zh-CN" sz="4800" dirty="0">
                  <a:solidFill>
                    <a:schemeClr val="accent1"/>
                  </a:solidFill>
                  <a:cs typeface="+mn-ea"/>
                  <a:sym typeface="+mn-lt"/>
                </a:rPr>
                <a:t>62</a:t>
              </a:r>
              <a:r>
                <a:rPr lang="zh-CN" altLang="en-US" sz="1600" dirty="0">
                  <a:solidFill>
                    <a:schemeClr val="accent1"/>
                  </a:solidFill>
                  <a:cs typeface="+mn-ea"/>
                  <a:sym typeface="+mn-lt"/>
                </a:rPr>
                <a:t>年</a:t>
              </a:r>
              <a:endParaRPr lang="zh-CN" altLang="en-US" sz="4800" dirty="0">
                <a:solidFill>
                  <a:schemeClr val="accent1"/>
                </a:solidFill>
                <a:cs typeface="+mn-ea"/>
                <a:sym typeface="+mn-lt"/>
              </a:endParaRPr>
            </a:p>
          </p:txBody>
        </p:sp>
      </p:grpSp>
      <p:grpSp>
        <p:nvGrpSpPr>
          <p:cNvPr id="44" name="组合 43">
            <a:extLst>
              <a:ext uri="{FF2B5EF4-FFF2-40B4-BE49-F238E27FC236}">
                <a16:creationId xmlns:a16="http://schemas.microsoft.com/office/drawing/2014/main" id="{D2EF71C3-BFA4-4A3D-BEAD-50DCF494C91E}"/>
              </a:ext>
            </a:extLst>
          </p:cNvPr>
          <p:cNvGrpSpPr/>
          <p:nvPr/>
        </p:nvGrpSpPr>
        <p:grpSpPr>
          <a:xfrm>
            <a:off x="6305289" y="2667001"/>
            <a:ext cx="2392030" cy="3108786"/>
            <a:chOff x="6399643" y="2743201"/>
            <a:chExt cx="2392030" cy="3108786"/>
          </a:xfrm>
        </p:grpSpPr>
        <p:grpSp>
          <p:nvGrpSpPr>
            <p:cNvPr id="45" name="组合 44">
              <a:extLst>
                <a:ext uri="{FF2B5EF4-FFF2-40B4-BE49-F238E27FC236}">
                  <a16:creationId xmlns:a16="http://schemas.microsoft.com/office/drawing/2014/main" id="{4858D00A-1C01-49C0-896A-04BA6FCE297A}"/>
                </a:ext>
              </a:extLst>
            </p:cNvPr>
            <p:cNvGrpSpPr/>
            <p:nvPr/>
          </p:nvGrpSpPr>
          <p:grpSpPr>
            <a:xfrm>
              <a:off x="6399643" y="2743201"/>
              <a:ext cx="2392030" cy="3108786"/>
              <a:chOff x="484815" y="2743201"/>
              <a:chExt cx="2392030" cy="3108786"/>
            </a:xfrm>
          </p:grpSpPr>
          <p:sp>
            <p:nvSpPr>
              <p:cNvPr id="50" name="矩形 49">
                <a:extLst>
                  <a:ext uri="{FF2B5EF4-FFF2-40B4-BE49-F238E27FC236}">
                    <a16:creationId xmlns:a16="http://schemas.microsoft.com/office/drawing/2014/main" id="{B4CBE445-21B6-4494-BB2F-174597DE804E}"/>
                  </a:ext>
                </a:extLst>
              </p:cNvPr>
              <p:cNvSpPr/>
              <p:nvPr/>
            </p:nvSpPr>
            <p:spPr>
              <a:xfrm>
                <a:off x="484815" y="2743201"/>
                <a:ext cx="2392030" cy="3108786"/>
              </a:xfrm>
              <a:prstGeom prst="rect">
                <a:avLst/>
              </a:prstGeom>
              <a:solidFill>
                <a:schemeClr val="bg1"/>
              </a:solidFill>
              <a:ln w="3175">
                <a:noFill/>
              </a:ln>
              <a:effectLst>
                <a:outerShdw blurRad="127000" sx="102000" sy="102000" algn="ctr" rotWithShape="0">
                  <a:schemeClr val="tx1">
                    <a:lumMod val="50000"/>
                    <a:lumOff val="50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cs typeface="+mn-ea"/>
                  <a:sym typeface="+mn-lt"/>
                </a:endParaRPr>
              </a:p>
            </p:txBody>
          </p:sp>
          <p:sp>
            <p:nvSpPr>
              <p:cNvPr id="51" name="矩形 50">
                <a:extLst>
                  <a:ext uri="{FF2B5EF4-FFF2-40B4-BE49-F238E27FC236}">
                    <a16:creationId xmlns:a16="http://schemas.microsoft.com/office/drawing/2014/main" id="{5E431062-4A60-4B5F-9E07-C66DD2C55F16}"/>
                  </a:ext>
                </a:extLst>
              </p:cNvPr>
              <p:cNvSpPr/>
              <p:nvPr/>
            </p:nvSpPr>
            <p:spPr>
              <a:xfrm>
                <a:off x="591772" y="2865120"/>
                <a:ext cx="2178118" cy="2864946"/>
              </a:xfrm>
              <a:prstGeom prst="rect">
                <a:avLst/>
              </a:prstGeom>
              <a:noFill/>
              <a:ln w="317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cs typeface="+mn-ea"/>
                  <a:sym typeface="+mn-lt"/>
                </a:endParaRPr>
              </a:p>
            </p:txBody>
          </p:sp>
        </p:grpSp>
        <p:sp>
          <p:nvSpPr>
            <p:cNvPr id="46" name="矩形 45">
              <a:extLst>
                <a:ext uri="{FF2B5EF4-FFF2-40B4-BE49-F238E27FC236}">
                  <a16:creationId xmlns:a16="http://schemas.microsoft.com/office/drawing/2014/main" id="{4ED27674-D13A-4DA2-930C-E3F054A2A477}"/>
                </a:ext>
              </a:extLst>
            </p:cNvPr>
            <p:cNvSpPr/>
            <p:nvPr/>
          </p:nvSpPr>
          <p:spPr>
            <a:xfrm>
              <a:off x="6733883" y="4204178"/>
              <a:ext cx="1723550" cy="430374"/>
            </a:xfrm>
            <a:prstGeom prst="rect">
              <a:avLst/>
            </a:prstGeom>
          </p:spPr>
          <p:txBody>
            <a:bodyPr wrap="none">
              <a:spAutoFit/>
            </a:bodyPr>
            <a:lstStyle/>
            <a:p>
              <a:pPr algn="ctr">
                <a:lnSpc>
                  <a:spcPct val="120000"/>
                </a:lnSpc>
              </a:pPr>
              <a:r>
                <a:rPr lang="zh-CN" altLang="en-US" sz="2000" b="1" dirty="0">
                  <a:solidFill>
                    <a:schemeClr val="tx1">
                      <a:lumMod val="75000"/>
                      <a:lumOff val="25000"/>
                    </a:schemeClr>
                  </a:solidFill>
                  <a:cs typeface="+mn-ea"/>
                  <a:sym typeface="+mn-lt"/>
                </a:rPr>
                <a:t>请输入小标题</a:t>
              </a:r>
              <a:endParaRPr lang="en-US" altLang="zh-CN" sz="2000" b="1" dirty="0">
                <a:solidFill>
                  <a:schemeClr val="tx1">
                    <a:lumMod val="75000"/>
                    <a:lumOff val="25000"/>
                  </a:schemeClr>
                </a:solidFill>
                <a:cs typeface="+mn-ea"/>
                <a:sym typeface="+mn-lt"/>
              </a:endParaRPr>
            </a:p>
          </p:txBody>
        </p:sp>
        <p:sp>
          <p:nvSpPr>
            <p:cNvPr id="47" name="矩形 46">
              <a:extLst>
                <a:ext uri="{FF2B5EF4-FFF2-40B4-BE49-F238E27FC236}">
                  <a16:creationId xmlns:a16="http://schemas.microsoft.com/office/drawing/2014/main" id="{782B4425-E08C-4B40-B59C-51405C03A19D}"/>
                </a:ext>
              </a:extLst>
            </p:cNvPr>
            <p:cNvSpPr/>
            <p:nvPr/>
          </p:nvSpPr>
          <p:spPr>
            <a:xfrm>
              <a:off x="6538206" y="4643789"/>
              <a:ext cx="2114904" cy="728982"/>
            </a:xfrm>
            <a:prstGeom prst="rect">
              <a:avLst/>
            </a:prstGeom>
          </p:spPr>
          <p:txBody>
            <a:bodyPr wrap="square">
              <a:spAutoFit/>
            </a:bodyPr>
            <a:lstStyle/>
            <a:p>
              <a:pPr algn="r">
                <a:lnSpc>
                  <a:spcPct val="120000"/>
                </a:lnSpc>
              </a:pPr>
              <a:r>
                <a:rPr lang="zh-CN" altLang="en-US" dirty="0">
                  <a:solidFill>
                    <a:schemeClr val="tx1">
                      <a:lumMod val="65000"/>
                      <a:lumOff val="35000"/>
                    </a:schemeClr>
                  </a:solidFill>
                  <a:cs typeface="+mn-ea"/>
                  <a:sym typeface="+mn-lt"/>
                </a:rPr>
                <a:t>学校现有教育学部、心理学部</a:t>
              </a:r>
              <a:r>
                <a:rPr lang="en-US" altLang="zh-CN" dirty="0">
                  <a:solidFill>
                    <a:schemeClr val="tx1">
                      <a:lumMod val="65000"/>
                      <a:lumOff val="35000"/>
                    </a:schemeClr>
                  </a:solidFill>
                  <a:cs typeface="+mn-ea"/>
                  <a:sym typeface="+mn-lt"/>
                </a:rPr>
                <a:t>2</a:t>
              </a:r>
              <a:r>
                <a:rPr lang="zh-CN" altLang="en-US" dirty="0">
                  <a:solidFill>
                    <a:schemeClr val="tx1">
                      <a:lumMod val="65000"/>
                      <a:lumOff val="35000"/>
                    </a:schemeClr>
                  </a:solidFill>
                  <a:cs typeface="+mn-ea"/>
                  <a:sym typeface="+mn-lt"/>
                </a:rPr>
                <a:t>个学部</a:t>
              </a:r>
              <a:r>
                <a:rPr lang="zh-CN" altLang="en-US" dirty="0">
                  <a:solidFill>
                    <a:schemeClr val="tx1">
                      <a:lumMod val="75000"/>
                      <a:lumOff val="25000"/>
                    </a:schemeClr>
                  </a:solidFill>
                  <a:cs typeface="+mn-ea"/>
                  <a:sym typeface="+mn-lt"/>
                </a:rPr>
                <a:t>。</a:t>
              </a:r>
            </a:p>
          </p:txBody>
        </p:sp>
        <p:cxnSp>
          <p:nvCxnSpPr>
            <p:cNvPr id="48" name="直接连接符 47">
              <a:extLst>
                <a:ext uri="{FF2B5EF4-FFF2-40B4-BE49-F238E27FC236}">
                  <a16:creationId xmlns:a16="http://schemas.microsoft.com/office/drawing/2014/main" id="{13578AE2-43A9-4111-BDC9-666D51821D8E}"/>
                </a:ext>
              </a:extLst>
            </p:cNvPr>
            <p:cNvCxnSpPr/>
            <p:nvPr/>
          </p:nvCxnSpPr>
          <p:spPr>
            <a:xfrm>
              <a:off x="7470967" y="5521573"/>
              <a:ext cx="249382"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9" name="文本框 48">
              <a:extLst>
                <a:ext uri="{FF2B5EF4-FFF2-40B4-BE49-F238E27FC236}">
                  <a16:creationId xmlns:a16="http://schemas.microsoft.com/office/drawing/2014/main" id="{0169DB0F-7E02-4140-A11F-FDEC7589B213}"/>
                </a:ext>
              </a:extLst>
            </p:cNvPr>
            <p:cNvSpPr txBox="1"/>
            <p:nvPr/>
          </p:nvSpPr>
          <p:spPr>
            <a:xfrm>
              <a:off x="7220395" y="3276845"/>
              <a:ext cx="750525" cy="830997"/>
            </a:xfrm>
            <a:prstGeom prst="rect">
              <a:avLst/>
            </a:prstGeom>
            <a:noFill/>
          </p:spPr>
          <p:txBody>
            <a:bodyPr wrap="none" rtlCol="0">
              <a:spAutoFit/>
            </a:bodyPr>
            <a:lstStyle/>
            <a:p>
              <a:pPr algn="ctr"/>
              <a:r>
                <a:rPr lang="en-US" altLang="zh-CN" sz="4800" dirty="0">
                  <a:solidFill>
                    <a:schemeClr val="accent1"/>
                  </a:solidFill>
                  <a:cs typeface="+mn-ea"/>
                  <a:sym typeface="+mn-lt"/>
                </a:rPr>
                <a:t>2</a:t>
              </a:r>
              <a:r>
                <a:rPr lang="zh-CN" altLang="en-US" sz="1600" dirty="0">
                  <a:solidFill>
                    <a:schemeClr val="accent1"/>
                  </a:solidFill>
                  <a:cs typeface="+mn-ea"/>
                  <a:sym typeface="+mn-lt"/>
                </a:rPr>
                <a:t>个</a:t>
              </a:r>
              <a:endParaRPr lang="zh-CN" altLang="en-US" sz="4800" dirty="0">
                <a:solidFill>
                  <a:schemeClr val="accent1"/>
                </a:solidFill>
                <a:cs typeface="+mn-ea"/>
                <a:sym typeface="+mn-lt"/>
              </a:endParaRPr>
            </a:p>
          </p:txBody>
        </p:sp>
      </p:grpSp>
      <p:grpSp>
        <p:nvGrpSpPr>
          <p:cNvPr id="52" name="组合 51">
            <a:extLst>
              <a:ext uri="{FF2B5EF4-FFF2-40B4-BE49-F238E27FC236}">
                <a16:creationId xmlns:a16="http://schemas.microsoft.com/office/drawing/2014/main" id="{78B8EE38-783F-49DA-AF03-39782FB05D54}"/>
              </a:ext>
            </a:extLst>
          </p:cNvPr>
          <p:cNvGrpSpPr/>
          <p:nvPr/>
        </p:nvGrpSpPr>
        <p:grpSpPr>
          <a:xfrm>
            <a:off x="9104645" y="2667001"/>
            <a:ext cx="2392030" cy="3108786"/>
            <a:chOff x="9325885" y="2743201"/>
            <a:chExt cx="2392030" cy="3108786"/>
          </a:xfrm>
        </p:grpSpPr>
        <p:sp>
          <p:nvSpPr>
            <p:cNvPr id="53" name="矩形 52">
              <a:extLst>
                <a:ext uri="{FF2B5EF4-FFF2-40B4-BE49-F238E27FC236}">
                  <a16:creationId xmlns:a16="http://schemas.microsoft.com/office/drawing/2014/main" id="{FB2B8786-F617-4441-A113-4CBD4857E5D2}"/>
                </a:ext>
              </a:extLst>
            </p:cNvPr>
            <p:cNvSpPr/>
            <p:nvPr/>
          </p:nvSpPr>
          <p:spPr>
            <a:xfrm>
              <a:off x="9325885" y="2743201"/>
              <a:ext cx="2392030" cy="3108786"/>
            </a:xfrm>
            <a:prstGeom prst="rect">
              <a:avLst/>
            </a:prstGeom>
            <a:solidFill>
              <a:schemeClr val="bg1"/>
            </a:solidFill>
            <a:ln w="3175">
              <a:noFill/>
            </a:ln>
            <a:effectLst>
              <a:outerShdw blurRad="127000" sx="102000" sy="102000" algn="ctr" rotWithShape="0">
                <a:schemeClr val="tx1">
                  <a:lumMod val="50000"/>
                  <a:lumOff val="50000"/>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cs typeface="+mn-ea"/>
                <a:sym typeface="+mn-lt"/>
              </a:endParaRPr>
            </a:p>
          </p:txBody>
        </p:sp>
        <p:sp>
          <p:nvSpPr>
            <p:cNvPr id="54" name="矩形 53">
              <a:extLst>
                <a:ext uri="{FF2B5EF4-FFF2-40B4-BE49-F238E27FC236}">
                  <a16:creationId xmlns:a16="http://schemas.microsoft.com/office/drawing/2014/main" id="{44BF1F7A-7EF3-4EE2-9166-AAC4384ACF58}"/>
                </a:ext>
              </a:extLst>
            </p:cNvPr>
            <p:cNvSpPr/>
            <p:nvPr/>
          </p:nvSpPr>
          <p:spPr>
            <a:xfrm>
              <a:off x="9432842" y="2865120"/>
              <a:ext cx="2178118" cy="2864946"/>
            </a:xfrm>
            <a:prstGeom prst="rect">
              <a:avLst/>
            </a:prstGeom>
            <a:noFill/>
            <a:ln w="317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cs typeface="+mn-ea"/>
                <a:sym typeface="+mn-lt"/>
              </a:endParaRPr>
            </a:p>
          </p:txBody>
        </p:sp>
        <p:sp>
          <p:nvSpPr>
            <p:cNvPr id="55" name="矩形 54">
              <a:extLst>
                <a:ext uri="{FF2B5EF4-FFF2-40B4-BE49-F238E27FC236}">
                  <a16:creationId xmlns:a16="http://schemas.microsoft.com/office/drawing/2014/main" id="{0EB3A634-8E1C-4744-95D8-DE8AABA6920F}"/>
                </a:ext>
              </a:extLst>
            </p:cNvPr>
            <p:cNvSpPr/>
            <p:nvPr/>
          </p:nvSpPr>
          <p:spPr>
            <a:xfrm>
              <a:off x="9660125" y="4204178"/>
              <a:ext cx="1723550" cy="430374"/>
            </a:xfrm>
            <a:prstGeom prst="rect">
              <a:avLst/>
            </a:prstGeom>
          </p:spPr>
          <p:txBody>
            <a:bodyPr wrap="none">
              <a:spAutoFit/>
            </a:bodyPr>
            <a:lstStyle/>
            <a:p>
              <a:pPr algn="ctr">
                <a:lnSpc>
                  <a:spcPct val="120000"/>
                </a:lnSpc>
              </a:pPr>
              <a:r>
                <a:rPr lang="zh-CN" altLang="en-US" sz="2000" b="1" dirty="0">
                  <a:solidFill>
                    <a:schemeClr val="tx1">
                      <a:lumMod val="75000"/>
                      <a:lumOff val="25000"/>
                    </a:schemeClr>
                  </a:solidFill>
                  <a:cs typeface="+mn-ea"/>
                  <a:sym typeface="+mn-lt"/>
                </a:rPr>
                <a:t>请输入小标题</a:t>
              </a:r>
              <a:endParaRPr lang="en-US" altLang="zh-CN" sz="2000" b="1" dirty="0">
                <a:solidFill>
                  <a:schemeClr val="tx1">
                    <a:lumMod val="75000"/>
                    <a:lumOff val="25000"/>
                  </a:schemeClr>
                </a:solidFill>
                <a:cs typeface="+mn-ea"/>
                <a:sym typeface="+mn-lt"/>
              </a:endParaRPr>
            </a:p>
          </p:txBody>
        </p:sp>
        <p:sp>
          <p:nvSpPr>
            <p:cNvPr id="56" name="矩形 55">
              <a:extLst>
                <a:ext uri="{FF2B5EF4-FFF2-40B4-BE49-F238E27FC236}">
                  <a16:creationId xmlns:a16="http://schemas.microsoft.com/office/drawing/2014/main" id="{7522EF32-C081-4F10-8FBA-75C10ED6B1E7}"/>
                </a:ext>
              </a:extLst>
            </p:cNvPr>
            <p:cNvSpPr/>
            <p:nvPr/>
          </p:nvSpPr>
          <p:spPr>
            <a:xfrm>
              <a:off x="9464448" y="4643789"/>
              <a:ext cx="2114904" cy="728982"/>
            </a:xfrm>
            <a:prstGeom prst="rect">
              <a:avLst/>
            </a:prstGeom>
          </p:spPr>
          <p:txBody>
            <a:bodyPr wrap="square">
              <a:spAutoFit/>
            </a:bodyPr>
            <a:lstStyle/>
            <a:p>
              <a:pPr algn="ctr">
                <a:lnSpc>
                  <a:spcPct val="120000"/>
                </a:lnSpc>
              </a:pPr>
              <a:r>
                <a:rPr lang="zh-CN" altLang="en-US" dirty="0">
                  <a:solidFill>
                    <a:schemeClr val="tx1">
                      <a:lumMod val="65000"/>
                      <a:lumOff val="35000"/>
                    </a:schemeClr>
                  </a:solidFill>
                  <a:cs typeface="+mn-ea"/>
                  <a:sym typeface="+mn-lt"/>
                </a:rPr>
                <a:t>天津师范大学现有</a:t>
              </a:r>
              <a:r>
                <a:rPr lang="en-US" altLang="zh-CN" dirty="0">
                  <a:solidFill>
                    <a:schemeClr val="tx1">
                      <a:lumMod val="65000"/>
                      <a:lumOff val="35000"/>
                    </a:schemeClr>
                  </a:solidFill>
                  <a:cs typeface="+mn-ea"/>
                  <a:sym typeface="+mn-lt"/>
                </a:rPr>
                <a:t>20</a:t>
              </a:r>
              <a:r>
                <a:rPr lang="zh-CN" altLang="en-US" dirty="0">
                  <a:solidFill>
                    <a:schemeClr val="tx1">
                      <a:lumMod val="65000"/>
                      <a:lumOff val="35000"/>
                    </a:schemeClr>
                  </a:solidFill>
                  <a:cs typeface="+mn-ea"/>
                  <a:sym typeface="+mn-lt"/>
                </a:rPr>
                <a:t>个学院</a:t>
              </a:r>
              <a:r>
                <a:rPr lang="zh-CN" altLang="en-US" dirty="0">
                  <a:solidFill>
                    <a:schemeClr val="tx1">
                      <a:lumMod val="75000"/>
                      <a:lumOff val="25000"/>
                    </a:schemeClr>
                  </a:solidFill>
                  <a:cs typeface="+mn-ea"/>
                  <a:sym typeface="+mn-lt"/>
                </a:rPr>
                <a:t>。</a:t>
              </a:r>
            </a:p>
          </p:txBody>
        </p:sp>
        <p:cxnSp>
          <p:nvCxnSpPr>
            <p:cNvPr id="57" name="直接连接符 56">
              <a:extLst>
                <a:ext uri="{FF2B5EF4-FFF2-40B4-BE49-F238E27FC236}">
                  <a16:creationId xmlns:a16="http://schemas.microsoft.com/office/drawing/2014/main" id="{FF0D4BCD-1324-4233-9A33-CA4EBA0A5517}"/>
                </a:ext>
              </a:extLst>
            </p:cNvPr>
            <p:cNvCxnSpPr/>
            <p:nvPr/>
          </p:nvCxnSpPr>
          <p:spPr>
            <a:xfrm>
              <a:off x="10397209" y="5521573"/>
              <a:ext cx="249382"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文本框 57">
              <a:extLst>
                <a:ext uri="{FF2B5EF4-FFF2-40B4-BE49-F238E27FC236}">
                  <a16:creationId xmlns:a16="http://schemas.microsoft.com/office/drawing/2014/main" id="{D10F44E7-7744-414E-9163-713BEAF4D4FF}"/>
                </a:ext>
              </a:extLst>
            </p:cNvPr>
            <p:cNvSpPr txBox="1"/>
            <p:nvPr/>
          </p:nvSpPr>
          <p:spPr>
            <a:xfrm>
              <a:off x="9966300" y="3276845"/>
              <a:ext cx="1111202" cy="830997"/>
            </a:xfrm>
            <a:prstGeom prst="rect">
              <a:avLst/>
            </a:prstGeom>
            <a:noFill/>
          </p:spPr>
          <p:txBody>
            <a:bodyPr wrap="none" rtlCol="0">
              <a:spAutoFit/>
            </a:bodyPr>
            <a:lstStyle/>
            <a:p>
              <a:pPr algn="ctr"/>
              <a:r>
                <a:rPr lang="en-US" altLang="zh-CN" sz="4800" dirty="0">
                  <a:solidFill>
                    <a:schemeClr val="accent1"/>
                  </a:solidFill>
                  <a:cs typeface="+mn-ea"/>
                  <a:sym typeface="+mn-lt"/>
                </a:rPr>
                <a:t>20</a:t>
              </a:r>
              <a:r>
                <a:rPr lang="zh-CN" altLang="en-US" sz="1600" dirty="0">
                  <a:solidFill>
                    <a:schemeClr val="accent1"/>
                  </a:solidFill>
                  <a:cs typeface="+mn-ea"/>
                  <a:sym typeface="+mn-lt"/>
                </a:rPr>
                <a:t>个</a:t>
              </a:r>
            </a:p>
          </p:txBody>
        </p:sp>
      </p:grpSp>
      <p:sp>
        <p:nvSpPr>
          <p:cNvPr id="60" name="矩形 59">
            <a:extLst>
              <a:ext uri="{FF2B5EF4-FFF2-40B4-BE49-F238E27FC236}">
                <a16:creationId xmlns:a16="http://schemas.microsoft.com/office/drawing/2014/main" id="{DC12791A-933E-436C-9F30-50A6C8531C6D}"/>
              </a:ext>
            </a:extLst>
          </p:cNvPr>
          <p:cNvSpPr/>
          <p:nvPr/>
        </p:nvSpPr>
        <p:spPr>
          <a:xfrm>
            <a:off x="4567377" y="906391"/>
            <a:ext cx="3057247" cy="565604"/>
          </a:xfrm>
          <a:prstGeom prst="rect">
            <a:avLst/>
          </a:prstGeom>
        </p:spPr>
        <p:txBody>
          <a:bodyPr wrap="none">
            <a:spAutoFit/>
          </a:bodyPr>
          <a:lstStyle/>
          <a:p>
            <a:pPr algn="ctr">
              <a:lnSpc>
                <a:spcPct val="120000"/>
              </a:lnSpc>
            </a:pPr>
            <a:r>
              <a:rPr lang="zh-CN" altLang="en-US" sz="2800" b="1" dirty="0">
                <a:solidFill>
                  <a:schemeClr val="tx1">
                    <a:lumMod val="75000"/>
                    <a:lumOff val="25000"/>
                  </a:schemeClr>
                </a:solidFill>
                <a:cs typeface="+mn-ea"/>
                <a:sym typeface="+mn-lt"/>
              </a:rPr>
              <a:t>请在此处输入标题</a:t>
            </a:r>
            <a:endParaRPr lang="en-US" altLang="zh-CN" sz="2800" b="1" dirty="0">
              <a:solidFill>
                <a:schemeClr val="tx1">
                  <a:lumMod val="75000"/>
                  <a:lumOff val="25000"/>
                </a:schemeClr>
              </a:solidFill>
              <a:cs typeface="+mn-ea"/>
              <a:sym typeface="+mn-lt"/>
            </a:endParaRPr>
          </a:p>
        </p:txBody>
      </p:sp>
      <p:cxnSp>
        <p:nvCxnSpPr>
          <p:cNvPr id="61" name="直接连接符 60">
            <a:extLst>
              <a:ext uri="{FF2B5EF4-FFF2-40B4-BE49-F238E27FC236}">
                <a16:creationId xmlns:a16="http://schemas.microsoft.com/office/drawing/2014/main" id="{96760416-7A0B-4DED-83DF-04357E60DBA0}"/>
              </a:ext>
            </a:extLst>
          </p:cNvPr>
          <p:cNvCxnSpPr/>
          <p:nvPr/>
        </p:nvCxnSpPr>
        <p:spPr>
          <a:xfrm>
            <a:off x="5971309" y="1580027"/>
            <a:ext cx="24938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63" name="矩形 62">
            <a:extLst>
              <a:ext uri="{FF2B5EF4-FFF2-40B4-BE49-F238E27FC236}">
                <a16:creationId xmlns:a16="http://schemas.microsoft.com/office/drawing/2014/main" id="{9351B3B3-2629-443B-A4B9-8D59F447F342}"/>
              </a:ext>
            </a:extLst>
          </p:cNvPr>
          <p:cNvSpPr/>
          <p:nvPr/>
        </p:nvSpPr>
        <p:spPr>
          <a:xfrm>
            <a:off x="1013367" y="1664552"/>
            <a:ext cx="10165266" cy="830997"/>
          </a:xfrm>
          <a:prstGeom prst="rect">
            <a:avLst/>
          </a:prstGeom>
        </p:spPr>
        <p:txBody>
          <a:bodyPr wrap="square">
            <a:spAutoFit/>
          </a:bodyPr>
          <a:lstStyle/>
          <a:p>
            <a:pPr indent="457200" algn="ctr"/>
            <a:r>
              <a:rPr lang="zh-CN" altLang="en-US" sz="1600" dirty="0">
                <a:solidFill>
                  <a:schemeClr val="tx1">
                    <a:lumMod val="65000"/>
                    <a:lumOff val="35000"/>
                  </a:schemeClr>
                </a:solidFill>
                <a:cs typeface="+mn-ea"/>
                <a:sym typeface="+mn-lt"/>
              </a:rPr>
              <a:t>学校现有</a:t>
            </a:r>
            <a:r>
              <a:rPr lang="en-US" altLang="zh-CN" sz="1600" dirty="0">
                <a:solidFill>
                  <a:schemeClr val="tx1">
                    <a:lumMod val="65000"/>
                    <a:lumOff val="35000"/>
                  </a:schemeClr>
                </a:solidFill>
                <a:cs typeface="+mn-ea"/>
                <a:sym typeface="+mn-lt"/>
              </a:rPr>
              <a:t>27</a:t>
            </a:r>
            <a:r>
              <a:rPr lang="zh-CN" altLang="en-US" sz="1600" dirty="0">
                <a:solidFill>
                  <a:schemeClr val="tx1">
                    <a:lumMod val="65000"/>
                    <a:lumOff val="35000"/>
                  </a:schemeClr>
                </a:solidFill>
                <a:cs typeface="+mn-ea"/>
                <a:sym typeface="+mn-lt"/>
              </a:rPr>
              <a:t>个党政职能部门，</a:t>
            </a:r>
            <a:r>
              <a:rPr lang="en-US" altLang="zh-CN" sz="1600" dirty="0">
                <a:solidFill>
                  <a:schemeClr val="tx1">
                    <a:lumMod val="65000"/>
                    <a:lumOff val="35000"/>
                  </a:schemeClr>
                </a:solidFill>
                <a:cs typeface="+mn-ea"/>
                <a:sym typeface="+mn-lt"/>
              </a:rPr>
              <a:t>2</a:t>
            </a:r>
            <a:r>
              <a:rPr lang="zh-CN" altLang="en-US" sz="1600" dirty="0">
                <a:solidFill>
                  <a:schemeClr val="tx1">
                    <a:lumMod val="65000"/>
                    <a:lumOff val="35000"/>
                  </a:schemeClr>
                </a:solidFill>
                <a:cs typeface="+mn-ea"/>
                <a:sym typeface="+mn-lt"/>
              </a:rPr>
              <a:t>个学部，</a:t>
            </a:r>
            <a:r>
              <a:rPr lang="en-US" altLang="zh-CN" sz="1600" dirty="0">
                <a:solidFill>
                  <a:schemeClr val="tx1">
                    <a:lumMod val="65000"/>
                    <a:lumOff val="35000"/>
                  </a:schemeClr>
                </a:solidFill>
                <a:cs typeface="+mn-ea"/>
                <a:sym typeface="+mn-lt"/>
              </a:rPr>
              <a:t>20</a:t>
            </a:r>
            <a:r>
              <a:rPr lang="zh-CN" altLang="en-US" sz="1600" dirty="0">
                <a:solidFill>
                  <a:schemeClr val="tx1">
                    <a:lumMod val="65000"/>
                    <a:lumOff val="35000"/>
                  </a:schemeClr>
                </a:solidFill>
                <a:cs typeface="+mn-ea"/>
                <a:sym typeface="+mn-lt"/>
              </a:rPr>
              <a:t>个学院，</a:t>
            </a:r>
            <a:r>
              <a:rPr lang="en-US" altLang="zh-CN" sz="1600" dirty="0">
                <a:solidFill>
                  <a:schemeClr val="tx1">
                    <a:lumMod val="65000"/>
                    <a:lumOff val="35000"/>
                  </a:schemeClr>
                </a:solidFill>
                <a:cs typeface="+mn-ea"/>
                <a:sym typeface="+mn-lt"/>
              </a:rPr>
              <a:t>17</a:t>
            </a:r>
            <a:r>
              <a:rPr lang="zh-CN" altLang="en-US" sz="1600" dirty="0">
                <a:solidFill>
                  <a:schemeClr val="tx1">
                    <a:lumMod val="65000"/>
                    <a:lumOff val="35000"/>
                  </a:schemeClr>
                </a:solidFill>
                <a:cs typeface="+mn-ea"/>
                <a:sym typeface="+mn-lt"/>
              </a:rPr>
              <a:t>个直属单位。现有</a:t>
            </a:r>
            <a:r>
              <a:rPr lang="en-US" altLang="zh-CN" sz="1600" dirty="0">
                <a:solidFill>
                  <a:schemeClr val="tx1">
                    <a:lumMod val="65000"/>
                    <a:lumOff val="35000"/>
                  </a:schemeClr>
                </a:solidFill>
                <a:cs typeface="+mn-ea"/>
                <a:sym typeface="+mn-lt"/>
              </a:rPr>
              <a:t>72</a:t>
            </a:r>
            <a:r>
              <a:rPr lang="zh-CN" altLang="en-US" sz="1600" dirty="0">
                <a:solidFill>
                  <a:schemeClr val="tx1">
                    <a:lumMod val="65000"/>
                    <a:lumOff val="35000"/>
                  </a:schemeClr>
                </a:solidFill>
                <a:cs typeface="+mn-ea"/>
                <a:sym typeface="+mn-lt"/>
              </a:rPr>
              <a:t>个本科专业，</a:t>
            </a:r>
            <a:r>
              <a:rPr lang="en-US" altLang="zh-CN" sz="1600" dirty="0">
                <a:solidFill>
                  <a:schemeClr val="tx1">
                    <a:lumMod val="65000"/>
                    <a:lumOff val="35000"/>
                  </a:schemeClr>
                </a:solidFill>
                <a:cs typeface="+mn-ea"/>
                <a:sym typeface="+mn-lt"/>
              </a:rPr>
              <a:t>8</a:t>
            </a:r>
            <a:r>
              <a:rPr lang="zh-CN" altLang="en-US" sz="1600" dirty="0">
                <a:solidFill>
                  <a:schemeClr val="tx1">
                    <a:lumMod val="65000"/>
                    <a:lumOff val="35000"/>
                  </a:schemeClr>
                </a:solidFill>
                <a:cs typeface="+mn-ea"/>
                <a:sym typeface="+mn-lt"/>
              </a:rPr>
              <a:t>个博士学位授权一级学科，</a:t>
            </a:r>
            <a:r>
              <a:rPr lang="en-US" altLang="zh-CN" sz="1600" dirty="0">
                <a:solidFill>
                  <a:schemeClr val="tx1">
                    <a:lumMod val="65000"/>
                    <a:lumOff val="35000"/>
                  </a:schemeClr>
                </a:solidFill>
                <a:cs typeface="+mn-ea"/>
                <a:sym typeface="+mn-lt"/>
              </a:rPr>
              <a:t>1</a:t>
            </a:r>
            <a:r>
              <a:rPr lang="zh-CN" altLang="en-US" sz="1600" dirty="0">
                <a:solidFill>
                  <a:schemeClr val="tx1">
                    <a:lumMod val="65000"/>
                    <a:lumOff val="35000"/>
                  </a:schemeClr>
                </a:solidFill>
                <a:cs typeface="+mn-ea"/>
                <a:sym typeface="+mn-lt"/>
              </a:rPr>
              <a:t>个教育专业博士学位授权点，</a:t>
            </a:r>
            <a:r>
              <a:rPr lang="en-US" altLang="zh-CN" sz="1600" dirty="0">
                <a:solidFill>
                  <a:schemeClr val="tx1">
                    <a:lumMod val="65000"/>
                    <a:lumOff val="35000"/>
                  </a:schemeClr>
                </a:solidFill>
                <a:cs typeface="+mn-ea"/>
                <a:sym typeface="+mn-lt"/>
              </a:rPr>
              <a:t>33</a:t>
            </a:r>
            <a:r>
              <a:rPr lang="zh-CN" altLang="en-US" sz="1600" dirty="0">
                <a:solidFill>
                  <a:schemeClr val="tx1">
                    <a:lumMod val="65000"/>
                    <a:lumOff val="35000"/>
                  </a:schemeClr>
                </a:solidFill>
                <a:cs typeface="+mn-ea"/>
                <a:sym typeface="+mn-lt"/>
              </a:rPr>
              <a:t>个硕士学位授权一级学科，</a:t>
            </a:r>
            <a:r>
              <a:rPr lang="en-US" altLang="zh-CN" sz="1600" dirty="0">
                <a:solidFill>
                  <a:schemeClr val="tx1">
                    <a:lumMod val="65000"/>
                    <a:lumOff val="35000"/>
                  </a:schemeClr>
                </a:solidFill>
                <a:cs typeface="+mn-ea"/>
                <a:sym typeface="+mn-lt"/>
              </a:rPr>
              <a:t>16</a:t>
            </a:r>
            <a:r>
              <a:rPr lang="zh-CN" altLang="en-US" sz="1600" dirty="0">
                <a:solidFill>
                  <a:schemeClr val="tx1">
                    <a:lumMod val="65000"/>
                    <a:lumOff val="35000"/>
                  </a:schemeClr>
                </a:solidFill>
                <a:cs typeface="+mn-ea"/>
                <a:sym typeface="+mn-lt"/>
              </a:rPr>
              <a:t>个硕士专业学位类别，涉及经济学、法学、教育学、文学、历史学、理学、工学、管理学、艺术学等</a:t>
            </a:r>
            <a:r>
              <a:rPr lang="en-US" altLang="zh-CN" sz="1600" dirty="0">
                <a:solidFill>
                  <a:schemeClr val="tx1">
                    <a:lumMod val="65000"/>
                    <a:lumOff val="35000"/>
                  </a:schemeClr>
                </a:solidFill>
                <a:cs typeface="+mn-ea"/>
                <a:sym typeface="+mn-lt"/>
              </a:rPr>
              <a:t>10</a:t>
            </a:r>
            <a:r>
              <a:rPr lang="zh-CN" altLang="en-US" sz="1600" dirty="0">
                <a:solidFill>
                  <a:schemeClr val="tx1">
                    <a:lumMod val="65000"/>
                    <a:lumOff val="35000"/>
                  </a:schemeClr>
                </a:solidFill>
                <a:cs typeface="+mn-ea"/>
                <a:sym typeface="+mn-lt"/>
              </a:rPr>
              <a:t>个学科门类。</a:t>
            </a:r>
          </a:p>
        </p:txBody>
      </p:sp>
      <p:pic>
        <p:nvPicPr>
          <p:cNvPr id="14" name="图片 13">
            <a:extLst>
              <a:ext uri="{FF2B5EF4-FFF2-40B4-BE49-F238E27FC236}">
                <a16:creationId xmlns:a16="http://schemas.microsoft.com/office/drawing/2014/main" id="{B902B707-A042-41AC-B4C2-44BB9A983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3415" y="5459103"/>
            <a:ext cx="1965830" cy="1122787"/>
          </a:xfrm>
          <a:prstGeom prst="rect">
            <a:avLst/>
          </a:prstGeom>
        </p:spPr>
      </p:pic>
      <p:sp>
        <p:nvSpPr>
          <p:cNvPr id="2" name="文本占位符 1">
            <a:extLst>
              <a:ext uri="{FF2B5EF4-FFF2-40B4-BE49-F238E27FC236}">
                <a16:creationId xmlns:a16="http://schemas.microsoft.com/office/drawing/2014/main" id="{83631491-A7A6-4AA7-B145-420F20C23F2D}"/>
              </a:ext>
            </a:extLst>
          </p:cNvPr>
          <p:cNvSpPr>
            <a:spLocks noGrp="1"/>
          </p:cNvSpPr>
          <p:nvPr>
            <p:ph type="body" sz="quarter" idx="11"/>
          </p:nvPr>
        </p:nvSpPr>
        <p:spPr/>
        <p:txBody>
          <a:bodyPr/>
          <a:lstStyle/>
          <a:p>
            <a:r>
              <a:rPr lang="zh-CN" altLang="en-US" dirty="0">
                <a:latin typeface="+mn-lt"/>
                <a:ea typeface="+mn-ea"/>
                <a:cs typeface="+mn-ea"/>
                <a:sym typeface="+mn-lt"/>
              </a:rPr>
              <a:t>直观数据页</a:t>
            </a:r>
          </a:p>
        </p:txBody>
      </p:sp>
      <p:sp>
        <p:nvSpPr>
          <p:cNvPr id="7" name="文本占位符 6">
            <a:extLst>
              <a:ext uri="{FF2B5EF4-FFF2-40B4-BE49-F238E27FC236}">
                <a16:creationId xmlns:a16="http://schemas.microsoft.com/office/drawing/2014/main" id="{89AA9D14-3E2D-457C-87A7-F6BEBE68D042}"/>
              </a:ext>
            </a:extLst>
          </p:cNvPr>
          <p:cNvSpPr>
            <a:spLocks noGrp="1"/>
          </p:cNvSpPr>
          <p:nvPr>
            <p:ph type="body" sz="quarter" idx="12"/>
          </p:nvPr>
        </p:nvSpPr>
        <p:spPr/>
        <p:txBody>
          <a:bodyPr/>
          <a:lstStyle/>
          <a:p>
            <a:r>
              <a:rPr lang="en-US" altLang="zh-CN" dirty="0">
                <a:latin typeface="+mn-lt"/>
                <a:ea typeface="+mn-ea"/>
                <a:cs typeface="+mn-ea"/>
                <a:sym typeface="+mn-lt"/>
              </a:rPr>
              <a:t>2</a:t>
            </a:r>
            <a:endParaRPr lang="zh-CN" altLang="en-US" dirty="0">
              <a:latin typeface="+mn-lt"/>
              <a:ea typeface="+mn-ea"/>
              <a:cs typeface="+mn-ea"/>
              <a:sym typeface="+mn-lt"/>
            </a:endParaRPr>
          </a:p>
        </p:txBody>
      </p:sp>
      <p:sp>
        <p:nvSpPr>
          <p:cNvPr id="9" name="文本占位符 8">
            <a:extLst>
              <a:ext uri="{FF2B5EF4-FFF2-40B4-BE49-F238E27FC236}">
                <a16:creationId xmlns:a16="http://schemas.microsoft.com/office/drawing/2014/main" id="{7C41E1FF-1326-4F41-A749-439D59D2EEEF}"/>
              </a:ext>
            </a:extLst>
          </p:cNvPr>
          <p:cNvSpPr>
            <a:spLocks noGrp="1"/>
          </p:cNvSpPr>
          <p:nvPr>
            <p:ph type="body" sz="quarter" idx="13"/>
          </p:nvPr>
        </p:nvSpPr>
        <p:spPr/>
        <p:txBody>
          <a:bodyPr/>
          <a:lstStyle/>
          <a:p>
            <a:r>
              <a:rPr lang="en-US" altLang="zh-CN" dirty="0">
                <a:latin typeface="+mn-lt"/>
                <a:ea typeface="+mn-ea"/>
                <a:cs typeface="+mn-ea"/>
                <a:sym typeface="+mn-lt"/>
              </a:rPr>
              <a:t>INTUITIVE DATA PAGE</a:t>
            </a:r>
            <a:endParaRPr lang="zh-CN" altLang="en-US" dirty="0">
              <a:latin typeface="+mn-lt"/>
              <a:ea typeface="+mn-ea"/>
              <a:cs typeface="+mn-ea"/>
              <a:sym typeface="+mn-lt"/>
            </a:endParaRPr>
          </a:p>
        </p:txBody>
      </p:sp>
    </p:spTree>
    <p:extLst>
      <p:ext uri="{BB962C8B-B14F-4D97-AF65-F5344CB8AC3E}">
        <p14:creationId xmlns:p14="http://schemas.microsoft.com/office/powerpoint/2010/main" val="25746300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7DBEE7E-AB47-4FBE-8022-745DD41A9327}"/>
              </a:ext>
            </a:extLst>
          </p:cNvPr>
          <p:cNvPicPr>
            <a:picLocks noChangeAspect="1"/>
          </p:cNvPicPr>
          <p:nvPr/>
        </p:nvPicPr>
        <p:blipFill>
          <a:blip r:embed="rId2"/>
          <a:stretch>
            <a:fillRect/>
          </a:stretch>
        </p:blipFill>
        <p:spPr>
          <a:xfrm>
            <a:off x="766761" y="3023942"/>
            <a:ext cx="10658478" cy="1374452"/>
          </a:xfrm>
          <a:prstGeom prst="rect">
            <a:avLst/>
          </a:prstGeom>
        </p:spPr>
      </p:pic>
      <p:sp>
        <p:nvSpPr>
          <p:cNvPr id="62" name="文本框 61">
            <a:extLst>
              <a:ext uri="{FF2B5EF4-FFF2-40B4-BE49-F238E27FC236}">
                <a16:creationId xmlns:a16="http://schemas.microsoft.com/office/drawing/2014/main" id="{F6601EC5-2F57-4518-873E-9DBA83C609D8}"/>
              </a:ext>
            </a:extLst>
          </p:cNvPr>
          <p:cNvSpPr txBox="1"/>
          <p:nvPr/>
        </p:nvSpPr>
        <p:spPr>
          <a:xfrm>
            <a:off x="4658748" y="1005506"/>
            <a:ext cx="2874505" cy="584775"/>
          </a:xfrm>
          <a:prstGeom prst="rect">
            <a:avLst/>
          </a:prstGeom>
          <a:noFill/>
        </p:spPr>
        <p:txBody>
          <a:bodyPr wrap="none" rtlCol="0">
            <a:spAutoFit/>
          </a:bodyPr>
          <a:lstStyle/>
          <a:p>
            <a:pPr algn="ctr"/>
            <a:r>
              <a:rPr lang="en-US" altLang="zh-CN" sz="3200" b="1" i="1" dirty="0">
                <a:solidFill>
                  <a:schemeClr val="bg1">
                    <a:lumMod val="95000"/>
                    <a:alpha val="58000"/>
                  </a:schemeClr>
                </a:solidFill>
                <a:cs typeface="+mn-ea"/>
                <a:sym typeface="+mn-lt"/>
              </a:rPr>
              <a:t>FONT USAGE</a:t>
            </a:r>
            <a:endParaRPr lang="zh-CN" altLang="en-US" sz="3200" b="1" i="1" dirty="0">
              <a:solidFill>
                <a:schemeClr val="bg1">
                  <a:lumMod val="95000"/>
                  <a:alpha val="58000"/>
                </a:schemeClr>
              </a:solidFill>
              <a:cs typeface="+mn-ea"/>
              <a:sym typeface="+mn-lt"/>
            </a:endParaRPr>
          </a:p>
        </p:txBody>
      </p:sp>
      <p:sp>
        <p:nvSpPr>
          <p:cNvPr id="31" name="文本框 30">
            <a:extLst>
              <a:ext uri="{FF2B5EF4-FFF2-40B4-BE49-F238E27FC236}">
                <a16:creationId xmlns:a16="http://schemas.microsoft.com/office/drawing/2014/main" id="{C5CCC731-427B-485B-ABB5-4BE4F242A165}"/>
              </a:ext>
            </a:extLst>
          </p:cNvPr>
          <p:cNvSpPr txBox="1"/>
          <p:nvPr/>
        </p:nvSpPr>
        <p:spPr>
          <a:xfrm>
            <a:off x="5285520" y="1199265"/>
            <a:ext cx="1620957" cy="461665"/>
          </a:xfrm>
          <a:prstGeom prst="rect">
            <a:avLst/>
          </a:prstGeom>
          <a:noFill/>
        </p:spPr>
        <p:txBody>
          <a:bodyPr wrap="none" rtlCol="0">
            <a:spAutoFit/>
          </a:bodyPr>
          <a:lstStyle/>
          <a:p>
            <a:pPr algn="ctr"/>
            <a:r>
              <a:rPr lang="zh-CN" altLang="en-US" sz="2400" b="1" i="1" spc="400" dirty="0">
                <a:solidFill>
                  <a:schemeClr val="accent1"/>
                </a:solidFill>
                <a:cs typeface="+mn-ea"/>
                <a:sym typeface="+mn-lt"/>
              </a:rPr>
              <a:t>字体使用</a:t>
            </a:r>
          </a:p>
        </p:txBody>
      </p:sp>
      <p:sp>
        <p:nvSpPr>
          <p:cNvPr id="33" name="文本框 32">
            <a:extLst>
              <a:ext uri="{FF2B5EF4-FFF2-40B4-BE49-F238E27FC236}">
                <a16:creationId xmlns:a16="http://schemas.microsoft.com/office/drawing/2014/main" id="{71EFCB61-C1F6-4B0E-A4B5-49891E16654D}"/>
              </a:ext>
            </a:extLst>
          </p:cNvPr>
          <p:cNvSpPr txBox="1"/>
          <p:nvPr/>
        </p:nvSpPr>
        <p:spPr>
          <a:xfrm>
            <a:off x="4401226" y="2091071"/>
            <a:ext cx="1620957" cy="338554"/>
          </a:xfrm>
          <a:prstGeom prst="rect">
            <a:avLst/>
          </a:prstGeom>
          <a:noFill/>
        </p:spPr>
        <p:txBody>
          <a:bodyPr wrap="none" rtlCol="0">
            <a:spAutoFit/>
          </a:bodyPr>
          <a:lstStyle/>
          <a:p>
            <a:pPr algn="ctr"/>
            <a:r>
              <a:rPr lang="zh-CN" altLang="en-US" sz="1600" dirty="0">
                <a:solidFill>
                  <a:schemeClr val="accent1"/>
                </a:solidFill>
                <a:cs typeface="+mn-ea"/>
                <a:sym typeface="+mn-lt"/>
              </a:rPr>
              <a:t>中文：微软雅黑</a:t>
            </a:r>
          </a:p>
        </p:txBody>
      </p:sp>
      <p:sp>
        <p:nvSpPr>
          <p:cNvPr id="34" name="文本框 33">
            <a:extLst>
              <a:ext uri="{FF2B5EF4-FFF2-40B4-BE49-F238E27FC236}">
                <a16:creationId xmlns:a16="http://schemas.microsoft.com/office/drawing/2014/main" id="{A7FC472E-090B-4417-B45D-5770F78D66CF}"/>
              </a:ext>
            </a:extLst>
          </p:cNvPr>
          <p:cNvSpPr txBox="1"/>
          <p:nvPr/>
        </p:nvSpPr>
        <p:spPr>
          <a:xfrm>
            <a:off x="6346952" y="2091071"/>
            <a:ext cx="1266692" cy="338554"/>
          </a:xfrm>
          <a:prstGeom prst="rect">
            <a:avLst/>
          </a:prstGeom>
          <a:noFill/>
        </p:spPr>
        <p:txBody>
          <a:bodyPr wrap="none" rtlCol="0">
            <a:spAutoFit/>
          </a:bodyPr>
          <a:lstStyle/>
          <a:p>
            <a:pPr algn="ctr"/>
            <a:r>
              <a:rPr lang="zh-CN" altLang="en-US" sz="1600" dirty="0">
                <a:solidFill>
                  <a:schemeClr val="accent1"/>
                </a:solidFill>
                <a:cs typeface="+mn-ea"/>
                <a:sym typeface="+mn-lt"/>
              </a:rPr>
              <a:t>英文：</a:t>
            </a:r>
            <a:r>
              <a:rPr lang="en-US" altLang="zh-CN" sz="1600" dirty="0">
                <a:solidFill>
                  <a:schemeClr val="accent1"/>
                </a:solidFill>
                <a:cs typeface="+mn-ea"/>
                <a:sym typeface="+mn-lt"/>
              </a:rPr>
              <a:t>Arial </a:t>
            </a:r>
            <a:endParaRPr lang="zh-CN" altLang="en-US" sz="1600" dirty="0">
              <a:solidFill>
                <a:schemeClr val="accent1"/>
              </a:solidFill>
              <a:cs typeface="+mn-ea"/>
              <a:sym typeface="+mn-lt"/>
            </a:endParaRPr>
          </a:p>
        </p:txBody>
      </p:sp>
      <p:sp>
        <p:nvSpPr>
          <p:cNvPr id="69" name="矩形 68">
            <a:extLst>
              <a:ext uri="{FF2B5EF4-FFF2-40B4-BE49-F238E27FC236}">
                <a16:creationId xmlns:a16="http://schemas.microsoft.com/office/drawing/2014/main" id="{1E6E63A3-4042-4901-835D-46771224C746}"/>
              </a:ext>
            </a:extLst>
          </p:cNvPr>
          <p:cNvSpPr/>
          <p:nvPr/>
        </p:nvSpPr>
        <p:spPr>
          <a:xfrm>
            <a:off x="10750122" y="3517329"/>
            <a:ext cx="547160" cy="1746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72" name="文本框 71">
            <a:extLst>
              <a:ext uri="{FF2B5EF4-FFF2-40B4-BE49-F238E27FC236}">
                <a16:creationId xmlns:a16="http://schemas.microsoft.com/office/drawing/2014/main" id="{195B0EAD-E6AF-4001-8C95-E314849B80C0}"/>
              </a:ext>
            </a:extLst>
          </p:cNvPr>
          <p:cNvSpPr txBox="1"/>
          <p:nvPr/>
        </p:nvSpPr>
        <p:spPr>
          <a:xfrm>
            <a:off x="5228269" y="4881592"/>
            <a:ext cx="1378904" cy="318100"/>
          </a:xfrm>
          <a:prstGeom prst="rect">
            <a:avLst/>
          </a:prstGeom>
          <a:noFill/>
        </p:spPr>
        <p:txBody>
          <a:bodyPr wrap="none" rtlCol="0">
            <a:spAutoFit/>
          </a:bodyPr>
          <a:lstStyle/>
          <a:p>
            <a:r>
              <a:rPr lang="zh-CN" altLang="en-US" sz="1467" b="1" spc="400" dirty="0">
                <a:solidFill>
                  <a:schemeClr val="accent1"/>
                </a:solidFill>
                <a:cs typeface="+mn-ea"/>
                <a:sym typeface="+mn-lt"/>
              </a:rPr>
              <a:t>一键换字体</a:t>
            </a:r>
          </a:p>
        </p:txBody>
      </p:sp>
      <p:sp>
        <p:nvSpPr>
          <p:cNvPr id="73" name="文本框 72">
            <a:extLst>
              <a:ext uri="{FF2B5EF4-FFF2-40B4-BE49-F238E27FC236}">
                <a16:creationId xmlns:a16="http://schemas.microsoft.com/office/drawing/2014/main" id="{AD55D317-12A6-4A10-B5B0-CB0642072FA7}"/>
              </a:ext>
            </a:extLst>
          </p:cNvPr>
          <p:cNvSpPr txBox="1"/>
          <p:nvPr/>
        </p:nvSpPr>
        <p:spPr>
          <a:xfrm>
            <a:off x="5228269" y="5230405"/>
            <a:ext cx="2412840" cy="297454"/>
          </a:xfrm>
          <a:prstGeom prst="rect">
            <a:avLst/>
          </a:prstGeom>
          <a:noFill/>
        </p:spPr>
        <p:txBody>
          <a:bodyPr wrap="none" rtlCol="0">
            <a:spAutoFit/>
          </a:bodyPr>
          <a:lstStyle/>
          <a:p>
            <a:r>
              <a:rPr lang="zh-CN" altLang="en-US" sz="1333" spc="400" dirty="0">
                <a:solidFill>
                  <a:schemeClr val="accent1"/>
                </a:solidFill>
                <a:cs typeface="+mn-ea"/>
                <a:sym typeface="+mn-lt"/>
              </a:rPr>
              <a:t>开始→替换→替换字体</a:t>
            </a:r>
          </a:p>
        </p:txBody>
      </p:sp>
      <p:cxnSp>
        <p:nvCxnSpPr>
          <p:cNvPr id="74" name="直接连接符 73">
            <a:extLst>
              <a:ext uri="{FF2B5EF4-FFF2-40B4-BE49-F238E27FC236}">
                <a16:creationId xmlns:a16="http://schemas.microsoft.com/office/drawing/2014/main" id="{2DFB53C1-D16C-4103-9DDB-F0FCA988D5DA}"/>
              </a:ext>
            </a:extLst>
          </p:cNvPr>
          <p:cNvCxnSpPr>
            <a:cxnSpLocks/>
          </p:cNvCxnSpPr>
          <p:nvPr/>
        </p:nvCxnSpPr>
        <p:spPr>
          <a:xfrm>
            <a:off x="5350935" y="5717557"/>
            <a:ext cx="37665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0E2BAD56-B91B-4DB1-AE98-392F4F5E6992}"/>
              </a:ext>
            </a:extLst>
          </p:cNvPr>
          <p:cNvSpPr txBox="1"/>
          <p:nvPr/>
        </p:nvSpPr>
        <p:spPr>
          <a:xfrm>
            <a:off x="5465059" y="2444854"/>
            <a:ext cx="1261884" cy="307777"/>
          </a:xfrm>
          <a:prstGeom prst="rect">
            <a:avLst/>
          </a:prstGeom>
          <a:noFill/>
        </p:spPr>
        <p:txBody>
          <a:bodyPr wrap="none" rtlCol="0">
            <a:spAutoFit/>
          </a:bodyPr>
          <a:lstStyle/>
          <a:p>
            <a:pPr algn="ctr"/>
            <a:r>
              <a:rPr lang="zh-CN" altLang="en-US" sz="1400" dirty="0">
                <a:solidFill>
                  <a:schemeClr val="accent1"/>
                </a:solidFill>
                <a:cs typeface="+mn-ea"/>
                <a:sym typeface="+mn-lt"/>
              </a:rPr>
              <a:t>（请勿商用）</a:t>
            </a:r>
          </a:p>
        </p:txBody>
      </p:sp>
      <p:sp>
        <p:nvSpPr>
          <p:cNvPr id="6" name="文本占位符 5">
            <a:extLst>
              <a:ext uri="{FF2B5EF4-FFF2-40B4-BE49-F238E27FC236}">
                <a16:creationId xmlns:a16="http://schemas.microsoft.com/office/drawing/2014/main" id="{9C319F5D-478D-4439-A86F-F6E27DA464E8}"/>
              </a:ext>
            </a:extLst>
          </p:cNvPr>
          <p:cNvSpPr>
            <a:spLocks noGrp="1"/>
          </p:cNvSpPr>
          <p:nvPr>
            <p:ph type="body" sz="quarter" idx="11"/>
          </p:nvPr>
        </p:nvSpPr>
        <p:spPr/>
        <p:txBody>
          <a:bodyPr/>
          <a:lstStyle/>
          <a:p>
            <a:r>
              <a:rPr lang="zh-CN" altLang="en-US" dirty="0">
                <a:latin typeface="+mn-lt"/>
                <a:ea typeface="+mn-ea"/>
                <a:cs typeface="+mn-ea"/>
                <a:sym typeface="+mn-lt"/>
              </a:rPr>
              <a:t>使用说明页</a:t>
            </a:r>
          </a:p>
        </p:txBody>
      </p:sp>
      <p:sp>
        <p:nvSpPr>
          <p:cNvPr id="7" name="文本占位符 6">
            <a:extLst>
              <a:ext uri="{FF2B5EF4-FFF2-40B4-BE49-F238E27FC236}">
                <a16:creationId xmlns:a16="http://schemas.microsoft.com/office/drawing/2014/main" id="{67099F2C-FB81-4DB7-9EB2-D8B3581CB7BF}"/>
              </a:ext>
            </a:extLst>
          </p:cNvPr>
          <p:cNvSpPr>
            <a:spLocks noGrp="1"/>
          </p:cNvSpPr>
          <p:nvPr>
            <p:ph type="body" sz="quarter" idx="12"/>
          </p:nvPr>
        </p:nvSpPr>
        <p:spPr/>
        <p:txBody>
          <a:bodyPr/>
          <a:lstStyle/>
          <a:p>
            <a:r>
              <a:rPr lang="en-US" altLang="zh-CN" dirty="0">
                <a:latin typeface="+mn-lt"/>
                <a:ea typeface="+mn-ea"/>
                <a:cs typeface="+mn-ea"/>
                <a:sym typeface="+mn-lt"/>
              </a:rPr>
              <a:t>3</a:t>
            </a:r>
            <a:endParaRPr lang="zh-CN" altLang="en-US" dirty="0">
              <a:latin typeface="+mn-lt"/>
              <a:ea typeface="+mn-ea"/>
              <a:cs typeface="+mn-ea"/>
              <a:sym typeface="+mn-lt"/>
            </a:endParaRPr>
          </a:p>
        </p:txBody>
      </p:sp>
      <p:sp>
        <p:nvSpPr>
          <p:cNvPr id="8" name="文本占位符 7">
            <a:extLst>
              <a:ext uri="{FF2B5EF4-FFF2-40B4-BE49-F238E27FC236}">
                <a16:creationId xmlns:a16="http://schemas.microsoft.com/office/drawing/2014/main" id="{E90F4563-D08D-4D43-BFB8-615F6F5B1F12}"/>
              </a:ext>
            </a:extLst>
          </p:cNvPr>
          <p:cNvSpPr>
            <a:spLocks noGrp="1"/>
          </p:cNvSpPr>
          <p:nvPr>
            <p:ph type="body" sz="quarter" idx="13"/>
          </p:nvPr>
        </p:nvSpPr>
        <p:spPr/>
        <p:txBody>
          <a:bodyPr/>
          <a:lstStyle/>
          <a:p>
            <a:r>
              <a:rPr lang="en-US" altLang="zh-CN" dirty="0">
                <a:latin typeface="+mn-lt"/>
                <a:ea typeface="+mn-ea"/>
                <a:cs typeface="+mn-ea"/>
                <a:sym typeface="+mn-lt"/>
              </a:rPr>
              <a:t>INSTRUCTIONS PAGE</a:t>
            </a:r>
            <a:endParaRPr lang="zh-CN" altLang="en-US" dirty="0">
              <a:latin typeface="+mn-lt"/>
              <a:ea typeface="+mn-ea"/>
              <a:cs typeface="+mn-ea"/>
              <a:sym typeface="+mn-lt"/>
            </a:endParaRPr>
          </a:p>
        </p:txBody>
      </p:sp>
      <p:sp>
        <p:nvSpPr>
          <p:cNvPr id="11" name="箭头: 圆角右 10">
            <a:extLst>
              <a:ext uri="{FF2B5EF4-FFF2-40B4-BE49-F238E27FC236}">
                <a16:creationId xmlns:a16="http://schemas.microsoft.com/office/drawing/2014/main" id="{F6153314-8ADD-41F6-8953-D42C166FB64F}"/>
              </a:ext>
            </a:extLst>
          </p:cNvPr>
          <p:cNvSpPr/>
          <p:nvPr/>
        </p:nvSpPr>
        <p:spPr>
          <a:xfrm flipH="1" flipV="1">
            <a:off x="10877548" y="3806253"/>
            <a:ext cx="190502" cy="1424152"/>
          </a:xfrm>
          <a:prstGeom prst="ben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pic>
        <p:nvPicPr>
          <p:cNvPr id="14" name="图片 13">
            <a:extLst>
              <a:ext uri="{FF2B5EF4-FFF2-40B4-BE49-F238E27FC236}">
                <a16:creationId xmlns:a16="http://schemas.microsoft.com/office/drawing/2014/main" id="{15641677-AA70-4EDA-A44C-AB0F47A7DD01}"/>
              </a:ext>
            </a:extLst>
          </p:cNvPr>
          <p:cNvPicPr>
            <a:picLocks noChangeAspect="1"/>
          </p:cNvPicPr>
          <p:nvPr/>
        </p:nvPicPr>
        <p:blipFill>
          <a:blip r:embed="rId3"/>
          <a:stretch>
            <a:fillRect/>
          </a:stretch>
        </p:blipFill>
        <p:spPr>
          <a:xfrm>
            <a:off x="7641109" y="4554130"/>
            <a:ext cx="3019425" cy="1352550"/>
          </a:xfrm>
          <a:prstGeom prst="rect">
            <a:avLst/>
          </a:prstGeom>
        </p:spPr>
      </p:pic>
    </p:spTree>
    <p:extLst>
      <p:ext uri="{BB962C8B-B14F-4D97-AF65-F5344CB8AC3E}">
        <p14:creationId xmlns:p14="http://schemas.microsoft.com/office/powerpoint/2010/main" val="1697952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框 59">
            <a:extLst>
              <a:ext uri="{FF2B5EF4-FFF2-40B4-BE49-F238E27FC236}">
                <a16:creationId xmlns:a16="http://schemas.microsoft.com/office/drawing/2014/main" id="{87B366CB-6B31-4728-93ED-3F975F7D1E94}"/>
              </a:ext>
            </a:extLst>
          </p:cNvPr>
          <p:cNvSpPr txBox="1"/>
          <p:nvPr/>
        </p:nvSpPr>
        <p:spPr>
          <a:xfrm>
            <a:off x="4520674" y="226419"/>
            <a:ext cx="1476164" cy="769441"/>
          </a:xfrm>
          <a:prstGeom prst="rect">
            <a:avLst/>
          </a:prstGeom>
          <a:noFill/>
        </p:spPr>
        <p:txBody>
          <a:bodyPr wrap="square" rtlCol="0">
            <a:spAutoFit/>
          </a:bodyPr>
          <a:lstStyle/>
          <a:p>
            <a:r>
              <a:rPr lang="zh-CN" altLang="en-US" sz="4400" b="1" dirty="0">
                <a:solidFill>
                  <a:schemeClr val="accent1"/>
                </a:solidFill>
                <a:cs typeface="+mn-ea"/>
                <a:sym typeface="+mn-lt"/>
              </a:rPr>
              <a:t>目 录</a:t>
            </a:r>
          </a:p>
        </p:txBody>
      </p:sp>
      <p:sp>
        <p:nvSpPr>
          <p:cNvPr id="61" name="文本框 8">
            <a:extLst>
              <a:ext uri="{FF2B5EF4-FFF2-40B4-BE49-F238E27FC236}">
                <a16:creationId xmlns:a16="http://schemas.microsoft.com/office/drawing/2014/main" id="{19BDA973-A98A-4C9F-A943-530E4E1BB343}"/>
              </a:ext>
            </a:extLst>
          </p:cNvPr>
          <p:cNvSpPr txBox="1"/>
          <p:nvPr/>
        </p:nvSpPr>
        <p:spPr>
          <a:xfrm>
            <a:off x="4184513" y="949970"/>
            <a:ext cx="2106472"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altLang="zh-CN" dirty="0">
                <a:solidFill>
                  <a:schemeClr val="accent1"/>
                </a:solidFill>
                <a:cs typeface="+mn-ea"/>
                <a:sym typeface="+mn-lt"/>
              </a:rPr>
              <a:t>CONTENTS</a:t>
            </a:r>
            <a:endParaRPr lang="zh-CN" altLang="en-US" dirty="0">
              <a:solidFill>
                <a:schemeClr val="accent1"/>
              </a:solidFill>
              <a:cs typeface="+mn-ea"/>
              <a:sym typeface="+mn-lt"/>
            </a:endParaRPr>
          </a:p>
        </p:txBody>
      </p:sp>
      <p:grpSp>
        <p:nvGrpSpPr>
          <p:cNvPr id="2" name="组合 1">
            <a:extLst>
              <a:ext uri="{FF2B5EF4-FFF2-40B4-BE49-F238E27FC236}">
                <a16:creationId xmlns:a16="http://schemas.microsoft.com/office/drawing/2014/main" id="{9BB8D746-A9CF-44E0-847C-56F4066D68FD}"/>
              </a:ext>
            </a:extLst>
          </p:cNvPr>
          <p:cNvGrpSpPr/>
          <p:nvPr/>
        </p:nvGrpSpPr>
        <p:grpSpPr>
          <a:xfrm>
            <a:off x="4635350" y="1460965"/>
            <a:ext cx="652484" cy="826472"/>
            <a:chOff x="4578200" y="1346665"/>
            <a:chExt cx="652484" cy="826472"/>
          </a:xfrm>
        </p:grpSpPr>
        <p:sp>
          <p:nvSpPr>
            <p:cNvPr id="4" name="文本框 3">
              <a:extLst>
                <a:ext uri="{FF2B5EF4-FFF2-40B4-BE49-F238E27FC236}">
                  <a16:creationId xmlns:a16="http://schemas.microsoft.com/office/drawing/2014/main" id="{F7B71270-0C54-4087-922B-9F0163D689E8}"/>
                </a:ext>
              </a:extLst>
            </p:cNvPr>
            <p:cNvSpPr txBox="1"/>
            <p:nvPr/>
          </p:nvSpPr>
          <p:spPr>
            <a:xfrm>
              <a:off x="4646477" y="1375196"/>
              <a:ext cx="481831" cy="646331"/>
            </a:xfrm>
            <a:prstGeom prst="rect">
              <a:avLst/>
            </a:prstGeom>
            <a:noFill/>
          </p:spPr>
          <p:txBody>
            <a:bodyPr wrap="square" rtlCol="0">
              <a:spAutoFit/>
            </a:bodyPr>
            <a:lstStyle/>
            <a:p>
              <a:r>
                <a:rPr lang="en-US" altLang="zh-CN" sz="3600" b="1" dirty="0">
                  <a:solidFill>
                    <a:schemeClr val="accent1"/>
                  </a:solidFill>
                  <a:cs typeface="+mn-ea"/>
                  <a:sym typeface="+mn-lt"/>
                </a:rPr>
                <a:t>1</a:t>
              </a:r>
              <a:endParaRPr lang="zh-CN" altLang="en-US" sz="3600" b="1" dirty="0">
                <a:solidFill>
                  <a:schemeClr val="accent1"/>
                </a:solidFill>
                <a:cs typeface="+mn-ea"/>
                <a:sym typeface="+mn-lt"/>
              </a:endParaRPr>
            </a:p>
          </p:txBody>
        </p:sp>
        <p:sp>
          <p:nvSpPr>
            <p:cNvPr id="45" name="iconfont-11208-5297211">
              <a:extLst>
                <a:ext uri="{FF2B5EF4-FFF2-40B4-BE49-F238E27FC236}">
                  <a16:creationId xmlns:a16="http://schemas.microsoft.com/office/drawing/2014/main" id="{48CF1AE8-139B-4D91-9A47-684DE7587F60}"/>
                </a:ext>
              </a:extLst>
            </p:cNvPr>
            <p:cNvSpPr>
              <a:spLocks noChangeAspect="1"/>
            </p:cNvSpPr>
            <p:nvPr/>
          </p:nvSpPr>
          <p:spPr bwMode="auto">
            <a:xfrm>
              <a:off x="4578200" y="1346665"/>
              <a:ext cx="652484" cy="826472"/>
            </a:xfrm>
            <a:custGeom>
              <a:avLst/>
              <a:gdLst>
                <a:gd name="connsiteX0" fmla="*/ 76244 w 457214"/>
                <a:gd name="connsiteY0" fmla="*/ 487668 h 579131"/>
                <a:gd name="connsiteX1" fmla="*/ 380970 w 457214"/>
                <a:gd name="connsiteY1" fmla="*/ 487668 h 579131"/>
                <a:gd name="connsiteX2" fmla="*/ 396206 w 457214"/>
                <a:gd name="connsiteY2" fmla="*/ 502895 h 579131"/>
                <a:gd name="connsiteX3" fmla="*/ 380970 w 457214"/>
                <a:gd name="connsiteY3" fmla="*/ 518122 h 579131"/>
                <a:gd name="connsiteX4" fmla="*/ 76244 w 457214"/>
                <a:gd name="connsiteY4" fmla="*/ 518122 h 579131"/>
                <a:gd name="connsiteX5" fmla="*/ 61008 w 457214"/>
                <a:gd name="connsiteY5" fmla="*/ 502895 h 579131"/>
                <a:gd name="connsiteX6" fmla="*/ 76244 w 457214"/>
                <a:gd name="connsiteY6" fmla="*/ 487668 h 579131"/>
                <a:gd name="connsiteX7" fmla="*/ 45721 w 457214"/>
                <a:gd name="connsiteY7" fmla="*/ 30481 h 579131"/>
                <a:gd name="connsiteX8" fmla="*/ 30481 w 457214"/>
                <a:gd name="connsiteY8" fmla="*/ 45721 h 579131"/>
                <a:gd name="connsiteX9" fmla="*/ 30481 w 457214"/>
                <a:gd name="connsiteY9" fmla="*/ 442016 h 579131"/>
                <a:gd name="connsiteX10" fmla="*/ 76202 w 457214"/>
                <a:gd name="connsiteY10" fmla="*/ 426728 h 579131"/>
                <a:gd name="connsiteX11" fmla="*/ 350531 w 457214"/>
                <a:gd name="connsiteY11" fmla="*/ 426728 h 579131"/>
                <a:gd name="connsiteX12" fmla="*/ 365771 w 457214"/>
                <a:gd name="connsiteY12" fmla="*/ 411488 h 579131"/>
                <a:gd name="connsiteX13" fmla="*/ 365771 w 457214"/>
                <a:gd name="connsiteY13" fmla="*/ 45721 h 579131"/>
                <a:gd name="connsiteX14" fmla="*/ 350531 w 457214"/>
                <a:gd name="connsiteY14" fmla="*/ 30481 h 579131"/>
                <a:gd name="connsiteX15" fmla="*/ 45721 w 457214"/>
                <a:gd name="connsiteY15" fmla="*/ 0 h 579131"/>
                <a:gd name="connsiteX16" fmla="*/ 350531 w 457214"/>
                <a:gd name="connsiteY16" fmla="*/ 0 h 579131"/>
                <a:gd name="connsiteX17" fmla="*/ 396252 w 457214"/>
                <a:gd name="connsiteY17" fmla="*/ 45721 h 579131"/>
                <a:gd name="connsiteX18" fmla="*/ 396252 w 457214"/>
                <a:gd name="connsiteY18" fmla="*/ 411488 h 579131"/>
                <a:gd name="connsiteX19" fmla="*/ 350531 w 457214"/>
                <a:gd name="connsiteY19" fmla="*/ 457209 h 579131"/>
                <a:gd name="connsiteX20" fmla="*/ 76202 w 457214"/>
                <a:gd name="connsiteY20" fmla="*/ 457209 h 579131"/>
                <a:gd name="connsiteX21" fmla="*/ 30481 w 457214"/>
                <a:gd name="connsiteY21" fmla="*/ 502930 h 579131"/>
                <a:gd name="connsiteX22" fmla="*/ 76202 w 457214"/>
                <a:gd name="connsiteY22" fmla="*/ 548651 h 579131"/>
                <a:gd name="connsiteX23" fmla="*/ 411493 w 457214"/>
                <a:gd name="connsiteY23" fmla="*/ 548651 h 579131"/>
                <a:gd name="connsiteX24" fmla="*/ 426733 w 457214"/>
                <a:gd name="connsiteY24" fmla="*/ 533410 h 579131"/>
                <a:gd name="connsiteX25" fmla="*/ 426733 w 457214"/>
                <a:gd name="connsiteY25" fmla="*/ 76202 h 579131"/>
                <a:gd name="connsiteX26" fmla="*/ 441974 w 457214"/>
                <a:gd name="connsiteY26" fmla="*/ 60961 h 579131"/>
                <a:gd name="connsiteX27" fmla="*/ 457214 w 457214"/>
                <a:gd name="connsiteY27" fmla="*/ 76202 h 579131"/>
                <a:gd name="connsiteX28" fmla="*/ 457214 w 457214"/>
                <a:gd name="connsiteY28" fmla="*/ 533410 h 579131"/>
                <a:gd name="connsiteX29" fmla="*/ 411493 w 457214"/>
                <a:gd name="connsiteY29" fmla="*/ 579131 h 579131"/>
                <a:gd name="connsiteX30" fmla="*/ 76202 w 457214"/>
                <a:gd name="connsiteY30" fmla="*/ 579131 h 579131"/>
                <a:gd name="connsiteX31" fmla="*/ 0 w 457214"/>
                <a:gd name="connsiteY31" fmla="*/ 502930 h 579131"/>
                <a:gd name="connsiteX32" fmla="*/ 0 w 457214"/>
                <a:gd name="connsiteY32" fmla="*/ 45721 h 579131"/>
                <a:gd name="connsiteX33" fmla="*/ 45721 w 457214"/>
                <a:gd name="connsiteY33" fmla="*/ 0 h 57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214" h="579131">
                  <a:moveTo>
                    <a:pt x="76244" y="487668"/>
                  </a:moveTo>
                  <a:lnTo>
                    <a:pt x="380970" y="487668"/>
                  </a:lnTo>
                  <a:cubicBezTo>
                    <a:pt x="389397" y="487668"/>
                    <a:pt x="396206" y="494473"/>
                    <a:pt x="396206" y="502895"/>
                  </a:cubicBezTo>
                  <a:cubicBezTo>
                    <a:pt x="396206" y="511318"/>
                    <a:pt x="389397" y="518122"/>
                    <a:pt x="380970" y="518122"/>
                  </a:cubicBezTo>
                  <a:lnTo>
                    <a:pt x="76244" y="518122"/>
                  </a:lnTo>
                  <a:cubicBezTo>
                    <a:pt x="67817" y="518122"/>
                    <a:pt x="61008" y="511318"/>
                    <a:pt x="61008" y="502895"/>
                  </a:cubicBezTo>
                  <a:cubicBezTo>
                    <a:pt x="61008" y="494473"/>
                    <a:pt x="67817" y="487668"/>
                    <a:pt x="76244" y="487668"/>
                  </a:cubicBezTo>
                  <a:close/>
                  <a:moveTo>
                    <a:pt x="45721" y="30481"/>
                  </a:moveTo>
                  <a:cubicBezTo>
                    <a:pt x="37292" y="30481"/>
                    <a:pt x="30481" y="37291"/>
                    <a:pt x="30481" y="45721"/>
                  </a:cubicBezTo>
                  <a:lnTo>
                    <a:pt x="30481" y="442016"/>
                  </a:lnTo>
                  <a:cubicBezTo>
                    <a:pt x="43245" y="432443"/>
                    <a:pt x="59057" y="426728"/>
                    <a:pt x="76202" y="426728"/>
                  </a:cubicBezTo>
                  <a:lnTo>
                    <a:pt x="350531" y="426728"/>
                  </a:lnTo>
                  <a:cubicBezTo>
                    <a:pt x="358961" y="426728"/>
                    <a:pt x="365771" y="419918"/>
                    <a:pt x="365771" y="411488"/>
                  </a:cubicBezTo>
                  <a:lnTo>
                    <a:pt x="365771" y="45721"/>
                  </a:lnTo>
                  <a:cubicBezTo>
                    <a:pt x="365771" y="37291"/>
                    <a:pt x="358961" y="30481"/>
                    <a:pt x="350531" y="30481"/>
                  </a:cubicBezTo>
                  <a:close/>
                  <a:moveTo>
                    <a:pt x="45721" y="0"/>
                  </a:moveTo>
                  <a:lnTo>
                    <a:pt x="350531" y="0"/>
                  </a:lnTo>
                  <a:cubicBezTo>
                    <a:pt x="375725" y="0"/>
                    <a:pt x="396252" y="20527"/>
                    <a:pt x="396252" y="45721"/>
                  </a:cubicBezTo>
                  <a:lnTo>
                    <a:pt x="396252" y="411488"/>
                  </a:lnTo>
                  <a:cubicBezTo>
                    <a:pt x="396252" y="436682"/>
                    <a:pt x="375725" y="457209"/>
                    <a:pt x="350531" y="457209"/>
                  </a:cubicBezTo>
                  <a:lnTo>
                    <a:pt x="76202" y="457209"/>
                  </a:lnTo>
                  <a:cubicBezTo>
                    <a:pt x="51008" y="457209"/>
                    <a:pt x="30481" y="477736"/>
                    <a:pt x="30481" y="502930"/>
                  </a:cubicBezTo>
                  <a:cubicBezTo>
                    <a:pt x="30481" y="528124"/>
                    <a:pt x="51008" y="548651"/>
                    <a:pt x="76202" y="548651"/>
                  </a:cubicBezTo>
                  <a:lnTo>
                    <a:pt x="411493" y="548651"/>
                  </a:lnTo>
                  <a:cubicBezTo>
                    <a:pt x="419923" y="548651"/>
                    <a:pt x="426733" y="541840"/>
                    <a:pt x="426733" y="533410"/>
                  </a:cubicBezTo>
                  <a:lnTo>
                    <a:pt x="426733" y="76202"/>
                  </a:lnTo>
                  <a:cubicBezTo>
                    <a:pt x="426733" y="67772"/>
                    <a:pt x="433544" y="60961"/>
                    <a:pt x="441974" y="60961"/>
                  </a:cubicBezTo>
                  <a:cubicBezTo>
                    <a:pt x="450403" y="60961"/>
                    <a:pt x="457214" y="67772"/>
                    <a:pt x="457214" y="76202"/>
                  </a:cubicBezTo>
                  <a:lnTo>
                    <a:pt x="457214" y="533410"/>
                  </a:lnTo>
                  <a:cubicBezTo>
                    <a:pt x="457214" y="558604"/>
                    <a:pt x="436687" y="579131"/>
                    <a:pt x="411493" y="579131"/>
                  </a:cubicBezTo>
                  <a:lnTo>
                    <a:pt x="76202" y="579131"/>
                  </a:lnTo>
                  <a:cubicBezTo>
                    <a:pt x="34196" y="579131"/>
                    <a:pt x="0" y="544936"/>
                    <a:pt x="0" y="502930"/>
                  </a:cubicBezTo>
                  <a:lnTo>
                    <a:pt x="0" y="45721"/>
                  </a:lnTo>
                  <a:cubicBezTo>
                    <a:pt x="0" y="20527"/>
                    <a:pt x="20527" y="0"/>
                    <a:pt x="45721" y="0"/>
                  </a:cubicBezTo>
                  <a:close/>
                </a:path>
              </a:pathLst>
            </a:custGeom>
            <a:solidFill>
              <a:schemeClr val="accent1"/>
            </a:solidFill>
            <a:ln>
              <a:noFill/>
            </a:ln>
          </p:spPr>
          <p:txBody>
            <a:bodyPr/>
            <a:lstStyle/>
            <a:p>
              <a:endParaRPr lang="zh-CN" altLang="en-US">
                <a:cs typeface="+mn-ea"/>
                <a:sym typeface="+mn-lt"/>
              </a:endParaRPr>
            </a:p>
          </p:txBody>
        </p:sp>
      </p:grpSp>
      <p:grpSp>
        <p:nvGrpSpPr>
          <p:cNvPr id="52" name="组合 51">
            <a:extLst>
              <a:ext uri="{FF2B5EF4-FFF2-40B4-BE49-F238E27FC236}">
                <a16:creationId xmlns:a16="http://schemas.microsoft.com/office/drawing/2014/main" id="{F4640F74-548B-4C0F-9599-81E33D3FDD50}"/>
              </a:ext>
            </a:extLst>
          </p:cNvPr>
          <p:cNvGrpSpPr/>
          <p:nvPr/>
        </p:nvGrpSpPr>
        <p:grpSpPr>
          <a:xfrm>
            <a:off x="4635350" y="2713315"/>
            <a:ext cx="652484" cy="826472"/>
            <a:chOff x="4578200" y="1346665"/>
            <a:chExt cx="652484" cy="826472"/>
          </a:xfrm>
        </p:grpSpPr>
        <p:sp>
          <p:nvSpPr>
            <p:cNvPr id="53" name="文本框 52">
              <a:extLst>
                <a:ext uri="{FF2B5EF4-FFF2-40B4-BE49-F238E27FC236}">
                  <a16:creationId xmlns:a16="http://schemas.microsoft.com/office/drawing/2014/main" id="{4561D550-EBA7-4C84-8CEC-FA94C5C58DDC}"/>
                </a:ext>
              </a:extLst>
            </p:cNvPr>
            <p:cNvSpPr txBox="1"/>
            <p:nvPr/>
          </p:nvSpPr>
          <p:spPr>
            <a:xfrm>
              <a:off x="4646477" y="1375196"/>
              <a:ext cx="481831" cy="646331"/>
            </a:xfrm>
            <a:prstGeom prst="rect">
              <a:avLst/>
            </a:prstGeom>
            <a:noFill/>
          </p:spPr>
          <p:txBody>
            <a:bodyPr wrap="square" rtlCol="0">
              <a:spAutoFit/>
            </a:bodyPr>
            <a:lstStyle/>
            <a:p>
              <a:r>
                <a:rPr lang="en-US" altLang="zh-CN" sz="3600" b="1" dirty="0">
                  <a:solidFill>
                    <a:schemeClr val="accent1"/>
                  </a:solidFill>
                  <a:cs typeface="+mn-ea"/>
                  <a:sym typeface="+mn-lt"/>
                </a:rPr>
                <a:t>2</a:t>
              </a:r>
              <a:endParaRPr lang="zh-CN" altLang="en-US" sz="3600" b="1" dirty="0">
                <a:solidFill>
                  <a:schemeClr val="accent1"/>
                </a:solidFill>
                <a:cs typeface="+mn-ea"/>
                <a:sym typeface="+mn-lt"/>
              </a:endParaRPr>
            </a:p>
          </p:txBody>
        </p:sp>
        <p:sp>
          <p:nvSpPr>
            <p:cNvPr id="54" name="iconfont-11208-5297211">
              <a:extLst>
                <a:ext uri="{FF2B5EF4-FFF2-40B4-BE49-F238E27FC236}">
                  <a16:creationId xmlns:a16="http://schemas.microsoft.com/office/drawing/2014/main" id="{E4EE111A-AA7D-4B9D-B910-695BB02186B7}"/>
                </a:ext>
              </a:extLst>
            </p:cNvPr>
            <p:cNvSpPr>
              <a:spLocks noChangeAspect="1"/>
            </p:cNvSpPr>
            <p:nvPr/>
          </p:nvSpPr>
          <p:spPr bwMode="auto">
            <a:xfrm>
              <a:off x="4578200" y="1346665"/>
              <a:ext cx="652484" cy="826472"/>
            </a:xfrm>
            <a:custGeom>
              <a:avLst/>
              <a:gdLst>
                <a:gd name="connsiteX0" fmla="*/ 76244 w 457214"/>
                <a:gd name="connsiteY0" fmla="*/ 487668 h 579131"/>
                <a:gd name="connsiteX1" fmla="*/ 380970 w 457214"/>
                <a:gd name="connsiteY1" fmla="*/ 487668 h 579131"/>
                <a:gd name="connsiteX2" fmla="*/ 396206 w 457214"/>
                <a:gd name="connsiteY2" fmla="*/ 502895 h 579131"/>
                <a:gd name="connsiteX3" fmla="*/ 380970 w 457214"/>
                <a:gd name="connsiteY3" fmla="*/ 518122 h 579131"/>
                <a:gd name="connsiteX4" fmla="*/ 76244 w 457214"/>
                <a:gd name="connsiteY4" fmla="*/ 518122 h 579131"/>
                <a:gd name="connsiteX5" fmla="*/ 61008 w 457214"/>
                <a:gd name="connsiteY5" fmla="*/ 502895 h 579131"/>
                <a:gd name="connsiteX6" fmla="*/ 76244 w 457214"/>
                <a:gd name="connsiteY6" fmla="*/ 487668 h 579131"/>
                <a:gd name="connsiteX7" fmla="*/ 45721 w 457214"/>
                <a:gd name="connsiteY7" fmla="*/ 30481 h 579131"/>
                <a:gd name="connsiteX8" fmla="*/ 30481 w 457214"/>
                <a:gd name="connsiteY8" fmla="*/ 45721 h 579131"/>
                <a:gd name="connsiteX9" fmla="*/ 30481 w 457214"/>
                <a:gd name="connsiteY9" fmla="*/ 442016 h 579131"/>
                <a:gd name="connsiteX10" fmla="*/ 76202 w 457214"/>
                <a:gd name="connsiteY10" fmla="*/ 426728 h 579131"/>
                <a:gd name="connsiteX11" fmla="*/ 350531 w 457214"/>
                <a:gd name="connsiteY11" fmla="*/ 426728 h 579131"/>
                <a:gd name="connsiteX12" fmla="*/ 365771 w 457214"/>
                <a:gd name="connsiteY12" fmla="*/ 411488 h 579131"/>
                <a:gd name="connsiteX13" fmla="*/ 365771 w 457214"/>
                <a:gd name="connsiteY13" fmla="*/ 45721 h 579131"/>
                <a:gd name="connsiteX14" fmla="*/ 350531 w 457214"/>
                <a:gd name="connsiteY14" fmla="*/ 30481 h 579131"/>
                <a:gd name="connsiteX15" fmla="*/ 45721 w 457214"/>
                <a:gd name="connsiteY15" fmla="*/ 0 h 579131"/>
                <a:gd name="connsiteX16" fmla="*/ 350531 w 457214"/>
                <a:gd name="connsiteY16" fmla="*/ 0 h 579131"/>
                <a:gd name="connsiteX17" fmla="*/ 396252 w 457214"/>
                <a:gd name="connsiteY17" fmla="*/ 45721 h 579131"/>
                <a:gd name="connsiteX18" fmla="*/ 396252 w 457214"/>
                <a:gd name="connsiteY18" fmla="*/ 411488 h 579131"/>
                <a:gd name="connsiteX19" fmla="*/ 350531 w 457214"/>
                <a:gd name="connsiteY19" fmla="*/ 457209 h 579131"/>
                <a:gd name="connsiteX20" fmla="*/ 76202 w 457214"/>
                <a:gd name="connsiteY20" fmla="*/ 457209 h 579131"/>
                <a:gd name="connsiteX21" fmla="*/ 30481 w 457214"/>
                <a:gd name="connsiteY21" fmla="*/ 502930 h 579131"/>
                <a:gd name="connsiteX22" fmla="*/ 76202 w 457214"/>
                <a:gd name="connsiteY22" fmla="*/ 548651 h 579131"/>
                <a:gd name="connsiteX23" fmla="*/ 411493 w 457214"/>
                <a:gd name="connsiteY23" fmla="*/ 548651 h 579131"/>
                <a:gd name="connsiteX24" fmla="*/ 426733 w 457214"/>
                <a:gd name="connsiteY24" fmla="*/ 533410 h 579131"/>
                <a:gd name="connsiteX25" fmla="*/ 426733 w 457214"/>
                <a:gd name="connsiteY25" fmla="*/ 76202 h 579131"/>
                <a:gd name="connsiteX26" fmla="*/ 441974 w 457214"/>
                <a:gd name="connsiteY26" fmla="*/ 60961 h 579131"/>
                <a:gd name="connsiteX27" fmla="*/ 457214 w 457214"/>
                <a:gd name="connsiteY27" fmla="*/ 76202 h 579131"/>
                <a:gd name="connsiteX28" fmla="*/ 457214 w 457214"/>
                <a:gd name="connsiteY28" fmla="*/ 533410 h 579131"/>
                <a:gd name="connsiteX29" fmla="*/ 411493 w 457214"/>
                <a:gd name="connsiteY29" fmla="*/ 579131 h 579131"/>
                <a:gd name="connsiteX30" fmla="*/ 76202 w 457214"/>
                <a:gd name="connsiteY30" fmla="*/ 579131 h 579131"/>
                <a:gd name="connsiteX31" fmla="*/ 0 w 457214"/>
                <a:gd name="connsiteY31" fmla="*/ 502930 h 579131"/>
                <a:gd name="connsiteX32" fmla="*/ 0 w 457214"/>
                <a:gd name="connsiteY32" fmla="*/ 45721 h 579131"/>
                <a:gd name="connsiteX33" fmla="*/ 45721 w 457214"/>
                <a:gd name="connsiteY33" fmla="*/ 0 h 57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214" h="579131">
                  <a:moveTo>
                    <a:pt x="76244" y="487668"/>
                  </a:moveTo>
                  <a:lnTo>
                    <a:pt x="380970" y="487668"/>
                  </a:lnTo>
                  <a:cubicBezTo>
                    <a:pt x="389397" y="487668"/>
                    <a:pt x="396206" y="494473"/>
                    <a:pt x="396206" y="502895"/>
                  </a:cubicBezTo>
                  <a:cubicBezTo>
                    <a:pt x="396206" y="511318"/>
                    <a:pt x="389397" y="518122"/>
                    <a:pt x="380970" y="518122"/>
                  </a:cubicBezTo>
                  <a:lnTo>
                    <a:pt x="76244" y="518122"/>
                  </a:lnTo>
                  <a:cubicBezTo>
                    <a:pt x="67817" y="518122"/>
                    <a:pt x="61008" y="511318"/>
                    <a:pt x="61008" y="502895"/>
                  </a:cubicBezTo>
                  <a:cubicBezTo>
                    <a:pt x="61008" y="494473"/>
                    <a:pt x="67817" y="487668"/>
                    <a:pt x="76244" y="487668"/>
                  </a:cubicBezTo>
                  <a:close/>
                  <a:moveTo>
                    <a:pt x="45721" y="30481"/>
                  </a:moveTo>
                  <a:cubicBezTo>
                    <a:pt x="37292" y="30481"/>
                    <a:pt x="30481" y="37291"/>
                    <a:pt x="30481" y="45721"/>
                  </a:cubicBezTo>
                  <a:lnTo>
                    <a:pt x="30481" y="442016"/>
                  </a:lnTo>
                  <a:cubicBezTo>
                    <a:pt x="43245" y="432443"/>
                    <a:pt x="59057" y="426728"/>
                    <a:pt x="76202" y="426728"/>
                  </a:cubicBezTo>
                  <a:lnTo>
                    <a:pt x="350531" y="426728"/>
                  </a:lnTo>
                  <a:cubicBezTo>
                    <a:pt x="358961" y="426728"/>
                    <a:pt x="365771" y="419918"/>
                    <a:pt x="365771" y="411488"/>
                  </a:cubicBezTo>
                  <a:lnTo>
                    <a:pt x="365771" y="45721"/>
                  </a:lnTo>
                  <a:cubicBezTo>
                    <a:pt x="365771" y="37291"/>
                    <a:pt x="358961" y="30481"/>
                    <a:pt x="350531" y="30481"/>
                  </a:cubicBezTo>
                  <a:close/>
                  <a:moveTo>
                    <a:pt x="45721" y="0"/>
                  </a:moveTo>
                  <a:lnTo>
                    <a:pt x="350531" y="0"/>
                  </a:lnTo>
                  <a:cubicBezTo>
                    <a:pt x="375725" y="0"/>
                    <a:pt x="396252" y="20527"/>
                    <a:pt x="396252" y="45721"/>
                  </a:cubicBezTo>
                  <a:lnTo>
                    <a:pt x="396252" y="411488"/>
                  </a:lnTo>
                  <a:cubicBezTo>
                    <a:pt x="396252" y="436682"/>
                    <a:pt x="375725" y="457209"/>
                    <a:pt x="350531" y="457209"/>
                  </a:cubicBezTo>
                  <a:lnTo>
                    <a:pt x="76202" y="457209"/>
                  </a:lnTo>
                  <a:cubicBezTo>
                    <a:pt x="51008" y="457209"/>
                    <a:pt x="30481" y="477736"/>
                    <a:pt x="30481" y="502930"/>
                  </a:cubicBezTo>
                  <a:cubicBezTo>
                    <a:pt x="30481" y="528124"/>
                    <a:pt x="51008" y="548651"/>
                    <a:pt x="76202" y="548651"/>
                  </a:cubicBezTo>
                  <a:lnTo>
                    <a:pt x="411493" y="548651"/>
                  </a:lnTo>
                  <a:cubicBezTo>
                    <a:pt x="419923" y="548651"/>
                    <a:pt x="426733" y="541840"/>
                    <a:pt x="426733" y="533410"/>
                  </a:cubicBezTo>
                  <a:lnTo>
                    <a:pt x="426733" y="76202"/>
                  </a:lnTo>
                  <a:cubicBezTo>
                    <a:pt x="426733" y="67772"/>
                    <a:pt x="433544" y="60961"/>
                    <a:pt x="441974" y="60961"/>
                  </a:cubicBezTo>
                  <a:cubicBezTo>
                    <a:pt x="450403" y="60961"/>
                    <a:pt x="457214" y="67772"/>
                    <a:pt x="457214" y="76202"/>
                  </a:cubicBezTo>
                  <a:lnTo>
                    <a:pt x="457214" y="533410"/>
                  </a:lnTo>
                  <a:cubicBezTo>
                    <a:pt x="457214" y="558604"/>
                    <a:pt x="436687" y="579131"/>
                    <a:pt x="411493" y="579131"/>
                  </a:cubicBezTo>
                  <a:lnTo>
                    <a:pt x="76202" y="579131"/>
                  </a:lnTo>
                  <a:cubicBezTo>
                    <a:pt x="34196" y="579131"/>
                    <a:pt x="0" y="544936"/>
                    <a:pt x="0" y="502930"/>
                  </a:cubicBezTo>
                  <a:lnTo>
                    <a:pt x="0" y="45721"/>
                  </a:lnTo>
                  <a:cubicBezTo>
                    <a:pt x="0" y="20527"/>
                    <a:pt x="20527" y="0"/>
                    <a:pt x="45721" y="0"/>
                  </a:cubicBezTo>
                  <a:close/>
                </a:path>
              </a:pathLst>
            </a:custGeom>
            <a:solidFill>
              <a:schemeClr val="accent1"/>
            </a:solidFill>
            <a:ln>
              <a:noFill/>
            </a:ln>
          </p:spPr>
          <p:txBody>
            <a:bodyPr/>
            <a:lstStyle/>
            <a:p>
              <a:endParaRPr lang="zh-CN" altLang="en-US">
                <a:cs typeface="+mn-ea"/>
                <a:sym typeface="+mn-lt"/>
              </a:endParaRPr>
            </a:p>
          </p:txBody>
        </p:sp>
      </p:grpSp>
      <p:grpSp>
        <p:nvGrpSpPr>
          <p:cNvPr id="63" name="组合 62">
            <a:extLst>
              <a:ext uri="{FF2B5EF4-FFF2-40B4-BE49-F238E27FC236}">
                <a16:creationId xmlns:a16="http://schemas.microsoft.com/office/drawing/2014/main" id="{A52A71D6-AF52-4B80-94F9-53073F405885}"/>
              </a:ext>
            </a:extLst>
          </p:cNvPr>
          <p:cNvGrpSpPr/>
          <p:nvPr/>
        </p:nvGrpSpPr>
        <p:grpSpPr>
          <a:xfrm>
            <a:off x="4635350" y="3965665"/>
            <a:ext cx="652484" cy="826472"/>
            <a:chOff x="4578200" y="1346665"/>
            <a:chExt cx="652484" cy="826472"/>
          </a:xfrm>
        </p:grpSpPr>
        <p:sp>
          <p:nvSpPr>
            <p:cNvPr id="66" name="文本框 65">
              <a:extLst>
                <a:ext uri="{FF2B5EF4-FFF2-40B4-BE49-F238E27FC236}">
                  <a16:creationId xmlns:a16="http://schemas.microsoft.com/office/drawing/2014/main" id="{1F4FC070-EAD9-4672-AF28-4A33D2F9EEB1}"/>
                </a:ext>
              </a:extLst>
            </p:cNvPr>
            <p:cNvSpPr txBox="1"/>
            <p:nvPr/>
          </p:nvSpPr>
          <p:spPr>
            <a:xfrm>
              <a:off x="4646477" y="1375196"/>
              <a:ext cx="481831" cy="646331"/>
            </a:xfrm>
            <a:prstGeom prst="rect">
              <a:avLst/>
            </a:prstGeom>
            <a:noFill/>
          </p:spPr>
          <p:txBody>
            <a:bodyPr wrap="square" rtlCol="0">
              <a:spAutoFit/>
            </a:bodyPr>
            <a:lstStyle/>
            <a:p>
              <a:r>
                <a:rPr lang="en-US" altLang="zh-CN" sz="3600" b="1" dirty="0">
                  <a:solidFill>
                    <a:schemeClr val="accent1"/>
                  </a:solidFill>
                  <a:cs typeface="+mn-ea"/>
                  <a:sym typeface="+mn-lt"/>
                </a:rPr>
                <a:t>3</a:t>
              </a:r>
              <a:endParaRPr lang="zh-CN" altLang="en-US" sz="3600" b="1" dirty="0">
                <a:solidFill>
                  <a:schemeClr val="accent1"/>
                </a:solidFill>
                <a:cs typeface="+mn-ea"/>
                <a:sym typeface="+mn-lt"/>
              </a:endParaRPr>
            </a:p>
          </p:txBody>
        </p:sp>
        <p:sp>
          <p:nvSpPr>
            <p:cNvPr id="73" name="iconfont-11208-5297211">
              <a:extLst>
                <a:ext uri="{FF2B5EF4-FFF2-40B4-BE49-F238E27FC236}">
                  <a16:creationId xmlns:a16="http://schemas.microsoft.com/office/drawing/2014/main" id="{899BC5CC-2B05-489F-AAD3-AFA0794F167C}"/>
                </a:ext>
              </a:extLst>
            </p:cNvPr>
            <p:cNvSpPr>
              <a:spLocks noChangeAspect="1"/>
            </p:cNvSpPr>
            <p:nvPr/>
          </p:nvSpPr>
          <p:spPr bwMode="auto">
            <a:xfrm>
              <a:off x="4578200" y="1346665"/>
              <a:ext cx="652484" cy="826472"/>
            </a:xfrm>
            <a:custGeom>
              <a:avLst/>
              <a:gdLst>
                <a:gd name="connsiteX0" fmla="*/ 76244 w 457214"/>
                <a:gd name="connsiteY0" fmla="*/ 487668 h 579131"/>
                <a:gd name="connsiteX1" fmla="*/ 380970 w 457214"/>
                <a:gd name="connsiteY1" fmla="*/ 487668 h 579131"/>
                <a:gd name="connsiteX2" fmla="*/ 396206 w 457214"/>
                <a:gd name="connsiteY2" fmla="*/ 502895 h 579131"/>
                <a:gd name="connsiteX3" fmla="*/ 380970 w 457214"/>
                <a:gd name="connsiteY3" fmla="*/ 518122 h 579131"/>
                <a:gd name="connsiteX4" fmla="*/ 76244 w 457214"/>
                <a:gd name="connsiteY4" fmla="*/ 518122 h 579131"/>
                <a:gd name="connsiteX5" fmla="*/ 61008 w 457214"/>
                <a:gd name="connsiteY5" fmla="*/ 502895 h 579131"/>
                <a:gd name="connsiteX6" fmla="*/ 76244 w 457214"/>
                <a:gd name="connsiteY6" fmla="*/ 487668 h 579131"/>
                <a:gd name="connsiteX7" fmla="*/ 45721 w 457214"/>
                <a:gd name="connsiteY7" fmla="*/ 30481 h 579131"/>
                <a:gd name="connsiteX8" fmla="*/ 30481 w 457214"/>
                <a:gd name="connsiteY8" fmla="*/ 45721 h 579131"/>
                <a:gd name="connsiteX9" fmla="*/ 30481 w 457214"/>
                <a:gd name="connsiteY9" fmla="*/ 442016 h 579131"/>
                <a:gd name="connsiteX10" fmla="*/ 76202 w 457214"/>
                <a:gd name="connsiteY10" fmla="*/ 426728 h 579131"/>
                <a:gd name="connsiteX11" fmla="*/ 350531 w 457214"/>
                <a:gd name="connsiteY11" fmla="*/ 426728 h 579131"/>
                <a:gd name="connsiteX12" fmla="*/ 365771 w 457214"/>
                <a:gd name="connsiteY12" fmla="*/ 411488 h 579131"/>
                <a:gd name="connsiteX13" fmla="*/ 365771 w 457214"/>
                <a:gd name="connsiteY13" fmla="*/ 45721 h 579131"/>
                <a:gd name="connsiteX14" fmla="*/ 350531 w 457214"/>
                <a:gd name="connsiteY14" fmla="*/ 30481 h 579131"/>
                <a:gd name="connsiteX15" fmla="*/ 45721 w 457214"/>
                <a:gd name="connsiteY15" fmla="*/ 0 h 579131"/>
                <a:gd name="connsiteX16" fmla="*/ 350531 w 457214"/>
                <a:gd name="connsiteY16" fmla="*/ 0 h 579131"/>
                <a:gd name="connsiteX17" fmla="*/ 396252 w 457214"/>
                <a:gd name="connsiteY17" fmla="*/ 45721 h 579131"/>
                <a:gd name="connsiteX18" fmla="*/ 396252 w 457214"/>
                <a:gd name="connsiteY18" fmla="*/ 411488 h 579131"/>
                <a:gd name="connsiteX19" fmla="*/ 350531 w 457214"/>
                <a:gd name="connsiteY19" fmla="*/ 457209 h 579131"/>
                <a:gd name="connsiteX20" fmla="*/ 76202 w 457214"/>
                <a:gd name="connsiteY20" fmla="*/ 457209 h 579131"/>
                <a:gd name="connsiteX21" fmla="*/ 30481 w 457214"/>
                <a:gd name="connsiteY21" fmla="*/ 502930 h 579131"/>
                <a:gd name="connsiteX22" fmla="*/ 76202 w 457214"/>
                <a:gd name="connsiteY22" fmla="*/ 548651 h 579131"/>
                <a:gd name="connsiteX23" fmla="*/ 411493 w 457214"/>
                <a:gd name="connsiteY23" fmla="*/ 548651 h 579131"/>
                <a:gd name="connsiteX24" fmla="*/ 426733 w 457214"/>
                <a:gd name="connsiteY24" fmla="*/ 533410 h 579131"/>
                <a:gd name="connsiteX25" fmla="*/ 426733 w 457214"/>
                <a:gd name="connsiteY25" fmla="*/ 76202 h 579131"/>
                <a:gd name="connsiteX26" fmla="*/ 441974 w 457214"/>
                <a:gd name="connsiteY26" fmla="*/ 60961 h 579131"/>
                <a:gd name="connsiteX27" fmla="*/ 457214 w 457214"/>
                <a:gd name="connsiteY27" fmla="*/ 76202 h 579131"/>
                <a:gd name="connsiteX28" fmla="*/ 457214 w 457214"/>
                <a:gd name="connsiteY28" fmla="*/ 533410 h 579131"/>
                <a:gd name="connsiteX29" fmla="*/ 411493 w 457214"/>
                <a:gd name="connsiteY29" fmla="*/ 579131 h 579131"/>
                <a:gd name="connsiteX30" fmla="*/ 76202 w 457214"/>
                <a:gd name="connsiteY30" fmla="*/ 579131 h 579131"/>
                <a:gd name="connsiteX31" fmla="*/ 0 w 457214"/>
                <a:gd name="connsiteY31" fmla="*/ 502930 h 579131"/>
                <a:gd name="connsiteX32" fmla="*/ 0 w 457214"/>
                <a:gd name="connsiteY32" fmla="*/ 45721 h 579131"/>
                <a:gd name="connsiteX33" fmla="*/ 45721 w 457214"/>
                <a:gd name="connsiteY33" fmla="*/ 0 h 57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214" h="579131">
                  <a:moveTo>
                    <a:pt x="76244" y="487668"/>
                  </a:moveTo>
                  <a:lnTo>
                    <a:pt x="380970" y="487668"/>
                  </a:lnTo>
                  <a:cubicBezTo>
                    <a:pt x="389397" y="487668"/>
                    <a:pt x="396206" y="494473"/>
                    <a:pt x="396206" y="502895"/>
                  </a:cubicBezTo>
                  <a:cubicBezTo>
                    <a:pt x="396206" y="511318"/>
                    <a:pt x="389397" y="518122"/>
                    <a:pt x="380970" y="518122"/>
                  </a:cubicBezTo>
                  <a:lnTo>
                    <a:pt x="76244" y="518122"/>
                  </a:lnTo>
                  <a:cubicBezTo>
                    <a:pt x="67817" y="518122"/>
                    <a:pt x="61008" y="511318"/>
                    <a:pt x="61008" y="502895"/>
                  </a:cubicBezTo>
                  <a:cubicBezTo>
                    <a:pt x="61008" y="494473"/>
                    <a:pt x="67817" y="487668"/>
                    <a:pt x="76244" y="487668"/>
                  </a:cubicBezTo>
                  <a:close/>
                  <a:moveTo>
                    <a:pt x="45721" y="30481"/>
                  </a:moveTo>
                  <a:cubicBezTo>
                    <a:pt x="37292" y="30481"/>
                    <a:pt x="30481" y="37291"/>
                    <a:pt x="30481" y="45721"/>
                  </a:cubicBezTo>
                  <a:lnTo>
                    <a:pt x="30481" y="442016"/>
                  </a:lnTo>
                  <a:cubicBezTo>
                    <a:pt x="43245" y="432443"/>
                    <a:pt x="59057" y="426728"/>
                    <a:pt x="76202" y="426728"/>
                  </a:cubicBezTo>
                  <a:lnTo>
                    <a:pt x="350531" y="426728"/>
                  </a:lnTo>
                  <a:cubicBezTo>
                    <a:pt x="358961" y="426728"/>
                    <a:pt x="365771" y="419918"/>
                    <a:pt x="365771" y="411488"/>
                  </a:cubicBezTo>
                  <a:lnTo>
                    <a:pt x="365771" y="45721"/>
                  </a:lnTo>
                  <a:cubicBezTo>
                    <a:pt x="365771" y="37291"/>
                    <a:pt x="358961" y="30481"/>
                    <a:pt x="350531" y="30481"/>
                  </a:cubicBezTo>
                  <a:close/>
                  <a:moveTo>
                    <a:pt x="45721" y="0"/>
                  </a:moveTo>
                  <a:lnTo>
                    <a:pt x="350531" y="0"/>
                  </a:lnTo>
                  <a:cubicBezTo>
                    <a:pt x="375725" y="0"/>
                    <a:pt x="396252" y="20527"/>
                    <a:pt x="396252" y="45721"/>
                  </a:cubicBezTo>
                  <a:lnTo>
                    <a:pt x="396252" y="411488"/>
                  </a:lnTo>
                  <a:cubicBezTo>
                    <a:pt x="396252" y="436682"/>
                    <a:pt x="375725" y="457209"/>
                    <a:pt x="350531" y="457209"/>
                  </a:cubicBezTo>
                  <a:lnTo>
                    <a:pt x="76202" y="457209"/>
                  </a:lnTo>
                  <a:cubicBezTo>
                    <a:pt x="51008" y="457209"/>
                    <a:pt x="30481" y="477736"/>
                    <a:pt x="30481" y="502930"/>
                  </a:cubicBezTo>
                  <a:cubicBezTo>
                    <a:pt x="30481" y="528124"/>
                    <a:pt x="51008" y="548651"/>
                    <a:pt x="76202" y="548651"/>
                  </a:cubicBezTo>
                  <a:lnTo>
                    <a:pt x="411493" y="548651"/>
                  </a:lnTo>
                  <a:cubicBezTo>
                    <a:pt x="419923" y="548651"/>
                    <a:pt x="426733" y="541840"/>
                    <a:pt x="426733" y="533410"/>
                  </a:cubicBezTo>
                  <a:lnTo>
                    <a:pt x="426733" y="76202"/>
                  </a:lnTo>
                  <a:cubicBezTo>
                    <a:pt x="426733" y="67772"/>
                    <a:pt x="433544" y="60961"/>
                    <a:pt x="441974" y="60961"/>
                  </a:cubicBezTo>
                  <a:cubicBezTo>
                    <a:pt x="450403" y="60961"/>
                    <a:pt x="457214" y="67772"/>
                    <a:pt x="457214" y="76202"/>
                  </a:cubicBezTo>
                  <a:lnTo>
                    <a:pt x="457214" y="533410"/>
                  </a:lnTo>
                  <a:cubicBezTo>
                    <a:pt x="457214" y="558604"/>
                    <a:pt x="436687" y="579131"/>
                    <a:pt x="411493" y="579131"/>
                  </a:cubicBezTo>
                  <a:lnTo>
                    <a:pt x="76202" y="579131"/>
                  </a:lnTo>
                  <a:cubicBezTo>
                    <a:pt x="34196" y="579131"/>
                    <a:pt x="0" y="544936"/>
                    <a:pt x="0" y="502930"/>
                  </a:cubicBezTo>
                  <a:lnTo>
                    <a:pt x="0" y="45721"/>
                  </a:lnTo>
                  <a:cubicBezTo>
                    <a:pt x="0" y="20527"/>
                    <a:pt x="20527" y="0"/>
                    <a:pt x="45721" y="0"/>
                  </a:cubicBezTo>
                  <a:close/>
                </a:path>
              </a:pathLst>
            </a:custGeom>
            <a:solidFill>
              <a:schemeClr val="accent1"/>
            </a:solidFill>
            <a:ln>
              <a:noFill/>
            </a:ln>
          </p:spPr>
          <p:txBody>
            <a:bodyPr/>
            <a:lstStyle/>
            <a:p>
              <a:endParaRPr lang="zh-CN" altLang="en-US">
                <a:cs typeface="+mn-ea"/>
                <a:sym typeface="+mn-lt"/>
              </a:endParaRPr>
            </a:p>
          </p:txBody>
        </p:sp>
      </p:grpSp>
      <p:grpSp>
        <p:nvGrpSpPr>
          <p:cNvPr id="78" name="组合 77">
            <a:extLst>
              <a:ext uri="{FF2B5EF4-FFF2-40B4-BE49-F238E27FC236}">
                <a16:creationId xmlns:a16="http://schemas.microsoft.com/office/drawing/2014/main" id="{A3CF9080-AE4E-4F81-88D3-B8A374FB4FCE}"/>
              </a:ext>
            </a:extLst>
          </p:cNvPr>
          <p:cNvGrpSpPr/>
          <p:nvPr/>
        </p:nvGrpSpPr>
        <p:grpSpPr>
          <a:xfrm>
            <a:off x="4635350" y="5218014"/>
            <a:ext cx="652484" cy="826472"/>
            <a:chOff x="4578200" y="1346665"/>
            <a:chExt cx="652484" cy="826472"/>
          </a:xfrm>
        </p:grpSpPr>
        <p:sp>
          <p:nvSpPr>
            <p:cNvPr id="79" name="文本框 78">
              <a:extLst>
                <a:ext uri="{FF2B5EF4-FFF2-40B4-BE49-F238E27FC236}">
                  <a16:creationId xmlns:a16="http://schemas.microsoft.com/office/drawing/2014/main" id="{460C3E94-C6BF-4C71-9259-5EAE7779ED50}"/>
                </a:ext>
              </a:extLst>
            </p:cNvPr>
            <p:cNvSpPr txBox="1"/>
            <p:nvPr/>
          </p:nvSpPr>
          <p:spPr>
            <a:xfrm>
              <a:off x="4646477" y="1375196"/>
              <a:ext cx="481831" cy="646331"/>
            </a:xfrm>
            <a:prstGeom prst="rect">
              <a:avLst/>
            </a:prstGeom>
            <a:noFill/>
          </p:spPr>
          <p:txBody>
            <a:bodyPr wrap="square" rtlCol="0">
              <a:spAutoFit/>
            </a:bodyPr>
            <a:lstStyle/>
            <a:p>
              <a:r>
                <a:rPr lang="en-US" altLang="zh-CN" sz="3600" b="1" dirty="0">
                  <a:solidFill>
                    <a:schemeClr val="accent1"/>
                  </a:solidFill>
                  <a:cs typeface="+mn-ea"/>
                  <a:sym typeface="+mn-lt"/>
                </a:rPr>
                <a:t>4</a:t>
              </a:r>
              <a:endParaRPr lang="zh-CN" altLang="en-US" sz="3600" b="1" dirty="0">
                <a:solidFill>
                  <a:schemeClr val="accent1"/>
                </a:solidFill>
                <a:cs typeface="+mn-ea"/>
                <a:sym typeface="+mn-lt"/>
              </a:endParaRPr>
            </a:p>
          </p:txBody>
        </p:sp>
        <p:sp>
          <p:nvSpPr>
            <p:cNvPr id="80" name="iconfont-11208-5297211">
              <a:extLst>
                <a:ext uri="{FF2B5EF4-FFF2-40B4-BE49-F238E27FC236}">
                  <a16:creationId xmlns:a16="http://schemas.microsoft.com/office/drawing/2014/main" id="{B310725C-A812-4CD0-9499-48CF95CD9682}"/>
                </a:ext>
              </a:extLst>
            </p:cNvPr>
            <p:cNvSpPr>
              <a:spLocks noChangeAspect="1"/>
            </p:cNvSpPr>
            <p:nvPr/>
          </p:nvSpPr>
          <p:spPr bwMode="auto">
            <a:xfrm>
              <a:off x="4578200" y="1346665"/>
              <a:ext cx="652484" cy="826472"/>
            </a:xfrm>
            <a:custGeom>
              <a:avLst/>
              <a:gdLst>
                <a:gd name="connsiteX0" fmla="*/ 76244 w 457214"/>
                <a:gd name="connsiteY0" fmla="*/ 487668 h 579131"/>
                <a:gd name="connsiteX1" fmla="*/ 380970 w 457214"/>
                <a:gd name="connsiteY1" fmla="*/ 487668 h 579131"/>
                <a:gd name="connsiteX2" fmla="*/ 396206 w 457214"/>
                <a:gd name="connsiteY2" fmla="*/ 502895 h 579131"/>
                <a:gd name="connsiteX3" fmla="*/ 380970 w 457214"/>
                <a:gd name="connsiteY3" fmla="*/ 518122 h 579131"/>
                <a:gd name="connsiteX4" fmla="*/ 76244 w 457214"/>
                <a:gd name="connsiteY4" fmla="*/ 518122 h 579131"/>
                <a:gd name="connsiteX5" fmla="*/ 61008 w 457214"/>
                <a:gd name="connsiteY5" fmla="*/ 502895 h 579131"/>
                <a:gd name="connsiteX6" fmla="*/ 76244 w 457214"/>
                <a:gd name="connsiteY6" fmla="*/ 487668 h 579131"/>
                <a:gd name="connsiteX7" fmla="*/ 45721 w 457214"/>
                <a:gd name="connsiteY7" fmla="*/ 30481 h 579131"/>
                <a:gd name="connsiteX8" fmla="*/ 30481 w 457214"/>
                <a:gd name="connsiteY8" fmla="*/ 45721 h 579131"/>
                <a:gd name="connsiteX9" fmla="*/ 30481 w 457214"/>
                <a:gd name="connsiteY9" fmla="*/ 442016 h 579131"/>
                <a:gd name="connsiteX10" fmla="*/ 76202 w 457214"/>
                <a:gd name="connsiteY10" fmla="*/ 426728 h 579131"/>
                <a:gd name="connsiteX11" fmla="*/ 350531 w 457214"/>
                <a:gd name="connsiteY11" fmla="*/ 426728 h 579131"/>
                <a:gd name="connsiteX12" fmla="*/ 365771 w 457214"/>
                <a:gd name="connsiteY12" fmla="*/ 411488 h 579131"/>
                <a:gd name="connsiteX13" fmla="*/ 365771 w 457214"/>
                <a:gd name="connsiteY13" fmla="*/ 45721 h 579131"/>
                <a:gd name="connsiteX14" fmla="*/ 350531 w 457214"/>
                <a:gd name="connsiteY14" fmla="*/ 30481 h 579131"/>
                <a:gd name="connsiteX15" fmla="*/ 45721 w 457214"/>
                <a:gd name="connsiteY15" fmla="*/ 0 h 579131"/>
                <a:gd name="connsiteX16" fmla="*/ 350531 w 457214"/>
                <a:gd name="connsiteY16" fmla="*/ 0 h 579131"/>
                <a:gd name="connsiteX17" fmla="*/ 396252 w 457214"/>
                <a:gd name="connsiteY17" fmla="*/ 45721 h 579131"/>
                <a:gd name="connsiteX18" fmla="*/ 396252 w 457214"/>
                <a:gd name="connsiteY18" fmla="*/ 411488 h 579131"/>
                <a:gd name="connsiteX19" fmla="*/ 350531 w 457214"/>
                <a:gd name="connsiteY19" fmla="*/ 457209 h 579131"/>
                <a:gd name="connsiteX20" fmla="*/ 76202 w 457214"/>
                <a:gd name="connsiteY20" fmla="*/ 457209 h 579131"/>
                <a:gd name="connsiteX21" fmla="*/ 30481 w 457214"/>
                <a:gd name="connsiteY21" fmla="*/ 502930 h 579131"/>
                <a:gd name="connsiteX22" fmla="*/ 76202 w 457214"/>
                <a:gd name="connsiteY22" fmla="*/ 548651 h 579131"/>
                <a:gd name="connsiteX23" fmla="*/ 411493 w 457214"/>
                <a:gd name="connsiteY23" fmla="*/ 548651 h 579131"/>
                <a:gd name="connsiteX24" fmla="*/ 426733 w 457214"/>
                <a:gd name="connsiteY24" fmla="*/ 533410 h 579131"/>
                <a:gd name="connsiteX25" fmla="*/ 426733 w 457214"/>
                <a:gd name="connsiteY25" fmla="*/ 76202 h 579131"/>
                <a:gd name="connsiteX26" fmla="*/ 441974 w 457214"/>
                <a:gd name="connsiteY26" fmla="*/ 60961 h 579131"/>
                <a:gd name="connsiteX27" fmla="*/ 457214 w 457214"/>
                <a:gd name="connsiteY27" fmla="*/ 76202 h 579131"/>
                <a:gd name="connsiteX28" fmla="*/ 457214 w 457214"/>
                <a:gd name="connsiteY28" fmla="*/ 533410 h 579131"/>
                <a:gd name="connsiteX29" fmla="*/ 411493 w 457214"/>
                <a:gd name="connsiteY29" fmla="*/ 579131 h 579131"/>
                <a:gd name="connsiteX30" fmla="*/ 76202 w 457214"/>
                <a:gd name="connsiteY30" fmla="*/ 579131 h 579131"/>
                <a:gd name="connsiteX31" fmla="*/ 0 w 457214"/>
                <a:gd name="connsiteY31" fmla="*/ 502930 h 579131"/>
                <a:gd name="connsiteX32" fmla="*/ 0 w 457214"/>
                <a:gd name="connsiteY32" fmla="*/ 45721 h 579131"/>
                <a:gd name="connsiteX33" fmla="*/ 45721 w 457214"/>
                <a:gd name="connsiteY33" fmla="*/ 0 h 57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214" h="579131">
                  <a:moveTo>
                    <a:pt x="76244" y="487668"/>
                  </a:moveTo>
                  <a:lnTo>
                    <a:pt x="380970" y="487668"/>
                  </a:lnTo>
                  <a:cubicBezTo>
                    <a:pt x="389397" y="487668"/>
                    <a:pt x="396206" y="494473"/>
                    <a:pt x="396206" y="502895"/>
                  </a:cubicBezTo>
                  <a:cubicBezTo>
                    <a:pt x="396206" y="511318"/>
                    <a:pt x="389397" y="518122"/>
                    <a:pt x="380970" y="518122"/>
                  </a:cubicBezTo>
                  <a:lnTo>
                    <a:pt x="76244" y="518122"/>
                  </a:lnTo>
                  <a:cubicBezTo>
                    <a:pt x="67817" y="518122"/>
                    <a:pt x="61008" y="511318"/>
                    <a:pt x="61008" y="502895"/>
                  </a:cubicBezTo>
                  <a:cubicBezTo>
                    <a:pt x="61008" y="494473"/>
                    <a:pt x="67817" y="487668"/>
                    <a:pt x="76244" y="487668"/>
                  </a:cubicBezTo>
                  <a:close/>
                  <a:moveTo>
                    <a:pt x="45721" y="30481"/>
                  </a:moveTo>
                  <a:cubicBezTo>
                    <a:pt x="37292" y="30481"/>
                    <a:pt x="30481" y="37291"/>
                    <a:pt x="30481" y="45721"/>
                  </a:cubicBezTo>
                  <a:lnTo>
                    <a:pt x="30481" y="442016"/>
                  </a:lnTo>
                  <a:cubicBezTo>
                    <a:pt x="43245" y="432443"/>
                    <a:pt x="59057" y="426728"/>
                    <a:pt x="76202" y="426728"/>
                  </a:cubicBezTo>
                  <a:lnTo>
                    <a:pt x="350531" y="426728"/>
                  </a:lnTo>
                  <a:cubicBezTo>
                    <a:pt x="358961" y="426728"/>
                    <a:pt x="365771" y="419918"/>
                    <a:pt x="365771" y="411488"/>
                  </a:cubicBezTo>
                  <a:lnTo>
                    <a:pt x="365771" y="45721"/>
                  </a:lnTo>
                  <a:cubicBezTo>
                    <a:pt x="365771" y="37291"/>
                    <a:pt x="358961" y="30481"/>
                    <a:pt x="350531" y="30481"/>
                  </a:cubicBezTo>
                  <a:close/>
                  <a:moveTo>
                    <a:pt x="45721" y="0"/>
                  </a:moveTo>
                  <a:lnTo>
                    <a:pt x="350531" y="0"/>
                  </a:lnTo>
                  <a:cubicBezTo>
                    <a:pt x="375725" y="0"/>
                    <a:pt x="396252" y="20527"/>
                    <a:pt x="396252" y="45721"/>
                  </a:cubicBezTo>
                  <a:lnTo>
                    <a:pt x="396252" y="411488"/>
                  </a:lnTo>
                  <a:cubicBezTo>
                    <a:pt x="396252" y="436682"/>
                    <a:pt x="375725" y="457209"/>
                    <a:pt x="350531" y="457209"/>
                  </a:cubicBezTo>
                  <a:lnTo>
                    <a:pt x="76202" y="457209"/>
                  </a:lnTo>
                  <a:cubicBezTo>
                    <a:pt x="51008" y="457209"/>
                    <a:pt x="30481" y="477736"/>
                    <a:pt x="30481" y="502930"/>
                  </a:cubicBezTo>
                  <a:cubicBezTo>
                    <a:pt x="30481" y="528124"/>
                    <a:pt x="51008" y="548651"/>
                    <a:pt x="76202" y="548651"/>
                  </a:cubicBezTo>
                  <a:lnTo>
                    <a:pt x="411493" y="548651"/>
                  </a:lnTo>
                  <a:cubicBezTo>
                    <a:pt x="419923" y="548651"/>
                    <a:pt x="426733" y="541840"/>
                    <a:pt x="426733" y="533410"/>
                  </a:cubicBezTo>
                  <a:lnTo>
                    <a:pt x="426733" y="76202"/>
                  </a:lnTo>
                  <a:cubicBezTo>
                    <a:pt x="426733" y="67772"/>
                    <a:pt x="433544" y="60961"/>
                    <a:pt x="441974" y="60961"/>
                  </a:cubicBezTo>
                  <a:cubicBezTo>
                    <a:pt x="450403" y="60961"/>
                    <a:pt x="457214" y="67772"/>
                    <a:pt x="457214" y="76202"/>
                  </a:cubicBezTo>
                  <a:lnTo>
                    <a:pt x="457214" y="533410"/>
                  </a:lnTo>
                  <a:cubicBezTo>
                    <a:pt x="457214" y="558604"/>
                    <a:pt x="436687" y="579131"/>
                    <a:pt x="411493" y="579131"/>
                  </a:cubicBezTo>
                  <a:lnTo>
                    <a:pt x="76202" y="579131"/>
                  </a:lnTo>
                  <a:cubicBezTo>
                    <a:pt x="34196" y="579131"/>
                    <a:pt x="0" y="544936"/>
                    <a:pt x="0" y="502930"/>
                  </a:cubicBezTo>
                  <a:lnTo>
                    <a:pt x="0" y="45721"/>
                  </a:lnTo>
                  <a:cubicBezTo>
                    <a:pt x="0" y="20527"/>
                    <a:pt x="20527" y="0"/>
                    <a:pt x="45721" y="0"/>
                  </a:cubicBezTo>
                  <a:close/>
                </a:path>
              </a:pathLst>
            </a:custGeom>
            <a:solidFill>
              <a:schemeClr val="accent1"/>
            </a:solidFill>
            <a:ln>
              <a:noFill/>
            </a:ln>
          </p:spPr>
          <p:txBody>
            <a:bodyPr/>
            <a:lstStyle/>
            <a:p>
              <a:endParaRPr lang="zh-CN" altLang="en-US">
                <a:cs typeface="+mn-ea"/>
                <a:sym typeface="+mn-lt"/>
              </a:endParaRPr>
            </a:p>
          </p:txBody>
        </p:sp>
      </p:grpSp>
      <p:sp>
        <p:nvSpPr>
          <p:cNvPr id="12" name="文本占位符 11">
            <a:extLst>
              <a:ext uri="{FF2B5EF4-FFF2-40B4-BE49-F238E27FC236}">
                <a16:creationId xmlns:a16="http://schemas.microsoft.com/office/drawing/2014/main" id="{BC63E7FC-5A55-4F1D-ACAB-117CC647FF1E}"/>
              </a:ext>
            </a:extLst>
          </p:cNvPr>
          <p:cNvSpPr>
            <a:spLocks noGrp="1"/>
          </p:cNvSpPr>
          <p:nvPr>
            <p:ph type="body" sz="quarter" idx="11"/>
          </p:nvPr>
        </p:nvSpPr>
        <p:spPr/>
        <p:txBody>
          <a:bodyPr/>
          <a:lstStyle/>
          <a:p>
            <a:r>
              <a:rPr lang="zh-CN" altLang="en-US" dirty="0">
                <a:latin typeface="+mn-lt"/>
                <a:ea typeface="+mn-ea"/>
                <a:cs typeface="+mn-ea"/>
                <a:sym typeface="+mn-lt"/>
              </a:rPr>
              <a:t>请在此输入标题</a:t>
            </a:r>
          </a:p>
        </p:txBody>
      </p:sp>
      <p:sp>
        <p:nvSpPr>
          <p:cNvPr id="13" name="文本占位符 12">
            <a:extLst>
              <a:ext uri="{FF2B5EF4-FFF2-40B4-BE49-F238E27FC236}">
                <a16:creationId xmlns:a16="http://schemas.microsoft.com/office/drawing/2014/main" id="{0CA72DB5-4BAD-4B80-AADB-C8281E81957E}"/>
              </a:ext>
            </a:extLst>
          </p:cNvPr>
          <p:cNvSpPr>
            <a:spLocks noGrp="1"/>
          </p:cNvSpPr>
          <p:nvPr>
            <p:ph type="body" sz="quarter" idx="13"/>
          </p:nvPr>
        </p:nvSpPr>
        <p:spPr/>
        <p:txBody>
          <a:bodyPr/>
          <a:lstStyle/>
          <a:p>
            <a:r>
              <a:rPr lang="en-US" altLang="zh-CN" dirty="0">
                <a:latin typeface="+mn-lt"/>
                <a:ea typeface="+mn-ea"/>
                <a:cs typeface="+mn-ea"/>
                <a:sym typeface="+mn-lt"/>
              </a:rPr>
              <a:t>Click here to add your title</a:t>
            </a:r>
          </a:p>
        </p:txBody>
      </p:sp>
      <p:sp>
        <p:nvSpPr>
          <p:cNvPr id="14" name="文本占位符 13">
            <a:extLst>
              <a:ext uri="{FF2B5EF4-FFF2-40B4-BE49-F238E27FC236}">
                <a16:creationId xmlns:a16="http://schemas.microsoft.com/office/drawing/2014/main" id="{CAB61C0E-E9D6-4FFD-A62E-977D6FDF8ABF}"/>
              </a:ext>
            </a:extLst>
          </p:cNvPr>
          <p:cNvSpPr>
            <a:spLocks noGrp="1"/>
          </p:cNvSpPr>
          <p:nvPr>
            <p:ph type="body" sz="quarter" idx="14"/>
          </p:nvPr>
        </p:nvSpPr>
        <p:spPr/>
        <p:txBody>
          <a:bodyPr/>
          <a:lstStyle/>
          <a:p>
            <a:r>
              <a:rPr lang="zh-CN" altLang="en-US" dirty="0">
                <a:latin typeface="+mn-lt"/>
                <a:ea typeface="+mn-ea"/>
                <a:cs typeface="+mn-ea"/>
                <a:sym typeface="+mn-lt"/>
              </a:rPr>
              <a:t>请在此输入标题</a:t>
            </a:r>
          </a:p>
        </p:txBody>
      </p:sp>
      <p:sp>
        <p:nvSpPr>
          <p:cNvPr id="15" name="文本占位符 14">
            <a:extLst>
              <a:ext uri="{FF2B5EF4-FFF2-40B4-BE49-F238E27FC236}">
                <a16:creationId xmlns:a16="http://schemas.microsoft.com/office/drawing/2014/main" id="{DA69BB26-8B07-4ACE-BC67-2460BD384464}"/>
              </a:ext>
            </a:extLst>
          </p:cNvPr>
          <p:cNvSpPr>
            <a:spLocks noGrp="1"/>
          </p:cNvSpPr>
          <p:nvPr>
            <p:ph type="body" sz="quarter" idx="15"/>
          </p:nvPr>
        </p:nvSpPr>
        <p:spPr/>
        <p:txBody>
          <a:bodyPr/>
          <a:lstStyle/>
          <a:p>
            <a:r>
              <a:rPr lang="en-US" altLang="zh-CN" dirty="0">
                <a:latin typeface="+mn-lt"/>
                <a:ea typeface="+mn-ea"/>
                <a:cs typeface="+mn-ea"/>
                <a:sym typeface="+mn-lt"/>
              </a:rPr>
              <a:t>Click here to add your title</a:t>
            </a:r>
          </a:p>
        </p:txBody>
      </p:sp>
      <p:sp>
        <p:nvSpPr>
          <p:cNvPr id="16" name="文本占位符 15">
            <a:extLst>
              <a:ext uri="{FF2B5EF4-FFF2-40B4-BE49-F238E27FC236}">
                <a16:creationId xmlns:a16="http://schemas.microsoft.com/office/drawing/2014/main" id="{C920F864-455E-4E41-9F4B-093DAB933819}"/>
              </a:ext>
            </a:extLst>
          </p:cNvPr>
          <p:cNvSpPr>
            <a:spLocks noGrp="1"/>
          </p:cNvSpPr>
          <p:nvPr>
            <p:ph type="body" sz="quarter" idx="16"/>
          </p:nvPr>
        </p:nvSpPr>
        <p:spPr/>
        <p:txBody>
          <a:bodyPr/>
          <a:lstStyle/>
          <a:p>
            <a:r>
              <a:rPr lang="zh-CN" altLang="en-US" dirty="0">
                <a:latin typeface="+mn-lt"/>
                <a:ea typeface="+mn-ea"/>
                <a:cs typeface="+mn-ea"/>
                <a:sym typeface="+mn-lt"/>
              </a:rPr>
              <a:t>请在此输入标题</a:t>
            </a:r>
          </a:p>
        </p:txBody>
      </p:sp>
      <p:sp>
        <p:nvSpPr>
          <p:cNvPr id="17" name="文本占位符 16">
            <a:extLst>
              <a:ext uri="{FF2B5EF4-FFF2-40B4-BE49-F238E27FC236}">
                <a16:creationId xmlns:a16="http://schemas.microsoft.com/office/drawing/2014/main" id="{6199BE79-B8D0-473D-85CD-938841DC17C5}"/>
              </a:ext>
            </a:extLst>
          </p:cNvPr>
          <p:cNvSpPr>
            <a:spLocks noGrp="1"/>
          </p:cNvSpPr>
          <p:nvPr>
            <p:ph type="body" sz="quarter" idx="17"/>
          </p:nvPr>
        </p:nvSpPr>
        <p:spPr/>
        <p:txBody>
          <a:bodyPr/>
          <a:lstStyle/>
          <a:p>
            <a:r>
              <a:rPr lang="en-US" altLang="zh-CN" dirty="0">
                <a:latin typeface="+mn-lt"/>
                <a:ea typeface="+mn-ea"/>
                <a:cs typeface="+mn-ea"/>
                <a:sym typeface="+mn-lt"/>
              </a:rPr>
              <a:t>Click here to add your title</a:t>
            </a:r>
          </a:p>
        </p:txBody>
      </p:sp>
      <p:sp>
        <p:nvSpPr>
          <p:cNvPr id="18" name="文本占位符 17">
            <a:extLst>
              <a:ext uri="{FF2B5EF4-FFF2-40B4-BE49-F238E27FC236}">
                <a16:creationId xmlns:a16="http://schemas.microsoft.com/office/drawing/2014/main" id="{C9B31508-7F47-451E-B4CD-EB5075FF100D}"/>
              </a:ext>
            </a:extLst>
          </p:cNvPr>
          <p:cNvSpPr>
            <a:spLocks noGrp="1"/>
          </p:cNvSpPr>
          <p:nvPr>
            <p:ph type="body" sz="quarter" idx="18"/>
          </p:nvPr>
        </p:nvSpPr>
        <p:spPr/>
        <p:txBody>
          <a:bodyPr/>
          <a:lstStyle/>
          <a:p>
            <a:r>
              <a:rPr lang="zh-CN" altLang="en-US" dirty="0">
                <a:latin typeface="+mn-lt"/>
                <a:ea typeface="+mn-ea"/>
                <a:cs typeface="+mn-ea"/>
                <a:sym typeface="+mn-lt"/>
              </a:rPr>
              <a:t>请在此输入标题</a:t>
            </a:r>
          </a:p>
        </p:txBody>
      </p:sp>
      <p:sp>
        <p:nvSpPr>
          <p:cNvPr id="19" name="文本占位符 18">
            <a:extLst>
              <a:ext uri="{FF2B5EF4-FFF2-40B4-BE49-F238E27FC236}">
                <a16:creationId xmlns:a16="http://schemas.microsoft.com/office/drawing/2014/main" id="{531994A7-2752-41FC-8E60-D0486BB0E241}"/>
              </a:ext>
            </a:extLst>
          </p:cNvPr>
          <p:cNvSpPr>
            <a:spLocks noGrp="1"/>
          </p:cNvSpPr>
          <p:nvPr>
            <p:ph type="body" sz="quarter" idx="19"/>
          </p:nvPr>
        </p:nvSpPr>
        <p:spPr/>
        <p:txBody>
          <a:bodyPr/>
          <a:lstStyle/>
          <a:p>
            <a:r>
              <a:rPr lang="en-US" altLang="zh-CN" dirty="0">
                <a:latin typeface="+mn-lt"/>
                <a:ea typeface="+mn-ea"/>
                <a:cs typeface="+mn-ea"/>
                <a:sym typeface="+mn-lt"/>
              </a:rPr>
              <a:t>Click here to add your title</a:t>
            </a:r>
          </a:p>
        </p:txBody>
      </p:sp>
      <p:sp>
        <p:nvSpPr>
          <p:cNvPr id="24" name="矩形 23">
            <a:extLst>
              <a:ext uri="{FF2B5EF4-FFF2-40B4-BE49-F238E27FC236}">
                <a16:creationId xmlns:a16="http://schemas.microsoft.com/office/drawing/2014/main" id="{576691AA-B022-4101-A6E3-0BFB1CC4E776}"/>
              </a:ext>
            </a:extLst>
          </p:cNvPr>
          <p:cNvSpPr/>
          <p:nvPr/>
        </p:nvSpPr>
        <p:spPr>
          <a:xfrm>
            <a:off x="1992791" y="2284909"/>
            <a:ext cx="905392" cy="509283"/>
          </a:xfrm>
          <a:prstGeom prst="rect">
            <a:avLst/>
          </a:prstGeom>
          <a:blipFill dpi="0" rotWithShape="1">
            <a:blip r:embed="rId2">
              <a:alphaModFix amt="33000"/>
              <a:extLst>
                <a:ext uri="{BEBA8EAE-BF5A-486C-A8C5-ECC9F3942E4B}">
                  <a14:imgProps xmlns:a14="http://schemas.microsoft.com/office/drawing/2010/main">
                    <a14:imgLayer r:embed="rId3">
                      <a14:imgEffect>
                        <a14:brightnessContrast bright="100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2619293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a:extLst>
              <a:ext uri="{FF2B5EF4-FFF2-40B4-BE49-F238E27FC236}">
                <a16:creationId xmlns:a16="http://schemas.microsoft.com/office/drawing/2014/main" id="{3979E753-C0A5-4A33-82E9-A57BB1DE4CCB}"/>
              </a:ext>
            </a:extLst>
          </p:cNvPr>
          <p:cNvSpPr txBox="1"/>
          <p:nvPr/>
        </p:nvSpPr>
        <p:spPr>
          <a:xfrm>
            <a:off x="4783782" y="855606"/>
            <a:ext cx="2624436" cy="584775"/>
          </a:xfrm>
          <a:prstGeom prst="rect">
            <a:avLst/>
          </a:prstGeom>
          <a:noFill/>
        </p:spPr>
        <p:txBody>
          <a:bodyPr wrap="none" rtlCol="0">
            <a:spAutoFit/>
          </a:bodyPr>
          <a:lstStyle/>
          <a:p>
            <a:pPr algn="ctr"/>
            <a:r>
              <a:rPr lang="en-US" altLang="zh-CN" sz="3200" b="1" i="1" dirty="0">
                <a:solidFill>
                  <a:schemeClr val="bg1">
                    <a:lumMod val="95000"/>
                    <a:alpha val="58000"/>
                  </a:schemeClr>
                </a:solidFill>
                <a:cs typeface="+mn-ea"/>
                <a:sym typeface="+mn-lt"/>
              </a:rPr>
              <a:t>COLOR USE</a:t>
            </a:r>
            <a:endParaRPr lang="zh-CN" altLang="en-US" sz="3200" b="1" i="1" dirty="0">
              <a:solidFill>
                <a:schemeClr val="bg1">
                  <a:lumMod val="95000"/>
                  <a:alpha val="58000"/>
                </a:schemeClr>
              </a:solidFill>
              <a:cs typeface="+mn-ea"/>
              <a:sym typeface="+mn-lt"/>
            </a:endParaRPr>
          </a:p>
        </p:txBody>
      </p:sp>
      <p:sp>
        <p:nvSpPr>
          <p:cNvPr id="45" name="文本框 44">
            <a:extLst>
              <a:ext uri="{FF2B5EF4-FFF2-40B4-BE49-F238E27FC236}">
                <a16:creationId xmlns:a16="http://schemas.microsoft.com/office/drawing/2014/main" id="{07DA9D6E-9913-45B3-BCD9-E94B372A04EB}"/>
              </a:ext>
            </a:extLst>
          </p:cNvPr>
          <p:cNvSpPr txBox="1"/>
          <p:nvPr/>
        </p:nvSpPr>
        <p:spPr>
          <a:xfrm>
            <a:off x="5285524" y="1049365"/>
            <a:ext cx="1620957" cy="461665"/>
          </a:xfrm>
          <a:prstGeom prst="rect">
            <a:avLst/>
          </a:prstGeom>
          <a:noFill/>
        </p:spPr>
        <p:txBody>
          <a:bodyPr wrap="none" rtlCol="0">
            <a:spAutoFit/>
          </a:bodyPr>
          <a:lstStyle/>
          <a:p>
            <a:pPr algn="ctr"/>
            <a:r>
              <a:rPr lang="zh-CN" altLang="en-US" sz="2400" b="1" i="1" spc="400" dirty="0">
                <a:solidFill>
                  <a:schemeClr val="accent1"/>
                </a:solidFill>
                <a:cs typeface="+mn-ea"/>
                <a:sym typeface="+mn-lt"/>
              </a:rPr>
              <a:t>颜色使用</a:t>
            </a:r>
          </a:p>
        </p:txBody>
      </p:sp>
      <p:cxnSp>
        <p:nvCxnSpPr>
          <p:cNvPr id="47" name="直接连接符 46">
            <a:extLst>
              <a:ext uri="{FF2B5EF4-FFF2-40B4-BE49-F238E27FC236}">
                <a16:creationId xmlns:a16="http://schemas.microsoft.com/office/drawing/2014/main" id="{D668BD37-FBC3-4238-B3A9-0A741E572C31}"/>
              </a:ext>
            </a:extLst>
          </p:cNvPr>
          <p:cNvCxnSpPr/>
          <p:nvPr/>
        </p:nvCxnSpPr>
        <p:spPr>
          <a:xfrm>
            <a:off x="5736167" y="1685136"/>
            <a:ext cx="719667"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6" name="文本占位符 5">
            <a:extLst>
              <a:ext uri="{FF2B5EF4-FFF2-40B4-BE49-F238E27FC236}">
                <a16:creationId xmlns:a16="http://schemas.microsoft.com/office/drawing/2014/main" id="{95505721-024E-4841-ABAF-AB5703BCB777}"/>
              </a:ext>
            </a:extLst>
          </p:cNvPr>
          <p:cNvSpPr>
            <a:spLocks noGrp="1"/>
          </p:cNvSpPr>
          <p:nvPr>
            <p:ph type="body" sz="quarter" idx="11"/>
          </p:nvPr>
        </p:nvSpPr>
        <p:spPr/>
        <p:txBody>
          <a:bodyPr/>
          <a:lstStyle/>
          <a:p>
            <a:r>
              <a:rPr lang="zh-CN" altLang="en-US" dirty="0">
                <a:latin typeface="+mn-lt"/>
                <a:ea typeface="+mn-ea"/>
                <a:cs typeface="+mn-ea"/>
                <a:sym typeface="+mn-lt"/>
              </a:rPr>
              <a:t>使用说明页</a:t>
            </a:r>
          </a:p>
        </p:txBody>
      </p:sp>
      <p:sp>
        <p:nvSpPr>
          <p:cNvPr id="7" name="文本占位符 6">
            <a:extLst>
              <a:ext uri="{FF2B5EF4-FFF2-40B4-BE49-F238E27FC236}">
                <a16:creationId xmlns:a16="http://schemas.microsoft.com/office/drawing/2014/main" id="{2A8F049C-B2D1-461B-9355-B3F81F54A076}"/>
              </a:ext>
            </a:extLst>
          </p:cNvPr>
          <p:cNvSpPr>
            <a:spLocks noGrp="1"/>
          </p:cNvSpPr>
          <p:nvPr>
            <p:ph type="body" sz="quarter" idx="12"/>
          </p:nvPr>
        </p:nvSpPr>
        <p:spPr/>
        <p:txBody>
          <a:bodyPr/>
          <a:lstStyle/>
          <a:p>
            <a:r>
              <a:rPr lang="en-US" altLang="zh-CN" dirty="0">
                <a:latin typeface="+mn-lt"/>
                <a:ea typeface="+mn-ea"/>
                <a:cs typeface="+mn-ea"/>
                <a:sym typeface="+mn-lt"/>
              </a:rPr>
              <a:t>3</a:t>
            </a:r>
            <a:endParaRPr lang="zh-CN" altLang="en-US" dirty="0">
              <a:latin typeface="+mn-lt"/>
              <a:ea typeface="+mn-ea"/>
              <a:cs typeface="+mn-ea"/>
              <a:sym typeface="+mn-lt"/>
            </a:endParaRPr>
          </a:p>
        </p:txBody>
      </p:sp>
      <p:sp>
        <p:nvSpPr>
          <p:cNvPr id="8" name="文本占位符 7">
            <a:extLst>
              <a:ext uri="{FF2B5EF4-FFF2-40B4-BE49-F238E27FC236}">
                <a16:creationId xmlns:a16="http://schemas.microsoft.com/office/drawing/2014/main" id="{36BBCD42-634B-46E6-88D0-FC097A5FAF36}"/>
              </a:ext>
            </a:extLst>
          </p:cNvPr>
          <p:cNvSpPr>
            <a:spLocks noGrp="1"/>
          </p:cNvSpPr>
          <p:nvPr>
            <p:ph type="body" sz="quarter" idx="13"/>
          </p:nvPr>
        </p:nvSpPr>
        <p:spPr/>
        <p:txBody>
          <a:bodyPr/>
          <a:lstStyle/>
          <a:p>
            <a:r>
              <a:rPr lang="en-US" altLang="zh-CN" dirty="0">
                <a:latin typeface="+mn-lt"/>
                <a:ea typeface="+mn-ea"/>
                <a:cs typeface="+mn-ea"/>
                <a:sym typeface="+mn-lt"/>
              </a:rPr>
              <a:t>INSTRUCTIONS PAGE</a:t>
            </a:r>
            <a:endParaRPr lang="zh-CN" altLang="en-US" dirty="0">
              <a:latin typeface="+mn-lt"/>
              <a:ea typeface="+mn-ea"/>
              <a:cs typeface="+mn-ea"/>
              <a:sym typeface="+mn-lt"/>
            </a:endParaRPr>
          </a:p>
        </p:txBody>
      </p:sp>
      <p:pic>
        <p:nvPicPr>
          <p:cNvPr id="9" name="图片 8">
            <a:extLst>
              <a:ext uri="{FF2B5EF4-FFF2-40B4-BE49-F238E27FC236}">
                <a16:creationId xmlns:a16="http://schemas.microsoft.com/office/drawing/2014/main" id="{4DDA4644-5EDA-4BA9-BCF6-E9018A616777}"/>
              </a:ext>
            </a:extLst>
          </p:cNvPr>
          <p:cNvPicPr>
            <a:picLocks noChangeAspect="1"/>
          </p:cNvPicPr>
          <p:nvPr/>
        </p:nvPicPr>
        <p:blipFill rotWithShape="1">
          <a:blip r:embed="rId2"/>
          <a:srcRect b="9463"/>
          <a:stretch/>
        </p:blipFill>
        <p:spPr>
          <a:xfrm>
            <a:off x="600075" y="1655877"/>
            <a:ext cx="10991850" cy="937422"/>
          </a:xfrm>
          <a:prstGeom prst="rect">
            <a:avLst/>
          </a:prstGeom>
        </p:spPr>
      </p:pic>
      <p:pic>
        <p:nvPicPr>
          <p:cNvPr id="20" name="图片 19">
            <a:extLst>
              <a:ext uri="{FF2B5EF4-FFF2-40B4-BE49-F238E27FC236}">
                <a16:creationId xmlns:a16="http://schemas.microsoft.com/office/drawing/2014/main" id="{104970EE-8BF3-462F-8509-42D138CB949F}"/>
              </a:ext>
            </a:extLst>
          </p:cNvPr>
          <p:cNvPicPr>
            <a:picLocks noChangeAspect="1"/>
          </p:cNvPicPr>
          <p:nvPr/>
        </p:nvPicPr>
        <p:blipFill rotWithShape="1">
          <a:blip r:embed="rId3"/>
          <a:srcRect r="50697"/>
          <a:stretch/>
        </p:blipFill>
        <p:spPr>
          <a:xfrm>
            <a:off x="881743" y="2838775"/>
            <a:ext cx="4553686" cy="3279376"/>
          </a:xfrm>
          <a:prstGeom prst="rect">
            <a:avLst/>
          </a:prstGeom>
        </p:spPr>
      </p:pic>
      <p:pic>
        <p:nvPicPr>
          <p:cNvPr id="21" name="图片 20">
            <a:extLst>
              <a:ext uri="{FF2B5EF4-FFF2-40B4-BE49-F238E27FC236}">
                <a16:creationId xmlns:a16="http://schemas.microsoft.com/office/drawing/2014/main" id="{5ECE5BBC-6DAA-4C73-95FF-EBA23E161B60}"/>
              </a:ext>
            </a:extLst>
          </p:cNvPr>
          <p:cNvPicPr>
            <a:picLocks noChangeAspect="1"/>
          </p:cNvPicPr>
          <p:nvPr/>
        </p:nvPicPr>
        <p:blipFill rotWithShape="1">
          <a:blip r:embed="rId4"/>
          <a:srcRect r="50000"/>
          <a:stretch/>
        </p:blipFill>
        <p:spPr>
          <a:xfrm>
            <a:off x="6756573" y="2838775"/>
            <a:ext cx="4680575" cy="3276000"/>
          </a:xfrm>
          <a:prstGeom prst="rect">
            <a:avLst/>
          </a:prstGeom>
        </p:spPr>
      </p:pic>
      <p:sp>
        <p:nvSpPr>
          <p:cNvPr id="52" name="文本框 51">
            <a:extLst>
              <a:ext uri="{FF2B5EF4-FFF2-40B4-BE49-F238E27FC236}">
                <a16:creationId xmlns:a16="http://schemas.microsoft.com/office/drawing/2014/main" id="{5394265F-0DC3-415E-87F7-50A57915EABA}"/>
              </a:ext>
            </a:extLst>
          </p:cNvPr>
          <p:cNvSpPr txBox="1"/>
          <p:nvPr/>
        </p:nvSpPr>
        <p:spPr>
          <a:xfrm>
            <a:off x="5349642" y="3550949"/>
            <a:ext cx="1492716" cy="307777"/>
          </a:xfrm>
          <a:prstGeom prst="rect">
            <a:avLst/>
          </a:prstGeom>
          <a:noFill/>
        </p:spPr>
        <p:txBody>
          <a:bodyPr wrap="none" rtlCol="0">
            <a:spAutoFit/>
          </a:bodyPr>
          <a:lstStyle/>
          <a:p>
            <a:r>
              <a:rPr lang="zh-CN" altLang="en-US" sz="1400" b="1" spc="300" dirty="0">
                <a:solidFill>
                  <a:schemeClr val="accent1"/>
                </a:solidFill>
                <a:cs typeface="+mn-ea"/>
                <a:sym typeface="+mn-lt"/>
              </a:rPr>
              <a:t>一键换主题色</a:t>
            </a:r>
          </a:p>
        </p:txBody>
      </p:sp>
      <p:sp>
        <p:nvSpPr>
          <p:cNvPr id="53" name="文本框 52">
            <a:extLst>
              <a:ext uri="{FF2B5EF4-FFF2-40B4-BE49-F238E27FC236}">
                <a16:creationId xmlns:a16="http://schemas.microsoft.com/office/drawing/2014/main" id="{8073E70C-1616-4236-9066-4FB605AF0359}"/>
              </a:ext>
            </a:extLst>
          </p:cNvPr>
          <p:cNvSpPr txBox="1"/>
          <p:nvPr/>
        </p:nvSpPr>
        <p:spPr>
          <a:xfrm>
            <a:off x="5343230" y="4196901"/>
            <a:ext cx="1505540" cy="261610"/>
          </a:xfrm>
          <a:prstGeom prst="rect">
            <a:avLst/>
          </a:prstGeom>
          <a:noFill/>
        </p:spPr>
        <p:txBody>
          <a:bodyPr wrap="none" rtlCol="0">
            <a:spAutoFit/>
          </a:bodyPr>
          <a:lstStyle/>
          <a:p>
            <a:r>
              <a:rPr lang="zh-CN" altLang="en-US" sz="1100" dirty="0">
                <a:solidFill>
                  <a:schemeClr val="accent1"/>
                </a:solidFill>
                <a:cs typeface="+mn-ea"/>
                <a:sym typeface="+mn-lt"/>
              </a:rPr>
              <a:t>设计 →</a:t>
            </a:r>
            <a:r>
              <a:rPr lang="en-US" altLang="zh-CN" sz="1100" dirty="0">
                <a:solidFill>
                  <a:schemeClr val="accent1"/>
                </a:solidFill>
                <a:cs typeface="+mn-ea"/>
                <a:sym typeface="+mn-lt"/>
              </a:rPr>
              <a:t> </a:t>
            </a:r>
            <a:r>
              <a:rPr lang="zh-CN" altLang="en-US" sz="1100" dirty="0">
                <a:solidFill>
                  <a:schemeClr val="accent1"/>
                </a:solidFill>
                <a:cs typeface="+mn-ea"/>
                <a:sym typeface="+mn-lt"/>
              </a:rPr>
              <a:t>变体 →</a:t>
            </a:r>
            <a:r>
              <a:rPr lang="en-US" altLang="zh-CN" sz="1100" dirty="0">
                <a:solidFill>
                  <a:schemeClr val="accent1"/>
                </a:solidFill>
                <a:cs typeface="+mn-ea"/>
                <a:sym typeface="+mn-lt"/>
              </a:rPr>
              <a:t> </a:t>
            </a:r>
            <a:r>
              <a:rPr lang="zh-CN" altLang="en-US" sz="1100" dirty="0">
                <a:solidFill>
                  <a:schemeClr val="accent1"/>
                </a:solidFill>
                <a:cs typeface="+mn-ea"/>
                <a:sym typeface="+mn-lt"/>
              </a:rPr>
              <a:t>颜色</a:t>
            </a:r>
          </a:p>
        </p:txBody>
      </p:sp>
    </p:spTree>
    <p:extLst>
      <p:ext uri="{BB962C8B-B14F-4D97-AF65-F5344CB8AC3E}">
        <p14:creationId xmlns:p14="http://schemas.microsoft.com/office/powerpoint/2010/main" val="13925361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框 52">
            <a:extLst>
              <a:ext uri="{FF2B5EF4-FFF2-40B4-BE49-F238E27FC236}">
                <a16:creationId xmlns:a16="http://schemas.microsoft.com/office/drawing/2014/main" id="{E940989B-4E4A-421C-8D5E-DB6356C3C162}"/>
              </a:ext>
            </a:extLst>
          </p:cNvPr>
          <p:cNvSpPr txBox="1"/>
          <p:nvPr/>
        </p:nvSpPr>
        <p:spPr>
          <a:xfrm>
            <a:off x="7786054" y="1955246"/>
            <a:ext cx="2505814" cy="379656"/>
          </a:xfrm>
          <a:prstGeom prst="rect">
            <a:avLst/>
          </a:prstGeom>
          <a:noFill/>
        </p:spPr>
        <p:txBody>
          <a:bodyPr wrap="none" rtlCol="0">
            <a:spAutoFit/>
          </a:bodyPr>
          <a:lstStyle/>
          <a:p>
            <a:r>
              <a:rPr lang="zh-CN" altLang="en-US" sz="1867" b="1" spc="400" dirty="0">
                <a:solidFill>
                  <a:schemeClr val="accent1"/>
                </a:solidFill>
                <a:cs typeface="+mn-ea"/>
                <a:sym typeface="+mn-lt"/>
              </a:rPr>
              <a:t>图片占位符的使用</a:t>
            </a:r>
          </a:p>
        </p:txBody>
      </p:sp>
      <p:sp>
        <p:nvSpPr>
          <p:cNvPr id="57" name="文本框 56">
            <a:extLst>
              <a:ext uri="{FF2B5EF4-FFF2-40B4-BE49-F238E27FC236}">
                <a16:creationId xmlns:a16="http://schemas.microsoft.com/office/drawing/2014/main" id="{712B0A88-27C3-4C6B-A112-FA7DA26CCA3D}"/>
              </a:ext>
            </a:extLst>
          </p:cNvPr>
          <p:cNvSpPr txBox="1"/>
          <p:nvPr/>
        </p:nvSpPr>
        <p:spPr>
          <a:xfrm>
            <a:off x="9073454" y="3688128"/>
            <a:ext cx="921376" cy="469487"/>
          </a:xfrm>
          <a:prstGeom prst="rect">
            <a:avLst/>
          </a:prstGeom>
          <a:noFill/>
        </p:spPr>
        <p:txBody>
          <a:bodyPr wrap="square" rtlCol="0">
            <a:spAutoFit/>
          </a:bodyPr>
          <a:lstStyle/>
          <a:p>
            <a:pPr algn="ctr">
              <a:lnSpc>
                <a:spcPct val="120000"/>
              </a:lnSpc>
            </a:pPr>
            <a:r>
              <a:rPr lang="zh-CN" altLang="en-US" sz="1067" dirty="0">
                <a:solidFill>
                  <a:schemeClr val="accent1"/>
                </a:solidFill>
                <a:cs typeface="+mn-ea"/>
                <a:sym typeface="+mn-lt"/>
              </a:rPr>
              <a:t>选择图片</a:t>
            </a:r>
            <a:endParaRPr lang="en-US" altLang="zh-CN" sz="1067" dirty="0">
              <a:solidFill>
                <a:schemeClr val="accent1"/>
              </a:solidFill>
              <a:cs typeface="+mn-ea"/>
              <a:sym typeface="+mn-lt"/>
            </a:endParaRPr>
          </a:p>
          <a:p>
            <a:pPr algn="ctr">
              <a:lnSpc>
                <a:spcPct val="120000"/>
              </a:lnSpc>
            </a:pPr>
            <a:r>
              <a:rPr lang="zh-CN" altLang="en-US" sz="1067" dirty="0">
                <a:solidFill>
                  <a:schemeClr val="accent1"/>
                </a:solidFill>
                <a:cs typeface="+mn-ea"/>
                <a:sym typeface="+mn-lt"/>
              </a:rPr>
              <a:t>直接删除</a:t>
            </a:r>
          </a:p>
        </p:txBody>
      </p:sp>
      <p:sp>
        <p:nvSpPr>
          <p:cNvPr id="42" name="文本框 41">
            <a:extLst>
              <a:ext uri="{FF2B5EF4-FFF2-40B4-BE49-F238E27FC236}">
                <a16:creationId xmlns:a16="http://schemas.microsoft.com/office/drawing/2014/main" id="{E0013648-AD29-4F51-B972-8B9097C4FE18}"/>
              </a:ext>
            </a:extLst>
          </p:cNvPr>
          <p:cNvSpPr txBox="1"/>
          <p:nvPr/>
        </p:nvSpPr>
        <p:spPr>
          <a:xfrm>
            <a:off x="4623482" y="870596"/>
            <a:ext cx="2945037" cy="584775"/>
          </a:xfrm>
          <a:prstGeom prst="rect">
            <a:avLst/>
          </a:prstGeom>
          <a:noFill/>
        </p:spPr>
        <p:txBody>
          <a:bodyPr wrap="none" rtlCol="0">
            <a:spAutoFit/>
          </a:bodyPr>
          <a:lstStyle/>
          <a:p>
            <a:pPr algn="ctr"/>
            <a:r>
              <a:rPr lang="en-US" altLang="zh-CN" sz="3200" b="1" i="1" dirty="0">
                <a:solidFill>
                  <a:schemeClr val="bg1">
                    <a:lumMod val="95000"/>
                    <a:alpha val="58000"/>
                  </a:schemeClr>
                </a:solidFill>
                <a:cs typeface="+mn-ea"/>
                <a:sym typeface="+mn-lt"/>
              </a:rPr>
              <a:t>PICTURE USE</a:t>
            </a:r>
            <a:endParaRPr lang="zh-CN" altLang="en-US" sz="3200" b="1" i="1" dirty="0">
              <a:solidFill>
                <a:schemeClr val="bg1">
                  <a:lumMod val="95000"/>
                  <a:alpha val="58000"/>
                </a:schemeClr>
              </a:solidFill>
              <a:cs typeface="+mn-ea"/>
              <a:sym typeface="+mn-lt"/>
            </a:endParaRPr>
          </a:p>
        </p:txBody>
      </p:sp>
      <p:sp>
        <p:nvSpPr>
          <p:cNvPr id="45" name="文本框 44">
            <a:extLst>
              <a:ext uri="{FF2B5EF4-FFF2-40B4-BE49-F238E27FC236}">
                <a16:creationId xmlns:a16="http://schemas.microsoft.com/office/drawing/2014/main" id="{6512F350-ADE4-4B79-B49A-AB58F5781BE5}"/>
              </a:ext>
            </a:extLst>
          </p:cNvPr>
          <p:cNvSpPr txBox="1"/>
          <p:nvPr/>
        </p:nvSpPr>
        <p:spPr>
          <a:xfrm>
            <a:off x="5285525" y="1064355"/>
            <a:ext cx="1620957" cy="461665"/>
          </a:xfrm>
          <a:prstGeom prst="rect">
            <a:avLst/>
          </a:prstGeom>
          <a:noFill/>
        </p:spPr>
        <p:txBody>
          <a:bodyPr wrap="none" rtlCol="0">
            <a:spAutoFit/>
          </a:bodyPr>
          <a:lstStyle/>
          <a:p>
            <a:pPr algn="ctr"/>
            <a:r>
              <a:rPr lang="zh-CN" altLang="en-US" sz="2400" b="1" i="1" spc="400" dirty="0">
                <a:solidFill>
                  <a:schemeClr val="accent1"/>
                </a:solidFill>
                <a:cs typeface="+mn-ea"/>
                <a:sym typeface="+mn-lt"/>
              </a:rPr>
              <a:t>图片使用</a:t>
            </a:r>
          </a:p>
        </p:txBody>
      </p:sp>
      <p:cxnSp>
        <p:nvCxnSpPr>
          <p:cNvPr id="47" name="直接连接符 46">
            <a:extLst>
              <a:ext uri="{FF2B5EF4-FFF2-40B4-BE49-F238E27FC236}">
                <a16:creationId xmlns:a16="http://schemas.microsoft.com/office/drawing/2014/main" id="{352108DA-E50E-4774-AA78-7482D7A49347}"/>
              </a:ext>
            </a:extLst>
          </p:cNvPr>
          <p:cNvCxnSpPr/>
          <p:nvPr/>
        </p:nvCxnSpPr>
        <p:spPr>
          <a:xfrm>
            <a:off x="5736167" y="1700126"/>
            <a:ext cx="719667"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5" name="文本框 54">
            <a:extLst>
              <a:ext uri="{FF2B5EF4-FFF2-40B4-BE49-F238E27FC236}">
                <a16:creationId xmlns:a16="http://schemas.microsoft.com/office/drawing/2014/main" id="{7C6FCED8-D823-4A8E-B492-1CDD9127338A}"/>
              </a:ext>
            </a:extLst>
          </p:cNvPr>
          <p:cNvSpPr txBox="1"/>
          <p:nvPr/>
        </p:nvSpPr>
        <p:spPr>
          <a:xfrm>
            <a:off x="2861747" y="5894217"/>
            <a:ext cx="2635658" cy="297454"/>
          </a:xfrm>
          <a:prstGeom prst="rect">
            <a:avLst/>
          </a:prstGeom>
          <a:noFill/>
        </p:spPr>
        <p:txBody>
          <a:bodyPr wrap="none" rtlCol="0">
            <a:spAutoFit/>
          </a:bodyPr>
          <a:lstStyle/>
          <a:p>
            <a:pPr algn="ctr"/>
            <a:r>
              <a:rPr lang="zh-CN" altLang="en-US" sz="1333" b="1" spc="400" dirty="0">
                <a:solidFill>
                  <a:schemeClr val="accent1"/>
                </a:solidFill>
                <a:cs typeface="+mn-ea"/>
                <a:sym typeface="+mn-lt"/>
              </a:rPr>
              <a:t>模板提供了多种版式使用</a:t>
            </a:r>
          </a:p>
        </p:txBody>
      </p:sp>
      <p:cxnSp>
        <p:nvCxnSpPr>
          <p:cNvPr id="58" name="直接箭头连接符 57">
            <a:extLst>
              <a:ext uri="{FF2B5EF4-FFF2-40B4-BE49-F238E27FC236}">
                <a16:creationId xmlns:a16="http://schemas.microsoft.com/office/drawing/2014/main" id="{99532D6F-3486-4F9D-B627-28D1ED314F3D}"/>
              </a:ext>
            </a:extLst>
          </p:cNvPr>
          <p:cNvCxnSpPr>
            <a:cxnSpLocks/>
          </p:cNvCxnSpPr>
          <p:nvPr/>
        </p:nvCxnSpPr>
        <p:spPr>
          <a:xfrm>
            <a:off x="9089903" y="3633583"/>
            <a:ext cx="888481" cy="0"/>
          </a:xfrm>
          <a:prstGeom prst="straightConnector1">
            <a:avLst/>
          </a:prstGeom>
          <a:ln w="952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 name="文本占位符 5">
            <a:extLst>
              <a:ext uri="{FF2B5EF4-FFF2-40B4-BE49-F238E27FC236}">
                <a16:creationId xmlns:a16="http://schemas.microsoft.com/office/drawing/2014/main" id="{2F46A5C7-B6F7-421B-9164-185B0AA7E831}"/>
              </a:ext>
            </a:extLst>
          </p:cNvPr>
          <p:cNvSpPr>
            <a:spLocks noGrp="1"/>
          </p:cNvSpPr>
          <p:nvPr>
            <p:ph type="body" sz="quarter" idx="11"/>
          </p:nvPr>
        </p:nvSpPr>
        <p:spPr/>
        <p:txBody>
          <a:bodyPr/>
          <a:lstStyle/>
          <a:p>
            <a:r>
              <a:rPr lang="zh-CN" altLang="en-US" dirty="0">
                <a:latin typeface="+mn-lt"/>
                <a:ea typeface="+mn-ea"/>
                <a:cs typeface="+mn-ea"/>
                <a:sym typeface="+mn-lt"/>
              </a:rPr>
              <a:t>使用说明页</a:t>
            </a:r>
          </a:p>
        </p:txBody>
      </p:sp>
      <p:sp>
        <p:nvSpPr>
          <p:cNvPr id="8" name="文本占位符 7">
            <a:extLst>
              <a:ext uri="{FF2B5EF4-FFF2-40B4-BE49-F238E27FC236}">
                <a16:creationId xmlns:a16="http://schemas.microsoft.com/office/drawing/2014/main" id="{06B3257C-EEED-41BC-90B0-EA9280151C94}"/>
              </a:ext>
            </a:extLst>
          </p:cNvPr>
          <p:cNvSpPr>
            <a:spLocks noGrp="1"/>
          </p:cNvSpPr>
          <p:nvPr>
            <p:ph type="body" sz="quarter" idx="12"/>
          </p:nvPr>
        </p:nvSpPr>
        <p:spPr/>
        <p:txBody>
          <a:bodyPr/>
          <a:lstStyle/>
          <a:p>
            <a:r>
              <a:rPr lang="en-US" altLang="zh-CN" dirty="0">
                <a:latin typeface="+mn-lt"/>
                <a:ea typeface="+mn-ea"/>
                <a:cs typeface="+mn-ea"/>
                <a:sym typeface="+mn-lt"/>
              </a:rPr>
              <a:t>3</a:t>
            </a:r>
            <a:endParaRPr lang="zh-CN" altLang="en-US" dirty="0">
              <a:latin typeface="+mn-lt"/>
              <a:ea typeface="+mn-ea"/>
              <a:cs typeface="+mn-ea"/>
              <a:sym typeface="+mn-lt"/>
            </a:endParaRPr>
          </a:p>
        </p:txBody>
      </p:sp>
      <p:sp>
        <p:nvSpPr>
          <p:cNvPr id="9" name="文本占位符 8">
            <a:extLst>
              <a:ext uri="{FF2B5EF4-FFF2-40B4-BE49-F238E27FC236}">
                <a16:creationId xmlns:a16="http://schemas.microsoft.com/office/drawing/2014/main" id="{610167DE-060E-4713-ABAF-A2FFAE0A6FAA}"/>
              </a:ext>
            </a:extLst>
          </p:cNvPr>
          <p:cNvSpPr>
            <a:spLocks noGrp="1"/>
          </p:cNvSpPr>
          <p:nvPr>
            <p:ph type="body" sz="quarter" idx="13"/>
          </p:nvPr>
        </p:nvSpPr>
        <p:spPr/>
        <p:txBody>
          <a:bodyPr/>
          <a:lstStyle/>
          <a:p>
            <a:r>
              <a:rPr lang="en-US" altLang="zh-CN" dirty="0">
                <a:latin typeface="+mn-lt"/>
                <a:ea typeface="+mn-ea"/>
                <a:cs typeface="+mn-ea"/>
                <a:sym typeface="+mn-lt"/>
              </a:rPr>
              <a:t>INSTRUCTIONS PAGE</a:t>
            </a:r>
            <a:endParaRPr lang="zh-CN" altLang="en-US" dirty="0">
              <a:latin typeface="+mn-lt"/>
              <a:ea typeface="+mn-ea"/>
              <a:cs typeface="+mn-ea"/>
              <a:sym typeface="+mn-lt"/>
            </a:endParaRPr>
          </a:p>
        </p:txBody>
      </p:sp>
      <p:pic>
        <p:nvPicPr>
          <p:cNvPr id="12" name="图片 11">
            <a:extLst>
              <a:ext uri="{FF2B5EF4-FFF2-40B4-BE49-F238E27FC236}">
                <a16:creationId xmlns:a16="http://schemas.microsoft.com/office/drawing/2014/main" id="{8CB30F9F-BD76-4210-BFE3-929BB369FE8C}"/>
              </a:ext>
            </a:extLst>
          </p:cNvPr>
          <p:cNvPicPr>
            <a:picLocks noChangeAspect="1"/>
          </p:cNvPicPr>
          <p:nvPr/>
        </p:nvPicPr>
        <p:blipFill rotWithShape="1">
          <a:blip r:embed="rId2">
            <a:extLst>
              <a:ext uri="{28A0092B-C50C-407E-A947-70E740481C1C}">
                <a14:useLocalDpi xmlns:a14="http://schemas.microsoft.com/office/drawing/2010/main" val="0"/>
              </a:ext>
            </a:extLst>
          </a:blip>
          <a:srcRect l="24836" t="30672" r="18607" b="13552"/>
          <a:stretch/>
        </p:blipFill>
        <p:spPr>
          <a:xfrm>
            <a:off x="731838" y="1955246"/>
            <a:ext cx="6895477" cy="3823294"/>
          </a:xfrm>
          <a:prstGeom prst="rect">
            <a:avLst/>
          </a:prstGeom>
        </p:spPr>
      </p:pic>
      <p:pic>
        <p:nvPicPr>
          <p:cNvPr id="13" name="图片 12">
            <a:extLst>
              <a:ext uri="{FF2B5EF4-FFF2-40B4-BE49-F238E27FC236}">
                <a16:creationId xmlns:a16="http://schemas.microsoft.com/office/drawing/2014/main" id="{17CB4004-1ED1-4C3E-A701-2742F07192CB}"/>
              </a:ext>
            </a:extLst>
          </p:cNvPr>
          <p:cNvPicPr>
            <a:picLocks noChangeAspect="1"/>
          </p:cNvPicPr>
          <p:nvPr/>
        </p:nvPicPr>
        <p:blipFill>
          <a:blip r:embed="rId3"/>
          <a:stretch>
            <a:fillRect/>
          </a:stretch>
        </p:blipFill>
        <p:spPr>
          <a:xfrm>
            <a:off x="7698034" y="3043350"/>
            <a:ext cx="1430086" cy="2090618"/>
          </a:xfrm>
          <a:prstGeom prst="rect">
            <a:avLst/>
          </a:prstGeom>
        </p:spPr>
      </p:pic>
      <p:pic>
        <p:nvPicPr>
          <p:cNvPr id="14" name="图片 13">
            <a:extLst>
              <a:ext uri="{FF2B5EF4-FFF2-40B4-BE49-F238E27FC236}">
                <a16:creationId xmlns:a16="http://schemas.microsoft.com/office/drawing/2014/main" id="{8050B77C-5F04-4596-AB02-AD87174DFF84}"/>
              </a:ext>
            </a:extLst>
          </p:cNvPr>
          <p:cNvPicPr>
            <a:picLocks noChangeAspect="1"/>
          </p:cNvPicPr>
          <p:nvPr/>
        </p:nvPicPr>
        <p:blipFill>
          <a:blip r:embed="rId4"/>
          <a:stretch>
            <a:fillRect/>
          </a:stretch>
        </p:blipFill>
        <p:spPr>
          <a:xfrm>
            <a:off x="9994830" y="3028902"/>
            <a:ext cx="1499055" cy="2090611"/>
          </a:xfrm>
          <a:prstGeom prst="rect">
            <a:avLst/>
          </a:prstGeom>
        </p:spPr>
      </p:pic>
    </p:spTree>
    <p:extLst>
      <p:ext uri="{BB962C8B-B14F-4D97-AF65-F5344CB8AC3E}">
        <p14:creationId xmlns:p14="http://schemas.microsoft.com/office/powerpoint/2010/main" val="12501207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文本框 41">
            <a:extLst>
              <a:ext uri="{FF2B5EF4-FFF2-40B4-BE49-F238E27FC236}">
                <a16:creationId xmlns:a16="http://schemas.microsoft.com/office/drawing/2014/main" id="{E0013648-AD29-4F51-B972-8B9097C4FE18}"/>
              </a:ext>
            </a:extLst>
          </p:cNvPr>
          <p:cNvSpPr txBox="1"/>
          <p:nvPr/>
        </p:nvSpPr>
        <p:spPr>
          <a:xfrm>
            <a:off x="4502166" y="750675"/>
            <a:ext cx="3187668" cy="584775"/>
          </a:xfrm>
          <a:prstGeom prst="rect">
            <a:avLst/>
          </a:prstGeom>
          <a:noFill/>
        </p:spPr>
        <p:txBody>
          <a:bodyPr wrap="none" rtlCol="0">
            <a:spAutoFit/>
          </a:bodyPr>
          <a:lstStyle/>
          <a:p>
            <a:pPr algn="ctr"/>
            <a:r>
              <a:rPr lang="en-US" altLang="zh-CN" sz="3200" b="1" i="1" dirty="0">
                <a:solidFill>
                  <a:schemeClr val="bg1">
                    <a:lumMod val="95000"/>
                    <a:alpha val="58000"/>
                  </a:schemeClr>
                </a:solidFill>
                <a:cs typeface="+mn-ea"/>
                <a:sym typeface="+mn-lt"/>
              </a:rPr>
              <a:t>CHART USAGE</a:t>
            </a:r>
            <a:endParaRPr lang="zh-CN" altLang="en-US" sz="3200" b="1" i="1" dirty="0">
              <a:solidFill>
                <a:schemeClr val="bg1">
                  <a:lumMod val="95000"/>
                  <a:alpha val="58000"/>
                </a:schemeClr>
              </a:solidFill>
              <a:cs typeface="+mn-ea"/>
              <a:sym typeface="+mn-lt"/>
            </a:endParaRPr>
          </a:p>
        </p:txBody>
      </p:sp>
      <p:sp>
        <p:nvSpPr>
          <p:cNvPr id="45" name="文本框 44">
            <a:extLst>
              <a:ext uri="{FF2B5EF4-FFF2-40B4-BE49-F238E27FC236}">
                <a16:creationId xmlns:a16="http://schemas.microsoft.com/office/drawing/2014/main" id="{6512F350-ADE4-4B79-B49A-AB58F5781BE5}"/>
              </a:ext>
            </a:extLst>
          </p:cNvPr>
          <p:cNvSpPr txBox="1"/>
          <p:nvPr/>
        </p:nvSpPr>
        <p:spPr>
          <a:xfrm>
            <a:off x="5285525" y="944434"/>
            <a:ext cx="1620957" cy="461665"/>
          </a:xfrm>
          <a:prstGeom prst="rect">
            <a:avLst/>
          </a:prstGeom>
          <a:noFill/>
        </p:spPr>
        <p:txBody>
          <a:bodyPr wrap="none" rtlCol="0">
            <a:spAutoFit/>
          </a:bodyPr>
          <a:lstStyle/>
          <a:p>
            <a:pPr algn="ctr"/>
            <a:r>
              <a:rPr lang="zh-CN" altLang="en-US" sz="2400" b="1" i="1" spc="400" dirty="0">
                <a:solidFill>
                  <a:schemeClr val="accent1"/>
                </a:solidFill>
                <a:cs typeface="+mn-ea"/>
                <a:sym typeface="+mn-lt"/>
              </a:rPr>
              <a:t>图表使用</a:t>
            </a:r>
          </a:p>
        </p:txBody>
      </p:sp>
      <p:cxnSp>
        <p:nvCxnSpPr>
          <p:cNvPr id="47" name="直接连接符 46">
            <a:extLst>
              <a:ext uri="{FF2B5EF4-FFF2-40B4-BE49-F238E27FC236}">
                <a16:creationId xmlns:a16="http://schemas.microsoft.com/office/drawing/2014/main" id="{352108DA-E50E-4774-AA78-7482D7A49347}"/>
              </a:ext>
            </a:extLst>
          </p:cNvPr>
          <p:cNvCxnSpPr/>
          <p:nvPr/>
        </p:nvCxnSpPr>
        <p:spPr>
          <a:xfrm>
            <a:off x="5736167" y="1580205"/>
            <a:ext cx="719667" cy="0"/>
          </a:xfrm>
          <a:prstGeom prst="line">
            <a:avLst/>
          </a:prstGeom>
          <a:ln w="952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FEA04062-6EE4-4C44-8CF4-FF36B3BB70C4}"/>
              </a:ext>
            </a:extLst>
          </p:cNvPr>
          <p:cNvSpPr txBox="1"/>
          <p:nvPr/>
        </p:nvSpPr>
        <p:spPr>
          <a:xfrm>
            <a:off x="8250708" y="3626595"/>
            <a:ext cx="1365467" cy="272447"/>
          </a:xfrm>
          <a:prstGeom prst="rect">
            <a:avLst/>
          </a:prstGeom>
          <a:noFill/>
        </p:spPr>
        <p:txBody>
          <a:bodyPr wrap="square" rtlCol="0">
            <a:spAutoFit/>
          </a:bodyPr>
          <a:lstStyle/>
          <a:p>
            <a:pPr algn="ctr">
              <a:lnSpc>
                <a:spcPct val="120000"/>
              </a:lnSpc>
            </a:pPr>
            <a:r>
              <a:rPr lang="zh-CN" altLang="en-US" sz="1067" dirty="0">
                <a:solidFill>
                  <a:schemeClr val="accent1"/>
                </a:solidFill>
                <a:cs typeface="+mn-ea"/>
                <a:sym typeface="+mn-lt"/>
              </a:rPr>
              <a:t>设计 → 编辑数据</a:t>
            </a:r>
          </a:p>
        </p:txBody>
      </p:sp>
      <p:cxnSp>
        <p:nvCxnSpPr>
          <p:cNvPr id="20" name="直接箭头连接符 19">
            <a:extLst>
              <a:ext uri="{FF2B5EF4-FFF2-40B4-BE49-F238E27FC236}">
                <a16:creationId xmlns:a16="http://schemas.microsoft.com/office/drawing/2014/main" id="{90AAF0A7-D4C5-465F-9ED0-F4E91F5EF74F}"/>
              </a:ext>
            </a:extLst>
          </p:cNvPr>
          <p:cNvCxnSpPr>
            <a:cxnSpLocks/>
          </p:cNvCxnSpPr>
          <p:nvPr/>
        </p:nvCxnSpPr>
        <p:spPr>
          <a:xfrm>
            <a:off x="6181217" y="3026358"/>
            <a:ext cx="909130" cy="878"/>
          </a:xfrm>
          <a:prstGeom prst="straightConnector1">
            <a:avLst/>
          </a:prstGeom>
          <a:ln w="952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54E1D2C2-93CB-4882-A81B-DB953E57F4B3}"/>
              </a:ext>
            </a:extLst>
          </p:cNvPr>
          <p:cNvSpPr txBox="1"/>
          <p:nvPr/>
        </p:nvSpPr>
        <p:spPr>
          <a:xfrm>
            <a:off x="7723816" y="5769116"/>
            <a:ext cx="2419251" cy="272447"/>
          </a:xfrm>
          <a:prstGeom prst="rect">
            <a:avLst/>
          </a:prstGeom>
          <a:noFill/>
        </p:spPr>
        <p:txBody>
          <a:bodyPr wrap="square" rtlCol="0">
            <a:spAutoFit/>
          </a:bodyPr>
          <a:lstStyle/>
          <a:p>
            <a:pPr algn="ctr">
              <a:lnSpc>
                <a:spcPct val="120000"/>
              </a:lnSpc>
            </a:pPr>
            <a:r>
              <a:rPr lang="zh-CN" altLang="en-US" sz="1067" dirty="0">
                <a:solidFill>
                  <a:schemeClr val="accent1"/>
                </a:solidFill>
                <a:cs typeface="+mn-ea"/>
                <a:sym typeface="+mn-lt"/>
              </a:rPr>
              <a:t>重新输入数据（其他图表）</a:t>
            </a:r>
          </a:p>
        </p:txBody>
      </p:sp>
      <p:cxnSp>
        <p:nvCxnSpPr>
          <p:cNvPr id="25" name="直接箭头连接符 24">
            <a:extLst>
              <a:ext uri="{FF2B5EF4-FFF2-40B4-BE49-F238E27FC236}">
                <a16:creationId xmlns:a16="http://schemas.microsoft.com/office/drawing/2014/main" id="{2C9AA5DF-C01B-4586-9FC8-59DCBEA0F72A}"/>
              </a:ext>
            </a:extLst>
          </p:cNvPr>
          <p:cNvCxnSpPr>
            <a:cxnSpLocks/>
          </p:cNvCxnSpPr>
          <p:nvPr/>
        </p:nvCxnSpPr>
        <p:spPr>
          <a:xfrm>
            <a:off x="8933441" y="3959225"/>
            <a:ext cx="0" cy="355151"/>
          </a:xfrm>
          <a:prstGeom prst="straightConnector1">
            <a:avLst/>
          </a:prstGeom>
          <a:ln w="952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 name="文本占位符 5">
            <a:extLst>
              <a:ext uri="{FF2B5EF4-FFF2-40B4-BE49-F238E27FC236}">
                <a16:creationId xmlns:a16="http://schemas.microsoft.com/office/drawing/2014/main" id="{0852163E-B972-4B3B-B63B-648E0DC48640}"/>
              </a:ext>
            </a:extLst>
          </p:cNvPr>
          <p:cNvSpPr>
            <a:spLocks noGrp="1"/>
          </p:cNvSpPr>
          <p:nvPr>
            <p:ph type="body" sz="quarter" idx="11"/>
          </p:nvPr>
        </p:nvSpPr>
        <p:spPr/>
        <p:txBody>
          <a:bodyPr/>
          <a:lstStyle/>
          <a:p>
            <a:r>
              <a:rPr lang="zh-CN" altLang="en-US" dirty="0">
                <a:latin typeface="+mn-lt"/>
                <a:ea typeface="+mn-ea"/>
                <a:cs typeface="+mn-ea"/>
                <a:sym typeface="+mn-lt"/>
              </a:rPr>
              <a:t>使用说明页</a:t>
            </a:r>
          </a:p>
        </p:txBody>
      </p:sp>
      <p:sp>
        <p:nvSpPr>
          <p:cNvPr id="7" name="文本占位符 6">
            <a:extLst>
              <a:ext uri="{FF2B5EF4-FFF2-40B4-BE49-F238E27FC236}">
                <a16:creationId xmlns:a16="http://schemas.microsoft.com/office/drawing/2014/main" id="{65716B26-4FD5-4EC5-93A2-34E2C0EBC89D}"/>
              </a:ext>
            </a:extLst>
          </p:cNvPr>
          <p:cNvSpPr>
            <a:spLocks noGrp="1"/>
          </p:cNvSpPr>
          <p:nvPr>
            <p:ph type="body" sz="quarter" idx="12"/>
          </p:nvPr>
        </p:nvSpPr>
        <p:spPr/>
        <p:txBody>
          <a:bodyPr/>
          <a:lstStyle/>
          <a:p>
            <a:r>
              <a:rPr lang="en-US" altLang="zh-CN" dirty="0">
                <a:latin typeface="+mn-lt"/>
                <a:ea typeface="+mn-ea"/>
                <a:cs typeface="+mn-ea"/>
                <a:sym typeface="+mn-lt"/>
              </a:rPr>
              <a:t>3</a:t>
            </a:r>
            <a:endParaRPr lang="zh-CN" altLang="en-US" dirty="0">
              <a:latin typeface="+mn-lt"/>
              <a:ea typeface="+mn-ea"/>
              <a:cs typeface="+mn-ea"/>
              <a:sym typeface="+mn-lt"/>
            </a:endParaRPr>
          </a:p>
        </p:txBody>
      </p:sp>
      <p:sp>
        <p:nvSpPr>
          <p:cNvPr id="9" name="文本占位符 8">
            <a:extLst>
              <a:ext uri="{FF2B5EF4-FFF2-40B4-BE49-F238E27FC236}">
                <a16:creationId xmlns:a16="http://schemas.microsoft.com/office/drawing/2014/main" id="{BF629B74-3E58-4EE5-B909-AD9876E2CABB}"/>
              </a:ext>
            </a:extLst>
          </p:cNvPr>
          <p:cNvSpPr>
            <a:spLocks noGrp="1"/>
          </p:cNvSpPr>
          <p:nvPr>
            <p:ph type="body" sz="quarter" idx="13"/>
          </p:nvPr>
        </p:nvSpPr>
        <p:spPr/>
        <p:txBody>
          <a:bodyPr/>
          <a:lstStyle/>
          <a:p>
            <a:r>
              <a:rPr lang="en-US" altLang="zh-CN" dirty="0">
                <a:latin typeface="+mn-lt"/>
                <a:ea typeface="+mn-ea"/>
                <a:cs typeface="+mn-ea"/>
                <a:sym typeface="+mn-lt"/>
              </a:rPr>
              <a:t>INSTRUCTIONS PAGE</a:t>
            </a:r>
            <a:endParaRPr lang="zh-CN" altLang="en-US" dirty="0">
              <a:latin typeface="+mn-lt"/>
              <a:ea typeface="+mn-ea"/>
              <a:cs typeface="+mn-ea"/>
              <a:sym typeface="+mn-lt"/>
            </a:endParaRPr>
          </a:p>
        </p:txBody>
      </p:sp>
      <p:grpSp>
        <p:nvGrpSpPr>
          <p:cNvPr id="11" name="组合 10">
            <a:extLst>
              <a:ext uri="{FF2B5EF4-FFF2-40B4-BE49-F238E27FC236}">
                <a16:creationId xmlns:a16="http://schemas.microsoft.com/office/drawing/2014/main" id="{D6465E46-44D9-4558-94E5-4F75D9814449}"/>
              </a:ext>
            </a:extLst>
          </p:cNvPr>
          <p:cNvGrpSpPr/>
          <p:nvPr/>
        </p:nvGrpSpPr>
        <p:grpSpPr>
          <a:xfrm>
            <a:off x="743042" y="1635251"/>
            <a:ext cx="5524590" cy="4538374"/>
            <a:chOff x="766762" y="871536"/>
            <a:chExt cx="6498908" cy="5338763"/>
          </a:xfrm>
        </p:grpSpPr>
        <p:sp>
          <p:nvSpPr>
            <p:cNvPr id="21" name="矩形: 圆角 20">
              <a:extLst>
                <a:ext uri="{FF2B5EF4-FFF2-40B4-BE49-F238E27FC236}">
                  <a16:creationId xmlns:a16="http://schemas.microsoft.com/office/drawing/2014/main" id="{DCEDF095-4FE3-4276-B718-88A4D71C8BAB}"/>
                </a:ext>
              </a:extLst>
            </p:cNvPr>
            <p:cNvSpPr/>
            <p:nvPr/>
          </p:nvSpPr>
          <p:spPr>
            <a:xfrm>
              <a:off x="766762" y="871536"/>
              <a:ext cx="6357515" cy="5338763"/>
            </a:xfrm>
            <a:prstGeom prst="roundRect">
              <a:avLst>
                <a:gd name="adj" fmla="val 2670"/>
              </a:avLst>
            </a:prstGeom>
            <a:solidFill>
              <a:srgbClr val="F9F9F9"/>
            </a:solidFill>
            <a:ln>
              <a:noFill/>
            </a:ln>
            <a:effectLst>
              <a:outerShdw blurRad="127000" sx="101000" sy="101000" algn="ctr"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cs typeface="+mn-ea"/>
                <a:sym typeface="+mn-lt"/>
              </a:endParaRPr>
            </a:p>
          </p:txBody>
        </p:sp>
        <p:graphicFrame>
          <p:nvGraphicFramePr>
            <p:cNvPr id="23" name="图表 22">
              <a:extLst>
                <a:ext uri="{FF2B5EF4-FFF2-40B4-BE49-F238E27FC236}">
                  <a16:creationId xmlns:a16="http://schemas.microsoft.com/office/drawing/2014/main" id="{905BEA4D-0EEA-491E-97D4-9D5D5C3A0CAE}"/>
                </a:ext>
              </a:extLst>
            </p:cNvPr>
            <p:cNvGraphicFramePr/>
            <p:nvPr>
              <p:extLst>
                <p:ext uri="{D42A27DB-BD31-4B8C-83A1-F6EECF244321}">
                  <p14:modId xmlns:p14="http://schemas.microsoft.com/office/powerpoint/2010/main" val="1979148929"/>
                </p:ext>
              </p:extLst>
            </p:nvPr>
          </p:nvGraphicFramePr>
          <p:xfrm>
            <a:off x="831057" y="947738"/>
            <a:ext cx="6434613" cy="5038725"/>
          </p:xfrm>
          <a:graphic>
            <a:graphicData uri="http://schemas.openxmlformats.org/drawingml/2006/chart">
              <c:chart xmlns:c="http://schemas.openxmlformats.org/drawingml/2006/chart" xmlns:r="http://schemas.openxmlformats.org/officeDocument/2006/relationships" r:id="rId2"/>
            </a:graphicData>
          </a:graphic>
        </p:graphicFrame>
      </p:grpSp>
      <p:pic>
        <p:nvPicPr>
          <p:cNvPr id="12" name="图片 11">
            <a:extLst>
              <a:ext uri="{FF2B5EF4-FFF2-40B4-BE49-F238E27FC236}">
                <a16:creationId xmlns:a16="http://schemas.microsoft.com/office/drawing/2014/main" id="{F1BF84BA-9DBB-4063-9DF0-AA29A0D07C34}"/>
              </a:ext>
            </a:extLst>
          </p:cNvPr>
          <p:cNvPicPr>
            <a:picLocks noChangeAspect="1"/>
          </p:cNvPicPr>
          <p:nvPr/>
        </p:nvPicPr>
        <p:blipFill rotWithShape="1">
          <a:blip r:embed="rId3"/>
          <a:srcRect l="71997"/>
          <a:stretch/>
        </p:blipFill>
        <p:spPr>
          <a:xfrm>
            <a:off x="7174831" y="2431924"/>
            <a:ext cx="3171435" cy="1190625"/>
          </a:xfrm>
          <a:prstGeom prst="rect">
            <a:avLst/>
          </a:prstGeom>
        </p:spPr>
      </p:pic>
      <p:pic>
        <p:nvPicPr>
          <p:cNvPr id="16" name="图片 15">
            <a:extLst>
              <a:ext uri="{FF2B5EF4-FFF2-40B4-BE49-F238E27FC236}">
                <a16:creationId xmlns:a16="http://schemas.microsoft.com/office/drawing/2014/main" id="{4A4843EC-6F64-4E8C-8B05-C7689CC65F5D}"/>
              </a:ext>
            </a:extLst>
          </p:cNvPr>
          <p:cNvPicPr>
            <a:picLocks noChangeAspect="1"/>
          </p:cNvPicPr>
          <p:nvPr/>
        </p:nvPicPr>
        <p:blipFill rotWithShape="1">
          <a:blip r:embed="rId4"/>
          <a:srcRect r="31970"/>
          <a:stretch/>
        </p:blipFill>
        <p:spPr>
          <a:xfrm>
            <a:off x="6960243" y="4325782"/>
            <a:ext cx="3946395" cy="1443788"/>
          </a:xfrm>
          <a:prstGeom prst="rect">
            <a:avLst/>
          </a:prstGeom>
        </p:spPr>
      </p:pic>
      <p:sp>
        <p:nvSpPr>
          <p:cNvPr id="22" name="矩形 21">
            <a:extLst>
              <a:ext uri="{FF2B5EF4-FFF2-40B4-BE49-F238E27FC236}">
                <a16:creationId xmlns:a16="http://schemas.microsoft.com/office/drawing/2014/main" id="{CE53EF31-AFF3-40E0-8A50-CA342F8B0590}"/>
              </a:ext>
            </a:extLst>
          </p:cNvPr>
          <p:cNvSpPr/>
          <p:nvPr/>
        </p:nvSpPr>
        <p:spPr>
          <a:xfrm>
            <a:off x="8748120" y="2789428"/>
            <a:ext cx="370639" cy="5754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Tree>
    <p:extLst>
      <p:ext uri="{BB962C8B-B14F-4D97-AF65-F5344CB8AC3E}">
        <p14:creationId xmlns:p14="http://schemas.microsoft.com/office/powerpoint/2010/main" val="36825619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A6A8244-B5E4-4AB0-B97D-4B3B3BD6D0AB}"/>
              </a:ext>
            </a:extLst>
          </p:cNvPr>
          <p:cNvSpPr>
            <a:spLocks noGrp="1"/>
          </p:cNvSpPr>
          <p:nvPr>
            <p:ph type="body" sz="quarter" idx="11"/>
          </p:nvPr>
        </p:nvSpPr>
        <p:spPr/>
        <p:txBody>
          <a:bodyPr/>
          <a:lstStyle/>
          <a:p>
            <a:r>
              <a:rPr lang="zh-CN" altLang="en-US" dirty="0">
                <a:latin typeface="+mn-lt"/>
                <a:ea typeface="+mn-ea"/>
                <a:cs typeface="+mn-ea"/>
                <a:sym typeface="+mn-lt"/>
              </a:rPr>
              <a:t>特别说明页</a:t>
            </a:r>
          </a:p>
        </p:txBody>
      </p:sp>
      <p:sp>
        <p:nvSpPr>
          <p:cNvPr id="3" name="文本占位符 2">
            <a:extLst>
              <a:ext uri="{FF2B5EF4-FFF2-40B4-BE49-F238E27FC236}">
                <a16:creationId xmlns:a16="http://schemas.microsoft.com/office/drawing/2014/main" id="{59418BD7-3189-46ED-8B3A-92396762304F}"/>
              </a:ext>
            </a:extLst>
          </p:cNvPr>
          <p:cNvSpPr>
            <a:spLocks noGrp="1"/>
          </p:cNvSpPr>
          <p:nvPr>
            <p:ph type="body" sz="quarter" idx="12"/>
          </p:nvPr>
        </p:nvSpPr>
        <p:spPr/>
        <p:txBody>
          <a:bodyPr/>
          <a:lstStyle/>
          <a:p>
            <a:r>
              <a:rPr lang="en-US" altLang="zh-CN" dirty="0">
                <a:latin typeface="+mn-lt"/>
                <a:ea typeface="+mn-ea"/>
                <a:cs typeface="+mn-ea"/>
                <a:sym typeface="+mn-lt"/>
              </a:rPr>
              <a:t>4</a:t>
            </a:r>
            <a:endParaRPr lang="zh-CN" altLang="en-US" dirty="0">
              <a:latin typeface="+mn-lt"/>
              <a:ea typeface="+mn-ea"/>
              <a:cs typeface="+mn-ea"/>
              <a:sym typeface="+mn-lt"/>
            </a:endParaRPr>
          </a:p>
        </p:txBody>
      </p:sp>
      <p:sp>
        <p:nvSpPr>
          <p:cNvPr id="4" name="文本占位符 3">
            <a:extLst>
              <a:ext uri="{FF2B5EF4-FFF2-40B4-BE49-F238E27FC236}">
                <a16:creationId xmlns:a16="http://schemas.microsoft.com/office/drawing/2014/main" id="{39991134-5B54-40AC-8CC6-85582B4C3C68}"/>
              </a:ext>
            </a:extLst>
          </p:cNvPr>
          <p:cNvSpPr>
            <a:spLocks noGrp="1"/>
          </p:cNvSpPr>
          <p:nvPr>
            <p:ph type="body" sz="quarter" idx="13"/>
          </p:nvPr>
        </p:nvSpPr>
        <p:spPr/>
        <p:txBody>
          <a:bodyPr/>
          <a:lstStyle/>
          <a:p>
            <a:r>
              <a:rPr lang="en-US" altLang="zh-CN" dirty="0">
                <a:latin typeface="+mn-lt"/>
                <a:ea typeface="+mn-ea"/>
                <a:cs typeface="+mn-ea"/>
                <a:sym typeface="+mn-lt"/>
              </a:rPr>
              <a:t>SPECIAL INSTRUCTIONS PAGE</a:t>
            </a:r>
            <a:endParaRPr lang="zh-CN" altLang="en-US" dirty="0">
              <a:latin typeface="+mn-lt"/>
              <a:ea typeface="+mn-ea"/>
              <a:cs typeface="+mn-ea"/>
              <a:sym typeface="+mn-lt"/>
            </a:endParaRPr>
          </a:p>
        </p:txBody>
      </p:sp>
      <p:sp>
        <p:nvSpPr>
          <p:cNvPr id="7" name="矩形 6">
            <a:extLst>
              <a:ext uri="{FF2B5EF4-FFF2-40B4-BE49-F238E27FC236}">
                <a16:creationId xmlns:a16="http://schemas.microsoft.com/office/drawing/2014/main" id="{B9AE5A42-2967-47F4-899D-5A4652F47BCD}"/>
              </a:ext>
            </a:extLst>
          </p:cNvPr>
          <p:cNvSpPr/>
          <p:nvPr/>
        </p:nvSpPr>
        <p:spPr>
          <a:xfrm>
            <a:off x="803275" y="1498503"/>
            <a:ext cx="10585450" cy="1214050"/>
          </a:xfrm>
          <a:prstGeom prst="rect">
            <a:avLst/>
          </a:prstGeom>
        </p:spPr>
        <p:txBody>
          <a:bodyPr wrap="square">
            <a:spAutoFit/>
          </a:bodyPr>
          <a:lstStyle/>
          <a:p>
            <a:pPr algn="just">
              <a:lnSpc>
                <a:spcPct val="130000"/>
              </a:lnSpc>
              <a:spcAft>
                <a:spcPts val="600"/>
              </a:spcAft>
            </a:pPr>
            <a:r>
              <a:rPr kumimoji="1" lang="zh-CN" altLang="en-US" dirty="0">
                <a:solidFill>
                  <a:schemeClr val="tx1">
                    <a:lumMod val="75000"/>
                    <a:lumOff val="25000"/>
                  </a:schemeClr>
                </a:solidFill>
                <a:cs typeface="+mn-ea"/>
                <a:sym typeface="+mn-lt"/>
              </a:rPr>
              <a:t>本模板可以免费使用，禁止商用。如需使用模板中素材、</a:t>
            </a:r>
            <a:r>
              <a:rPr kumimoji="1" lang="zh-CN" altLang="en-GB" dirty="0">
                <a:solidFill>
                  <a:schemeClr val="tx1">
                    <a:lumMod val="75000"/>
                    <a:lumOff val="25000"/>
                  </a:schemeClr>
                </a:solidFill>
                <a:cs typeface="+mn-ea"/>
                <a:sym typeface="+mn-lt"/>
              </a:rPr>
              <a:t>照片</a:t>
            </a:r>
            <a:r>
              <a:rPr kumimoji="1" lang="zh-CN" altLang="en-US" dirty="0">
                <a:solidFill>
                  <a:schemeClr val="tx1">
                    <a:lumMod val="75000"/>
                    <a:lumOff val="25000"/>
                  </a:schemeClr>
                </a:solidFill>
                <a:cs typeface="+mn-ea"/>
                <a:sym typeface="+mn-lt"/>
              </a:rPr>
              <a:t>或字体，需向原单位个人或公司购买商用版权。</a:t>
            </a:r>
            <a:endParaRPr kumimoji="1" lang="en-US" altLang="zh-CN" dirty="0">
              <a:solidFill>
                <a:schemeClr val="tx1">
                  <a:lumMod val="75000"/>
                  <a:lumOff val="25000"/>
                </a:schemeClr>
              </a:solidFill>
              <a:cs typeface="+mn-ea"/>
              <a:sym typeface="+mn-lt"/>
            </a:endParaRPr>
          </a:p>
          <a:p>
            <a:pPr algn="just">
              <a:lnSpc>
                <a:spcPct val="130000"/>
              </a:lnSpc>
              <a:spcAft>
                <a:spcPts val="600"/>
              </a:spcAft>
            </a:pPr>
            <a:r>
              <a:rPr kumimoji="1" lang="zh-CN" altLang="en-US" dirty="0">
                <a:solidFill>
                  <a:schemeClr val="tx1">
                    <a:lumMod val="75000"/>
                    <a:lumOff val="25000"/>
                  </a:schemeClr>
                </a:solidFill>
                <a:cs typeface="+mn-ea"/>
                <a:sym typeface="+mn-lt"/>
              </a:rPr>
              <a:t>模板中使用的照片来源于天津师范大学官方网站、官方微信平台。</a:t>
            </a:r>
          </a:p>
        </p:txBody>
      </p:sp>
      <p:sp>
        <p:nvSpPr>
          <p:cNvPr id="12" name="矩形 11">
            <a:extLst>
              <a:ext uri="{FF2B5EF4-FFF2-40B4-BE49-F238E27FC236}">
                <a16:creationId xmlns:a16="http://schemas.microsoft.com/office/drawing/2014/main" id="{050E8AE8-65D9-4775-A13E-A6673896603E}"/>
              </a:ext>
            </a:extLst>
          </p:cNvPr>
          <p:cNvSpPr/>
          <p:nvPr/>
        </p:nvSpPr>
        <p:spPr>
          <a:xfrm>
            <a:off x="5285524" y="778055"/>
            <a:ext cx="1620957" cy="564898"/>
          </a:xfrm>
          <a:prstGeom prst="rect">
            <a:avLst/>
          </a:prstGeom>
        </p:spPr>
        <p:txBody>
          <a:bodyPr wrap="none">
            <a:spAutoFit/>
          </a:bodyPr>
          <a:lstStyle/>
          <a:p>
            <a:pPr algn="ctr">
              <a:lnSpc>
                <a:spcPct val="120000"/>
              </a:lnSpc>
            </a:pPr>
            <a:r>
              <a:rPr lang="zh-CN" altLang="en-US" sz="2800" b="1" dirty="0">
                <a:solidFill>
                  <a:schemeClr val="tx1">
                    <a:lumMod val="75000"/>
                    <a:lumOff val="25000"/>
                  </a:schemeClr>
                </a:solidFill>
                <a:cs typeface="+mn-ea"/>
                <a:sym typeface="+mn-lt"/>
              </a:rPr>
              <a:t>特别说明</a:t>
            </a:r>
            <a:endParaRPr lang="en-US" altLang="zh-CN" sz="2800" b="1" dirty="0">
              <a:solidFill>
                <a:schemeClr val="tx1">
                  <a:lumMod val="75000"/>
                  <a:lumOff val="25000"/>
                </a:schemeClr>
              </a:solidFill>
              <a:cs typeface="+mn-ea"/>
              <a:sym typeface="+mn-lt"/>
            </a:endParaRPr>
          </a:p>
        </p:txBody>
      </p:sp>
      <p:pic>
        <p:nvPicPr>
          <p:cNvPr id="29" name="图片 28">
            <a:extLst>
              <a:ext uri="{FF2B5EF4-FFF2-40B4-BE49-F238E27FC236}">
                <a16:creationId xmlns:a16="http://schemas.microsoft.com/office/drawing/2014/main" id="{0C9D0A4B-2BAB-4AD9-8D9E-449770FF324E}"/>
              </a:ext>
            </a:extLst>
          </p:cNvPr>
          <p:cNvPicPr>
            <a:picLocks noChangeAspect="1"/>
          </p:cNvPicPr>
          <p:nvPr/>
        </p:nvPicPr>
        <p:blipFill rotWithShape="1">
          <a:blip r:embed="rId2">
            <a:extLst>
              <a:ext uri="{28A0092B-C50C-407E-A947-70E740481C1C}">
                <a14:useLocalDpi xmlns:a14="http://schemas.microsoft.com/office/drawing/2010/main" val="0"/>
              </a:ext>
            </a:extLst>
          </a:blip>
          <a:srcRect l="12353" r="12353"/>
          <a:stretch/>
        </p:blipFill>
        <p:spPr>
          <a:xfrm>
            <a:off x="739342" y="3022876"/>
            <a:ext cx="1980000" cy="1576321"/>
          </a:xfrm>
          <a:prstGeom prst="rect">
            <a:avLst/>
          </a:prstGeom>
        </p:spPr>
      </p:pic>
      <p:pic>
        <p:nvPicPr>
          <p:cNvPr id="31" name="图片 30">
            <a:extLst>
              <a:ext uri="{FF2B5EF4-FFF2-40B4-BE49-F238E27FC236}">
                <a16:creationId xmlns:a16="http://schemas.microsoft.com/office/drawing/2014/main" id="{9354DF84-E1B3-49A3-A187-3D1E496FFD03}"/>
              </a:ext>
            </a:extLst>
          </p:cNvPr>
          <p:cNvPicPr>
            <a:picLocks noChangeAspect="1"/>
          </p:cNvPicPr>
          <p:nvPr/>
        </p:nvPicPr>
        <p:blipFill>
          <a:blip r:embed="rId3">
            <a:extLst>
              <a:ext uri="{28A0092B-C50C-407E-A947-70E740481C1C}">
                <a14:useLocalDpi xmlns:a14="http://schemas.microsoft.com/office/drawing/2010/main" val="0"/>
              </a:ext>
            </a:extLst>
          </a:blip>
          <a:srcRect l="6534" r="6534"/>
          <a:stretch>
            <a:fillRect/>
          </a:stretch>
        </p:blipFill>
        <p:spPr>
          <a:xfrm>
            <a:off x="7272394" y="4816191"/>
            <a:ext cx="1980000" cy="1576321"/>
          </a:xfrm>
          <a:prstGeom prst="rect">
            <a:avLst/>
          </a:prstGeom>
        </p:spPr>
      </p:pic>
      <p:pic>
        <p:nvPicPr>
          <p:cNvPr id="33" name="图片 32">
            <a:extLst>
              <a:ext uri="{FF2B5EF4-FFF2-40B4-BE49-F238E27FC236}">
                <a16:creationId xmlns:a16="http://schemas.microsoft.com/office/drawing/2014/main" id="{8C70B097-56BD-4AA5-91DB-53153449BE7A}"/>
              </a:ext>
            </a:extLst>
          </p:cNvPr>
          <p:cNvPicPr>
            <a:picLocks noChangeAspect="1"/>
          </p:cNvPicPr>
          <p:nvPr/>
        </p:nvPicPr>
        <p:blipFill>
          <a:blip r:embed="rId4">
            <a:extLst>
              <a:ext uri="{28A0092B-C50C-407E-A947-70E740481C1C}">
                <a14:useLocalDpi xmlns:a14="http://schemas.microsoft.com/office/drawing/2010/main" val="0"/>
              </a:ext>
            </a:extLst>
          </a:blip>
          <a:srcRect l="14715" r="14715"/>
          <a:stretch>
            <a:fillRect/>
          </a:stretch>
        </p:blipFill>
        <p:spPr>
          <a:xfrm>
            <a:off x="5094710" y="4816191"/>
            <a:ext cx="1980000" cy="1576321"/>
          </a:xfrm>
          <a:prstGeom prst="rect">
            <a:avLst/>
          </a:prstGeom>
        </p:spPr>
      </p:pic>
      <p:pic>
        <p:nvPicPr>
          <p:cNvPr id="35" name="图片 34">
            <a:extLst>
              <a:ext uri="{FF2B5EF4-FFF2-40B4-BE49-F238E27FC236}">
                <a16:creationId xmlns:a16="http://schemas.microsoft.com/office/drawing/2014/main" id="{9479ED1E-6578-4DBE-8235-A06423FCB6FC}"/>
              </a:ext>
            </a:extLst>
          </p:cNvPr>
          <p:cNvPicPr>
            <a:picLocks noChangeAspect="1"/>
          </p:cNvPicPr>
          <p:nvPr/>
        </p:nvPicPr>
        <p:blipFill>
          <a:blip r:embed="rId5">
            <a:extLst>
              <a:ext uri="{28A0092B-C50C-407E-A947-70E740481C1C}">
                <a14:useLocalDpi xmlns:a14="http://schemas.microsoft.com/office/drawing/2010/main" val="0"/>
              </a:ext>
            </a:extLst>
          </a:blip>
          <a:srcRect l="14766" r="14766"/>
          <a:stretch>
            <a:fillRect/>
          </a:stretch>
        </p:blipFill>
        <p:spPr>
          <a:xfrm>
            <a:off x="2917026" y="4816191"/>
            <a:ext cx="1980000" cy="1576321"/>
          </a:xfrm>
          <a:prstGeom prst="rect">
            <a:avLst/>
          </a:prstGeom>
        </p:spPr>
      </p:pic>
      <p:pic>
        <p:nvPicPr>
          <p:cNvPr id="37" name="图片 36">
            <a:extLst>
              <a:ext uri="{FF2B5EF4-FFF2-40B4-BE49-F238E27FC236}">
                <a16:creationId xmlns:a16="http://schemas.microsoft.com/office/drawing/2014/main" id="{7B5FD136-B837-4894-A3A1-400A9C5B5DEC}"/>
              </a:ext>
            </a:extLst>
          </p:cNvPr>
          <p:cNvPicPr>
            <a:picLocks noChangeAspect="1"/>
          </p:cNvPicPr>
          <p:nvPr/>
        </p:nvPicPr>
        <p:blipFill>
          <a:blip r:embed="rId6">
            <a:extLst>
              <a:ext uri="{28A0092B-C50C-407E-A947-70E740481C1C}">
                <a14:useLocalDpi xmlns:a14="http://schemas.microsoft.com/office/drawing/2010/main" val="0"/>
              </a:ext>
            </a:extLst>
          </a:blip>
          <a:srcRect l="21002" r="21002"/>
          <a:stretch>
            <a:fillRect/>
          </a:stretch>
        </p:blipFill>
        <p:spPr>
          <a:xfrm>
            <a:off x="9450078" y="4816191"/>
            <a:ext cx="1980000" cy="1576321"/>
          </a:xfrm>
          <a:prstGeom prst="rect">
            <a:avLst/>
          </a:prstGeom>
        </p:spPr>
      </p:pic>
      <p:pic>
        <p:nvPicPr>
          <p:cNvPr id="39" name="图片 38">
            <a:extLst>
              <a:ext uri="{FF2B5EF4-FFF2-40B4-BE49-F238E27FC236}">
                <a16:creationId xmlns:a16="http://schemas.microsoft.com/office/drawing/2014/main" id="{0A911D5B-0C3C-4743-8F70-58F6CCD829DC}"/>
              </a:ext>
            </a:extLst>
          </p:cNvPr>
          <p:cNvPicPr>
            <a:picLocks noChangeAspect="1"/>
          </p:cNvPicPr>
          <p:nvPr/>
        </p:nvPicPr>
        <p:blipFill>
          <a:blip r:embed="rId7">
            <a:extLst>
              <a:ext uri="{28A0092B-C50C-407E-A947-70E740481C1C}">
                <a14:useLocalDpi xmlns:a14="http://schemas.microsoft.com/office/drawing/2010/main" val="0"/>
              </a:ext>
            </a:extLst>
          </a:blip>
          <a:srcRect l="14876" r="14876"/>
          <a:stretch>
            <a:fillRect/>
          </a:stretch>
        </p:blipFill>
        <p:spPr>
          <a:xfrm>
            <a:off x="739342" y="4816191"/>
            <a:ext cx="1980000" cy="1576321"/>
          </a:xfrm>
          <a:prstGeom prst="rect">
            <a:avLst/>
          </a:prstGeom>
        </p:spPr>
      </p:pic>
      <p:pic>
        <p:nvPicPr>
          <p:cNvPr id="41" name="图片 40">
            <a:extLst>
              <a:ext uri="{FF2B5EF4-FFF2-40B4-BE49-F238E27FC236}">
                <a16:creationId xmlns:a16="http://schemas.microsoft.com/office/drawing/2014/main" id="{2D6BCF00-9685-41B2-B853-C891CC4373CA}"/>
              </a:ext>
            </a:extLst>
          </p:cNvPr>
          <p:cNvPicPr>
            <a:picLocks noChangeAspect="1"/>
          </p:cNvPicPr>
          <p:nvPr/>
        </p:nvPicPr>
        <p:blipFill>
          <a:blip r:embed="rId8">
            <a:extLst>
              <a:ext uri="{28A0092B-C50C-407E-A947-70E740481C1C}">
                <a14:useLocalDpi xmlns:a14="http://schemas.microsoft.com/office/drawing/2010/main" val="0"/>
              </a:ext>
            </a:extLst>
          </a:blip>
          <a:srcRect l="8147" r="8147"/>
          <a:stretch>
            <a:fillRect/>
          </a:stretch>
        </p:blipFill>
        <p:spPr>
          <a:xfrm>
            <a:off x="7272394" y="3022876"/>
            <a:ext cx="1980000" cy="1576321"/>
          </a:xfrm>
          <a:prstGeom prst="rect">
            <a:avLst/>
          </a:prstGeom>
        </p:spPr>
      </p:pic>
      <p:pic>
        <p:nvPicPr>
          <p:cNvPr id="43" name="图片 42">
            <a:extLst>
              <a:ext uri="{FF2B5EF4-FFF2-40B4-BE49-F238E27FC236}">
                <a16:creationId xmlns:a16="http://schemas.microsoft.com/office/drawing/2014/main" id="{B1A9029D-13A6-4142-9911-A78BCE8C50B0}"/>
              </a:ext>
            </a:extLst>
          </p:cNvPr>
          <p:cNvPicPr>
            <a:picLocks noChangeAspect="1"/>
          </p:cNvPicPr>
          <p:nvPr/>
        </p:nvPicPr>
        <p:blipFill>
          <a:blip r:embed="rId9">
            <a:extLst>
              <a:ext uri="{28A0092B-C50C-407E-A947-70E740481C1C}">
                <a14:useLocalDpi xmlns:a14="http://schemas.microsoft.com/office/drawing/2010/main" val="0"/>
              </a:ext>
            </a:extLst>
          </a:blip>
          <a:srcRect l="11279" r="11279"/>
          <a:stretch>
            <a:fillRect/>
          </a:stretch>
        </p:blipFill>
        <p:spPr>
          <a:xfrm>
            <a:off x="9450078" y="3022876"/>
            <a:ext cx="1980000" cy="1576321"/>
          </a:xfrm>
          <a:prstGeom prst="rect">
            <a:avLst/>
          </a:prstGeom>
        </p:spPr>
      </p:pic>
      <p:pic>
        <p:nvPicPr>
          <p:cNvPr id="45" name="图片 44">
            <a:extLst>
              <a:ext uri="{FF2B5EF4-FFF2-40B4-BE49-F238E27FC236}">
                <a16:creationId xmlns:a16="http://schemas.microsoft.com/office/drawing/2014/main" id="{41E36DC3-C265-4849-8368-A813EB6068B6}"/>
              </a:ext>
            </a:extLst>
          </p:cNvPr>
          <p:cNvPicPr>
            <a:picLocks noChangeAspect="1"/>
          </p:cNvPicPr>
          <p:nvPr/>
        </p:nvPicPr>
        <p:blipFill>
          <a:blip r:embed="rId10">
            <a:extLst>
              <a:ext uri="{28A0092B-C50C-407E-A947-70E740481C1C}">
                <a14:useLocalDpi xmlns:a14="http://schemas.microsoft.com/office/drawing/2010/main" val="0"/>
              </a:ext>
            </a:extLst>
          </a:blip>
          <a:srcRect l="8130" r="8130"/>
          <a:stretch>
            <a:fillRect/>
          </a:stretch>
        </p:blipFill>
        <p:spPr>
          <a:xfrm>
            <a:off x="5094710" y="3022876"/>
            <a:ext cx="1980000" cy="1576321"/>
          </a:xfrm>
          <a:prstGeom prst="rect">
            <a:avLst/>
          </a:prstGeom>
        </p:spPr>
      </p:pic>
      <p:pic>
        <p:nvPicPr>
          <p:cNvPr id="47" name="图片 46">
            <a:extLst>
              <a:ext uri="{FF2B5EF4-FFF2-40B4-BE49-F238E27FC236}">
                <a16:creationId xmlns:a16="http://schemas.microsoft.com/office/drawing/2014/main" id="{E592C1F4-FAEA-4573-9C77-A221A1AA8BEC}"/>
              </a:ext>
            </a:extLst>
          </p:cNvPr>
          <p:cNvPicPr>
            <a:picLocks noChangeAspect="1"/>
          </p:cNvPicPr>
          <p:nvPr/>
        </p:nvPicPr>
        <p:blipFill>
          <a:blip r:embed="rId11">
            <a:extLst>
              <a:ext uri="{28A0092B-C50C-407E-A947-70E740481C1C}">
                <a14:useLocalDpi xmlns:a14="http://schemas.microsoft.com/office/drawing/2010/main" val="0"/>
              </a:ext>
            </a:extLst>
          </a:blip>
          <a:srcRect l="21002" r="21002"/>
          <a:stretch>
            <a:fillRect/>
          </a:stretch>
        </p:blipFill>
        <p:spPr>
          <a:xfrm>
            <a:off x="2917026" y="3022876"/>
            <a:ext cx="1980000" cy="1576321"/>
          </a:xfrm>
          <a:prstGeom prst="rect">
            <a:avLst/>
          </a:prstGeom>
        </p:spPr>
      </p:pic>
    </p:spTree>
    <p:extLst>
      <p:ext uri="{BB962C8B-B14F-4D97-AF65-F5344CB8AC3E}">
        <p14:creationId xmlns:p14="http://schemas.microsoft.com/office/powerpoint/2010/main" val="15104382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21527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20056CE-5BDD-4FA1-AED9-7373FB15577A}"/>
              </a:ext>
            </a:extLst>
          </p:cNvPr>
          <p:cNvPicPr>
            <a:picLocks noChangeAspect="1"/>
          </p:cNvPicPr>
          <p:nvPr/>
        </p:nvPicPr>
        <p:blipFill rotWithShape="1">
          <a:blip r:embed="rId2">
            <a:extLst>
              <a:ext uri="{28A0092B-C50C-407E-A947-70E740481C1C}">
                <a14:useLocalDpi xmlns:a14="http://schemas.microsoft.com/office/drawing/2010/main" val="0"/>
              </a:ext>
            </a:extLst>
          </a:blip>
          <a:srcRect l="133" r="133"/>
          <a:stretch/>
        </p:blipFill>
        <p:spPr>
          <a:xfrm>
            <a:off x="0" y="0"/>
            <a:ext cx="12192000" cy="6858000"/>
          </a:xfrm>
          <a:prstGeom prst="rect">
            <a:avLst/>
          </a:prstGeom>
        </p:spPr>
      </p:pic>
      <p:sp>
        <p:nvSpPr>
          <p:cNvPr id="8" name="任意多边形: 形状 7">
            <a:extLst>
              <a:ext uri="{FF2B5EF4-FFF2-40B4-BE49-F238E27FC236}">
                <a16:creationId xmlns:a16="http://schemas.microsoft.com/office/drawing/2014/main" id="{4125E36C-5095-4F6A-9932-43AE9B42387F}"/>
              </a:ext>
            </a:extLst>
          </p:cNvPr>
          <p:cNvSpPr/>
          <p:nvPr/>
        </p:nvSpPr>
        <p:spPr>
          <a:xfrm flipH="1">
            <a:off x="1151062" y="1491888"/>
            <a:ext cx="3840038" cy="4603989"/>
          </a:xfrm>
          <a:custGeom>
            <a:avLst/>
            <a:gdLst/>
            <a:ahLst/>
            <a:cxnLst/>
            <a:rect l="l" t="t" r="r" b="b"/>
            <a:pathLst>
              <a:path w="2801656" h="3874222">
                <a:moveTo>
                  <a:pt x="1433728" y="675012"/>
                </a:moveTo>
                <a:cubicBezTo>
                  <a:pt x="1465735" y="696702"/>
                  <a:pt x="1500029" y="714843"/>
                  <a:pt x="1536609" y="729435"/>
                </a:cubicBezTo>
                <a:cubicBezTo>
                  <a:pt x="1573189" y="744027"/>
                  <a:pt x="1616603" y="755979"/>
                  <a:pt x="1666851" y="765292"/>
                </a:cubicBezTo>
                <a:lnTo>
                  <a:pt x="1666851" y="899258"/>
                </a:lnTo>
                <a:lnTo>
                  <a:pt x="1490515" y="899258"/>
                </a:lnTo>
                <a:lnTo>
                  <a:pt x="1490515" y="1556694"/>
                </a:lnTo>
                <a:lnTo>
                  <a:pt x="1700369" y="1556694"/>
                </a:lnTo>
                <a:lnTo>
                  <a:pt x="1700369" y="1729933"/>
                </a:lnTo>
                <a:lnTo>
                  <a:pt x="1095762" y="1729933"/>
                </a:lnTo>
                <a:lnTo>
                  <a:pt x="1095762" y="1556694"/>
                </a:lnTo>
                <a:lnTo>
                  <a:pt x="1276470" y="1556694"/>
                </a:lnTo>
                <a:lnTo>
                  <a:pt x="1276470" y="675012"/>
                </a:lnTo>
                <a:close/>
                <a:moveTo>
                  <a:pt x="2801656" y="0"/>
                </a:moveTo>
                <a:lnTo>
                  <a:pt x="0" y="0"/>
                </a:lnTo>
                <a:lnTo>
                  <a:pt x="0" y="3874222"/>
                </a:lnTo>
                <a:lnTo>
                  <a:pt x="2801656" y="3874222"/>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29" name="矩形 28">
            <a:extLst>
              <a:ext uri="{FF2B5EF4-FFF2-40B4-BE49-F238E27FC236}">
                <a16:creationId xmlns:a16="http://schemas.microsoft.com/office/drawing/2014/main" id="{D8954724-FBBA-4DF1-8F7E-86D09C4E5D53}"/>
              </a:ext>
            </a:extLst>
          </p:cNvPr>
          <p:cNvSpPr/>
          <p:nvPr/>
        </p:nvSpPr>
        <p:spPr>
          <a:xfrm>
            <a:off x="2055418" y="4117464"/>
            <a:ext cx="2031325" cy="700769"/>
          </a:xfrm>
          <a:prstGeom prst="rect">
            <a:avLst/>
          </a:prstGeom>
        </p:spPr>
        <p:txBody>
          <a:bodyPr wrap="none">
            <a:spAutoFit/>
          </a:bodyPr>
          <a:lstStyle/>
          <a:p>
            <a:pPr>
              <a:lnSpc>
                <a:spcPct val="120000"/>
              </a:lnSpc>
            </a:pPr>
            <a:r>
              <a:rPr lang="zh-CN" altLang="en-US" sz="3600" b="1" dirty="0">
                <a:solidFill>
                  <a:schemeClr val="tx1">
                    <a:lumMod val="75000"/>
                    <a:lumOff val="25000"/>
                  </a:schemeClr>
                </a:solidFill>
                <a:cs typeface="+mn-ea"/>
                <a:sym typeface="+mn-lt"/>
              </a:rPr>
              <a:t>输入标题</a:t>
            </a:r>
          </a:p>
        </p:txBody>
      </p:sp>
      <p:cxnSp>
        <p:nvCxnSpPr>
          <p:cNvPr id="6" name="直接连接符 5">
            <a:extLst>
              <a:ext uri="{FF2B5EF4-FFF2-40B4-BE49-F238E27FC236}">
                <a16:creationId xmlns:a16="http://schemas.microsoft.com/office/drawing/2014/main" id="{EB555766-24AB-45E9-8A56-E764EEFCF1BA}"/>
              </a:ext>
            </a:extLst>
          </p:cNvPr>
          <p:cNvCxnSpPr>
            <a:cxnSpLocks/>
          </p:cNvCxnSpPr>
          <p:nvPr/>
        </p:nvCxnSpPr>
        <p:spPr>
          <a:xfrm flipH="1">
            <a:off x="2341168" y="3888864"/>
            <a:ext cx="2016000" cy="0"/>
          </a:xfrm>
          <a:prstGeom prst="line">
            <a:avLst/>
          </a:prstGeom>
          <a:ln w="57150">
            <a:gradFill flip="none" rotWithShape="1">
              <a:gsLst>
                <a:gs pos="0">
                  <a:schemeClr val="accent1">
                    <a:lumMod val="0"/>
                    <a:lumOff val="100000"/>
                    <a:alpha val="0"/>
                  </a:schemeClr>
                </a:gs>
                <a:gs pos="81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2649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9D901042-CDC2-4881-9710-BF604AEFC82D}"/>
              </a:ext>
            </a:extLst>
          </p:cNvPr>
          <p:cNvPicPr>
            <a:picLocks noChangeAspect="1"/>
          </p:cNvPicPr>
          <p:nvPr/>
        </p:nvPicPr>
        <p:blipFill rotWithShape="1">
          <a:blip r:embed="rId2">
            <a:extLst>
              <a:ext uri="{28A0092B-C50C-407E-A947-70E740481C1C}">
                <a14:useLocalDpi xmlns:a14="http://schemas.microsoft.com/office/drawing/2010/main" val="0"/>
              </a:ext>
            </a:extLst>
          </a:blip>
          <a:srcRect l="8958" r="8958"/>
          <a:stretch/>
        </p:blipFill>
        <p:spPr>
          <a:xfrm>
            <a:off x="-12700" y="0"/>
            <a:ext cx="12192000" cy="6858000"/>
          </a:xfrm>
          <a:prstGeom prst="rect">
            <a:avLst/>
          </a:prstGeom>
        </p:spPr>
      </p:pic>
      <p:sp>
        <p:nvSpPr>
          <p:cNvPr id="11" name="任意多边形: 形状 10">
            <a:extLst>
              <a:ext uri="{FF2B5EF4-FFF2-40B4-BE49-F238E27FC236}">
                <a16:creationId xmlns:a16="http://schemas.microsoft.com/office/drawing/2014/main" id="{19F590A9-065E-4957-9493-72EF445A0B8F}"/>
              </a:ext>
            </a:extLst>
          </p:cNvPr>
          <p:cNvSpPr/>
          <p:nvPr/>
        </p:nvSpPr>
        <p:spPr>
          <a:xfrm>
            <a:off x="1162050" y="1475502"/>
            <a:ext cx="3829050" cy="4629150"/>
          </a:xfrm>
          <a:custGeom>
            <a:avLst/>
            <a:gdLst/>
            <a:ahLst/>
            <a:cxnLst/>
            <a:rect l="l" t="t" r="r" b="b"/>
            <a:pathLst>
              <a:path w="3829050" h="4629150">
                <a:moveTo>
                  <a:pt x="1890894" y="775599"/>
                </a:moveTo>
                <a:cubicBezTo>
                  <a:pt x="1814911" y="775927"/>
                  <a:pt x="1748240" y="791903"/>
                  <a:pt x="1690878" y="823525"/>
                </a:cubicBezTo>
                <a:cubicBezTo>
                  <a:pt x="1633517" y="855147"/>
                  <a:pt x="1578675" y="900448"/>
                  <a:pt x="1526353" y="959425"/>
                </a:cubicBezTo>
                <a:lnTo>
                  <a:pt x="1671819" y="1103152"/>
                </a:lnTo>
                <a:cubicBezTo>
                  <a:pt x="1697195" y="1068894"/>
                  <a:pt x="1725310" y="1040114"/>
                  <a:pt x="1756163" y="1016812"/>
                </a:cubicBezTo>
                <a:cubicBezTo>
                  <a:pt x="1787016" y="993510"/>
                  <a:pt x="1820826" y="981384"/>
                  <a:pt x="1857594" y="980434"/>
                </a:cubicBezTo>
                <a:cubicBezTo>
                  <a:pt x="1900643" y="980909"/>
                  <a:pt x="1933285" y="997929"/>
                  <a:pt x="1955521" y="1031494"/>
                </a:cubicBezTo>
                <a:cubicBezTo>
                  <a:pt x="1977757" y="1065058"/>
                  <a:pt x="1988930" y="1112318"/>
                  <a:pt x="1989039" y="1173273"/>
                </a:cubicBezTo>
                <a:cubicBezTo>
                  <a:pt x="1987323" y="1281268"/>
                  <a:pt x="1946502" y="1395285"/>
                  <a:pt x="1866577" y="1515322"/>
                </a:cubicBezTo>
                <a:cubicBezTo>
                  <a:pt x="1786651" y="1635359"/>
                  <a:pt x="1677916" y="1770828"/>
                  <a:pt x="1540374" y="1921731"/>
                </a:cubicBezTo>
                <a:lnTo>
                  <a:pt x="1540374" y="2068799"/>
                </a:lnTo>
                <a:lnTo>
                  <a:pt x="2286762" y="2068799"/>
                </a:lnTo>
                <a:lnTo>
                  <a:pt x="2286762" y="1855200"/>
                </a:lnTo>
                <a:lnTo>
                  <a:pt x="2071339" y="1855200"/>
                </a:lnTo>
                <a:cubicBezTo>
                  <a:pt x="2040987" y="1855273"/>
                  <a:pt x="2010628" y="1856441"/>
                  <a:pt x="1980260" y="1858702"/>
                </a:cubicBezTo>
                <a:cubicBezTo>
                  <a:pt x="1949893" y="1860963"/>
                  <a:pt x="1917767" y="1863881"/>
                  <a:pt x="1883883" y="1867456"/>
                </a:cubicBezTo>
                <a:cubicBezTo>
                  <a:pt x="1982935" y="1742962"/>
                  <a:pt x="2065992" y="1621642"/>
                  <a:pt x="2133052" y="1503497"/>
                </a:cubicBezTo>
                <a:cubicBezTo>
                  <a:pt x="2200113" y="1385352"/>
                  <a:pt x="2234992" y="1270603"/>
                  <a:pt x="2237690" y="1159248"/>
                </a:cubicBezTo>
                <a:cubicBezTo>
                  <a:pt x="2236159" y="1042053"/>
                  <a:pt x="2204199" y="949195"/>
                  <a:pt x="2141808" y="880673"/>
                </a:cubicBezTo>
                <a:cubicBezTo>
                  <a:pt x="2079418" y="812150"/>
                  <a:pt x="1995780" y="777126"/>
                  <a:pt x="1890894" y="775599"/>
                </a:cubicBezTo>
                <a:close/>
                <a:moveTo>
                  <a:pt x="0" y="0"/>
                </a:moveTo>
                <a:lnTo>
                  <a:pt x="3829050" y="0"/>
                </a:lnTo>
                <a:lnTo>
                  <a:pt x="3829050" y="4629150"/>
                </a:lnTo>
                <a:lnTo>
                  <a:pt x="0" y="4629150"/>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cs typeface="+mn-ea"/>
              <a:sym typeface="+mn-lt"/>
            </a:endParaRPr>
          </a:p>
        </p:txBody>
      </p:sp>
      <p:sp>
        <p:nvSpPr>
          <p:cNvPr id="29" name="矩形 28">
            <a:extLst>
              <a:ext uri="{FF2B5EF4-FFF2-40B4-BE49-F238E27FC236}">
                <a16:creationId xmlns:a16="http://schemas.microsoft.com/office/drawing/2014/main" id="{D8954724-FBBA-4DF1-8F7E-86D09C4E5D53}"/>
              </a:ext>
            </a:extLst>
          </p:cNvPr>
          <p:cNvSpPr/>
          <p:nvPr/>
        </p:nvSpPr>
        <p:spPr>
          <a:xfrm>
            <a:off x="2055418" y="4117464"/>
            <a:ext cx="2031325" cy="700769"/>
          </a:xfrm>
          <a:prstGeom prst="rect">
            <a:avLst/>
          </a:prstGeom>
        </p:spPr>
        <p:txBody>
          <a:bodyPr wrap="none">
            <a:spAutoFit/>
          </a:bodyPr>
          <a:lstStyle/>
          <a:p>
            <a:pPr>
              <a:lnSpc>
                <a:spcPct val="120000"/>
              </a:lnSpc>
            </a:pPr>
            <a:r>
              <a:rPr lang="zh-CN" altLang="en-US" sz="3600" b="1" dirty="0">
                <a:solidFill>
                  <a:schemeClr val="tx1">
                    <a:lumMod val="75000"/>
                    <a:lumOff val="25000"/>
                  </a:schemeClr>
                </a:solidFill>
                <a:cs typeface="+mn-ea"/>
                <a:sym typeface="+mn-lt"/>
              </a:rPr>
              <a:t>输入标题</a:t>
            </a:r>
          </a:p>
        </p:txBody>
      </p:sp>
      <p:cxnSp>
        <p:nvCxnSpPr>
          <p:cNvPr id="6" name="直接连接符 5">
            <a:extLst>
              <a:ext uri="{FF2B5EF4-FFF2-40B4-BE49-F238E27FC236}">
                <a16:creationId xmlns:a16="http://schemas.microsoft.com/office/drawing/2014/main" id="{EB555766-24AB-45E9-8A56-E764EEFCF1BA}"/>
              </a:ext>
            </a:extLst>
          </p:cNvPr>
          <p:cNvCxnSpPr>
            <a:cxnSpLocks/>
          </p:cNvCxnSpPr>
          <p:nvPr/>
        </p:nvCxnSpPr>
        <p:spPr>
          <a:xfrm flipH="1">
            <a:off x="2341168" y="3888864"/>
            <a:ext cx="2016000" cy="0"/>
          </a:xfrm>
          <a:prstGeom prst="line">
            <a:avLst/>
          </a:prstGeom>
          <a:ln w="57150">
            <a:gradFill flip="none" rotWithShape="1">
              <a:gsLst>
                <a:gs pos="0">
                  <a:schemeClr val="accent1">
                    <a:lumMod val="0"/>
                    <a:lumOff val="100000"/>
                    <a:alpha val="0"/>
                  </a:schemeClr>
                </a:gs>
                <a:gs pos="81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711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6B04B0A-9781-4DCF-BA15-06842C3991CD}"/>
              </a:ext>
            </a:extLst>
          </p:cNvPr>
          <p:cNvPicPr>
            <a:picLocks noChangeAspect="1"/>
          </p:cNvPicPr>
          <p:nvPr/>
        </p:nvPicPr>
        <p:blipFill rotWithShape="1">
          <a:blip r:embed="rId2">
            <a:extLst>
              <a:ext uri="{28A0092B-C50C-407E-A947-70E740481C1C}">
                <a14:useLocalDpi xmlns:a14="http://schemas.microsoft.com/office/drawing/2010/main" val="0"/>
              </a:ext>
            </a:extLst>
          </a:blip>
          <a:srcRect t="5356" b="19644"/>
          <a:stretch/>
        </p:blipFill>
        <p:spPr>
          <a:xfrm>
            <a:off x="-11632" y="0"/>
            <a:ext cx="12192000" cy="6858000"/>
          </a:xfrm>
          <a:prstGeom prst="rect">
            <a:avLst/>
          </a:prstGeom>
        </p:spPr>
      </p:pic>
      <p:sp>
        <p:nvSpPr>
          <p:cNvPr id="17" name="任意多边形: 形状 16">
            <a:extLst>
              <a:ext uri="{FF2B5EF4-FFF2-40B4-BE49-F238E27FC236}">
                <a16:creationId xmlns:a16="http://schemas.microsoft.com/office/drawing/2014/main" id="{3C2589D7-E0B1-4E71-BA92-51121C7D423C}"/>
              </a:ext>
            </a:extLst>
          </p:cNvPr>
          <p:cNvSpPr/>
          <p:nvPr/>
        </p:nvSpPr>
        <p:spPr>
          <a:xfrm>
            <a:off x="1162050" y="1475502"/>
            <a:ext cx="3829050" cy="4629150"/>
          </a:xfrm>
          <a:custGeom>
            <a:avLst/>
            <a:gdLst/>
            <a:ahLst/>
            <a:cxnLst/>
            <a:rect l="l" t="t" r="r" b="b"/>
            <a:pathLst>
              <a:path w="3829050" h="4629150">
                <a:moveTo>
                  <a:pt x="1908369" y="726529"/>
                </a:moveTo>
                <a:cubicBezTo>
                  <a:pt x="1842793" y="727113"/>
                  <a:pt x="1781598" y="741702"/>
                  <a:pt x="1724784" y="770297"/>
                </a:cubicBezTo>
                <a:cubicBezTo>
                  <a:pt x="1667971" y="798892"/>
                  <a:pt x="1614663" y="837991"/>
                  <a:pt x="1564859" y="887595"/>
                </a:cubicBezTo>
                <a:lnTo>
                  <a:pt x="1699810" y="1043601"/>
                </a:lnTo>
                <a:cubicBezTo>
                  <a:pt x="1731795" y="1008162"/>
                  <a:pt x="1762465" y="980395"/>
                  <a:pt x="1791821" y="960301"/>
                </a:cubicBezTo>
                <a:cubicBezTo>
                  <a:pt x="1821177" y="940207"/>
                  <a:pt x="1851848" y="929977"/>
                  <a:pt x="1883833" y="929612"/>
                </a:cubicBezTo>
                <a:cubicBezTo>
                  <a:pt x="1927027" y="929867"/>
                  <a:pt x="1960253" y="942947"/>
                  <a:pt x="1983512" y="968850"/>
                </a:cubicBezTo>
                <a:cubicBezTo>
                  <a:pt x="2006770" y="994753"/>
                  <a:pt x="2018527" y="1031947"/>
                  <a:pt x="2018783" y="1080430"/>
                </a:cubicBezTo>
                <a:cubicBezTo>
                  <a:pt x="2019651" y="1136878"/>
                  <a:pt x="2001504" y="1183132"/>
                  <a:pt x="1964343" y="1219193"/>
                </a:cubicBezTo>
                <a:cubicBezTo>
                  <a:pt x="1927182" y="1255254"/>
                  <a:pt x="1865293" y="1273887"/>
                  <a:pt x="1778677" y="1275093"/>
                </a:cubicBezTo>
                <a:lnTo>
                  <a:pt x="1778677" y="1458897"/>
                </a:lnTo>
                <a:cubicBezTo>
                  <a:pt x="1880327" y="1459481"/>
                  <a:pt x="1950870" y="1477602"/>
                  <a:pt x="1990303" y="1513260"/>
                </a:cubicBezTo>
                <a:cubicBezTo>
                  <a:pt x="2029737" y="1548917"/>
                  <a:pt x="2048577" y="1598604"/>
                  <a:pt x="2046825" y="1662320"/>
                </a:cubicBezTo>
                <a:cubicBezTo>
                  <a:pt x="2045766" y="1717523"/>
                  <a:pt x="2029919" y="1758806"/>
                  <a:pt x="1999285" y="1786171"/>
                </a:cubicBezTo>
                <a:cubicBezTo>
                  <a:pt x="1968651" y="1813535"/>
                  <a:pt x="1929583" y="1827199"/>
                  <a:pt x="1882080" y="1827162"/>
                </a:cubicBezTo>
                <a:cubicBezTo>
                  <a:pt x="1841588" y="1826724"/>
                  <a:pt x="1802958" y="1814887"/>
                  <a:pt x="1766189" y="1791651"/>
                </a:cubicBezTo>
                <a:cubicBezTo>
                  <a:pt x="1729421" y="1768415"/>
                  <a:pt x="1695611" y="1736411"/>
                  <a:pt x="1664758" y="1695639"/>
                </a:cubicBezTo>
                <a:lnTo>
                  <a:pt x="1536818" y="1856924"/>
                </a:lnTo>
                <a:cubicBezTo>
                  <a:pt x="1575923" y="1909630"/>
                  <a:pt x="1626529" y="1952597"/>
                  <a:pt x="1688637" y="1985826"/>
                </a:cubicBezTo>
                <a:cubicBezTo>
                  <a:pt x="1750745" y="2019054"/>
                  <a:pt x="1826325" y="2036197"/>
                  <a:pt x="1915379" y="2037255"/>
                </a:cubicBezTo>
                <a:cubicBezTo>
                  <a:pt x="2021519" y="2036530"/>
                  <a:pt x="2110126" y="2005590"/>
                  <a:pt x="2181202" y="1944434"/>
                </a:cubicBezTo>
                <a:cubicBezTo>
                  <a:pt x="2252277" y="1883278"/>
                  <a:pt x="2289199" y="1796255"/>
                  <a:pt x="2291969" y="1683363"/>
                </a:cubicBezTo>
                <a:cubicBezTo>
                  <a:pt x="2290364" y="1594880"/>
                  <a:pt x="2270373" y="1523732"/>
                  <a:pt x="2231996" y="1469919"/>
                </a:cubicBezTo>
                <a:cubicBezTo>
                  <a:pt x="2193619" y="1416106"/>
                  <a:pt x="2146487" y="1379173"/>
                  <a:pt x="2090600" y="1359118"/>
                </a:cubicBezTo>
                <a:lnTo>
                  <a:pt x="2090600" y="1352116"/>
                </a:lnTo>
                <a:cubicBezTo>
                  <a:pt x="2144468" y="1325238"/>
                  <a:pt x="2186413" y="1287496"/>
                  <a:pt x="2216433" y="1238889"/>
                </a:cubicBezTo>
                <a:cubicBezTo>
                  <a:pt x="2246453" y="1190282"/>
                  <a:pt x="2261700" y="1129278"/>
                  <a:pt x="2262175" y="1055878"/>
                </a:cubicBezTo>
                <a:cubicBezTo>
                  <a:pt x="2260791" y="950915"/>
                  <a:pt x="2228539" y="869955"/>
                  <a:pt x="2165419" y="812997"/>
                </a:cubicBezTo>
                <a:cubicBezTo>
                  <a:pt x="2102299" y="756040"/>
                  <a:pt x="2016615" y="727218"/>
                  <a:pt x="1908369" y="726529"/>
                </a:cubicBezTo>
                <a:close/>
                <a:moveTo>
                  <a:pt x="0" y="0"/>
                </a:moveTo>
                <a:lnTo>
                  <a:pt x="3829050" y="0"/>
                </a:lnTo>
                <a:lnTo>
                  <a:pt x="3829050" y="4629150"/>
                </a:lnTo>
                <a:lnTo>
                  <a:pt x="0" y="4629150"/>
                </a:lnTo>
                <a:close/>
              </a:path>
            </a:pathLst>
          </a:cu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cs typeface="+mn-ea"/>
              <a:sym typeface="+mn-lt"/>
            </a:endParaRPr>
          </a:p>
        </p:txBody>
      </p:sp>
      <p:sp>
        <p:nvSpPr>
          <p:cNvPr id="29" name="矩形 28">
            <a:extLst>
              <a:ext uri="{FF2B5EF4-FFF2-40B4-BE49-F238E27FC236}">
                <a16:creationId xmlns:a16="http://schemas.microsoft.com/office/drawing/2014/main" id="{D8954724-FBBA-4DF1-8F7E-86D09C4E5D53}"/>
              </a:ext>
            </a:extLst>
          </p:cNvPr>
          <p:cNvSpPr/>
          <p:nvPr/>
        </p:nvSpPr>
        <p:spPr>
          <a:xfrm>
            <a:off x="2055418" y="4117464"/>
            <a:ext cx="2031325" cy="700769"/>
          </a:xfrm>
          <a:prstGeom prst="rect">
            <a:avLst/>
          </a:prstGeom>
        </p:spPr>
        <p:txBody>
          <a:bodyPr wrap="none">
            <a:spAutoFit/>
          </a:bodyPr>
          <a:lstStyle/>
          <a:p>
            <a:pPr>
              <a:lnSpc>
                <a:spcPct val="120000"/>
              </a:lnSpc>
            </a:pPr>
            <a:r>
              <a:rPr lang="zh-CN" altLang="en-US" sz="3600" b="1" dirty="0">
                <a:solidFill>
                  <a:schemeClr val="tx1">
                    <a:lumMod val="75000"/>
                    <a:lumOff val="25000"/>
                  </a:schemeClr>
                </a:solidFill>
                <a:cs typeface="+mn-ea"/>
                <a:sym typeface="+mn-lt"/>
              </a:rPr>
              <a:t>输入标题</a:t>
            </a:r>
          </a:p>
        </p:txBody>
      </p:sp>
      <p:cxnSp>
        <p:nvCxnSpPr>
          <p:cNvPr id="6" name="直接连接符 5">
            <a:extLst>
              <a:ext uri="{FF2B5EF4-FFF2-40B4-BE49-F238E27FC236}">
                <a16:creationId xmlns:a16="http://schemas.microsoft.com/office/drawing/2014/main" id="{EB555766-24AB-45E9-8A56-E764EEFCF1BA}"/>
              </a:ext>
            </a:extLst>
          </p:cNvPr>
          <p:cNvCxnSpPr>
            <a:cxnSpLocks/>
          </p:cNvCxnSpPr>
          <p:nvPr/>
        </p:nvCxnSpPr>
        <p:spPr>
          <a:xfrm flipH="1">
            <a:off x="2341168" y="3888864"/>
            <a:ext cx="2016000" cy="0"/>
          </a:xfrm>
          <a:prstGeom prst="line">
            <a:avLst/>
          </a:prstGeom>
          <a:ln w="57150">
            <a:gradFill flip="none" rotWithShape="1">
              <a:gsLst>
                <a:gs pos="0">
                  <a:schemeClr val="accent1">
                    <a:lumMod val="0"/>
                    <a:lumOff val="100000"/>
                    <a:alpha val="0"/>
                  </a:schemeClr>
                </a:gs>
                <a:gs pos="81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39949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红色">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mxu30k5w">
      <a:majorFont>
        <a:latin typeface="Arial" panose="020F0302020204030204"/>
        <a:ea typeface="微软雅黑"/>
        <a:cs typeface=""/>
      </a:majorFont>
      <a:minorFont>
        <a:latin typeface="Arial"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xu30k5w">
      <a:majorFont>
        <a:latin typeface="Arial" panose="020F0302020204030204"/>
        <a:ea typeface="微软雅黑"/>
        <a:cs typeface=""/>
      </a:majorFont>
      <a:minorFont>
        <a:latin typeface="Arial" panose="020F0502020204030204"/>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11096</TotalTime>
  <Words>3485</Words>
  <Application>Microsoft Office PowerPoint</Application>
  <PresentationFormat>宽屏</PresentationFormat>
  <Paragraphs>598</Paragraphs>
  <Slides>64</Slides>
  <Notes>1</Notes>
  <HiddenSlides>0</HiddenSlides>
  <MMClips>0</MMClips>
  <ScaleCrop>false</ScaleCrop>
  <HeadingPairs>
    <vt:vector size="6" baseType="variant">
      <vt:variant>
        <vt:lpstr>已用的字体</vt:lpstr>
      </vt:variant>
      <vt:variant>
        <vt:i4>4</vt:i4>
      </vt:variant>
      <vt:variant>
        <vt:lpstr>主题</vt:lpstr>
      </vt:variant>
      <vt:variant>
        <vt:i4>2</vt:i4>
      </vt:variant>
      <vt:variant>
        <vt:lpstr>幻灯片标题</vt:lpstr>
      </vt:variant>
      <vt:variant>
        <vt:i4>64</vt:i4>
      </vt:variant>
    </vt:vector>
  </HeadingPairs>
  <TitlesOfParts>
    <vt:vector size="70" baseType="lpstr">
      <vt:lpstr>等线</vt:lpstr>
      <vt:lpstr>微软雅黑</vt:lpstr>
      <vt:lpstr>Arial</vt:lpstr>
      <vt:lpstr>Calibri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于 文清</dc:creator>
  <cp:lastModifiedBy>Effie Yang </cp:lastModifiedBy>
  <cp:revision>439</cp:revision>
  <dcterms:created xsi:type="dcterms:W3CDTF">2020-03-06T06:34:54Z</dcterms:created>
  <dcterms:modified xsi:type="dcterms:W3CDTF">2020-05-13T07:39:02Z</dcterms:modified>
</cp:coreProperties>
</file>