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364" r:id="rId5"/>
    <p:sldId id="365" r:id="rId6"/>
    <p:sldId id="366" r:id="rId7"/>
    <p:sldId id="383" r:id="rId8"/>
    <p:sldId id="377" r:id="rId9"/>
    <p:sldId id="382" r:id="rId10"/>
    <p:sldId id="372" r:id="rId11"/>
    <p:sldId id="374" r:id="rId12"/>
    <p:sldId id="370" r:id="rId13"/>
    <p:sldId id="369" r:id="rId14"/>
    <p:sldId id="384" r:id="rId15"/>
    <p:sldId id="375" r:id="rId16"/>
    <p:sldId id="379" r:id="rId17"/>
    <p:sldId id="373" r:id="rId18"/>
    <p:sldId id="378" r:id="rId19"/>
    <p:sldId id="376" r:id="rId20"/>
    <p:sldId id="371" r:id="rId21"/>
    <p:sldId id="381" r:id="rId22"/>
    <p:sldId id="367" r:id="rId23"/>
    <p:sldId id="380" r:id="rId24"/>
    <p:sldId id="386" r:id="rId25"/>
  </p:sldIdLst>
  <p:sldSz cx="12192000" cy="6858000"/>
  <p:notesSz cx="6858000" cy="9144000"/>
  <p:embeddedFontLst>
    <p:embeddedFont>
      <p:font typeface="Microsoft YaHei Light" panose="020B0502040204020203" pitchFamily="34" charset="-122"/>
      <p:regular r:id="rId26"/>
    </p:embeddedFont>
    <p:embeddedFont>
      <p:font typeface="思源黑体 CN Bold" panose="020B0800000000000000" pitchFamily="34" charset="-122"/>
      <p:bold r:id="rId27"/>
    </p:embeddedFont>
    <p:embeddedFont>
      <p:font typeface="思源黑体 CN Regular" panose="020B0500000000000000" pitchFamily="34" charset="-122"/>
      <p:regular r:id="rId28"/>
    </p:embeddedFont>
    <p:embeddedFont>
      <p:font typeface="Microsoft YaHei" panose="020B0503020204020204" pitchFamily="34" charset="-122"/>
      <p:regular r:id="rId29"/>
      <p:bold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9" userDrawn="1">
          <p15:clr>
            <a:srgbClr val="A4A3A4"/>
          </p15:clr>
        </p15:guide>
        <p15:guide id="3" pos="6539" userDrawn="1">
          <p15:clr>
            <a:srgbClr val="A4A3A4"/>
          </p15:clr>
        </p15:guide>
        <p15:guide id="4" pos="393" userDrawn="1">
          <p15:clr>
            <a:srgbClr val="A4A3A4"/>
          </p15:clr>
        </p15:guide>
        <p15:guide id="6" orient="horz" pos="3181" userDrawn="1">
          <p15:clr>
            <a:srgbClr val="A4A3A4"/>
          </p15:clr>
        </p15:guide>
        <p15:guide id="7" pos="1141" userDrawn="1">
          <p15:clr>
            <a:srgbClr val="A4A3A4"/>
          </p15:clr>
        </p15:guide>
        <p15:guide id="8" pos="6312" userDrawn="1">
          <p15:clr>
            <a:srgbClr val="A4A3A4"/>
          </p15:clr>
        </p15:guide>
        <p15:guide id="9" pos="75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01" autoAdjust="0"/>
    <p:restoredTop sz="94660"/>
  </p:normalViewPr>
  <p:slideViewPr>
    <p:cSldViewPr snapToGrid="0" showGuides="1">
      <p:cViewPr>
        <p:scale>
          <a:sx n="66" d="100"/>
          <a:sy n="66" d="100"/>
        </p:scale>
        <p:origin x="516" y="402"/>
      </p:cViewPr>
      <p:guideLst>
        <p:guide orient="horz" pos="1389"/>
        <p:guide pos="6539"/>
        <p:guide pos="393"/>
        <p:guide orient="horz" pos="3181"/>
        <p:guide pos="1141"/>
        <p:guide pos="6312"/>
        <p:guide pos="7559"/>
      </p:guideLst>
    </p:cSldViewPr>
  </p:slideViewPr>
  <p:notesTextViewPr>
    <p:cViewPr>
      <p:scale>
        <a:sx n="1" d="1"/>
        <a:sy n="1" d="1"/>
      </p:scale>
      <p:origin x="0" y="0"/>
    </p:cViewPr>
  </p:notesTextViewPr>
  <p:sorterViewPr>
    <p:cViewPr>
      <p:scale>
        <a:sx n="60" d="100"/>
        <a:sy n="60" d="100"/>
      </p:scale>
      <p:origin x="0" y="-1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423340299991406E-2"/>
          <c:y val="5.89777415303386E-2"/>
          <c:w val="0.87868905367102967"/>
          <c:h val="0.76247702922651495"/>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基础分值</c:v>
                </c:pt>
                <c:pt idx="1">
                  <c:v>总部评价</c:v>
                </c:pt>
                <c:pt idx="2">
                  <c:v>综合赋分</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BFC8-4B86-BC59-6E3D094E3F3E}"/>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基础分值</c:v>
                </c:pt>
                <c:pt idx="1">
                  <c:v>总部评价</c:v>
                </c:pt>
                <c:pt idx="2">
                  <c:v>综合赋分</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BFC8-4B86-BC59-6E3D094E3F3E}"/>
            </c:ext>
          </c:extLst>
        </c:ser>
        <c:ser>
          <c:idx val="2"/>
          <c:order val="2"/>
          <c:tx>
            <c:strRef>
              <c:f>Sheet1!$D$1</c:f>
              <c:strCache>
                <c:ptCount val="1"/>
                <c:pt idx="0">
                  <c:v>系列 3</c:v>
                </c:pt>
              </c:strCache>
            </c:strRef>
          </c:tx>
          <c:spPr>
            <a:solidFill>
              <a:schemeClr val="bg1">
                <a:lumMod val="95000"/>
              </a:schemeClr>
            </a:solidFill>
            <a:ln>
              <a:noFill/>
            </a:ln>
            <a:effectLst/>
          </c:spPr>
          <c:invertIfNegative val="0"/>
          <c:cat>
            <c:strRef>
              <c:f>Sheet1!$A$2:$A$4</c:f>
              <c:strCache>
                <c:ptCount val="3"/>
                <c:pt idx="0">
                  <c:v>基础分值</c:v>
                </c:pt>
                <c:pt idx="1">
                  <c:v>总部评价</c:v>
                </c:pt>
                <c:pt idx="2">
                  <c:v>综合赋分</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BFC8-4B86-BC59-6E3D094E3F3E}"/>
            </c:ext>
          </c:extLst>
        </c:ser>
        <c:dLbls>
          <c:showLegendKey val="0"/>
          <c:showVal val="0"/>
          <c:showCatName val="0"/>
          <c:showSerName val="0"/>
          <c:showPercent val="0"/>
          <c:showBubbleSize val="0"/>
        </c:dLbls>
        <c:gapWidth val="292"/>
        <c:overlap val="-39"/>
        <c:axId val="896736431"/>
        <c:axId val="896735599"/>
      </c:barChart>
      <c:catAx>
        <c:axId val="89673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95000"/>
                  </a:schemeClr>
                </a:solidFill>
                <a:latin typeface="+mn-lt"/>
                <a:ea typeface="+mn-ea"/>
                <a:cs typeface="+mn-cs"/>
              </a:defRPr>
            </a:pPr>
            <a:endParaRPr lang="zh-CN"/>
          </a:p>
        </c:txPr>
        <c:crossAx val="896735599"/>
        <c:crosses val="autoZero"/>
        <c:auto val="1"/>
        <c:lblAlgn val="ctr"/>
        <c:lblOffset val="100"/>
        <c:noMultiLvlLbl val="0"/>
      </c:catAx>
      <c:valAx>
        <c:axId val="896735599"/>
        <c:scaling>
          <c:orientation val="minMax"/>
        </c:scaling>
        <c:delete val="0"/>
        <c:axPos val="l"/>
        <c:majorGridlines>
          <c:spPr>
            <a:ln w="9525" cap="flat" cmpd="sng" algn="ctr">
              <a:solidFill>
                <a:schemeClr val="accent2">
                  <a:alpha val="11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95000"/>
                  </a:schemeClr>
                </a:solidFill>
                <a:latin typeface="+mn-lt"/>
                <a:ea typeface="+mn-ea"/>
                <a:cs typeface="+mn-cs"/>
              </a:defRPr>
            </a:pPr>
            <a:endParaRPr lang="zh-CN"/>
          </a:p>
        </c:txPr>
        <c:crossAx val="896736431"/>
        <c:crosses val="autoZero"/>
        <c:crossBetween val="between"/>
        <c:majorUnit val="1.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chemeClr val="bg1">
                <a:lumMod val="95000"/>
              </a:schemeClr>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2-EE95-4F02-97DB-52EAFDAF0FB2}"/>
              </c:ext>
            </c:extLst>
          </c:dPt>
          <c:dPt>
            <c:idx val="1"/>
            <c:bubble3D val="0"/>
            <c:spPr>
              <a:solidFill>
                <a:schemeClr val="accent1"/>
              </a:solidFill>
              <a:ln w="19050">
                <a:noFill/>
              </a:ln>
              <a:effectLst/>
            </c:spPr>
            <c:extLst>
              <c:ext xmlns:c16="http://schemas.microsoft.com/office/drawing/2014/chart" uri="{C3380CC4-5D6E-409C-BE32-E72D297353CC}">
                <c16:uniqueId val="{00000001-EE95-4F02-97DB-52EAFDAF0FB2}"/>
              </c:ext>
            </c:extLst>
          </c:dPt>
          <c:dPt>
            <c:idx val="2"/>
            <c:bubble3D val="0"/>
            <c:spPr>
              <a:solidFill>
                <a:schemeClr val="accent2"/>
              </a:solidFill>
              <a:ln w="19050">
                <a:noFill/>
              </a:ln>
              <a:effectLst/>
            </c:spPr>
            <c:extLst>
              <c:ext xmlns:c16="http://schemas.microsoft.com/office/drawing/2014/chart" uri="{C3380CC4-5D6E-409C-BE32-E72D297353CC}">
                <c16:uniqueId val="{00000003-EE95-4F02-97DB-52EAFDAF0FB2}"/>
              </c:ext>
            </c:extLst>
          </c:dPt>
          <c:cat>
            <c:strRef>
              <c:f>Sheet1!$A$2:$A$4</c:f>
              <c:strCache>
                <c:ptCount val="2"/>
                <c:pt idx="0">
                  <c:v>第一季度</c:v>
                </c:pt>
                <c:pt idx="1">
                  <c:v>第二季度</c:v>
                </c:pt>
              </c:strCache>
            </c:strRef>
          </c:cat>
          <c:val>
            <c:numRef>
              <c:f>Sheet1!$B$2:$B$4</c:f>
              <c:numCache>
                <c:formatCode>General</c:formatCode>
                <c:ptCount val="3"/>
                <c:pt idx="0">
                  <c:v>3</c:v>
                </c:pt>
                <c:pt idx="1">
                  <c:v>8.6</c:v>
                </c:pt>
                <c:pt idx="2">
                  <c:v>5</c:v>
                </c:pt>
              </c:numCache>
            </c:numRef>
          </c:val>
          <c:extLst>
            <c:ext xmlns:c16="http://schemas.microsoft.com/office/drawing/2014/chart" uri="{C3380CC4-5D6E-409C-BE32-E72D297353CC}">
              <c16:uniqueId val="{00000000-EE95-4F02-97DB-52EAFDAF0F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557993197080734E-2"/>
          <c:y val="4.4397258277029804E-2"/>
          <c:w val="0.96744200680291925"/>
          <c:h val="0.90232603179053439"/>
        </c:manualLayout>
      </c:layout>
      <c:lineChart>
        <c:grouping val="standard"/>
        <c:varyColors val="0"/>
        <c:ser>
          <c:idx val="0"/>
          <c:order val="0"/>
          <c:tx>
            <c:strRef>
              <c:f>Sheet1!$B$1</c:f>
              <c:strCache>
                <c:ptCount val="1"/>
                <c:pt idx="0">
                  <c:v>系列 1</c:v>
                </c:pt>
              </c:strCache>
            </c:strRef>
          </c:tx>
          <c:spPr>
            <a:ln w="28575" cap="rnd">
              <a:solidFill>
                <a:schemeClr val="accent2">
                  <a:lumMod val="20000"/>
                  <a:lumOff val="80000"/>
                </a:schemeClr>
              </a:solidFill>
              <a:round/>
              <a:tailEnd type="triangle"/>
            </a:ln>
            <a:effectLst/>
          </c:spPr>
          <c:marker>
            <c:symbol val="none"/>
          </c:marker>
          <c:cat>
            <c:strRef>
              <c:f>Sheet1!$A$2:$A$8</c:f>
              <c:strCache>
                <c:ptCount val="3"/>
                <c:pt idx="0">
                  <c:v>类别 1</c:v>
                </c:pt>
                <c:pt idx="1">
                  <c:v>类别 2</c:v>
                </c:pt>
                <c:pt idx="2">
                  <c:v>类别 3</c:v>
                </c:pt>
              </c:strCache>
            </c:strRef>
          </c:cat>
          <c:val>
            <c:numRef>
              <c:f>Sheet1!$B$2:$B$8</c:f>
              <c:numCache>
                <c:formatCode>General</c:formatCode>
                <c:ptCount val="7"/>
                <c:pt idx="0">
                  <c:v>5.3</c:v>
                </c:pt>
                <c:pt idx="1">
                  <c:v>2.5</c:v>
                </c:pt>
                <c:pt idx="2">
                  <c:v>3.5</c:v>
                </c:pt>
                <c:pt idx="3">
                  <c:v>3.1</c:v>
                </c:pt>
                <c:pt idx="4">
                  <c:v>2.7</c:v>
                </c:pt>
                <c:pt idx="5">
                  <c:v>2.4</c:v>
                </c:pt>
              </c:numCache>
            </c:numRef>
          </c:val>
          <c:smooth val="1"/>
          <c:extLst>
            <c:ext xmlns:c16="http://schemas.microsoft.com/office/drawing/2014/chart" uri="{C3380CC4-5D6E-409C-BE32-E72D297353CC}">
              <c16:uniqueId val="{00000000-D614-4E82-80B6-1B58E5C91671}"/>
            </c:ext>
          </c:extLst>
        </c:ser>
        <c:ser>
          <c:idx val="1"/>
          <c:order val="1"/>
          <c:tx>
            <c:strRef>
              <c:f>Sheet1!$C$1</c:f>
              <c:strCache>
                <c:ptCount val="1"/>
                <c:pt idx="0">
                  <c:v>系列 2</c:v>
                </c:pt>
              </c:strCache>
            </c:strRef>
          </c:tx>
          <c:spPr>
            <a:ln w="28575" cap="rnd">
              <a:solidFill>
                <a:schemeClr val="accent3">
                  <a:lumMod val="60000"/>
                  <a:lumOff val="40000"/>
                </a:schemeClr>
              </a:solidFill>
              <a:round/>
              <a:tailEnd type="triangle"/>
            </a:ln>
            <a:effectLst/>
          </c:spPr>
          <c:marker>
            <c:symbol val="none"/>
          </c:marker>
          <c:cat>
            <c:strRef>
              <c:f>Sheet1!$A$2:$A$8</c:f>
              <c:strCache>
                <c:ptCount val="3"/>
                <c:pt idx="0">
                  <c:v>类别 1</c:v>
                </c:pt>
                <c:pt idx="1">
                  <c:v>类别 2</c:v>
                </c:pt>
                <c:pt idx="2">
                  <c:v>类别 3</c:v>
                </c:pt>
              </c:strCache>
            </c:strRef>
          </c:cat>
          <c:val>
            <c:numRef>
              <c:f>Sheet1!$C$2:$C$8</c:f>
              <c:numCache>
                <c:formatCode>General</c:formatCode>
                <c:ptCount val="7"/>
                <c:pt idx="0">
                  <c:v>2.4</c:v>
                </c:pt>
                <c:pt idx="1">
                  <c:v>4.4000000000000004</c:v>
                </c:pt>
                <c:pt idx="2">
                  <c:v>1.8</c:v>
                </c:pt>
                <c:pt idx="3">
                  <c:v>2.4</c:v>
                </c:pt>
                <c:pt idx="4">
                  <c:v>4.8</c:v>
                </c:pt>
                <c:pt idx="5">
                  <c:v>2.65</c:v>
                </c:pt>
              </c:numCache>
            </c:numRef>
          </c:val>
          <c:smooth val="1"/>
          <c:extLst>
            <c:ext xmlns:c16="http://schemas.microsoft.com/office/drawing/2014/chart" uri="{C3380CC4-5D6E-409C-BE32-E72D297353CC}">
              <c16:uniqueId val="{00000001-D614-4E82-80B6-1B58E5C91671}"/>
            </c:ext>
          </c:extLst>
        </c:ser>
        <c:ser>
          <c:idx val="2"/>
          <c:order val="2"/>
          <c:tx>
            <c:strRef>
              <c:f>Sheet1!$D$1</c:f>
              <c:strCache>
                <c:ptCount val="1"/>
                <c:pt idx="0">
                  <c:v>系列 3</c:v>
                </c:pt>
              </c:strCache>
            </c:strRef>
          </c:tx>
          <c:spPr>
            <a:ln w="28575" cap="rnd">
              <a:solidFill>
                <a:schemeClr val="accent2"/>
              </a:solidFill>
              <a:round/>
              <a:tailEnd type="triangle"/>
            </a:ln>
            <a:effectLst/>
          </c:spPr>
          <c:marker>
            <c:symbol val="none"/>
          </c:marker>
          <c:cat>
            <c:strRef>
              <c:f>Sheet1!$A$2:$A$8</c:f>
              <c:strCache>
                <c:ptCount val="3"/>
                <c:pt idx="0">
                  <c:v>类别 1</c:v>
                </c:pt>
                <c:pt idx="1">
                  <c:v>类别 2</c:v>
                </c:pt>
                <c:pt idx="2">
                  <c:v>类别 3</c:v>
                </c:pt>
              </c:strCache>
            </c:strRef>
          </c:cat>
          <c:val>
            <c:numRef>
              <c:f>Sheet1!$D$2:$D$8</c:f>
              <c:numCache>
                <c:formatCode>General</c:formatCode>
                <c:ptCount val="7"/>
                <c:pt idx="0">
                  <c:v>2</c:v>
                </c:pt>
                <c:pt idx="1">
                  <c:v>2</c:v>
                </c:pt>
                <c:pt idx="2">
                  <c:v>3</c:v>
                </c:pt>
                <c:pt idx="3">
                  <c:v>1.98</c:v>
                </c:pt>
                <c:pt idx="4">
                  <c:v>2.5</c:v>
                </c:pt>
                <c:pt idx="5">
                  <c:v>4.2</c:v>
                </c:pt>
              </c:numCache>
            </c:numRef>
          </c:val>
          <c:smooth val="1"/>
          <c:extLst>
            <c:ext xmlns:c16="http://schemas.microsoft.com/office/drawing/2014/chart" uri="{C3380CC4-5D6E-409C-BE32-E72D297353CC}">
              <c16:uniqueId val="{00000002-D614-4E82-80B6-1B58E5C91671}"/>
            </c:ext>
          </c:extLst>
        </c:ser>
        <c:dLbls>
          <c:showLegendKey val="0"/>
          <c:showVal val="0"/>
          <c:showCatName val="0"/>
          <c:showSerName val="0"/>
          <c:showPercent val="0"/>
          <c:showBubbleSize val="0"/>
        </c:dLbls>
        <c:smooth val="0"/>
        <c:axId val="409017327"/>
        <c:axId val="409009423"/>
      </c:lineChart>
      <c:catAx>
        <c:axId val="409017327"/>
        <c:scaling>
          <c:orientation val="minMax"/>
        </c:scaling>
        <c:delete val="1"/>
        <c:axPos val="b"/>
        <c:numFmt formatCode="General" sourceLinked="1"/>
        <c:majorTickMark val="out"/>
        <c:minorTickMark val="none"/>
        <c:tickLblPos val="nextTo"/>
        <c:crossAx val="409009423"/>
        <c:crosses val="autoZero"/>
        <c:auto val="1"/>
        <c:lblAlgn val="ctr"/>
        <c:lblOffset val="100"/>
        <c:noMultiLvlLbl val="0"/>
      </c:catAx>
      <c:valAx>
        <c:axId val="409009423"/>
        <c:scaling>
          <c:orientation val="minMax"/>
        </c:scaling>
        <c:delete val="0"/>
        <c:axPos val="l"/>
        <c:majorGridlines>
          <c:spPr>
            <a:ln w="9525" cap="flat" cmpd="sng" algn="ctr">
              <a:solidFill>
                <a:schemeClr val="bg1">
                  <a:lumMod val="85000"/>
                  <a:alpha val="73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1">
                    <a:lumMod val="40000"/>
                    <a:lumOff val="60000"/>
                  </a:schemeClr>
                </a:solidFill>
                <a:latin typeface="+mn-lt"/>
                <a:ea typeface="+mn-ea"/>
                <a:cs typeface="+mn-cs"/>
              </a:defRPr>
            </a:pPr>
            <a:endParaRPr lang="zh-CN"/>
          </a:p>
        </c:txPr>
        <c:crossAx val="409017327"/>
        <c:crosses val="autoZero"/>
        <c:crossBetween val="between"/>
        <c:majorUnit val="1"/>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bg1"/>
              </a:solidFill>
              <a:ln w="19050">
                <a:noFill/>
              </a:ln>
              <a:effectLst/>
            </c:spPr>
            <c:extLst>
              <c:ext xmlns:c16="http://schemas.microsoft.com/office/drawing/2014/chart" uri="{C3380CC4-5D6E-409C-BE32-E72D297353CC}">
                <c16:uniqueId val="{00000001-0A0E-4AF0-B8D7-DC8047453D82}"/>
              </c:ext>
            </c:extLst>
          </c:dPt>
          <c:dPt>
            <c:idx val="1"/>
            <c:bubble3D val="0"/>
            <c:spPr>
              <a:solidFill>
                <a:schemeClr val="accent2"/>
              </a:solidFill>
              <a:ln w="19050">
                <a:noFill/>
              </a:ln>
              <a:effectLst/>
            </c:spPr>
            <c:extLst>
              <c:ext xmlns:c16="http://schemas.microsoft.com/office/drawing/2014/chart" uri="{C3380CC4-5D6E-409C-BE32-E72D297353CC}">
                <c16:uniqueId val="{00000003-0A0E-4AF0-B8D7-DC8047453D82}"/>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3.6</c:v>
                </c:pt>
              </c:numCache>
            </c:numRef>
          </c:val>
          <c:extLst>
            <c:ext xmlns:c16="http://schemas.microsoft.com/office/drawing/2014/chart" uri="{C3380CC4-5D6E-409C-BE32-E72D297353CC}">
              <c16:uniqueId val="{00000004-0A0E-4AF0-B8D7-DC8047453D82}"/>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bg1"/>
              </a:solidFill>
              <a:ln w="19050">
                <a:noFill/>
              </a:ln>
              <a:effectLst/>
            </c:spPr>
            <c:extLst>
              <c:ext xmlns:c16="http://schemas.microsoft.com/office/drawing/2014/chart" uri="{C3380CC4-5D6E-409C-BE32-E72D297353CC}">
                <c16:uniqueId val="{00000001-A70B-460A-BE80-895F79AC7F28}"/>
              </c:ext>
            </c:extLst>
          </c:dPt>
          <c:dPt>
            <c:idx val="1"/>
            <c:bubble3D val="0"/>
            <c:spPr>
              <a:solidFill>
                <a:schemeClr val="accent2"/>
              </a:solidFill>
              <a:ln w="19050">
                <a:noFill/>
              </a:ln>
              <a:effectLst/>
            </c:spPr>
            <c:extLst>
              <c:ext xmlns:c16="http://schemas.microsoft.com/office/drawing/2014/chart" uri="{C3380CC4-5D6E-409C-BE32-E72D297353CC}">
                <c16:uniqueId val="{00000003-A70B-460A-BE80-895F79AC7F28}"/>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5.5</c:v>
                </c:pt>
              </c:numCache>
            </c:numRef>
          </c:val>
          <c:extLst>
            <c:ext xmlns:c16="http://schemas.microsoft.com/office/drawing/2014/chart" uri="{C3380CC4-5D6E-409C-BE32-E72D297353CC}">
              <c16:uniqueId val="{00000004-A70B-460A-BE80-895F79AC7F28}"/>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销售额</c:v>
                </c:pt>
              </c:strCache>
            </c:strRef>
          </c:tx>
          <c:spPr>
            <a:ln>
              <a:noFill/>
            </a:ln>
          </c:spPr>
          <c:dPt>
            <c:idx val="0"/>
            <c:bubble3D val="0"/>
            <c:spPr>
              <a:solidFill>
                <a:schemeClr val="accent2"/>
              </a:solidFill>
              <a:ln w="25400">
                <a:noFill/>
              </a:ln>
              <a:effectLst/>
              <a:sp3d/>
            </c:spPr>
            <c:extLst>
              <c:ext xmlns:c16="http://schemas.microsoft.com/office/drawing/2014/chart" uri="{C3380CC4-5D6E-409C-BE32-E72D297353CC}">
                <c16:uniqueId val="{00000001-986B-4DDD-A640-3660BFE88B1E}"/>
              </c:ext>
            </c:extLst>
          </c:dPt>
          <c:dPt>
            <c:idx val="1"/>
            <c:bubble3D val="0"/>
            <c:spPr>
              <a:solidFill>
                <a:schemeClr val="bg1">
                  <a:lumMod val="95000"/>
                </a:schemeClr>
              </a:solidFill>
              <a:ln w="25400">
                <a:noFill/>
              </a:ln>
              <a:effectLst/>
              <a:sp3d/>
            </c:spPr>
            <c:extLst>
              <c:ext xmlns:c16="http://schemas.microsoft.com/office/drawing/2014/chart" uri="{C3380CC4-5D6E-409C-BE32-E72D297353CC}">
                <c16:uniqueId val="{00000003-986B-4DDD-A640-3660BFE88B1E}"/>
              </c:ext>
            </c:extLst>
          </c:dPt>
          <c:dPt>
            <c:idx val="2"/>
            <c:bubble3D val="0"/>
            <c:spPr>
              <a:solidFill>
                <a:schemeClr val="accent1"/>
              </a:solidFill>
              <a:ln w="25400">
                <a:noFill/>
              </a:ln>
              <a:effectLst/>
              <a:sp3d/>
            </c:spPr>
            <c:extLst>
              <c:ext xmlns:c16="http://schemas.microsoft.com/office/drawing/2014/chart" uri="{C3380CC4-5D6E-409C-BE32-E72D297353CC}">
                <c16:uniqueId val="{00000005-986B-4DDD-A640-3660BFE88B1E}"/>
              </c:ext>
            </c:extLst>
          </c:dPt>
          <c:cat>
            <c:strRef>
              <c:f>Sheet1!$A$2:$A$4</c:f>
              <c:strCache>
                <c:ptCount val="3"/>
                <c:pt idx="0">
                  <c:v>第一季度</c:v>
                </c:pt>
                <c:pt idx="1">
                  <c:v>第二季度</c:v>
                </c:pt>
                <c:pt idx="2">
                  <c:v>第三季度</c:v>
                </c:pt>
              </c:strCache>
            </c:strRef>
          </c:cat>
          <c:val>
            <c:numRef>
              <c:f>Sheet1!$B$2:$B$4</c:f>
              <c:numCache>
                <c:formatCode>General</c:formatCode>
                <c:ptCount val="3"/>
                <c:pt idx="0">
                  <c:v>8.1999999999999993</c:v>
                </c:pt>
                <c:pt idx="1">
                  <c:v>4</c:v>
                </c:pt>
                <c:pt idx="2">
                  <c:v>2.8</c:v>
                </c:pt>
              </c:numCache>
            </c:numRef>
          </c:val>
          <c:extLst>
            <c:ext xmlns:c16="http://schemas.microsoft.com/office/drawing/2014/chart" uri="{C3380CC4-5D6E-409C-BE32-E72D297353CC}">
              <c16:uniqueId val="{00000006-986B-4DDD-A640-3660BFE88B1E}"/>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58" name="任意多边形: 形状 57">
            <a:extLst>
              <a:ext uri="{FF2B5EF4-FFF2-40B4-BE49-F238E27FC236}">
                <a16:creationId xmlns:a16="http://schemas.microsoft.com/office/drawing/2014/main" id="{3AF34CF6-AE22-6C88-C493-40D04FFBF0E0}"/>
              </a:ext>
            </a:extLst>
          </p:cNvPr>
          <p:cNvSpPr/>
          <p:nvPr userDrawn="1"/>
        </p:nvSpPr>
        <p:spPr>
          <a:xfrm>
            <a:off x="0" y="-53975"/>
            <a:ext cx="3600450" cy="6911975"/>
          </a:xfrm>
          <a:custGeom>
            <a:avLst/>
            <a:gdLst>
              <a:gd name="connsiteX0" fmla="*/ 144462 w 3600450"/>
              <a:gd name="connsiteY0" fmla="*/ 0 h 6911975"/>
              <a:gd name="connsiteX1" fmla="*/ 3600450 w 3600450"/>
              <a:gd name="connsiteY1" fmla="*/ 3455988 h 6911975"/>
              <a:gd name="connsiteX2" fmla="*/ 322307 w 3600450"/>
              <a:gd name="connsiteY2" fmla="*/ 6907479 h 6911975"/>
              <a:gd name="connsiteX3" fmla="*/ 144503 w 3600450"/>
              <a:gd name="connsiteY3" fmla="*/ 6911975 h 6911975"/>
              <a:gd name="connsiteX4" fmla="*/ 144421 w 3600450"/>
              <a:gd name="connsiteY4" fmla="*/ 6911975 h 6911975"/>
              <a:gd name="connsiteX5" fmla="*/ 0 w 3600450"/>
              <a:gd name="connsiteY5" fmla="*/ 6908323 h 6911975"/>
              <a:gd name="connsiteX6" fmla="*/ 0 w 3600450"/>
              <a:gd name="connsiteY6" fmla="*/ 5176688 h 6911975"/>
              <a:gd name="connsiteX7" fmla="*/ 144462 w 3600450"/>
              <a:gd name="connsiteY7" fmla="*/ 5183982 h 6911975"/>
              <a:gd name="connsiteX8" fmla="*/ 1872456 w 3600450"/>
              <a:gd name="connsiteY8" fmla="*/ 3455988 h 6911975"/>
              <a:gd name="connsiteX9" fmla="*/ 144462 w 3600450"/>
              <a:gd name="connsiteY9" fmla="*/ 1727994 h 6911975"/>
              <a:gd name="connsiteX10" fmla="*/ 0 w 3600450"/>
              <a:gd name="connsiteY10" fmla="*/ 1735289 h 6911975"/>
              <a:gd name="connsiteX11" fmla="*/ 0 w 3600450"/>
              <a:gd name="connsiteY11" fmla="*/ 3653 h 691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450" h="6911975">
                <a:moveTo>
                  <a:pt x="144462" y="0"/>
                </a:moveTo>
                <a:cubicBezTo>
                  <a:pt x="2053151" y="0"/>
                  <a:pt x="3600450" y="1547299"/>
                  <a:pt x="3600450" y="3455988"/>
                </a:cubicBezTo>
                <a:cubicBezTo>
                  <a:pt x="3600450" y="5305031"/>
                  <a:pt x="2148346" y="6814917"/>
                  <a:pt x="322307" y="6907479"/>
                </a:cubicBezTo>
                <a:lnTo>
                  <a:pt x="144503" y="6911975"/>
                </a:lnTo>
                <a:lnTo>
                  <a:pt x="144421" y="6911975"/>
                </a:lnTo>
                <a:lnTo>
                  <a:pt x="0" y="6908323"/>
                </a:lnTo>
                <a:lnTo>
                  <a:pt x="0" y="5176688"/>
                </a:lnTo>
                <a:lnTo>
                  <a:pt x="144462" y="5183982"/>
                </a:lnTo>
                <a:cubicBezTo>
                  <a:pt x="1098807" y="5183982"/>
                  <a:pt x="1872456" y="4410333"/>
                  <a:pt x="1872456" y="3455988"/>
                </a:cubicBezTo>
                <a:cubicBezTo>
                  <a:pt x="1872456" y="2501643"/>
                  <a:pt x="1098807" y="1727994"/>
                  <a:pt x="144462" y="1727994"/>
                </a:cubicBezTo>
                <a:lnTo>
                  <a:pt x="0" y="1735289"/>
                </a:lnTo>
                <a:lnTo>
                  <a:pt x="0" y="3653"/>
                </a:lnTo>
                <a:close/>
              </a:path>
            </a:pathLst>
          </a:cu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nvGrpSpPr>
          <p:cNvPr id="8" name="组合 7">
            <a:extLst>
              <a:ext uri="{FF2B5EF4-FFF2-40B4-BE49-F238E27FC236}">
                <a16:creationId xmlns:a16="http://schemas.microsoft.com/office/drawing/2014/main" id="{EAA63229-26FD-9317-1218-4B553257276F}"/>
              </a:ext>
            </a:extLst>
          </p:cNvPr>
          <p:cNvGrpSpPr/>
          <p:nvPr userDrawn="1"/>
        </p:nvGrpSpPr>
        <p:grpSpPr>
          <a:xfrm>
            <a:off x="1255603" y="5497648"/>
            <a:ext cx="1989874" cy="637409"/>
            <a:chOff x="675032" y="5308963"/>
            <a:chExt cx="1989874" cy="637409"/>
          </a:xfrm>
          <a:solidFill>
            <a:schemeClr val="bg1">
              <a:alpha val="19000"/>
            </a:schemeClr>
          </a:solidFill>
        </p:grpSpPr>
        <p:sp>
          <p:nvSpPr>
            <p:cNvPr id="9" name="椭圆 8">
              <a:extLst>
                <a:ext uri="{FF2B5EF4-FFF2-40B4-BE49-F238E27FC236}">
                  <a16:creationId xmlns:a16="http://schemas.microsoft.com/office/drawing/2014/main" id="{B17585DC-9758-3293-F1A1-3FA72ACF79DD}"/>
                </a:ext>
              </a:extLst>
            </p:cNvPr>
            <p:cNvSpPr>
              <a:spLocks/>
            </p:cNvSpPr>
            <p:nvPr/>
          </p:nvSpPr>
          <p:spPr>
            <a:xfrm rot="5400000">
              <a:off x="255462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550D2E7A-9EC4-215D-5033-8C31780F8F85}"/>
                </a:ext>
              </a:extLst>
            </p:cNvPr>
            <p:cNvSpPr>
              <a:spLocks/>
            </p:cNvSpPr>
            <p:nvPr/>
          </p:nvSpPr>
          <p:spPr>
            <a:xfrm rot="5400000">
              <a:off x="255462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85E7C667-6B23-A54B-5214-014E891E80B5}"/>
                </a:ext>
              </a:extLst>
            </p:cNvPr>
            <p:cNvSpPr>
              <a:spLocks/>
            </p:cNvSpPr>
            <p:nvPr/>
          </p:nvSpPr>
          <p:spPr>
            <a:xfrm rot="5400000">
              <a:off x="238375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6D4B4859-F86E-E72B-4D03-531F24403AD8}"/>
                </a:ext>
              </a:extLst>
            </p:cNvPr>
            <p:cNvSpPr>
              <a:spLocks/>
            </p:cNvSpPr>
            <p:nvPr/>
          </p:nvSpPr>
          <p:spPr>
            <a:xfrm rot="5400000">
              <a:off x="238375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B2895111-3368-35C1-2A57-1E1B0A317F6C}"/>
                </a:ext>
              </a:extLst>
            </p:cNvPr>
            <p:cNvSpPr>
              <a:spLocks/>
            </p:cNvSpPr>
            <p:nvPr/>
          </p:nvSpPr>
          <p:spPr>
            <a:xfrm rot="5400000">
              <a:off x="221288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130168D4-4D90-250E-AFC7-52AA13F3CA8B}"/>
                </a:ext>
              </a:extLst>
            </p:cNvPr>
            <p:cNvSpPr>
              <a:spLocks/>
            </p:cNvSpPr>
            <p:nvPr/>
          </p:nvSpPr>
          <p:spPr>
            <a:xfrm rot="5400000">
              <a:off x="221288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9D0F2998-6D18-8124-F60E-C8AF2290E624}"/>
                </a:ext>
              </a:extLst>
            </p:cNvPr>
            <p:cNvSpPr>
              <a:spLocks/>
            </p:cNvSpPr>
            <p:nvPr/>
          </p:nvSpPr>
          <p:spPr>
            <a:xfrm rot="5400000">
              <a:off x="2042010"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52E385B-195D-7404-DC89-FE0F51F22791}"/>
                </a:ext>
              </a:extLst>
            </p:cNvPr>
            <p:cNvSpPr>
              <a:spLocks/>
            </p:cNvSpPr>
            <p:nvPr/>
          </p:nvSpPr>
          <p:spPr>
            <a:xfrm rot="5400000">
              <a:off x="2042010"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CDF4CB5-9FEB-BBAA-9D7F-4B30565AB9F8}"/>
                </a:ext>
              </a:extLst>
            </p:cNvPr>
            <p:cNvSpPr>
              <a:spLocks/>
            </p:cNvSpPr>
            <p:nvPr/>
          </p:nvSpPr>
          <p:spPr>
            <a:xfrm rot="5400000">
              <a:off x="187113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65996578-4798-D0AE-933A-09F54662978D}"/>
                </a:ext>
              </a:extLst>
            </p:cNvPr>
            <p:cNvSpPr>
              <a:spLocks/>
            </p:cNvSpPr>
            <p:nvPr/>
          </p:nvSpPr>
          <p:spPr>
            <a:xfrm rot="5400000">
              <a:off x="187113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1F631F73-8021-ED70-0837-36BF5DBDFDE0}"/>
                </a:ext>
              </a:extLst>
            </p:cNvPr>
            <p:cNvSpPr>
              <a:spLocks/>
            </p:cNvSpPr>
            <p:nvPr/>
          </p:nvSpPr>
          <p:spPr>
            <a:xfrm rot="5400000">
              <a:off x="1700265"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CC9A1AF7-E7DE-0DCB-6848-3243280AE50F}"/>
                </a:ext>
              </a:extLst>
            </p:cNvPr>
            <p:cNvSpPr>
              <a:spLocks/>
            </p:cNvSpPr>
            <p:nvPr/>
          </p:nvSpPr>
          <p:spPr>
            <a:xfrm rot="5400000">
              <a:off x="1700265"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C438F072-95E0-7B89-F307-1E868E5D0EDD}"/>
                </a:ext>
              </a:extLst>
            </p:cNvPr>
            <p:cNvSpPr>
              <a:spLocks/>
            </p:cNvSpPr>
            <p:nvPr/>
          </p:nvSpPr>
          <p:spPr>
            <a:xfrm rot="5400000">
              <a:off x="1529393"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627203A1-C5E1-A89D-4D68-2FE44C36ECB0}"/>
                </a:ext>
              </a:extLst>
            </p:cNvPr>
            <p:cNvSpPr>
              <a:spLocks/>
            </p:cNvSpPr>
            <p:nvPr/>
          </p:nvSpPr>
          <p:spPr>
            <a:xfrm rot="5400000">
              <a:off x="1529393"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CECB952C-F874-EF5F-7D1F-944C607B0E5F}"/>
                </a:ext>
              </a:extLst>
            </p:cNvPr>
            <p:cNvSpPr>
              <a:spLocks/>
            </p:cNvSpPr>
            <p:nvPr/>
          </p:nvSpPr>
          <p:spPr>
            <a:xfrm rot="5400000">
              <a:off x="1358521"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892407AB-B31F-C4FD-F6E5-A5A3C055F5C3}"/>
                </a:ext>
              </a:extLst>
            </p:cNvPr>
            <p:cNvSpPr>
              <a:spLocks/>
            </p:cNvSpPr>
            <p:nvPr/>
          </p:nvSpPr>
          <p:spPr>
            <a:xfrm rot="5400000">
              <a:off x="1358521"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47C85CB6-5787-DC0B-0C95-7B481FDA2970}"/>
                </a:ext>
              </a:extLst>
            </p:cNvPr>
            <p:cNvSpPr>
              <a:spLocks/>
            </p:cNvSpPr>
            <p:nvPr/>
          </p:nvSpPr>
          <p:spPr>
            <a:xfrm rot="5400000">
              <a:off x="1187648"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95AC35B5-2D00-8034-A0F7-18760B750F19}"/>
                </a:ext>
              </a:extLst>
            </p:cNvPr>
            <p:cNvSpPr>
              <a:spLocks/>
            </p:cNvSpPr>
            <p:nvPr/>
          </p:nvSpPr>
          <p:spPr>
            <a:xfrm rot="5400000">
              <a:off x="1187648"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BAE25F37-6DFA-CAED-2B89-2B74320878E8}"/>
                </a:ext>
              </a:extLst>
            </p:cNvPr>
            <p:cNvSpPr>
              <a:spLocks/>
            </p:cNvSpPr>
            <p:nvPr/>
          </p:nvSpPr>
          <p:spPr>
            <a:xfrm rot="5400000">
              <a:off x="1016776"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CBB90AEA-EDEA-9FD5-81AB-D8C5F2793537}"/>
                </a:ext>
              </a:extLst>
            </p:cNvPr>
            <p:cNvSpPr>
              <a:spLocks/>
            </p:cNvSpPr>
            <p:nvPr/>
          </p:nvSpPr>
          <p:spPr>
            <a:xfrm rot="5400000">
              <a:off x="1016776"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77D40084-D85E-C972-2896-43C83A687257}"/>
                </a:ext>
              </a:extLst>
            </p:cNvPr>
            <p:cNvSpPr>
              <a:spLocks/>
            </p:cNvSpPr>
            <p:nvPr/>
          </p:nvSpPr>
          <p:spPr>
            <a:xfrm rot="5400000">
              <a:off x="84590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EA21261B-0EEA-7116-5E5C-76A82305CBE2}"/>
                </a:ext>
              </a:extLst>
            </p:cNvPr>
            <p:cNvSpPr>
              <a:spLocks/>
            </p:cNvSpPr>
            <p:nvPr/>
          </p:nvSpPr>
          <p:spPr>
            <a:xfrm rot="5400000">
              <a:off x="84590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A6DE42B7-A21A-FF07-A763-A26BD5B15504}"/>
                </a:ext>
              </a:extLst>
            </p:cNvPr>
            <p:cNvSpPr>
              <a:spLocks/>
            </p:cNvSpPr>
            <p:nvPr/>
          </p:nvSpPr>
          <p:spPr>
            <a:xfrm rot="5400000">
              <a:off x="67503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2DD8D9DA-C0CA-9768-B4D9-747EDAB7EA29}"/>
                </a:ext>
              </a:extLst>
            </p:cNvPr>
            <p:cNvSpPr>
              <a:spLocks/>
            </p:cNvSpPr>
            <p:nvPr/>
          </p:nvSpPr>
          <p:spPr>
            <a:xfrm rot="5400000">
              <a:off x="67503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FB36CCA2-DAB1-1E7B-0776-662BCEBACEF5}"/>
                </a:ext>
              </a:extLst>
            </p:cNvPr>
            <p:cNvSpPr>
              <a:spLocks/>
            </p:cNvSpPr>
            <p:nvPr/>
          </p:nvSpPr>
          <p:spPr>
            <a:xfrm rot="5400000">
              <a:off x="255462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F966E783-6B7D-273D-2B61-048EE90361AC}"/>
                </a:ext>
              </a:extLst>
            </p:cNvPr>
            <p:cNvSpPr>
              <a:spLocks/>
            </p:cNvSpPr>
            <p:nvPr/>
          </p:nvSpPr>
          <p:spPr>
            <a:xfrm rot="5400000">
              <a:off x="255462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861E211F-6AD7-FE38-2ACA-0C8A56C33E77}"/>
                </a:ext>
              </a:extLst>
            </p:cNvPr>
            <p:cNvSpPr>
              <a:spLocks/>
            </p:cNvSpPr>
            <p:nvPr/>
          </p:nvSpPr>
          <p:spPr>
            <a:xfrm rot="5400000">
              <a:off x="238375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7C392567-ED09-C67D-A2C7-E8FFEBD7D2CB}"/>
                </a:ext>
              </a:extLst>
            </p:cNvPr>
            <p:cNvSpPr>
              <a:spLocks/>
            </p:cNvSpPr>
            <p:nvPr/>
          </p:nvSpPr>
          <p:spPr>
            <a:xfrm rot="5400000">
              <a:off x="238375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63B838F1-83F5-3B93-24EC-953D5FBED9A7}"/>
                </a:ext>
              </a:extLst>
            </p:cNvPr>
            <p:cNvSpPr>
              <a:spLocks/>
            </p:cNvSpPr>
            <p:nvPr/>
          </p:nvSpPr>
          <p:spPr>
            <a:xfrm rot="5400000">
              <a:off x="221288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CAD13B92-3F8F-D180-A949-2F0DD8D5E36B}"/>
                </a:ext>
              </a:extLst>
            </p:cNvPr>
            <p:cNvSpPr>
              <a:spLocks/>
            </p:cNvSpPr>
            <p:nvPr/>
          </p:nvSpPr>
          <p:spPr>
            <a:xfrm rot="5400000">
              <a:off x="221288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741C11B9-6009-D388-B9DC-36C99DE969CE}"/>
                </a:ext>
              </a:extLst>
            </p:cNvPr>
            <p:cNvSpPr>
              <a:spLocks/>
            </p:cNvSpPr>
            <p:nvPr/>
          </p:nvSpPr>
          <p:spPr>
            <a:xfrm rot="5400000">
              <a:off x="2042010"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1B1BB842-0A31-AE5E-D9D0-7CAA65726CC2}"/>
                </a:ext>
              </a:extLst>
            </p:cNvPr>
            <p:cNvSpPr>
              <a:spLocks/>
            </p:cNvSpPr>
            <p:nvPr/>
          </p:nvSpPr>
          <p:spPr>
            <a:xfrm rot="5400000">
              <a:off x="2042010"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CE1C3EA8-094A-CB81-416A-179BDFEDB9D1}"/>
                </a:ext>
              </a:extLst>
            </p:cNvPr>
            <p:cNvSpPr>
              <a:spLocks/>
            </p:cNvSpPr>
            <p:nvPr/>
          </p:nvSpPr>
          <p:spPr>
            <a:xfrm rot="5400000">
              <a:off x="187113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52B43B9B-1B30-1251-DB16-13CE2B692976}"/>
                </a:ext>
              </a:extLst>
            </p:cNvPr>
            <p:cNvSpPr>
              <a:spLocks/>
            </p:cNvSpPr>
            <p:nvPr/>
          </p:nvSpPr>
          <p:spPr>
            <a:xfrm rot="5400000">
              <a:off x="187113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42EE33CF-12DD-2CC1-72EA-B0934231EE57}"/>
                </a:ext>
              </a:extLst>
            </p:cNvPr>
            <p:cNvSpPr>
              <a:spLocks/>
            </p:cNvSpPr>
            <p:nvPr/>
          </p:nvSpPr>
          <p:spPr>
            <a:xfrm rot="5400000">
              <a:off x="1700265"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AB2CBB90-0813-C7DD-10D6-DA6961004BC2}"/>
                </a:ext>
              </a:extLst>
            </p:cNvPr>
            <p:cNvSpPr>
              <a:spLocks/>
            </p:cNvSpPr>
            <p:nvPr/>
          </p:nvSpPr>
          <p:spPr>
            <a:xfrm rot="5400000">
              <a:off x="1700265"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FDCCD02B-54FF-28C0-F21C-6692D054D57B}"/>
                </a:ext>
              </a:extLst>
            </p:cNvPr>
            <p:cNvSpPr>
              <a:spLocks/>
            </p:cNvSpPr>
            <p:nvPr/>
          </p:nvSpPr>
          <p:spPr>
            <a:xfrm rot="5400000">
              <a:off x="1529393"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460308B7-4761-2407-15ED-A950D1AC9CF9}"/>
                </a:ext>
              </a:extLst>
            </p:cNvPr>
            <p:cNvSpPr>
              <a:spLocks/>
            </p:cNvSpPr>
            <p:nvPr/>
          </p:nvSpPr>
          <p:spPr>
            <a:xfrm rot="5400000">
              <a:off x="1529393"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BF3B4747-2F1E-380C-9846-8D0956A8EDB1}"/>
                </a:ext>
              </a:extLst>
            </p:cNvPr>
            <p:cNvSpPr>
              <a:spLocks/>
            </p:cNvSpPr>
            <p:nvPr/>
          </p:nvSpPr>
          <p:spPr>
            <a:xfrm rot="5400000">
              <a:off x="1358521"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7FFFC1B1-B18F-1BF1-FC88-5992789BE1D7}"/>
                </a:ext>
              </a:extLst>
            </p:cNvPr>
            <p:cNvSpPr>
              <a:spLocks/>
            </p:cNvSpPr>
            <p:nvPr/>
          </p:nvSpPr>
          <p:spPr>
            <a:xfrm rot="5400000">
              <a:off x="1358521"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B80137E1-0B7C-5C90-C61A-A5DDDEED2678}"/>
                </a:ext>
              </a:extLst>
            </p:cNvPr>
            <p:cNvSpPr>
              <a:spLocks/>
            </p:cNvSpPr>
            <p:nvPr/>
          </p:nvSpPr>
          <p:spPr>
            <a:xfrm rot="5400000">
              <a:off x="1187648"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E4C7453F-F3FF-9564-24BC-05F7844432ED}"/>
                </a:ext>
              </a:extLst>
            </p:cNvPr>
            <p:cNvSpPr>
              <a:spLocks/>
            </p:cNvSpPr>
            <p:nvPr/>
          </p:nvSpPr>
          <p:spPr>
            <a:xfrm rot="5400000">
              <a:off x="1187648"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B6397E0D-EA26-1E55-ECC1-E23714D4BF02}"/>
                </a:ext>
              </a:extLst>
            </p:cNvPr>
            <p:cNvSpPr>
              <a:spLocks/>
            </p:cNvSpPr>
            <p:nvPr/>
          </p:nvSpPr>
          <p:spPr>
            <a:xfrm rot="5400000">
              <a:off x="1016776"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2D261DB7-4D13-B99B-B420-AC15AACC45E7}"/>
                </a:ext>
              </a:extLst>
            </p:cNvPr>
            <p:cNvSpPr>
              <a:spLocks/>
            </p:cNvSpPr>
            <p:nvPr/>
          </p:nvSpPr>
          <p:spPr>
            <a:xfrm rot="5400000">
              <a:off x="1016776"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232A671C-EBF0-D25A-BDD6-219B7567F055}"/>
                </a:ext>
              </a:extLst>
            </p:cNvPr>
            <p:cNvSpPr>
              <a:spLocks/>
            </p:cNvSpPr>
            <p:nvPr/>
          </p:nvSpPr>
          <p:spPr>
            <a:xfrm rot="5400000">
              <a:off x="84590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050BFDE4-DDF2-3346-53FE-845B7E179220}"/>
                </a:ext>
              </a:extLst>
            </p:cNvPr>
            <p:cNvSpPr>
              <a:spLocks/>
            </p:cNvSpPr>
            <p:nvPr/>
          </p:nvSpPr>
          <p:spPr>
            <a:xfrm rot="5400000">
              <a:off x="84590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3DF4A3CB-3B36-4C40-CE98-EFE561ACA706}"/>
                </a:ext>
              </a:extLst>
            </p:cNvPr>
            <p:cNvSpPr>
              <a:spLocks/>
            </p:cNvSpPr>
            <p:nvPr/>
          </p:nvSpPr>
          <p:spPr>
            <a:xfrm rot="5400000">
              <a:off x="67503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DF0A3CAE-5258-57FC-FFA5-AEDF6D65E4D6}"/>
                </a:ext>
              </a:extLst>
            </p:cNvPr>
            <p:cNvSpPr>
              <a:spLocks/>
            </p:cNvSpPr>
            <p:nvPr/>
          </p:nvSpPr>
          <p:spPr>
            <a:xfrm rot="5400000">
              <a:off x="67503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76881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87" userDrawn="1">
          <p15:clr>
            <a:srgbClr val="FBAE40"/>
          </p15:clr>
        </p15:guide>
        <p15:guide id="4" pos="393" userDrawn="1">
          <p15:clr>
            <a:srgbClr val="FBAE40"/>
          </p15:clr>
        </p15:guide>
        <p15:guide id="5" orient="horz" pos="43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109" name="任意多边形: 形状 108">
            <a:extLst>
              <a:ext uri="{FF2B5EF4-FFF2-40B4-BE49-F238E27FC236}">
                <a16:creationId xmlns:a16="http://schemas.microsoft.com/office/drawing/2014/main" id="{7D55BCC4-BD6C-1376-EF13-EDE6490D8E3B}"/>
              </a:ext>
            </a:extLst>
          </p:cNvPr>
          <p:cNvSpPr/>
          <p:nvPr userDrawn="1"/>
        </p:nvSpPr>
        <p:spPr>
          <a:xfrm>
            <a:off x="2756000" y="0"/>
            <a:ext cx="6680002" cy="2566988"/>
          </a:xfrm>
          <a:custGeom>
            <a:avLst/>
            <a:gdLst>
              <a:gd name="connsiteX0" fmla="*/ 0 w 6680002"/>
              <a:gd name="connsiteY0" fmla="*/ 0 h 2566988"/>
              <a:gd name="connsiteX1" fmla="*/ 1860259 w 6680002"/>
              <a:gd name="connsiteY1" fmla="*/ 0 h 2566988"/>
              <a:gd name="connsiteX2" fmla="*/ 1907122 w 6680002"/>
              <a:gd name="connsiteY2" fmla="*/ 77138 h 2566988"/>
              <a:gd name="connsiteX3" fmla="*/ 3340001 w 6680002"/>
              <a:gd name="connsiteY3" fmla="*/ 838994 h 2566988"/>
              <a:gd name="connsiteX4" fmla="*/ 4772881 w 6680002"/>
              <a:gd name="connsiteY4" fmla="*/ 77138 h 2566988"/>
              <a:gd name="connsiteX5" fmla="*/ 4819744 w 6680002"/>
              <a:gd name="connsiteY5" fmla="*/ 0 h 2566988"/>
              <a:gd name="connsiteX6" fmla="*/ 6680002 w 6680002"/>
              <a:gd name="connsiteY6" fmla="*/ 0 h 2566988"/>
              <a:gd name="connsiteX7" fmla="*/ 6640615 w 6680002"/>
              <a:gd name="connsiteY7" fmla="*/ 138705 h 2566988"/>
              <a:gd name="connsiteX8" fmla="*/ 3340001 w 6680002"/>
              <a:gd name="connsiteY8" fmla="*/ 2566988 h 2566988"/>
              <a:gd name="connsiteX9" fmla="*/ 39388 w 6680002"/>
              <a:gd name="connsiteY9" fmla="*/ 138705 h 256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0002" h="2566988">
                <a:moveTo>
                  <a:pt x="0" y="0"/>
                </a:moveTo>
                <a:lnTo>
                  <a:pt x="1860259" y="0"/>
                </a:lnTo>
                <a:lnTo>
                  <a:pt x="1907122" y="77138"/>
                </a:lnTo>
                <a:cubicBezTo>
                  <a:pt x="2217654" y="536787"/>
                  <a:pt x="2743536" y="838994"/>
                  <a:pt x="3340001" y="838994"/>
                </a:cubicBezTo>
                <a:cubicBezTo>
                  <a:pt x="3936467" y="838994"/>
                  <a:pt x="4462348" y="536787"/>
                  <a:pt x="4772881" y="77138"/>
                </a:cubicBezTo>
                <a:lnTo>
                  <a:pt x="4819744" y="0"/>
                </a:lnTo>
                <a:lnTo>
                  <a:pt x="6680002" y="0"/>
                </a:lnTo>
                <a:lnTo>
                  <a:pt x="6640615" y="138705"/>
                </a:lnTo>
                <a:cubicBezTo>
                  <a:pt x="6203047" y="1545529"/>
                  <a:pt x="4890811" y="2566988"/>
                  <a:pt x="3340001" y="2566988"/>
                </a:cubicBezTo>
                <a:cubicBezTo>
                  <a:pt x="1789192" y="2566988"/>
                  <a:pt x="476955" y="1545529"/>
                  <a:pt x="39388" y="138705"/>
                </a:cubicBezTo>
                <a:close/>
              </a:path>
            </a:pathLst>
          </a:custGeom>
          <a:gradFill>
            <a:gsLst>
              <a:gs pos="4000">
                <a:schemeClr val="accent1"/>
              </a:gs>
              <a:gs pos="100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11" name="任意多边形: 形状 110">
            <a:extLst>
              <a:ext uri="{FF2B5EF4-FFF2-40B4-BE49-F238E27FC236}">
                <a16:creationId xmlns:a16="http://schemas.microsoft.com/office/drawing/2014/main" id="{D15FFA9B-B427-595A-C0A8-40E7D833AFBA}"/>
              </a:ext>
            </a:extLst>
          </p:cNvPr>
          <p:cNvSpPr/>
          <p:nvPr userDrawn="1"/>
        </p:nvSpPr>
        <p:spPr>
          <a:xfrm>
            <a:off x="0" y="6103312"/>
            <a:ext cx="12192000" cy="754688"/>
          </a:xfrm>
          <a:custGeom>
            <a:avLst/>
            <a:gdLst>
              <a:gd name="connsiteX0" fmla="*/ 6096000 w 12192000"/>
              <a:gd name="connsiteY0" fmla="*/ 0 h 754688"/>
              <a:gd name="connsiteX1" fmla="*/ 11494367 w 12192000"/>
              <a:gd name="connsiteY1" fmla="*/ 546660 h 754688"/>
              <a:gd name="connsiteX2" fmla="*/ 12192000 w 12192000"/>
              <a:gd name="connsiteY2" fmla="*/ 719605 h 754688"/>
              <a:gd name="connsiteX3" fmla="*/ 12192000 w 12192000"/>
              <a:gd name="connsiteY3" fmla="*/ 754688 h 754688"/>
              <a:gd name="connsiteX4" fmla="*/ 0 w 12192000"/>
              <a:gd name="connsiteY4" fmla="*/ 754688 h 754688"/>
              <a:gd name="connsiteX5" fmla="*/ 0 w 12192000"/>
              <a:gd name="connsiteY5" fmla="*/ 719605 h 754688"/>
              <a:gd name="connsiteX6" fmla="*/ 697633 w 12192000"/>
              <a:gd name="connsiteY6" fmla="*/ 546660 h 754688"/>
              <a:gd name="connsiteX7" fmla="*/ 6096000 w 12192000"/>
              <a:gd name="connsiteY7" fmla="*/ 0 h 75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54688">
                <a:moveTo>
                  <a:pt x="6096000" y="0"/>
                </a:moveTo>
                <a:cubicBezTo>
                  <a:pt x="8095677" y="0"/>
                  <a:pt x="9953372" y="201527"/>
                  <a:pt x="11494367" y="546660"/>
                </a:cubicBezTo>
                <a:lnTo>
                  <a:pt x="12192000" y="719605"/>
                </a:lnTo>
                <a:lnTo>
                  <a:pt x="12192000" y="754688"/>
                </a:lnTo>
                <a:lnTo>
                  <a:pt x="0" y="754688"/>
                </a:lnTo>
                <a:lnTo>
                  <a:pt x="0" y="719605"/>
                </a:lnTo>
                <a:lnTo>
                  <a:pt x="697633" y="546660"/>
                </a:lnTo>
                <a:cubicBezTo>
                  <a:pt x="2238628" y="201527"/>
                  <a:pt x="4096323" y="0"/>
                  <a:pt x="6096000" y="0"/>
                </a:cubicBezTo>
                <a:close/>
              </a:path>
            </a:pathLst>
          </a:custGeom>
          <a:gradFill>
            <a:gsLst>
              <a:gs pos="8000">
                <a:schemeClr val="accent1"/>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 name="组合 9">
            <a:extLst>
              <a:ext uri="{FF2B5EF4-FFF2-40B4-BE49-F238E27FC236}">
                <a16:creationId xmlns:a16="http://schemas.microsoft.com/office/drawing/2014/main" id="{84075ADB-52E5-F9B0-87C1-D9E830C2517A}"/>
              </a:ext>
            </a:extLst>
          </p:cNvPr>
          <p:cNvGrpSpPr/>
          <p:nvPr userDrawn="1"/>
        </p:nvGrpSpPr>
        <p:grpSpPr>
          <a:xfrm>
            <a:off x="2456762" y="689489"/>
            <a:ext cx="1989874" cy="637409"/>
            <a:chOff x="675032" y="5308963"/>
            <a:chExt cx="1989874" cy="637409"/>
          </a:xfrm>
          <a:solidFill>
            <a:schemeClr val="bg1">
              <a:alpha val="19000"/>
            </a:schemeClr>
          </a:solidFill>
        </p:grpSpPr>
        <p:sp>
          <p:nvSpPr>
            <p:cNvPr id="11" name="椭圆 10">
              <a:extLst>
                <a:ext uri="{FF2B5EF4-FFF2-40B4-BE49-F238E27FC236}">
                  <a16:creationId xmlns:a16="http://schemas.microsoft.com/office/drawing/2014/main" id="{E7A54941-5C6C-299A-D45B-3C381419E5B4}"/>
                </a:ext>
              </a:extLst>
            </p:cNvPr>
            <p:cNvSpPr>
              <a:spLocks/>
            </p:cNvSpPr>
            <p:nvPr/>
          </p:nvSpPr>
          <p:spPr>
            <a:xfrm rot="5400000">
              <a:off x="255462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1494A10-A041-311A-6654-F0126AEE6EAD}"/>
                </a:ext>
              </a:extLst>
            </p:cNvPr>
            <p:cNvSpPr>
              <a:spLocks/>
            </p:cNvSpPr>
            <p:nvPr/>
          </p:nvSpPr>
          <p:spPr>
            <a:xfrm rot="5400000">
              <a:off x="255462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FCE838F3-83C6-3490-4292-11390BAAE2A4}"/>
                </a:ext>
              </a:extLst>
            </p:cNvPr>
            <p:cNvSpPr>
              <a:spLocks/>
            </p:cNvSpPr>
            <p:nvPr/>
          </p:nvSpPr>
          <p:spPr>
            <a:xfrm rot="5400000">
              <a:off x="238375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FFB5100-AB6A-F3EF-9B01-59C993E8710D}"/>
                </a:ext>
              </a:extLst>
            </p:cNvPr>
            <p:cNvSpPr>
              <a:spLocks/>
            </p:cNvSpPr>
            <p:nvPr/>
          </p:nvSpPr>
          <p:spPr>
            <a:xfrm rot="5400000">
              <a:off x="238375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7C7D96E8-62ED-0A38-58FE-F05656A1291C}"/>
                </a:ext>
              </a:extLst>
            </p:cNvPr>
            <p:cNvSpPr>
              <a:spLocks/>
            </p:cNvSpPr>
            <p:nvPr/>
          </p:nvSpPr>
          <p:spPr>
            <a:xfrm rot="5400000">
              <a:off x="221288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C13AA809-8F02-1CCF-C9CE-D66929AAB87B}"/>
                </a:ext>
              </a:extLst>
            </p:cNvPr>
            <p:cNvSpPr>
              <a:spLocks/>
            </p:cNvSpPr>
            <p:nvPr/>
          </p:nvSpPr>
          <p:spPr>
            <a:xfrm rot="5400000">
              <a:off x="221288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0AFD82A0-78DC-C279-9A14-0D16CC5FAF62}"/>
                </a:ext>
              </a:extLst>
            </p:cNvPr>
            <p:cNvSpPr>
              <a:spLocks/>
            </p:cNvSpPr>
            <p:nvPr/>
          </p:nvSpPr>
          <p:spPr>
            <a:xfrm rot="5400000">
              <a:off x="2042010"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66AAC7AF-43E2-F9C0-AD0C-1C7EFF3EF7FE}"/>
                </a:ext>
              </a:extLst>
            </p:cNvPr>
            <p:cNvSpPr>
              <a:spLocks/>
            </p:cNvSpPr>
            <p:nvPr/>
          </p:nvSpPr>
          <p:spPr>
            <a:xfrm rot="5400000">
              <a:off x="2042010"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7E9EFBF9-BB4D-0D02-7B88-4660160A9434}"/>
                </a:ext>
              </a:extLst>
            </p:cNvPr>
            <p:cNvSpPr>
              <a:spLocks/>
            </p:cNvSpPr>
            <p:nvPr/>
          </p:nvSpPr>
          <p:spPr>
            <a:xfrm rot="5400000">
              <a:off x="187113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BE7A64C8-50FB-56D7-3BAE-0BF5B93043B1}"/>
                </a:ext>
              </a:extLst>
            </p:cNvPr>
            <p:cNvSpPr>
              <a:spLocks/>
            </p:cNvSpPr>
            <p:nvPr/>
          </p:nvSpPr>
          <p:spPr>
            <a:xfrm rot="5400000">
              <a:off x="187113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D4AED53F-98D7-CAE7-1C46-4E4E69397BAD}"/>
                </a:ext>
              </a:extLst>
            </p:cNvPr>
            <p:cNvSpPr>
              <a:spLocks/>
            </p:cNvSpPr>
            <p:nvPr/>
          </p:nvSpPr>
          <p:spPr>
            <a:xfrm rot="5400000">
              <a:off x="1700265"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57CF7EA9-4920-3866-63D7-DA8D24AAF0EF}"/>
                </a:ext>
              </a:extLst>
            </p:cNvPr>
            <p:cNvSpPr>
              <a:spLocks/>
            </p:cNvSpPr>
            <p:nvPr/>
          </p:nvSpPr>
          <p:spPr>
            <a:xfrm rot="5400000">
              <a:off x="1700265"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EB4DFA10-5A12-F7D1-13B5-E377E87F270B}"/>
                </a:ext>
              </a:extLst>
            </p:cNvPr>
            <p:cNvSpPr>
              <a:spLocks/>
            </p:cNvSpPr>
            <p:nvPr/>
          </p:nvSpPr>
          <p:spPr>
            <a:xfrm rot="5400000">
              <a:off x="1529393"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0294ACE7-2BFA-1A9B-7CAD-C81BD6BC1A8F}"/>
                </a:ext>
              </a:extLst>
            </p:cNvPr>
            <p:cNvSpPr>
              <a:spLocks/>
            </p:cNvSpPr>
            <p:nvPr/>
          </p:nvSpPr>
          <p:spPr>
            <a:xfrm rot="5400000">
              <a:off x="1529393"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A1465864-A687-9DB5-8B93-4589E3999E79}"/>
                </a:ext>
              </a:extLst>
            </p:cNvPr>
            <p:cNvSpPr>
              <a:spLocks/>
            </p:cNvSpPr>
            <p:nvPr/>
          </p:nvSpPr>
          <p:spPr>
            <a:xfrm rot="5400000">
              <a:off x="1358521"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A85BE936-B1EB-3929-382B-896551838956}"/>
                </a:ext>
              </a:extLst>
            </p:cNvPr>
            <p:cNvSpPr>
              <a:spLocks/>
            </p:cNvSpPr>
            <p:nvPr/>
          </p:nvSpPr>
          <p:spPr>
            <a:xfrm rot="5400000">
              <a:off x="1358521"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A7EE20CF-3AF4-2CD6-3725-52402EB7E35F}"/>
                </a:ext>
              </a:extLst>
            </p:cNvPr>
            <p:cNvSpPr>
              <a:spLocks/>
            </p:cNvSpPr>
            <p:nvPr/>
          </p:nvSpPr>
          <p:spPr>
            <a:xfrm rot="5400000">
              <a:off x="1187648"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162F1D4D-70BD-5E19-37FD-CBDC9FB931D3}"/>
                </a:ext>
              </a:extLst>
            </p:cNvPr>
            <p:cNvSpPr>
              <a:spLocks/>
            </p:cNvSpPr>
            <p:nvPr/>
          </p:nvSpPr>
          <p:spPr>
            <a:xfrm rot="5400000">
              <a:off x="1187648"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72E86A5-F1CD-6194-772F-9C8E8AC73AB7}"/>
                </a:ext>
              </a:extLst>
            </p:cNvPr>
            <p:cNvSpPr>
              <a:spLocks/>
            </p:cNvSpPr>
            <p:nvPr/>
          </p:nvSpPr>
          <p:spPr>
            <a:xfrm rot="5400000">
              <a:off x="1016776"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CCEB59D6-3B6C-7BB6-2F85-A8CCB21CD726}"/>
                </a:ext>
              </a:extLst>
            </p:cNvPr>
            <p:cNvSpPr>
              <a:spLocks/>
            </p:cNvSpPr>
            <p:nvPr/>
          </p:nvSpPr>
          <p:spPr>
            <a:xfrm rot="5400000">
              <a:off x="1016776"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ECE8A6C0-8ED3-EB7F-7DA4-B0DF6F89A007}"/>
                </a:ext>
              </a:extLst>
            </p:cNvPr>
            <p:cNvSpPr>
              <a:spLocks/>
            </p:cNvSpPr>
            <p:nvPr/>
          </p:nvSpPr>
          <p:spPr>
            <a:xfrm rot="5400000">
              <a:off x="84590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70D3938E-8044-EEAE-8487-6817F4253DE2}"/>
                </a:ext>
              </a:extLst>
            </p:cNvPr>
            <p:cNvSpPr>
              <a:spLocks/>
            </p:cNvSpPr>
            <p:nvPr/>
          </p:nvSpPr>
          <p:spPr>
            <a:xfrm rot="5400000">
              <a:off x="84590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91C3FDF5-67A0-068F-2C5F-1EAB1B01AD83}"/>
                </a:ext>
              </a:extLst>
            </p:cNvPr>
            <p:cNvSpPr>
              <a:spLocks/>
            </p:cNvSpPr>
            <p:nvPr/>
          </p:nvSpPr>
          <p:spPr>
            <a:xfrm rot="5400000">
              <a:off x="67503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5300B5F9-F57E-7B29-05C5-83870091D29A}"/>
                </a:ext>
              </a:extLst>
            </p:cNvPr>
            <p:cNvSpPr>
              <a:spLocks/>
            </p:cNvSpPr>
            <p:nvPr/>
          </p:nvSpPr>
          <p:spPr>
            <a:xfrm rot="5400000">
              <a:off x="67503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8B0C06BF-B5B3-867F-F41C-6E06F958347B}"/>
                </a:ext>
              </a:extLst>
            </p:cNvPr>
            <p:cNvSpPr>
              <a:spLocks/>
            </p:cNvSpPr>
            <p:nvPr/>
          </p:nvSpPr>
          <p:spPr>
            <a:xfrm rot="5400000">
              <a:off x="255462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703ABEC3-E951-3009-2B79-F5CB743D7DCC}"/>
                </a:ext>
              </a:extLst>
            </p:cNvPr>
            <p:cNvSpPr>
              <a:spLocks/>
            </p:cNvSpPr>
            <p:nvPr/>
          </p:nvSpPr>
          <p:spPr>
            <a:xfrm rot="5400000">
              <a:off x="255462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53FD692D-1B57-A2A5-3B4D-1ECDC3B4FD63}"/>
                </a:ext>
              </a:extLst>
            </p:cNvPr>
            <p:cNvSpPr>
              <a:spLocks/>
            </p:cNvSpPr>
            <p:nvPr/>
          </p:nvSpPr>
          <p:spPr>
            <a:xfrm rot="5400000">
              <a:off x="238375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3E3E3C86-C4F0-E67F-FA39-D6C5EF2F8578}"/>
                </a:ext>
              </a:extLst>
            </p:cNvPr>
            <p:cNvSpPr>
              <a:spLocks/>
            </p:cNvSpPr>
            <p:nvPr/>
          </p:nvSpPr>
          <p:spPr>
            <a:xfrm rot="5400000">
              <a:off x="238375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763B51AE-BBAF-050D-874B-AD041D005361}"/>
                </a:ext>
              </a:extLst>
            </p:cNvPr>
            <p:cNvSpPr>
              <a:spLocks/>
            </p:cNvSpPr>
            <p:nvPr/>
          </p:nvSpPr>
          <p:spPr>
            <a:xfrm rot="5400000">
              <a:off x="221288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5966D154-C4F3-919C-D6F0-E998F9FBB999}"/>
                </a:ext>
              </a:extLst>
            </p:cNvPr>
            <p:cNvSpPr>
              <a:spLocks/>
            </p:cNvSpPr>
            <p:nvPr/>
          </p:nvSpPr>
          <p:spPr>
            <a:xfrm rot="5400000">
              <a:off x="221288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A46578F0-82DC-FBD6-3CEF-D8D671311C00}"/>
                </a:ext>
              </a:extLst>
            </p:cNvPr>
            <p:cNvSpPr>
              <a:spLocks/>
            </p:cNvSpPr>
            <p:nvPr/>
          </p:nvSpPr>
          <p:spPr>
            <a:xfrm rot="5400000">
              <a:off x="2042010"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5A77CF2D-847A-1481-9CB4-2D427630D751}"/>
                </a:ext>
              </a:extLst>
            </p:cNvPr>
            <p:cNvSpPr>
              <a:spLocks/>
            </p:cNvSpPr>
            <p:nvPr/>
          </p:nvSpPr>
          <p:spPr>
            <a:xfrm rot="5400000">
              <a:off x="2042010"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65F989B3-DB9C-7AB7-9E2E-49E0CFC85A42}"/>
                </a:ext>
              </a:extLst>
            </p:cNvPr>
            <p:cNvSpPr>
              <a:spLocks/>
            </p:cNvSpPr>
            <p:nvPr/>
          </p:nvSpPr>
          <p:spPr>
            <a:xfrm rot="5400000">
              <a:off x="187113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22FBC2E-DFAA-2923-153F-2488862613D7}"/>
                </a:ext>
              </a:extLst>
            </p:cNvPr>
            <p:cNvSpPr>
              <a:spLocks/>
            </p:cNvSpPr>
            <p:nvPr/>
          </p:nvSpPr>
          <p:spPr>
            <a:xfrm rot="5400000">
              <a:off x="187113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FB1E1A08-B87B-84ED-820F-3811E34D7401}"/>
                </a:ext>
              </a:extLst>
            </p:cNvPr>
            <p:cNvSpPr>
              <a:spLocks/>
            </p:cNvSpPr>
            <p:nvPr/>
          </p:nvSpPr>
          <p:spPr>
            <a:xfrm rot="5400000">
              <a:off x="1700265"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5182E0FD-6054-E3C4-D4DF-7E81386463D2}"/>
                </a:ext>
              </a:extLst>
            </p:cNvPr>
            <p:cNvSpPr>
              <a:spLocks/>
            </p:cNvSpPr>
            <p:nvPr/>
          </p:nvSpPr>
          <p:spPr>
            <a:xfrm rot="5400000">
              <a:off x="1700265"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728B4B79-8952-D7A9-2748-1C6042C1C81C}"/>
                </a:ext>
              </a:extLst>
            </p:cNvPr>
            <p:cNvSpPr>
              <a:spLocks/>
            </p:cNvSpPr>
            <p:nvPr/>
          </p:nvSpPr>
          <p:spPr>
            <a:xfrm rot="5400000">
              <a:off x="1529393"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1AC9B8A9-F295-4C57-1D2E-CAC9D6D43596}"/>
                </a:ext>
              </a:extLst>
            </p:cNvPr>
            <p:cNvSpPr>
              <a:spLocks/>
            </p:cNvSpPr>
            <p:nvPr/>
          </p:nvSpPr>
          <p:spPr>
            <a:xfrm rot="5400000">
              <a:off x="1529393"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4AE0A20B-894F-4EDB-3082-362B65347BDC}"/>
                </a:ext>
              </a:extLst>
            </p:cNvPr>
            <p:cNvSpPr>
              <a:spLocks/>
            </p:cNvSpPr>
            <p:nvPr/>
          </p:nvSpPr>
          <p:spPr>
            <a:xfrm rot="5400000">
              <a:off x="1358521"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ED46C95D-BD38-75B6-F529-9E8F22F0768C}"/>
                </a:ext>
              </a:extLst>
            </p:cNvPr>
            <p:cNvSpPr>
              <a:spLocks/>
            </p:cNvSpPr>
            <p:nvPr/>
          </p:nvSpPr>
          <p:spPr>
            <a:xfrm rot="5400000">
              <a:off x="1358521"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683472E2-D7B1-4C3A-AAFE-966C938AAD37}"/>
                </a:ext>
              </a:extLst>
            </p:cNvPr>
            <p:cNvSpPr>
              <a:spLocks/>
            </p:cNvSpPr>
            <p:nvPr/>
          </p:nvSpPr>
          <p:spPr>
            <a:xfrm rot="5400000">
              <a:off x="1187648"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06257C81-D803-A946-FE9C-A889B1C4EDE7}"/>
                </a:ext>
              </a:extLst>
            </p:cNvPr>
            <p:cNvSpPr>
              <a:spLocks/>
            </p:cNvSpPr>
            <p:nvPr/>
          </p:nvSpPr>
          <p:spPr>
            <a:xfrm rot="5400000">
              <a:off x="1187648"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9C1B784A-1556-2DD2-7E99-48298582E123}"/>
                </a:ext>
              </a:extLst>
            </p:cNvPr>
            <p:cNvSpPr>
              <a:spLocks/>
            </p:cNvSpPr>
            <p:nvPr/>
          </p:nvSpPr>
          <p:spPr>
            <a:xfrm rot="5400000">
              <a:off x="1016776"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8284A996-6EC4-DD09-B121-6CB5ED2EC93C}"/>
                </a:ext>
              </a:extLst>
            </p:cNvPr>
            <p:cNvSpPr>
              <a:spLocks/>
            </p:cNvSpPr>
            <p:nvPr/>
          </p:nvSpPr>
          <p:spPr>
            <a:xfrm rot="5400000">
              <a:off x="1016776"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013FB698-2AB9-E127-6439-192FF9F1DDB4}"/>
                </a:ext>
              </a:extLst>
            </p:cNvPr>
            <p:cNvSpPr>
              <a:spLocks/>
            </p:cNvSpPr>
            <p:nvPr/>
          </p:nvSpPr>
          <p:spPr>
            <a:xfrm rot="5400000">
              <a:off x="84590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31B468D6-C7D7-A5C1-9474-D5ACA486A416}"/>
                </a:ext>
              </a:extLst>
            </p:cNvPr>
            <p:cNvSpPr>
              <a:spLocks/>
            </p:cNvSpPr>
            <p:nvPr/>
          </p:nvSpPr>
          <p:spPr>
            <a:xfrm rot="5400000">
              <a:off x="84590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A913F4A5-0838-CAA3-8280-58D06F143E9C}"/>
                </a:ext>
              </a:extLst>
            </p:cNvPr>
            <p:cNvSpPr>
              <a:spLocks/>
            </p:cNvSpPr>
            <p:nvPr/>
          </p:nvSpPr>
          <p:spPr>
            <a:xfrm rot="5400000">
              <a:off x="67503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C1D8DD7C-0C6F-5EA9-501D-310E572ACA0A}"/>
                </a:ext>
              </a:extLst>
            </p:cNvPr>
            <p:cNvSpPr>
              <a:spLocks/>
            </p:cNvSpPr>
            <p:nvPr/>
          </p:nvSpPr>
          <p:spPr>
            <a:xfrm rot="5400000">
              <a:off x="67503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a:extLst>
              <a:ext uri="{FF2B5EF4-FFF2-40B4-BE49-F238E27FC236}">
                <a16:creationId xmlns:a16="http://schemas.microsoft.com/office/drawing/2014/main" id="{9C6FB686-563C-71AE-5167-E159895C43B3}"/>
              </a:ext>
            </a:extLst>
          </p:cNvPr>
          <p:cNvGrpSpPr/>
          <p:nvPr userDrawn="1"/>
        </p:nvGrpSpPr>
        <p:grpSpPr>
          <a:xfrm>
            <a:off x="9425839" y="6039517"/>
            <a:ext cx="1989874" cy="637409"/>
            <a:chOff x="675032" y="5308963"/>
            <a:chExt cx="1989874" cy="637409"/>
          </a:xfrm>
          <a:solidFill>
            <a:schemeClr val="bg1">
              <a:alpha val="19000"/>
            </a:schemeClr>
          </a:solidFill>
        </p:grpSpPr>
        <p:sp>
          <p:nvSpPr>
            <p:cNvPr id="60" name="椭圆 59">
              <a:extLst>
                <a:ext uri="{FF2B5EF4-FFF2-40B4-BE49-F238E27FC236}">
                  <a16:creationId xmlns:a16="http://schemas.microsoft.com/office/drawing/2014/main" id="{C897DD93-D1B1-160C-D1E3-7D6D6061BF28}"/>
                </a:ext>
              </a:extLst>
            </p:cNvPr>
            <p:cNvSpPr>
              <a:spLocks/>
            </p:cNvSpPr>
            <p:nvPr/>
          </p:nvSpPr>
          <p:spPr>
            <a:xfrm rot="5400000">
              <a:off x="255462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4D04BEE1-2E70-6376-70B0-B6AAA71C5EFD}"/>
                </a:ext>
              </a:extLst>
            </p:cNvPr>
            <p:cNvSpPr>
              <a:spLocks/>
            </p:cNvSpPr>
            <p:nvPr/>
          </p:nvSpPr>
          <p:spPr>
            <a:xfrm rot="5400000">
              <a:off x="255462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6B6F63A2-E605-4E2C-396B-07B451904137}"/>
                </a:ext>
              </a:extLst>
            </p:cNvPr>
            <p:cNvSpPr>
              <a:spLocks/>
            </p:cNvSpPr>
            <p:nvPr/>
          </p:nvSpPr>
          <p:spPr>
            <a:xfrm rot="5400000">
              <a:off x="238375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B72481CE-899F-4E7B-490A-FB8B0C5124FC}"/>
                </a:ext>
              </a:extLst>
            </p:cNvPr>
            <p:cNvSpPr>
              <a:spLocks/>
            </p:cNvSpPr>
            <p:nvPr/>
          </p:nvSpPr>
          <p:spPr>
            <a:xfrm rot="5400000">
              <a:off x="238375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6A0BFAE3-A348-97DF-FF58-1D0D499ABE07}"/>
                </a:ext>
              </a:extLst>
            </p:cNvPr>
            <p:cNvSpPr>
              <a:spLocks/>
            </p:cNvSpPr>
            <p:nvPr/>
          </p:nvSpPr>
          <p:spPr>
            <a:xfrm rot="5400000">
              <a:off x="221288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B7C36EF9-6075-422C-AD83-0709C3885550}"/>
                </a:ext>
              </a:extLst>
            </p:cNvPr>
            <p:cNvSpPr>
              <a:spLocks/>
            </p:cNvSpPr>
            <p:nvPr/>
          </p:nvSpPr>
          <p:spPr>
            <a:xfrm rot="5400000">
              <a:off x="221288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55A4567C-F18A-BE2F-AB61-5FC6C1ADEDEF}"/>
                </a:ext>
              </a:extLst>
            </p:cNvPr>
            <p:cNvSpPr>
              <a:spLocks/>
            </p:cNvSpPr>
            <p:nvPr/>
          </p:nvSpPr>
          <p:spPr>
            <a:xfrm rot="5400000">
              <a:off x="2042010"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6A3402C4-C0C8-FA59-70CD-BE971CCDBC6E}"/>
                </a:ext>
              </a:extLst>
            </p:cNvPr>
            <p:cNvSpPr>
              <a:spLocks/>
            </p:cNvSpPr>
            <p:nvPr/>
          </p:nvSpPr>
          <p:spPr>
            <a:xfrm rot="5400000">
              <a:off x="2042010"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BABCCD81-4864-D5AE-813B-4138CC15E836}"/>
                </a:ext>
              </a:extLst>
            </p:cNvPr>
            <p:cNvSpPr>
              <a:spLocks/>
            </p:cNvSpPr>
            <p:nvPr/>
          </p:nvSpPr>
          <p:spPr>
            <a:xfrm rot="5400000">
              <a:off x="187113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6E5B7691-8DA4-5A5D-B070-2F72E5A33CA3}"/>
                </a:ext>
              </a:extLst>
            </p:cNvPr>
            <p:cNvSpPr>
              <a:spLocks/>
            </p:cNvSpPr>
            <p:nvPr/>
          </p:nvSpPr>
          <p:spPr>
            <a:xfrm rot="5400000">
              <a:off x="187113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E528C948-045D-701A-4D04-6C237EC8947B}"/>
                </a:ext>
              </a:extLst>
            </p:cNvPr>
            <p:cNvSpPr>
              <a:spLocks/>
            </p:cNvSpPr>
            <p:nvPr/>
          </p:nvSpPr>
          <p:spPr>
            <a:xfrm rot="5400000">
              <a:off x="1700265"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9F4FCA6A-DA62-9CD0-F57D-D0F9EB88BC6D}"/>
                </a:ext>
              </a:extLst>
            </p:cNvPr>
            <p:cNvSpPr>
              <a:spLocks/>
            </p:cNvSpPr>
            <p:nvPr/>
          </p:nvSpPr>
          <p:spPr>
            <a:xfrm rot="5400000">
              <a:off x="1700265"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A9CF066B-DF0C-BE4A-494D-0F13630A52E9}"/>
                </a:ext>
              </a:extLst>
            </p:cNvPr>
            <p:cNvSpPr>
              <a:spLocks/>
            </p:cNvSpPr>
            <p:nvPr/>
          </p:nvSpPr>
          <p:spPr>
            <a:xfrm rot="5400000">
              <a:off x="1529393"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6C3B7093-A57E-2BDF-AB6C-F65677B031B9}"/>
                </a:ext>
              </a:extLst>
            </p:cNvPr>
            <p:cNvSpPr>
              <a:spLocks/>
            </p:cNvSpPr>
            <p:nvPr/>
          </p:nvSpPr>
          <p:spPr>
            <a:xfrm rot="5400000">
              <a:off x="1529393"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FE29A0B8-A06C-A402-2011-7B8D93251E80}"/>
                </a:ext>
              </a:extLst>
            </p:cNvPr>
            <p:cNvSpPr>
              <a:spLocks/>
            </p:cNvSpPr>
            <p:nvPr/>
          </p:nvSpPr>
          <p:spPr>
            <a:xfrm rot="5400000">
              <a:off x="1358521"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66AA0B41-AE21-516F-E198-0BF78213E2C9}"/>
                </a:ext>
              </a:extLst>
            </p:cNvPr>
            <p:cNvSpPr>
              <a:spLocks/>
            </p:cNvSpPr>
            <p:nvPr/>
          </p:nvSpPr>
          <p:spPr>
            <a:xfrm rot="5400000">
              <a:off x="1358521"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C83635EB-4BA0-A52F-5ECC-93D8DFD60FE6}"/>
                </a:ext>
              </a:extLst>
            </p:cNvPr>
            <p:cNvSpPr>
              <a:spLocks/>
            </p:cNvSpPr>
            <p:nvPr/>
          </p:nvSpPr>
          <p:spPr>
            <a:xfrm rot="5400000">
              <a:off x="1187648"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DD10ED81-9893-F78C-5FB4-BE64A7CFF3AC}"/>
                </a:ext>
              </a:extLst>
            </p:cNvPr>
            <p:cNvSpPr>
              <a:spLocks/>
            </p:cNvSpPr>
            <p:nvPr/>
          </p:nvSpPr>
          <p:spPr>
            <a:xfrm rot="5400000">
              <a:off x="1187648"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4144D3AA-9BDD-5EAC-3E0B-AA2CE573BD5E}"/>
                </a:ext>
              </a:extLst>
            </p:cNvPr>
            <p:cNvSpPr>
              <a:spLocks/>
            </p:cNvSpPr>
            <p:nvPr/>
          </p:nvSpPr>
          <p:spPr>
            <a:xfrm rot="5400000">
              <a:off x="1016776"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0664CC57-FF6E-3E71-709D-9EE248E04E20}"/>
                </a:ext>
              </a:extLst>
            </p:cNvPr>
            <p:cNvSpPr>
              <a:spLocks/>
            </p:cNvSpPr>
            <p:nvPr/>
          </p:nvSpPr>
          <p:spPr>
            <a:xfrm rot="5400000">
              <a:off x="1016776"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8A1E1174-8519-D080-4646-14E5651CA2C2}"/>
                </a:ext>
              </a:extLst>
            </p:cNvPr>
            <p:cNvSpPr>
              <a:spLocks/>
            </p:cNvSpPr>
            <p:nvPr/>
          </p:nvSpPr>
          <p:spPr>
            <a:xfrm rot="5400000">
              <a:off x="84590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721121ED-DD3D-A292-7A12-D5F52AADB374}"/>
                </a:ext>
              </a:extLst>
            </p:cNvPr>
            <p:cNvSpPr>
              <a:spLocks/>
            </p:cNvSpPr>
            <p:nvPr/>
          </p:nvSpPr>
          <p:spPr>
            <a:xfrm rot="5400000">
              <a:off x="84590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33DA2518-D6C6-D8F6-D2C3-8B3642D33436}"/>
                </a:ext>
              </a:extLst>
            </p:cNvPr>
            <p:cNvSpPr>
              <a:spLocks/>
            </p:cNvSpPr>
            <p:nvPr/>
          </p:nvSpPr>
          <p:spPr>
            <a:xfrm rot="5400000">
              <a:off x="67503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88F4238-2BBA-05E3-C8A4-78773486C6C8}"/>
                </a:ext>
              </a:extLst>
            </p:cNvPr>
            <p:cNvSpPr>
              <a:spLocks/>
            </p:cNvSpPr>
            <p:nvPr/>
          </p:nvSpPr>
          <p:spPr>
            <a:xfrm rot="5400000">
              <a:off x="67503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C525F4DF-F194-B65D-2931-5ECB8C1B5F54}"/>
                </a:ext>
              </a:extLst>
            </p:cNvPr>
            <p:cNvSpPr>
              <a:spLocks/>
            </p:cNvSpPr>
            <p:nvPr/>
          </p:nvSpPr>
          <p:spPr>
            <a:xfrm rot="5400000">
              <a:off x="255462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a:extLst>
                <a:ext uri="{FF2B5EF4-FFF2-40B4-BE49-F238E27FC236}">
                  <a16:creationId xmlns:a16="http://schemas.microsoft.com/office/drawing/2014/main" id="{4921CB3B-B068-4D2E-4FA0-D9514BF0E61A}"/>
                </a:ext>
              </a:extLst>
            </p:cNvPr>
            <p:cNvSpPr>
              <a:spLocks/>
            </p:cNvSpPr>
            <p:nvPr/>
          </p:nvSpPr>
          <p:spPr>
            <a:xfrm rot="5400000">
              <a:off x="255462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F312956D-7B79-2E15-7FDC-E7C9F80AB959}"/>
                </a:ext>
              </a:extLst>
            </p:cNvPr>
            <p:cNvSpPr>
              <a:spLocks/>
            </p:cNvSpPr>
            <p:nvPr/>
          </p:nvSpPr>
          <p:spPr>
            <a:xfrm rot="5400000">
              <a:off x="238375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E4FB9582-D283-FAB0-F692-2F443463590A}"/>
                </a:ext>
              </a:extLst>
            </p:cNvPr>
            <p:cNvSpPr>
              <a:spLocks/>
            </p:cNvSpPr>
            <p:nvPr/>
          </p:nvSpPr>
          <p:spPr>
            <a:xfrm rot="5400000">
              <a:off x="238375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CDC3145A-D4DD-2F1D-EC4B-F97A3207D706}"/>
                </a:ext>
              </a:extLst>
            </p:cNvPr>
            <p:cNvSpPr>
              <a:spLocks/>
            </p:cNvSpPr>
            <p:nvPr/>
          </p:nvSpPr>
          <p:spPr>
            <a:xfrm rot="5400000">
              <a:off x="221288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B5E41025-8A43-F1EA-EF0B-6957BE0D20CD}"/>
                </a:ext>
              </a:extLst>
            </p:cNvPr>
            <p:cNvSpPr>
              <a:spLocks/>
            </p:cNvSpPr>
            <p:nvPr/>
          </p:nvSpPr>
          <p:spPr>
            <a:xfrm rot="5400000">
              <a:off x="221288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9C980F73-04B5-FB6C-3E67-BF89A80772B3}"/>
                </a:ext>
              </a:extLst>
            </p:cNvPr>
            <p:cNvSpPr>
              <a:spLocks/>
            </p:cNvSpPr>
            <p:nvPr/>
          </p:nvSpPr>
          <p:spPr>
            <a:xfrm rot="5400000">
              <a:off x="2042010"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D082EF4C-7F0F-5512-C8F0-BE8AA5CC7BAF}"/>
                </a:ext>
              </a:extLst>
            </p:cNvPr>
            <p:cNvSpPr>
              <a:spLocks/>
            </p:cNvSpPr>
            <p:nvPr/>
          </p:nvSpPr>
          <p:spPr>
            <a:xfrm rot="5400000">
              <a:off x="2042010"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FAFF32F1-8FA4-AA2A-26A4-C6D3AE1CF06D}"/>
                </a:ext>
              </a:extLst>
            </p:cNvPr>
            <p:cNvSpPr>
              <a:spLocks/>
            </p:cNvSpPr>
            <p:nvPr/>
          </p:nvSpPr>
          <p:spPr>
            <a:xfrm rot="5400000">
              <a:off x="187113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59A674B8-3F7F-0F49-DAAA-22CC0B5C2AC7}"/>
                </a:ext>
              </a:extLst>
            </p:cNvPr>
            <p:cNvSpPr>
              <a:spLocks/>
            </p:cNvSpPr>
            <p:nvPr/>
          </p:nvSpPr>
          <p:spPr>
            <a:xfrm rot="5400000">
              <a:off x="187113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359E7B33-E863-6269-5F4C-8D93666F0AAC}"/>
                </a:ext>
              </a:extLst>
            </p:cNvPr>
            <p:cNvSpPr>
              <a:spLocks/>
            </p:cNvSpPr>
            <p:nvPr/>
          </p:nvSpPr>
          <p:spPr>
            <a:xfrm rot="5400000">
              <a:off x="1700265"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2A4DD909-81A9-4F1B-7660-2B9E35178376}"/>
                </a:ext>
              </a:extLst>
            </p:cNvPr>
            <p:cNvSpPr>
              <a:spLocks/>
            </p:cNvSpPr>
            <p:nvPr/>
          </p:nvSpPr>
          <p:spPr>
            <a:xfrm rot="5400000">
              <a:off x="1700265"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8CA25BDD-C857-9807-6FEB-A9412B7B0AA8}"/>
                </a:ext>
              </a:extLst>
            </p:cNvPr>
            <p:cNvSpPr>
              <a:spLocks/>
            </p:cNvSpPr>
            <p:nvPr/>
          </p:nvSpPr>
          <p:spPr>
            <a:xfrm rot="5400000">
              <a:off x="1529393"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8724A19E-4D28-7D78-70D5-8297A7FF1D69}"/>
                </a:ext>
              </a:extLst>
            </p:cNvPr>
            <p:cNvSpPr>
              <a:spLocks/>
            </p:cNvSpPr>
            <p:nvPr/>
          </p:nvSpPr>
          <p:spPr>
            <a:xfrm rot="5400000">
              <a:off x="1529393"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a:extLst>
                <a:ext uri="{FF2B5EF4-FFF2-40B4-BE49-F238E27FC236}">
                  <a16:creationId xmlns:a16="http://schemas.microsoft.com/office/drawing/2014/main" id="{0AB812E0-69FC-D09F-1E9F-0FBBAF2C9D50}"/>
                </a:ext>
              </a:extLst>
            </p:cNvPr>
            <p:cNvSpPr>
              <a:spLocks/>
            </p:cNvSpPr>
            <p:nvPr/>
          </p:nvSpPr>
          <p:spPr>
            <a:xfrm rot="5400000">
              <a:off x="1358521"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a:extLst>
                <a:ext uri="{FF2B5EF4-FFF2-40B4-BE49-F238E27FC236}">
                  <a16:creationId xmlns:a16="http://schemas.microsoft.com/office/drawing/2014/main" id="{F297AB02-385D-77C1-486C-765AB36139EB}"/>
                </a:ext>
              </a:extLst>
            </p:cNvPr>
            <p:cNvSpPr>
              <a:spLocks/>
            </p:cNvSpPr>
            <p:nvPr/>
          </p:nvSpPr>
          <p:spPr>
            <a:xfrm rot="5400000">
              <a:off x="1358521"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E9A68390-A8DE-227D-4BC6-60A5B16F411D}"/>
                </a:ext>
              </a:extLst>
            </p:cNvPr>
            <p:cNvSpPr>
              <a:spLocks/>
            </p:cNvSpPr>
            <p:nvPr/>
          </p:nvSpPr>
          <p:spPr>
            <a:xfrm rot="5400000">
              <a:off x="1187648"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7845368F-62F3-4E22-503B-916DAAB45C27}"/>
                </a:ext>
              </a:extLst>
            </p:cNvPr>
            <p:cNvSpPr>
              <a:spLocks/>
            </p:cNvSpPr>
            <p:nvPr/>
          </p:nvSpPr>
          <p:spPr>
            <a:xfrm rot="5400000">
              <a:off x="1187648"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9AC60CE8-693E-02AB-5BDA-19F574AD6ABA}"/>
                </a:ext>
              </a:extLst>
            </p:cNvPr>
            <p:cNvSpPr>
              <a:spLocks/>
            </p:cNvSpPr>
            <p:nvPr/>
          </p:nvSpPr>
          <p:spPr>
            <a:xfrm rot="5400000">
              <a:off x="1016776"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A8CF2D75-574F-BB3F-C9BF-EDDF6EC8707F}"/>
                </a:ext>
              </a:extLst>
            </p:cNvPr>
            <p:cNvSpPr>
              <a:spLocks/>
            </p:cNvSpPr>
            <p:nvPr/>
          </p:nvSpPr>
          <p:spPr>
            <a:xfrm rot="5400000">
              <a:off x="1016776"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E33D82A2-38B9-F82A-A203-8D3B09009EE0}"/>
                </a:ext>
              </a:extLst>
            </p:cNvPr>
            <p:cNvSpPr>
              <a:spLocks/>
            </p:cNvSpPr>
            <p:nvPr/>
          </p:nvSpPr>
          <p:spPr>
            <a:xfrm rot="5400000">
              <a:off x="84590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1E745428-CAA8-1EBF-A7E4-DFECE3B239CC}"/>
                </a:ext>
              </a:extLst>
            </p:cNvPr>
            <p:cNvSpPr>
              <a:spLocks/>
            </p:cNvSpPr>
            <p:nvPr/>
          </p:nvSpPr>
          <p:spPr>
            <a:xfrm rot="5400000">
              <a:off x="84590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225AF4B5-0D68-A7D7-1F99-E7902C1EBC4E}"/>
                </a:ext>
              </a:extLst>
            </p:cNvPr>
            <p:cNvSpPr>
              <a:spLocks/>
            </p:cNvSpPr>
            <p:nvPr/>
          </p:nvSpPr>
          <p:spPr>
            <a:xfrm rot="5400000">
              <a:off x="67503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6A2D1268-77AB-D490-E2B4-4F552006497E}"/>
                </a:ext>
              </a:extLst>
            </p:cNvPr>
            <p:cNvSpPr>
              <a:spLocks/>
            </p:cNvSpPr>
            <p:nvPr/>
          </p:nvSpPr>
          <p:spPr>
            <a:xfrm rot="5400000">
              <a:off x="67503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6333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副标题页">
    <p:spTree>
      <p:nvGrpSpPr>
        <p:cNvPr id="1" name=""/>
        <p:cNvGrpSpPr/>
        <p:nvPr/>
      </p:nvGrpSpPr>
      <p:grpSpPr>
        <a:xfrm>
          <a:off x="0" y="0"/>
          <a:ext cx="0" cy="0"/>
          <a:chOff x="0" y="0"/>
          <a:chExt cx="0" cy="0"/>
        </a:xfrm>
      </p:grpSpPr>
      <p:sp>
        <p:nvSpPr>
          <p:cNvPr id="55" name="椭圆 54">
            <a:extLst>
              <a:ext uri="{FF2B5EF4-FFF2-40B4-BE49-F238E27FC236}">
                <a16:creationId xmlns:a16="http://schemas.microsoft.com/office/drawing/2014/main" id="{8AA94554-9405-4089-FDD4-885A5D2432F9}"/>
              </a:ext>
            </a:extLst>
          </p:cNvPr>
          <p:cNvSpPr/>
          <p:nvPr userDrawn="1"/>
        </p:nvSpPr>
        <p:spPr>
          <a:xfrm>
            <a:off x="2024059" y="2305049"/>
            <a:ext cx="2247900" cy="2247900"/>
          </a:xfrm>
          <a:prstGeom prst="ellipse">
            <a:avLst/>
          </a:prstGeom>
          <a:gradFill>
            <a:gsLst>
              <a:gs pos="600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弧形 55">
            <a:extLst>
              <a:ext uri="{FF2B5EF4-FFF2-40B4-BE49-F238E27FC236}">
                <a16:creationId xmlns:a16="http://schemas.microsoft.com/office/drawing/2014/main" id="{7B921CA5-35FA-558E-7286-3487446D8980}"/>
              </a:ext>
            </a:extLst>
          </p:cNvPr>
          <p:cNvSpPr/>
          <p:nvPr userDrawn="1"/>
        </p:nvSpPr>
        <p:spPr>
          <a:xfrm>
            <a:off x="1500184" y="1781174"/>
            <a:ext cx="3295650" cy="3295650"/>
          </a:xfrm>
          <a:prstGeom prst="arc">
            <a:avLst>
              <a:gd name="adj1" fmla="val 16200000"/>
              <a:gd name="adj2" fmla="val 5339796"/>
            </a:avLst>
          </a:prstGeom>
          <a:ln w="254000">
            <a:gradFill>
              <a:gsLst>
                <a:gs pos="0">
                  <a:schemeClr val="accent1"/>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弧形 56">
            <a:extLst>
              <a:ext uri="{FF2B5EF4-FFF2-40B4-BE49-F238E27FC236}">
                <a16:creationId xmlns:a16="http://schemas.microsoft.com/office/drawing/2014/main" id="{DBD86442-B900-123C-C5F1-4A5DCA3617C6}"/>
              </a:ext>
            </a:extLst>
          </p:cNvPr>
          <p:cNvSpPr/>
          <p:nvPr userDrawn="1"/>
        </p:nvSpPr>
        <p:spPr>
          <a:xfrm flipH="1" flipV="1">
            <a:off x="1500185" y="1781175"/>
            <a:ext cx="3295649" cy="3295649"/>
          </a:xfrm>
          <a:prstGeom prst="arc">
            <a:avLst>
              <a:gd name="adj1" fmla="val 16200000"/>
              <a:gd name="adj2" fmla="val 5339796"/>
            </a:avLst>
          </a:prstGeom>
          <a:ln w="254000">
            <a:gradFill>
              <a:gsLst>
                <a:gs pos="0">
                  <a:schemeClr val="accent1"/>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61" name="组合 160">
            <a:extLst>
              <a:ext uri="{FF2B5EF4-FFF2-40B4-BE49-F238E27FC236}">
                <a16:creationId xmlns:a16="http://schemas.microsoft.com/office/drawing/2014/main" id="{D779ACFA-0415-E378-57C7-0B5EEDDFD87A}"/>
              </a:ext>
            </a:extLst>
          </p:cNvPr>
          <p:cNvGrpSpPr/>
          <p:nvPr userDrawn="1"/>
        </p:nvGrpSpPr>
        <p:grpSpPr>
          <a:xfrm>
            <a:off x="11006849" y="6014161"/>
            <a:ext cx="551739" cy="132639"/>
            <a:chOff x="11006849" y="6014161"/>
            <a:chExt cx="551739" cy="132639"/>
          </a:xfrm>
          <a:gradFill>
            <a:gsLst>
              <a:gs pos="15000">
                <a:schemeClr val="accent1">
                  <a:alpha val="79000"/>
                </a:schemeClr>
              </a:gs>
              <a:gs pos="100000">
                <a:schemeClr val="accent2">
                  <a:alpha val="91000"/>
                </a:schemeClr>
              </a:gs>
            </a:gsLst>
            <a:lin ang="10800000" scaled="0"/>
          </a:gradFill>
        </p:grpSpPr>
        <p:sp>
          <p:nvSpPr>
            <p:cNvPr id="59" name="圆: 空心 58">
              <a:extLst>
                <a:ext uri="{FF2B5EF4-FFF2-40B4-BE49-F238E27FC236}">
                  <a16:creationId xmlns:a16="http://schemas.microsoft.com/office/drawing/2014/main" id="{E74C519D-1FEA-A066-45B0-0BFB58DF10A1}"/>
                </a:ext>
              </a:extLst>
            </p:cNvPr>
            <p:cNvSpPr/>
            <p:nvPr/>
          </p:nvSpPr>
          <p:spPr>
            <a:xfrm>
              <a:off x="11006849" y="6014161"/>
              <a:ext cx="132639" cy="132639"/>
            </a:xfrm>
            <a:prstGeom prst="donut">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圆: 空心 59">
              <a:extLst>
                <a:ext uri="{FF2B5EF4-FFF2-40B4-BE49-F238E27FC236}">
                  <a16:creationId xmlns:a16="http://schemas.microsoft.com/office/drawing/2014/main" id="{483F7F0C-4AA0-8460-3AC1-531B1DFD685F}"/>
                </a:ext>
              </a:extLst>
            </p:cNvPr>
            <p:cNvSpPr/>
            <p:nvPr/>
          </p:nvSpPr>
          <p:spPr>
            <a:xfrm>
              <a:off x="11216399" y="6014161"/>
              <a:ext cx="132639" cy="132639"/>
            </a:xfrm>
            <a:prstGeom prst="donut">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圆: 空心 60">
              <a:extLst>
                <a:ext uri="{FF2B5EF4-FFF2-40B4-BE49-F238E27FC236}">
                  <a16:creationId xmlns:a16="http://schemas.microsoft.com/office/drawing/2014/main" id="{2F878C30-0577-3525-C11D-A847C9BB3638}"/>
                </a:ext>
              </a:extLst>
            </p:cNvPr>
            <p:cNvSpPr/>
            <p:nvPr/>
          </p:nvSpPr>
          <p:spPr>
            <a:xfrm>
              <a:off x="11425949" y="6014161"/>
              <a:ext cx="132639" cy="132639"/>
            </a:xfrm>
            <a:prstGeom prst="donut">
              <a:avLst>
                <a:gd name="adj" fmla="val 22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2" name="组合 61">
            <a:extLst>
              <a:ext uri="{FF2B5EF4-FFF2-40B4-BE49-F238E27FC236}">
                <a16:creationId xmlns:a16="http://schemas.microsoft.com/office/drawing/2014/main" id="{763D37E3-2E30-3D1E-55AE-9645BB0E105F}"/>
              </a:ext>
            </a:extLst>
          </p:cNvPr>
          <p:cNvGrpSpPr/>
          <p:nvPr userDrawn="1"/>
        </p:nvGrpSpPr>
        <p:grpSpPr>
          <a:xfrm rot="19395403">
            <a:off x="2393143" y="3360155"/>
            <a:ext cx="1989874" cy="637409"/>
            <a:chOff x="675032" y="5308963"/>
            <a:chExt cx="1989874" cy="637409"/>
          </a:xfrm>
          <a:solidFill>
            <a:schemeClr val="bg1">
              <a:alpha val="19000"/>
            </a:schemeClr>
          </a:solidFill>
        </p:grpSpPr>
        <p:sp>
          <p:nvSpPr>
            <p:cNvPr id="63" name="椭圆 62">
              <a:extLst>
                <a:ext uri="{FF2B5EF4-FFF2-40B4-BE49-F238E27FC236}">
                  <a16:creationId xmlns:a16="http://schemas.microsoft.com/office/drawing/2014/main" id="{AD3E64D0-7290-4E7F-64B3-2B35BFAC66A6}"/>
                </a:ext>
              </a:extLst>
            </p:cNvPr>
            <p:cNvSpPr>
              <a:spLocks/>
            </p:cNvSpPr>
            <p:nvPr/>
          </p:nvSpPr>
          <p:spPr>
            <a:xfrm rot="5400000">
              <a:off x="255462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DFDCB838-8463-2DB7-921F-B2B5DBC09752}"/>
                </a:ext>
              </a:extLst>
            </p:cNvPr>
            <p:cNvSpPr>
              <a:spLocks/>
            </p:cNvSpPr>
            <p:nvPr/>
          </p:nvSpPr>
          <p:spPr>
            <a:xfrm rot="5400000">
              <a:off x="255462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76826ABF-7F7F-10B6-8B23-14E586DAB030}"/>
                </a:ext>
              </a:extLst>
            </p:cNvPr>
            <p:cNvSpPr>
              <a:spLocks/>
            </p:cNvSpPr>
            <p:nvPr/>
          </p:nvSpPr>
          <p:spPr>
            <a:xfrm rot="5400000">
              <a:off x="238375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090A2D07-7D02-B4DB-BD88-D9250524C899}"/>
                </a:ext>
              </a:extLst>
            </p:cNvPr>
            <p:cNvSpPr>
              <a:spLocks/>
            </p:cNvSpPr>
            <p:nvPr/>
          </p:nvSpPr>
          <p:spPr>
            <a:xfrm rot="5400000">
              <a:off x="238375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60E734EC-EF86-101E-576B-411FEAB6DB07}"/>
                </a:ext>
              </a:extLst>
            </p:cNvPr>
            <p:cNvSpPr>
              <a:spLocks/>
            </p:cNvSpPr>
            <p:nvPr/>
          </p:nvSpPr>
          <p:spPr>
            <a:xfrm rot="5400000">
              <a:off x="221288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D3A16103-5F7B-6A51-E8C9-CD42F44447B1}"/>
                </a:ext>
              </a:extLst>
            </p:cNvPr>
            <p:cNvSpPr>
              <a:spLocks/>
            </p:cNvSpPr>
            <p:nvPr/>
          </p:nvSpPr>
          <p:spPr>
            <a:xfrm rot="5400000">
              <a:off x="221288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1511BB0D-34C3-7F23-6A2C-1464AA3E30FE}"/>
                </a:ext>
              </a:extLst>
            </p:cNvPr>
            <p:cNvSpPr>
              <a:spLocks/>
            </p:cNvSpPr>
            <p:nvPr/>
          </p:nvSpPr>
          <p:spPr>
            <a:xfrm rot="5400000">
              <a:off x="2042010"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451BD831-9611-551F-F82E-A9FF563E05D2}"/>
                </a:ext>
              </a:extLst>
            </p:cNvPr>
            <p:cNvSpPr>
              <a:spLocks/>
            </p:cNvSpPr>
            <p:nvPr/>
          </p:nvSpPr>
          <p:spPr>
            <a:xfrm rot="5400000">
              <a:off x="2042010"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5CF4DBD8-E0EB-9FFC-9CE3-1ED68AE93A1F}"/>
                </a:ext>
              </a:extLst>
            </p:cNvPr>
            <p:cNvSpPr>
              <a:spLocks/>
            </p:cNvSpPr>
            <p:nvPr/>
          </p:nvSpPr>
          <p:spPr>
            <a:xfrm rot="5400000">
              <a:off x="187113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AD67E04C-3784-FE9A-BB49-F5CE241622ED}"/>
                </a:ext>
              </a:extLst>
            </p:cNvPr>
            <p:cNvSpPr>
              <a:spLocks/>
            </p:cNvSpPr>
            <p:nvPr/>
          </p:nvSpPr>
          <p:spPr>
            <a:xfrm rot="5400000">
              <a:off x="187113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7FA4FE50-94F9-633D-D632-EDD712B454C6}"/>
                </a:ext>
              </a:extLst>
            </p:cNvPr>
            <p:cNvSpPr>
              <a:spLocks/>
            </p:cNvSpPr>
            <p:nvPr/>
          </p:nvSpPr>
          <p:spPr>
            <a:xfrm rot="5400000">
              <a:off x="1700265"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28A90180-BA09-38A5-9999-CDD3C7BF72D6}"/>
                </a:ext>
              </a:extLst>
            </p:cNvPr>
            <p:cNvSpPr>
              <a:spLocks/>
            </p:cNvSpPr>
            <p:nvPr/>
          </p:nvSpPr>
          <p:spPr>
            <a:xfrm rot="5400000">
              <a:off x="1700265"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549BFDAA-30D1-BE7D-01B1-3290E9C3164B}"/>
                </a:ext>
              </a:extLst>
            </p:cNvPr>
            <p:cNvSpPr>
              <a:spLocks/>
            </p:cNvSpPr>
            <p:nvPr/>
          </p:nvSpPr>
          <p:spPr>
            <a:xfrm rot="5400000">
              <a:off x="1529393"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E3DEA27D-AD66-21EE-16BF-9EA9EC461FC1}"/>
                </a:ext>
              </a:extLst>
            </p:cNvPr>
            <p:cNvSpPr>
              <a:spLocks/>
            </p:cNvSpPr>
            <p:nvPr/>
          </p:nvSpPr>
          <p:spPr>
            <a:xfrm rot="5400000">
              <a:off x="1529393"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F6BA4709-F92F-211C-4D65-F2A02247378E}"/>
                </a:ext>
              </a:extLst>
            </p:cNvPr>
            <p:cNvSpPr>
              <a:spLocks/>
            </p:cNvSpPr>
            <p:nvPr/>
          </p:nvSpPr>
          <p:spPr>
            <a:xfrm rot="5400000">
              <a:off x="1358521"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A54567B3-5823-9F18-3D64-69B8C8C0B565}"/>
                </a:ext>
              </a:extLst>
            </p:cNvPr>
            <p:cNvSpPr>
              <a:spLocks/>
            </p:cNvSpPr>
            <p:nvPr/>
          </p:nvSpPr>
          <p:spPr>
            <a:xfrm rot="5400000">
              <a:off x="1358521"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BA25F54A-0B5C-CAEE-5FDE-4644F64416A7}"/>
                </a:ext>
              </a:extLst>
            </p:cNvPr>
            <p:cNvSpPr>
              <a:spLocks/>
            </p:cNvSpPr>
            <p:nvPr/>
          </p:nvSpPr>
          <p:spPr>
            <a:xfrm rot="5400000">
              <a:off x="1187648"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2126EE13-2FA9-5C32-070C-69E227436117}"/>
                </a:ext>
              </a:extLst>
            </p:cNvPr>
            <p:cNvSpPr>
              <a:spLocks/>
            </p:cNvSpPr>
            <p:nvPr/>
          </p:nvSpPr>
          <p:spPr>
            <a:xfrm rot="5400000">
              <a:off x="1187648"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EEE36F1-CBC1-258A-CCA6-82A170D12440}"/>
                </a:ext>
              </a:extLst>
            </p:cNvPr>
            <p:cNvSpPr>
              <a:spLocks/>
            </p:cNvSpPr>
            <p:nvPr/>
          </p:nvSpPr>
          <p:spPr>
            <a:xfrm rot="5400000">
              <a:off x="1016776"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16192BC1-35D1-D498-8439-62F2C523EE27}"/>
                </a:ext>
              </a:extLst>
            </p:cNvPr>
            <p:cNvSpPr>
              <a:spLocks/>
            </p:cNvSpPr>
            <p:nvPr/>
          </p:nvSpPr>
          <p:spPr>
            <a:xfrm rot="5400000">
              <a:off x="1016776"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901E542A-E3C1-07EF-846C-8357A7B4C0A2}"/>
                </a:ext>
              </a:extLst>
            </p:cNvPr>
            <p:cNvSpPr>
              <a:spLocks/>
            </p:cNvSpPr>
            <p:nvPr/>
          </p:nvSpPr>
          <p:spPr>
            <a:xfrm rot="5400000">
              <a:off x="84590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B8553509-732A-E69D-48B4-571191875052}"/>
                </a:ext>
              </a:extLst>
            </p:cNvPr>
            <p:cNvSpPr>
              <a:spLocks/>
            </p:cNvSpPr>
            <p:nvPr/>
          </p:nvSpPr>
          <p:spPr>
            <a:xfrm rot="5400000">
              <a:off x="84590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a:extLst>
                <a:ext uri="{FF2B5EF4-FFF2-40B4-BE49-F238E27FC236}">
                  <a16:creationId xmlns:a16="http://schemas.microsoft.com/office/drawing/2014/main" id="{E2109E5B-7C52-E743-DDF0-2C70401A6606}"/>
                </a:ext>
              </a:extLst>
            </p:cNvPr>
            <p:cNvSpPr>
              <a:spLocks/>
            </p:cNvSpPr>
            <p:nvPr/>
          </p:nvSpPr>
          <p:spPr>
            <a:xfrm rot="5400000">
              <a:off x="67503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A9806541-7522-FDC4-D6BE-7C478E6698FC}"/>
                </a:ext>
              </a:extLst>
            </p:cNvPr>
            <p:cNvSpPr>
              <a:spLocks/>
            </p:cNvSpPr>
            <p:nvPr/>
          </p:nvSpPr>
          <p:spPr>
            <a:xfrm rot="5400000">
              <a:off x="67503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01B73F43-6B03-7C26-84DE-CC3CC154DB38}"/>
                </a:ext>
              </a:extLst>
            </p:cNvPr>
            <p:cNvSpPr>
              <a:spLocks/>
            </p:cNvSpPr>
            <p:nvPr/>
          </p:nvSpPr>
          <p:spPr>
            <a:xfrm rot="5400000">
              <a:off x="255462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2DBE4AE3-E7B2-1EB0-F74A-111C85811842}"/>
                </a:ext>
              </a:extLst>
            </p:cNvPr>
            <p:cNvSpPr>
              <a:spLocks/>
            </p:cNvSpPr>
            <p:nvPr/>
          </p:nvSpPr>
          <p:spPr>
            <a:xfrm rot="5400000">
              <a:off x="255462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B8D3A120-B93C-28EB-35D5-A00C171A50A8}"/>
                </a:ext>
              </a:extLst>
            </p:cNvPr>
            <p:cNvSpPr>
              <a:spLocks/>
            </p:cNvSpPr>
            <p:nvPr/>
          </p:nvSpPr>
          <p:spPr>
            <a:xfrm rot="5400000">
              <a:off x="238375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ED3DA1AA-2049-8BA7-45FB-64AF267A9B49}"/>
                </a:ext>
              </a:extLst>
            </p:cNvPr>
            <p:cNvSpPr>
              <a:spLocks/>
            </p:cNvSpPr>
            <p:nvPr/>
          </p:nvSpPr>
          <p:spPr>
            <a:xfrm rot="5400000">
              <a:off x="238375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983133DD-23CC-4D13-D89B-E8AA5F635346}"/>
                </a:ext>
              </a:extLst>
            </p:cNvPr>
            <p:cNvSpPr>
              <a:spLocks/>
            </p:cNvSpPr>
            <p:nvPr/>
          </p:nvSpPr>
          <p:spPr>
            <a:xfrm rot="5400000">
              <a:off x="221288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9B474DED-3A86-5E0E-8C27-2DEFA763F7BB}"/>
                </a:ext>
              </a:extLst>
            </p:cNvPr>
            <p:cNvSpPr>
              <a:spLocks/>
            </p:cNvSpPr>
            <p:nvPr/>
          </p:nvSpPr>
          <p:spPr>
            <a:xfrm rot="5400000">
              <a:off x="221288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4D7B06FE-37B2-005B-D698-B40C274911EC}"/>
                </a:ext>
              </a:extLst>
            </p:cNvPr>
            <p:cNvSpPr>
              <a:spLocks/>
            </p:cNvSpPr>
            <p:nvPr/>
          </p:nvSpPr>
          <p:spPr>
            <a:xfrm rot="5400000">
              <a:off x="2042010"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25E56808-B9DA-4AA3-98C8-EAA4A67F15CB}"/>
                </a:ext>
              </a:extLst>
            </p:cNvPr>
            <p:cNvSpPr>
              <a:spLocks/>
            </p:cNvSpPr>
            <p:nvPr/>
          </p:nvSpPr>
          <p:spPr>
            <a:xfrm rot="5400000">
              <a:off x="2042010"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FE01FDED-F87A-4DA5-0C9C-690E131BD66E}"/>
                </a:ext>
              </a:extLst>
            </p:cNvPr>
            <p:cNvSpPr>
              <a:spLocks/>
            </p:cNvSpPr>
            <p:nvPr/>
          </p:nvSpPr>
          <p:spPr>
            <a:xfrm rot="5400000">
              <a:off x="187113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822983CE-E190-E25B-E4C2-16BC43EE7BFB}"/>
                </a:ext>
              </a:extLst>
            </p:cNvPr>
            <p:cNvSpPr>
              <a:spLocks/>
            </p:cNvSpPr>
            <p:nvPr/>
          </p:nvSpPr>
          <p:spPr>
            <a:xfrm rot="5400000">
              <a:off x="187113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B685BDE1-4C5A-FEDC-4160-08209EC90DDA}"/>
                </a:ext>
              </a:extLst>
            </p:cNvPr>
            <p:cNvSpPr>
              <a:spLocks/>
            </p:cNvSpPr>
            <p:nvPr/>
          </p:nvSpPr>
          <p:spPr>
            <a:xfrm rot="5400000">
              <a:off x="1700265"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a:extLst>
                <a:ext uri="{FF2B5EF4-FFF2-40B4-BE49-F238E27FC236}">
                  <a16:creationId xmlns:a16="http://schemas.microsoft.com/office/drawing/2014/main" id="{8226B16B-6739-64A8-7A84-DF01BD739577}"/>
                </a:ext>
              </a:extLst>
            </p:cNvPr>
            <p:cNvSpPr>
              <a:spLocks/>
            </p:cNvSpPr>
            <p:nvPr/>
          </p:nvSpPr>
          <p:spPr>
            <a:xfrm rot="5400000">
              <a:off x="1700265"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a:extLst>
                <a:ext uri="{FF2B5EF4-FFF2-40B4-BE49-F238E27FC236}">
                  <a16:creationId xmlns:a16="http://schemas.microsoft.com/office/drawing/2014/main" id="{B886773F-08E3-AACE-2F2A-FF60603CE29B}"/>
                </a:ext>
              </a:extLst>
            </p:cNvPr>
            <p:cNvSpPr>
              <a:spLocks/>
            </p:cNvSpPr>
            <p:nvPr/>
          </p:nvSpPr>
          <p:spPr>
            <a:xfrm rot="5400000">
              <a:off x="1529393"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0C382D77-B570-1F87-2041-A9AF3EAF0BDC}"/>
                </a:ext>
              </a:extLst>
            </p:cNvPr>
            <p:cNvSpPr>
              <a:spLocks/>
            </p:cNvSpPr>
            <p:nvPr/>
          </p:nvSpPr>
          <p:spPr>
            <a:xfrm rot="5400000">
              <a:off x="1529393"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1FC8ED5C-918F-FCF2-E748-C895A59C5810}"/>
                </a:ext>
              </a:extLst>
            </p:cNvPr>
            <p:cNvSpPr>
              <a:spLocks/>
            </p:cNvSpPr>
            <p:nvPr/>
          </p:nvSpPr>
          <p:spPr>
            <a:xfrm rot="5400000">
              <a:off x="1358521"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F2CA9418-1823-6780-7B4C-9C74F1EF361D}"/>
                </a:ext>
              </a:extLst>
            </p:cNvPr>
            <p:cNvSpPr>
              <a:spLocks/>
            </p:cNvSpPr>
            <p:nvPr/>
          </p:nvSpPr>
          <p:spPr>
            <a:xfrm rot="5400000">
              <a:off x="1358521"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12CFC8D5-ACAC-CC9A-7C86-AEA9CCF87D96}"/>
                </a:ext>
              </a:extLst>
            </p:cNvPr>
            <p:cNvSpPr>
              <a:spLocks/>
            </p:cNvSpPr>
            <p:nvPr/>
          </p:nvSpPr>
          <p:spPr>
            <a:xfrm rot="5400000">
              <a:off x="1187648"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468F4C1A-EB9E-625E-99C2-D69E9C73F721}"/>
                </a:ext>
              </a:extLst>
            </p:cNvPr>
            <p:cNvSpPr>
              <a:spLocks/>
            </p:cNvSpPr>
            <p:nvPr/>
          </p:nvSpPr>
          <p:spPr>
            <a:xfrm rot="5400000">
              <a:off x="1187648"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F3689E62-AC40-E142-915B-F1C36426FBDF}"/>
                </a:ext>
              </a:extLst>
            </p:cNvPr>
            <p:cNvSpPr>
              <a:spLocks/>
            </p:cNvSpPr>
            <p:nvPr/>
          </p:nvSpPr>
          <p:spPr>
            <a:xfrm rot="5400000">
              <a:off x="1016776"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45C1DE94-F641-4712-3A6A-DE936CC800C6}"/>
                </a:ext>
              </a:extLst>
            </p:cNvPr>
            <p:cNvSpPr>
              <a:spLocks/>
            </p:cNvSpPr>
            <p:nvPr/>
          </p:nvSpPr>
          <p:spPr>
            <a:xfrm rot="5400000">
              <a:off x="1016776"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9807A4EA-3EEF-BE2D-92D2-5C69808AA01D}"/>
                </a:ext>
              </a:extLst>
            </p:cNvPr>
            <p:cNvSpPr>
              <a:spLocks/>
            </p:cNvSpPr>
            <p:nvPr/>
          </p:nvSpPr>
          <p:spPr>
            <a:xfrm rot="5400000">
              <a:off x="84590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F0AE9EE5-C291-EBC9-5398-C320D60F8E26}"/>
                </a:ext>
              </a:extLst>
            </p:cNvPr>
            <p:cNvSpPr>
              <a:spLocks/>
            </p:cNvSpPr>
            <p:nvPr/>
          </p:nvSpPr>
          <p:spPr>
            <a:xfrm rot="5400000">
              <a:off x="84590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E8935690-0B29-391C-C8B2-E163CB5F3E81}"/>
                </a:ext>
              </a:extLst>
            </p:cNvPr>
            <p:cNvSpPr>
              <a:spLocks/>
            </p:cNvSpPr>
            <p:nvPr/>
          </p:nvSpPr>
          <p:spPr>
            <a:xfrm rot="5400000">
              <a:off x="67503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2F80A6B7-3CB6-7446-7BA5-18AC4F535826}"/>
                </a:ext>
              </a:extLst>
            </p:cNvPr>
            <p:cNvSpPr>
              <a:spLocks/>
            </p:cNvSpPr>
            <p:nvPr/>
          </p:nvSpPr>
          <p:spPr>
            <a:xfrm rot="5400000">
              <a:off x="67503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8201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页">
    <p:spTree>
      <p:nvGrpSpPr>
        <p:cNvPr id="1" name=""/>
        <p:cNvGrpSpPr/>
        <p:nvPr/>
      </p:nvGrpSpPr>
      <p:grpSpPr>
        <a:xfrm>
          <a:off x="0" y="0"/>
          <a:ext cx="0" cy="0"/>
          <a:chOff x="0" y="0"/>
          <a:chExt cx="0" cy="0"/>
        </a:xfrm>
      </p:grpSpPr>
      <p:sp>
        <p:nvSpPr>
          <p:cNvPr id="61" name="任意多边形: 形状 60">
            <a:extLst>
              <a:ext uri="{FF2B5EF4-FFF2-40B4-BE49-F238E27FC236}">
                <a16:creationId xmlns:a16="http://schemas.microsoft.com/office/drawing/2014/main" id="{B1741878-2141-DC64-E31B-7F70623F3053}"/>
              </a:ext>
            </a:extLst>
          </p:cNvPr>
          <p:cNvSpPr/>
          <p:nvPr userDrawn="1"/>
        </p:nvSpPr>
        <p:spPr>
          <a:xfrm>
            <a:off x="0" y="0"/>
            <a:ext cx="2100263" cy="2085975"/>
          </a:xfrm>
          <a:custGeom>
            <a:avLst/>
            <a:gdLst>
              <a:gd name="connsiteX0" fmla="*/ 971146 w 2100263"/>
              <a:gd name="connsiteY0" fmla="*/ 0 h 2085975"/>
              <a:gd name="connsiteX1" fmla="*/ 2098339 w 2100263"/>
              <a:gd name="connsiteY1" fmla="*/ 0 h 2085975"/>
              <a:gd name="connsiteX2" fmla="*/ 2100263 w 2100263"/>
              <a:gd name="connsiteY2" fmla="*/ 38100 h 2085975"/>
              <a:gd name="connsiteX3" fmla="*/ 52388 w 2100263"/>
              <a:gd name="connsiteY3" fmla="*/ 2085975 h 2085975"/>
              <a:gd name="connsiteX4" fmla="*/ 0 w 2100263"/>
              <a:gd name="connsiteY4" fmla="*/ 2083330 h 2085975"/>
              <a:gd name="connsiteX5" fmla="*/ 0 w 2100263"/>
              <a:gd name="connsiteY5" fmla="*/ 956138 h 2085975"/>
              <a:gd name="connsiteX6" fmla="*/ 52387 w 2100263"/>
              <a:gd name="connsiteY6" fmla="*/ 958783 h 2085975"/>
              <a:gd name="connsiteX7" fmla="*/ 973070 w 2100263"/>
              <a:gd name="connsiteY7" fmla="*/ 3810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263" h="2085975">
                <a:moveTo>
                  <a:pt x="971146" y="0"/>
                </a:moveTo>
                <a:lnTo>
                  <a:pt x="2098339" y="0"/>
                </a:lnTo>
                <a:lnTo>
                  <a:pt x="2100263" y="38100"/>
                </a:lnTo>
                <a:cubicBezTo>
                  <a:pt x="2100263" y="1169110"/>
                  <a:pt x="1183398" y="2085975"/>
                  <a:pt x="52388" y="2085975"/>
                </a:cubicBezTo>
                <a:lnTo>
                  <a:pt x="0" y="2083330"/>
                </a:lnTo>
                <a:lnTo>
                  <a:pt x="0" y="956138"/>
                </a:lnTo>
                <a:lnTo>
                  <a:pt x="52387" y="958783"/>
                </a:lnTo>
                <a:cubicBezTo>
                  <a:pt x="560866" y="958783"/>
                  <a:pt x="973070" y="546579"/>
                  <a:pt x="973070" y="38100"/>
                </a:cubicBezTo>
                <a:close/>
              </a:path>
            </a:pathLst>
          </a:custGeom>
          <a:gradFill flip="none" rotWithShape="1">
            <a:gsLst>
              <a:gs pos="0">
                <a:schemeClr val="accent1"/>
              </a:gs>
              <a:gs pos="100000">
                <a:schemeClr val="accent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0" name="矩形 9">
            <a:extLst>
              <a:ext uri="{FF2B5EF4-FFF2-40B4-BE49-F238E27FC236}">
                <a16:creationId xmlns:a16="http://schemas.microsoft.com/office/drawing/2014/main" id="{53C425AC-39A5-B050-FF79-C623367EFE82}"/>
              </a:ext>
            </a:extLst>
          </p:cNvPr>
          <p:cNvSpPr/>
          <p:nvPr userDrawn="1"/>
        </p:nvSpPr>
        <p:spPr>
          <a:xfrm>
            <a:off x="0" y="6647543"/>
            <a:ext cx="12192000" cy="226276"/>
          </a:xfrm>
          <a:prstGeom prst="rect">
            <a:avLst/>
          </a:prstGeom>
          <a:gradFill>
            <a:gsLst>
              <a:gs pos="100000">
                <a:schemeClr val="accent2"/>
              </a:gs>
              <a:gs pos="11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7561B3A9-B6AF-D0EB-8B01-7DDD4AC1F35A}"/>
              </a:ext>
            </a:extLst>
          </p:cNvPr>
          <p:cNvGrpSpPr/>
          <p:nvPr userDrawn="1"/>
        </p:nvGrpSpPr>
        <p:grpSpPr>
          <a:xfrm>
            <a:off x="623888" y="1215933"/>
            <a:ext cx="1989874" cy="637409"/>
            <a:chOff x="675032" y="5308963"/>
            <a:chExt cx="1989874" cy="637409"/>
          </a:xfrm>
          <a:solidFill>
            <a:schemeClr val="bg1">
              <a:alpha val="19000"/>
            </a:schemeClr>
          </a:solidFill>
        </p:grpSpPr>
        <p:sp>
          <p:nvSpPr>
            <p:cNvPr id="12" name="椭圆 11">
              <a:extLst>
                <a:ext uri="{FF2B5EF4-FFF2-40B4-BE49-F238E27FC236}">
                  <a16:creationId xmlns:a16="http://schemas.microsoft.com/office/drawing/2014/main" id="{E57E14DB-C45F-F832-ADD7-2A8294033925}"/>
                </a:ext>
              </a:extLst>
            </p:cNvPr>
            <p:cNvSpPr>
              <a:spLocks/>
            </p:cNvSpPr>
            <p:nvPr/>
          </p:nvSpPr>
          <p:spPr>
            <a:xfrm rot="5400000">
              <a:off x="255462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512659DE-8096-8A4C-7638-60C428AA46E9}"/>
                </a:ext>
              </a:extLst>
            </p:cNvPr>
            <p:cNvSpPr>
              <a:spLocks/>
            </p:cNvSpPr>
            <p:nvPr/>
          </p:nvSpPr>
          <p:spPr>
            <a:xfrm rot="5400000">
              <a:off x="255462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BAFF8C5E-5B0C-DD65-476A-EFA8EC1C3EE2}"/>
                </a:ext>
              </a:extLst>
            </p:cNvPr>
            <p:cNvSpPr>
              <a:spLocks/>
            </p:cNvSpPr>
            <p:nvPr/>
          </p:nvSpPr>
          <p:spPr>
            <a:xfrm rot="5400000">
              <a:off x="238375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EA7E2EF1-A4C5-6AF4-6A7A-CD5E3551668F}"/>
                </a:ext>
              </a:extLst>
            </p:cNvPr>
            <p:cNvSpPr>
              <a:spLocks/>
            </p:cNvSpPr>
            <p:nvPr/>
          </p:nvSpPr>
          <p:spPr>
            <a:xfrm rot="5400000">
              <a:off x="238375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28859E7-B4FA-AD2E-3362-F0A8C15BD5C7}"/>
                </a:ext>
              </a:extLst>
            </p:cNvPr>
            <p:cNvSpPr>
              <a:spLocks/>
            </p:cNvSpPr>
            <p:nvPr/>
          </p:nvSpPr>
          <p:spPr>
            <a:xfrm rot="5400000">
              <a:off x="221288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1A77A35B-0D48-EB78-77AF-5AA729803DB6}"/>
                </a:ext>
              </a:extLst>
            </p:cNvPr>
            <p:cNvSpPr>
              <a:spLocks/>
            </p:cNvSpPr>
            <p:nvPr/>
          </p:nvSpPr>
          <p:spPr>
            <a:xfrm rot="5400000">
              <a:off x="221288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6C7EE594-6FD9-0D97-5C3D-16F381332A24}"/>
                </a:ext>
              </a:extLst>
            </p:cNvPr>
            <p:cNvSpPr>
              <a:spLocks/>
            </p:cNvSpPr>
            <p:nvPr/>
          </p:nvSpPr>
          <p:spPr>
            <a:xfrm rot="5400000">
              <a:off x="2042010"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A89B928E-D51F-B928-52D3-C4D896D76201}"/>
                </a:ext>
              </a:extLst>
            </p:cNvPr>
            <p:cNvSpPr>
              <a:spLocks/>
            </p:cNvSpPr>
            <p:nvPr/>
          </p:nvSpPr>
          <p:spPr>
            <a:xfrm rot="5400000">
              <a:off x="2042010"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32311D8-5D1A-C855-CCD9-38045EBA17DD}"/>
                </a:ext>
              </a:extLst>
            </p:cNvPr>
            <p:cNvSpPr>
              <a:spLocks/>
            </p:cNvSpPr>
            <p:nvPr/>
          </p:nvSpPr>
          <p:spPr>
            <a:xfrm rot="5400000">
              <a:off x="187113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008865DD-19F3-2626-8FF4-E25987BBE6A4}"/>
                </a:ext>
              </a:extLst>
            </p:cNvPr>
            <p:cNvSpPr>
              <a:spLocks/>
            </p:cNvSpPr>
            <p:nvPr/>
          </p:nvSpPr>
          <p:spPr>
            <a:xfrm rot="5400000">
              <a:off x="187113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16C0437F-531A-E7F8-E18D-89768C1CBB4B}"/>
                </a:ext>
              </a:extLst>
            </p:cNvPr>
            <p:cNvSpPr>
              <a:spLocks/>
            </p:cNvSpPr>
            <p:nvPr/>
          </p:nvSpPr>
          <p:spPr>
            <a:xfrm rot="5400000">
              <a:off x="1700265"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0E75C941-D81C-81BF-FBF0-3B3E29FED087}"/>
                </a:ext>
              </a:extLst>
            </p:cNvPr>
            <p:cNvSpPr>
              <a:spLocks/>
            </p:cNvSpPr>
            <p:nvPr/>
          </p:nvSpPr>
          <p:spPr>
            <a:xfrm rot="5400000">
              <a:off x="1700265"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082A775F-BBD3-EC56-03E2-02FECA488443}"/>
                </a:ext>
              </a:extLst>
            </p:cNvPr>
            <p:cNvSpPr>
              <a:spLocks/>
            </p:cNvSpPr>
            <p:nvPr/>
          </p:nvSpPr>
          <p:spPr>
            <a:xfrm rot="5400000">
              <a:off x="1529393"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526F7D70-EDDE-F87A-EE46-ADEDB3D7CFC9}"/>
                </a:ext>
              </a:extLst>
            </p:cNvPr>
            <p:cNvSpPr>
              <a:spLocks/>
            </p:cNvSpPr>
            <p:nvPr/>
          </p:nvSpPr>
          <p:spPr>
            <a:xfrm rot="5400000">
              <a:off x="1529393"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697D107C-AF1D-FE60-351A-F2834D03A85E}"/>
                </a:ext>
              </a:extLst>
            </p:cNvPr>
            <p:cNvSpPr>
              <a:spLocks/>
            </p:cNvSpPr>
            <p:nvPr/>
          </p:nvSpPr>
          <p:spPr>
            <a:xfrm rot="5400000">
              <a:off x="1358521"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667A1191-0473-3DF9-AC33-FBF53E6237A7}"/>
                </a:ext>
              </a:extLst>
            </p:cNvPr>
            <p:cNvSpPr>
              <a:spLocks/>
            </p:cNvSpPr>
            <p:nvPr/>
          </p:nvSpPr>
          <p:spPr>
            <a:xfrm rot="5400000">
              <a:off x="1358521"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EAE594CE-0DD4-934D-3E07-E4BE1831A8F8}"/>
                </a:ext>
              </a:extLst>
            </p:cNvPr>
            <p:cNvSpPr>
              <a:spLocks/>
            </p:cNvSpPr>
            <p:nvPr/>
          </p:nvSpPr>
          <p:spPr>
            <a:xfrm rot="5400000">
              <a:off x="1187648"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507926F7-2345-A3FA-BC04-301F9F25B53A}"/>
                </a:ext>
              </a:extLst>
            </p:cNvPr>
            <p:cNvSpPr>
              <a:spLocks/>
            </p:cNvSpPr>
            <p:nvPr/>
          </p:nvSpPr>
          <p:spPr>
            <a:xfrm rot="5400000">
              <a:off x="1187648"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181A99F7-A155-3AD6-4F7D-46AF92EF0666}"/>
                </a:ext>
              </a:extLst>
            </p:cNvPr>
            <p:cNvSpPr>
              <a:spLocks/>
            </p:cNvSpPr>
            <p:nvPr/>
          </p:nvSpPr>
          <p:spPr>
            <a:xfrm rot="5400000">
              <a:off x="1016776"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23AEDBEA-68E0-8549-69DA-8905139EAA39}"/>
                </a:ext>
              </a:extLst>
            </p:cNvPr>
            <p:cNvSpPr>
              <a:spLocks/>
            </p:cNvSpPr>
            <p:nvPr/>
          </p:nvSpPr>
          <p:spPr>
            <a:xfrm rot="5400000">
              <a:off x="1016776"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AC1C5DF-A0AC-3C6D-868A-D977EBC03F08}"/>
                </a:ext>
              </a:extLst>
            </p:cNvPr>
            <p:cNvSpPr>
              <a:spLocks/>
            </p:cNvSpPr>
            <p:nvPr/>
          </p:nvSpPr>
          <p:spPr>
            <a:xfrm rot="5400000">
              <a:off x="84590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FE0577FC-BEED-BE0F-BF36-441A3FEABF3C}"/>
                </a:ext>
              </a:extLst>
            </p:cNvPr>
            <p:cNvSpPr>
              <a:spLocks/>
            </p:cNvSpPr>
            <p:nvPr/>
          </p:nvSpPr>
          <p:spPr>
            <a:xfrm rot="5400000">
              <a:off x="84590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DBCABAB1-2110-5064-95A3-6B7C1B63F41F}"/>
                </a:ext>
              </a:extLst>
            </p:cNvPr>
            <p:cNvSpPr>
              <a:spLocks/>
            </p:cNvSpPr>
            <p:nvPr/>
          </p:nvSpPr>
          <p:spPr>
            <a:xfrm rot="5400000">
              <a:off x="67503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8656BB42-62E3-D5EE-1A62-EAF9FB2E3F58}"/>
                </a:ext>
              </a:extLst>
            </p:cNvPr>
            <p:cNvSpPr>
              <a:spLocks/>
            </p:cNvSpPr>
            <p:nvPr/>
          </p:nvSpPr>
          <p:spPr>
            <a:xfrm rot="5400000">
              <a:off x="67503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6DA437E4-459E-B074-D80B-9A45EA660CF1}"/>
                </a:ext>
              </a:extLst>
            </p:cNvPr>
            <p:cNvSpPr>
              <a:spLocks/>
            </p:cNvSpPr>
            <p:nvPr/>
          </p:nvSpPr>
          <p:spPr>
            <a:xfrm rot="5400000">
              <a:off x="255462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3983611B-77D9-769C-9834-DE7C07648007}"/>
                </a:ext>
              </a:extLst>
            </p:cNvPr>
            <p:cNvSpPr>
              <a:spLocks/>
            </p:cNvSpPr>
            <p:nvPr/>
          </p:nvSpPr>
          <p:spPr>
            <a:xfrm rot="5400000">
              <a:off x="255462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BA1ABDEC-969C-F444-7840-B3EFDF4BD3EA}"/>
                </a:ext>
              </a:extLst>
            </p:cNvPr>
            <p:cNvSpPr>
              <a:spLocks/>
            </p:cNvSpPr>
            <p:nvPr/>
          </p:nvSpPr>
          <p:spPr>
            <a:xfrm rot="5400000">
              <a:off x="238375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FE657A17-4C36-728F-FADF-908CCCD72B43}"/>
                </a:ext>
              </a:extLst>
            </p:cNvPr>
            <p:cNvSpPr>
              <a:spLocks/>
            </p:cNvSpPr>
            <p:nvPr/>
          </p:nvSpPr>
          <p:spPr>
            <a:xfrm rot="5400000">
              <a:off x="238375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E22FCDA-CAF1-6394-7440-22353F02AE74}"/>
                </a:ext>
              </a:extLst>
            </p:cNvPr>
            <p:cNvSpPr>
              <a:spLocks/>
            </p:cNvSpPr>
            <p:nvPr/>
          </p:nvSpPr>
          <p:spPr>
            <a:xfrm rot="5400000">
              <a:off x="221288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6136932B-6B64-3E07-9D29-607D0F1CFD30}"/>
                </a:ext>
              </a:extLst>
            </p:cNvPr>
            <p:cNvSpPr>
              <a:spLocks/>
            </p:cNvSpPr>
            <p:nvPr/>
          </p:nvSpPr>
          <p:spPr>
            <a:xfrm rot="5400000">
              <a:off x="221288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07E85554-8410-D021-C887-1FA29FFEFF5D}"/>
                </a:ext>
              </a:extLst>
            </p:cNvPr>
            <p:cNvSpPr>
              <a:spLocks/>
            </p:cNvSpPr>
            <p:nvPr/>
          </p:nvSpPr>
          <p:spPr>
            <a:xfrm rot="5400000">
              <a:off x="2042010"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C8A6E62-3A49-D464-8989-135572F7FC9D}"/>
                </a:ext>
              </a:extLst>
            </p:cNvPr>
            <p:cNvSpPr>
              <a:spLocks/>
            </p:cNvSpPr>
            <p:nvPr/>
          </p:nvSpPr>
          <p:spPr>
            <a:xfrm rot="5400000">
              <a:off x="2042010"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A01EAFBF-422C-AF73-44B5-57EC6B90B62E}"/>
                </a:ext>
              </a:extLst>
            </p:cNvPr>
            <p:cNvSpPr>
              <a:spLocks/>
            </p:cNvSpPr>
            <p:nvPr/>
          </p:nvSpPr>
          <p:spPr>
            <a:xfrm rot="5400000">
              <a:off x="187113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26933277-E060-F97D-AD00-00CF162D5DEB}"/>
                </a:ext>
              </a:extLst>
            </p:cNvPr>
            <p:cNvSpPr>
              <a:spLocks/>
            </p:cNvSpPr>
            <p:nvPr/>
          </p:nvSpPr>
          <p:spPr>
            <a:xfrm rot="5400000">
              <a:off x="187113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DB25A466-BBF9-0DAA-8992-89AFA5AABE14}"/>
                </a:ext>
              </a:extLst>
            </p:cNvPr>
            <p:cNvSpPr>
              <a:spLocks/>
            </p:cNvSpPr>
            <p:nvPr/>
          </p:nvSpPr>
          <p:spPr>
            <a:xfrm rot="5400000">
              <a:off x="1700265"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808058F4-1DFD-D73A-98F1-AB53862A6815}"/>
                </a:ext>
              </a:extLst>
            </p:cNvPr>
            <p:cNvSpPr>
              <a:spLocks/>
            </p:cNvSpPr>
            <p:nvPr/>
          </p:nvSpPr>
          <p:spPr>
            <a:xfrm rot="5400000">
              <a:off x="1700265"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7E3A78ED-D7C7-A378-B352-869C4A209B93}"/>
                </a:ext>
              </a:extLst>
            </p:cNvPr>
            <p:cNvSpPr>
              <a:spLocks/>
            </p:cNvSpPr>
            <p:nvPr/>
          </p:nvSpPr>
          <p:spPr>
            <a:xfrm rot="5400000">
              <a:off x="1529393"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AFDA8B23-ADE7-DC40-E6D3-15E549123C6E}"/>
                </a:ext>
              </a:extLst>
            </p:cNvPr>
            <p:cNvSpPr>
              <a:spLocks/>
            </p:cNvSpPr>
            <p:nvPr/>
          </p:nvSpPr>
          <p:spPr>
            <a:xfrm rot="5400000">
              <a:off x="1529393"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FDB7C3A3-7F81-F9E4-0F64-4F5D656D6564}"/>
                </a:ext>
              </a:extLst>
            </p:cNvPr>
            <p:cNvSpPr>
              <a:spLocks/>
            </p:cNvSpPr>
            <p:nvPr/>
          </p:nvSpPr>
          <p:spPr>
            <a:xfrm rot="5400000">
              <a:off x="1358521"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C0A0044E-81F7-9C5F-6536-0CBBEB405019}"/>
                </a:ext>
              </a:extLst>
            </p:cNvPr>
            <p:cNvSpPr>
              <a:spLocks/>
            </p:cNvSpPr>
            <p:nvPr/>
          </p:nvSpPr>
          <p:spPr>
            <a:xfrm rot="5400000">
              <a:off x="1358521"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A8D927F5-936A-89A1-9C91-966B6186FE58}"/>
                </a:ext>
              </a:extLst>
            </p:cNvPr>
            <p:cNvSpPr>
              <a:spLocks/>
            </p:cNvSpPr>
            <p:nvPr/>
          </p:nvSpPr>
          <p:spPr>
            <a:xfrm rot="5400000">
              <a:off x="1187648"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64345AED-93A9-0E2D-3946-FA49562BF069}"/>
                </a:ext>
              </a:extLst>
            </p:cNvPr>
            <p:cNvSpPr>
              <a:spLocks/>
            </p:cNvSpPr>
            <p:nvPr/>
          </p:nvSpPr>
          <p:spPr>
            <a:xfrm rot="5400000">
              <a:off x="1187648"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D1CB869C-67F0-7723-A302-1AB3D999CC7B}"/>
                </a:ext>
              </a:extLst>
            </p:cNvPr>
            <p:cNvSpPr>
              <a:spLocks/>
            </p:cNvSpPr>
            <p:nvPr/>
          </p:nvSpPr>
          <p:spPr>
            <a:xfrm rot="5400000">
              <a:off x="1016776"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E6600F8A-EB3B-78B9-F2F3-7DE6D3BED506}"/>
                </a:ext>
              </a:extLst>
            </p:cNvPr>
            <p:cNvSpPr>
              <a:spLocks/>
            </p:cNvSpPr>
            <p:nvPr/>
          </p:nvSpPr>
          <p:spPr>
            <a:xfrm rot="5400000">
              <a:off x="1016776"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856AF6E3-212E-80A3-0BA7-3FBA3CE00A6B}"/>
                </a:ext>
              </a:extLst>
            </p:cNvPr>
            <p:cNvSpPr>
              <a:spLocks/>
            </p:cNvSpPr>
            <p:nvPr/>
          </p:nvSpPr>
          <p:spPr>
            <a:xfrm rot="5400000">
              <a:off x="84590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F9F50D2C-542D-FC00-D3D9-AB2ECAC0D4E2}"/>
                </a:ext>
              </a:extLst>
            </p:cNvPr>
            <p:cNvSpPr>
              <a:spLocks/>
            </p:cNvSpPr>
            <p:nvPr/>
          </p:nvSpPr>
          <p:spPr>
            <a:xfrm rot="5400000">
              <a:off x="84590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7D92232E-87C9-7EAE-A686-E338B682C732}"/>
                </a:ext>
              </a:extLst>
            </p:cNvPr>
            <p:cNvSpPr>
              <a:spLocks/>
            </p:cNvSpPr>
            <p:nvPr/>
          </p:nvSpPr>
          <p:spPr>
            <a:xfrm rot="5400000">
              <a:off x="67503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9CD432E6-7C8B-E89B-C41A-B288431EE604}"/>
                </a:ext>
              </a:extLst>
            </p:cNvPr>
            <p:cNvSpPr>
              <a:spLocks/>
            </p:cNvSpPr>
            <p:nvPr/>
          </p:nvSpPr>
          <p:spPr>
            <a:xfrm rot="5400000">
              <a:off x="67503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1747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43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bg>
      <p:bgPr>
        <a:solidFill>
          <a:schemeClr val="tx1"/>
        </a:solidFill>
        <a:effectLst/>
      </p:bgPr>
    </p:bg>
    <p:spTree>
      <p:nvGrpSpPr>
        <p:cNvPr id="1" name=""/>
        <p:cNvGrpSpPr/>
        <p:nvPr/>
      </p:nvGrpSpPr>
      <p:grpSpPr>
        <a:xfrm>
          <a:off x="0" y="0"/>
          <a:ext cx="0" cy="0"/>
          <a:chOff x="0" y="0"/>
          <a:chExt cx="0" cy="0"/>
        </a:xfrm>
      </p:grpSpPr>
      <p:sp>
        <p:nvSpPr>
          <p:cNvPr id="10" name="圆: 空心 9">
            <a:extLst>
              <a:ext uri="{FF2B5EF4-FFF2-40B4-BE49-F238E27FC236}">
                <a16:creationId xmlns:a16="http://schemas.microsoft.com/office/drawing/2014/main" id="{41B0D07F-6F38-31A4-29E4-EFBA27776CC4}"/>
              </a:ext>
            </a:extLst>
          </p:cNvPr>
          <p:cNvSpPr/>
          <p:nvPr userDrawn="1"/>
        </p:nvSpPr>
        <p:spPr>
          <a:xfrm>
            <a:off x="7224479" y="4143439"/>
            <a:ext cx="299374" cy="299374"/>
          </a:xfrm>
          <a:prstGeom prst="donut">
            <a:avLst>
              <a:gd name="adj" fmla="val 16937"/>
            </a:avLst>
          </a:prstGeom>
          <a:gradFill>
            <a:gsLst>
              <a:gs pos="0">
                <a:schemeClr val="accent1">
                  <a:alpha val="47000"/>
                </a:schemeClr>
              </a:gs>
              <a:gs pos="100000">
                <a:schemeClr val="accent2">
                  <a:alpha val="5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11" name="圆: 空心 10">
            <a:extLst>
              <a:ext uri="{FF2B5EF4-FFF2-40B4-BE49-F238E27FC236}">
                <a16:creationId xmlns:a16="http://schemas.microsoft.com/office/drawing/2014/main" id="{0A33A975-BE6A-1BCA-60AC-45853E90CE54}"/>
              </a:ext>
            </a:extLst>
          </p:cNvPr>
          <p:cNvSpPr/>
          <p:nvPr userDrawn="1"/>
        </p:nvSpPr>
        <p:spPr>
          <a:xfrm>
            <a:off x="1718084" y="1880141"/>
            <a:ext cx="507984" cy="507984"/>
          </a:xfrm>
          <a:prstGeom prst="donut">
            <a:avLst>
              <a:gd name="adj" fmla="val 16937"/>
            </a:avLst>
          </a:prstGeom>
          <a:gradFill>
            <a:gsLst>
              <a:gs pos="0">
                <a:schemeClr val="accent1">
                  <a:alpha val="47000"/>
                </a:schemeClr>
              </a:gs>
              <a:gs pos="100000">
                <a:schemeClr val="accent2">
                  <a:alpha val="5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12" name="任意多边形: 形状 11">
            <a:extLst>
              <a:ext uri="{FF2B5EF4-FFF2-40B4-BE49-F238E27FC236}">
                <a16:creationId xmlns:a16="http://schemas.microsoft.com/office/drawing/2014/main" id="{2E220584-E547-39A9-08BF-FA0D7D421F7D}"/>
              </a:ext>
            </a:extLst>
          </p:cNvPr>
          <p:cNvSpPr/>
          <p:nvPr userDrawn="1"/>
        </p:nvSpPr>
        <p:spPr>
          <a:xfrm flipH="1">
            <a:off x="8647331" y="-53975"/>
            <a:ext cx="3544669" cy="6911975"/>
          </a:xfrm>
          <a:custGeom>
            <a:avLst/>
            <a:gdLst>
              <a:gd name="connsiteX0" fmla="*/ 88681 w 3544669"/>
              <a:gd name="connsiteY0" fmla="*/ 0 h 6911975"/>
              <a:gd name="connsiteX1" fmla="*/ 0 w 3544669"/>
              <a:gd name="connsiteY1" fmla="*/ 2242 h 6911975"/>
              <a:gd name="connsiteX2" fmla="*/ 0 w 3544669"/>
              <a:gd name="connsiteY2" fmla="*/ 1732472 h 6911975"/>
              <a:gd name="connsiteX3" fmla="*/ 88681 w 3544669"/>
              <a:gd name="connsiteY3" fmla="*/ 1727994 h 6911975"/>
              <a:gd name="connsiteX4" fmla="*/ 1816675 w 3544669"/>
              <a:gd name="connsiteY4" fmla="*/ 3455988 h 6911975"/>
              <a:gd name="connsiteX5" fmla="*/ 88681 w 3544669"/>
              <a:gd name="connsiteY5" fmla="*/ 5183982 h 6911975"/>
              <a:gd name="connsiteX6" fmla="*/ 0 w 3544669"/>
              <a:gd name="connsiteY6" fmla="*/ 5179504 h 6911975"/>
              <a:gd name="connsiteX7" fmla="*/ 0 w 3544669"/>
              <a:gd name="connsiteY7" fmla="*/ 6909734 h 6911975"/>
              <a:gd name="connsiteX8" fmla="*/ 88640 w 3544669"/>
              <a:gd name="connsiteY8" fmla="*/ 6911975 h 6911975"/>
              <a:gd name="connsiteX9" fmla="*/ 88722 w 3544669"/>
              <a:gd name="connsiteY9" fmla="*/ 6911975 h 6911975"/>
              <a:gd name="connsiteX10" fmla="*/ 266526 w 3544669"/>
              <a:gd name="connsiteY10" fmla="*/ 6907479 h 6911975"/>
              <a:gd name="connsiteX11" fmla="*/ 3544669 w 3544669"/>
              <a:gd name="connsiteY11" fmla="*/ 3455988 h 6911975"/>
              <a:gd name="connsiteX12" fmla="*/ 88681 w 3544669"/>
              <a:gd name="connsiteY12" fmla="*/ 0 h 691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4669" h="6911975">
                <a:moveTo>
                  <a:pt x="88681" y="0"/>
                </a:moveTo>
                <a:lnTo>
                  <a:pt x="0" y="2242"/>
                </a:lnTo>
                <a:lnTo>
                  <a:pt x="0" y="1732472"/>
                </a:lnTo>
                <a:lnTo>
                  <a:pt x="88681" y="1727994"/>
                </a:lnTo>
                <a:cubicBezTo>
                  <a:pt x="1043026" y="1727994"/>
                  <a:pt x="1816675" y="2501643"/>
                  <a:pt x="1816675" y="3455988"/>
                </a:cubicBezTo>
                <a:cubicBezTo>
                  <a:pt x="1816675" y="4410333"/>
                  <a:pt x="1043026" y="5183982"/>
                  <a:pt x="88681" y="5183982"/>
                </a:cubicBezTo>
                <a:lnTo>
                  <a:pt x="0" y="5179504"/>
                </a:lnTo>
                <a:lnTo>
                  <a:pt x="0" y="6909734"/>
                </a:lnTo>
                <a:lnTo>
                  <a:pt x="88640" y="6911975"/>
                </a:lnTo>
                <a:lnTo>
                  <a:pt x="88722" y="6911975"/>
                </a:lnTo>
                <a:lnTo>
                  <a:pt x="266526" y="6907479"/>
                </a:lnTo>
                <a:cubicBezTo>
                  <a:pt x="2092565" y="6814917"/>
                  <a:pt x="3544669" y="5305031"/>
                  <a:pt x="3544669" y="3455988"/>
                </a:cubicBezTo>
                <a:cubicBezTo>
                  <a:pt x="3544669" y="1547299"/>
                  <a:pt x="1997370" y="0"/>
                  <a:pt x="88681" y="0"/>
                </a:cubicBezTo>
                <a:close/>
              </a:path>
            </a:pathLst>
          </a:cu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nvGrpSpPr>
          <p:cNvPr id="13" name="组合 12">
            <a:extLst>
              <a:ext uri="{FF2B5EF4-FFF2-40B4-BE49-F238E27FC236}">
                <a16:creationId xmlns:a16="http://schemas.microsoft.com/office/drawing/2014/main" id="{2D76015D-816D-6F80-53F8-3A8AD04D1E0C}"/>
              </a:ext>
            </a:extLst>
          </p:cNvPr>
          <p:cNvGrpSpPr/>
          <p:nvPr userDrawn="1"/>
        </p:nvGrpSpPr>
        <p:grpSpPr>
          <a:xfrm flipH="1">
            <a:off x="9002304" y="5497648"/>
            <a:ext cx="1989874" cy="637409"/>
            <a:chOff x="675032" y="5308963"/>
            <a:chExt cx="1989874" cy="637409"/>
          </a:xfrm>
          <a:solidFill>
            <a:schemeClr val="bg1">
              <a:alpha val="19000"/>
            </a:schemeClr>
          </a:solidFill>
        </p:grpSpPr>
        <p:sp>
          <p:nvSpPr>
            <p:cNvPr id="14" name="椭圆 13">
              <a:extLst>
                <a:ext uri="{FF2B5EF4-FFF2-40B4-BE49-F238E27FC236}">
                  <a16:creationId xmlns:a16="http://schemas.microsoft.com/office/drawing/2014/main" id="{901C6787-7B57-32AC-BB4F-346EE491B04E}"/>
                </a:ext>
              </a:extLst>
            </p:cNvPr>
            <p:cNvSpPr>
              <a:spLocks/>
            </p:cNvSpPr>
            <p:nvPr/>
          </p:nvSpPr>
          <p:spPr>
            <a:xfrm rot="5400000">
              <a:off x="255462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7E09351E-21DC-E8A3-311D-ACCCCB0FBEB0}"/>
                </a:ext>
              </a:extLst>
            </p:cNvPr>
            <p:cNvSpPr>
              <a:spLocks/>
            </p:cNvSpPr>
            <p:nvPr/>
          </p:nvSpPr>
          <p:spPr>
            <a:xfrm rot="5400000">
              <a:off x="255462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DCB4C053-8E80-0109-4A84-307F2857C434}"/>
                </a:ext>
              </a:extLst>
            </p:cNvPr>
            <p:cNvSpPr>
              <a:spLocks/>
            </p:cNvSpPr>
            <p:nvPr/>
          </p:nvSpPr>
          <p:spPr>
            <a:xfrm rot="5400000">
              <a:off x="238375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8951015F-A146-58F1-0866-AFA2E2D059CF}"/>
                </a:ext>
              </a:extLst>
            </p:cNvPr>
            <p:cNvSpPr>
              <a:spLocks/>
            </p:cNvSpPr>
            <p:nvPr/>
          </p:nvSpPr>
          <p:spPr>
            <a:xfrm rot="5400000">
              <a:off x="238375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5D37C36B-3551-E627-0275-EC5C2736E7B7}"/>
                </a:ext>
              </a:extLst>
            </p:cNvPr>
            <p:cNvSpPr>
              <a:spLocks/>
            </p:cNvSpPr>
            <p:nvPr/>
          </p:nvSpPr>
          <p:spPr>
            <a:xfrm rot="5400000">
              <a:off x="221288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1F17C1F0-28A6-DEF4-04A8-7D3128F5703D}"/>
                </a:ext>
              </a:extLst>
            </p:cNvPr>
            <p:cNvSpPr>
              <a:spLocks/>
            </p:cNvSpPr>
            <p:nvPr/>
          </p:nvSpPr>
          <p:spPr>
            <a:xfrm rot="5400000">
              <a:off x="221288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B7D108DE-E9A9-21A9-FE0A-758A3D28592F}"/>
                </a:ext>
              </a:extLst>
            </p:cNvPr>
            <p:cNvSpPr>
              <a:spLocks/>
            </p:cNvSpPr>
            <p:nvPr/>
          </p:nvSpPr>
          <p:spPr>
            <a:xfrm rot="5400000">
              <a:off x="2042010"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9B915E46-5AA1-DA0B-66B4-1B89859D5A96}"/>
                </a:ext>
              </a:extLst>
            </p:cNvPr>
            <p:cNvSpPr>
              <a:spLocks/>
            </p:cNvSpPr>
            <p:nvPr/>
          </p:nvSpPr>
          <p:spPr>
            <a:xfrm rot="5400000">
              <a:off x="2042010"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737A637D-1CA6-033B-AD26-E9512A7F3009}"/>
                </a:ext>
              </a:extLst>
            </p:cNvPr>
            <p:cNvSpPr>
              <a:spLocks/>
            </p:cNvSpPr>
            <p:nvPr/>
          </p:nvSpPr>
          <p:spPr>
            <a:xfrm rot="5400000">
              <a:off x="1871137"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52E5553D-4A93-1F68-9A05-FE0999EF1C66}"/>
                </a:ext>
              </a:extLst>
            </p:cNvPr>
            <p:cNvSpPr>
              <a:spLocks/>
            </p:cNvSpPr>
            <p:nvPr/>
          </p:nvSpPr>
          <p:spPr>
            <a:xfrm rot="5400000">
              <a:off x="1871137"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CF74FED-B3E9-B17B-D99A-369CEF57D64F}"/>
                </a:ext>
              </a:extLst>
            </p:cNvPr>
            <p:cNvSpPr>
              <a:spLocks/>
            </p:cNvSpPr>
            <p:nvPr/>
          </p:nvSpPr>
          <p:spPr>
            <a:xfrm rot="5400000">
              <a:off x="1700265"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FFEEBBCF-7AB7-BB46-A252-09E5843A7077}"/>
                </a:ext>
              </a:extLst>
            </p:cNvPr>
            <p:cNvSpPr>
              <a:spLocks/>
            </p:cNvSpPr>
            <p:nvPr/>
          </p:nvSpPr>
          <p:spPr>
            <a:xfrm rot="5400000">
              <a:off x="1700265"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84B8F5A2-40B3-0566-5D8B-FD0289A02481}"/>
                </a:ext>
              </a:extLst>
            </p:cNvPr>
            <p:cNvSpPr>
              <a:spLocks/>
            </p:cNvSpPr>
            <p:nvPr/>
          </p:nvSpPr>
          <p:spPr>
            <a:xfrm rot="5400000">
              <a:off x="1529393"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80247D3A-5F98-7B25-C1B5-73CCEF7ABD4C}"/>
                </a:ext>
              </a:extLst>
            </p:cNvPr>
            <p:cNvSpPr>
              <a:spLocks/>
            </p:cNvSpPr>
            <p:nvPr/>
          </p:nvSpPr>
          <p:spPr>
            <a:xfrm rot="5400000">
              <a:off x="1529393"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F9F0E8A9-583B-E6DF-02F8-DC5CFEE71B98}"/>
                </a:ext>
              </a:extLst>
            </p:cNvPr>
            <p:cNvSpPr>
              <a:spLocks/>
            </p:cNvSpPr>
            <p:nvPr/>
          </p:nvSpPr>
          <p:spPr>
            <a:xfrm rot="5400000">
              <a:off x="1358521"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11E026B6-0405-7A45-6C02-515F62D57807}"/>
                </a:ext>
              </a:extLst>
            </p:cNvPr>
            <p:cNvSpPr>
              <a:spLocks/>
            </p:cNvSpPr>
            <p:nvPr/>
          </p:nvSpPr>
          <p:spPr>
            <a:xfrm rot="5400000">
              <a:off x="1358521"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8F22D0EE-D89E-40DE-8419-7A1266593EA2}"/>
                </a:ext>
              </a:extLst>
            </p:cNvPr>
            <p:cNvSpPr>
              <a:spLocks/>
            </p:cNvSpPr>
            <p:nvPr/>
          </p:nvSpPr>
          <p:spPr>
            <a:xfrm rot="5400000">
              <a:off x="1187648"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3A00F379-B816-36A6-A0E1-5E84117995F8}"/>
                </a:ext>
              </a:extLst>
            </p:cNvPr>
            <p:cNvSpPr>
              <a:spLocks/>
            </p:cNvSpPr>
            <p:nvPr/>
          </p:nvSpPr>
          <p:spPr>
            <a:xfrm rot="5400000">
              <a:off x="1187648"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64E3FE28-C34C-50A3-40EE-3E91B5D1DA41}"/>
                </a:ext>
              </a:extLst>
            </p:cNvPr>
            <p:cNvSpPr>
              <a:spLocks/>
            </p:cNvSpPr>
            <p:nvPr/>
          </p:nvSpPr>
          <p:spPr>
            <a:xfrm rot="5400000">
              <a:off x="1016776"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233A14D0-64F7-3E9C-5A8B-41F62C20F713}"/>
                </a:ext>
              </a:extLst>
            </p:cNvPr>
            <p:cNvSpPr>
              <a:spLocks/>
            </p:cNvSpPr>
            <p:nvPr/>
          </p:nvSpPr>
          <p:spPr>
            <a:xfrm rot="5400000">
              <a:off x="1016776"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7497C13B-D2D1-8F38-9EA2-6C6B60483B99}"/>
                </a:ext>
              </a:extLst>
            </p:cNvPr>
            <p:cNvSpPr>
              <a:spLocks/>
            </p:cNvSpPr>
            <p:nvPr/>
          </p:nvSpPr>
          <p:spPr>
            <a:xfrm rot="5400000">
              <a:off x="845904"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B6FC3987-08CD-A3C1-D521-BCF38C8076D8}"/>
                </a:ext>
              </a:extLst>
            </p:cNvPr>
            <p:cNvSpPr>
              <a:spLocks/>
            </p:cNvSpPr>
            <p:nvPr/>
          </p:nvSpPr>
          <p:spPr>
            <a:xfrm rot="5400000">
              <a:off x="845904"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B3F1CD60-214B-8B74-8D2E-A89018DC64D8}"/>
                </a:ext>
              </a:extLst>
            </p:cNvPr>
            <p:cNvSpPr>
              <a:spLocks/>
            </p:cNvSpPr>
            <p:nvPr/>
          </p:nvSpPr>
          <p:spPr>
            <a:xfrm rot="5400000">
              <a:off x="675032" y="530896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2CCB7C31-4F72-4E50-1C69-DB3D76CC4F90}"/>
                </a:ext>
              </a:extLst>
            </p:cNvPr>
            <p:cNvSpPr>
              <a:spLocks/>
            </p:cNvSpPr>
            <p:nvPr/>
          </p:nvSpPr>
          <p:spPr>
            <a:xfrm rot="5400000">
              <a:off x="675032" y="5479835"/>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A1AB1960-E87A-C79C-20F6-DB21D7FFA6AE}"/>
                </a:ext>
              </a:extLst>
            </p:cNvPr>
            <p:cNvSpPr>
              <a:spLocks/>
            </p:cNvSpPr>
            <p:nvPr/>
          </p:nvSpPr>
          <p:spPr>
            <a:xfrm rot="5400000">
              <a:off x="255462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FBBAB81B-B3F2-427A-EAAE-EECC91826F0A}"/>
                </a:ext>
              </a:extLst>
            </p:cNvPr>
            <p:cNvSpPr>
              <a:spLocks/>
            </p:cNvSpPr>
            <p:nvPr/>
          </p:nvSpPr>
          <p:spPr>
            <a:xfrm rot="5400000">
              <a:off x="255462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6CF7D469-9E00-6C19-8852-6A5ED0A3C694}"/>
                </a:ext>
              </a:extLst>
            </p:cNvPr>
            <p:cNvSpPr>
              <a:spLocks/>
            </p:cNvSpPr>
            <p:nvPr/>
          </p:nvSpPr>
          <p:spPr>
            <a:xfrm rot="5400000">
              <a:off x="238375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E90FEB13-B85C-9B2C-C822-72D203F57EA4}"/>
                </a:ext>
              </a:extLst>
            </p:cNvPr>
            <p:cNvSpPr>
              <a:spLocks/>
            </p:cNvSpPr>
            <p:nvPr/>
          </p:nvSpPr>
          <p:spPr>
            <a:xfrm rot="5400000">
              <a:off x="238375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FED6EF88-1895-DB86-44CA-BBE415F00890}"/>
                </a:ext>
              </a:extLst>
            </p:cNvPr>
            <p:cNvSpPr>
              <a:spLocks/>
            </p:cNvSpPr>
            <p:nvPr/>
          </p:nvSpPr>
          <p:spPr>
            <a:xfrm rot="5400000">
              <a:off x="221288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9D32AA6D-06C2-19C2-5561-6647CE28E740}"/>
                </a:ext>
              </a:extLst>
            </p:cNvPr>
            <p:cNvSpPr>
              <a:spLocks/>
            </p:cNvSpPr>
            <p:nvPr/>
          </p:nvSpPr>
          <p:spPr>
            <a:xfrm rot="5400000">
              <a:off x="221288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14C061A8-0C48-C19A-259A-3A8C009E53D3}"/>
                </a:ext>
              </a:extLst>
            </p:cNvPr>
            <p:cNvSpPr>
              <a:spLocks/>
            </p:cNvSpPr>
            <p:nvPr/>
          </p:nvSpPr>
          <p:spPr>
            <a:xfrm rot="5400000">
              <a:off x="2042010"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5E497BA5-3215-2CC2-3686-473C61113B9C}"/>
                </a:ext>
              </a:extLst>
            </p:cNvPr>
            <p:cNvSpPr>
              <a:spLocks/>
            </p:cNvSpPr>
            <p:nvPr/>
          </p:nvSpPr>
          <p:spPr>
            <a:xfrm rot="5400000">
              <a:off x="2042010"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E3EDEA60-638E-962C-1CED-0D025C681A9F}"/>
                </a:ext>
              </a:extLst>
            </p:cNvPr>
            <p:cNvSpPr>
              <a:spLocks/>
            </p:cNvSpPr>
            <p:nvPr/>
          </p:nvSpPr>
          <p:spPr>
            <a:xfrm rot="5400000">
              <a:off x="1871137"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1F5C54EF-8C59-869B-4397-CD599AC6FE42}"/>
                </a:ext>
              </a:extLst>
            </p:cNvPr>
            <p:cNvSpPr>
              <a:spLocks/>
            </p:cNvSpPr>
            <p:nvPr/>
          </p:nvSpPr>
          <p:spPr>
            <a:xfrm rot="5400000">
              <a:off x="1871137"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E0BFFA85-68A4-6898-E18B-9FC65791FAE9}"/>
                </a:ext>
              </a:extLst>
            </p:cNvPr>
            <p:cNvSpPr>
              <a:spLocks/>
            </p:cNvSpPr>
            <p:nvPr/>
          </p:nvSpPr>
          <p:spPr>
            <a:xfrm rot="5400000">
              <a:off x="1700265"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D4418DA1-E25F-8BA6-FD1F-E04ECEB8A434}"/>
                </a:ext>
              </a:extLst>
            </p:cNvPr>
            <p:cNvSpPr>
              <a:spLocks/>
            </p:cNvSpPr>
            <p:nvPr/>
          </p:nvSpPr>
          <p:spPr>
            <a:xfrm rot="5400000">
              <a:off x="1700265"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FF1EEB4E-CEC7-DA30-C790-4F636630FDB2}"/>
                </a:ext>
              </a:extLst>
            </p:cNvPr>
            <p:cNvSpPr>
              <a:spLocks/>
            </p:cNvSpPr>
            <p:nvPr/>
          </p:nvSpPr>
          <p:spPr>
            <a:xfrm rot="5400000">
              <a:off x="1529393"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98C7F56D-DDEA-2BFE-3903-93B2A69E747D}"/>
                </a:ext>
              </a:extLst>
            </p:cNvPr>
            <p:cNvSpPr>
              <a:spLocks/>
            </p:cNvSpPr>
            <p:nvPr/>
          </p:nvSpPr>
          <p:spPr>
            <a:xfrm rot="5400000">
              <a:off x="1529393"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6AF823CB-7EBE-1725-53BB-8612CAA4C64D}"/>
                </a:ext>
              </a:extLst>
            </p:cNvPr>
            <p:cNvSpPr>
              <a:spLocks/>
            </p:cNvSpPr>
            <p:nvPr/>
          </p:nvSpPr>
          <p:spPr>
            <a:xfrm rot="5400000">
              <a:off x="1358521"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FAFE2DF2-943A-BDD4-4B11-7E52EA2D278D}"/>
                </a:ext>
              </a:extLst>
            </p:cNvPr>
            <p:cNvSpPr>
              <a:spLocks/>
            </p:cNvSpPr>
            <p:nvPr/>
          </p:nvSpPr>
          <p:spPr>
            <a:xfrm rot="5400000">
              <a:off x="1358521"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AEACE1BC-876A-8EE1-62DA-5B04FA40DFB7}"/>
                </a:ext>
              </a:extLst>
            </p:cNvPr>
            <p:cNvSpPr>
              <a:spLocks/>
            </p:cNvSpPr>
            <p:nvPr/>
          </p:nvSpPr>
          <p:spPr>
            <a:xfrm rot="5400000">
              <a:off x="1187648"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4B26A616-A119-EC80-C4AD-F36BE5FD9370}"/>
                </a:ext>
              </a:extLst>
            </p:cNvPr>
            <p:cNvSpPr>
              <a:spLocks/>
            </p:cNvSpPr>
            <p:nvPr/>
          </p:nvSpPr>
          <p:spPr>
            <a:xfrm rot="5400000">
              <a:off x="1187648"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117C72F1-2A5D-89B6-4D1A-6FBDE0F49EA6}"/>
                </a:ext>
              </a:extLst>
            </p:cNvPr>
            <p:cNvSpPr>
              <a:spLocks/>
            </p:cNvSpPr>
            <p:nvPr/>
          </p:nvSpPr>
          <p:spPr>
            <a:xfrm rot="5400000">
              <a:off x="1016776"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841F9BDE-F3FE-EBDE-A1C1-DB7DC2F399D2}"/>
                </a:ext>
              </a:extLst>
            </p:cNvPr>
            <p:cNvSpPr>
              <a:spLocks/>
            </p:cNvSpPr>
            <p:nvPr/>
          </p:nvSpPr>
          <p:spPr>
            <a:xfrm rot="5400000">
              <a:off x="1016776"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424AEE6C-CCF5-31F4-CC88-CDD34842ED97}"/>
                </a:ext>
              </a:extLst>
            </p:cNvPr>
            <p:cNvSpPr>
              <a:spLocks/>
            </p:cNvSpPr>
            <p:nvPr/>
          </p:nvSpPr>
          <p:spPr>
            <a:xfrm rot="5400000">
              <a:off x="845904"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E2028491-880C-4DBA-2A63-0AC5D4005D8C}"/>
                </a:ext>
              </a:extLst>
            </p:cNvPr>
            <p:cNvSpPr>
              <a:spLocks/>
            </p:cNvSpPr>
            <p:nvPr/>
          </p:nvSpPr>
          <p:spPr>
            <a:xfrm rot="5400000">
              <a:off x="845904"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27F863AC-A8E3-25BB-669C-8D8EEECBADC0}"/>
                </a:ext>
              </a:extLst>
            </p:cNvPr>
            <p:cNvSpPr>
              <a:spLocks/>
            </p:cNvSpPr>
            <p:nvPr/>
          </p:nvSpPr>
          <p:spPr>
            <a:xfrm rot="5400000">
              <a:off x="675032" y="5665221"/>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B80D93C4-45E5-B222-209E-0F799611C6A0}"/>
                </a:ext>
              </a:extLst>
            </p:cNvPr>
            <p:cNvSpPr>
              <a:spLocks/>
            </p:cNvSpPr>
            <p:nvPr/>
          </p:nvSpPr>
          <p:spPr>
            <a:xfrm rot="5400000">
              <a:off x="675032" y="5836093"/>
              <a:ext cx="110279" cy="1102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6843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3" name="图片 2" descr="形状&#10;&#10;描述已自动生成">
            <a:extLst>
              <a:ext uri="{FF2B5EF4-FFF2-40B4-BE49-F238E27FC236}">
                <a16:creationId xmlns:a16="http://schemas.microsoft.com/office/drawing/2014/main" id="{91000068-F2ED-9860-1F47-FD1344646AA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646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7048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7" r:id="rId4"/>
    <p:sldLayoutId id="2147483658" r:id="rId5"/>
    <p:sldLayoutId id="2147483659" r:id="rId6"/>
    <p:sldLayoutId id="214748366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87" userDrawn="1">
          <p15:clr>
            <a:srgbClr val="F26B43"/>
          </p15:clr>
        </p15:guide>
        <p15:guide id="4" pos="393" userDrawn="1">
          <p15:clr>
            <a:srgbClr val="F26B43"/>
          </p15:clr>
        </p15:guide>
        <p15:guide id="5" orient="horz" pos="436" userDrawn="1">
          <p15:clr>
            <a:srgbClr val="F26B43"/>
          </p15:clr>
        </p15:guide>
        <p15:guide id="6"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C0152C8-10C5-3DF8-96D2-15CAEBFE0D86}"/>
              </a:ext>
            </a:extLst>
          </p:cNvPr>
          <p:cNvSpPr txBox="1">
            <a:spLocks/>
          </p:cNvSpPr>
          <p:nvPr/>
        </p:nvSpPr>
        <p:spPr>
          <a:xfrm>
            <a:off x="7317435" y="6001223"/>
            <a:ext cx="3947948" cy="215444"/>
          </a:xfrm>
          <a:prstGeom prst="rect">
            <a:avLst/>
          </a:prstGeom>
          <a:noFill/>
        </p:spPr>
        <p:txBody>
          <a:bodyPr wrap="square">
            <a:spAutoFit/>
          </a:bodyPr>
          <a:lstStyle/>
          <a:p>
            <a:pPr algn="r"/>
            <a:r>
              <a:rPr lang="en-US" altLang="zh-CN" sz="800" dirty="0">
                <a:solidFill>
                  <a:schemeClr val="bg1">
                    <a:alpha val="65000"/>
                  </a:schemeClr>
                </a:solidFill>
                <a:latin typeface="+mn-ea"/>
                <a:ea typeface="+mn-ea"/>
              </a:rPr>
              <a:t>SLIDE TEMPLATE ON SAFETY PRODUCTION TRAINING</a:t>
            </a:r>
            <a:endParaRPr lang="zh-CN" altLang="en-US" sz="800" dirty="0">
              <a:solidFill>
                <a:schemeClr val="bg1">
                  <a:alpha val="65000"/>
                </a:schemeClr>
              </a:solidFill>
            </a:endParaRPr>
          </a:p>
        </p:txBody>
      </p:sp>
      <p:grpSp>
        <p:nvGrpSpPr>
          <p:cNvPr id="4" name="组合 3">
            <a:extLst>
              <a:ext uri="{FF2B5EF4-FFF2-40B4-BE49-F238E27FC236}">
                <a16:creationId xmlns:a16="http://schemas.microsoft.com/office/drawing/2014/main" id="{98AE1D3D-8E0D-4A02-6CF7-3AC11389F386}"/>
              </a:ext>
            </a:extLst>
          </p:cNvPr>
          <p:cNvGrpSpPr>
            <a:grpSpLocks/>
          </p:cNvGrpSpPr>
          <p:nvPr/>
        </p:nvGrpSpPr>
        <p:grpSpPr>
          <a:xfrm>
            <a:off x="11285121" y="6001223"/>
            <a:ext cx="302730" cy="215444"/>
            <a:chOff x="759228" y="924921"/>
            <a:chExt cx="528560" cy="376160"/>
          </a:xfrm>
        </p:grpSpPr>
        <p:sp>
          <p:nvSpPr>
            <p:cNvPr id="5" name="椭圆 4">
              <a:extLst>
                <a:ext uri="{FF2B5EF4-FFF2-40B4-BE49-F238E27FC236}">
                  <a16:creationId xmlns:a16="http://schemas.microsoft.com/office/drawing/2014/main" id="{FCB3A813-1FCF-75CB-142F-C1FEC16A0453}"/>
                </a:ext>
              </a:extLst>
            </p:cNvPr>
            <p:cNvSpPr>
              <a:spLocks/>
            </p:cNvSpPr>
            <p:nvPr/>
          </p:nvSpPr>
          <p:spPr>
            <a:xfrm>
              <a:off x="759228" y="924921"/>
              <a:ext cx="376160" cy="376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0280C779-367B-0324-D3FE-BAC280EE483F}"/>
                </a:ext>
              </a:extLst>
            </p:cNvPr>
            <p:cNvSpPr>
              <a:spLocks/>
            </p:cNvSpPr>
            <p:nvPr/>
          </p:nvSpPr>
          <p:spPr>
            <a:xfrm>
              <a:off x="911628" y="924921"/>
              <a:ext cx="376160" cy="376160"/>
            </a:xfrm>
            <a:prstGeom prst="ellipse">
              <a:avLst/>
            </a:prstGeom>
            <a:gradFill>
              <a:gsLst>
                <a:gs pos="8000">
                  <a:schemeClr val="accent1"/>
                </a:gs>
                <a:gs pos="100000">
                  <a:schemeClr val="accent2"/>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a:extLst>
              <a:ext uri="{FF2B5EF4-FFF2-40B4-BE49-F238E27FC236}">
                <a16:creationId xmlns:a16="http://schemas.microsoft.com/office/drawing/2014/main" id="{7D27BF8B-BCCB-DC56-6D8B-808282E54A1F}"/>
              </a:ext>
            </a:extLst>
          </p:cNvPr>
          <p:cNvSpPr/>
          <p:nvPr/>
        </p:nvSpPr>
        <p:spPr>
          <a:xfrm>
            <a:off x="4671342" y="4632877"/>
            <a:ext cx="2898419" cy="31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7BDEA271-D569-D350-A15B-BC75C6ED2136}"/>
              </a:ext>
            </a:extLst>
          </p:cNvPr>
          <p:cNvSpPr/>
          <p:nvPr/>
        </p:nvSpPr>
        <p:spPr>
          <a:xfrm>
            <a:off x="4665733" y="4633148"/>
            <a:ext cx="1709953" cy="309503"/>
          </a:xfrm>
          <a:prstGeom prst="roundRect">
            <a:avLst>
              <a:gd name="adj" fmla="val 50000"/>
            </a:avLst>
          </a:prstGeom>
          <a:gradFill>
            <a:gsLst>
              <a:gs pos="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FA97109D-1DF1-28E5-141D-25AED1D3D515}"/>
              </a:ext>
            </a:extLst>
          </p:cNvPr>
          <p:cNvSpPr txBox="1">
            <a:spLocks/>
          </p:cNvSpPr>
          <p:nvPr/>
        </p:nvSpPr>
        <p:spPr>
          <a:xfrm>
            <a:off x="4665733" y="4650460"/>
            <a:ext cx="1709953" cy="276999"/>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pPr algn="ctr"/>
            <a:r>
              <a:rPr lang="zh-CN" altLang="en-US">
                <a:solidFill>
                  <a:schemeClr val="bg1"/>
                </a:solidFill>
                <a:latin typeface="+mn-ea"/>
                <a:ea typeface="+mn-ea"/>
              </a:rPr>
              <a:t>汇报人</a:t>
            </a:r>
            <a:r>
              <a:rPr lang="en-US" altLang="zh-CN">
                <a:solidFill>
                  <a:schemeClr val="bg1"/>
                </a:solidFill>
                <a:latin typeface="+mn-ea"/>
                <a:ea typeface="+mn-ea"/>
              </a:rPr>
              <a:t>: OfficePLUS</a:t>
            </a:r>
            <a:endParaRPr lang="zh-CN" altLang="en-US">
              <a:solidFill>
                <a:schemeClr val="bg1"/>
              </a:solidFill>
              <a:latin typeface="+mn-ea"/>
              <a:ea typeface="+mn-ea"/>
            </a:endParaRPr>
          </a:p>
        </p:txBody>
      </p:sp>
      <p:sp>
        <p:nvSpPr>
          <p:cNvPr id="17" name="文本框 16">
            <a:extLst>
              <a:ext uri="{FF2B5EF4-FFF2-40B4-BE49-F238E27FC236}">
                <a16:creationId xmlns:a16="http://schemas.microsoft.com/office/drawing/2014/main" id="{B4E5E4A5-7D05-F211-2D0B-372D8F5659A7}"/>
              </a:ext>
            </a:extLst>
          </p:cNvPr>
          <p:cNvSpPr txBox="1">
            <a:spLocks/>
          </p:cNvSpPr>
          <p:nvPr/>
        </p:nvSpPr>
        <p:spPr>
          <a:xfrm>
            <a:off x="6351125" y="4649400"/>
            <a:ext cx="1616169" cy="276999"/>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zh-CN" altLang="en-US">
                <a:solidFill>
                  <a:schemeClr val="accent1"/>
                </a:solidFill>
                <a:latin typeface="+mn-ea"/>
                <a:ea typeface="+mn-ea"/>
              </a:rPr>
              <a:t>时间：</a:t>
            </a:r>
            <a:r>
              <a:rPr lang="en-US" altLang="zh-CN">
                <a:solidFill>
                  <a:schemeClr val="accent1"/>
                </a:solidFill>
                <a:latin typeface="+mn-ea"/>
                <a:ea typeface="+mn-ea"/>
              </a:rPr>
              <a:t>X</a:t>
            </a:r>
            <a:r>
              <a:rPr lang="zh-CN" altLang="en-US">
                <a:solidFill>
                  <a:schemeClr val="accent1"/>
                </a:solidFill>
                <a:latin typeface="+mn-ea"/>
                <a:ea typeface="+mn-ea"/>
              </a:rPr>
              <a:t>月</a:t>
            </a:r>
            <a:r>
              <a:rPr lang="en-US" altLang="zh-CN">
                <a:solidFill>
                  <a:schemeClr val="accent1"/>
                </a:solidFill>
                <a:latin typeface="+mn-ea"/>
                <a:ea typeface="+mn-ea"/>
              </a:rPr>
              <a:t>X</a:t>
            </a:r>
            <a:r>
              <a:rPr lang="zh-CN" altLang="en-US">
                <a:solidFill>
                  <a:schemeClr val="accent1"/>
                </a:solidFill>
                <a:latin typeface="+mn-ea"/>
                <a:ea typeface="+mn-ea"/>
              </a:rPr>
              <a:t>日</a:t>
            </a:r>
          </a:p>
        </p:txBody>
      </p:sp>
      <p:sp>
        <p:nvSpPr>
          <p:cNvPr id="18" name="文本框 17">
            <a:extLst>
              <a:ext uri="{FF2B5EF4-FFF2-40B4-BE49-F238E27FC236}">
                <a16:creationId xmlns:a16="http://schemas.microsoft.com/office/drawing/2014/main" id="{CB409315-6EEC-A945-1F11-BDDAAE1B800F}"/>
              </a:ext>
            </a:extLst>
          </p:cNvPr>
          <p:cNvSpPr txBox="1"/>
          <p:nvPr/>
        </p:nvSpPr>
        <p:spPr>
          <a:xfrm>
            <a:off x="4530279" y="2034987"/>
            <a:ext cx="7086600" cy="1015663"/>
          </a:xfrm>
          <a:prstGeom prst="rect">
            <a:avLst/>
          </a:prstGeom>
          <a:noFill/>
        </p:spPr>
        <p:txBody>
          <a:bodyPr wrap="square" rtlCol="0">
            <a:noAutofit/>
          </a:bodyPr>
          <a:lstStyle/>
          <a:p>
            <a:r>
              <a:rPr lang="zh-CN" altLang="en-US" sz="6000">
                <a:ln>
                  <a:gradFill>
                    <a:gsLst>
                      <a:gs pos="0">
                        <a:schemeClr val="bg1">
                          <a:alpha val="73000"/>
                        </a:schemeClr>
                      </a:gs>
                      <a:gs pos="100000">
                        <a:schemeClr val="bg1">
                          <a:alpha val="0"/>
                        </a:schemeClr>
                      </a:gs>
                    </a:gsLst>
                    <a:lin ang="5400000" scaled="1"/>
                  </a:gradFill>
                </a:ln>
                <a:noFill/>
                <a:latin typeface="+mj-ea"/>
                <a:ea typeface="+mj-ea"/>
              </a:rPr>
              <a:t>营销策划</a:t>
            </a:r>
            <a:r>
              <a:rPr lang="en-US" altLang="zh-CN" sz="6000">
                <a:ln>
                  <a:gradFill>
                    <a:gsLst>
                      <a:gs pos="0">
                        <a:schemeClr val="bg1">
                          <a:alpha val="73000"/>
                        </a:schemeClr>
                      </a:gs>
                      <a:gs pos="100000">
                        <a:schemeClr val="bg1">
                          <a:alpha val="0"/>
                        </a:schemeClr>
                      </a:gs>
                    </a:gsLst>
                    <a:lin ang="5400000" scaled="1"/>
                  </a:gradFill>
                </a:ln>
                <a:noFill/>
                <a:latin typeface="+mj-ea"/>
                <a:ea typeface="+mj-ea"/>
              </a:rPr>
              <a:t>PPT</a:t>
            </a:r>
            <a:r>
              <a:rPr lang="zh-CN" altLang="en-US" sz="6000">
                <a:ln>
                  <a:gradFill>
                    <a:gsLst>
                      <a:gs pos="0">
                        <a:schemeClr val="bg1">
                          <a:alpha val="73000"/>
                        </a:schemeClr>
                      </a:gs>
                      <a:gs pos="100000">
                        <a:schemeClr val="bg1">
                          <a:alpha val="0"/>
                        </a:schemeClr>
                      </a:gs>
                    </a:gsLst>
                    <a:lin ang="5400000" scaled="1"/>
                  </a:gradFill>
                </a:ln>
                <a:noFill/>
                <a:latin typeface="+mj-ea"/>
                <a:ea typeface="+mj-ea"/>
              </a:rPr>
              <a:t>模板</a:t>
            </a:r>
          </a:p>
        </p:txBody>
      </p:sp>
      <p:sp>
        <p:nvSpPr>
          <p:cNvPr id="19" name="文本框 18">
            <a:extLst>
              <a:ext uri="{FF2B5EF4-FFF2-40B4-BE49-F238E27FC236}">
                <a16:creationId xmlns:a16="http://schemas.microsoft.com/office/drawing/2014/main" id="{DE136D9A-4125-D13A-F873-E948456637B2}"/>
              </a:ext>
            </a:extLst>
          </p:cNvPr>
          <p:cNvSpPr txBox="1"/>
          <p:nvPr/>
        </p:nvSpPr>
        <p:spPr>
          <a:xfrm>
            <a:off x="4609043" y="3471637"/>
            <a:ext cx="6068551"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1600">
                <a:solidFill>
                  <a:schemeClr val="bg1">
                    <a:alpha val="78000"/>
                  </a:schemeClr>
                </a:solidFill>
                <a:latin typeface="+mn-ea"/>
                <a:ea typeface="+mn-ea"/>
              </a:rPr>
              <a:t>渐变风 </a:t>
            </a:r>
            <a:r>
              <a:rPr lang="en-US" altLang="zh-CN" sz="1600">
                <a:solidFill>
                  <a:schemeClr val="bg1">
                    <a:alpha val="78000"/>
                  </a:schemeClr>
                </a:solidFill>
                <a:latin typeface="+mn-ea"/>
                <a:ea typeface="+mn-ea"/>
              </a:rPr>
              <a:t>| </a:t>
            </a:r>
            <a:r>
              <a:rPr lang="zh-CN" altLang="en-US" sz="1600">
                <a:solidFill>
                  <a:schemeClr val="bg1">
                    <a:alpha val="78000"/>
                  </a:schemeClr>
                </a:solidFill>
                <a:latin typeface="+mn-ea"/>
                <a:ea typeface="+mn-ea"/>
              </a:rPr>
              <a:t>商务办公 </a:t>
            </a:r>
            <a:r>
              <a:rPr lang="en-US" altLang="zh-CN" sz="1600">
                <a:solidFill>
                  <a:schemeClr val="bg1">
                    <a:alpha val="78000"/>
                  </a:schemeClr>
                </a:solidFill>
                <a:latin typeface="+mn-ea"/>
                <a:ea typeface="+mn-ea"/>
              </a:rPr>
              <a:t>|</a:t>
            </a:r>
            <a:r>
              <a:rPr lang="zh-CN" altLang="en-US" sz="1600">
                <a:solidFill>
                  <a:schemeClr val="bg1">
                    <a:alpha val="78000"/>
                  </a:schemeClr>
                </a:solidFill>
                <a:latin typeface="+mn-ea"/>
                <a:ea typeface="+mn-ea"/>
              </a:rPr>
              <a:t>汇报总结 </a:t>
            </a:r>
            <a:r>
              <a:rPr lang="en-US" altLang="zh-CN" sz="1600">
                <a:solidFill>
                  <a:schemeClr val="bg1">
                    <a:alpha val="78000"/>
                  </a:schemeClr>
                </a:solidFill>
                <a:latin typeface="+mn-ea"/>
                <a:ea typeface="+mn-ea"/>
              </a:rPr>
              <a:t>| </a:t>
            </a:r>
            <a:r>
              <a:rPr lang="zh-CN" altLang="en-US" sz="1600">
                <a:solidFill>
                  <a:schemeClr val="bg1">
                    <a:alpha val="78000"/>
                  </a:schemeClr>
                </a:solidFill>
                <a:latin typeface="+mn-ea"/>
                <a:ea typeface="+mn-ea"/>
              </a:rPr>
              <a:t>营销策划</a:t>
            </a:r>
          </a:p>
        </p:txBody>
      </p:sp>
      <p:sp>
        <p:nvSpPr>
          <p:cNvPr id="21" name="文本框 20">
            <a:extLst>
              <a:ext uri="{FF2B5EF4-FFF2-40B4-BE49-F238E27FC236}">
                <a16:creationId xmlns:a16="http://schemas.microsoft.com/office/drawing/2014/main" id="{6CBE5FF3-F089-14E3-135F-692ACFE67A2D}"/>
              </a:ext>
            </a:extLst>
          </p:cNvPr>
          <p:cNvSpPr txBox="1"/>
          <p:nvPr/>
        </p:nvSpPr>
        <p:spPr>
          <a:xfrm>
            <a:off x="7593529" y="2499561"/>
            <a:ext cx="3215752" cy="1015663"/>
          </a:xfrm>
          <a:prstGeom prst="rect">
            <a:avLst/>
          </a:prstGeom>
          <a:noFill/>
        </p:spPr>
        <p:txBody>
          <a:bodyPr wrap="square" rtlCol="0">
            <a:noAutofit/>
          </a:bodyPr>
          <a:lstStyle/>
          <a:p>
            <a:r>
              <a:rPr lang="en-US" altLang="zh-CN" sz="6000">
                <a:solidFill>
                  <a:schemeClr val="bg1"/>
                </a:solidFill>
                <a:latin typeface="+mj-ea"/>
                <a:ea typeface="+mj-ea"/>
              </a:rPr>
              <a:t>PPT</a:t>
            </a:r>
            <a:r>
              <a:rPr lang="zh-CN" altLang="en-US" sz="6000">
                <a:solidFill>
                  <a:schemeClr val="bg1"/>
                </a:solidFill>
                <a:latin typeface="+mj-ea"/>
                <a:ea typeface="+mj-ea"/>
              </a:rPr>
              <a:t>模板</a:t>
            </a:r>
          </a:p>
        </p:txBody>
      </p:sp>
      <p:sp>
        <p:nvSpPr>
          <p:cNvPr id="22" name="文本框 21">
            <a:extLst>
              <a:ext uri="{FF2B5EF4-FFF2-40B4-BE49-F238E27FC236}">
                <a16:creationId xmlns:a16="http://schemas.microsoft.com/office/drawing/2014/main" id="{4EC7E90B-9BBF-4D2A-110D-D7E3F6F01F56}"/>
              </a:ext>
            </a:extLst>
          </p:cNvPr>
          <p:cNvSpPr txBox="1"/>
          <p:nvPr/>
        </p:nvSpPr>
        <p:spPr>
          <a:xfrm>
            <a:off x="4526996" y="2500055"/>
            <a:ext cx="954107" cy="1015663"/>
          </a:xfrm>
          <a:prstGeom prst="rect">
            <a:avLst/>
          </a:prstGeom>
          <a:noFill/>
        </p:spPr>
        <p:txBody>
          <a:bodyPr wrap="none" rtlCol="0">
            <a:noAutofit/>
          </a:bodyPr>
          <a:lstStyle/>
          <a:p>
            <a:r>
              <a:rPr lang="zh-CN" altLang="en-US" sz="6000">
                <a:gradFill>
                  <a:gsLst>
                    <a:gs pos="24000">
                      <a:schemeClr val="accent1"/>
                    </a:gs>
                    <a:gs pos="79632">
                      <a:schemeClr val="accent2">
                        <a:alpha val="79000"/>
                      </a:schemeClr>
                    </a:gs>
                    <a:gs pos="100000">
                      <a:schemeClr val="accent2">
                        <a:alpha val="0"/>
                      </a:schemeClr>
                    </a:gs>
                  </a:gsLst>
                  <a:lin ang="0" scaled="0"/>
                </a:gradFill>
                <a:latin typeface="+mj-ea"/>
                <a:ea typeface="+mj-ea"/>
              </a:rPr>
              <a:t>营</a:t>
            </a:r>
          </a:p>
        </p:txBody>
      </p:sp>
      <p:sp>
        <p:nvSpPr>
          <p:cNvPr id="23" name="文本框 22">
            <a:extLst>
              <a:ext uri="{FF2B5EF4-FFF2-40B4-BE49-F238E27FC236}">
                <a16:creationId xmlns:a16="http://schemas.microsoft.com/office/drawing/2014/main" id="{4F4EBD52-1524-255C-C1FE-02F83FABCFAE}"/>
              </a:ext>
            </a:extLst>
          </p:cNvPr>
          <p:cNvSpPr txBox="1"/>
          <p:nvPr/>
        </p:nvSpPr>
        <p:spPr>
          <a:xfrm>
            <a:off x="5297259" y="2500055"/>
            <a:ext cx="954107" cy="1015663"/>
          </a:xfrm>
          <a:prstGeom prst="rect">
            <a:avLst/>
          </a:prstGeom>
          <a:noFill/>
        </p:spPr>
        <p:txBody>
          <a:bodyPr wrap="none" rtlCol="0">
            <a:noAutofit/>
          </a:bodyPr>
          <a:lstStyle/>
          <a:p>
            <a:r>
              <a:rPr lang="zh-CN" altLang="en-US" sz="6000">
                <a:gradFill>
                  <a:gsLst>
                    <a:gs pos="24000">
                      <a:schemeClr val="accent1"/>
                    </a:gs>
                    <a:gs pos="79632">
                      <a:schemeClr val="accent2">
                        <a:alpha val="79000"/>
                      </a:schemeClr>
                    </a:gs>
                    <a:gs pos="100000">
                      <a:schemeClr val="accent2">
                        <a:alpha val="0"/>
                      </a:schemeClr>
                    </a:gs>
                  </a:gsLst>
                  <a:lin ang="0" scaled="0"/>
                </a:gradFill>
                <a:latin typeface="+mj-ea"/>
                <a:ea typeface="+mj-ea"/>
              </a:rPr>
              <a:t>销</a:t>
            </a:r>
          </a:p>
        </p:txBody>
      </p:sp>
      <p:sp>
        <p:nvSpPr>
          <p:cNvPr id="24" name="文本框 23">
            <a:extLst>
              <a:ext uri="{FF2B5EF4-FFF2-40B4-BE49-F238E27FC236}">
                <a16:creationId xmlns:a16="http://schemas.microsoft.com/office/drawing/2014/main" id="{492B1748-432F-8E01-B125-522AD8068034}"/>
              </a:ext>
            </a:extLst>
          </p:cNvPr>
          <p:cNvSpPr txBox="1"/>
          <p:nvPr/>
        </p:nvSpPr>
        <p:spPr>
          <a:xfrm>
            <a:off x="6053008" y="2500055"/>
            <a:ext cx="954107" cy="1015663"/>
          </a:xfrm>
          <a:prstGeom prst="rect">
            <a:avLst/>
          </a:prstGeom>
          <a:noFill/>
        </p:spPr>
        <p:txBody>
          <a:bodyPr wrap="none" rtlCol="0">
            <a:noAutofit/>
          </a:bodyPr>
          <a:lstStyle/>
          <a:p>
            <a:r>
              <a:rPr lang="zh-CN" altLang="en-US" sz="6000">
                <a:gradFill>
                  <a:gsLst>
                    <a:gs pos="24000">
                      <a:schemeClr val="accent1"/>
                    </a:gs>
                    <a:gs pos="79632">
                      <a:schemeClr val="accent2">
                        <a:alpha val="79000"/>
                      </a:schemeClr>
                    </a:gs>
                    <a:gs pos="100000">
                      <a:schemeClr val="accent2">
                        <a:alpha val="0"/>
                      </a:schemeClr>
                    </a:gs>
                  </a:gsLst>
                  <a:lin ang="0" scaled="0"/>
                </a:gradFill>
                <a:latin typeface="+mj-ea"/>
                <a:ea typeface="+mj-ea"/>
              </a:rPr>
              <a:t>策</a:t>
            </a:r>
          </a:p>
        </p:txBody>
      </p:sp>
      <p:sp>
        <p:nvSpPr>
          <p:cNvPr id="25" name="文本框 24">
            <a:extLst>
              <a:ext uri="{FF2B5EF4-FFF2-40B4-BE49-F238E27FC236}">
                <a16:creationId xmlns:a16="http://schemas.microsoft.com/office/drawing/2014/main" id="{1E3117CA-5219-5AC0-4E97-8A04E0009A0C}"/>
              </a:ext>
            </a:extLst>
          </p:cNvPr>
          <p:cNvSpPr txBox="1"/>
          <p:nvPr/>
        </p:nvSpPr>
        <p:spPr>
          <a:xfrm>
            <a:off x="6852299" y="2500055"/>
            <a:ext cx="954107" cy="1015663"/>
          </a:xfrm>
          <a:prstGeom prst="rect">
            <a:avLst/>
          </a:prstGeom>
          <a:noFill/>
        </p:spPr>
        <p:txBody>
          <a:bodyPr wrap="none" rtlCol="0">
            <a:noAutofit/>
          </a:bodyPr>
          <a:lstStyle/>
          <a:p>
            <a:r>
              <a:rPr lang="zh-CN" altLang="en-US" sz="6000">
                <a:gradFill>
                  <a:gsLst>
                    <a:gs pos="24000">
                      <a:schemeClr val="accent1"/>
                    </a:gs>
                    <a:gs pos="79632">
                      <a:schemeClr val="accent2">
                        <a:alpha val="79000"/>
                      </a:schemeClr>
                    </a:gs>
                    <a:gs pos="100000">
                      <a:schemeClr val="accent2">
                        <a:alpha val="0"/>
                      </a:schemeClr>
                    </a:gs>
                  </a:gsLst>
                  <a:lin ang="0" scaled="0"/>
                </a:gradFill>
                <a:latin typeface="+mj-ea"/>
                <a:ea typeface="+mj-ea"/>
              </a:rPr>
              <a:t>划</a:t>
            </a:r>
          </a:p>
        </p:txBody>
      </p:sp>
      <p:sp>
        <p:nvSpPr>
          <p:cNvPr id="27" name="圆: 空心 26">
            <a:extLst>
              <a:ext uri="{FF2B5EF4-FFF2-40B4-BE49-F238E27FC236}">
                <a16:creationId xmlns:a16="http://schemas.microsoft.com/office/drawing/2014/main" id="{54CE4ACD-2766-F350-F74C-3AAC34887565}"/>
              </a:ext>
            </a:extLst>
          </p:cNvPr>
          <p:cNvSpPr/>
          <p:nvPr/>
        </p:nvSpPr>
        <p:spPr>
          <a:xfrm>
            <a:off x="10194442" y="3913141"/>
            <a:ext cx="299374" cy="299374"/>
          </a:xfrm>
          <a:prstGeom prst="donut">
            <a:avLst>
              <a:gd name="adj" fmla="val 16937"/>
            </a:avLst>
          </a:prstGeom>
          <a:gradFill>
            <a:gsLst>
              <a:gs pos="0">
                <a:schemeClr val="accent1">
                  <a:alpha val="47000"/>
                </a:schemeClr>
              </a:gs>
              <a:gs pos="100000">
                <a:schemeClr val="accent2">
                  <a:alpha val="5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圆: 空心 27">
            <a:extLst>
              <a:ext uri="{FF2B5EF4-FFF2-40B4-BE49-F238E27FC236}">
                <a16:creationId xmlns:a16="http://schemas.microsoft.com/office/drawing/2014/main" id="{1887A14F-38C1-38BD-1FC1-1ABE3914E883}"/>
              </a:ext>
            </a:extLst>
          </p:cNvPr>
          <p:cNvSpPr/>
          <p:nvPr/>
        </p:nvSpPr>
        <p:spPr>
          <a:xfrm>
            <a:off x="4556012" y="1238635"/>
            <a:ext cx="507984" cy="507984"/>
          </a:xfrm>
          <a:prstGeom prst="donut">
            <a:avLst>
              <a:gd name="adj" fmla="val 16937"/>
            </a:avLst>
          </a:prstGeom>
          <a:gradFill>
            <a:gsLst>
              <a:gs pos="0">
                <a:schemeClr val="accent1">
                  <a:alpha val="47000"/>
                </a:schemeClr>
              </a:gs>
              <a:gs pos="100000">
                <a:schemeClr val="accent2">
                  <a:alpha val="5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文本框 32">
            <a:extLst>
              <a:ext uri="{FF2B5EF4-FFF2-40B4-BE49-F238E27FC236}">
                <a16:creationId xmlns:a16="http://schemas.microsoft.com/office/drawing/2014/main" id="{585B655B-8DF2-DC7C-163B-FF0B84DA12AA}"/>
              </a:ext>
            </a:extLst>
          </p:cNvPr>
          <p:cNvSpPr txBox="1"/>
          <p:nvPr/>
        </p:nvSpPr>
        <p:spPr>
          <a:xfrm>
            <a:off x="826559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量化员工考核</a:t>
            </a:r>
            <a:endParaRPr lang="zh-CN" altLang="en-US" sz="800" dirty="0">
              <a:solidFill>
                <a:schemeClr val="bg1">
                  <a:alpha val="58000"/>
                </a:schemeClr>
              </a:solidFill>
              <a:latin typeface="+mn-ea"/>
              <a:ea typeface="+mn-ea"/>
            </a:endParaRPr>
          </a:p>
        </p:txBody>
      </p:sp>
      <p:sp>
        <p:nvSpPr>
          <p:cNvPr id="34" name="文本框 33">
            <a:extLst>
              <a:ext uri="{FF2B5EF4-FFF2-40B4-BE49-F238E27FC236}">
                <a16:creationId xmlns:a16="http://schemas.microsoft.com/office/drawing/2014/main" id="{FEB41A01-84A2-28E5-C06B-7822DCDEBEA4}"/>
              </a:ext>
            </a:extLst>
          </p:cNvPr>
          <p:cNvSpPr txBox="1"/>
          <p:nvPr/>
        </p:nvSpPr>
        <p:spPr>
          <a:xfrm>
            <a:off x="908966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提升经营环境</a:t>
            </a:r>
          </a:p>
        </p:txBody>
      </p:sp>
      <p:sp>
        <p:nvSpPr>
          <p:cNvPr id="35" name="文本框 34">
            <a:extLst>
              <a:ext uri="{FF2B5EF4-FFF2-40B4-BE49-F238E27FC236}">
                <a16:creationId xmlns:a16="http://schemas.microsoft.com/office/drawing/2014/main" id="{060B5A2D-B82A-CA90-6410-56563AB9BD48}"/>
              </a:ext>
            </a:extLst>
          </p:cNvPr>
          <p:cNvSpPr txBox="1"/>
          <p:nvPr/>
        </p:nvSpPr>
        <p:spPr>
          <a:xfrm>
            <a:off x="991373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加强客户管理</a:t>
            </a:r>
          </a:p>
        </p:txBody>
      </p:sp>
      <p:sp>
        <p:nvSpPr>
          <p:cNvPr id="36" name="文本框 35">
            <a:extLst>
              <a:ext uri="{FF2B5EF4-FFF2-40B4-BE49-F238E27FC236}">
                <a16:creationId xmlns:a16="http://schemas.microsoft.com/office/drawing/2014/main" id="{E621C1CE-1967-CA41-521E-B1A0D2656DEF}"/>
              </a:ext>
            </a:extLst>
          </p:cNvPr>
          <p:cNvSpPr txBox="1"/>
          <p:nvPr/>
        </p:nvSpPr>
        <p:spPr>
          <a:xfrm>
            <a:off x="10737808"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推进产品开发</a:t>
            </a:r>
          </a:p>
        </p:txBody>
      </p:sp>
    </p:spTree>
    <p:extLst>
      <p:ext uri="{BB962C8B-B14F-4D97-AF65-F5344CB8AC3E}">
        <p14:creationId xmlns:p14="http://schemas.microsoft.com/office/powerpoint/2010/main" val="49063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室内, 桌子, 食物, 切&#10;&#10;描述已自动生成">
            <a:extLst>
              <a:ext uri="{FF2B5EF4-FFF2-40B4-BE49-F238E27FC236}">
                <a16:creationId xmlns:a16="http://schemas.microsoft.com/office/drawing/2014/main" id="{48294DF3-F6E5-6901-62F3-60D97114C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57070" y="983747"/>
            <a:ext cx="3781139" cy="5661028"/>
          </a:xfrm>
          <a:prstGeom prst="rect">
            <a:avLst/>
          </a:prstGeom>
        </p:spPr>
      </p:pic>
      <p:sp>
        <p:nvSpPr>
          <p:cNvPr id="14" name="矩形 13">
            <a:extLst>
              <a:ext uri="{FF2B5EF4-FFF2-40B4-BE49-F238E27FC236}">
                <a16:creationId xmlns:a16="http://schemas.microsoft.com/office/drawing/2014/main" id="{C37EAFEF-2F97-1997-81EC-F2D7DD97CC22}"/>
              </a:ext>
            </a:extLst>
          </p:cNvPr>
          <p:cNvSpPr/>
          <p:nvPr/>
        </p:nvSpPr>
        <p:spPr>
          <a:xfrm>
            <a:off x="2197100" y="3703402"/>
            <a:ext cx="5735881" cy="117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A6776BA6-205D-37D9-32E1-7C851E787FDD}"/>
              </a:ext>
            </a:extLst>
          </p:cNvPr>
          <p:cNvSpPr/>
          <p:nvPr/>
        </p:nvSpPr>
        <p:spPr>
          <a:xfrm>
            <a:off x="2197100" y="5075820"/>
            <a:ext cx="5735881" cy="1161927"/>
          </a:xfrm>
          <a:prstGeom prst="rect">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68310171-B2C3-E757-1D2F-466ACC09B164}"/>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提升经营环境</a:t>
            </a:r>
          </a:p>
        </p:txBody>
      </p:sp>
      <p:sp>
        <p:nvSpPr>
          <p:cNvPr id="21" name="文本框 20">
            <a:extLst>
              <a:ext uri="{FF2B5EF4-FFF2-40B4-BE49-F238E27FC236}">
                <a16:creationId xmlns:a16="http://schemas.microsoft.com/office/drawing/2014/main" id="{70318E15-7EE8-981E-8A75-BB4DB370B25A}"/>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02.</a:t>
            </a:r>
            <a:endParaRPr lang="zh-CN" altLang="en-US" sz="4000" dirty="0">
              <a:solidFill>
                <a:schemeClr val="bg1"/>
              </a:solidFill>
              <a:latin typeface="+mj-lt"/>
            </a:endParaRPr>
          </a:p>
        </p:txBody>
      </p:sp>
      <p:sp>
        <p:nvSpPr>
          <p:cNvPr id="22" name="矩形 21">
            <a:extLst>
              <a:ext uri="{FF2B5EF4-FFF2-40B4-BE49-F238E27FC236}">
                <a16:creationId xmlns:a16="http://schemas.microsoft.com/office/drawing/2014/main" id="{C9079941-7828-B95E-703F-57555B960612}"/>
              </a:ext>
            </a:extLst>
          </p:cNvPr>
          <p:cNvSpPr/>
          <p:nvPr/>
        </p:nvSpPr>
        <p:spPr>
          <a:xfrm>
            <a:off x="2197100" y="2344143"/>
            <a:ext cx="5735881" cy="1161927"/>
          </a:xfrm>
          <a:prstGeom prst="rect">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37DC81C4-B85E-BA61-3B3B-2F2FED1B6042}"/>
              </a:ext>
            </a:extLst>
          </p:cNvPr>
          <p:cNvSpPr txBox="1"/>
          <p:nvPr/>
        </p:nvSpPr>
        <p:spPr>
          <a:xfrm>
            <a:off x="2438111" y="2394160"/>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solidFill>
                  <a:schemeClr val="bg1"/>
                </a:solidFill>
              </a:rPr>
              <a:t>奖惩分明</a:t>
            </a:r>
            <a:endParaRPr lang="zh-CN" altLang="en-US" sz="2800" dirty="0">
              <a:solidFill>
                <a:schemeClr val="bg1"/>
              </a:solidFill>
            </a:endParaRPr>
          </a:p>
        </p:txBody>
      </p:sp>
      <p:sp>
        <p:nvSpPr>
          <p:cNvPr id="3" name="文本框 2">
            <a:extLst>
              <a:ext uri="{FF2B5EF4-FFF2-40B4-BE49-F238E27FC236}">
                <a16:creationId xmlns:a16="http://schemas.microsoft.com/office/drawing/2014/main" id="{0804B13F-21F8-269D-5E26-F963798620C7}"/>
              </a:ext>
            </a:extLst>
          </p:cNvPr>
          <p:cNvSpPr txBox="1"/>
          <p:nvPr/>
        </p:nvSpPr>
        <p:spPr>
          <a:xfrm>
            <a:off x="2438110" y="2796007"/>
            <a:ext cx="5283489" cy="637117"/>
          </a:xfrm>
          <a:prstGeom prst="rect">
            <a:avLst/>
          </a:prstGeom>
          <a:noFill/>
        </p:spPr>
        <p:txBody>
          <a:bodyPr wrap="square">
            <a:noAutofit/>
          </a:bodyPr>
          <a:lstStyle/>
          <a:p>
            <a:pPr>
              <a:lnSpc>
                <a:spcPct val="130000"/>
              </a:lnSpc>
            </a:pPr>
            <a:r>
              <a:rPr lang="zh-CN" altLang="en-US" sz="1600">
                <a:solidFill>
                  <a:schemeClr val="bg1"/>
                </a:solidFill>
                <a:latin typeface="+mn-ea"/>
              </a:rPr>
              <a:t>对各项工作均事先予以量化，奖罚分明，使一切均有章可循，有章可查，分季度考核</a:t>
            </a:r>
            <a:endParaRPr lang="zh-CN" altLang="en-US" sz="1600" dirty="0">
              <a:solidFill>
                <a:schemeClr val="bg1"/>
              </a:solidFill>
              <a:latin typeface="+mn-ea"/>
            </a:endParaRPr>
          </a:p>
        </p:txBody>
      </p:sp>
      <p:sp>
        <p:nvSpPr>
          <p:cNvPr id="23" name="文本框 22">
            <a:extLst>
              <a:ext uri="{FF2B5EF4-FFF2-40B4-BE49-F238E27FC236}">
                <a16:creationId xmlns:a16="http://schemas.microsoft.com/office/drawing/2014/main" id="{3843E1AB-5E4A-FA52-9811-1F5BED9D31EE}"/>
              </a:ext>
            </a:extLst>
          </p:cNvPr>
          <p:cNvSpPr txBox="1"/>
          <p:nvPr/>
        </p:nvSpPr>
        <p:spPr>
          <a:xfrm>
            <a:off x="2438111" y="5134235"/>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solidFill>
                  <a:schemeClr val="bg1"/>
                </a:solidFill>
              </a:rPr>
              <a:t>优化结构</a:t>
            </a:r>
            <a:endParaRPr lang="zh-CN" altLang="en-US" sz="2800" dirty="0">
              <a:solidFill>
                <a:schemeClr val="bg1"/>
              </a:solidFill>
            </a:endParaRPr>
          </a:p>
        </p:txBody>
      </p:sp>
      <p:sp>
        <p:nvSpPr>
          <p:cNvPr id="24" name="文本框 23">
            <a:extLst>
              <a:ext uri="{FF2B5EF4-FFF2-40B4-BE49-F238E27FC236}">
                <a16:creationId xmlns:a16="http://schemas.microsoft.com/office/drawing/2014/main" id="{165BA3F5-9269-D88F-EAD2-11787B8D6360}"/>
              </a:ext>
            </a:extLst>
          </p:cNvPr>
          <p:cNvSpPr txBox="1"/>
          <p:nvPr/>
        </p:nvSpPr>
        <p:spPr>
          <a:xfrm>
            <a:off x="2438110" y="5536082"/>
            <a:ext cx="5283489" cy="628719"/>
          </a:xfrm>
          <a:prstGeom prst="rect">
            <a:avLst/>
          </a:prstGeom>
          <a:noFill/>
        </p:spPr>
        <p:txBody>
          <a:bodyPr wrap="square">
            <a:noAutofit/>
          </a:bodyPr>
          <a:lstStyle/>
          <a:p>
            <a:pPr>
              <a:lnSpc>
                <a:spcPct val="130000"/>
              </a:lnSpc>
            </a:pPr>
            <a:r>
              <a:rPr lang="zh-CN" altLang="en-US" sz="1600">
                <a:solidFill>
                  <a:schemeClr val="bg1"/>
                </a:solidFill>
                <a:latin typeface="+mn-ea"/>
              </a:rPr>
              <a:t>详细了解市场变化规律和特征，及时把握市场时机，进行布局和计划</a:t>
            </a:r>
            <a:endParaRPr lang="zh-CN" altLang="en-US" sz="1600" dirty="0">
              <a:solidFill>
                <a:schemeClr val="bg1"/>
              </a:solidFill>
              <a:latin typeface="+mn-ea"/>
            </a:endParaRPr>
          </a:p>
        </p:txBody>
      </p:sp>
      <p:sp>
        <p:nvSpPr>
          <p:cNvPr id="25" name="文本框 24">
            <a:extLst>
              <a:ext uri="{FF2B5EF4-FFF2-40B4-BE49-F238E27FC236}">
                <a16:creationId xmlns:a16="http://schemas.microsoft.com/office/drawing/2014/main" id="{43E7EBC2-73D8-8EEF-1CA6-A78EADCED84E}"/>
              </a:ext>
            </a:extLst>
          </p:cNvPr>
          <p:cNvSpPr txBox="1"/>
          <p:nvPr/>
        </p:nvSpPr>
        <p:spPr>
          <a:xfrm>
            <a:off x="2438111" y="3764802"/>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100000">
                      <a:schemeClr val="accent2"/>
                    </a:gs>
                  </a:gsLst>
                  <a:lin ang="5400000" scaled="0"/>
                </a:gradFill>
              </a:rPr>
              <a:t>提升管理</a:t>
            </a:r>
            <a:endParaRPr lang="zh-CN" altLang="en-US" sz="2800" dirty="0">
              <a:gradFill>
                <a:gsLst>
                  <a:gs pos="0">
                    <a:schemeClr val="accent1"/>
                  </a:gs>
                  <a:gs pos="100000">
                    <a:schemeClr val="accent2"/>
                  </a:gs>
                </a:gsLst>
                <a:lin ang="5400000" scaled="0"/>
              </a:gradFill>
            </a:endParaRPr>
          </a:p>
        </p:txBody>
      </p:sp>
      <p:sp>
        <p:nvSpPr>
          <p:cNvPr id="26" name="文本框 25">
            <a:extLst>
              <a:ext uri="{FF2B5EF4-FFF2-40B4-BE49-F238E27FC236}">
                <a16:creationId xmlns:a16="http://schemas.microsoft.com/office/drawing/2014/main" id="{B5CDD7FB-9F21-321D-3713-C90CD02F2368}"/>
              </a:ext>
            </a:extLst>
          </p:cNvPr>
          <p:cNvSpPr txBox="1"/>
          <p:nvPr/>
        </p:nvSpPr>
        <p:spPr>
          <a:xfrm>
            <a:off x="2438110" y="4166649"/>
            <a:ext cx="5283489" cy="638894"/>
          </a:xfrm>
          <a:prstGeom prst="rect">
            <a:avLst/>
          </a:prstGeom>
          <a:noFill/>
        </p:spPr>
        <p:txBody>
          <a:bodyPr wrap="square">
            <a:noAutofit/>
          </a:bodyPr>
          <a:lstStyle/>
          <a:p>
            <a:pPr>
              <a:lnSpc>
                <a:spcPct val="130000"/>
              </a:lnSpc>
            </a:pPr>
            <a:r>
              <a:rPr lang="zh-CN" altLang="en-US" sz="1600">
                <a:gradFill>
                  <a:gsLst>
                    <a:gs pos="0">
                      <a:schemeClr val="accent1"/>
                    </a:gs>
                    <a:gs pos="100000">
                      <a:schemeClr val="accent2"/>
                    </a:gs>
                  </a:gsLst>
                  <a:lin ang="5400000" scaled="0"/>
                </a:gradFill>
                <a:latin typeface="+mn-ea"/>
              </a:rPr>
              <a:t>结合年终考核，业绩的好坏直接与奖金挂钩，全面提升管理水平和维度</a:t>
            </a:r>
            <a:endParaRPr lang="zh-CN" altLang="en-US" sz="1600" dirty="0">
              <a:gradFill>
                <a:gsLst>
                  <a:gs pos="0">
                    <a:schemeClr val="accent1"/>
                  </a:gs>
                  <a:gs pos="100000">
                    <a:schemeClr val="accent2"/>
                  </a:gs>
                </a:gsLst>
                <a:lin ang="5400000" scaled="0"/>
              </a:gradFill>
              <a:latin typeface="+mn-ea"/>
            </a:endParaRPr>
          </a:p>
        </p:txBody>
      </p:sp>
    </p:spTree>
    <p:extLst>
      <p:ext uri="{BB962C8B-B14F-4D97-AF65-F5344CB8AC3E}">
        <p14:creationId xmlns:p14="http://schemas.microsoft.com/office/powerpoint/2010/main" val="253009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接连接符 37">
            <a:extLst>
              <a:ext uri="{FF2B5EF4-FFF2-40B4-BE49-F238E27FC236}">
                <a16:creationId xmlns:a16="http://schemas.microsoft.com/office/drawing/2014/main" id="{32BFF665-1905-F1EF-DF08-E4222CE15620}"/>
              </a:ext>
            </a:extLst>
          </p:cNvPr>
          <p:cNvCxnSpPr/>
          <p:nvPr/>
        </p:nvCxnSpPr>
        <p:spPr>
          <a:xfrm>
            <a:off x="2481943" y="3106057"/>
            <a:ext cx="7228114" cy="0"/>
          </a:xfrm>
          <a:prstGeom prst="line">
            <a:avLst/>
          </a:prstGeom>
          <a:ln w="22225">
            <a:solidFill>
              <a:schemeClr val="bg1">
                <a:alpha val="83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185986CB-66D4-67AE-CE79-595FE1A7689C}"/>
              </a:ext>
            </a:extLst>
          </p:cNvPr>
          <p:cNvSpPr txBox="1"/>
          <p:nvPr/>
        </p:nvSpPr>
        <p:spPr>
          <a:xfrm>
            <a:off x="1329653" y="4697644"/>
            <a:ext cx="2109237" cy="1026563"/>
          </a:xfrm>
          <a:prstGeom prst="rect">
            <a:avLst/>
          </a:prstGeom>
          <a:noFill/>
        </p:spPr>
        <p:txBody>
          <a:bodyPr wrap="square">
            <a:noAutofit/>
          </a:bodyPr>
          <a:lstStyle/>
          <a:p>
            <a:pPr algn="ctr">
              <a:lnSpc>
                <a:spcPct val="130000"/>
              </a:lnSpc>
            </a:pPr>
            <a:r>
              <a:rPr lang="zh-CN" altLang="en-US" sz="1600">
                <a:solidFill>
                  <a:schemeClr val="bg1"/>
                </a:solidFill>
                <a:latin typeface="+mn-ea"/>
              </a:rPr>
              <a:t>对一些需更换客户的网络先培养其他替换客户经时间扶持</a:t>
            </a:r>
            <a:endParaRPr lang="zh-CN" altLang="en-US" sz="1600" dirty="0">
              <a:solidFill>
                <a:schemeClr val="bg1"/>
              </a:solidFill>
              <a:latin typeface="+mn-ea"/>
            </a:endParaRPr>
          </a:p>
        </p:txBody>
      </p:sp>
      <p:sp>
        <p:nvSpPr>
          <p:cNvPr id="4" name="文本框 3">
            <a:extLst>
              <a:ext uri="{FF2B5EF4-FFF2-40B4-BE49-F238E27FC236}">
                <a16:creationId xmlns:a16="http://schemas.microsoft.com/office/drawing/2014/main" id="{C51BD7FA-65AE-8B0C-AA0B-71A47F8751B4}"/>
              </a:ext>
            </a:extLst>
          </p:cNvPr>
          <p:cNvSpPr txBox="1"/>
          <p:nvPr/>
        </p:nvSpPr>
        <p:spPr>
          <a:xfrm>
            <a:off x="1072773" y="4181136"/>
            <a:ext cx="2622997"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优先扶持</a:t>
            </a:r>
            <a:endParaRPr lang="zh-CN" altLang="en-US" sz="2800" dirty="0">
              <a:gradFill>
                <a:gsLst>
                  <a:gs pos="0">
                    <a:schemeClr val="accent1"/>
                  </a:gs>
                  <a:gs pos="83000">
                    <a:schemeClr val="accent2"/>
                  </a:gs>
                </a:gsLst>
                <a:lin ang="5400000" scaled="0"/>
              </a:gradFill>
            </a:endParaRPr>
          </a:p>
        </p:txBody>
      </p:sp>
      <p:sp>
        <p:nvSpPr>
          <p:cNvPr id="25" name="椭圆 24">
            <a:extLst>
              <a:ext uri="{FF2B5EF4-FFF2-40B4-BE49-F238E27FC236}">
                <a16:creationId xmlns:a16="http://schemas.microsoft.com/office/drawing/2014/main" id="{764C7BB4-4BF5-8A9A-2835-9C742A568134}"/>
              </a:ext>
            </a:extLst>
          </p:cNvPr>
          <p:cNvSpPr/>
          <p:nvPr/>
        </p:nvSpPr>
        <p:spPr>
          <a:xfrm>
            <a:off x="1460494" y="2156200"/>
            <a:ext cx="1847555" cy="1847555"/>
          </a:xfrm>
          <a:prstGeom prst="ellipse">
            <a:avLst/>
          </a:prstGeom>
          <a:blipFill dpi="0" rotWithShape="1">
            <a:blip r:embed="rId2"/>
            <a:srcRect/>
            <a:tile tx="0" ty="0" sx="100000" sy="100000" flip="none" algn="tl"/>
          </a:blip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17BA9DC-8AC6-E3F3-C69D-6DA534975C9A}"/>
              </a:ext>
            </a:extLst>
          </p:cNvPr>
          <p:cNvSpPr txBox="1"/>
          <p:nvPr/>
        </p:nvSpPr>
        <p:spPr>
          <a:xfrm>
            <a:off x="3947077" y="4697644"/>
            <a:ext cx="2109237" cy="1026563"/>
          </a:xfrm>
          <a:prstGeom prst="rect">
            <a:avLst/>
          </a:prstGeom>
          <a:noFill/>
        </p:spPr>
        <p:txBody>
          <a:bodyPr wrap="square">
            <a:noAutofit/>
          </a:bodyPr>
          <a:lstStyle/>
          <a:p>
            <a:pPr algn="ctr">
              <a:lnSpc>
                <a:spcPct val="130000"/>
              </a:lnSpc>
            </a:pPr>
            <a:r>
              <a:rPr lang="zh-CN" altLang="en-US" sz="1600">
                <a:solidFill>
                  <a:schemeClr val="bg1"/>
                </a:solidFill>
                <a:latin typeface="+mn-ea"/>
              </a:rPr>
              <a:t>不与公司发展相匹配的客户，予以更换掌握市场已有资源</a:t>
            </a:r>
          </a:p>
        </p:txBody>
      </p:sp>
      <p:sp>
        <p:nvSpPr>
          <p:cNvPr id="7" name="文本框 6">
            <a:extLst>
              <a:ext uri="{FF2B5EF4-FFF2-40B4-BE49-F238E27FC236}">
                <a16:creationId xmlns:a16="http://schemas.microsoft.com/office/drawing/2014/main" id="{0F784B8C-E0E8-906B-49D0-559A3FFDF5E2}"/>
              </a:ext>
            </a:extLst>
          </p:cNvPr>
          <p:cNvSpPr txBox="1"/>
          <p:nvPr/>
        </p:nvSpPr>
        <p:spPr>
          <a:xfrm>
            <a:off x="3690197" y="4181136"/>
            <a:ext cx="2622997"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及时更换</a:t>
            </a:r>
            <a:endParaRPr lang="zh-CN" altLang="en-US" sz="2800" dirty="0">
              <a:gradFill>
                <a:gsLst>
                  <a:gs pos="0">
                    <a:schemeClr val="accent1"/>
                  </a:gs>
                  <a:gs pos="83000">
                    <a:schemeClr val="accent2"/>
                  </a:gs>
                </a:gsLst>
                <a:lin ang="5400000" scaled="0"/>
              </a:gradFill>
            </a:endParaRPr>
          </a:p>
        </p:txBody>
      </p:sp>
      <p:sp>
        <p:nvSpPr>
          <p:cNvPr id="26" name="椭圆 25">
            <a:extLst>
              <a:ext uri="{FF2B5EF4-FFF2-40B4-BE49-F238E27FC236}">
                <a16:creationId xmlns:a16="http://schemas.microsoft.com/office/drawing/2014/main" id="{DDF4EBA6-DA30-45E0-4D3D-25057EE52E15}"/>
              </a:ext>
            </a:extLst>
          </p:cNvPr>
          <p:cNvSpPr/>
          <p:nvPr/>
        </p:nvSpPr>
        <p:spPr>
          <a:xfrm>
            <a:off x="4077918" y="2156200"/>
            <a:ext cx="1847555" cy="1847555"/>
          </a:xfrm>
          <a:prstGeom prst="ellipse">
            <a:avLst/>
          </a:prstGeom>
          <a:blipFill dpi="0" rotWithShape="1">
            <a:blip r:embed="rId3"/>
            <a:srcRect/>
            <a:tile tx="0" ty="0" sx="100000" sy="100000" flip="none" algn="tl"/>
          </a:blip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2DA737C0-CD08-8020-27EC-1F06FA63323D}"/>
              </a:ext>
            </a:extLst>
          </p:cNvPr>
          <p:cNvSpPr txBox="1"/>
          <p:nvPr/>
        </p:nvSpPr>
        <p:spPr>
          <a:xfrm>
            <a:off x="6564501" y="4697644"/>
            <a:ext cx="2109237" cy="1026563"/>
          </a:xfrm>
          <a:prstGeom prst="rect">
            <a:avLst/>
          </a:prstGeom>
          <a:noFill/>
        </p:spPr>
        <p:txBody>
          <a:bodyPr wrap="square">
            <a:noAutofit/>
          </a:bodyPr>
          <a:lstStyle/>
          <a:p>
            <a:pPr algn="ctr">
              <a:lnSpc>
                <a:spcPct val="130000"/>
              </a:lnSpc>
            </a:pPr>
            <a:r>
              <a:rPr lang="zh-CN" altLang="en-US" sz="1600">
                <a:solidFill>
                  <a:schemeClr val="bg1"/>
                </a:solidFill>
                <a:latin typeface="+mn-ea"/>
              </a:rPr>
              <a:t>供销、农业局的网络开发维护外，同时重点开发粮油市场</a:t>
            </a:r>
            <a:endParaRPr lang="zh-CN" altLang="en-US" sz="1600" dirty="0">
              <a:solidFill>
                <a:schemeClr val="bg1"/>
              </a:solidFill>
              <a:latin typeface="+mn-ea"/>
            </a:endParaRPr>
          </a:p>
        </p:txBody>
      </p:sp>
      <p:sp>
        <p:nvSpPr>
          <p:cNvPr id="10" name="文本框 9">
            <a:extLst>
              <a:ext uri="{FF2B5EF4-FFF2-40B4-BE49-F238E27FC236}">
                <a16:creationId xmlns:a16="http://schemas.microsoft.com/office/drawing/2014/main" id="{01F9054F-56A4-2655-4335-8E1577AFED3B}"/>
              </a:ext>
            </a:extLst>
          </p:cNvPr>
          <p:cNvSpPr txBox="1"/>
          <p:nvPr/>
        </p:nvSpPr>
        <p:spPr>
          <a:xfrm>
            <a:off x="6307621" y="4181136"/>
            <a:ext cx="2622997"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重点发展</a:t>
            </a:r>
            <a:endParaRPr lang="zh-CN" altLang="en-US" sz="2800" dirty="0">
              <a:gradFill>
                <a:gsLst>
                  <a:gs pos="0">
                    <a:schemeClr val="accent1"/>
                  </a:gs>
                  <a:gs pos="83000">
                    <a:schemeClr val="accent2"/>
                  </a:gs>
                </a:gsLst>
                <a:lin ang="5400000" scaled="0"/>
              </a:gradFill>
            </a:endParaRPr>
          </a:p>
        </p:txBody>
      </p:sp>
      <p:sp>
        <p:nvSpPr>
          <p:cNvPr id="27" name="椭圆 26">
            <a:extLst>
              <a:ext uri="{FF2B5EF4-FFF2-40B4-BE49-F238E27FC236}">
                <a16:creationId xmlns:a16="http://schemas.microsoft.com/office/drawing/2014/main" id="{34AE5C6D-B1FC-E879-BDAE-BC40590EC29B}"/>
              </a:ext>
            </a:extLst>
          </p:cNvPr>
          <p:cNvSpPr/>
          <p:nvPr/>
        </p:nvSpPr>
        <p:spPr>
          <a:xfrm>
            <a:off x="6695342" y="2156200"/>
            <a:ext cx="1847555" cy="1847555"/>
          </a:xfrm>
          <a:prstGeom prst="ellipse">
            <a:avLst/>
          </a:prstGeom>
          <a:blipFill dpi="0" rotWithShape="1">
            <a:blip r:embed="rId4"/>
            <a:srcRect/>
            <a:tile tx="0" ty="0" sx="100000" sy="100000" flip="none" algn="tr"/>
          </a:blip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CE646420-247A-60F9-9F60-6B8C49CCA12D}"/>
              </a:ext>
            </a:extLst>
          </p:cNvPr>
          <p:cNvSpPr txBox="1"/>
          <p:nvPr/>
        </p:nvSpPr>
        <p:spPr>
          <a:xfrm>
            <a:off x="9181924" y="4697644"/>
            <a:ext cx="2109237" cy="1026563"/>
          </a:xfrm>
          <a:prstGeom prst="rect">
            <a:avLst/>
          </a:prstGeom>
          <a:noFill/>
        </p:spPr>
        <p:txBody>
          <a:bodyPr wrap="square">
            <a:noAutofit/>
          </a:bodyPr>
          <a:lstStyle/>
          <a:p>
            <a:pPr algn="ctr">
              <a:lnSpc>
                <a:spcPct val="130000"/>
              </a:lnSpc>
            </a:pPr>
            <a:r>
              <a:rPr lang="zh-CN" altLang="en-US" sz="1600">
                <a:solidFill>
                  <a:schemeClr val="bg1"/>
                </a:solidFill>
                <a:latin typeface="+mn-ea"/>
              </a:rPr>
              <a:t>除传统的农资、邮政等农化网络网络的建设终端建设基础</a:t>
            </a:r>
            <a:endParaRPr lang="zh-CN" altLang="en-US" sz="1600" dirty="0">
              <a:solidFill>
                <a:schemeClr val="bg1"/>
              </a:solidFill>
              <a:latin typeface="+mn-ea"/>
            </a:endParaRPr>
          </a:p>
        </p:txBody>
      </p:sp>
      <p:sp>
        <p:nvSpPr>
          <p:cNvPr id="13" name="文本框 12">
            <a:extLst>
              <a:ext uri="{FF2B5EF4-FFF2-40B4-BE49-F238E27FC236}">
                <a16:creationId xmlns:a16="http://schemas.microsoft.com/office/drawing/2014/main" id="{91E1FCBE-94A8-399F-45CB-3CF3F9475A15}"/>
              </a:ext>
            </a:extLst>
          </p:cNvPr>
          <p:cNvSpPr txBox="1"/>
          <p:nvPr/>
        </p:nvSpPr>
        <p:spPr>
          <a:xfrm>
            <a:off x="8925044" y="4181136"/>
            <a:ext cx="2622997"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优化网络</a:t>
            </a:r>
            <a:endParaRPr lang="zh-CN" altLang="en-US" sz="2800" dirty="0">
              <a:gradFill>
                <a:gsLst>
                  <a:gs pos="0">
                    <a:schemeClr val="accent1"/>
                  </a:gs>
                  <a:gs pos="83000">
                    <a:schemeClr val="accent2"/>
                  </a:gs>
                </a:gsLst>
                <a:lin ang="5400000" scaled="0"/>
              </a:gradFill>
            </a:endParaRPr>
          </a:p>
        </p:txBody>
      </p:sp>
      <p:sp>
        <p:nvSpPr>
          <p:cNvPr id="28" name="椭圆 27">
            <a:extLst>
              <a:ext uri="{FF2B5EF4-FFF2-40B4-BE49-F238E27FC236}">
                <a16:creationId xmlns:a16="http://schemas.microsoft.com/office/drawing/2014/main" id="{CAAEFB78-A6A2-013C-C798-651D87C526C1}"/>
              </a:ext>
            </a:extLst>
          </p:cNvPr>
          <p:cNvSpPr/>
          <p:nvPr/>
        </p:nvSpPr>
        <p:spPr>
          <a:xfrm>
            <a:off x="9312765" y="2156200"/>
            <a:ext cx="1847555" cy="1847555"/>
          </a:xfrm>
          <a:prstGeom prst="ellipse">
            <a:avLst/>
          </a:prstGeom>
          <a:blipFill dpi="0" rotWithShape="1">
            <a:blip r:embed="rId5"/>
            <a:srcRect/>
            <a:tile tx="0" ty="0" sx="100000" sy="100000" flip="none" algn="tr"/>
          </a:blip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F7E9F5ED-EBB1-C8D0-B296-29551BCF3A90}"/>
              </a:ext>
            </a:extLst>
          </p:cNvPr>
          <p:cNvSpPr/>
          <p:nvPr/>
        </p:nvSpPr>
        <p:spPr>
          <a:xfrm>
            <a:off x="3604292" y="3017366"/>
            <a:ext cx="177382" cy="177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8F95CF59-AC46-617A-0248-0A2197CC409D}"/>
              </a:ext>
            </a:extLst>
          </p:cNvPr>
          <p:cNvSpPr/>
          <p:nvPr/>
        </p:nvSpPr>
        <p:spPr>
          <a:xfrm>
            <a:off x="6221716" y="3017366"/>
            <a:ext cx="177382" cy="177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7392DD96-6D21-AD15-96FF-B0737A4A5222}"/>
              </a:ext>
            </a:extLst>
          </p:cNvPr>
          <p:cNvSpPr/>
          <p:nvPr/>
        </p:nvSpPr>
        <p:spPr>
          <a:xfrm>
            <a:off x="8839140" y="3017366"/>
            <a:ext cx="177382" cy="177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a:extLst>
              <a:ext uri="{FF2B5EF4-FFF2-40B4-BE49-F238E27FC236}">
                <a16:creationId xmlns:a16="http://schemas.microsoft.com/office/drawing/2014/main" id="{EDA50449-11A1-D95A-9C80-8700BE1A47D8}"/>
              </a:ext>
            </a:extLst>
          </p:cNvPr>
          <p:cNvSpPr/>
          <p:nvPr/>
        </p:nvSpPr>
        <p:spPr>
          <a:xfrm rot="5400000">
            <a:off x="3556767" y="4948579"/>
            <a:ext cx="304802" cy="262760"/>
          </a:xfrm>
          <a:prstGeom prst="triangle">
            <a:avLst/>
          </a:prstGeom>
          <a:gradFill>
            <a:gsLst>
              <a:gs pos="19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a:extLst>
              <a:ext uri="{FF2B5EF4-FFF2-40B4-BE49-F238E27FC236}">
                <a16:creationId xmlns:a16="http://schemas.microsoft.com/office/drawing/2014/main" id="{E7CABB63-7887-E02D-1FDD-313C7637456A}"/>
              </a:ext>
            </a:extLst>
          </p:cNvPr>
          <p:cNvSpPr/>
          <p:nvPr/>
        </p:nvSpPr>
        <p:spPr>
          <a:xfrm rot="5400000">
            <a:off x="6174703" y="4948579"/>
            <a:ext cx="304802" cy="262760"/>
          </a:xfrm>
          <a:prstGeom prst="triangle">
            <a:avLst/>
          </a:prstGeom>
          <a:gradFill>
            <a:gsLst>
              <a:gs pos="19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a:extLst>
              <a:ext uri="{FF2B5EF4-FFF2-40B4-BE49-F238E27FC236}">
                <a16:creationId xmlns:a16="http://schemas.microsoft.com/office/drawing/2014/main" id="{25DD6CC3-DF3A-5AAD-8648-84FA238A5AC8}"/>
              </a:ext>
            </a:extLst>
          </p:cNvPr>
          <p:cNvSpPr/>
          <p:nvPr/>
        </p:nvSpPr>
        <p:spPr>
          <a:xfrm rot="5400000">
            <a:off x="8773728" y="4948579"/>
            <a:ext cx="304802" cy="262760"/>
          </a:xfrm>
          <a:prstGeom prst="triangle">
            <a:avLst/>
          </a:prstGeom>
          <a:gradFill>
            <a:gsLst>
              <a:gs pos="19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D14C73C4-D640-4FA9-3034-EDAE8917C7DB}"/>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提升经营环境</a:t>
            </a:r>
          </a:p>
        </p:txBody>
      </p:sp>
      <p:sp>
        <p:nvSpPr>
          <p:cNvPr id="47" name="文本框 46">
            <a:extLst>
              <a:ext uri="{FF2B5EF4-FFF2-40B4-BE49-F238E27FC236}">
                <a16:creationId xmlns:a16="http://schemas.microsoft.com/office/drawing/2014/main" id="{AC54CE03-BD6F-6DAB-2EF2-DBDA52F4F5B0}"/>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02.</a:t>
            </a:r>
            <a:endParaRPr lang="zh-CN" altLang="en-US" sz="4000" dirty="0">
              <a:solidFill>
                <a:schemeClr val="bg1"/>
              </a:solidFill>
              <a:latin typeface="+mj-lt"/>
            </a:endParaRPr>
          </a:p>
        </p:txBody>
      </p:sp>
    </p:spTree>
    <p:extLst>
      <p:ext uri="{BB962C8B-B14F-4D97-AF65-F5344CB8AC3E}">
        <p14:creationId xmlns:p14="http://schemas.microsoft.com/office/powerpoint/2010/main" val="263602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99CBE5A-44BA-E638-BFA9-85047A865C8D}"/>
              </a:ext>
            </a:extLst>
          </p:cNvPr>
          <p:cNvSpPr txBox="1"/>
          <p:nvPr/>
        </p:nvSpPr>
        <p:spPr>
          <a:xfrm>
            <a:off x="1724879" y="2644170"/>
            <a:ext cx="2849503" cy="1569660"/>
          </a:xfrm>
          <a:prstGeom prst="rect">
            <a:avLst/>
          </a:prstGeom>
          <a:noFill/>
          <a:effectLst>
            <a:outerShdw blurRad="177800" dist="101600" dir="2700000" algn="tl" rotWithShape="0">
              <a:schemeClr val="accent2">
                <a:alpha val="26000"/>
              </a:schemeClr>
            </a:outerShdw>
          </a:effectLst>
        </p:spPr>
        <p:txBody>
          <a:bodyPr wrap="square">
            <a:noAutofit/>
          </a:bodyPr>
          <a:lstStyle/>
          <a:p>
            <a:pPr algn="ctr"/>
            <a:r>
              <a:rPr lang="en-US" altLang="zh-CN" sz="9600" spc="-150">
                <a:solidFill>
                  <a:schemeClr val="bg1"/>
                </a:solidFill>
                <a:latin typeface="+mj-ea"/>
                <a:ea typeface="+mj-ea"/>
                <a:cs typeface="Times New Roman" panose="02020603050405020304" pitchFamily="18" charset="0"/>
              </a:rPr>
              <a:t>03</a:t>
            </a:r>
            <a:endParaRPr lang="zh-CN" altLang="en-US" sz="8800" spc="-150" dirty="0">
              <a:solidFill>
                <a:schemeClr val="bg1"/>
              </a:solidFill>
              <a:latin typeface="+mj-ea"/>
              <a:ea typeface="+mj-ea"/>
            </a:endParaRPr>
          </a:p>
        </p:txBody>
      </p:sp>
      <p:sp>
        <p:nvSpPr>
          <p:cNvPr id="3" name="文本框 2">
            <a:extLst>
              <a:ext uri="{FF2B5EF4-FFF2-40B4-BE49-F238E27FC236}">
                <a16:creationId xmlns:a16="http://schemas.microsoft.com/office/drawing/2014/main" id="{89F6E9AB-216B-6663-00C8-C94320485862}"/>
              </a:ext>
            </a:extLst>
          </p:cNvPr>
          <p:cNvSpPr txBox="1"/>
          <p:nvPr/>
        </p:nvSpPr>
        <p:spPr>
          <a:xfrm>
            <a:off x="5564185" y="3489937"/>
            <a:ext cx="5225566" cy="402161"/>
          </a:xfrm>
          <a:prstGeom prst="rect">
            <a:avLst/>
          </a:prstGeom>
          <a:noFill/>
        </p:spPr>
        <p:txBody>
          <a:bodyPr wrap="square">
            <a:noAutofit/>
          </a:bodyPr>
          <a:lstStyle/>
          <a:p>
            <a:pPr>
              <a:lnSpc>
                <a:spcPct val="130000"/>
              </a:lnSpc>
            </a:pPr>
            <a:r>
              <a:rPr lang="zh-CN" altLang="en-US" sz="1000">
                <a:solidFill>
                  <a:schemeClr val="bg1"/>
                </a:solidFill>
                <a:latin typeface="+mn-ea"/>
                <a:cs typeface="Times New Roman" panose="02020603050405020304" pitchFamily="18" charset="0"/>
              </a:rPr>
              <a:t>理顺整顿治理现有资源，对客户、市场按升值潜力分为</a:t>
            </a:r>
            <a:r>
              <a:rPr lang="en-US" altLang="zh-CN" sz="1000">
                <a:solidFill>
                  <a:schemeClr val="bg1"/>
                </a:solidFill>
                <a:latin typeface="+mn-ea"/>
                <a:cs typeface="Times New Roman" panose="02020603050405020304" pitchFamily="18" charset="0"/>
              </a:rPr>
              <a:t>a</a:t>
            </a:r>
            <a:r>
              <a:rPr lang="zh-CN" altLang="en-US" sz="1000">
                <a:solidFill>
                  <a:schemeClr val="bg1"/>
                </a:solidFill>
                <a:latin typeface="+mn-ea"/>
                <a:cs typeface="Times New Roman" panose="02020603050405020304" pitchFamily="18" charset="0"/>
              </a:rPr>
              <a:t>、</a:t>
            </a:r>
            <a:r>
              <a:rPr lang="en-US" altLang="zh-CN" sz="1000">
                <a:solidFill>
                  <a:schemeClr val="bg1"/>
                </a:solidFill>
                <a:latin typeface="+mn-ea"/>
                <a:cs typeface="Times New Roman" panose="02020603050405020304" pitchFamily="18" charset="0"/>
              </a:rPr>
              <a:t>b</a:t>
            </a:r>
            <a:r>
              <a:rPr lang="zh-CN" altLang="en-US" sz="1000">
                <a:solidFill>
                  <a:schemeClr val="bg1"/>
                </a:solidFill>
                <a:latin typeface="+mn-ea"/>
                <a:cs typeface="Times New Roman" panose="02020603050405020304" pitchFamily="18" charset="0"/>
              </a:rPr>
              <a:t>、</a:t>
            </a:r>
            <a:r>
              <a:rPr lang="en-US" altLang="zh-CN" sz="1000">
                <a:solidFill>
                  <a:schemeClr val="bg1"/>
                </a:solidFill>
                <a:latin typeface="+mn-ea"/>
                <a:cs typeface="Times New Roman" panose="02020603050405020304" pitchFamily="18" charset="0"/>
              </a:rPr>
              <a:t>c</a:t>
            </a:r>
            <a:r>
              <a:rPr lang="zh-CN" altLang="en-US" sz="1000">
                <a:solidFill>
                  <a:schemeClr val="bg1"/>
                </a:solidFill>
                <a:latin typeface="+mn-ea"/>
                <a:cs typeface="Times New Roman" panose="02020603050405020304" pitchFamily="18" charset="0"/>
              </a:rPr>
              <a:t>三类市场，对潜力大、上升强劲的市场予以重点开发，并进行维护和积极的宣传</a:t>
            </a:r>
          </a:p>
        </p:txBody>
      </p:sp>
      <p:sp>
        <p:nvSpPr>
          <p:cNvPr id="4" name="文本框 3">
            <a:extLst>
              <a:ext uri="{FF2B5EF4-FFF2-40B4-BE49-F238E27FC236}">
                <a16:creationId xmlns:a16="http://schemas.microsoft.com/office/drawing/2014/main" id="{227638E0-6E20-F0FF-8F26-8AC38A0D9490}"/>
              </a:ext>
            </a:extLst>
          </p:cNvPr>
          <p:cNvSpPr txBox="1"/>
          <p:nvPr/>
        </p:nvSpPr>
        <p:spPr>
          <a:xfrm>
            <a:off x="5558783" y="2550653"/>
            <a:ext cx="3813592" cy="646331"/>
          </a:xfrm>
          <a:prstGeom prst="rect">
            <a:avLst/>
          </a:prstGeom>
          <a:noFill/>
        </p:spPr>
        <p:txBody>
          <a:bodyPr wrap="square">
            <a:noAutofit/>
          </a:bodyPr>
          <a:lstStyle/>
          <a:p>
            <a:r>
              <a:rPr lang="zh-CN" altLang="en-US" sz="4000">
                <a:gradFill>
                  <a:gsLst>
                    <a:gs pos="0">
                      <a:schemeClr val="accent1"/>
                    </a:gs>
                    <a:gs pos="100000">
                      <a:schemeClr val="accent2"/>
                    </a:gs>
                  </a:gsLst>
                  <a:lin ang="5400000" scaled="0"/>
                </a:gradFill>
                <a:latin typeface="+mj-ea"/>
                <a:ea typeface="+mj-ea"/>
                <a:cs typeface="Times New Roman" panose="02020603050405020304" pitchFamily="18" charset="0"/>
              </a:rPr>
              <a:t>加强客户管理</a:t>
            </a:r>
            <a:endParaRPr lang="zh-CN" altLang="en-US" sz="4000" dirty="0">
              <a:gradFill>
                <a:gsLst>
                  <a:gs pos="0">
                    <a:schemeClr val="accent1"/>
                  </a:gs>
                  <a:gs pos="100000">
                    <a:schemeClr val="accent2"/>
                  </a:gs>
                </a:gsLst>
                <a:lin ang="5400000" scaled="0"/>
              </a:gradFill>
              <a:latin typeface="+mj-ea"/>
              <a:ea typeface="+mj-ea"/>
              <a:cs typeface="Times New Roman" panose="02020603050405020304" pitchFamily="18" charset="0"/>
            </a:endParaRPr>
          </a:p>
        </p:txBody>
      </p:sp>
      <p:sp>
        <p:nvSpPr>
          <p:cNvPr id="5" name="文本框 4">
            <a:extLst>
              <a:ext uri="{FF2B5EF4-FFF2-40B4-BE49-F238E27FC236}">
                <a16:creationId xmlns:a16="http://schemas.microsoft.com/office/drawing/2014/main" id="{B96A7F7B-8BCC-F91A-DE90-4F65A9EB92FC}"/>
              </a:ext>
            </a:extLst>
          </p:cNvPr>
          <p:cNvSpPr txBox="1"/>
          <p:nvPr/>
        </p:nvSpPr>
        <p:spPr>
          <a:xfrm>
            <a:off x="5562593" y="3127144"/>
            <a:ext cx="3950513" cy="215444"/>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a:solidFill>
                  <a:schemeClr val="bg1"/>
                </a:solidFill>
                <a:latin typeface="+mn-lt"/>
                <a:ea typeface="+mn-ea"/>
              </a:rPr>
              <a:t>STRENGTHEN CUSTOMER MANAGEMENT</a:t>
            </a:r>
          </a:p>
        </p:txBody>
      </p:sp>
      <p:sp>
        <p:nvSpPr>
          <p:cNvPr id="7" name="文本框 6">
            <a:extLst>
              <a:ext uri="{FF2B5EF4-FFF2-40B4-BE49-F238E27FC236}">
                <a16:creationId xmlns:a16="http://schemas.microsoft.com/office/drawing/2014/main" id="{D0B71CC3-0EEC-06BC-9DF5-0158DD28FAF4}"/>
              </a:ext>
            </a:extLst>
          </p:cNvPr>
          <p:cNvSpPr txBox="1"/>
          <p:nvPr/>
        </p:nvSpPr>
        <p:spPr>
          <a:xfrm>
            <a:off x="826559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推进产品开发</a:t>
            </a:r>
            <a:endParaRPr lang="zh-CN" altLang="en-US" sz="800" dirty="0">
              <a:solidFill>
                <a:schemeClr val="bg1">
                  <a:alpha val="58000"/>
                </a:schemeClr>
              </a:solidFill>
              <a:latin typeface="+mn-ea"/>
              <a:ea typeface="+mn-ea"/>
            </a:endParaRPr>
          </a:p>
        </p:txBody>
      </p:sp>
      <p:sp>
        <p:nvSpPr>
          <p:cNvPr id="8" name="文本框 7">
            <a:extLst>
              <a:ext uri="{FF2B5EF4-FFF2-40B4-BE49-F238E27FC236}">
                <a16:creationId xmlns:a16="http://schemas.microsoft.com/office/drawing/2014/main" id="{57826B92-40E0-3138-3FCB-BEB7A082DD88}"/>
              </a:ext>
            </a:extLst>
          </p:cNvPr>
          <p:cNvSpPr txBox="1"/>
          <p:nvPr/>
        </p:nvSpPr>
        <p:spPr>
          <a:xfrm>
            <a:off x="908966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提升经营环境</a:t>
            </a:r>
          </a:p>
        </p:txBody>
      </p:sp>
      <p:sp>
        <p:nvSpPr>
          <p:cNvPr id="9" name="文本框 8">
            <a:extLst>
              <a:ext uri="{FF2B5EF4-FFF2-40B4-BE49-F238E27FC236}">
                <a16:creationId xmlns:a16="http://schemas.microsoft.com/office/drawing/2014/main" id="{FA8A91F7-CC2A-33BD-1296-C456B75DD1D9}"/>
              </a:ext>
            </a:extLst>
          </p:cNvPr>
          <p:cNvSpPr txBox="1"/>
          <p:nvPr/>
        </p:nvSpPr>
        <p:spPr>
          <a:xfrm>
            <a:off x="991373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87000"/>
                  </a:schemeClr>
                </a:solidFill>
                <a:latin typeface="+mn-ea"/>
                <a:ea typeface="+mn-ea"/>
              </a:rPr>
              <a:t>加强客户管理</a:t>
            </a:r>
          </a:p>
        </p:txBody>
      </p:sp>
      <p:sp>
        <p:nvSpPr>
          <p:cNvPr id="10" name="文本框 9">
            <a:extLst>
              <a:ext uri="{FF2B5EF4-FFF2-40B4-BE49-F238E27FC236}">
                <a16:creationId xmlns:a16="http://schemas.microsoft.com/office/drawing/2014/main" id="{F6CB58D6-C2C0-744C-9A6E-6653C73F1347}"/>
              </a:ext>
            </a:extLst>
          </p:cNvPr>
          <p:cNvSpPr txBox="1"/>
          <p:nvPr/>
        </p:nvSpPr>
        <p:spPr>
          <a:xfrm>
            <a:off x="10737808"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量化员工考核</a:t>
            </a:r>
          </a:p>
        </p:txBody>
      </p:sp>
      <p:cxnSp>
        <p:nvCxnSpPr>
          <p:cNvPr id="11" name="直接连接符 10">
            <a:extLst>
              <a:ext uri="{FF2B5EF4-FFF2-40B4-BE49-F238E27FC236}">
                <a16:creationId xmlns:a16="http://schemas.microsoft.com/office/drawing/2014/main" id="{0BB7DAF6-7204-579C-1412-67B0EA473DC3}"/>
              </a:ext>
            </a:extLst>
          </p:cNvPr>
          <p:cNvCxnSpPr>
            <a:cxnSpLocks/>
          </p:cNvCxnSpPr>
          <p:nvPr/>
        </p:nvCxnSpPr>
        <p:spPr>
          <a:xfrm>
            <a:off x="10356132" y="862549"/>
            <a:ext cx="177800" cy="0"/>
          </a:xfrm>
          <a:prstGeom prst="line">
            <a:avLst/>
          </a:prstGeom>
          <a:ln w="9525" cap="rnd">
            <a:solidFill>
              <a:schemeClr val="bg1">
                <a:alpha val="87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46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箭头连接符 17">
            <a:extLst>
              <a:ext uri="{FF2B5EF4-FFF2-40B4-BE49-F238E27FC236}">
                <a16:creationId xmlns:a16="http://schemas.microsoft.com/office/drawing/2014/main" id="{17B09532-4D47-9664-C894-FB5C6F1CAC5A}"/>
              </a:ext>
            </a:extLst>
          </p:cNvPr>
          <p:cNvCxnSpPr>
            <a:cxnSpLocks/>
          </p:cNvCxnSpPr>
          <p:nvPr/>
        </p:nvCxnSpPr>
        <p:spPr>
          <a:xfrm>
            <a:off x="895694" y="4130820"/>
            <a:ext cx="10637494" cy="0"/>
          </a:xfrm>
          <a:prstGeom prst="straightConnector1">
            <a:avLst/>
          </a:prstGeom>
          <a:ln w="38100">
            <a:gradFill>
              <a:gsLst>
                <a:gs pos="21200">
                  <a:schemeClr val="accent2">
                    <a:alpha val="73000"/>
                  </a:schemeClr>
                </a:gs>
                <a:gs pos="0">
                  <a:schemeClr val="accent2">
                    <a:alpha val="3000"/>
                  </a:schemeClr>
                </a:gs>
                <a:gs pos="100000">
                  <a:schemeClr val="accent1"/>
                </a:gs>
              </a:gsLst>
              <a:lin ang="0" scaled="0"/>
            </a:gradFill>
            <a:tailEnd type="triangle" w="lg" len="med"/>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024E817A-4B40-42EE-5ABA-E176C6D19E68}"/>
              </a:ext>
            </a:extLst>
          </p:cNvPr>
          <p:cNvSpPr txBox="1"/>
          <p:nvPr/>
        </p:nvSpPr>
        <p:spPr>
          <a:xfrm>
            <a:off x="895694" y="3312029"/>
            <a:ext cx="2466566" cy="706475"/>
          </a:xfrm>
          <a:prstGeom prst="rect">
            <a:avLst/>
          </a:prstGeom>
          <a:noFill/>
        </p:spPr>
        <p:txBody>
          <a:bodyPr wrap="square">
            <a:spAutoFit/>
          </a:bodyPr>
          <a:lstStyle/>
          <a:p>
            <a:pPr algn="ctr">
              <a:lnSpc>
                <a:spcPct val="130000"/>
              </a:lnSpc>
            </a:pPr>
            <a:r>
              <a:rPr lang="zh-CN" altLang="en-US" sz="1600">
                <a:solidFill>
                  <a:schemeClr val="bg1"/>
                </a:solidFill>
                <a:latin typeface="+mn-ea"/>
              </a:rPr>
              <a:t>初步建成网络并建立有效的奖罚制度</a:t>
            </a:r>
          </a:p>
        </p:txBody>
      </p:sp>
      <p:sp>
        <p:nvSpPr>
          <p:cNvPr id="4" name="文本框 3">
            <a:extLst>
              <a:ext uri="{FF2B5EF4-FFF2-40B4-BE49-F238E27FC236}">
                <a16:creationId xmlns:a16="http://schemas.microsoft.com/office/drawing/2014/main" id="{B16D894A-2C92-5521-EE4E-83148E7B268A}"/>
              </a:ext>
            </a:extLst>
          </p:cNvPr>
          <p:cNvSpPr txBox="1"/>
          <p:nvPr/>
        </p:nvSpPr>
        <p:spPr>
          <a:xfrm>
            <a:off x="895694" y="2757956"/>
            <a:ext cx="2466566"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建成网络</a:t>
            </a:r>
            <a:endParaRPr lang="zh-CN" altLang="en-US" sz="2800" dirty="0">
              <a:gradFill>
                <a:gsLst>
                  <a:gs pos="0">
                    <a:schemeClr val="accent1"/>
                  </a:gs>
                  <a:gs pos="83000">
                    <a:schemeClr val="accent2"/>
                  </a:gs>
                </a:gsLst>
                <a:lin ang="5400000" scaled="0"/>
              </a:gradFill>
            </a:endParaRPr>
          </a:p>
        </p:txBody>
      </p:sp>
      <p:sp>
        <p:nvSpPr>
          <p:cNvPr id="20" name="圆: 空心 19">
            <a:extLst>
              <a:ext uri="{FF2B5EF4-FFF2-40B4-BE49-F238E27FC236}">
                <a16:creationId xmlns:a16="http://schemas.microsoft.com/office/drawing/2014/main" id="{162B60E1-EC26-D233-60A0-D61FD943A4C8}"/>
              </a:ext>
            </a:extLst>
          </p:cNvPr>
          <p:cNvSpPr/>
          <p:nvPr/>
        </p:nvSpPr>
        <p:spPr>
          <a:xfrm>
            <a:off x="2047124" y="4048967"/>
            <a:ext cx="163707" cy="163707"/>
          </a:xfrm>
          <a:prstGeom prst="donut">
            <a:avLst>
              <a:gd name="adj" fmla="val 22325"/>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a:extLst>
              <a:ext uri="{FF2B5EF4-FFF2-40B4-BE49-F238E27FC236}">
                <a16:creationId xmlns:a16="http://schemas.microsoft.com/office/drawing/2014/main" id="{195A880B-334B-C4DB-7FE9-F0660709AB66}"/>
              </a:ext>
            </a:extLst>
          </p:cNvPr>
          <p:cNvSpPr txBox="1"/>
          <p:nvPr/>
        </p:nvSpPr>
        <p:spPr>
          <a:xfrm>
            <a:off x="2837886" y="4847337"/>
            <a:ext cx="2466566" cy="705962"/>
          </a:xfrm>
          <a:prstGeom prst="rect">
            <a:avLst/>
          </a:prstGeom>
          <a:noFill/>
        </p:spPr>
        <p:txBody>
          <a:bodyPr wrap="square">
            <a:spAutoFit/>
          </a:bodyPr>
          <a:lstStyle/>
          <a:p>
            <a:pPr algn="ctr">
              <a:lnSpc>
                <a:spcPct val="130000"/>
              </a:lnSpc>
            </a:pPr>
            <a:r>
              <a:rPr lang="zh-CN" altLang="en-US" sz="1600">
                <a:solidFill>
                  <a:schemeClr val="bg1"/>
                </a:solidFill>
                <a:latin typeface="+mn-ea"/>
              </a:rPr>
              <a:t>加大市场开发力度</a:t>
            </a:r>
            <a:r>
              <a:rPr lang="en-US" altLang="zh-CN" sz="1600">
                <a:solidFill>
                  <a:schemeClr val="bg1"/>
                </a:solidFill>
                <a:latin typeface="+mn-ea"/>
              </a:rPr>
              <a:t>,</a:t>
            </a:r>
            <a:r>
              <a:rPr lang="zh-CN" altLang="en-US" sz="1600">
                <a:solidFill>
                  <a:schemeClr val="bg1"/>
                </a:solidFill>
                <a:latin typeface="+mn-ea"/>
              </a:rPr>
              <a:t>充分利用市场时机</a:t>
            </a:r>
            <a:endParaRPr lang="zh-CN" altLang="en-US" sz="1600" dirty="0">
              <a:solidFill>
                <a:schemeClr val="bg1"/>
              </a:solidFill>
              <a:latin typeface="+mn-ea"/>
            </a:endParaRPr>
          </a:p>
        </p:txBody>
      </p:sp>
      <p:sp>
        <p:nvSpPr>
          <p:cNvPr id="13" name="文本框 12">
            <a:extLst>
              <a:ext uri="{FF2B5EF4-FFF2-40B4-BE49-F238E27FC236}">
                <a16:creationId xmlns:a16="http://schemas.microsoft.com/office/drawing/2014/main" id="{17D92D0A-293F-053C-D122-07EFBAF37BD1}"/>
              </a:ext>
            </a:extLst>
          </p:cNvPr>
          <p:cNvSpPr txBox="1"/>
          <p:nvPr/>
        </p:nvSpPr>
        <p:spPr>
          <a:xfrm>
            <a:off x="2837886" y="4307778"/>
            <a:ext cx="2466566"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抓住时机</a:t>
            </a:r>
            <a:endParaRPr lang="zh-CN" altLang="en-US" sz="2800" dirty="0">
              <a:gradFill>
                <a:gsLst>
                  <a:gs pos="0">
                    <a:schemeClr val="accent1"/>
                  </a:gs>
                  <a:gs pos="83000">
                    <a:schemeClr val="accent2"/>
                  </a:gs>
                </a:gsLst>
                <a:lin ang="5400000" scaled="0"/>
              </a:gradFill>
            </a:endParaRPr>
          </a:p>
        </p:txBody>
      </p:sp>
      <p:sp>
        <p:nvSpPr>
          <p:cNvPr id="23" name="圆: 空心 22">
            <a:extLst>
              <a:ext uri="{FF2B5EF4-FFF2-40B4-BE49-F238E27FC236}">
                <a16:creationId xmlns:a16="http://schemas.microsoft.com/office/drawing/2014/main" id="{3B157940-C77A-8B24-C0B3-9C63A1EFB616}"/>
              </a:ext>
            </a:extLst>
          </p:cNvPr>
          <p:cNvSpPr/>
          <p:nvPr/>
        </p:nvSpPr>
        <p:spPr>
          <a:xfrm>
            <a:off x="3989316" y="4048967"/>
            <a:ext cx="163707" cy="163707"/>
          </a:xfrm>
          <a:prstGeom prst="donut">
            <a:avLst>
              <a:gd name="adj" fmla="val 22325"/>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文本框 14">
            <a:extLst>
              <a:ext uri="{FF2B5EF4-FFF2-40B4-BE49-F238E27FC236}">
                <a16:creationId xmlns:a16="http://schemas.microsoft.com/office/drawing/2014/main" id="{063C24C1-8CF1-EDE8-1A54-8ED114471289}"/>
              </a:ext>
            </a:extLst>
          </p:cNvPr>
          <p:cNvSpPr txBox="1"/>
          <p:nvPr/>
        </p:nvSpPr>
        <p:spPr>
          <a:xfrm>
            <a:off x="4780078" y="3312029"/>
            <a:ext cx="2466566" cy="705962"/>
          </a:xfrm>
          <a:prstGeom prst="rect">
            <a:avLst/>
          </a:prstGeom>
          <a:noFill/>
        </p:spPr>
        <p:txBody>
          <a:bodyPr wrap="square">
            <a:spAutoFit/>
          </a:bodyPr>
          <a:lstStyle/>
          <a:p>
            <a:pPr algn="ctr">
              <a:lnSpc>
                <a:spcPct val="130000"/>
              </a:lnSpc>
            </a:pPr>
            <a:r>
              <a:rPr lang="zh-CN" altLang="en-US" sz="1600">
                <a:solidFill>
                  <a:schemeClr val="bg1"/>
                </a:solidFill>
                <a:latin typeface="+mn-ea"/>
              </a:rPr>
              <a:t>多与终端客户联系并了解一线资料</a:t>
            </a:r>
            <a:endParaRPr lang="zh-CN" altLang="en-US" sz="1600" dirty="0">
              <a:solidFill>
                <a:schemeClr val="bg1"/>
              </a:solidFill>
              <a:latin typeface="+mn-ea"/>
            </a:endParaRPr>
          </a:p>
        </p:txBody>
      </p:sp>
      <p:sp>
        <p:nvSpPr>
          <p:cNvPr id="16" name="文本框 15">
            <a:extLst>
              <a:ext uri="{FF2B5EF4-FFF2-40B4-BE49-F238E27FC236}">
                <a16:creationId xmlns:a16="http://schemas.microsoft.com/office/drawing/2014/main" id="{4AA6E17E-F342-C63E-A25A-4815AF9DC3F0}"/>
              </a:ext>
            </a:extLst>
          </p:cNvPr>
          <p:cNvSpPr txBox="1"/>
          <p:nvPr/>
        </p:nvSpPr>
        <p:spPr>
          <a:xfrm>
            <a:off x="4780078" y="2757956"/>
            <a:ext cx="2466566"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了解资料</a:t>
            </a:r>
            <a:endParaRPr lang="zh-CN" altLang="en-US" sz="2800" dirty="0">
              <a:gradFill>
                <a:gsLst>
                  <a:gs pos="0">
                    <a:schemeClr val="accent1"/>
                  </a:gs>
                  <a:gs pos="83000">
                    <a:schemeClr val="accent2"/>
                  </a:gs>
                </a:gsLst>
                <a:lin ang="5400000" scaled="0"/>
              </a:gradFill>
            </a:endParaRPr>
          </a:p>
        </p:txBody>
      </p:sp>
      <p:sp>
        <p:nvSpPr>
          <p:cNvPr id="24" name="圆: 空心 23">
            <a:extLst>
              <a:ext uri="{FF2B5EF4-FFF2-40B4-BE49-F238E27FC236}">
                <a16:creationId xmlns:a16="http://schemas.microsoft.com/office/drawing/2014/main" id="{B0463A27-FB9C-2761-D81A-4D46508E9D91}"/>
              </a:ext>
            </a:extLst>
          </p:cNvPr>
          <p:cNvSpPr/>
          <p:nvPr/>
        </p:nvSpPr>
        <p:spPr>
          <a:xfrm>
            <a:off x="5931508" y="4048967"/>
            <a:ext cx="163707" cy="163707"/>
          </a:xfrm>
          <a:prstGeom prst="donut">
            <a:avLst>
              <a:gd name="adj" fmla="val 22325"/>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文本框 5">
            <a:extLst>
              <a:ext uri="{FF2B5EF4-FFF2-40B4-BE49-F238E27FC236}">
                <a16:creationId xmlns:a16="http://schemas.microsoft.com/office/drawing/2014/main" id="{4E3A420B-57D7-8EB1-C965-0569AC0D0168}"/>
              </a:ext>
            </a:extLst>
          </p:cNvPr>
          <p:cNvSpPr txBox="1"/>
          <p:nvPr/>
        </p:nvSpPr>
        <p:spPr>
          <a:xfrm>
            <a:off x="6722270" y="4847337"/>
            <a:ext cx="2466566" cy="705962"/>
          </a:xfrm>
          <a:prstGeom prst="rect">
            <a:avLst/>
          </a:prstGeom>
          <a:noFill/>
        </p:spPr>
        <p:txBody>
          <a:bodyPr wrap="square">
            <a:spAutoFit/>
          </a:bodyPr>
          <a:lstStyle/>
          <a:p>
            <a:pPr algn="ctr">
              <a:lnSpc>
                <a:spcPct val="130000"/>
              </a:lnSpc>
            </a:pPr>
            <a:r>
              <a:rPr lang="zh-CN" altLang="en-US" sz="1600">
                <a:solidFill>
                  <a:schemeClr val="bg1"/>
                </a:solidFill>
                <a:latin typeface="+mn-ea"/>
              </a:rPr>
              <a:t>建立市场网络，规范客户信息的管理</a:t>
            </a:r>
            <a:endParaRPr lang="zh-CN" altLang="en-US" sz="1600" dirty="0">
              <a:solidFill>
                <a:schemeClr val="bg1"/>
              </a:solidFill>
              <a:latin typeface="+mn-ea"/>
            </a:endParaRPr>
          </a:p>
        </p:txBody>
      </p:sp>
      <p:sp>
        <p:nvSpPr>
          <p:cNvPr id="7" name="文本框 6">
            <a:extLst>
              <a:ext uri="{FF2B5EF4-FFF2-40B4-BE49-F238E27FC236}">
                <a16:creationId xmlns:a16="http://schemas.microsoft.com/office/drawing/2014/main" id="{F04B36D3-A71C-57E2-969A-47C37EB46EA0}"/>
              </a:ext>
            </a:extLst>
          </p:cNvPr>
          <p:cNvSpPr txBox="1"/>
          <p:nvPr/>
        </p:nvSpPr>
        <p:spPr>
          <a:xfrm>
            <a:off x="6722270" y="4307778"/>
            <a:ext cx="2466566"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规范管理</a:t>
            </a:r>
            <a:endParaRPr lang="zh-CN" altLang="en-US" sz="2800" dirty="0">
              <a:gradFill>
                <a:gsLst>
                  <a:gs pos="0">
                    <a:schemeClr val="accent1"/>
                  </a:gs>
                  <a:gs pos="83000">
                    <a:schemeClr val="accent2"/>
                  </a:gs>
                </a:gsLst>
                <a:lin ang="5400000" scaled="0"/>
              </a:gradFill>
            </a:endParaRPr>
          </a:p>
        </p:txBody>
      </p:sp>
      <p:sp>
        <p:nvSpPr>
          <p:cNvPr id="25" name="圆: 空心 24">
            <a:extLst>
              <a:ext uri="{FF2B5EF4-FFF2-40B4-BE49-F238E27FC236}">
                <a16:creationId xmlns:a16="http://schemas.microsoft.com/office/drawing/2014/main" id="{8910BA5C-3E2B-51A4-FB84-CA0A3019077B}"/>
              </a:ext>
            </a:extLst>
          </p:cNvPr>
          <p:cNvSpPr/>
          <p:nvPr/>
        </p:nvSpPr>
        <p:spPr>
          <a:xfrm>
            <a:off x="7873700" y="4048967"/>
            <a:ext cx="163707" cy="163707"/>
          </a:xfrm>
          <a:prstGeom prst="donut">
            <a:avLst>
              <a:gd name="adj" fmla="val 22325"/>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框 8">
            <a:extLst>
              <a:ext uri="{FF2B5EF4-FFF2-40B4-BE49-F238E27FC236}">
                <a16:creationId xmlns:a16="http://schemas.microsoft.com/office/drawing/2014/main" id="{046C9384-5669-FF27-06B3-9276E89DF5E3}"/>
              </a:ext>
            </a:extLst>
          </p:cNvPr>
          <p:cNvSpPr txBox="1"/>
          <p:nvPr/>
        </p:nvSpPr>
        <p:spPr>
          <a:xfrm>
            <a:off x="8664464" y="3312029"/>
            <a:ext cx="2466566" cy="705962"/>
          </a:xfrm>
          <a:prstGeom prst="rect">
            <a:avLst/>
          </a:prstGeom>
          <a:noFill/>
        </p:spPr>
        <p:txBody>
          <a:bodyPr wrap="square">
            <a:spAutoFit/>
          </a:bodyPr>
          <a:lstStyle/>
          <a:p>
            <a:pPr algn="ctr">
              <a:lnSpc>
                <a:spcPct val="130000"/>
              </a:lnSpc>
            </a:pPr>
            <a:r>
              <a:rPr lang="zh-CN" altLang="en-US" sz="1600">
                <a:solidFill>
                  <a:schemeClr val="bg1"/>
                </a:solidFill>
                <a:latin typeface="+mn-ea"/>
              </a:rPr>
              <a:t>制订定期的沟通机制并保持及时沟通</a:t>
            </a:r>
            <a:endParaRPr lang="zh-CN" altLang="en-US" sz="1600" dirty="0">
              <a:solidFill>
                <a:schemeClr val="bg1"/>
              </a:solidFill>
              <a:latin typeface="+mn-ea"/>
            </a:endParaRPr>
          </a:p>
        </p:txBody>
      </p:sp>
      <p:sp>
        <p:nvSpPr>
          <p:cNvPr id="10" name="文本框 9">
            <a:extLst>
              <a:ext uri="{FF2B5EF4-FFF2-40B4-BE49-F238E27FC236}">
                <a16:creationId xmlns:a16="http://schemas.microsoft.com/office/drawing/2014/main" id="{A48BD16B-0E89-0729-DD1F-ACFEB74F90E2}"/>
              </a:ext>
            </a:extLst>
          </p:cNvPr>
          <p:cNvSpPr txBox="1"/>
          <p:nvPr/>
        </p:nvSpPr>
        <p:spPr>
          <a:xfrm>
            <a:off x="8664464" y="2757956"/>
            <a:ext cx="2466566"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83000">
                      <a:schemeClr val="accent2"/>
                    </a:gs>
                  </a:gsLst>
                  <a:lin ang="5400000" scaled="0"/>
                </a:gradFill>
              </a:rPr>
              <a:t>及时沟通</a:t>
            </a:r>
            <a:endParaRPr lang="zh-CN" altLang="en-US" sz="2800" dirty="0">
              <a:gradFill>
                <a:gsLst>
                  <a:gs pos="0">
                    <a:schemeClr val="accent1"/>
                  </a:gs>
                  <a:gs pos="83000">
                    <a:schemeClr val="accent2"/>
                  </a:gs>
                </a:gsLst>
                <a:lin ang="5400000" scaled="0"/>
              </a:gradFill>
            </a:endParaRPr>
          </a:p>
        </p:txBody>
      </p:sp>
      <p:sp>
        <p:nvSpPr>
          <p:cNvPr id="26" name="圆: 空心 25">
            <a:extLst>
              <a:ext uri="{FF2B5EF4-FFF2-40B4-BE49-F238E27FC236}">
                <a16:creationId xmlns:a16="http://schemas.microsoft.com/office/drawing/2014/main" id="{8596FC19-BF7F-80FB-9B07-F003A8D1105F}"/>
              </a:ext>
            </a:extLst>
          </p:cNvPr>
          <p:cNvSpPr/>
          <p:nvPr/>
        </p:nvSpPr>
        <p:spPr>
          <a:xfrm>
            <a:off x="9815894" y="4048967"/>
            <a:ext cx="163707" cy="163707"/>
          </a:xfrm>
          <a:prstGeom prst="donut">
            <a:avLst>
              <a:gd name="adj" fmla="val 22325"/>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a:extLst>
              <a:ext uri="{FF2B5EF4-FFF2-40B4-BE49-F238E27FC236}">
                <a16:creationId xmlns:a16="http://schemas.microsoft.com/office/drawing/2014/main" id="{08C14688-8FF8-FC98-5F84-88E981A0904C}"/>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加强客户管理</a:t>
            </a:r>
          </a:p>
        </p:txBody>
      </p:sp>
      <p:sp>
        <p:nvSpPr>
          <p:cNvPr id="29" name="文本框 28">
            <a:extLst>
              <a:ext uri="{FF2B5EF4-FFF2-40B4-BE49-F238E27FC236}">
                <a16:creationId xmlns:a16="http://schemas.microsoft.com/office/drawing/2014/main" id="{1B8713E1-BB07-7030-5CA4-59B08460B5E1}"/>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03.</a:t>
            </a:r>
            <a:endParaRPr lang="zh-CN" altLang="en-US" sz="4000" dirty="0">
              <a:solidFill>
                <a:schemeClr val="bg1"/>
              </a:solidFill>
              <a:latin typeface="+mj-lt"/>
            </a:endParaRPr>
          </a:p>
        </p:txBody>
      </p:sp>
      <p:grpSp>
        <p:nvGrpSpPr>
          <p:cNvPr id="52" name="组合 51">
            <a:extLst>
              <a:ext uri="{FF2B5EF4-FFF2-40B4-BE49-F238E27FC236}">
                <a16:creationId xmlns:a16="http://schemas.microsoft.com/office/drawing/2014/main" id="{380F1B08-2916-9211-CC08-EE702AFEBD04}"/>
              </a:ext>
            </a:extLst>
          </p:cNvPr>
          <p:cNvGrpSpPr/>
          <p:nvPr/>
        </p:nvGrpSpPr>
        <p:grpSpPr>
          <a:xfrm>
            <a:off x="5862481" y="2081243"/>
            <a:ext cx="328264" cy="386193"/>
            <a:chOff x="3775649" y="-842660"/>
            <a:chExt cx="496221" cy="583790"/>
          </a:xfrm>
        </p:grpSpPr>
        <p:sp>
          <p:nvSpPr>
            <p:cNvPr id="49" name="任意多边形: 形状 48">
              <a:extLst>
                <a:ext uri="{FF2B5EF4-FFF2-40B4-BE49-F238E27FC236}">
                  <a16:creationId xmlns:a16="http://schemas.microsoft.com/office/drawing/2014/main" id="{F5F91CEE-4AFA-14B5-16D2-54C715EC6944}"/>
                </a:ext>
              </a:extLst>
            </p:cNvPr>
            <p:cNvSpPr/>
            <p:nvPr/>
          </p:nvSpPr>
          <p:spPr>
            <a:xfrm flipH="1" flipV="1">
              <a:off x="3804838" y="-842660"/>
              <a:ext cx="467032" cy="583790"/>
            </a:xfrm>
            <a:custGeom>
              <a:avLst/>
              <a:gdLst>
                <a:gd name="connsiteX0" fmla="*/ 467032 w 467032"/>
                <a:gd name="connsiteY0" fmla="*/ 277300 h 583790"/>
                <a:gd name="connsiteX1" fmla="*/ 467032 w 467032"/>
                <a:gd name="connsiteY1" fmla="*/ 145948 h 583790"/>
                <a:gd name="connsiteX2" fmla="*/ 335679 w 467032"/>
                <a:gd name="connsiteY2" fmla="*/ 0 h 583790"/>
                <a:gd name="connsiteX3" fmla="*/ 29190 w 467032"/>
                <a:gd name="connsiteY3" fmla="*/ 0 h 583790"/>
                <a:gd name="connsiteX4" fmla="*/ 0 w 467032"/>
                <a:gd name="connsiteY4" fmla="*/ 29190 h 583790"/>
                <a:gd name="connsiteX5" fmla="*/ 0 w 467032"/>
                <a:gd name="connsiteY5" fmla="*/ 554601 h 583790"/>
                <a:gd name="connsiteX6" fmla="*/ 29190 w 467032"/>
                <a:gd name="connsiteY6" fmla="*/ 583790 h 583790"/>
                <a:gd name="connsiteX7" fmla="*/ 204327 w 467032"/>
                <a:gd name="connsiteY7" fmla="*/ 583790 h 58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032" h="583790">
                  <a:moveTo>
                    <a:pt x="467032" y="277300"/>
                  </a:moveTo>
                  <a:lnTo>
                    <a:pt x="467032" y="145948"/>
                  </a:lnTo>
                  <a:lnTo>
                    <a:pt x="335679" y="0"/>
                  </a:lnTo>
                  <a:lnTo>
                    <a:pt x="29190" y="0"/>
                  </a:lnTo>
                  <a:cubicBezTo>
                    <a:pt x="13069" y="0"/>
                    <a:pt x="0" y="13069"/>
                    <a:pt x="0" y="29190"/>
                  </a:cubicBezTo>
                  <a:lnTo>
                    <a:pt x="0" y="554601"/>
                  </a:lnTo>
                  <a:cubicBezTo>
                    <a:pt x="0" y="570722"/>
                    <a:pt x="13069" y="583790"/>
                    <a:pt x="29190" y="583790"/>
                  </a:cubicBezTo>
                  <a:lnTo>
                    <a:pt x="204327" y="583790"/>
                  </a:lnTo>
                </a:path>
              </a:pathLst>
            </a:custGeom>
            <a:noFill/>
            <a:ln w="33020"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50" name="任意多边形: 形状 49">
              <a:extLst>
                <a:ext uri="{FF2B5EF4-FFF2-40B4-BE49-F238E27FC236}">
                  <a16:creationId xmlns:a16="http://schemas.microsoft.com/office/drawing/2014/main" id="{0E49500A-C3D9-C11C-D37F-4F4C54663E3D}"/>
                </a:ext>
              </a:extLst>
            </p:cNvPr>
            <p:cNvSpPr/>
            <p:nvPr/>
          </p:nvSpPr>
          <p:spPr>
            <a:xfrm flipH="1" flipV="1">
              <a:off x="3775649" y="-842660"/>
              <a:ext cx="204326" cy="204326"/>
            </a:xfrm>
            <a:custGeom>
              <a:avLst/>
              <a:gdLst>
                <a:gd name="connsiteX0" fmla="*/ 58379 w 204326"/>
                <a:gd name="connsiteY0" fmla="*/ 204327 h 204326"/>
                <a:gd name="connsiteX1" fmla="*/ 204327 w 204326"/>
                <a:gd name="connsiteY1" fmla="*/ 58379 h 204326"/>
                <a:gd name="connsiteX2" fmla="*/ 145948 w 204326"/>
                <a:gd name="connsiteY2" fmla="*/ 0 h 204326"/>
                <a:gd name="connsiteX3" fmla="*/ 0 w 204326"/>
                <a:gd name="connsiteY3" fmla="*/ 145948 h 204326"/>
                <a:gd name="connsiteX4" fmla="*/ 0 w 204326"/>
                <a:gd name="connsiteY4" fmla="*/ 204327 h 204326"/>
                <a:gd name="connsiteX5" fmla="*/ 58379 w 204326"/>
                <a:gd name="connsiteY5" fmla="*/ 204327 h 20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326" h="204326">
                  <a:moveTo>
                    <a:pt x="58379" y="204327"/>
                  </a:moveTo>
                  <a:lnTo>
                    <a:pt x="204327" y="58379"/>
                  </a:lnTo>
                  <a:lnTo>
                    <a:pt x="145948" y="0"/>
                  </a:lnTo>
                  <a:lnTo>
                    <a:pt x="0" y="145948"/>
                  </a:lnTo>
                  <a:lnTo>
                    <a:pt x="0" y="204327"/>
                  </a:lnTo>
                  <a:lnTo>
                    <a:pt x="58379" y="204327"/>
                  </a:lnTo>
                  <a:close/>
                </a:path>
              </a:pathLst>
            </a:custGeom>
            <a:noFill/>
            <a:ln w="33020"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51" name="任意多边形: 形状 50">
              <a:extLst>
                <a:ext uri="{FF2B5EF4-FFF2-40B4-BE49-F238E27FC236}">
                  <a16:creationId xmlns:a16="http://schemas.microsoft.com/office/drawing/2014/main" id="{7A4EE037-94B5-04D2-7C7B-8474DBD685AE}"/>
                </a:ext>
              </a:extLst>
            </p:cNvPr>
            <p:cNvSpPr/>
            <p:nvPr/>
          </p:nvSpPr>
          <p:spPr>
            <a:xfrm flipH="1" flipV="1">
              <a:off x="3804839" y="-404817"/>
              <a:ext cx="145947" cy="145947"/>
            </a:xfrm>
            <a:custGeom>
              <a:avLst/>
              <a:gdLst>
                <a:gd name="connsiteX0" fmla="*/ 0 w 145947"/>
                <a:gd name="connsiteY0" fmla="*/ 0 h 145947"/>
                <a:gd name="connsiteX1" fmla="*/ 0 w 145947"/>
                <a:gd name="connsiteY1" fmla="*/ 145948 h 145947"/>
                <a:gd name="connsiteX2" fmla="*/ 145948 w 145947"/>
                <a:gd name="connsiteY2" fmla="*/ 145948 h 145947"/>
              </a:gdLst>
              <a:ahLst/>
              <a:cxnLst>
                <a:cxn ang="0">
                  <a:pos x="connsiteX0" y="connsiteY0"/>
                </a:cxn>
                <a:cxn ang="0">
                  <a:pos x="connsiteX1" y="connsiteY1"/>
                </a:cxn>
                <a:cxn ang="0">
                  <a:pos x="connsiteX2" y="connsiteY2"/>
                </a:cxn>
              </a:cxnLst>
              <a:rect l="l" t="t" r="r" b="b"/>
              <a:pathLst>
                <a:path w="145947" h="145947">
                  <a:moveTo>
                    <a:pt x="0" y="0"/>
                  </a:moveTo>
                  <a:lnTo>
                    <a:pt x="0" y="145948"/>
                  </a:lnTo>
                  <a:lnTo>
                    <a:pt x="145948" y="145948"/>
                  </a:lnTo>
                </a:path>
              </a:pathLst>
            </a:custGeom>
            <a:noFill/>
            <a:ln w="33020" cap="rnd">
              <a:gradFill>
                <a:gsLst>
                  <a:gs pos="0">
                    <a:schemeClr val="accent1"/>
                  </a:gs>
                  <a:gs pos="100000">
                    <a:schemeClr val="accent2"/>
                  </a:gs>
                </a:gsLst>
                <a:lin ang="5400000" scaled="1"/>
              </a:gradFill>
              <a:prstDash val="solid"/>
              <a:round/>
            </a:ln>
          </p:spPr>
          <p:txBody>
            <a:bodyPr rtlCol="0" anchor="ctr"/>
            <a:lstStyle/>
            <a:p>
              <a:endParaRPr lang="zh-CN" altLang="en-US"/>
            </a:p>
          </p:txBody>
        </p:sp>
      </p:grpSp>
      <p:grpSp>
        <p:nvGrpSpPr>
          <p:cNvPr id="46" name="组合 45">
            <a:extLst>
              <a:ext uri="{FF2B5EF4-FFF2-40B4-BE49-F238E27FC236}">
                <a16:creationId xmlns:a16="http://schemas.microsoft.com/office/drawing/2014/main" id="{3A7A4ACC-AAFA-0F3B-8ED8-FCDC73BC2B54}"/>
              </a:ext>
            </a:extLst>
          </p:cNvPr>
          <p:cNvGrpSpPr/>
          <p:nvPr/>
        </p:nvGrpSpPr>
        <p:grpSpPr>
          <a:xfrm>
            <a:off x="3911609" y="5855361"/>
            <a:ext cx="308610" cy="308610"/>
            <a:chOff x="6147435" y="-849604"/>
            <a:chExt cx="308610" cy="308610"/>
          </a:xfrm>
        </p:grpSpPr>
        <p:sp>
          <p:nvSpPr>
            <p:cNvPr id="42" name="任意多边形: 形状 41">
              <a:extLst>
                <a:ext uri="{FF2B5EF4-FFF2-40B4-BE49-F238E27FC236}">
                  <a16:creationId xmlns:a16="http://schemas.microsoft.com/office/drawing/2014/main" id="{C689083B-7CB3-5654-AF31-A2F79FD10F5E}"/>
                </a:ext>
              </a:extLst>
            </p:cNvPr>
            <p:cNvSpPr/>
            <p:nvPr/>
          </p:nvSpPr>
          <p:spPr>
            <a:xfrm>
              <a:off x="6147435" y="-849604"/>
              <a:ext cx="120015" cy="120015"/>
            </a:xfrm>
            <a:custGeom>
              <a:avLst/>
              <a:gdLst>
                <a:gd name="connsiteX0" fmla="*/ 0 w 120015"/>
                <a:gd name="connsiteY0" fmla="*/ 0 h 120015"/>
                <a:gd name="connsiteX1" fmla="*/ 120015 w 120015"/>
                <a:gd name="connsiteY1" fmla="*/ 0 h 120015"/>
                <a:gd name="connsiteX2" fmla="*/ 120015 w 120015"/>
                <a:gd name="connsiteY2" fmla="*/ 120015 h 120015"/>
                <a:gd name="connsiteX3" fmla="*/ 0 w 120015"/>
                <a:gd name="connsiteY3" fmla="*/ 120015 h 120015"/>
              </a:gdLst>
              <a:ahLst/>
              <a:cxnLst>
                <a:cxn ang="0">
                  <a:pos x="connsiteX0" y="connsiteY0"/>
                </a:cxn>
                <a:cxn ang="0">
                  <a:pos x="connsiteX1" y="connsiteY1"/>
                </a:cxn>
                <a:cxn ang="0">
                  <a:pos x="connsiteX2" y="connsiteY2"/>
                </a:cxn>
                <a:cxn ang="0">
                  <a:pos x="connsiteX3" y="connsiteY3"/>
                </a:cxn>
              </a:cxnLst>
              <a:rect l="l" t="t" r="r" b="b"/>
              <a:pathLst>
                <a:path w="120015" h="120015">
                  <a:moveTo>
                    <a:pt x="0" y="0"/>
                  </a:moveTo>
                  <a:lnTo>
                    <a:pt x="120015" y="0"/>
                  </a:lnTo>
                  <a:lnTo>
                    <a:pt x="120015" y="120015"/>
                  </a:lnTo>
                  <a:lnTo>
                    <a:pt x="0" y="12001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43" name="任意多边形: 形状 42">
              <a:extLst>
                <a:ext uri="{FF2B5EF4-FFF2-40B4-BE49-F238E27FC236}">
                  <a16:creationId xmlns:a16="http://schemas.microsoft.com/office/drawing/2014/main" id="{C35E60A9-4268-1BBE-504D-038B3A6FB9F3}"/>
                </a:ext>
              </a:extLst>
            </p:cNvPr>
            <p:cNvSpPr/>
            <p:nvPr/>
          </p:nvSpPr>
          <p:spPr>
            <a:xfrm>
              <a:off x="6147435" y="-661009"/>
              <a:ext cx="120015" cy="120015"/>
            </a:xfrm>
            <a:custGeom>
              <a:avLst/>
              <a:gdLst>
                <a:gd name="connsiteX0" fmla="*/ 0 w 120015"/>
                <a:gd name="connsiteY0" fmla="*/ 0 h 120015"/>
                <a:gd name="connsiteX1" fmla="*/ 120015 w 120015"/>
                <a:gd name="connsiteY1" fmla="*/ 0 h 120015"/>
                <a:gd name="connsiteX2" fmla="*/ 120015 w 120015"/>
                <a:gd name="connsiteY2" fmla="*/ 120015 h 120015"/>
                <a:gd name="connsiteX3" fmla="*/ 0 w 120015"/>
                <a:gd name="connsiteY3" fmla="*/ 120015 h 120015"/>
              </a:gdLst>
              <a:ahLst/>
              <a:cxnLst>
                <a:cxn ang="0">
                  <a:pos x="connsiteX0" y="connsiteY0"/>
                </a:cxn>
                <a:cxn ang="0">
                  <a:pos x="connsiteX1" y="connsiteY1"/>
                </a:cxn>
                <a:cxn ang="0">
                  <a:pos x="connsiteX2" y="connsiteY2"/>
                </a:cxn>
                <a:cxn ang="0">
                  <a:pos x="connsiteX3" y="connsiteY3"/>
                </a:cxn>
              </a:cxnLst>
              <a:rect l="l" t="t" r="r" b="b"/>
              <a:pathLst>
                <a:path w="120015" h="120015">
                  <a:moveTo>
                    <a:pt x="0" y="0"/>
                  </a:moveTo>
                  <a:lnTo>
                    <a:pt x="120015" y="0"/>
                  </a:lnTo>
                  <a:lnTo>
                    <a:pt x="120015" y="120015"/>
                  </a:lnTo>
                  <a:lnTo>
                    <a:pt x="0" y="12001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44" name="任意多边形: 形状 43">
              <a:extLst>
                <a:ext uri="{FF2B5EF4-FFF2-40B4-BE49-F238E27FC236}">
                  <a16:creationId xmlns:a16="http://schemas.microsoft.com/office/drawing/2014/main" id="{CEFA8F9E-BE4E-71AD-5793-CE77F4CE6D40}"/>
                </a:ext>
              </a:extLst>
            </p:cNvPr>
            <p:cNvSpPr/>
            <p:nvPr/>
          </p:nvSpPr>
          <p:spPr>
            <a:xfrm>
              <a:off x="6336030" y="-849604"/>
              <a:ext cx="120015" cy="120015"/>
            </a:xfrm>
            <a:custGeom>
              <a:avLst/>
              <a:gdLst>
                <a:gd name="connsiteX0" fmla="*/ 0 w 120015"/>
                <a:gd name="connsiteY0" fmla="*/ 0 h 120015"/>
                <a:gd name="connsiteX1" fmla="*/ 120015 w 120015"/>
                <a:gd name="connsiteY1" fmla="*/ 0 h 120015"/>
                <a:gd name="connsiteX2" fmla="*/ 120015 w 120015"/>
                <a:gd name="connsiteY2" fmla="*/ 120015 h 120015"/>
                <a:gd name="connsiteX3" fmla="*/ 0 w 120015"/>
                <a:gd name="connsiteY3" fmla="*/ 120015 h 120015"/>
              </a:gdLst>
              <a:ahLst/>
              <a:cxnLst>
                <a:cxn ang="0">
                  <a:pos x="connsiteX0" y="connsiteY0"/>
                </a:cxn>
                <a:cxn ang="0">
                  <a:pos x="connsiteX1" y="connsiteY1"/>
                </a:cxn>
                <a:cxn ang="0">
                  <a:pos x="connsiteX2" y="connsiteY2"/>
                </a:cxn>
                <a:cxn ang="0">
                  <a:pos x="connsiteX3" y="connsiteY3"/>
                </a:cxn>
              </a:cxnLst>
              <a:rect l="l" t="t" r="r" b="b"/>
              <a:pathLst>
                <a:path w="120015" h="120015">
                  <a:moveTo>
                    <a:pt x="0" y="0"/>
                  </a:moveTo>
                  <a:lnTo>
                    <a:pt x="120015" y="0"/>
                  </a:lnTo>
                  <a:lnTo>
                    <a:pt x="120015" y="120015"/>
                  </a:lnTo>
                  <a:lnTo>
                    <a:pt x="0" y="12001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45" name="任意多边形: 形状 44">
              <a:extLst>
                <a:ext uri="{FF2B5EF4-FFF2-40B4-BE49-F238E27FC236}">
                  <a16:creationId xmlns:a16="http://schemas.microsoft.com/office/drawing/2014/main" id="{6444BA62-04B6-76A3-BE77-3299D1D5E056}"/>
                </a:ext>
              </a:extLst>
            </p:cNvPr>
            <p:cNvSpPr/>
            <p:nvPr/>
          </p:nvSpPr>
          <p:spPr>
            <a:xfrm>
              <a:off x="6336030" y="-661009"/>
              <a:ext cx="120015" cy="120015"/>
            </a:xfrm>
            <a:custGeom>
              <a:avLst/>
              <a:gdLst>
                <a:gd name="connsiteX0" fmla="*/ 0 w 120015"/>
                <a:gd name="connsiteY0" fmla="*/ 0 h 120015"/>
                <a:gd name="connsiteX1" fmla="*/ 120015 w 120015"/>
                <a:gd name="connsiteY1" fmla="*/ 0 h 120015"/>
                <a:gd name="connsiteX2" fmla="*/ 0 w 120015"/>
                <a:gd name="connsiteY2" fmla="*/ 0 h 120015"/>
                <a:gd name="connsiteX3" fmla="*/ 0 w 120015"/>
                <a:gd name="connsiteY3" fmla="*/ 120015 h 120015"/>
                <a:gd name="connsiteX4" fmla="*/ 0 w 120015"/>
                <a:gd name="connsiteY4" fmla="*/ 0 h 120015"/>
                <a:gd name="connsiteX5" fmla="*/ 120015 w 120015"/>
                <a:gd name="connsiteY5" fmla="*/ 120015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 h="120015">
                  <a:moveTo>
                    <a:pt x="0" y="0"/>
                  </a:moveTo>
                  <a:lnTo>
                    <a:pt x="120015" y="0"/>
                  </a:lnTo>
                  <a:moveTo>
                    <a:pt x="0" y="0"/>
                  </a:moveTo>
                  <a:lnTo>
                    <a:pt x="0" y="120015"/>
                  </a:lnTo>
                  <a:moveTo>
                    <a:pt x="0" y="0"/>
                  </a:moveTo>
                  <a:lnTo>
                    <a:pt x="120015" y="120015"/>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grpSp>
      <p:grpSp>
        <p:nvGrpSpPr>
          <p:cNvPr id="30" name="组合 29">
            <a:extLst>
              <a:ext uri="{FF2B5EF4-FFF2-40B4-BE49-F238E27FC236}">
                <a16:creationId xmlns:a16="http://schemas.microsoft.com/office/drawing/2014/main" id="{95ED23FF-71B3-D6A6-D539-AD81266F6C16}"/>
              </a:ext>
            </a:extLst>
          </p:cNvPr>
          <p:cNvGrpSpPr/>
          <p:nvPr/>
        </p:nvGrpSpPr>
        <p:grpSpPr>
          <a:xfrm>
            <a:off x="1935170" y="2080972"/>
            <a:ext cx="386464" cy="386464"/>
            <a:chOff x="2535514" y="-1231484"/>
            <a:chExt cx="584200" cy="584200"/>
          </a:xfrm>
        </p:grpSpPr>
        <p:sp>
          <p:nvSpPr>
            <p:cNvPr id="31" name="任意多边形: 形状 30">
              <a:extLst>
                <a:ext uri="{FF2B5EF4-FFF2-40B4-BE49-F238E27FC236}">
                  <a16:creationId xmlns:a16="http://schemas.microsoft.com/office/drawing/2014/main" id="{97350223-D156-B9F6-B3A3-845714D14B8F}"/>
                </a:ext>
              </a:extLst>
            </p:cNvPr>
            <p:cNvSpPr/>
            <p:nvPr/>
          </p:nvSpPr>
          <p:spPr>
            <a:xfrm>
              <a:off x="2535514" y="-1056224"/>
              <a:ext cx="584200" cy="233680"/>
            </a:xfrm>
            <a:custGeom>
              <a:avLst/>
              <a:gdLst>
                <a:gd name="connsiteX0" fmla="*/ 292100 w 584200"/>
                <a:gd name="connsiteY0" fmla="*/ 233680 h 233680"/>
                <a:gd name="connsiteX1" fmla="*/ 584200 w 584200"/>
                <a:gd name="connsiteY1" fmla="*/ 116840 h 233680"/>
                <a:gd name="connsiteX2" fmla="*/ 292100 w 584200"/>
                <a:gd name="connsiteY2" fmla="*/ 0 h 233680"/>
                <a:gd name="connsiteX3" fmla="*/ 0 w 584200"/>
                <a:gd name="connsiteY3" fmla="*/ 116840 h 233680"/>
                <a:gd name="connsiteX4" fmla="*/ 292100 w 584200"/>
                <a:gd name="connsiteY4" fmla="*/ 233680 h 23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00" h="233680">
                  <a:moveTo>
                    <a:pt x="292100" y="233680"/>
                  </a:moveTo>
                  <a:cubicBezTo>
                    <a:pt x="453422" y="233680"/>
                    <a:pt x="584200" y="181369"/>
                    <a:pt x="584200" y="116840"/>
                  </a:cubicBezTo>
                  <a:cubicBezTo>
                    <a:pt x="584200" y="52311"/>
                    <a:pt x="453422" y="0"/>
                    <a:pt x="292100" y="0"/>
                  </a:cubicBezTo>
                  <a:cubicBezTo>
                    <a:pt x="130778" y="0"/>
                    <a:pt x="0" y="52311"/>
                    <a:pt x="0" y="116840"/>
                  </a:cubicBezTo>
                  <a:cubicBezTo>
                    <a:pt x="0" y="181369"/>
                    <a:pt x="130778" y="233680"/>
                    <a:pt x="292100" y="233680"/>
                  </a:cubicBezTo>
                  <a:close/>
                </a:path>
              </a:pathLst>
            </a:custGeom>
            <a:noFill/>
            <a:ln w="33401" cap="rnd">
              <a:gradFill>
                <a:gsLst>
                  <a:gs pos="15000">
                    <a:schemeClr val="accent1"/>
                  </a:gs>
                  <a:gs pos="100000">
                    <a:schemeClr val="accent2"/>
                  </a:gs>
                </a:gsLst>
                <a:lin ang="2400000" scaled="0"/>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任意多边形: 形状 31">
              <a:extLst>
                <a:ext uri="{FF2B5EF4-FFF2-40B4-BE49-F238E27FC236}">
                  <a16:creationId xmlns:a16="http://schemas.microsoft.com/office/drawing/2014/main" id="{F727AD2D-A60E-692E-E104-2975D0E7F30B}"/>
                </a:ext>
              </a:extLst>
            </p:cNvPr>
            <p:cNvSpPr/>
            <p:nvPr/>
          </p:nvSpPr>
          <p:spPr>
            <a:xfrm>
              <a:off x="2710774" y="-1231484"/>
              <a:ext cx="233680" cy="584200"/>
            </a:xfrm>
            <a:custGeom>
              <a:avLst/>
              <a:gdLst>
                <a:gd name="connsiteX0" fmla="*/ 233680 w 233680"/>
                <a:gd name="connsiteY0" fmla="*/ 292100 h 584200"/>
                <a:gd name="connsiteX1" fmla="*/ 116840 w 233680"/>
                <a:gd name="connsiteY1" fmla="*/ 584200 h 584200"/>
                <a:gd name="connsiteX2" fmla="*/ 0 w 233680"/>
                <a:gd name="connsiteY2" fmla="*/ 292100 h 584200"/>
                <a:gd name="connsiteX3" fmla="*/ 116840 w 233680"/>
                <a:gd name="connsiteY3" fmla="*/ 0 h 584200"/>
                <a:gd name="connsiteX4" fmla="*/ 233680 w 233680"/>
                <a:gd name="connsiteY4" fmla="*/ 292100 h 58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584200">
                  <a:moveTo>
                    <a:pt x="233680" y="292100"/>
                  </a:moveTo>
                  <a:cubicBezTo>
                    <a:pt x="233680" y="453422"/>
                    <a:pt x="181369" y="584200"/>
                    <a:pt x="116840" y="584200"/>
                  </a:cubicBezTo>
                  <a:cubicBezTo>
                    <a:pt x="52311" y="584200"/>
                    <a:pt x="0" y="453422"/>
                    <a:pt x="0" y="292100"/>
                  </a:cubicBezTo>
                  <a:cubicBezTo>
                    <a:pt x="0" y="130778"/>
                    <a:pt x="52311" y="0"/>
                    <a:pt x="116840" y="0"/>
                  </a:cubicBezTo>
                  <a:cubicBezTo>
                    <a:pt x="181369" y="0"/>
                    <a:pt x="233680" y="130778"/>
                    <a:pt x="233680" y="292100"/>
                  </a:cubicBezTo>
                  <a:close/>
                </a:path>
              </a:pathLst>
            </a:custGeom>
            <a:noFill/>
            <a:ln w="33401" cap="rnd">
              <a:gradFill>
                <a:gsLst>
                  <a:gs pos="15000">
                    <a:schemeClr val="accent1"/>
                  </a:gs>
                  <a:gs pos="100000">
                    <a:schemeClr val="accent2"/>
                  </a:gs>
                </a:gsLst>
                <a:lin ang="2400000" scaled="0"/>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 name="任意多边形: 形状 32">
              <a:extLst>
                <a:ext uri="{FF2B5EF4-FFF2-40B4-BE49-F238E27FC236}">
                  <a16:creationId xmlns:a16="http://schemas.microsoft.com/office/drawing/2014/main" id="{BD8E46D5-0D0F-E9E0-D1C5-DE99F65F43C2}"/>
                </a:ext>
              </a:extLst>
            </p:cNvPr>
            <p:cNvSpPr/>
            <p:nvPr/>
          </p:nvSpPr>
          <p:spPr>
            <a:xfrm>
              <a:off x="2535514" y="-1231484"/>
              <a:ext cx="584200" cy="584200"/>
            </a:xfrm>
            <a:custGeom>
              <a:avLst/>
              <a:gdLst>
                <a:gd name="connsiteX0" fmla="*/ 584200 w 584200"/>
                <a:gd name="connsiteY0" fmla="*/ 292100 h 584200"/>
                <a:gd name="connsiteX1" fmla="*/ 292100 w 584200"/>
                <a:gd name="connsiteY1" fmla="*/ 584200 h 584200"/>
                <a:gd name="connsiteX2" fmla="*/ 0 w 584200"/>
                <a:gd name="connsiteY2" fmla="*/ 292100 h 584200"/>
                <a:gd name="connsiteX3" fmla="*/ 292100 w 584200"/>
                <a:gd name="connsiteY3" fmla="*/ 0 h 584200"/>
                <a:gd name="connsiteX4" fmla="*/ 584200 w 584200"/>
                <a:gd name="connsiteY4" fmla="*/ 292100 h 58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00" h="584200">
                  <a:moveTo>
                    <a:pt x="584200" y="292100"/>
                  </a:moveTo>
                  <a:cubicBezTo>
                    <a:pt x="584200" y="453422"/>
                    <a:pt x="453422" y="584200"/>
                    <a:pt x="292100" y="584200"/>
                  </a:cubicBezTo>
                  <a:cubicBezTo>
                    <a:pt x="130778" y="584200"/>
                    <a:pt x="0" y="453422"/>
                    <a:pt x="0" y="292100"/>
                  </a:cubicBezTo>
                  <a:cubicBezTo>
                    <a:pt x="0" y="130778"/>
                    <a:pt x="130778" y="0"/>
                    <a:pt x="292100" y="0"/>
                  </a:cubicBezTo>
                  <a:cubicBezTo>
                    <a:pt x="453422" y="0"/>
                    <a:pt x="584200" y="130778"/>
                    <a:pt x="584200" y="292100"/>
                  </a:cubicBezTo>
                  <a:close/>
                </a:path>
              </a:pathLst>
            </a:custGeom>
            <a:noFill/>
            <a:ln w="33401" cap="rnd">
              <a:gradFill>
                <a:gsLst>
                  <a:gs pos="15000">
                    <a:schemeClr val="accent1"/>
                  </a:gs>
                  <a:gs pos="100000">
                    <a:schemeClr val="accent2"/>
                  </a:gs>
                </a:gsLst>
                <a:lin ang="2400000" scaled="0"/>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47" name="组合 46">
            <a:extLst>
              <a:ext uri="{FF2B5EF4-FFF2-40B4-BE49-F238E27FC236}">
                <a16:creationId xmlns:a16="http://schemas.microsoft.com/office/drawing/2014/main" id="{83E60D50-D178-D82C-1A33-E3E4E65AF134}"/>
              </a:ext>
            </a:extLst>
          </p:cNvPr>
          <p:cNvGrpSpPr/>
          <p:nvPr/>
        </p:nvGrpSpPr>
        <p:grpSpPr>
          <a:xfrm>
            <a:off x="7780035" y="5821071"/>
            <a:ext cx="342900" cy="342900"/>
            <a:chOff x="8811646" y="-927955"/>
            <a:chExt cx="342900" cy="342900"/>
          </a:xfrm>
        </p:grpSpPr>
        <p:sp>
          <p:nvSpPr>
            <p:cNvPr id="8" name="任意多边形: 形状 7">
              <a:extLst>
                <a:ext uri="{FF2B5EF4-FFF2-40B4-BE49-F238E27FC236}">
                  <a16:creationId xmlns:a16="http://schemas.microsoft.com/office/drawing/2014/main" id="{15E4D681-AA68-FD19-64C0-B41881D06F96}"/>
                </a:ext>
              </a:extLst>
            </p:cNvPr>
            <p:cNvSpPr/>
            <p:nvPr/>
          </p:nvSpPr>
          <p:spPr>
            <a:xfrm>
              <a:off x="8811646" y="-927955"/>
              <a:ext cx="342900" cy="342900"/>
            </a:xfrm>
            <a:custGeom>
              <a:avLst/>
              <a:gdLst>
                <a:gd name="connsiteX0" fmla="*/ 308610 w 342900"/>
                <a:gd name="connsiteY0" fmla="*/ 0 h 342900"/>
                <a:gd name="connsiteX1" fmla="*/ 342900 w 342900"/>
                <a:gd name="connsiteY1" fmla="*/ 0 h 342900"/>
                <a:gd name="connsiteX2" fmla="*/ 342900 w 342900"/>
                <a:gd name="connsiteY2" fmla="*/ 342900 h 342900"/>
                <a:gd name="connsiteX3" fmla="*/ 308610 w 342900"/>
                <a:gd name="connsiteY3" fmla="*/ 342900 h 342900"/>
                <a:gd name="connsiteX4" fmla="*/ 34290 w 342900"/>
                <a:gd name="connsiteY4" fmla="*/ 342900 h 342900"/>
                <a:gd name="connsiteX5" fmla="*/ 0 w 342900"/>
                <a:gd name="connsiteY5" fmla="*/ 342900 h 342900"/>
                <a:gd name="connsiteX6" fmla="*/ 0 w 342900"/>
                <a:gd name="connsiteY6" fmla="*/ 0 h 342900"/>
                <a:gd name="connsiteX7" fmla="*/ 34290 w 342900"/>
                <a:gd name="connsiteY7"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342900">
                  <a:moveTo>
                    <a:pt x="308610" y="0"/>
                  </a:moveTo>
                  <a:cubicBezTo>
                    <a:pt x="327548" y="0"/>
                    <a:pt x="342900" y="0"/>
                    <a:pt x="342900" y="0"/>
                  </a:cubicBezTo>
                  <a:lnTo>
                    <a:pt x="342900" y="342900"/>
                  </a:lnTo>
                  <a:cubicBezTo>
                    <a:pt x="342900" y="342900"/>
                    <a:pt x="327548" y="342900"/>
                    <a:pt x="308610" y="342900"/>
                  </a:cubicBezTo>
                  <a:lnTo>
                    <a:pt x="34290" y="342900"/>
                  </a:lnTo>
                  <a:cubicBezTo>
                    <a:pt x="15352" y="342900"/>
                    <a:pt x="0" y="342900"/>
                    <a:pt x="0" y="342900"/>
                  </a:cubicBezTo>
                  <a:lnTo>
                    <a:pt x="0" y="0"/>
                  </a:lnTo>
                  <a:cubicBezTo>
                    <a:pt x="0" y="0"/>
                    <a:pt x="15352" y="0"/>
                    <a:pt x="34290" y="0"/>
                  </a:cubicBez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11" name="任意多边形: 形状 10">
              <a:extLst>
                <a:ext uri="{FF2B5EF4-FFF2-40B4-BE49-F238E27FC236}">
                  <a16:creationId xmlns:a16="http://schemas.microsoft.com/office/drawing/2014/main" id="{494A2D6D-5BE5-2943-8285-54A01088F3E6}"/>
                </a:ext>
              </a:extLst>
            </p:cNvPr>
            <p:cNvSpPr/>
            <p:nvPr/>
          </p:nvSpPr>
          <p:spPr>
            <a:xfrm>
              <a:off x="8880226" y="-859375"/>
              <a:ext cx="8572" cy="68580"/>
            </a:xfrm>
            <a:custGeom>
              <a:avLst/>
              <a:gdLst>
                <a:gd name="connsiteX0" fmla="*/ 0 w 8572"/>
                <a:gd name="connsiteY0" fmla="*/ 0 h 68580"/>
                <a:gd name="connsiteX1" fmla="*/ 0 w 8572"/>
                <a:gd name="connsiteY1" fmla="*/ 68580 h 68580"/>
              </a:gdLst>
              <a:ahLst/>
              <a:cxnLst>
                <a:cxn ang="0">
                  <a:pos x="connsiteX0" y="connsiteY0"/>
                </a:cxn>
                <a:cxn ang="0">
                  <a:pos x="connsiteX1" y="connsiteY1"/>
                </a:cxn>
              </a:cxnLst>
              <a:rect l="l" t="t" r="r" b="b"/>
              <a:pathLst>
                <a:path w="8572" h="68580">
                  <a:moveTo>
                    <a:pt x="0" y="0"/>
                  </a:moveTo>
                  <a:lnTo>
                    <a:pt x="0" y="6858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14" name="任意多边形: 形状 13">
              <a:extLst>
                <a:ext uri="{FF2B5EF4-FFF2-40B4-BE49-F238E27FC236}">
                  <a16:creationId xmlns:a16="http://schemas.microsoft.com/office/drawing/2014/main" id="{2DC481D4-4F36-41AF-8153-7251EEA4A054}"/>
                </a:ext>
              </a:extLst>
            </p:cNvPr>
            <p:cNvSpPr/>
            <p:nvPr/>
          </p:nvSpPr>
          <p:spPr>
            <a:xfrm>
              <a:off x="9017386" y="-722215"/>
              <a:ext cx="8572" cy="68580"/>
            </a:xfrm>
            <a:custGeom>
              <a:avLst/>
              <a:gdLst>
                <a:gd name="connsiteX0" fmla="*/ 0 w 8572"/>
                <a:gd name="connsiteY0" fmla="*/ 0 h 68580"/>
                <a:gd name="connsiteX1" fmla="*/ 0 w 8572"/>
                <a:gd name="connsiteY1" fmla="*/ 68580 h 68580"/>
              </a:gdLst>
              <a:ahLst/>
              <a:cxnLst>
                <a:cxn ang="0">
                  <a:pos x="connsiteX0" y="connsiteY0"/>
                </a:cxn>
                <a:cxn ang="0">
                  <a:pos x="connsiteX1" y="connsiteY1"/>
                </a:cxn>
              </a:cxnLst>
              <a:rect l="l" t="t" r="r" b="b"/>
              <a:pathLst>
                <a:path w="8572" h="68580">
                  <a:moveTo>
                    <a:pt x="0" y="0"/>
                  </a:moveTo>
                  <a:lnTo>
                    <a:pt x="0" y="6858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17" name="任意多边形: 形状 16">
              <a:extLst>
                <a:ext uri="{FF2B5EF4-FFF2-40B4-BE49-F238E27FC236}">
                  <a16:creationId xmlns:a16="http://schemas.microsoft.com/office/drawing/2014/main" id="{9BC9C1B9-4033-B55A-1E91-A00CB168F076}"/>
                </a:ext>
              </a:extLst>
            </p:cNvPr>
            <p:cNvSpPr/>
            <p:nvPr/>
          </p:nvSpPr>
          <p:spPr>
            <a:xfrm>
              <a:off x="8948806" y="-859375"/>
              <a:ext cx="8572" cy="68580"/>
            </a:xfrm>
            <a:custGeom>
              <a:avLst/>
              <a:gdLst>
                <a:gd name="connsiteX0" fmla="*/ 0 w 8572"/>
                <a:gd name="connsiteY0" fmla="*/ 0 h 68580"/>
                <a:gd name="connsiteX1" fmla="*/ 0 w 8572"/>
                <a:gd name="connsiteY1" fmla="*/ 68580 h 68580"/>
              </a:gdLst>
              <a:ahLst/>
              <a:cxnLst>
                <a:cxn ang="0">
                  <a:pos x="connsiteX0" y="connsiteY0"/>
                </a:cxn>
                <a:cxn ang="0">
                  <a:pos x="connsiteX1" y="connsiteY1"/>
                </a:cxn>
              </a:cxnLst>
              <a:rect l="l" t="t" r="r" b="b"/>
              <a:pathLst>
                <a:path w="8572" h="68580">
                  <a:moveTo>
                    <a:pt x="0" y="0"/>
                  </a:moveTo>
                  <a:lnTo>
                    <a:pt x="0" y="6858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19" name="任意多边形: 形状 18">
              <a:extLst>
                <a:ext uri="{FF2B5EF4-FFF2-40B4-BE49-F238E27FC236}">
                  <a16:creationId xmlns:a16="http://schemas.microsoft.com/office/drawing/2014/main" id="{B97840BF-B530-0709-3EFA-5C9B20C5EDE8}"/>
                </a:ext>
              </a:extLst>
            </p:cNvPr>
            <p:cNvSpPr/>
            <p:nvPr/>
          </p:nvSpPr>
          <p:spPr>
            <a:xfrm>
              <a:off x="9017386" y="-859375"/>
              <a:ext cx="68580" cy="8572"/>
            </a:xfrm>
            <a:custGeom>
              <a:avLst/>
              <a:gdLst>
                <a:gd name="connsiteX0" fmla="*/ 0 w 68580"/>
                <a:gd name="connsiteY0" fmla="*/ 0 h 8572"/>
                <a:gd name="connsiteX1" fmla="*/ 68580 w 68580"/>
                <a:gd name="connsiteY1" fmla="*/ 0 h 8572"/>
              </a:gdLst>
              <a:ahLst/>
              <a:cxnLst>
                <a:cxn ang="0">
                  <a:pos x="connsiteX0" y="connsiteY0"/>
                </a:cxn>
                <a:cxn ang="0">
                  <a:pos x="connsiteX1" y="connsiteY1"/>
                </a:cxn>
              </a:cxnLst>
              <a:rect l="l" t="t" r="r" b="b"/>
              <a:pathLst>
                <a:path w="68580" h="8572">
                  <a:moveTo>
                    <a:pt x="0" y="0"/>
                  </a:moveTo>
                  <a:lnTo>
                    <a:pt x="6858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36" name="任意多边形: 形状 35">
              <a:extLst>
                <a:ext uri="{FF2B5EF4-FFF2-40B4-BE49-F238E27FC236}">
                  <a16:creationId xmlns:a16="http://schemas.microsoft.com/office/drawing/2014/main" id="{F12A8323-868B-3235-6D45-5596A67BE32D}"/>
                </a:ext>
              </a:extLst>
            </p:cNvPr>
            <p:cNvSpPr/>
            <p:nvPr/>
          </p:nvSpPr>
          <p:spPr>
            <a:xfrm>
              <a:off x="8880226" y="-722215"/>
              <a:ext cx="68580" cy="8572"/>
            </a:xfrm>
            <a:custGeom>
              <a:avLst/>
              <a:gdLst>
                <a:gd name="connsiteX0" fmla="*/ 0 w 68580"/>
                <a:gd name="connsiteY0" fmla="*/ 0 h 8572"/>
                <a:gd name="connsiteX1" fmla="*/ 68580 w 68580"/>
                <a:gd name="connsiteY1" fmla="*/ 0 h 8572"/>
              </a:gdLst>
              <a:ahLst/>
              <a:cxnLst>
                <a:cxn ang="0">
                  <a:pos x="connsiteX0" y="connsiteY0"/>
                </a:cxn>
                <a:cxn ang="0">
                  <a:pos x="connsiteX1" y="connsiteY1"/>
                </a:cxn>
              </a:cxnLst>
              <a:rect l="l" t="t" r="r" b="b"/>
              <a:pathLst>
                <a:path w="68580" h="8572">
                  <a:moveTo>
                    <a:pt x="0" y="0"/>
                  </a:moveTo>
                  <a:lnTo>
                    <a:pt x="6858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37" name="任意多边形: 形状 36">
              <a:extLst>
                <a:ext uri="{FF2B5EF4-FFF2-40B4-BE49-F238E27FC236}">
                  <a16:creationId xmlns:a16="http://schemas.microsoft.com/office/drawing/2014/main" id="{8C9950B8-EA30-0733-DB37-FFEB88A62709}"/>
                </a:ext>
              </a:extLst>
            </p:cNvPr>
            <p:cNvSpPr/>
            <p:nvPr/>
          </p:nvSpPr>
          <p:spPr>
            <a:xfrm>
              <a:off x="9017386" y="-790795"/>
              <a:ext cx="68580" cy="8572"/>
            </a:xfrm>
            <a:custGeom>
              <a:avLst/>
              <a:gdLst>
                <a:gd name="connsiteX0" fmla="*/ 0 w 68580"/>
                <a:gd name="connsiteY0" fmla="*/ 0 h 8572"/>
                <a:gd name="connsiteX1" fmla="*/ 68580 w 68580"/>
                <a:gd name="connsiteY1" fmla="*/ 0 h 8572"/>
              </a:gdLst>
              <a:ahLst/>
              <a:cxnLst>
                <a:cxn ang="0">
                  <a:pos x="connsiteX0" y="connsiteY0"/>
                </a:cxn>
                <a:cxn ang="0">
                  <a:pos x="connsiteX1" y="connsiteY1"/>
                </a:cxn>
              </a:cxnLst>
              <a:rect l="l" t="t" r="r" b="b"/>
              <a:pathLst>
                <a:path w="68580" h="8572">
                  <a:moveTo>
                    <a:pt x="0" y="0"/>
                  </a:moveTo>
                  <a:lnTo>
                    <a:pt x="6858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38" name="任意多边形: 形状 37">
              <a:extLst>
                <a:ext uri="{FF2B5EF4-FFF2-40B4-BE49-F238E27FC236}">
                  <a16:creationId xmlns:a16="http://schemas.microsoft.com/office/drawing/2014/main" id="{78FBD3DB-E640-F95D-3547-C61E30097F57}"/>
                </a:ext>
              </a:extLst>
            </p:cNvPr>
            <p:cNvSpPr/>
            <p:nvPr/>
          </p:nvSpPr>
          <p:spPr>
            <a:xfrm>
              <a:off x="8880226" y="-653635"/>
              <a:ext cx="68580" cy="8572"/>
            </a:xfrm>
            <a:custGeom>
              <a:avLst/>
              <a:gdLst>
                <a:gd name="connsiteX0" fmla="*/ 0 w 68580"/>
                <a:gd name="connsiteY0" fmla="*/ 0 h 8572"/>
                <a:gd name="connsiteX1" fmla="*/ 68580 w 68580"/>
                <a:gd name="connsiteY1" fmla="*/ 0 h 8572"/>
              </a:gdLst>
              <a:ahLst/>
              <a:cxnLst>
                <a:cxn ang="0">
                  <a:pos x="connsiteX0" y="connsiteY0"/>
                </a:cxn>
                <a:cxn ang="0">
                  <a:pos x="connsiteX1" y="connsiteY1"/>
                </a:cxn>
              </a:cxnLst>
              <a:rect l="l" t="t" r="r" b="b"/>
              <a:pathLst>
                <a:path w="68580" h="8572">
                  <a:moveTo>
                    <a:pt x="0" y="0"/>
                  </a:moveTo>
                  <a:lnTo>
                    <a:pt x="6858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39" name="任意多边形: 形状 38">
              <a:extLst>
                <a:ext uri="{FF2B5EF4-FFF2-40B4-BE49-F238E27FC236}">
                  <a16:creationId xmlns:a16="http://schemas.microsoft.com/office/drawing/2014/main" id="{C4497F91-523A-D5F9-18A8-DA5FEE3EC565}"/>
                </a:ext>
              </a:extLst>
            </p:cNvPr>
            <p:cNvSpPr/>
            <p:nvPr/>
          </p:nvSpPr>
          <p:spPr>
            <a:xfrm>
              <a:off x="9085966" y="-722215"/>
              <a:ext cx="8572" cy="68580"/>
            </a:xfrm>
            <a:custGeom>
              <a:avLst/>
              <a:gdLst>
                <a:gd name="connsiteX0" fmla="*/ 0 w 8572"/>
                <a:gd name="connsiteY0" fmla="*/ 0 h 68580"/>
                <a:gd name="connsiteX1" fmla="*/ 0 w 8572"/>
                <a:gd name="connsiteY1" fmla="*/ 68580 h 68580"/>
              </a:gdLst>
              <a:ahLst/>
              <a:cxnLst>
                <a:cxn ang="0">
                  <a:pos x="connsiteX0" y="connsiteY0"/>
                </a:cxn>
                <a:cxn ang="0">
                  <a:pos x="connsiteX1" y="connsiteY1"/>
                </a:cxn>
              </a:cxnLst>
              <a:rect l="l" t="t" r="r" b="b"/>
              <a:pathLst>
                <a:path w="8572" h="68580">
                  <a:moveTo>
                    <a:pt x="0" y="0"/>
                  </a:moveTo>
                  <a:lnTo>
                    <a:pt x="0" y="6858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grpSp>
      <p:grpSp>
        <p:nvGrpSpPr>
          <p:cNvPr id="58" name="组合 57">
            <a:extLst>
              <a:ext uri="{FF2B5EF4-FFF2-40B4-BE49-F238E27FC236}">
                <a16:creationId xmlns:a16="http://schemas.microsoft.com/office/drawing/2014/main" id="{1D920C3A-1CDB-4FD4-0815-F9F8BF325610}"/>
              </a:ext>
            </a:extLst>
          </p:cNvPr>
          <p:cNvGrpSpPr/>
          <p:nvPr/>
        </p:nvGrpSpPr>
        <p:grpSpPr>
          <a:xfrm>
            <a:off x="9755322" y="2090780"/>
            <a:ext cx="342905" cy="342896"/>
            <a:chOff x="3134273" y="-747525"/>
            <a:chExt cx="342905" cy="342896"/>
          </a:xfrm>
        </p:grpSpPr>
        <p:sp>
          <p:nvSpPr>
            <p:cNvPr id="55" name="任意多边形: 形状 54">
              <a:extLst>
                <a:ext uri="{FF2B5EF4-FFF2-40B4-BE49-F238E27FC236}">
                  <a16:creationId xmlns:a16="http://schemas.microsoft.com/office/drawing/2014/main" id="{0E174158-9CB1-9E55-BBCF-4A77BB6E45FA}"/>
                </a:ext>
              </a:extLst>
            </p:cNvPr>
            <p:cNvSpPr/>
            <p:nvPr/>
          </p:nvSpPr>
          <p:spPr>
            <a:xfrm>
              <a:off x="3305728" y="-605115"/>
              <a:ext cx="171450" cy="200486"/>
            </a:xfrm>
            <a:custGeom>
              <a:avLst/>
              <a:gdLst>
                <a:gd name="connsiteX0" fmla="*/ 0 w 171450"/>
                <a:gd name="connsiteY0" fmla="*/ 174293 h 200486"/>
                <a:gd name="connsiteX1" fmla="*/ 68580 w 171450"/>
                <a:gd name="connsiteY1" fmla="*/ 200487 h 200486"/>
                <a:gd name="connsiteX2" fmla="*/ 171450 w 171450"/>
                <a:gd name="connsiteY2" fmla="*/ 97617 h 200486"/>
                <a:gd name="connsiteX3" fmla="*/ 101119 w 171450"/>
                <a:gd name="connsiteY3" fmla="*/ 0 h 200486"/>
              </a:gdLst>
              <a:ahLst/>
              <a:cxnLst>
                <a:cxn ang="0">
                  <a:pos x="connsiteX0" y="connsiteY0"/>
                </a:cxn>
                <a:cxn ang="0">
                  <a:pos x="connsiteX1" y="connsiteY1"/>
                </a:cxn>
                <a:cxn ang="0">
                  <a:pos x="connsiteX2" y="connsiteY2"/>
                </a:cxn>
                <a:cxn ang="0">
                  <a:pos x="connsiteX3" y="connsiteY3"/>
                </a:cxn>
              </a:cxnLst>
              <a:rect l="l" t="t" r="r" b="b"/>
              <a:pathLst>
                <a:path w="171450" h="200486">
                  <a:moveTo>
                    <a:pt x="0" y="174293"/>
                  </a:moveTo>
                  <a:cubicBezTo>
                    <a:pt x="18199" y="190582"/>
                    <a:pt x="42233" y="200487"/>
                    <a:pt x="68580" y="200487"/>
                  </a:cubicBezTo>
                  <a:cubicBezTo>
                    <a:pt x="125393" y="200487"/>
                    <a:pt x="171450" y="154430"/>
                    <a:pt x="171450" y="97617"/>
                  </a:cubicBezTo>
                  <a:cubicBezTo>
                    <a:pt x="171450" y="52176"/>
                    <a:pt x="141985" y="13616"/>
                    <a:pt x="101119" y="0"/>
                  </a:cubicBez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56" name="任意多边形: 形状 55">
              <a:extLst>
                <a:ext uri="{FF2B5EF4-FFF2-40B4-BE49-F238E27FC236}">
                  <a16:creationId xmlns:a16="http://schemas.microsoft.com/office/drawing/2014/main" id="{DAE2B5CD-BC7B-32F4-1F84-E034A58E084D}"/>
                </a:ext>
              </a:extLst>
            </p:cNvPr>
            <p:cNvSpPr/>
            <p:nvPr/>
          </p:nvSpPr>
          <p:spPr>
            <a:xfrm>
              <a:off x="3134273" y="-605223"/>
              <a:ext cx="205739" cy="200594"/>
            </a:xfrm>
            <a:custGeom>
              <a:avLst/>
              <a:gdLst>
                <a:gd name="connsiteX0" fmla="*/ 198638 w 205739"/>
                <a:gd name="connsiteY0" fmla="*/ 60092 h 200594"/>
                <a:gd name="connsiteX1" fmla="*/ 205740 w 205739"/>
                <a:gd name="connsiteY1" fmla="*/ 97725 h 200594"/>
                <a:gd name="connsiteX2" fmla="*/ 102870 w 205739"/>
                <a:gd name="connsiteY2" fmla="*/ 200595 h 200594"/>
                <a:gd name="connsiteX3" fmla="*/ 0 w 205739"/>
                <a:gd name="connsiteY3" fmla="*/ 97725 h 200594"/>
                <a:gd name="connsiteX4" fmla="*/ 70657 w 205739"/>
                <a:gd name="connsiteY4" fmla="*/ 0 h 20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39" h="200594">
                  <a:moveTo>
                    <a:pt x="198638" y="60092"/>
                  </a:moveTo>
                  <a:cubicBezTo>
                    <a:pt x="203222" y="71748"/>
                    <a:pt x="205740" y="84443"/>
                    <a:pt x="205740" y="97725"/>
                  </a:cubicBezTo>
                  <a:cubicBezTo>
                    <a:pt x="205740" y="154538"/>
                    <a:pt x="159683" y="200595"/>
                    <a:pt x="102870" y="200595"/>
                  </a:cubicBezTo>
                  <a:cubicBezTo>
                    <a:pt x="46056" y="200595"/>
                    <a:pt x="0" y="154538"/>
                    <a:pt x="0" y="97725"/>
                  </a:cubicBezTo>
                  <a:cubicBezTo>
                    <a:pt x="0" y="52163"/>
                    <a:pt x="29622" y="13518"/>
                    <a:pt x="70657" y="0"/>
                  </a:cubicBez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57" name="任意多边形: 形状 56">
              <a:extLst>
                <a:ext uri="{FF2B5EF4-FFF2-40B4-BE49-F238E27FC236}">
                  <a16:creationId xmlns:a16="http://schemas.microsoft.com/office/drawing/2014/main" id="{951D297A-99D7-CC70-76E8-BA02E77D9E0F}"/>
                </a:ext>
              </a:extLst>
            </p:cNvPr>
            <p:cNvSpPr/>
            <p:nvPr/>
          </p:nvSpPr>
          <p:spPr>
            <a:xfrm>
              <a:off x="3202858" y="-747525"/>
              <a:ext cx="205740" cy="205740"/>
            </a:xfrm>
            <a:custGeom>
              <a:avLst/>
              <a:gdLst>
                <a:gd name="connsiteX0" fmla="*/ 102870 w 205740"/>
                <a:gd name="connsiteY0" fmla="*/ 205740 h 205740"/>
                <a:gd name="connsiteX1" fmla="*/ 205740 w 205740"/>
                <a:gd name="connsiteY1" fmla="*/ 102870 h 205740"/>
                <a:gd name="connsiteX2" fmla="*/ 102870 w 205740"/>
                <a:gd name="connsiteY2" fmla="*/ 0 h 205740"/>
                <a:gd name="connsiteX3" fmla="*/ 0 w 205740"/>
                <a:gd name="connsiteY3" fmla="*/ 102870 h 205740"/>
                <a:gd name="connsiteX4" fmla="*/ 102870 w 205740"/>
                <a:gd name="connsiteY4" fmla="*/ 205740 h 20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205740">
                  <a:moveTo>
                    <a:pt x="102870" y="205740"/>
                  </a:moveTo>
                  <a:cubicBezTo>
                    <a:pt x="159683" y="205740"/>
                    <a:pt x="205740" y="159684"/>
                    <a:pt x="205740" y="102870"/>
                  </a:cubicBezTo>
                  <a:cubicBezTo>
                    <a:pt x="205740" y="46056"/>
                    <a:pt x="159683" y="0"/>
                    <a:pt x="102870" y="0"/>
                  </a:cubicBezTo>
                  <a:cubicBezTo>
                    <a:pt x="46057" y="0"/>
                    <a:pt x="0" y="46056"/>
                    <a:pt x="0" y="102870"/>
                  </a:cubicBezTo>
                  <a:cubicBezTo>
                    <a:pt x="0" y="159684"/>
                    <a:pt x="46057" y="205740"/>
                    <a:pt x="102870" y="205740"/>
                  </a:cubicBez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grpSp>
      <p:sp>
        <p:nvSpPr>
          <p:cNvPr id="59" name="椭圆 58">
            <a:extLst>
              <a:ext uri="{FF2B5EF4-FFF2-40B4-BE49-F238E27FC236}">
                <a16:creationId xmlns:a16="http://schemas.microsoft.com/office/drawing/2014/main" id="{93CA8EE7-8B20-B173-77F5-219C32F2D14D}"/>
              </a:ext>
            </a:extLst>
          </p:cNvPr>
          <p:cNvSpPr/>
          <p:nvPr/>
        </p:nvSpPr>
        <p:spPr>
          <a:xfrm>
            <a:off x="3663099" y="5575192"/>
            <a:ext cx="805631" cy="805631"/>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801E53B2-3488-64E2-9928-4C5EC4CFDB74}"/>
              </a:ext>
            </a:extLst>
          </p:cNvPr>
          <p:cNvSpPr/>
          <p:nvPr/>
        </p:nvSpPr>
        <p:spPr>
          <a:xfrm>
            <a:off x="7552737" y="5577108"/>
            <a:ext cx="805631" cy="805631"/>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7AAC6DCA-8ACB-499A-C049-1028216A9EB3}"/>
              </a:ext>
            </a:extLst>
          </p:cNvPr>
          <p:cNvSpPr/>
          <p:nvPr/>
        </p:nvSpPr>
        <p:spPr>
          <a:xfrm>
            <a:off x="5632157" y="1862888"/>
            <a:ext cx="805631" cy="805631"/>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AF4B80A5-0AFB-DA3F-492B-B78AD8EB80E6}"/>
              </a:ext>
            </a:extLst>
          </p:cNvPr>
          <p:cNvSpPr/>
          <p:nvPr/>
        </p:nvSpPr>
        <p:spPr>
          <a:xfrm>
            <a:off x="9515937" y="1862888"/>
            <a:ext cx="805631" cy="805631"/>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D040EEBD-5592-1754-47D8-5B78FCCB7624}"/>
              </a:ext>
            </a:extLst>
          </p:cNvPr>
          <p:cNvSpPr/>
          <p:nvPr/>
        </p:nvSpPr>
        <p:spPr>
          <a:xfrm>
            <a:off x="1728016" y="1862888"/>
            <a:ext cx="805631" cy="805631"/>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391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a:extLst>
              <a:ext uri="{FF2B5EF4-FFF2-40B4-BE49-F238E27FC236}">
                <a16:creationId xmlns:a16="http://schemas.microsoft.com/office/drawing/2014/main" id="{71CDCCB6-0275-5036-DCEA-B2BF890193E2}"/>
              </a:ext>
            </a:extLst>
          </p:cNvPr>
          <p:cNvGraphicFramePr/>
          <p:nvPr>
            <p:extLst>
              <p:ext uri="{D42A27DB-BD31-4B8C-83A1-F6EECF244321}">
                <p14:modId xmlns:p14="http://schemas.microsoft.com/office/powerpoint/2010/main" val="1684705337"/>
              </p:ext>
            </p:extLst>
          </p:nvPr>
        </p:nvGraphicFramePr>
        <p:xfrm>
          <a:off x="6490582" y="1466077"/>
          <a:ext cx="3952816" cy="2444532"/>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3">
            <a:extLst>
              <a:ext uri="{FF2B5EF4-FFF2-40B4-BE49-F238E27FC236}">
                <a16:creationId xmlns:a16="http://schemas.microsoft.com/office/drawing/2014/main" id="{D47AF2E0-3135-6096-7AB1-87E23DFE446C}"/>
              </a:ext>
            </a:extLst>
          </p:cNvPr>
          <p:cNvSpPr txBox="1"/>
          <p:nvPr/>
        </p:nvSpPr>
        <p:spPr>
          <a:xfrm>
            <a:off x="6556044" y="5068499"/>
            <a:ext cx="4025090" cy="1026050"/>
          </a:xfrm>
          <a:prstGeom prst="rect">
            <a:avLst/>
          </a:prstGeom>
          <a:noFill/>
        </p:spPr>
        <p:txBody>
          <a:bodyPr wrap="square">
            <a:noAutofit/>
          </a:bodyPr>
          <a:lstStyle/>
          <a:p>
            <a:pPr algn="ctr">
              <a:lnSpc>
                <a:spcPct val="130000"/>
              </a:lnSpc>
            </a:pPr>
            <a:r>
              <a:rPr lang="zh-CN" altLang="en-US" sz="1600">
                <a:solidFill>
                  <a:schemeClr val="bg1"/>
                </a:solidFill>
                <a:latin typeface="+mn-ea"/>
              </a:rPr>
              <a:t>主动与业务人员沟通交流，变听汇报式交流为主动谈话式交流，对发现问题应及时解决，从中发现人员的长处与缺点</a:t>
            </a:r>
            <a:endParaRPr lang="zh-CN" altLang="en-US" sz="1600" dirty="0">
              <a:solidFill>
                <a:schemeClr val="bg1"/>
              </a:solidFill>
              <a:latin typeface="+mn-ea"/>
            </a:endParaRPr>
          </a:p>
        </p:txBody>
      </p:sp>
      <p:sp>
        <p:nvSpPr>
          <p:cNvPr id="5" name="文本框 4">
            <a:extLst>
              <a:ext uri="{FF2B5EF4-FFF2-40B4-BE49-F238E27FC236}">
                <a16:creationId xmlns:a16="http://schemas.microsoft.com/office/drawing/2014/main" id="{5159DBF4-E3A9-88B1-949D-163554A80B15}"/>
              </a:ext>
            </a:extLst>
          </p:cNvPr>
          <p:cNvSpPr txBox="1"/>
          <p:nvPr/>
        </p:nvSpPr>
        <p:spPr>
          <a:xfrm>
            <a:off x="6739645" y="4464907"/>
            <a:ext cx="3657889" cy="553998"/>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3000">
                <a:gradFill>
                  <a:gsLst>
                    <a:gs pos="0">
                      <a:schemeClr val="accent1"/>
                    </a:gs>
                    <a:gs pos="83000">
                      <a:schemeClr val="accent2"/>
                    </a:gs>
                  </a:gsLst>
                  <a:lin ang="5400000" scaled="0"/>
                </a:gradFill>
              </a:rPr>
              <a:t>主动沟通</a:t>
            </a:r>
            <a:endParaRPr lang="zh-CN" altLang="en-US" sz="3000" dirty="0">
              <a:gradFill>
                <a:gsLst>
                  <a:gs pos="0">
                    <a:schemeClr val="accent1"/>
                  </a:gs>
                  <a:gs pos="83000">
                    <a:schemeClr val="accent2"/>
                  </a:gs>
                </a:gsLst>
                <a:lin ang="5400000" scaled="0"/>
              </a:gradFill>
            </a:endParaRPr>
          </a:p>
        </p:txBody>
      </p:sp>
      <p:sp>
        <p:nvSpPr>
          <p:cNvPr id="7" name="文本框 6">
            <a:extLst>
              <a:ext uri="{FF2B5EF4-FFF2-40B4-BE49-F238E27FC236}">
                <a16:creationId xmlns:a16="http://schemas.microsoft.com/office/drawing/2014/main" id="{79B60035-496F-0BD4-9C39-08FE25BA9F1A}"/>
              </a:ext>
            </a:extLst>
          </p:cNvPr>
          <p:cNvSpPr txBox="1"/>
          <p:nvPr/>
        </p:nvSpPr>
        <p:spPr>
          <a:xfrm>
            <a:off x="1603045" y="5068499"/>
            <a:ext cx="4025090" cy="1026050"/>
          </a:xfrm>
          <a:prstGeom prst="rect">
            <a:avLst/>
          </a:prstGeom>
          <a:noFill/>
        </p:spPr>
        <p:txBody>
          <a:bodyPr wrap="square">
            <a:noAutofit/>
          </a:bodyPr>
          <a:lstStyle/>
          <a:p>
            <a:pPr algn="ctr">
              <a:lnSpc>
                <a:spcPct val="130000"/>
              </a:lnSpc>
            </a:pPr>
            <a:r>
              <a:rPr lang="zh-CN" altLang="en-US" sz="1600">
                <a:solidFill>
                  <a:schemeClr val="bg1"/>
                </a:solidFill>
                <a:latin typeface="+mn-ea"/>
              </a:rPr>
              <a:t>成立业务投诉电话，对由于业务人员自身问题造成的业务投诉，视情节予以一定的处分，并及时解决客户的投诉</a:t>
            </a:r>
            <a:endParaRPr lang="zh-CN" altLang="en-US" sz="1600" dirty="0">
              <a:solidFill>
                <a:schemeClr val="bg1"/>
              </a:solidFill>
              <a:latin typeface="+mn-ea"/>
            </a:endParaRPr>
          </a:p>
        </p:txBody>
      </p:sp>
      <p:sp>
        <p:nvSpPr>
          <p:cNvPr id="8" name="文本框 7">
            <a:extLst>
              <a:ext uri="{FF2B5EF4-FFF2-40B4-BE49-F238E27FC236}">
                <a16:creationId xmlns:a16="http://schemas.microsoft.com/office/drawing/2014/main" id="{D51CF5C3-27FA-EE73-0394-3972BB3C50DE}"/>
              </a:ext>
            </a:extLst>
          </p:cNvPr>
          <p:cNvSpPr txBox="1"/>
          <p:nvPr/>
        </p:nvSpPr>
        <p:spPr>
          <a:xfrm>
            <a:off x="1786646" y="4464907"/>
            <a:ext cx="3657889" cy="553998"/>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3000">
                <a:gradFill>
                  <a:gsLst>
                    <a:gs pos="0">
                      <a:schemeClr val="accent1"/>
                    </a:gs>
                    <a:gs pos="83000">
                      <a:schemeClr val="accent2"/>
                    </a:gs>
                  </a:gsLst>
                  <a:lin ang="5400000" scaled="0"/>
                </a:gradFill>
              </a:rPr>
              <a:t>及时反馈</a:t>
            </a:r>
            <a:endParaRPr lang="zh-CN" altLang="en-US" sz="3000" dirty="0">
              <a:gradFill>
                <a:gsLst>
                  <a:gs pos="0">
                    <a:schemeClr val="accent1"/>
                  </a:gs>
                  <a:gs pos="83000">
                    <a:schemeClr val="accent2"/>
                  </a:gs>
                </a:gsLst>
                <a:lin ang="5400000" scaled="0"/>
              </a:gradFill>
            </a:endParaRPr>
          </a:p>
        </p:txBody>
      </p:sp>
      <p:graphicFrame>
        <p:nvGraphicFramePr>
          <p:cNvPr id="16" name="图表 15">
            <a:extLst>
              <a:ext uri="{FF2B5EF4-FFF2-40B4-BE49-F238E27FC236}">
                <a16:creationId xmlns:a16="http://schemas.microsoft.com/office/drawing/2014/main" id="{0A045AEB-81C4-63A9-8F8C-323F80FF30AD}"/>
              </a:ext>
            </a:extLst>
          </p:cNvPr>
          <p:cNvGraphicFramePr/>
          <p:nvPr>
            <p:extLst>
              <p:ext uri="{D42A27DB-BD31-4B8C-83A1-F6EECF244321}">
                <p14:modId xmlns:p14="http://schemas.microsoft.com/office/powerpoint/2010/main" val="2777780312"/>
              </p:ext>
            </p:extLst>
          </p:nvPr>
        </p:nvGraphicFramePr>
        <p:xfrm>
          <a:off x="1416531" y="1858655"/>
          <a:ext cx="2412403" cy="1611834"/>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本框 16">
            <a:extLst>
              <a:ext uri="{FF2B5EF4-FFF2-40B4-BE49-F238E27FC236}">
                <a16:creationId xmlns:a16="http://schemas.microsoft.com/office/drawing/2014/main" id="{1ABC6C51-EE4C-9B6F-1A48-7D1505AC4E93}"/>
              </a:ext>
            </a:extLst>
          </p:cNvPr>
          <p:cNvSpPr txBox="1"/>
          <p:nvPr/>
        </p:nvSpPr>
        <p:spPr>
          <a:xfrm>
            <a:off x="2148961" y="2476732"/>
            <a:ext cx="963224" cy="461665"/>
          </a:xfrm>
          <a:prstGeom prst="rect">
            <a:avLst/>
          </a:prstGeom>
          <a:noFill/>
        </p:spPr>
        <p:txBody>
          <a:bodyPr wrap="square">
            <a:spAutoFit/>
          </a:bodyPr>
          <a:lstStyle/>
          <a:p>
            <a:pPr algn="ctr"/>
            <a:r>
              <a:rPr lang="en-US" altLang="zh-CN" sz="2400">
                <a:gradFill>
                  <a:gsLst>
                    <a:gs pos="0">
                      <a:schemeClr val="accent1"/>
                    </a:gs>
                    <a:gs pos="100000">
                      <a:schemeClr val="accent2"/>
                    </a:gs>
                  </a:gsLst>
                  <a:lin ang="5400000" scaled="0"/>
                </a:gradFill>
                <a:latin typeface="+mj-ea"/>
                <a:ea typeface="+mj-ea"/>
              </a:rPr>
              <a:t>23%</a:t>
            </a:r>
            <a:endParaRPr lang="zh-CN" altLang="en-US" sz="2400" dirty="0">
              <a:gradFill>
                <a:gsLst>
                  <a:gs pos="0">
                    <a:schemeClr val="accent1"/>
                  </a:gs>
                  <a:gs pos="100000">
                    <a:schemeClr val="accent2"/>
                  </a:gs>
                </a:gsLst>
                <a:lin ang="5400000" scaled="0"/>
              </a:gradFill>
              <a:latin typeface="+mj-ea"/>
              <a:ea typeface="+mj-ea"/>
            </a:endParaRPr>
          </a:p>
        </p:txBody>
      </p:sp>
      <p:graphicFrame>
        <p:nvGraphicFramePr>
          <p:cNvPr id="14" name="图表 13">
            <a:extLst>
              <a:ext uri="{FF2B5EF4-FFF2-40B4-BE49-F238E27FC236}">
                <a16:creationId xmlns:a16="http://schemas.microsoft.com/office/drawing/2014/main" id="{AEBAA979-7202-546A-0A5D-74894835BD53}"/>
              </a:ext>
            </a:extLst>
          </p:cNvPr>
          <p:cNvGraphicFramePr/>
          <p:nvPr>
            <p:extLst>
              <p:ext uri="{D42A27DB-BD31-4B8C-83A1-F6EECF244321}">
                <p14:modId xmlns:p14="http://schemas.microsoft.com/office/powerpoint/2010/main" val="851706146"/>
              </p:ext>
            </p:extLst>
          </p:nvPr>
        </p:nvGraphicFramePr>
        <p:xfrm>
          <a:off x="3402247" y="1858655"/>
          <a:ext cx="2412403" cy="1611834"/>
        </p:xfrm>
        <a:graphic>
          <a:graphicData uri="http://schemas.openxmlformats.org/drawingml/2006/chart">
            <c:chart xmlns:c="http://schemas.openxmlformats.org/drawingml/2006/chart" xmlns:r="http://schemas.openxmlformats.org/officeDocument/2006/relationships" r:id="rId4"/>
          </a:graphicData>
        </a:graphic>
      </p:graphicFrame>
      <p:sp>
        <p:nvSpPr>
          <p:cNvPr id="15" name="文本框 14">
            <a:extLst>
              <a:ext uri="{FF2B5EF4-FFF2-40B4-BE49-F238E27FC236}">
                <a16:creationId xmlns:a16="http://schemas.microsoft.com/office/drawing/2014/main" id="{A2640B2F-76C0-F353-D831-7B76459DE304}"/>
              </a:ext>
            </a:extLst>
          </p:cNvPr>
          <p:cNvSpPr txBox="1"/>
          <p:nvPr/>
        </p:nvSpPr>
        <p:spPr>
          <a:xfrm>
            <a:off x="4134677" y="2476732"/>
            <a:ext cx="963224" cy="461665"/>
          </a:xfrm>
          <a:prstGeom prst="rect">
            <a:avLst/>
          </a:prstGeom>
          <a:noFill/>
        </p:spPr>
        <p:txBody>
          <a:bodyPr wrap="square">
            <a:spAutoFit/>
          </a:bodyPr>
          <a:lstStyle/>
          <a:p>
            <a:pPr algn="ctr"/>
            <a:r>
              <a:rPr lang="en-US" altLang="zh-CN" sz="2400">
                <a:gradFill>
                  <a:gsLst>
                    <a:gs pos="0">
                      <a:schemeClr val="accent1"/>
                    </a:gs>
                    <a:gs pos="100000">
                      <a:schemeClr val="accent2"/>
                    </a:gs>
                  </a:gsLst>
                  <a:lin ang="5400000" scaled="0"/>
                </a:gradFill>
                <a:latin typeface="+mj-ea"/>
                <a:ea typeface="+mj-ea"/>
              </a:rPr>
              <a:t>46%</a:t>
            </a:r>
            <a:endParaRPr lang="zh-CN" altLang="en-US" sz="2400" dirty="0">
              <a:gradFill>
                <a:gsLst>
                  <a:gs pos="0">
                    <a:schemeClr val="accent1"/>
                  </a:gs>
                  <a:gs pos="100000">
                    <a:schemeClr val="accent2"/>
                  </a:gs>
                </a:gsLst>
                <a:lin ang="5400000" scaled="0"/>
              </a:gradFill>
              <a:latin typeface="+mj-ea"/>
              <a:ea typeface="+mj-ea"/>
            </a:endParaRPr>
          </a:p>
        </p:txBody>
      </p:sp>
      <p:sp>
        <p:nvSpPr>
          <p:cNvPr id="12" name="文本框 11">
            <a:extLst>
              <a:ext uri="{FF2B5EF4-FFF2-40B4-BE49-F238E27FC236}">
                <a16:creationId xmlns:a16="http://schemas.microsoft.com/office/drawing/2014/main" id="{D7BF943A-0ABF-E737-6915-3FB046C98F00}"/>
              </a:ext>
            </a:extLst>
          </p:cNvPr>
          <p:cNvSpPr txBox="1"/>
          <p:nvPr/>
        </p:nvSpPr>
        <p:spPr>
          <a:xfrm>
            <a:off x="1560974" y="3534005"/>
            <a:ext cx="2139198" cy="385875"/>
          </a:xfrm>
          <a:prstGeom prst="rect">
            <a:avLst/>
          </a:prstGeom>
          <a:noFill/>
        </p:spPr>
        <p:txBody>
          <a:bodyPr wrap="square">
            <a:noAutofit/>
          </a:bodyPr>
          <a:lstStyle/>
          <a:p>
            <a:pPr algn="ctr">
              <a:lnSpc>
                <a:spcPct val="130000"/>
              </a:lnSpc>
            </a:pPr>
            <a:r>
              <a:rPr lang="zh-CN" altLang="en-US" sz="1600">
                <a:solidFill>
                  <a:schemeClr val="bg1"/>
                </a:solidFill>
                <a:latin typeface="+mn-ea"/>
              </a:rPr>
              <a:t>主动沟通占比</a:t>
            </a:r>
            <a:endParaRPr lang="zh-CN" altLang="en-US" sz="1600" dirty="0">
              <a:solidFill>
                <a:schemeClr val="bg1"/>
              </a:solidFill>
              <a:latin typeface="+mn-ea"/>
            </a:endParaRPr>
          </a:p>
        </p:txBody>
      </p:sp>
      <p:sp>
        <p:nvSpPr>
          <p:cNvPr id="13" name="文本框 12">
            <a:extLst>
              <a:ext uri="{FF2B5EF4-FFF2-40B4-BE49-F238E27FC236}">
                <a16:creationId xmlns:a16="http://schemas.microsoft.com/office/drawing/2014/main" id="{DAC93569-982B-B98B-A1CB-EC4317914885}"/>
              </a:ext>
            </a:extLst>
          </p:cNvPr>
          <p:cNvSpPr txBox="1"/>
          <p:nvPr/>
        </p:nvSpPr>
        <p:spPr>
          <a:xfrm>
            <a:off x="3538849" y="3534005"/>
            <a:ext cx="2139198" cy="385875"/>
          </a:xfrm>
          <a:prstGeom prst="rect">
            <a:avLst/>
          </a:prstGeom>
          <a:noFill/>
        </p:spPr>
        <p:txBody>
          <a:bodyPr wrap="square">
            <a:noAutofit/>
          </a:bodyPr>
          <a:lstStyle/>
          <a:p>
            <a:pPr algn="ctr">
              <a:lnSpc>
                <a:spcPct val="130000"/>
              </a:lnSpc>
            </a:pPr>
            <a:r>
              <a:rPr lang="zh-CN" altLang="en-US" sz="1600">
                <a:solidFill>
                  <a:schemeClr val="bg1"/>
                </a:solidFill>
                <a:latin typeface="+mn-ea"/>
              </a:rPr>
              <a:t>反馈处理时效</a:t>
            </a:r>
            <a:endParaRPr lang="zh-CN" altLang="en-US" sz="1600" dirty="0">
              <a:solidFill>
                <a:schemeClr val="bg1"/>
              </a:solidFill>
              <a:latin typeface="+mn-ea"/>
            </a:endParaRPr>
          </a:p>
        </p:txBody>
      </p:sp>
      <p:sp>
        <p:nvSpPr>
          <p:cNvPr id="20" name="文本框 19">
            <a:extLst>
              <a:ext uri="{FF2B5EF4-FFF2-40B4-BE49-F238E27FC236}">
                <a16:creationId xmlns:a16="http://schemas.microsoft.com/office/drawing/2014/main" id="{58B49489-E1C9-042A-78F9-E91C3043537F}"/>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加强客户管理</a:t>
            </a:r>
          </a:p>
        </p:txBody>
      </p:sp>
      <p:sp>
        <p:nvSpPr>
          <p:cNvPr id="21" name="文本框 20">
            <a:extLst>
              <a:ext uri="{FF2B5EF4-FFF2-40B4-BE49-F238E27FC236}">
                <a16:creationId xmlns:a16="http://schemas.microsoft.com/office/drawing/2014/main" id="{226091C8-AB91-9D72-F41A-040D675F4A16}"/>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03.</a:t>
            </a:r>
            <a:endParaRPr lang="zh-CN" altLang="en-US" sz="4000" dirty="0">
              <a:solidFill>
                <a:schemeClr val="bg1"/>
              </a:solidFill>
              <a:latin typeface="+mj-lt"/>
            </a:endParaRPr>
          </a:p>
        </p:txBody>
      </p:sp>
    </p:spTree>
    <p:extLst>
      <p:ext uri="{BB962C8B-B14F-4D97-AF65-F5344CB8AC3E}">
        <p14:creationId xmlns:p14="http://schemas.microsoft.com/office/powerpoint/2010/main" val="33711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人在切蛋糕&#10;&#10;低可信度描述已自动生成">
            <a:extLst>
              <a:ext uri="{FF2B5EF4-FFF2-40B4-BE49-F238E27FC236}">
                <a16:creationId xmlns:a16="http://schemas.microsoft.com/office/drawing/2014/main" id="{52BF935C-EC3A-D303-CD74-8FF4C34B7AB6}"/>
              </a:ext>
            </a:extLst>
          </p:cNvPr>
          <p:cNvPicPr>
            <a:picLocks noChangeAspect="1"/>
          </p:cNvPicPr>
          <p:nvPr/>
        </p:nvPicPr>
        <p:blipFill rotWithShape="1">
          <a:blip r:embed="rId2">
            <a:extLst>
              <a:ext uri="{28A0092B-C50C-407E-A947-70E740481C1C}">
                <a14:useLocalDpi xmlns:a14="http://schemas.microsoft.com/office/drawing/2010/main" val="0"/>
              </a:ext>
            </a:extLst>
          </a:blip>
          <a:srcRect t="33145" b="31340"/>
          <a:stretch/>
        </p:blipFill>
        <p:spPr>
          <a:xfrm>
            <a:off x="0" y="4423134"/>
            <a:ext cx="12191999" cy="2434866"/>
          </a:xfrm>
          <a:prstGeom prst="rect">
            <a:avLst/>
          </a:prstGeom>
        </p:spPr>
      </p:pic>
      <p:sp>
        <p:nvSpPr>
          <p:cNvPr id="25" name="矩形: 圆角 24">
            <a:extLst>
              <a:ext uri="{FF2B5EF4-FFF2-40B4-BE49-F238E27FC236}">
                <a16:creationId xmlns:a16="http://schemas.microsoft.com/office/drawing/2014/main" id="{87E5D854-8FA2-C43D-E89A-4407015556A0}"/>
              </a:ext>
            </a:extLst>
          </p:cNvPr>
          <p:cNvSpPr/>
          <p:nvPr/>
        </p:nvSpPr>
        <p:spPr>
          <a:xfrm>
            <a:off x="1012060" y="2225316"/>
            <a:ext cx="2987046" cy="3167900"/>
          </a:xfrm>
          <a:prstGeom prst="roundRect">
            <a:avLst>
              <a:gd name="adj" fmla="val 7101"/>
            </a:avLst>
          </a:prstGeom>
          <a:gradFill>
            <a:gsLst>
              <a:gs pos="31000">
                <a:schemeClr val="accent1"/>
              </a:gs>
              <a:gs pos="100000">
                <a:schemeClr val="accent2"/>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779C645E-695A-D58E-FC57-E72F828B5235}"/>
              </a:ext>
            </a:extLst>
          </p:cNvPr>
          <p:cNvSpPr txBox="1"/>
          <p:nvPr/>
        </p:nvSpPr>
        <p:spPr>
          <a:xfrm>
            <a:off x="1316341" y="4041162"/>
            <a:ext cx="2378485" cy="1026050"/>
          </a:xfrm>
          <a:prstGeom prst="rect">
            <a:avLst/>
          </a:prstGeom>
          <a:noFill/>
        </p:spPr>
        <p:txBody>
          <a:bodyPr wrap="square">
            <a:noAutofit/>
          </a:bodyPr>
          <a:lstStyle/>
          <a:p>
            <a:pPr algn="ctr">
              <a:lnSpc>
                <a:spcPct val="130000"/>
              </a:lnSpc>
            </a:pPr>
            <a:r>
              <a:rPr lang="zh-CN" altLang="en-US" sz="1600">
                <a:solidFill>
                  <a:schemeClr val="bg1"/>
                </a:solidFill>
                <a:latin typeface="+mn-ea"/>
              </a:rPr>
              <a:t>建立市场网络，规范客户管理，加大市场开发的力度和范围</a:t>
            </a:r>
            <a:endParaRPr lang="zh-CN" altLang="en-US" sz="1600" dirty="0">
              <a:solidFill>
                <a:schemeClr val="bg1"/>
              </a:solidFill>
              <a:latin typeface="+mn-ea"/>
            </a:endParaRPr>
          </a:p>
        </p:txBody>
      </p:sp>
      <p:sp>
        <p:nvSpPr>
          <p:cNvPr id="4" name="文本框 3">
            <a:extLst>
              <a:ext uri="{FF2B5EF4-FFF2-40B4-BE49-F238E27FC236}">
                <a16:creationId xmlns:a16="http://schemas.microsoft.com/office/drawing/2014/main" id="{3696C226-A90B-904C-3C18-91EFF42524E5}"/>
              </a:ext>
            </a:extLst>
          </p:cNvPr>
          <p:cNvSpPr txBox="1"/>
          <p:nvPr/>
        </p:nvSpPr>
        <p:spPr>
          <a:xfrm>
            <a:off x="1272300" y="3399470"/>
            <a:ext cx="2466566"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建立网络</a:t>
            </a:r>
            <a:endParaRPr lang="zh-CN" altLang="en-US" sz="2800" dirty="0">
              <a:solidFill>
                <a:schemeClr val="bg1"/>
              </a:solidFill>
            </a:endParaRPr>
          </a:p>
        </p:txBody>
      </p:sp>
      <p:sp>
        <p:nvSpPr>
          <p:cNvPr id="27" name="矩形: 圆角 26">
            <a:extLst>
              <a:ext uri="{FF2B5EF4-FFF2-40B4-BE49-F238E27FC236}">
                <a16:creationId xmlns:a16="http://schemas.microsoft.com/office/drawing/2014/main" id="{59D7DC0B-E64D-FF7A-C24F-554D36E75DCB}"/>
              </a:ext>
            </a:extLst>
          </p:cNvPr>
          <p:cNvSpPr/>
          <p:nvPr/>
        </p:nvSpPr>
        <p:spPr>
          <a:xfrm>
            <a:off x="8106630" y="2232384"/>
            <a:ext cx="2987046" cy="3167900"/>
          </a:xfrm>
          <a:prstGeom prst="roundRect">
            <a:avLst>
              <a:gd name="adj" fmla="val 7101"/>
            </a:avLst>
          </a:prstGeom>
          <a:gradFill>
            <a:gsLst>
              <a:gs pos="31000">
                <a:schemeClr val="accent1"/>
              </a:gs>
              <a:gs pos="100000">
                <a:schemeClr val="accent2"/>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26D0A83-4901-83F0-EE3D-4941A7F921AF}"/>
              </a:ext>
            </a:extLst>
          </p:cNvPr>
          <p:cNvSpPr txBox="1"/>
          <p:nvPr/>
        </p:nvSpPr>
        <p:spPr>
          <a:xfrm>
            <a:off x="8301071" y="4041162"/>
            <a:ext cx="2598164" cy="1026050"/>
          </a:xfrm>
          <a:prstGeom prst="rect">
            <a:avLst/>
          </a:prstGeom>
          <a:noFill/>
        </p:spPr>
        <p:txBody>
          <a:bodyPr wrap="square">
            <a:noAutofit/>
          </a:bodyPr>
          <a:lstStyle/>
          <a:p>
            <a:pPr algn="ctr">
              <a:lnSpc>
                <a:spcPct val="130000"/>
              </a:lnSpc>
            </a:pPr>
            <a:r>
              <a:rPr lang="zh-CN" altLang="en-US" sz="1600">
                <a:solidFill>
                  <a:schemeClr val="bg1"/>
                </a:solidFill>
                <a:latin typeface="+mn-ea"/>
              </a:rPr>
              <a:t>理顺整顿治理现有资源对客户市场按照升值潜力分为三类市场</a:t>
            </a:r>
            <a:endParaRPr lang="zh-CN" altLang="en-US" sz="1600" dirty="0">
              <a:solidFill>
                <a:schemeClr val="bg1"/>
              </a:solidFill>
              <a:latin typeface="+mn-ea"/>
            </a:endParaRPr>
          </a:p>
        </p:txBody>
      </p:sp>
      <p:sp>
        <p:nvSpPr>
          <p:cNvPr id="7" name="文本框 6">
            <a:extLst>
              <a:ext uri="{FF2B5EF4-FFF2-40B4-BE49-F238E27FC236}">
                <a16:creationId xmlns:a16="http://schemas.microsoft.com/office/drawing/2014/main" id="{DB144959-2078-808C-65D2-F119C29D2965}"/>
              </a:ext>
            </a:extLst>
          </p:cNvPr>
          <p:cNvSpPr txBox="1"/>
          <p:nvPr/>
        </p:nvSpPr>
        <p:spPr>
          <a:xfrm>
            <a:off x="7771209" y="3399470"/>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市场分级</a:t>
            </a:r>
            <a:endParaRPr lang="zh-CN" altLang="en-US" sz="2800" dirty="0">
              <a:solidFill>
                <a:schemeClr val="bg1"/>
              </a:solidFill>
            </a:endParaRPr>
          </a:p>
        </p:txBody>
      </p:sp>
      <p:sp>
        <p:nvSpPr>
          <p:cNvPr id="26" name="矩形: 圆角 25">
            <a:extLst>
              <a:ext uri="{FF2B5EF4-FFF2-40B4-BE49-F238E27FC236}">
                <a16:creationId xmlns:a16="http://schemas.microsoft.com/office/drawing/2014/main" id="{0C4F0B2A-C977-E731-5FEB-5838F0172863}"/>
              </a:ext>
            </a:extLst>
          </p:cNvPr>
          <p:cNvSpPr/>
          <p:nvPr/>
        </p:nvSpPr>
        <p:spPr>
          <a:xfrm>
            <a:off x="4391634" y="2228850"/>
            <a:ext cx="2987046" cy="3167900"/>
          </a:xfrm>
          <a:prstGeom prst="roundRect">
            <a:avLst>
              <a:gd name="adj" fmla="val 7101"/>
            </a:avLst>
          </a:prstGeom>
          <a:gradFill>
            <a:gsLst>
              <a:gs pos="31000">
                <a:schemeClr val="accent1"/>
              </a:gs>
              <a:gs pos="100000">
                <a:schemeClr val="accent2"/>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5263CBE-1D64-BD7A-FCCA-259EF2BA099B}"/>
              </a:ext>
            </a:extLst>
          </p:cNvPr>
          <p:cNvSpPr txBox="1"/>
          <p:nvPr/>
        </p:nvSpPr>
        <p:spPr>
          <a:xfrm>
            <a:off x="4586075" y="4041162"/>
            <a:ext cx="2598164" cy="1026050"/>
          </a:xfrm>
          <a:prstGeom prst="rect">
            <a:avLst/>
          </a:prstGeom>
          <a:noFill/>
        </p:spPr>
        <p:txBody>
          <a:bodyPr wrap="square">
            <a:noAutofit/>
          </a:bodyPr>
          <a:lstStyle/>
          <a:p>
            <a:pPr algn="ctr">
              <a:lnSpc>
                <a:spcPct val="130000"/>
              </a:lnSpc>
            </a:pPr>
            <a:r>
              <a:rPr lang="zh-CN" altLang="en-US" sz="1600">
                <a:solidFill>
                  <a:schemeClr val="bg1"/>
                </a:solidFill>
                <a:latin typeface="+mn-ea"/>
              </a:rPr>
              <a:t>对潜力大、上升强劲的市场予以重点开发、积极进行维护宣传</a:t>
            </a:r>
            <a:endParaRPr lang="zh-CN" altLang="en-US" sz="1600" dirty="0">
              <a:solidFill>
                <a:schemeClr val="bg1"/>
              </a:solidFill>
              <a:latin typeface="+mn-ea"/>
            </a:endParaRPr>
          </a:p>
        </p:txBody>
      </p:sp>
      <p:sp>
        <p:nvSpPr>
          <p:cNvPr id="10" name="文本框 9">
            <a:extLst>
              <a:ext uri="{FF2B5EF4-FFF2-40B4-BE49-F238E27FC236}">
                <a16:creationId xmlns:a16="http://schemas.microsoft.com/office/drawing/2014/main" id="{B6F5D9F4-34A7-59DC-5460-C584223A51B9}"/>
              </a:ext>
            </a:extLst>
          </p:cNvPr>
          <p:cNvSpPr txBox="1"/>
          <p:nvPr/>
        </p:nvSpPr>
        <p:spPr>
          <a:xfrm>
            <a:off x="4056213" y="3399470"/>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重点宣传</a:t>
            </a:r>
            <a:endParaRPr lang="zh-CN" altLang="en-US" sz="2800" dirty="0">
              <a:solidFill>
                <a:schemeClr val="bg1"/>
              </a:solidFill>
            </a:endParaRPr>
          </a:p>
        </p:txBody>
      </p:sp>
      <p:sp>
        <p:nvSpPr>
          <p:cNvPr id="12" name="文本框 11">
            <a:extLst>
              <a:ext uri="{FF2B5EF4-FFF2-40B4-BE49-F238E27FC236}">
                <a16:creationId xmlns:a16="http://schemas.microsoft.com/office/drawing/2014/main" id="{E64B00AC-E561-F1CF-F46F-E25A0967DA71}"/>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加强客户管理</a:t>
            </a:r>
          </a:p>
        </p:txBody>
      </p:sp>
      <p:sp>
        <p:nvSpPr>
          <p:cNvPr id="13" name="文本框 12">
            <a:extLst>
              <a:ext uri="{FF2B5EF4-FFF2-40B4-BE49-F238E27FC236}">
                <a16:creationId xmlns:a16="http://schemas.microsoft.com/office/drawing/2014/main" id="{01246439-4DD8-2A1D-CF45-E9E727D96719}"/>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03.</a:t>
            </a:r>
            <a:endParaRPr lang="zh-CN" altLang="en-US" sz="4000" dirty="0">
              <a:solidFill>
                <a:schemeClr val="bg1"/>
              </a:solidFill>
              <a:latin typeface="+mj-lt"/>
            </a:endParaRPr>
          </a:p>
        </p:txBody>
      </p:sp>
      <p:grpSp>
        <p:nvGrpSpPr>
          <p:cNvPr id="38" name="组合 37">
            <a:extLst>
              <a:ext uri="{FF2B5EF4-FFF2-40B4-BE49-F238E27FC236}">
                <a16:creationId xmlns:a16="http://schemas.microsoft.com/office/drawing/2014/main" id="{DCA646A3-C7F0-91CE-08EE-FDBB7FF8EA7C}"/>
              </a:ext>
            </a:extLst>
          </p:cNvPr>
          <p:cNvGrpSpPr/>
          <p:nvPr/>
        </p:nvGrpSpPr>
        <p:grpSpPr>
          <a:xfrm>
            <a:off x="1272300" y="2420707"/>
            <a:ext cx="2466566" cy="914400"/>
            <a:chOff x="1272300" y="2420707"/>
            <a:chExt cx="2466566" cy="914400"/>
          </a:xfrm>
        </p:grpSpPr>
        <p:sp>
          <p:nvSpPr>
            <p:cNvPr id="35" name="椭圆 34">
              <a:extLst>
                <a:ext uri="{FF2B5EF4-FFF2-40B4-BE49-F238E27FC236}">
                  <a16:creationId xmlns:a16="http://schemas.microsoft.com/office/drawing/2014/main" id="{3B06C52B-4535-F83D-3DAC-6B4266081F16}"/>
                </a:ext>
              </a:extLst>
            </p:cNvPr>
            <p:cNvSpPr/>
            <p:nvPr/>
          </p:nvSpPr>
          <p:spPr>
            <a:xfrm>
              <a:off x="2048383" y="242070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文本框 31">
              <a:extLst>
                <a:ext uri="{FF2B5EF4-FFF2-40B4-BE49-F238E27FC236}">
                  <a16:creationId xmlns:a16="http://schemas.microsoft.com/office/drawing/2014/main" id="{45F461C2-6F91-3175-BFD9-EB097BCC9A9C}"/>
                </a:ext>
              </a:extLst>
            </p:cNvPr>
            <p:cNvSpPr txBox="1"/>
            <p:nvPr/>
          </p:nvSpPr>
          <p:spPr>
            <a:xfrm>
              <a:off x="1272300" y="2636039"/>
              <a:ext cx="2466566"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en-US" altLang="zh-CN" sz="2800">
                  <a:gradFill>
                    <a:gsLst>
                      <a:gs pos="2000">
                        <a:schemeClr val="accent1"/>
                      </a:gs>
                      <a:gs pos="100000">
                        <a:schemeClr val="accent3"/>
                      </a:gs>
                    </a:gsLst>
                    <a:lin ang="2700000" scaled="0"/>
                  </a:gradFill>
                </a:rPr>
                <a:t>01</a:t>
              </a:r>
              <a:endParaRPr lang="zh-CN" altLang="en-US" sz="2800" dirty="0">
                <a:gradFill>
                  <a:gsLst>
                    <a:gs pos="2000">
                      <a:schemeClr val="accent1"/>
                    </a:gs>
                    <a:gs pos="100000">
                      <a:schemeClr val="accent3"/>
                    </a:gs>
                  </a:gsLst>
                  <a:lin ang="2700000" scaled="0"/>
                </a:gradFill>
              </a:endParaRPr>
            </a:p>
          </p:txBody>
        </p:sp>
      </p:grpSp>
      <p:grpSp>
        <p:nvGrpSpPr>
          <p:cNvPr id="40" name="组合 39">
            <a:extLst>
              <a:ext uri="{FF2B5EF4-FFF2-40B4-BE49-F238E27FC236}">
                <a16:creationId xmlns:a16="http://schemas.microsoft.com/office/drawing/2014/main" id="{6991A3B1-47E2-B295-5EC1-C2122B9FC994}"/>
              </a:ext>
            </a:extLst>
          </p:cNvPr>
          <p:cNvGrpSpPr/>
          <p:nvPr/>
        </p:nvGrpSpPr>
        <p:grpSpPr>
          <a:xfrm>
            <a:off x="7771209" y="2420707"/>
            <a:ext cx="3657889" cy="914400"/>
            <a:chOff x="7771209" y="2420707"/>
            <a:chExt cx="3657889" cy="914400"/>
          </a:xfrm>
        </p:grpSpPr>
        <p:sp>
          <p:nvSpPr>
            <p:cNvPr id="37" name="椭圆 36">
              <a:extLst>
                <a:ext uri="{FF2B5EF4-FFF2-40B4-BE49-F238E27FC236}">
                  <a16:creationId xmlns:a16="http://schemas.microsoft.com/office/drawing/2014/main" id="{198DCF8C-2254-7238-D140-9754F707FFEA}"/>
                </a:ext>
              </a:extLst>
            </p:cNvPr>
            <p:cNvSpPr/>
            <p:nvPr/>
          </p:nvSpPr>
          <p:spPr>
            <a:xfrm>
              <a:off x="9142953" y="242070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文本框 32">
              <a:extLst>
                <a:ext uri="{FF2B5EF4-FFF2-40B4-BE49-F238E27FC236}">
                  <a16:creationId xmlns:a16="http://schemas.microsoft.com/office/drawing/2014/main" id="{EFF3261D-2CC0-88CB-4DE4-0949237C65A4}"/>
                </a:ext>
              </a:extLst>
            </p:cNvPr>
            <p:cNvSpPr txBox="1"/>
            <p:nvPr/>
          </p:nvSpPr>
          <p:spPr>
            <a:xfrm>
              <a:off x="7771209" y="2636039"/>
              <a:ext cx="3657889"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en-US" altLang="zh-CN" sz="2800">
                  <a:gradFill>
                    <a:gsLst>
                      <a:gs pos="2000">
                        <a:schemeClr val="accent1"/>
                      </a:gs>
                      <a:gs pos="100000">
                        <a:schemeClr val="accent3"/>
                      </a:gs>
                    </a:gsLst>
                    <a:lin ang="2700000" scaled="0"/>
                  </a:gradFill>
                </a:rPr>
                <a:t>03</a:t>
              </a:r>
              <a:endParaRPr lang="zh-CN" altLang="en-US" sz="2800" dirty="0">
                <a:gradFill>
                  <a:gsLst>
                    <a:gs pos="2000">
                      <a:schemeClr val="accent1"/>
                    </a:gs>
                    <a:gs pos="100000">
                      <a:schemeClr val="accent3"/>
                    </a:gs>
                  </a:gsLst>
                  <a:lin ang="2700000" scaled="0"/>
                </a:gradFill>
              </a:endParaRPr>
            </a:p>
          </p:txBody>
        </p:sp>
      </p:grpSp>
      <p:grpSp>
        <p:nvGrpSpPr>
          <p:cNvPr id="39" name="组合 38">
            <a:extLst>
              <a:ext uri="{FF2B5EF4-FFF2-40B4-BE49-F238E27FC236}">
                <a16:creationId xmlns:a16="http://schemas.microsoft.com/office/drawing/2014/main" id="{F284528B-F64E-8493-4300-3DE2443CF280}"/>
              </a:ext>
            </a:extLst>
          </p:cNvPr>
          <p:cNvGrpSpPr/>
          <p:nvPr/>
        </p:nvGrpSpPr>
        <p:grpSpPr>
          <a:xfrm>
            <a:off x="4056213" y="2420707"/>
            <a:ext cx="3657889" cy="914400"/>
            <a:chOff x="4056213" y="2420707"/>
            <a:chExt cx="3657889" cy="914400"/>
          </a:xfrm>
        </p:grpSpPr>
        <p:sp>
          <p:nvSpPr>
            <p:cNvPr id="36" name="椭圆 35">
              <a:extLst>
                <a:ext uri="{FF2B5EF4-FFF2-40B4-BE49-F238E27FC236}">
                  <a16:creationId xmlns:a16="http://schemas.microsoft.com/office/drawing/2014/main" id="{589633BE-9C26-3A2C-5A25-4D7ADB302A47}"/>
                </a:ext>
              </a:extLst>
            </p:cNvPr>
            <p:cNvSpPr/>
            <p:nvPr/>
          </p:nvSpPr>
          <p:spPr>
            <a:xfrm>
              <a:off x="5427957" y="242070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4" name="文本框 33">
              <a:extLst>
                <a:ext uri="{FF2B5EF4-FFF2-40B4-BE49-F238E27FC236}">
                  <a16:creationId xmlns:a16="http://schemas.microsoft.com/office/drawing/2014/main" id="{96A89F7B-42E4-2FE3-B97D-384F9BB3691B}"/>
                </a:ext>
              </a:extLst>
            </p:cNvPr>
            <p:cNvSpPr txBox="1"/>
            <p:nvPr/>
          </p:nvSpPr>
          <p:spPr>
            <a:xfrm>
              <a:off x="4056213" y="2636039"/>
              <a:ext cx="3657889" cy="523220"/>
            </a:xfrm>
            <a:prstGeom prst="rect">
              <a:avLst/>
            </a:prstGeom>
            <a:noFill/>
          </p:spPr>
          <p:txBody>
            <a:bodyPr wrap="square">
              <a:sp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en-US" altLang="zh-CN" sz="2800">
                  <a:gradFill>
                    <a:gsLst>
                      <a:gs pos="2000">
                        <a:schemeClr val="accent1"/>
                      </a:gs>
                      <a:gs pos="100000">
                        <a:schemeClr val="accent3"/>
                      </a:gs>
                    </a:gsLst>
                    <a:lin ang="2700000" scaled="0"/>
                  </a:gradFill>
                </a:rPr>
                <a:t>02</a:t>
              </a:r>
              <a:endParaRPr lang="zh-CN" altLang="en-US" sz="2800" dirty="0">
                <a:gradFill>
                  <a:gsLst>
                    <a:gs pos="2000">
                      <a:schemeClr val="accent1"/>
                    </a:gs>
                    <a:gs pos="100000">
                      <a:schemeClr val="accent3"/>
                    </a:gs>
                  </a:gsLst>
                  <a:lin ang="2700000" scaled="0"/>
                </a:gradFill>
              </a:endParaRPr>
            </a:p>
          </p:txBody>
        </p:sp>
      </p:grpSp>
    </p:spTree>
    <p:extLst>
      <p:ext uri="{BB962C8B-B14F-4D97-AF65-F5344CB8AC3E}">
        <p14:creationId xmlns:p14="http://schemas.microsoft.com/office/powerpoint/2010/main" val="42436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99CBE5A-44BA-E638-BFA9-85047A865C8D}"/>
              </a:ext>
            </a:extLst>
          </p:cNvPr>
          <p:cNvSpPr txBox="1"/>
          <p:nvPr/>
        </p:nvSpPr>
        <p:spPr>
          <a:xfrm>
            <a:off x="1724879" y="2644170"/>
            <a:ext cx="2849503" cy="1569660"/>
          </a:xfrm>
          <a:prstGeom prst="rect">
            <a:avLst/>
          </a:prstGeom>
          <a:noFill/>
          <a:effectLst>
            <a:outerShdw blurRad="177800" dist="101600" dir="2700000" algn="tl" rotWithShape="0">
              <a:schemeClr val="accent2">
                <a:alpha val="26000"/>
              </a:schemeClr>
            </a:outerShdw>
          </a:effectLst>
        </p:spPr>
        <p:txBody>
          <a:bodyPr wrap="square">
            <a:noAutofit/>
          </a:bodyPr>
          <a:lstStyle/>
          <a:p>
            <a:pPr algn="ctr"/>
            <a:r>
              <a:rPr lang="en-US" altLang="zh-CN" sz="9600" spc="-150">
                <a:solidFill>
                  <a:schemeClr val="bg1"/>
                </a:solidFill>
                <a:latin typeface="+mj-ea"/>
                <a:ea typeface="+mj-ea"/>
                <a:cs typeface="Times New Roman" panose="02020603050405020304" pitchFamily="18" charset="0"/>
              </a:rPr>
              <a:t>04</a:t>
            </a:r>
            <a:endParaRPr lang="zh-CN" altLang="en-US" sz="8800" spc="-150" dirty="0">
              <a:solidFill>
                <a:schemeClr val="bg1"/>
              </a:solidFill>
              <a:latin typeface="+mj-ea"/>
              <a:ea typeface="+mj-ea"/>
            </a:endParaRPr>
          </a:p>
        </p:txBody>
      </p:sp>
      <p:sp>
        <p:nvSpPr>
          <p:cNvPr id="3" name="文本框 2">
            <a:extLst>
              <a:ext uri="{FF2B5EF4-FFF2-40B4-BE49-F238E27FC236}">
                <a16:creationId xmlns:a16="http://schemas.microsoft.com/office/drawing/2014/main" id="{EF3AAFEB-6E2D-77E9-D603-494A3A8E942A}"/>
              </a:ext>
            </a:extLst>
          </p:cNvPr>
          <p:cNvSpPr txBox="1"/>
          <p:nvPr/>
        </p:nvSpPr>
        <p:spPr>
          <a:xfrm>
            <a:off x="5564185" y="3489937"/>
            <a:ext cx="5225566" cy="402161"/>
          </a:xfrm>
          <a:prstGeom prst="rect">
            <a:avLst/>
          </a:prstGeom>
          <a:noFill/>
        </p:spPr>
        <p:txBody>
          <a:bodyPr wrap="square">
            <a:noAutofit/>
          </a:bodyPr>
          <a:lstStyle/>
          <a:p>
            <a:pPr>
              <a:lnSpc>
                <a:spcPct val="130000"/>
              </a:lnSpc>
            </a:pPr>
            <a:r>
              <a:rPr lang="zh-CN" altLang="en-US" sz="1000">
                <a:solidFill>
                  <a:schemeClr val="bg1"/>
                </a:solidFill>
                <a:latin typeface="+mn-ea"/>
                <a:cs typeface="Times New Roman" panose="02020603050405020304" pitchFamily="18" charset="0"/>
              </a:rPr>
              <a:t>改变少数人硬性分派的做法，使员工共同参与制定相应的实施方案，择优选用明确各自的责、权、利，定期考核与年终考核相结合，并与同期收入、年终奖金相结合，对成绩优异者给予奖励</a:t>
            </a:r>
          </a:p>
        </p:txBody>
      </p:sp>
      <p:sp>
        <p:nvSpPr>
          <p:cNvPr id="4" name="文本框 3">
            <a:extLst>
              <a:ext uri="{FF2B5EF4-FFF2-40B4-BE49-F238E27FC236}">
                <a16:creationId xmlns:a16="http://schemas.microsoft.com/office/drawing/2014/main" id="{93F7AD45-2244-94C5-99E9-7847FA300746}"/>
              </a:ext>
            </a:extLst>
          </p:cNvPr>
          <p:cNvSpPr txBox="1"/>
          <p:nvPr/>
        </p:nvSpPr>
        <p:spPr>
          <a:xfrm>
            <a:off x="5558783" y="2550653"/>
            <a:ext cx="3813592" cy="646331"/>
          </a:xfrm>
          <a:prstGeom prst="rect">
            <a:avLst/>
          </a:prstGeom>
          <a:noFill/>
        </p:spPr>
        <p:txBody>
          <a:bodyPr wrap="square">
            <a:noAutofit/>
          </a:bodyPr>
          <a:lstStyle/>
          <a:p>
            <a:r>
              <a:rPr lang="zh-CN" altLang="en-US" sz="4000">
                <a:gradFill>
                  <a:gsLst>
                    <a:gs pos="0">
                      <a:schemeClr val="accent1"/>
                    </a:gs>
                    <a:gs pos="100000">
                      <a:schemeClr val="accent2"/>
                    </a:gs>
                  </a:gsLst>
                  <a:lin ang="5400000" scaled="0"/>
                </a:gradFill>
                <a:latin typeface="+mj-ea"/>
                <a:ea typeface="+mj-ea"/>
                <a:cs typeface="Times New Roman" panose="02020603050405020304" pitchFamily="18" charset="0"/>
              </a:rPr>
              <a:t>量化员工考核</a:t>
            </a:r>
            <a:endParaRPr lang="zh-CN" altLang="en-US" sz="4000" dirty="0">
              <a:gradFill>
                <a:gsLst>
                  <a:gs pos="0">
                    <a:schemeClr val="accent1"/>
                  </a:gs>
                  <a:gs pos="100000">
                    <a:schemeClr val="accent2"/>
                  </a:gs>
                </a:gsLst>
                <a:lin ang="5400000" scaled="0"/>
              </a:gradFill>
              <a:latin typeface="+mj-ea"/>
              <a:ea typeface="+mj-ea"/>
              <a:cs typeface="Times New Roman" panose="02020603050405020304" pitchFamily="18" charset="0"/>
            </a:endParaRPr>
          </a:p>
        </p:txBody>
      </p:sp>
      <p:sp>
        <p:nvSpPr>
          <p:cNvPr id="5" name="文本框 4">
            <a:extLst>
              <a:ext uri="{FF2B5EF4-FFF2-40B4-BE49-F238E27FC236}">
                <a16:creationId xmlns:a16="http://schemas.microsoft.com/office/drawing/2014/main" id="{8C795029-1DB1-29BD-A7F7-080785536B3F}"/>
              </a:ext>
            </a:extLst>
          </p:cNvPr>
          <p:cNvSpPr txBox="1"/>
          <p:nvPr/>
        </p:nvSpPr>
        <p:spPr>
          <a:xfrm>
            <a:off x="5562593" y="3127144"/>
            <a:ext cx="3950513" cy="215444"/>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a:solidFill>
                  <a:schemeClr val="bg1"/>
                </a:solidFill>
                <a:latin typeface="+mn-lt"/>
                <a:ea typeface="+mn-ea"/>
              </a:rPr>
              <a:t>QUANTIFY EMPLOYEE ASSESSMENT</a:t>
            </a:r>
          </a:p>
        </p:txBody>
      </p:sp>
      <p:sp>
        <p:nvSpPr>
          <p:cNvPr id="7" name="文本框 6">
            <a:extLst>
              <a:ext uri="{FF2B5EF4-FFF2-40B4-BE49-F238E27FC236}">
                <a16:creationId xmlns:a16="http://schemas.microsoft.com/office/drawing/2014/main" id="{4EF5C4C0-3198-F743-1148-F4B20588ED82}"/>
              </a:ext>
            </a:extLst>
          </p:cNvPr>
          <p:cNvSpPr txBox="1"/>
          <p:nvPr/>
        </p:nvSpPr>
        <p:spPr>
          <a:xfrm>
            <a:off x="826559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推进产品开发</a:t>
            </a:r>
            <a:endParaRPr lang="zh-CN" altLang="en-US" sz="800" dirty="0">
              <a:solidFill>
                <a:schemeClr val="bg1">
                  <a:alpha val="58000"/>
                </a:schemeClr>
              </a:solidFill>
              <a:latin typeface="+mn-ea"/>
              <a:ea typeface="+mn-ea"/>
            </a:endParaRPr>
          </a:p>
        </p:txBody>
      </p:sp>
      <p:sp>
        <p:nvSpPr>
          <p:cNvPr id="8" name="文本框 7">
            <a:extLst>
              <a:ext uri="{FF2B5EF4-FFF2-40B4-BE49-F238E27FC236}">
                <a16:creationId xmlns:a16="http://schemas.microsoft.com/office/drawing/2014/main" id="{42C0876B-7897-4963-3133-76834BE3DF64}"/>
              </a:ext>
            </a:extLst>
          </p:cNvPr>
          <p:cNvSpPr txBox="1"/>
          <p:nvPr/>
        </p:nvSpPr>
        <p:spPr>
          <a:xfrm>
            <a:off x="908966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提升经营环境</a:t>
            </a:r>
          </a:p>
        </p:txBody>
      </p:sp>
      <p:sp>
        <p:nvSpPr>
          <p:cNvPr id="9" name="文本框 8">
            <a:extLst>
              <a:ext uri="{FF2B5EF4-FFF2-40B4-BE49-F238E27FC236}">
                <a16:creationId xmlns:a16="http://schemas.microsoft.com/office/drawing/2014/main" id="{D49B7D50-FF29-4FCA-0888-6E03661894D3}"/>
              </a:ext>
            </a:extLst>
          </p:cNvPr>
          <p:cNvSpPr txBox="1"/>
          <p:nvPr/>
        </p:nvSpPr>
        <p:spPr>
          <a:xfrm>
            <a:off x="991373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加强客户管理</a:t>
            </a:r>
          </a:p>
        </p:txBody>
      </p:sp>
      <p:sp>
        <p:nvSpPr>
          <p:cNvPr id="10" name="文本框 9">
            <a:extLst>
              <a:ext uri="{FF2B5EF4-FFF2-40B4-BE49-F238E27FC236}">
                <a16:creationId xmlns:a16="http://schemas.microsoft.com/office/drawing/2014/main" id="{ADBE5855-E89F-C8B1-6ABC-5AE666E5EEBF}"/>
              </a:ext>
            </a:extLst>
          </p:cNvPr>
          <p:cNvSpPr txBox="1"/>
          <p:nvPr/>
        </p:nvSpPr>
        <p:spPr>
          <a:xfrm>
            <a:off x="10737808"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87000"/>
                  </a:schemeClr>
                </a:solidFill>
                <a:latin typeface="+mn-ea"/>
                <a:ea typeface="+mn-ea"/>
              </a:rPr>
              <a:t>量化员工考核</a:t>
            </a:r>
          </a:p>
        </p:txBody>
      </p:sp>
      <p:cxnSp>
        <p:nvCxnSpPr>
          <p:cNvPr id="11" name="直接连接符 10">
            <a:extLst>
              <a:ext uri="{FF2B5EF4-FFF2-40B4-BE49-F238E27FC236}">
                <a16:creationId xmlns:a16="http://schemas.microsoft.com/office/drawing/2014/main" id="{C8FAFB34-2333-E697-17DD-7AB71F29AF17}"/>
              </a:ext>
            </a:extLst>
          </p:cNvPr>
          <p:cNvCxnSpPr>
            <a:cxnSpLocks/>
          </p:cNvCxnSpPr>
          <p:nvPr/>
        </p:nvCxnSpPr>
        <p:spPr>
          <a:xfrm>
            <a:off x="11181632" y="862549"/>
            <a:ext cx="177800" cy="0"/>
          </a:xfrm>
          <a:prstGeom prst="line">
            <a:avLst/>
          </a:prstGeom>
          <a:ln w="9525" cap="rnd">
            <a:solidFill>
              <a:schemeClr val="bg1">
                <a:alpha val="87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54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5B694133-06D6-6F37-81C9-746125F5EAB1}"/>
              </a:ext>
            </a:extLst>
          </p:cNvPr>
          <p:cNvSpPr/>
          <p:nvPr/>
        </p:nvSpPr>
        <p:spPr>
          <a:xfrm>
            <a:off x="623887" y="4122844"/>
            <a:ext cx="10944225" cy="2043006"/>
          </a:xfrm>
          <a:prstGeom prst="rect">
            <a:avLst/>
          </a:prstGeom>
          <a:gradFill>
            <a:gsLst>
              <a:gs pos="12000">
                <a:schemeClr val="accent1"/>
              </a:gs>
              <a:gs pos="100000">
                <a:schemeClr val="accent2"/>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BDAD60A5-0D30-1D24-0A42-3A017B2729AF}"/>
              </a:ext>
            </a:extLst>
          </p:cNvPr>
          <p:cNvGrpSpPr/>
          <p:nvPr/>
        </p:nvGrpSpPr>
        <p:grpSpPr>
          <a:xfrm>
            <a:off x="6649133" y="4372602"/>
            <a:ext cx="4484863" cy="1309554"/>
            <a:chOff x="1129370" y="2617251"/>
            <a:chExt cx="4484863" cy="1309554"/>
          </a:xfrm>
        </p:grpSpPr>
        <p:sp>
          <p:nvSpPr>
            <p:cNvPr id="4" name="文本框 3">
              <a:extLst>
                <a:ext uri="{FF2B5EF4-FFF2-40B4-BE49-F238E27FC236}">
                  <a16:creationId xmlns:a16="http://schemas.microsoft.com/office/drawing/2014/main" id="{B9AF147C-D3F6-5948-50BB-4A50949FD7A3}"/>
                </a:ext>
              </a:extLst>
            </p:cNvPr>
            <p:cNvSpPr txBox="1"/>
            <p:nvPr/>
          </p:nvSpPr>
          <p:spPr>
            <a:xfrm>
              <a:off x="1142870" y="3220843"/>
              <a:ext cx="4471363" cy="705962"/>
            </a:xfrm>
            <a:prstGeom prst="rect">
              <a:avLst/>
            </a:prstGeom>
            <a:noFill/>
          </p:spPr>
          <p:txBody>
            <a:bodyPr wrap="square">
              <a:noAutofit/>
            </a:bodyPr>
            <a:lstStyle/>
            <a:p>
              <a:pPr>
                <a:lnSpc>
                  <a:spcPct val="130000"/>
                </a:lnSpc>
              </a:pPr>
              <a:r>
                <a:rPr lang="zh-CN" altLang="en-US" sz="1600">
                  <a:solidFill>
                    <a:schemeClr val="bg1"/>
                  </a:solidFill>
                  <a:latin typeface="+mn-ea"/>
                </a:rPr>
                <a:t>强化驻点服务开发工作，依据市场情况分设一个办事处，强化市场的开发服务功能</a:t>
              </a:r>
              <a:endParaRPr lang="zh-CN" altLang="en-US" sz="1600" dirty="0">
                <a:solidFill>
                  <a:schemeClr val="bg1"/>
                </a:solidFill>
                <a:latin typeface="+mn-ea"/>
              </a:endParaRPr>
            </a:p>
          </p:txBody>
        </p:sp>
        <p:sp>
          <p:nvSpPr>
            <p:cNvPr id="5" name="文本框 4">
              <a:extLst>
                <a:ext uri="{FF2B5EF4-FFF2-40B4-BE49-F238E27FC236}">
                  <a16:creationId xmlns:a16="http://schemas.microsoft.com/office/drawing/2014/main" id="{489B2DB5-FC0C-FC07-6CD9-AC61A517B3D3}"/>
                </a:ext>
              </a:extLst>
            </p:cNvPr>
            <p:cNvSpPr txBox="1"/>
            <p:nvPr/>
          </p:nvSpPr>
          <p:spPr>
            <a:xfrm>
              <a:off x="1129370" y="2617251"/>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solidFill>
                    <a:schemeClr val="bg1"/>
                  </a:solidFill>
                </a:rPr>
                <a:t>个人能力考核</a:t>
              </a:r>
              <a:endParaRPr lang="zh-CN" altLang="en-US" sz="2800" dirty="0">
                <a:solidFill>
                  <a:schemeClr val="bg1"/>
                </a:solidFill>
              </a:endParaRPr>
            </a:p>
          </p:txBody>
        </p:sp>
      </p:grpSp>
      <p:graphicFrame>
        <p:nvGraphicFramePr>
          <p:cNvPr id="6" name="图表 5">
            <a:extLst>
              <a:ext uri="{FF2B5EF4-FFF2-40B4-BE49-F238E27FC236}">
                <a16:creationId xmlns:a16="http://schemas.microsoft.com/office/drawing/2014/main" id="{33B18377-85D3-9965-2BEB-E663BD85C8FB}"/>
              </a:ext>
            </a:extLst>
          </p:cNvPr>
          <p:cNvGraphicFramePr/>
          <p:nvPr>
            <p:extLst>
              <p:ext uri="{D42A27DB-BD31-4B8C-83A1-F6EECF244321}">
                <p14:modId xmlns:p14="http://schemas.microsoft.com/office/powerpoint/2010/main" val="3327909654"/>
              </p:ext>
            </p:extLst>
          </p:nvPr>
        </p:nvGraphicFramePr>
        <p:xfrm>
          <a:off x="6225698" y="1986706"/>
          <a:ext cx="1852571" cy="1235048"/>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a:extLst>
              <a:ext uri="{FF2B5EF4-FFF2-40B4-BE49-F238E27FC236}">
                <a16:creationId xmlns:a16="http://schemas.microsoft.com/office/drawing/2014/main" id="{6D869880-9290-821C-0DB1-370965456F03}"/>
              </a:ext>
            </a:extLst>
          </p:cNvPr>
          <p:cNvSpPr txBox="1"/>
          <p:nvPr/>
        </p:nvSpPr>
        <p:spPr>
          <a:xfrm>
            <a:off x="9145335" y="1900463"/>
            <a:ext cx="1777479" cy="385875"/>
          </a:xfrm>
          <a:prstGeom prst="rect">
            <a:avLst/>
          </a:prstGeom>
          <a:noFill/>
        </p:spPr>
        <p:txBody>
          <a:bodyPr wrap="square">
            <a:noAutofit/>
          </a:bodyPr>
          <a:lstStyle>
            <a:defPPr>
              <a:defRPr lang="zh-CN"/>
            </a:defPPr>
            <a:lvl1pPr>
              <a:lnSpc>
                <a:spcPct val="130000"/>
              </a:lnSpc>
              <a:defRPr sz="1400">
                <a:solidFill>
                  <a:srgbClr val="1A92FD"/>
                </a:solidFill>
                <a:latin typeface="+mj-ea"/>
                <a:ea typeface="+mj-ea"/>
              </a:defRPr>
            </a:lvl1pPr>
          </a:lstStyle>
          <a:p>
            <a:r>
              <a:rPr lang="zh-CN" altLang="en-US" sz="1600">
                <a:solidFill>
                  <a:schemeClr val="bg1"/>
                </a:solidFill>
                <a:latin typeface="+mn-ea"/>
                <a:ea typeface="+mn-ea"/>
              </a:rPr>
              <a:t>业务能力   </a:t>
            </a:r>
            <a:r>
              <a:rPr lang="en-US" altLang="zh-CN" sz="1600">
                <a:solidFill>
                  <a:schemeClr val="bg1"/>
                </a:solidFill>
                <a:latin typeface="+mn-ea"/>
                <a:ea typeface="+mn-ea"/>
              </a:rPr>
              <a:t>17%</a:t>
            </a:r>
            <a:endParaRPr lang="zh-CN" altLang="en-US" sz="1600" dirty="0">
              <a:solidFill>
                <a:schemeClr val="bg1"/>
              </a:solidFill>
              <a:latin typeface="+mn-ea"/>
              <a:ea typeface="+mn-ea"/>
            </a:endParaRPr>
          </a:p>
        </p:txBody>
      </p:sp>
      <p:sp>
        <p:nvSpPr>
          <p:cNvPr id="9" name="任意多边形: 形状 8">
            <a:extLst>
              <a:ext uri="{FF2B5EF4-FFF2-40B4-BE49-F238E27FC236}">
                <a16:creationId xmlns:a16="http://schemas.microsoft.com/office/drawing/2014/main" id="{D44B9A89-7E6B-8CF3-9673-22A14E048345}"/>
              </a:ext>
            </a:extLst>
          </p:cNvPr>
          <p:cNvSpPr/>
          <p:nvPr/>
        </p:nvSpPr>
        <p:spPr>
          <a:xfrm>
            <a:off x="8741367" y="1971968"/>
            <a:ext cx="273554" cy="242865"/>
          </a:xfrm>
          <a:custGeom>
            <a:avLst/>
            <a:gdLst>
              <a:gd name="connsiteX0" fmla="*/ 436717 w 9170678"/>
              <a:gd name="connsiteY0" fmla="*/ 0 h 4641486"/>
              <a:gd name="connsiteX1" fmla="*/ 8733961 w 9170678"/>
              <a:gd name="connsiteY1" fmla="*/ 0 h 4641486"/>
              <a:gd name="connsiteX2" fmla="*/ 9170678 w 9170678"/>
              <a:gd name="connsiteY2" fmla="*/ 436717 h 4641486"/>
              <a:gd name="connsiteX3" fmla="*/ 9170678 w 9170678"/>
              <a:gd name="connsiteY3" fmla="*/ 4204769 h 4641486"/>
              <a:gd name="connsiteX4" fmla="*/ 8733961 w 9170678"/>
              <a:gd name="connsiteY4" fmla="*/ 4641486 h 4641486"/>
              <a:gd name="connsiteX5" fmla="*/ 436717 w 9170678"/>
              <a:gd name="connsiteY5" fmla="*/ 4641486 h 4641486"/>
              <a:gd name="connsiteX6" fmla="*/ 0 w 9170678"/>
              <a:gd name="connsiteY6" fmla="*/ 4204769 h 4641486"/>
              <a:gd name="connsiteX7" fmla="*/ 0 w 9170678"/>
              <a:gd name="connsiteY7" fmla="*/ 436717 h 4641486"/>
              <a:gd name="connsiteX8" fmla="*/ 436717 w 9170678"/>
              <a:gd name="connsiteY8" fmla="*/ 0 h 46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0678" h="4641486">
                <a:moveTo>
                  <a:pt x="436717" y="0"/>
                </a:moveTo>
                <a:lnTo>
                  <a:pt x="8733961" y="0"/>
                </a:lnTo>
                <a:cubicBezTo>
                  <a:pt x="8975153" y="0"/>
                  <a:pt x="9170678" y="195525"/>
                  <a:pt x="9170678" y="436717"/>
                </a:cubicBezTo>
                <a:lnTo>
                  <a:pt x="9170678" y="4204769"/>
                </a:lnTo>
                <a:cubicBezTo>
                  <a:pt x="9170678" y="4445961"/>
                  <a:pt x="8975153" y="4641486"/>
                  <a:pt x="8733961" y="4641486"/>
                </a:cubicBezTo>
                <a:lnTo>
                  <a:pt x="436717" y="4641486"/>
                </a:lnTo>
                <a:cubicBezTo>
                  <a:pt x="195525" y="4641486"/>
                  <a:pt x="0" y="4445961"/>
                  <a:pt x="0" y="4204769"/>
                </a:cubicBezTo>
                <a:lnTo>
                  <a:pt x="0" y="436717"/>
                </a:lnTo>
                <a:cubicBezTo>
                  <a:pt x="0" y="195525"/>
                  <a:pt x="195525" y="0"/>
                  <a:pt x="436717" y="0"/>
                </a:cubicBezTo>
                <a:close/>
              </a:path>
            </a:pathLst>
          </a:custGeom>
          <a:solidFill>
            <a:schemeClr val="accent1"/>
          </a:solidFill>
          <a:ln w="12700">
            <a:noFill/>
          </a:ln>
          <a:effectLst>
            <a:outerShdw blurRad="76200" dist="50800" dir="2700000" algn="tl"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bg1"/>
              </a:solidFill>
            </a:endParaRPr>
          </a:p>
        </p:txBody>
      </p:sp>
      <p:sp>
        <p:nvSpPr>
          <p:cNvPr id="11" name="文本框 10">
            <a:extLst>
              <a:ext uri="{FF2B5EF4-FFF2-40B4-BE49-F238E27FC236}">
                <a16:creationId xmlns:a16="http://schemas.microsoft.com/office/drawing/2014/main" id="{F77F7347-048E-E5D7-74B4-0F6623BBAE54}"/>
              </a:ext>
            </a:extLst>
          </p:cNvPr>
          <p:cNvSpPr txBox="1"/>
          <p:nvPr/>
        </p:nvSpPr>
        <p:spPr>
          <a:xfrm>
            <a:off x="9145335" y="2374084"/>
            <a:ext cx="1777479" cy="385875"/>
          </a:xfrm>
          <a:prstGeom prst="rect">
            <a:avLst/>
          </a:prstGeom>
          <a:noFill/>
        </p:spPr>
        <p:txBody>
          <a:bodyPr wrap="square">
            <a:noAutofit/>
          </a:bodyPr>
          <a:lstStyle>
            <a:defPPr>
              <a:defRPr lang="zh-CN"/>
            </a:defPPr>
            <a:lvl1pPr>
              <a:lnSpc>
                <a:spcPct val="130000"/>
              </a:lnSpc>
              <a:defRPr sz="1400">
                <a:solidFill>
                  <a:srgbClr val="1A92FD"/>
                </a:solidFill>
                <a:latin typeface="+mj-ea"/>
                <a:ea typeface="+mj-ea"/>
              </a:defRPr>
            </a:lvl1pPr>
          </a:lstStyle>
          <a:p>
            <a:r>
              <a:rPr lang="zh-CN" altLang="en-US" sz="1600">
                <a:solidFill>
                  <a:schemeClr val="bg1"/>
                </a:solidFill>
                <a:latin typeface="+mn-ea"/>
                <a:ea typeface="+mn-ea"/>
              </a:rPr>
              <a:t>技术水平   </a:t>
            </a:r>
            <a:r>
              <a:rPr lang="en-US" altLang="zh-CN" sz="1600">
                <a:solidFill>
                  <a:schemeClr val="bg1"/>
                </a:solidFill>
                <a:latin typeface="+mn-ea"/>
                <a:ea typeface="+mn-ea"/>
              </a:rPr>
              <a:t>32%</a:t>
            </a:r>
            <a:endParaRPr lang="zh-CN" altLang="en-US" sz="1600" dirty="0">
              <a:solidFill>
                <a:schemeClr val="bg1"/>
              </a:solidFill>
              <a:latin typeface="+mn-ea"/>
              <a:ea typeface="+mn-ea"/>
            </a:endParaRPr>
          </a:p>
        </p:txBody>
      </p:sp>
      <p:sp>
        <p:nvSpPr>
          <p:cNvPr id="12" name="任意多边形: 形状 11">
            <a:extLst>
              <a:ext uri="{FF2B5EF4-FFF2-40B4-BE49-F238E27FC236}">
                <a16:creationId xmlns:a16="http://schemas.microsoft.com/office/drawing/2014/main" id="{D74332A1-BC24-6EA3-0983-E782144A0283}"/>
              </a:ext>
            </a:extLst>
          </p:cNvPr>
          <p:cNvSpPr/>
          <p:nvPr/>
        </p:nvSpPr>
        <p:spPr>
          <a:xfrm>
            <a:off x="8741367" y="2445589"/>
            <a:ext cx="273554" cy="242865"/>
          </a:xfrm>
          <a:custGeom>
            <a:avLst/>
            <a:gdLst>
              <a:gd name="connsiteX0" fmla="*/ 436717 w 9170678"/>
              <a:gd name="connsiteY0" fmla="*/ 0 h 4641486"/>
              <a:gd name="connsiteX1" fmla="*/ 8733961 w 9170678"/>
              <a:gd name="connsiteY1" fmla="*/ 0 h 4641486"/>
              <a:gd name="connsiteX2" fmla="*/ 9170678 w 9170678"/>
              <a:gd name="connsiteY2" fmla="*/ 436717 h 4641486"/>
              <a:gd name="connsiteX3" fmla="*/ 9170678 w 9170678"/>
              <a:gd name="connsiteY3" fmla="*/ 4204769 h 4641486"/>
              <a:gd name="connsiteX4" fmla="*/ 8733961 w 9170678"/>
              <a:gd name="connsiteY4" fmla="*/ 4641486 h 4641486"/>
              <a:gd name="connsiteX5" fmla="*/ 436717 w 9170678"/>
              <a:gd name="connsiteY5" fmla="*/ 4641486 h 4641486"/>
              <a:gd name="connsiteX6" fmla="*/ 0 w 9170678"/>
              <a:gd name="connsiteY6" fmla="*/ 4204769 h 4641486"/>
              <a:gd name="connsiteX7" fmla="*/ 0 w 9170678"/>
              <a:gd name="connsiteY7" fmla="*/ 436717 h 4641486"/>
              <a:gd name="connsiteX8" fmla="*/ 436717 w 9170678"/>
              <a:gd name="connsiteY8" fmla="*/ 0 h 46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0678" h="4641486">
                <a:moveTo>
                  <a:pt x="436717" y="0"/>
                </a:moveTo>
                <a:lnTo>
                  <a:pt x="8733961" y="0"/>
                </a:lnTo>
                <a:cubicBezTo>
                  <a:pt x="8975153" y="0"/>
                  <a:pt x="9170678" y="195525"/>
                  <a:pt x="9170678" y="436717"/>
                </a:cubicBezTo>
                <a:lnTo>
                  <a:pt x="9170678" y="4204769"/>
                </a:lnTo>
                <a:cubicBezTo>
                  <a:pt x="9170678" y="4445961"/>
                  <a:pt x="8975153" y="4641486"/>
                  <a:pt x="8733961" y="4641486"/>
                </a:cubicBezTo>
                <a:lnTo>
                  <a:pt x="436717" y="4641486"/>
                </a:lnTo>
                <a:cubicBezTo>
                  <a:pt x="195525" y="4641486"/>
                  <a:pt x="0" y="4445961"/>
                  <a:pt x="0" y="4204769"/>
                </a:cubicBezTo>
                <a:lnTo>
                  <a:pt x="0" y="436717"/>
                </a:lnTo>
                <a:cubicBezTo>
                  <a:pt x="0" y="195525"/>
                  <a:pt x="195525" y="0"/>
                  <a:pt x="436717" y="0"/>
                </a:cubicBezTo>
                <a:close/>
              </a:path>
            </a:pathLst>
          </a:custGeom>
          <a:solidFill>
            <a:schemeClr val="bg1"/>
          </a:solidFill>
          <a:ln w="12700">
            <a:noFill/>
          </a:ln>
          <a:effectLst>
            <a:outerShdw blurRad="76200" dist="50800" dir="2700000" algn="tl"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bg1"/>
              </a:solidFill>
            </a:endParaRPr>
          </a:p>
        </p:txBody>
      </p:sp>
      <p:sp>
        <p:nvSpPr>
          <p:cNvPr id="14" name="任意多边形: 形状 13">
            <a:extLst>
              <a:ext uri="{FF2B5EF4-FFF2-40B4-BE49-F238E27FC236}">
                <a16:creationId xmlns:a16="http://schemas.microsoft.com/office/drawing/2014/main" id="{15810CA8-6DDA-8E75-B534-D27C52D1BF40}"/>
              </a:ext>
            </a:extLst>
          </p:cNvPr>
          <p:cNvSpPr/>
          <p:nvPr/>
        </p:nvSpPr>
        <p:spPr>
          <a:xfrm>
            <a:off x="8741367" y="2895942"/>
            <a:ext cx="273554" cy="242865"/>
          </a:xfrm>
          <a:custGeom>
            <a:avLst/>
            <a:gdLst>
              <a:gd name="connsiteX0" fmla="*/ 436717 w 9170678"/>
              <a:gd name="connsiteY0" fmla="*/ 0 h 4641486"/>
              <a:gd name="connsiteX1" fmla="*/ 8733961 w 9170678"/>
              <a:gd name="connsiteY1" fmla="*/ 0 h 4641486"/>
              <a:gd name="connsiteX2" fmla="*/ 9170678 w 9170678"/>
              <a:gd name="connsiteY2" fmla="*/ 436717 h 4641486"/>
              <a:gd name="connsiteX3" fmla="*/ 9170678 w 9170678"/>
              <a:gd name="connsiteY3" fmla="*/ 4204769 h 4641486"/>
              <a:gd name="connsiteX4" fmla="*/ 8733961 w 9170678"/>
              <a:gd name="connsiteY4" fmla="*/ 4641486 h 4641486"/>
              <a:gd name="connsiteX5" fmla="*/ 436717 w 9170678"/>
              <a:gd name="connsiteY5" fmla="*/ 4641486 h 4641486"/>
              <a:gd name="connsiteX6" fmla="*/ 0 w 9170678"/>
              <a:gd name="connsiteY6" fmla="*/ 4204769 h 4641486"/>
              <a:gd name="connsiteX7" fmla="*/ 0 w 9170678"/>
              <a:gd name="connsiteY7" fmla="*/ 436717 h 4641486"/>
              <a:gd name="connsiteX8" fmla="*/ 436717 w 9170678"/>
              <a:gd name="connsiteY8" fmla="*/ 0 h 46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0678" h="4641486">
                <a:moveTo>
                  <a:pt x="436717" y="0"/>
                </a:moveTo>
                <a:lnTo>
                  <a:pt x="8733961" y="0"/>
                </a:lnTo>
                <a:cubicBezTo>
                  <a:pt x="8975153" y="0"/>
                  <a:pt x="9170678" y="195525"/>
                  <a:pt x="9170678" y="436717"/>
                </a:cubicBezTo>
                <a:lnTo>
                  <a:pt x="9170678" y="4204769"/>
                </a:lnTo>
                <a:cubicBezTo>
                  <a:pt x="9170678" y="4445961"/>
                  <a:pt x="8975153" y="4641486"/>
                  <a:pt x="8733961" y="4641486"/>
                </a:cubicBezTo>
                <a:lnTo>
                  <a:pt x="436717" y="4641486"/>
                </a:lnTo>
                <a:cubicBezTo>
                  <a:pt x="195525" y="4641486"/>
                  <a:pt x="0" y="4445961"/>
                  <a:pt x="0" y="4204769"/>
                </a:cubicBezTo>
                <a:lnTo>
                  <a:pt x="0" y="436717"/>
                </a:lnTo>
                <a:cubicBezTo>
                  <a:pt x="0" y="195525"/>
                  <a:pt x="195525" y="0"/>
                  <a:pt x="436717" y="0"/>
                </a:cubicBezTo>
                <a:close/>
              </a:path>
            </a:pathLst>
          </a:custGeom>
          <a:solidFill>
            <a:schemeClr val="accent2"/>
          </a:solidFill>
          <a:ln w="12700">
            <a:noFill/>
          </a:ln>
          <a:effectLst>
            <a:outerShdw blurRad="76200" dist="50800" dir="2700000" algn="tl"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bg1"/>
              </a:solidFill>
            </a:endParaRPr>
          </a:p>
        </p:txBody>
      </p:sp>
      <p:sp>
        <p:nvSpPr>
          <p:cNvPr id="15" name="文本框 14">
            <a:extLst>
              <a:ext uri="{FF2B5EF4-FFF2-40B4-BE49-F238E27FC236}">
                <a16:creationId xmlns:a16="http://schemas.microsoft.com/office/drawing/2014/main" id="{45184951-80FE-A8AA-AE5C-E6351E2ED095}"/>
              </a:ext>
            </a:extLst>
          </p:cNvPr>
          <p:cNvSpPr txBox="1"/>
          <p:nvPr/>
        </p:nvSpPr>
        <p:spPr>
          <a:xfrm>
            <a:off x="9145335" y="2824437"/>
            <a:ext cx="1777479" cy="385875"/>
          </a:xfrm>
          <a:prstGeom prst="rect">
            <a:avLst/>
          </a:prstGeom>
          <a:noFill/>
        </p:spPr>
        <p:txBody>
          <a:bodyPr wrap="square">
            <a:noAutofit/>
          </a:bodyPr>
          <a:lstStyle>
            <a:defPPr>
              <a:defRPr lang="zh-CN"/>
            </a:defPPr>
            <a:lvl1pPr>
              <a:lnSpc>
                <a:spcPct val="130000"/>
              </a:lnSpc>
              <a:defRPr sz="1400">
                <a:solidFill>
                  <a:srgbClr val="1A92FD"/>
                </a:solidFill>
                <a:latin typeface="+mj-ea"/>
                <a:ea typeface="+mj-ea"/>
              </a:defRPr>
            </a:lvl1pPr>
          </a:lstStyle>
          <a:p>
            <a:r>
              <a:rPr lang="zh-CN" altLang="en-US" sz="1600">
                <a:solidFill>
                  <a:schemeClr val="bg1"/>
                </a:solidFill>
                <a:latin typeface="+mn-ea"/>
                <a:ea typeface="+mn-ea"/>
              </a:rPr>
              <a:t>业绩赋分   </a:t>
            </a:r>
            <a:r>
              <a:rPr lang="en-US" altLang="zh-CN" sz="1600">
                <a:solidFill>
                  <a:schemeClr val="bg1"/>
                </a:solidFill>
                <a:latin typeface="+mn-ea"/>
                <a:ea typeface="+mn-ea"/>
              </a:rPr>
              <a:t>51%</a:t>
            </a:r>
            <a:r>
              <a:rPr lang="zh-CN" altLang="en-US" sz="1600">
                <a:solidFill>
                  <a:schemeClr val="bg1"/>
                </a:solidFill>
                <a:latin typeface="+mn-ea"/>
                <a:ea typeface="+mn-ea"/>
              </a:rPr>
              <a:t>      </a:t>
            </a:r>
            <a:endParaRPr lang="zh-CN" altLang="en-US" sz="1600" dirty="0">
              <a:solidFill>
                <a:schemeClr val="bg1"/>
              </a:solidFill>
              <a:latin typeface="+mn-ea"/>
              <a:ea typeface="+mn-ea"/>
            </a:endParaRPr>
          </a:p>
        </p:txBody>
      </p:sp>
      <p:sp>
        <p:nvSpPr>
          <p:cNvPr id="17" name="文本框 16">
            <a:extLst>
              <a:ext uri="{FF2B5EF4-FFF2-40B4-BE49-F238E27FC236}">
                <a16:creationId xmlns:a16="http://schemas.microsoft.com/office/drawing/2014/main" id="{6600393C-65C9-8FE5-69C6-923C0D2CFAA5}"/>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量化员工考核</a:t>
            </a:r>
          </a:p>
        </p:txBody>
      </p:sp>
      <p:sp>
        <p:nvSpPr>
          <p:cNvPr id="18" name="文本框 17">
            <a:extLst>
              <a:ext uri="{FF2B5EF4-FFF2-40B4-BE49-F238E27FC236}">
                <a16:creationId xmlns:a16="http://schemas.microsoft.com/office/drawing/2014/main" id="{6FA33313-EEEE-8860-38A6-29EC2F3BC118}"/>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04.</a:t>
            </a:r>
            <a:endParaRPr lang="zh-CN" altLang="en-US" sz="4000" dirty="0">
              <a:solidFill>
                <a:schemeClr val="bg1"/>
              </a:solidFill>
              <a:latin typeface="+mj-lt"/>
            </a:endParaRPr>
          </a:p>
        </p:txBody>
      </p:sp>
      <p:pic>
        <p:nvPicPr>
          <p:cNvPr id="22" name="图片 21" descr="桌子上放着笔记本电脑的人&#10;&#10;描述已自动生成">
            <a:extLst>
              <a:ext uri="{FF2B5EF4-FFF2-40B4-BE49-F238E27FC236}">
                <a16:creationId xmlns:a16="http://schemas.microsoft.com/office/drawing/2014/main" id="{A58A5A17-D2BA-0534-5856-4ED70435D7C3}"/>
              </a:ext>
            </a:extLst>
          </p:cNvPr>
          <p:cNvPicPr>
            <a:picLocks noChangeAspect="1"/>
          </p:cNvPicPr>
          <p:nvPr/>
        </p:nvPicPr>
        <p:blipFill rotWithShape="1">
          <a:blip r:embed="rId3">
            <a:extLst>
              <a:ext uri="{28A0092B-C50C-407E-A947-70E740481C1C}">
                <a14:useLocalDpi xmlns:a14="http://schemas.microsoft.com/office/drawing/2010/main" val="0"/>
              </a:ext>
            </a:extLst>
          </a:blip>
          <a:srcRect l="3512" r="14079"/>
          <a:stretch/>
        </p:blipFill>
        <p:spPr>
          <a:xfrm>
            <a:off x="969104" y="2139398"/>
            <a:ext cx="4593496" cy="3716470"/>
          </a:xfrm>
          <a:prstGeom prst="rect">
            <a:avLst/>
          </a:prstGeom>
        </p:spPr>
      </p:pic>
    </p:spTree>
    <p:extLst>
      <p:ext uri="{BB962C8B-B14F-4D97-AF65-F5344CB8AC3E}">
        <p14:creationId xmlns:p14="http://schemas.microsoft.com/office/powerpoint/2010/main" val="3738987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75BE375-54F4-C6D6-F2C8-598C58A35BA0}"/>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量化员工考核</a:t>
            </a:r>
          </a:p>
        </p:txBody>
      </p:sp>
      <p:sp>
        <p:nvSpPr>
          <p:cNvPr id="8" name="文本框 7">
            <a:extLst>
              <a:ext uri="{FF2B5EF4-FFF2-40B4-BE49-F238E27FC236}">
                <a16:creationId xmlns:a16="http://schemas.microsoft.com/office/drawing/2014/main" id="{466712D2-8F53-4589-7A67-F1FFB1AA1C42}"/>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04.</a:t>
            </a:r>
            <a:endParaRPr lang="zh-CN" altLang="en-US" sz="4000" dirty="0">
              <a:solidFill>
                <a:schemeClr val="bg1"/>
              </a:solidFill>
              <a:latin typeface="+mj-lt"/>
            </a:endParaRPr>
          </a:p>
        </p:txBody>
      </p:sp>
      <p:grpSp>
        <p:nvGrpSpPr>
          <p:cNvPr id="12" name="组合 11">
            <a:extLst>
              <a:ext uri="{FF2B5EF4-FFF2-40B4-BE49-F238E27FC236}">
                <a16:creationId xmlns:a16="http://schemas.microsoft.com/office/drawing/2014/main" id="{5253010C-12AE-57BF-3480-6454B4E23585}"/>
              </a:ext>
            </a:extLst>
          </p:cNvPr>
          <p:cNvGrpSpPr/>
          <p:nvPr/>
        </p:nvGrpSpPr>
        <p:grpSpPr>
          <a:xfrm>
            <a:off x="4927513" y="2735114"/>
            <a:ext cx="2336974" cy="2553552"/>
            <a:chOff x="4433347" y="2818058"/>
            <a:chExt cx="2336974" cy="2553552"/>
          </a:xfrm>
        </p:grpSpPr>
        <p:sp>
          <p:nvSpPr>
            <p:cNvPr id="9" name="箭头: 左弧形 8">
              <a:extLst>
                <a:ext uri="{FF2B5EF4-FFF2-40B4-BE49-F238E27FC236}">
                  <a16:creationId xmlns:a16="http://schemas.microsoft.com/office/drawing/2014/main" id="{948299CB-D7A4-8C6B-C82E-D2EDDD3EA4E7}"/>
                </a:ext>
              </a:extLst>
            </p:cNvPr>
            <p:cNvSpPr/>
            <p:nvPr/>
          </p:nvSpPr>
          <p:spPr>
            <a:xfrm>
              <a:off x="4433347" y="3429000"/>
              <a:ext cx="1168487" cy="1942610"/>
            </a:xfrm>
            <a:prstGeom prst="curvedRightArrow">
              <a:avLst/>
            </a:prstGeom>
            <a:gradFill>
              <a:gsLst>
                <a:gs pos="46000">
                  <a:schemeClr val="accent1"/>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左弧形 9">
              <a:extLst>
                <a:ext uri="{FF2B5EF4-FFF2-40B4-BE49-F238E27FC236}">
                  <a16:creationId xmlns:a16="http://schemas.microsoft.com/office/drawing/2014/main" id="{C5469EEE-5ECD-17FC-0C6E-1B3FC7A8729B}"/>
                </a:ext>
              </a:extLst>
            </p:cNvPr>
            <p:cNvSpPr/>
            <p:nvPr/>
          </p:nvSpPr>
          <p:spPr>
            <a:xfrm flipH="1" flipV="1">
              <a:off x="5601834" y="2818058"/>
              <a:ext cx="1168487" cy="1942610"/>
            </a:xfrm>
            <a:prstGeom prst="curvedRightArrow">
              <a:avLst/>
            </a:prstGeom>
            <a:gradFill>
              <a:gsLst>
                <a:gs pos="46000">
                  <a:schemeClr val="accent1"/>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a:extLst>
                <a:ext uri="{FF2B5EF4-FFF2-40B4-BE49-F238E27FC236}">
                  <a16:creationId xmlns:a16="http://schemas.microsoft.com/office/drawing/2014/main" id="{0FA8A77F-28A8-FCE3-3957-0202F3451450}"/>
                </a:ext>
              </a:extLst>
            </p:cNvPr>
            <p:cNvSpPr/>
            <p:nvPr/>
          </p:nvSpPr>
          <p:spPr>
            <a:xfrm>
              <a:off x="5402067" y="3895067"/>
              <a:ext cx="399534" cy="399534"/>
            </a:xfrm>
            <a:prstGeom prst="ellipse">
              <a:avLst/>
            </a:prstGeom>
            <a:gradFill>
              <a:gsLst>
                <a:gs pos="0">
                  <a:schemeClr val="accent1"/>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a:extLst>
              <a:ext uri="{FF2B5EF4-FFF2-40B4-BE49-F238E27FC236}">
                <a16:creationId xmlns:a16="http://schemas.microsoft.com/office/drawing/2014/main" id="{6425F903-6C45-F5C5-8789-CE98ACA22CB3}"/>
              </a:ext>
            </a:extLst>
          </p:cNvPr>
          <p:cNvSpPr txBox="1"/>
          <p:nvPr/>
        </p:nvSpPr>
        <p:spPr>
          <a:xfrm>
            <a:off x="1449651" y="4039591"/>
            <a:ext cx="2896671" cy="1346138"/>
          </a:xfrm>
          <a:prstGeom prst="rect">
            <a:avLst/>
          </a:prstGeom>
          <a:noFill/>
        </p:spPr>
        <p:txBody>
          <a:bodyPr wrap="square">
            <a:noAutofit/>
          </a:bodyPr>
          <a:lstStyle/>
          <a:p>
            <a:pPr algn="ctr">
              <a:lnSpc>
                <a:spcPct val="130000"/>
              </a:lnSpc>
            </a:pPr>
            <a:r>
              <a:rPr lang="zh-CN" altLang="en-US" sz="1600">
                <a:solidFill>
                  <a:schemeClr val="bg1"/>
                </a:solidFill>
                <a:latin typeface="+mn-ea"/>
              </a:rPr>
              <a:t>取消专车制度为市场专车制对业务车辆统一调度，形成地面范围化宣传，配合学者及当地经销商服务于终端客户</a:t>
            </a:r>
            <a:endParaRPr lang="zh-CN" altLang="en-US" sz="1600" dirty="0">
              <a:solidFill>
                <a:schemeClr val="bg1"/>
              </a:solidFill>
              <a:latin typeface="+mn-ea"/>
            </a:endParaRPr>
          </a:p>
        </p:txBody>
      </p:sp>
      <p:sp>
        <p:nvSpPr>
          <p:cNvPr id="5" name="文本框 4">
            <a:extLst>
              <a:ext uri="{FF2B5EF4-FFF2-40B4-BE49-F238E27FC236}">
                <a16:creationId xmlns:a16="http://schemas.microsoft.com/office/drawing/2014/main" id="{ACA9D350-912B-9CA8-51FF-CAEF9C578208}"/>
              </a:ext>
            </a:extLst>
          </p:cNvPr>
          <p:cNvSpPr txBox="1"/>
          <p:nvPr/>
        </p:nvSpPr>
        <p:spPr>
          <a:xfrm>
            <a:off x="1069042" y="3343473"/>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100000">
                      <a:schemeClr val="accent2"/>
                    </a:gs>
                  </a:gsLst>
                  <a:lin ang="5400000" scaled="0"/>
                </a:gradFill>
              </a:rPr>
              <a:t>考核方法</a:t>
            </a:r>
            <a:endParaRPr lang="zh-CN" altLang="en-US" sz="2800" dirty="0">
              <a:gradFill>
                <a:gsLst>
                  <a:gs pos="0">
                    <a:schemeClr val="accent1"/>
                  </a:gs>
                  <a:gs pos="100000">
                    <a:schemeClr val="accent2"/>
                  </a:gs>
                </a:gsLst>
                <a:lin ang="5400000" scaled="0"/>
              </a:gradFill>
            </a:endParaRPr>
          </a:p>
        </p:txBody>
      </p:sp>
      <p:grpSp>
        <p:nvGrpSpPr>
          <p:cNvPr id="38" name="组合 37">
            <a:extLst>
              <a:ext uri="{FF2B5EF4-FFF2-40B4-BE49-F238E27FC236}">
                <a16:creationId xmlns:a16="http://schemas.microsoft.com/office/drawing/2014/main" id="{DB5F317B-1C02-4244-2326-3AE72C8D6D11}"/>
              </a:ext>
            </a:extLst>
          </p:cNvPr>
          <p:cNvGrpSpPr/>
          <p:nvPr/>
        </p:nvGrpSpPr>
        <p:grpSpPr>
          <a:xfrm>
            <a:off x="2421736" y="2162373"/>
            <a:ext cx="952500" cy="952500"/>
            <a:chOff x="2421736" y="2162373"/>
            <a:chExt cx="952500" cy="952500"/>
          </a:xfrm>
        </p:grpSpPr>
        <p:grpSp>
          <p:nvGrpSpPr>
            <p:cNvPr id="34" name="组合 33">
              <a:extLst>
                <a:ext uri="{FF2B5EF4-FFF2-40B4-BE49-F238E27FC236}">
                  <a16:creationId xmlns:a16="http://schemas.microsoft.com/office/drawing/2014/main" id="{BAD5BBDB-4697-7AF8-A1ED-082C8C55BA7F}"/>
                </a:ext>
              </a:extLst>
            </p:cNvPr>
            <p:cNvGrpSpPr/>
            <p:nvPr/>
          </p:nvGrpSpPr>
          <p:grpSpPr>
            <a:xfrm>
              <a:off x="2746874" y="2462432"/>
              <a:ext cx="299457" cy="374321"/>
              <a:chOff x="2326205" y="2821317"/>
              <a:chExt cx="403825" cy="504781"/>
            </a:xfrm>
          </p:grpSpPr>
          <p:sp>
            <p:nvSpPr>
              <p:cNvPr id="17" name="任意多边形: 形状 16">
                <a:extLst>
                  <a:ext uri="{FF2B5EF4-FFF2-40B4-BE49-F238E27FC236}">
                    <a16:creationId xmlns:a16="http://schemas.microsoft.com/office/drawing/2014/main" id="{4D4FF47C-35BF-0C19-8052-598D2AE2F2A9}"/>
                  </a:ext>
                </a:extLst>
              </p:cNvPr>
              <p:cNvSpPr/>
              <p:nvPr/>
            </p:nvSpPr>
            <p:spPr>
              <a:xfrm flipH="1" flipV="1">
                <a:off x="2326206" y="2821317"/>
                <a:ext cx="107266" cy="138815"/>
              </a:xfrm>
              <a:custGeom>
                <a:avLst/>
                <a:gdLst>
                  <a:gd name="connsiteX0" fmla="*/ 138791 w 138790"/>
                  <a:gd name="connsiteY0" fmla="*/ 0 h 179611"/>
                  <a:gd name="connsiteX1" fmla="*/ 138791 w 138790"/>
                  <a:gd name="connsiteY1" fmla="*/ 146955 h 179611"/>
                  <a:gd name="connsiteX2" fmla="*/ 106134 w 138790"/>
                  <a:gd name="connsiteY2" fmla="*/ 179611 h 179611"/>
                  <a:gd name="connsiteX3" fmla="*/ 0 w 138790"/>
                  <a:gd name="connsiteY3" fmla="*/ 179611 h 179611"/>
                </a:gdLst>
                <a:ahLst/>
                <a:cxnLst>
                  <a:cxn ang="0">
                    <a:pos x="connsiteX0" y="connsiteY0"/>
                  </a:cxn>
                  <a:cxn ang="0">
                    <a:pos x="connsiteX1" y="connsiteY1"/>
                  </a:cxn>
                  <a:cxn ang="0">
                    <a:pos x="connsiteX2" y="connsiteY2"/>
                  </a:cxn>
                  <a:cxn ang="0">
                    <a:pos x="connsiteX3" y="connsiteY3"/>
                  </a:cxn>
                </a:cxnLst>
                <a:rect l="l" t="t" r="r" b="b"/>
                <a:pathLst>
                  <a:path w="138790" h="179611">
                    <a:moveTo>
                      <a:pt x="138791" y="0"/>
                    </a:moveTo>
                    <a:lnTo>
                      <a:pt x="138791" y="146955"/>
                    </a:lnTo>
                    <a:cubicBezTo>
                      <a:pt x="138791" y="164991"/>
                      <a:pt x="124170" y="179611"/>
                      <a:pt x="106134" y="179611"/>
                    </a:cubicBezTo>
                    <a:lnTo>
                      <a:pt x="0" y="179611"/>
                    </a:lnTo>
                  </a:path>
                </a:pathLst>
              </a:custGeom>
              <a:noFill/>
              <a:ln w="38100" cap="rnd">
                <a:gradFill>
                  <a:gsLst>
                    <a:gs pos="0">
                      <a:schemeClr val="accent1"/>
                    </a:gs>
                    <a:gs pos="100000">
                      <a:schemeClr val="accent2"/>
                    </a:gs>
                  </a:gsLst>
                  <a:lin ang="5400000" scaled="1"/>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任意多边形: 形状 17">
                <a:extLst>
                  <a:ext uri="{FF2B5EF4-FFF2-40B4-BE49-F238E27FC236}">
                    <a16:creationId xmlns:a16="http://schemas.microsoft.com/office/drawing/2014/main" id="{C6698085-3A39-7CFC-B40A-E45D12443B71}"/>
                  </a:ext>
                </a:extLst>
              </p:cNvPr>
              <p:cNvSpPr/>
              <p:nvPr/>
            </p:nvSpPr>
            <p:spPr>
              <a:xfrm flipH="1" flipV="1">
                <a:off x="2326205" y="2821317"/>
                <a:ext cx="403825" cy="504781"/>
              </a:xfrm>
              <a:custGeom>
                <a:avLst/>
                <a:gdLst>
                  <a:gd name="connsiteX0" fmla="*/ 522506 w 522506"/>
                  <a:gd name="connsiteY0" fmla="*/ 195940 h 653132"/>
                  <a:gd name="connsiteX1" fmla="*/ 522506 w 522506"/>
                  <a:gd name="connsiteY1" fmla="*/ 32657 h 653132"/>
                  <a:gd name="connsiteX2" fmla="*/ 489849 w 522506"/>
                  <a:gd name="connsiteY2" fmla="*/ 0 h 653132"/>
                  <a:gd name="connsiteX3" fmla="*/ 32657 w 522506"/>
                  <a:gd name="connsiteY3" fmla="*/ 0 h 653132"/>
                  <a:gd name="connsiteX4" fmla="*/ 0 w 522506"/>
                  <a:gd name="connsiteY4" fmla="*/ 32657 h 653132"/>
                  <a:gd name="connsiteX5" fmla="*/ 0 w 522506"/>
                  <a:gd name="connsiteY5" fmla="*/ 620476 h 653132"/>
                  <a:gd name="connsiteX6" fmla="*/ 32657 w 522506"/>
                  <a:gd name="connsiteY6" fmla="*/ 653133 h 653132"/>
                  <a:gd name="connsiteX7" fmla="*/ 130627 w 522506"/>
                  <a:gd name="connsiteY7" fmla="*/ 653133 h 65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06" h="653132">
                    <a:moveTo>
                      <a:pt x="522506" y="195940"/>
                    </a:moveTo>
                    <a:lnTo>
                      <a:pt x="522506" y="32657"/>
                    </a:lnTo>
                    <a:cubicBezTo>
                      <a:pt x="522506" y="14621"/>
                      <a:pt x="507886" y="0"/>
                      <a:pt x="489849" y="0"/>
                    </a:cubicBezTo>
                    <a:lnTo>
                      <a:pt x="32657" y="0"/>
                    </a:lnTo>
                    <a:cubicBezTo>
                      <a:pt x="14621" y="0"/>
                      <a:pt x="0" y="14621"/>
                      <a:pt x="0" y="32657"/>
                    </a:cubicBezTo>
                    <a:lnTo>
                      <a:pt x="0" y="620476"/>
                    </a:lnTo>
                    <a:cubicBezTo>
                      <a:pt x="0" y="638512"/>
                      <a:pt x="14621" y="653133"/>
                      <a:pt x="32657" y="653133"/>
                    </a:cubicBezTo>
                    <a:lnTo>
                      <a:pt x="130627" y="653133"/>
                    </a:lnTo>
                  </a:path>
                </a:pathLst>
              </a:custGeom>
              <a:noFill/>
              <a:ln w="38100" cap="rnd">
                <a:gradFill>
                  <a:gsLst>
                    <a:gs pos="0">
                      <a:schemeClr val="accent1"/>
                    </a:gs>
                    <a:gs pos="100000">
                      <a:schemeClr val="accent2"/>
                    </a:gs>
                  </a:gsLst>
                  <a:lin ang="5400000" scaled="1"/>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任意多边形: 形状 18">
                <a:extLst>
                  <a:ext uri="{FF2B5EF4-FFF2-40B4-BE49-F238E27FC236}">
                    <a16:creationId xmlns:a16="http://schemas.microsoft.com/office/drawing/2014/main" id="{7D46D329-D745-D90A-1941-2821EFBB3265}"/>
                  </a:ext>
                </a:extLst>
              </p:cNvPr>
              <p:cNvSpPr/>
              <p:nvPr/>
            </p:nvSpPr>
            <p:spPr>
              <a:xfrm flipH="1" flipV="1">
                <a:off x="2452400" y="3162045"/>
                <a:ext cx="176673" cy="12619"/>
              </a:xfrm>
              <a:custGeom>
                <a:avLst/>
                <a:gdLst>
                  <a:gd name="connsiteX0" fmla="*/ 0 w 228596"/>
                  <a:gd name="connsiteY0" fmla="*/ 0 h 16328"/>
                  <a:gd name="connsiteX1" fmla="*/ 228596 w 228596"/>
                  <a:gd name="connsiteY1" fmla="*/ 0 h 16328"/>
                </a:gdLst>
                <a:ahLst/>
                <a:cxnLst>
                  <a:cxn ang="0">
                    <a:pos x="connsiteX0" y="connsiteY0"/>
                  </a:cxn>
                  <a:cxn ang="0">
                    <a:pos x="connsiteX1" y="connsiteY1"/>
                  </a:cxn>
                </a:cxnLst>
                <a:rect l="l" t="t" r="r" b="b"/>
                <a:pathLst>
                  <a:path w="228596" h="16328">
                    <a:moveTo>
                      <a:pt x="0" y="0"/>
                    </a:moveTo>
                    <a:lnTo>
                      <a:pt x="228596" y="0"/>
                    </a:lnTo>
                  </a:path>
                </a:pathLst>
              </a:custGeom>
              <a:noFill/>
              <a:ln w="38100" cap="rnd">
                <a:gradFill>
                  <a:gsLst>
                    <a:gs pos="0">
                      <a:schemeClr val="accent1"/>
                    </a:gs>
                    <a:gs pos="100000">
                      <a:schemeClr val="accent2"/>
                    </a:gs>
                  </a:gsLst>
                  <a:lin ang="5400000" scaled="1"/>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任意多边形: 形状 19">
                <a:extLst>
                  <a:ext uri="{FF2B5EF4-FFF2-40B4-BE49-F238E27FC236}">
                    <a16:creationId xmlns:a16="http://schemas.microsoft.com/office/drawing/2014/main" id="{E2259765-A02B-6F2F-7E63-40DE7BA6336E}"/>
                  </a:ext>
                </a:extLst>
              </p:cNvPr>
              <p:cNvSpPr/>
              <p:nvPr/>
            </p:nvSpPr>
            <p:spPr>
              <a:xfrm flipH="1" flipV="1">
                <a:off x="2326205" y="2821317"/>
                <a:ext cx="214532" cy="265010"/>
              </a:xfrm>
              <a:custGeom>
                <a:avLst/>
                <a:gdLst>
                  <a:gd name="connsiteX0" fmla="*/ 0 w 277581"/>
                  <a:gd name="connsiteY0" fmla="*/ 342895 h 342894"/>
                  <a:gd name="connsiteX1" fmla="*/ 277581 w 277581"/>
                  <a:gd name="connsiteY1" fmla="*/ 0 h 342894"/>
                </a:gdLst>
                <a:ahLst/>
                <a:cxnLst>
                  <a:cxn ang="0">
                    <a:pos x="connsiteX0" y="connsiteY0"/>
                  </a:cxn>
                  <a:cxn ang="0">
                    <a:pos x="connsiteX1" y="connsiteY1"/>
                  </a:cxn>
                </a:cxnLst>
                <a:rect l="l" t="t" r="r" b="b"/>
                <a:pathLst>
                  <a:path w="277581" h="342894">
                    <a:moveTo>
                      <a:pt x="0" y="342895"/>
                    </a:moveTo>
                    <a:lnTo>
                      <a:pt x="277581" y="0"/>
                    </a:lnTo>
                  </a:path>
                </a:pathLst>
              </a:custGeom>
              <a:noFill/>
              <a:ln w="38100" cap="rnd">
                <a:gradFill>
                  <a:gsLst>
                    <a:gs pos="0">
                      <a:schemeClr val="accent1"/>
                    </a:gs>
                    <a:gs pos="100000">
                      <a:schemeClr val="accent2"/>
                    </a:gs>
                  </a:gsLst>
                  <a:lin ang="5400000" scaled="1"/>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 name="任意多边形: 形状 20">
                <a:extLst>
                  <a:ext uri="{FF2B5EF4-FFF2-40B4-BE49-F238E27FC236}">
                    <a16:creationId xmlns:a16="http://schemas.microsoft.com/office/drawing/2014/main" id="{15CD889D-1E9D-62DA-62F9-043FEF8BF775}"/>
                  </a:ext>
                </a:extLst>
              </p:cNvPr>
              <p:cNvSpPr/>
              <p:nvPr/>
            </p:nvSpPr>
            <p:spPr>
              <a:xfrm flipH="1" flipV="1">
                <a:off x="2528118" y="3061088"/>
                <a:ext cx="100956" cy="12619"/>
              </a:xfrm>
              <a:custGeom>
                <a:avLst/>
                <a:gdLst>
                  <a:gd name="connsiteX0" fmla="*/ 0 w 130626"/>
                  <a:gd name="connsiteY0" fmla="*/ 0 h 16328"/>
                  <a:gd name="connsiteX1" fmla="*/ 130627 w 130626"/>
                  <a:gd name="connsiteY1" fmla="*/ 0 h 16328"/>
                </a:gdLst>
                <a:ahLst/>
                <a:cxnLst>
                  <a:cxn ang="0">
                    <a:pos x="connsiteX0" y="connsiteY0"/>
                  </a:cxn>
                  <a:cxn ang="0">
                    <a:pos x="connsiteX1" y="connsiteY1"/>
                  </a:cxn>
                </a:cxnLst>
                <a:rect l="l" t="t" r="r" b="b"/>
                <a:pathLst>
                  <a:path w="130626" h="16328">
                    <a:moveTo>
                      <a:pt x="0" y="0"/>
                    </a:moveTo>
                    <a:lnTo>
                      <a:pt x="130627" y="0"/>
                    </a:lnTo>
                  </a:path>
                </a:pathLst>
              </a:custGeom>
              <a:noFill/>
              <a:ln w="38100" cap="rnd">
                <a:gradFill>
                  <a:gsLst>
                    <a:gs pos="0">
                      <a:schemeClr val="accent1"/>
                    </a:gs>
                    <a:gs pos="100000">
                      <a:schemeClr val="accent2"/>
                    </a:gs>
                  </a:gsLst>
                  <a:lin ang="5400000" scaled="1"/>
                </a:gra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2" name="椭圆 31">
              <a:extLst>
                <a:ext uri="{FF2B5EF4-FFF2-40B4-BE49-F238E27FC236}">
                  <a16:creationId xmlns:a16="http://schemas.microsoft.com/office/drawing/2014/main" id="{13ADC958-2E6F-DE95-0918-FCBC68D3222A}"/>
                </a:ext>
              </a:extLst>
            </p:cNvPr>
            <p:cNvSpPr/>
            <p:nvPr/>
          </p:nvSpPr>
          <p:spPr>
            <a:xfrm>
              <a:off x="2421736" y="2162373"/>
              <a:ext cx="952500" cy="952500"/>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C1B4D5ED-FDE6-9B80-3CAF-2D819DF1EE1D}"/>
              </a:ext>
            </a:extLst>
          </p:cNvPr>
          <p:cNvSpPr txBox="1"/>
          <p:nvPr/>
        </p:nvSpPr>
        <p:spPr>
          <a:xfrm>
            <a:off x="7845679" y="4039591"/>
            <a:ext cx="2896671" cy="1346138"/>
          </a:xfrm>
          <a:prstGeom prst="rect">
            <a:avLst/>
          </a:prstGeom>
          <a:noFill/>
        </p:spPr>
        <p:txBody>
          <a:bodyPr wrap="square">
            <a:noAutofit/>
          </a:bodyPr>
          <a:lstStyle/>
          <a:p>
            <a:pPr algn="ctr">
              <a:lnSpc>
                <a:spcPct val="130000"/>
              </a:lnSpc>
            </a:pPr>
            <a:r>
              <a:rPr lang="zh-CN" altLang="en-US" sz="1600">
                <a:solidFill>
                  <a:schemeClr val="bg1"/>
                </a:solidFill>
                <a:latin typeface="+mn-ea"/>
              </a:rPr>
              <a:t>结合驻点服务工作的开展，整合自身市场的信息及技术资源优势，帮助客户理顺、完善开发新的营销方案</a:t>
            </a:r>
            <a:endParaRPr lang="zh-CN" altLang="en-US" sz="1600" dirty="0">
              <a:solidFill>
                <a:schemeClr val="bg1"/>
              </a:solidFill>
              <a:latin typeface="+mn-ea"/>
            </a:endParaRPr>
          </a:p>
        </p:txBody>
      </p:sp>
      <p:sp>
        <p:nvSpPr>
          <p:cNvPr id="3" name="文本框 2">
            <a:extLst>
              <a:ext uri="{FF2B5EF4-FFF2-40B4-BE49-F238E27FC236}">
                <a16:creationId xmlns:a16="http://schemas.microsoft.com/office/drawing/2014/main" id="{1798D506-E12B-DAF0-88BD-8CDD3F88DB74}"/>
              </a:ext>
            </a:extLst>
          </p:cNvPr>
          <p:cNvSpPr txBox="1"/>
          <p:nvPr/>
        </p:nvSpPr>
        <p:spPr>
          <a:xfrm>
            <a:off x="7465070" y="3343473"/>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0">
                      <a:schemeClr val="accent1"/>
                    </a:gs>
                    <a:gs pos="100000">
                      <a:schemeClr val="accent2"/>
                    </a:gs>
                  </a:gsLst>
                  <a:lin ang="5400000" scaled="0"/>
                </a:gradFill>
              </a:rPr>
              <a:t>考核指标</a:t>
            </a:r>
            <a:endParaRPr lang="zh-CN" altLang="en-US" sz="2800" dirty="0">
              <a:gradFill>
                <a:gsLst>
                  <a:gs pos="0">
                    <a:schemeClr val="accent1"/>
                  </a:gs>
                  <a:gs pos="100000">
                    <a:schemeClr val="accent2"/>
                  </a:gs>
                </a:gsLst>
                <a:lin ang="5400000" scaled="0"/>
              </a:gradFill>
            </a:endParaRPr>
          </a:p>
        </p:txBody>
      </p:sp>
      <p:grpSp>
        <p:nvGrpSpPr>
          <p:cNvPr id="39" name="组合 38">
            <a:extLst>
              <a:ext uri="{FF2B5EF4-FFF2-40B4-BE49-F238E27FC236}">
                <a16:creationId xmlns:a16="http://schemas.microsoft.com/office/drawing/2014/main" id="{79587515-5710-A9F7-7678-F0CFB08174D7}"/>
              </a:ext>
            </a:extLst>
          </p:cNvPr>
          <p:cNvGrpSpPr/>
          <p:nvPr/>
        </p:nvGrpSpPr>
        <p:grpSpPr>
          <a:xfrm>
            <a:off x="8817764" y="1992128"/>
            <a:ext cx="952500" cy="952500"/>
            <a:chOff x="8817764" y="1992128"/>
            <a:chExt cx="952500" cy="952500"/>
          </a:xfrm>
        </p:grpSpPr>
        <p:grpSp>
          <p:nvGrpSpPr>
            <p:cNvPr id="33" name="组合 32">
              <a:extLst>
                <a:ext uri="{FF2B5EF4-FFF2-40B4-BE49-F238E27FC236}">
                  <a16:creationId xmlns:a16="http://schemas.microsoft.com/office/drawing/2014/main" id="{B7A0BE03-4229-6285-C4B1-07908DC2F394}"/>
                </a:ext>
              </a:extLst>
            </p:cNvPr>
            <p:cNvGrpSpPr/>
            <p:nvPr/>
          </p:nvGrpSpPr>
          <p:grpSpPr>
            <a:xfrm>
              <a:off x="9129569" y="2279940"/>
              <a:ext cx="319231" cy="387996"/>
              <a:chOff x="9338440" y="2800314"/>
              <a:chExt cx="430490" cy="523221"/>
            </a:xfrm>
          </p:grpSpPr>
          <p:sp>
            <p:nvSpPr>
              <p:cNvPr id="24" name="任意多边形: 形状 23">
                <a:extLst>
                  <a:ext uri="{FF2B5EF4-FFF2-40B4-BE49-F238E27FC236}">
                    <a16:creationId xmlns:a16="http://schemas.microsoft.com/office/drawing/2014/main" id="{C80F703E-6875-27A0-5B77-8F1C05DFDEE7}"/>
                  </a:ext>
                </a:extLst>
              </p:cNvPr>
              <p:cNvSpPr/>
              <p:nvPr/>
            </p:nvSpPr>
            <p:spPr>
              <a:xfrm flipH="1" flipV="1">
                <a:off x="9344256" y="2922288"/>
                <a:ext cx="418856" cy="14533"/>
              </a:xfrm>
              <a:custGeom>
                <a:avLst/>
                <a:gdLst>
                  <a:gd name="connsiteX0" fmla="*/ 0 w 525411"/>
                  <a:gd name="connsiteY0" fmla="*/ 0 h 14594"/>
                  <a:gd name="connsiteX1" fmla="*/ 525411 w 525411"/>
                  <a:gd name="connsiteY1" fmla="*/ 0 h 14594"/>
                </a:gdLst>
                <a:ahLst/>
                <a:cxnLst>
                  <a:cxn ang="0">
                    <a:pos x="connsiteX0" y="connsiteY0"/>
                  </a:cxn>
                  <a:cxn ang="0">
                    <a:pos x="connsiteX1" y="connsiteY1"/>
                  </a:cxn>
                </a:cxnLst>
                <a:rect l="l" t="t" r="r" b="b"/>
                <a:pathLst>
                  <a:path w="525411" h="14594">
                    <a:moveTo>
                      <a:pt x="0" y="0"/>
                    </a:moveTo>
                    <a:lnTo>
                      <a:pt x="525411" y="0"/>
                    </a:lnTo>
                  </a:path>
                </a:pathLst>
              </a:custGeom>
              <a:noFill/>
              <a:ln w="38100" cap="rnd">
                <a:gradFill>
                  <a:gsLst>
                    <a:gs pos="0">
                      <a:schemeClr val="accent1"/>
                    </a:gs>
                    <a:gs pos="100000">
                      <a:schemeClr val="accent2"/>
                    </a:gs>
                  </a:gsLst>
                  <a:lin ang="5400000" scaled="1"/>
                </a:gradFill>
                <a:prstDash val="solid"/>
                <a:round/>
              </a:ln>
            </p:spPr>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385B98CF-0649-F3F7-18F9-BD6CF5557D7E}"/>
                  </a:ext>
                </a:extLst>
              </p:cNvPr>
              <p:cNvCxnSpPr/>
              <p:nvPr/>
            </p:nvCxnSpPr>
            <p:spPr>
              <a:xfrm>
                <a:off x="9372075" y="3061924"/>
                <a:ext cx="155919"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98F38DEF-D956-A5DB-482F-9F5E74B6172E}"/>
                  </a:ext>
                </a:extLst>
              </p:cNvPr>
              <p:cNvCxnSpPr/>
              <p:nvPr/>
            </p:nvCxnSpPr>
            <p:spPr>
              <a:xfrm>
                <a:off x="9372075" y="3153679"/>
                <a:ext cx="155919"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F05B39C-3E08-8339-79F0-BB505B0AB032}"/>
                  </a:ext>
                </a:extLst>
              </p:cNvPr>
              <p:cNvCxnSpPr/>
              <p:nvPr/>
            </p:nvCxnSpPr>
            <p:spPr>
              <a:xfrm>
                <a:off x="9372075" y="3245435"/>
                <a:ext cx="155919"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任意多边形: 形状 22">
                <a:extLst>
                  <a:ext uri="{FF2B5EF4-FFF2-40B4-BE49-F238E27FC236}">
                    <a16:creationId xmlns:a16="http://schemas.microsoft.com/office/drawing/2014/main" id="{24EE81D6-6D2D-343C-F4F5-72C7BBCC340E}"/>
                  </a:ext>
                </a:extLst>
              </p:cNvPr>
              <p:cNvSpPr/>
              <p:nvPr/>
            </p:nvSpPr>
            <p:spPr>
              <a:xfrm flipH="1" flipV="1">
                <a:off x="9338440" y="2800314"/>
                <a:ext cx="430490" cy="523221"/>
              </a:xfrm>
              <a:custGeom>
                <a:avLst/>
                <a:gdLst>
                  <a:gd name="connsiteX0" fmla="*/ 481627 w 525411"/>
                  <a:gd name="connsiteY0" fmla="*/ 0 h 525411"/>
                  <a:gd name="connsiteX1" fmla="*/ 525411 w 525411"/>
                  <a:gd name="connsiteY1" fmla="*/ 0 h 525411"/>
                  <a:gd name="connsiteX2" fmla="*/ 525411 w 525411"/>
                  <a:gd name="connsiteY2" fmla="*/ 525411 h 525411"/>
                  <a:gd name="connsiteX3" fmla="*/ 481627 w 525411"/>
                  <a:gd name="connsiteY3" fmla="*/ 525411 h 525411"/>
                  <a:gd name="connsiteX4" fmla="*/ 43784 w 525411"/>
                  <a:gd name="connsiteY4" fmla="*/ 525411 h 525411"/>
                  <a:gd name="connsiteX5" fmla="*/ 0 w 525411"/>
                  <a:gd name="connsiteY5" fmla="*/ 525411 h 525411"/>
                  <a:gd name="connsiteX6" fmla="*/ 0 w 525411"/>
                  <a:gd name="connsiteY6" fmla="*/ 0 h 525411"/>
                  <a:gd name="connsiteX7" fmla="*/ 43784 w 525411"/>
                  <a:gd name="connsiteY7" fmla="*/ 0 h 52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411" h="525411">
                    <a:moveTo>
                      <a:pt x="481627" y="0"/>
                    </a:moveTo>
                    <a:cubicBezTo>
                      <a:pt x="505808" y="0"/>
                      <a:pt x="525411" y="0"/>
                      <a:pt x="525411" y="0"/>
                    </a:cubicBezTo>
                    <a:lnTo>
                      <a:pt x="525411" y="525411"/>
                    </a:lnTo>
                    <a:cubicBezTo>
                      <a:pt x="525411" y="525411"/>
                      <a:pt x="505808" y="525411"/>
                      <a:pt x="481627" y="525411"/>
                    </a:cubicBezTo>
                    <a:lnTo>
                      <a:pt x="43784" y="525411"/>
                    </a:lnTo>
                    <a:cubicBezTo>
                      <a:pt x="19603" y="525411"/>
                      <a:pt x="0" y="525411"/>
                      <a:pt x="0" y="525411"/>
                    </a:cubicBezTo>
                    <a:lnTo>
                      <a:pt x="0" y="0"/>
                    </a:lnTo>
                    <a:cubicBezTo>
                      <a:pt x="0" y="0"/>
                      <a:pt x="19603" y="0"/>
                      <a:pt x="43784" y="0"/>
                    </a:cubicBezTo>
                    <a:close/>
                  </a:path>
                </a:pathLst>
              </a:custGeom>
              <a:noFill/>
              <a:ln w="38100" cap="flat">
                <a:gradFill>
                  <a:gsLst>
                    <a:gs pos="0">
                      <a:schemeClr val="accent1"/>
                    </a:gs>
                    <a:gs pos="100000">
                      <a:schemeClr val="accent2"/>
                    </a:gs>
                  </a:gsLst>
                  <a:lin ang="5400000" scaled="1"/>
                </a:gradFill>
                <a:prstDash val="solid"/>
                <a:round/>
              </a:ln>
            </p:spPr>
            <p:txBody>
              <a:bodyPr rtlCol="0" anchor="ctr"/>
              <a:lstStyle/>
              <a:p>
                <a:pPr algn="ctr"/>
                <a:endParaRPr lang="zh-CN" altLang="en-US"/>
              </a:p>
            </p:txBody>
          </p:sp>
        </p:grpSp>
        <p:sp>
          <p:nvSpPr>
            <p:cNvPr id="35" name="椭圆 34">
              <a:extLst>
                <a:ext uri="{FF2B5EF4-FFF2-40B4-BE49-F238E27FC236}">
                  <a16:creationId xmlns:a16="http://schemas.microsoft.com/office/drawing/2014/main" id="{4B7974A6-7A8E-FD50-F457-352DF3F3A20C}"/>
                </a:ext>
              </a:extLst>
            </p:cNvPr>
            <p:cNvSpPr/>
            <p:nvPr/>
          </p:nvSpPr>
          <p:spPr>
            <a:xfrm>
              <a:off x="8817764" y="1992128"/>
              <a:ext cx="952500" cy="952500"/>
            </a:xfrm>
            <a:prstGeom prst="ellipse">
              <a:avLst/>
            </a:prstGeom>
            <a:noFill/>
            <a:ln w="190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7932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69B44422-C7B9-D482-E29C-08D4C92B5DDA}"/>
              </a:ext>
            </a:extLst>
          </p:cNvPr>
          <p:cNvSpPr txBox="1"/>
          <p:nvPr/>
        </p:nvSpPr>
        <p:spPr>
          <a:xfrm>
            <a:off x="1543051" y="2998393"/>
            <a:ext cx="2792012" cy="906851"/>
          </a:xfrm>
          <a:prstGeom prst="rect">
            <a:avLst/>
          </a:prstGeom>
          <a:noFill/>
        </p:spPr>
        <p:txBody>
          <a:bodyPr wrap="square">
            <a:noAutofit/>
          </a:bodyPr>
          <a:lstStyle/>
          <a:p>
            <a:pPr algn="r">
              <a:lnSpc>
                <a:spcPct val="130000"/>
              </a:lnSpc>
            </a:pPr>
            <a:r>
              <a:rPr lang="zh-CN" altLang="en-US" sz="1600">
                <a:solidFill>
                  <a:schemeClr val="bg1"/>
                </a:solidFill>
                <a:latin typeface="+mn-ea"/>
              </a:rPr>
              <a:t>对各项工作分工明确各区域市场挂牌承包，并择优采用该方案</a:t>
            </a:r>
            <a:endParaRPr lang="zh-CN" altLang="en-US" sz="1600" dirty="0">
              <a:solidFill>
                <a:schemeClr val="bg1"/>
              </a:solidFill>
              <a:latin typeface="+mn-ea"/>
            </a:endParaRPr>
          </a:p>
        </p:txBody>
      </p:sp>
      <p:sp>
        <p:nvSpPr>
          <p:cNvPr id="12" name="文本框 11">
            <a:extLst>
              <a:ext uri="{FF2B5EF4-FFF2-40B4-BE49-F238E27FC236}">
                <a16:creationId xmlns:a16="http://schemas.microsoft.com/office/drawing/2014/main" id="{688086FE-5530-B19B-8792-B5EDCDCDE0BE}"/>
              </a:ext>
            </a:extLst>
          </p:cNvPr>
          <p:cNvSpPr txBox="1"/>
          <p:nvPr/>
        </p:nvSpPr>
        <p:spPr>
          <a:xfrm>
            <a:off x="1242336" y="2451951"/>
            <a:ext cx="3092726"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2800">
                <a:gradFill>
                  <a:gsLst>
                    <a:gs pos="0">
                      <a:schemeClr val="accent1"/>
                    </a:gs>
                    <a:gs pos="100000">
                      <a:schemeClr val="accent2"/>
                    </a:gs>
                  </a:gsLst>
                  <a:lin ang="5400000" scaled="0"/>
                </a:gradFill>
              </a:rPr>
              <a:t>择优选用</a:t>
            </a:r>
            <a:endParaRPr lang="zh-CN" altLang="en-US" sz="2800" dirty="0">
              <a:gradFill>
                <a:gsLst>
                  <a:gs pos="0">
                    <a:schemeClr val="accent1"/>
                  </a:gs>
                  <a:gs pos="100000">
                    <a:schemeClr val="accent2"/>
                  </a:gs>
                </a:gsLst>
                <a:lin ang="5400000" scaled="0"/>
              </a:gradFill>
            </a:endParaRPr>
          </a:p>
        </p:txBody>
      </p:sp>
      <p:sp>
        <p:nvSpPr>
          <p:cNvPr id="14" name="文本框 13">
            <a:extLst>
              <a:ext uri="{FF2B5EF4-FFF2-40B4-BE49-F238E27FC236}">
                <a16:creationId xmlns:a16="http://schemas.microsoft.com/office/drawing/2014/main" id="{242BFEF8-515E-81C9-D7DB-5CECC213B8A0}"/>
              </a:ext>
            </a:extLst>
          </p:cNvPr>
          <p:cNvSpPr txBox="1"/>
          <p:nvPr/>
        </p:nvSpPr>
        <p:spPr>
          <a:xfrm>
            <a:off x="7856939" y="2998393"/>
            <a:ext cx="2792010" cy="906851"/>
          </a:xfrm>
          <a:prstGeom prst="rect">
            <a:avLst/>
          </a:prstGeom>
          <a:noFill/>
        </p:spPr>
        <p:txBody>
          <a:bodyPr wrap="square">
            <a:noAutofit/>
          </a:bodyPr>
          <a:lstStyle/>
          <a:p>
            <a:pPr>
              <a:lnSpc>
                <a:spcPct val="130000"/>
              </a:lnSpc>
            </a:pPr>
            <a:r>
              <a:rPr lang="zh-CN" altLang="en-US" sz="1600">
                <a:solidFill>
                  <a:schemeClr val="bg1"/>
                </a:solidFill>
                <a:latin typeface="+mn-ea"/>
              </a:rPr>
              <a:t>改变少数人硬性分派的做法使员工共同参与制定相应的实施方案</a:t>
            </a:r>
            <a:endParaRPr lang="zh-CN" altLang="en-US" sz="1600" dirty="0">
              <a:solidFill>
                <a:schemeClr val="bg1"/>
              </a:solidFill>
              <a:latin typeface="+mn-ea"/>
            </a:endParaRPr>
          </a:p>
        </p:txBody>
      </p:sp>
      <p:sp>
        <p:nvSpPr>
          <p:cNvPr id="15" name="文本框 14">
            <a:extLst>
              <a:ext uri="{FF2B5EF4-FFF2-40B4-BE49-F238E27FC236}">
                <a16:creationId xmlns:a16="http://schemas.microsoft.com/office/drawing/2014/main" id="{46363B21-F789-471F-1CA0-2F4BBF88F8CD}"/>
              </a:ext>
            </a:extLst>
          </p:cNvPr>
          <p:cNvSpPr txBox="1"/>
          <p:nvPr/>
        </p:nvSpPr>
        <p:spPr>
          <a:xfrm>
            <a:off x="7856939" y="2451951"/>
            <a:ext cx="3092726"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100000">
                      <a:schemeClr val="accent2"/>
                    </a:gs>
                  </a:gsLst>
                  <a:lin ang="5400000" scaled="0"/>
                </a:gradFill>
              </a:rPr>
              <a:t>共同参与</a:t>
            </a:r>
            <a:endParaRPr lang="zh-CN" altLang="en-US" sz="2800" dirty="0">
              <a:gradFill>
                <a:gsLst>
                  <a:gs pos="0">
                    <a:schemeClr val="accent1"/>
                  </a:gs>
                  <a:gs pos="100000">
                    <a:schemeClr val="accent2"/>
                  </a:gs>
                </a:gsLst>
                <a:lin ang="5400000" scaled="0"/>
              </a:gradFill>
            </a:endParaRPr>
          </a:p>
        </p:txBody>
      </p:sp>
      <p:sp>
        <p:nvSpPr>
          <p:cNvPr id="17" name="文本框 16">
            <a:extLst>
              <a:ext uri="{FF2B5EF4-FFF2-40B4-BE49-F238E27FC236}">
                <a16:creationId xmlns:a16="http://schemas.microsoft.com/office/drawing/2014/main" id="{74675E89-84FD-41BA-9315-6D3E288B7BE7}"/>
              </a:ext>
            </a:extLst>
          </p:cNvPr>
          <p:cNvSpPr txBox="1"/>
          <p:nvPr/>
        </p:nvSpPr>
        <p:spPr>
          <a:xfrm>
            <a:off x="1543051" y="4834932"/>
            <a:ext cx="2792012" cy="906851"/>
          </a:xfrm>
          <a:prstGeom prst="rect">
            <a:avLst/>
          </a:prstGeom>
          <a:noFill/>
        </p:spPr>
        <p:txBody>
          <a:bodyPr wrap="square">
            <a:noAutofit/>
          </a:bodyPr>
          <a:lstStyle/>
          <a:p>
            <a:pPr algn="r">
              <a:lnSpc>
                <a:spcPct val="130000"/>
              </a:lnSpc>
            </a:pPr>
            <a:r>
              <a:rPr lang="zh-CN" altLang="en-US" sz="1600">
                <a:solidFill>
                  <a:schemeClr val="bg1"/>
                </a:solidFill>
                <a:latin typeface="+mn-ea"/>
              </a:rPr>
              <a:t>考核结果与同期收入年终奖金相结合，对成绩优异者给予奖励</a:t>
            </a:r>
            <a:endParaRPr lang="zh-CN" altLang="en-US" sz="1600" dirty="0">
              <a:solidFill>
                <a:schemeClr val="bg1"/>
              </a:solidFill>
              <a:latin typeface="+mn-ea"/>
            </a:endParaRPr>
          </a:p>
        </p:txBody>
      </p:sp>
      <p:sp>
        <p:nvSpPr>
          <p:cNvPr id="18" name="文本框 17">
            <a:extLst>
              <a:ext uri="{FF2B5EF4-FFF2-40B4-BE49-F238E27FC236}">
                <a16:creationId xmlns:a16="http://schemas.microsoft.com/office/drawing/2014/main" id="{A39EC97A-C6E7-430E-84FE-B5AABA13406E}"/>
              </a:ext>
            </a:extLst>
          </p:cNvPr>
          <p:cNvSpPr txBox="1"/>
          <p:nvPr/>
        </p:nvSpPr>
        <p:spPr>
          <a:xfrm>
            <a:off x="1242336" y="4288490"/>
            <a:ext cx="3092726"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2800">
                <a:gradFill>
                  <a:gsLst>
                    <a:gs pos="0">
                      <a:schemeClr val="accent1"/>
                    </a:gs>
                    <a:gs pos="100000">
                      <a:schemeClr val="accent2"/>
                    </a:gs>
                  </a:gsLst>
                  <a:lin ang="5400000" scaled="0"/>
                </a:gradFill>
              </a:rPr>
              <a:t>年终奖励</a:t>
            </a:r>
            <a:endParaRPr lang="zh-CN" altLang="en-US" sz="2800" dirty="0">
              <a:gradFill>
                <a:gsLst>
                  <a:gs pos="0">
                    <a:schemeClr val="accent1"/>
                  </a:gs>
                  <a:gs pos="100000">
                    <a:schemeClr val="accent2"/>
                  </a:gs>
                </a:gsLst>
                <a:lin ang="5400000" scaled="0"/>
              </a:gradFill>
            </a:endParaRPr>
          </a:p>
        </p:txBody>
      </p:sp>
      <p:sp>
        <p:nvSpPr>
          <p:cNvPr id="20" name="文本框 19">
            <a:extLst>
              <a:ext uri="{FF2B5EF4-FFF2-40B4-BE49-F238E27FC236}">
                <a16:creationId xmlns:a16="http://schemas.microsoft.com/office/drawing/2014/main" id="{8C922D91-54B2-514F-4BAC-5446BD171364}"/>
              </a:ext>
            </a:extLst>
          </p:cNvPr>
          <p:cNvSpPr txBox="1"/>
          <p:nvPr/>
        </p:nvSpPr>
        <p:spPr>
          <a:xfrm>
            <a:off x="7856939" y="4834932"/>
            <a:ext cx="2792010" cy="906851"/>
          </a:xfrm>
          <a:prstGeom prst="rect">
            <a:avLst/>
          </a:prstGeom>
          <a:noFill/>
        </p:spPr>
        <p:txBody>
          <a:bodyPr wrap="square">
            <a:noAutofit/>
          </a:bodyPr>
          <a:lstStyle/>
          <a:p>
            <a:pPr>
              <a:lnSpc>
                <a:spcPct val="130000"/>
              </a:lnSpc>
            </a:pPr>
            <a:r>
              <a:rPr lang="zh-CN" altLang="en-US" sz="1600">
                <a:solidFill>
                  <a:schemeClr val="bg1"/>
                </a:solidFill>
                <a:latin typeface="+mn-ea"/>
              </a:rPr>
              <a:t>不能按计划完成的与同比例的收入，每下降一个百分点减少收入</a:t>
            </a:r>
            <a:endParaRPr lang="zh-CN" altLang="en-US" sz="1600" dirty="0">
              <a:solidFill>
                <a:schemeClr val="bg1"/>
              </a:solidFill>
              <a:latin typeface="+mn-ea"/>
            </a:endParaRPr>
          </a:p>
        </p:txBody>
      </p:sp>
      <p:sp>
        <p:nvSpPr>
          <p:cNvPr id="21" name="文本框 20">
            <a:extLst>
              <a:ext uri="{FF2B5EF4-FFF2-40B4-BE49-F238E27FC236}">
                <a16:creationId xmlns:a16="http://schemas.microsoft.com/office/drawing/2014/main" id="{5A0C0BD5-C4F3-3328-CF5C-CC8B3CB3214B}"/>
              </a:ext>
            </a:extLst>
          </p:cNvPr>
          <p:cNvSpPr txBox="1"/>
          <p:nvPr/>
        </p:nvSpPr>
        <p:spPr>
          <a:xfrm>
            <a:off x="7856939" y="4288490"/>
            <a:ext cx="3092726"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100000">
                      <a:schemeClr val="accent2"/>
                    </a:gs>
                  </a:gsLst>
                  <a:lin ang="5400000" scaled="0"/>
                </a:gradFill>
              </a:rPr>
              <a:t>计入年薪</a:t>
            </a:r>
            <a:endParaRPr lang="zh-CN" altLang="en-US" sz="2800" dirty="0">
              <a:gradFill>
                <a:gsLst>
                  <a:gs pos="0">
                    <a:schemeClr val="accent1"/>
                  </a:gs>
                  <a:gs pos="100000">
                    <a:schemeClr val="accent2"/>
                  </a:gs>
                </a:gsLst>
                <a:lin ang="5400000" scaled="0"/>
              </a:gradFill>
            </a:endParaRPr>
          </a:p>
        </p:txBody>
      </p:sp>
      <p:grpSp>
        <p:nvGrpSpPr>
          <p:cNvPr id="8" name="组合 7">
            <a:extLst>
              <a:ext uri="{FF2B5EF4-FFF2-40B4-BE49-F238E27FC236}">
                <a16:creationId xmlns:a16="http://schemas.microsoft.com/office/drawing/2014/main" id="{CD5CA3AA-8AB9-D012-4D60-0216BB557D3A}"/>
              </a:ext>
            </a:extLst>
          </p:cNvPr>
          <p:cNvGrpSpPr/>
          <p:nvPr/>
        </p:nvGrpSpPr>
        <p:grpSpPr>
          <a:xfrm>
            <a:off x="4909093" y="2927049"/>
            <a:ext cx="2373815" cy="2386938"/>
            <a:chOff x="4909093" y="2927049"/>
            <a:chExt cx="2373815" cy="2386938"/>
          </a:xfrm>
        </p:grpSpPr>
        <p:sp>
          <p:nvSpPr>
            <p:cNvPr id="6" name="椭圆 5">
              <a:extLst>
                <a:ext uri="{FF2B5EF4-FFF2-40B4-BE49-F238E27FC236}">
                  <a16:creationId xmlns:a16="http://schemas.microsoft.com/office/drawing/2014/main" id="{C3399A69-8129-58ED-B819-E6CFE8E5C11F}"/>
                </a:ext>
              </a:extLst>
            </p:cNvPr>
            <p:cNvSpPr/>
            <p:nvPr/>
          </p:nvSpPr>
          <p:spPr>
            <a:xfrm>
              <a:off x="5834584" y="3862115"/>
              <a:ext cx="522834" cy="5228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7E392427-F6A8-1D16-EC76-92C8896C2775}"/>
                </a:ext>
              </a:extLst>
            </p:cNvPr>
            <p:cNvGrpSpPr/>
            <p:nvPr/>
          </p:nvGrpSpPr>
          <p:grpSpPr>
            <a:xfrm>
              <a:off x="4909093" y="2927049"/>
              <a:ext cx="2373815" cy="2386938"/>
              <a:chOff x="4267199" y="1767305"/>
              <a:chExt cx="3657602" cy="3677820"/>
            </a:xfrm>
          </p:grpSpPr>
          <p:grpSp>
            <p:nvGrpSpPr>
              <p:cNvPr id="26" name="组合 25">
                <a:extLst>
                  <a:ext uri="{FF2B5EF4-FFF2-40B4-BE49-F238E27FC236}">
                    <a16:creationId xmlns:a16="http://schemas.microsoft.com/office/drawing/2014/main" id="{DCE0CF3C-CA50-B4DE-22C4-C1C7648F9DC6}"/>
                  </a:ext>
                </a:extLst>
              </p:cNvPr>
              <p:cNvGrpSpPr/>
              <p:nvPr/>
            </p:nvGrpSpPr>
            <p:grpSpPr>
              <a:xfrm>
                <a:off x="4267199" y="1767305"/>
                <a:ext cx="3657602" cy="3677820"/>
                <a:chOff x="4267199" y="1767305"/>
                <a:chExt cx="3657602" cy="3677820"/>
              </a:xfrm>
            </p:grpSpPr>
            <p:sp>
              <p:nvSpPr>
                <p:cNvPr id="31" name="椭圆 30">
                  <a:extLst>
                    <a:ext uri="{FF2B5EF4-FFF2-40B4-BE49-F238E27FC236}">
                      <a16:creationId xmlns:a16="http://schemas.microsoft.com/office/drawing/2014/main" id="{BC70E534-D2F0-721F-B450-8DC7026CD883}"/>
                    </a:ext>
                  </a:extLst>
                </p:cNvPr>
                <p:cNvSpPr/>
                <p:nvPr/>
              </p:nvSpPr>
              <p:spPr>
                <a:xfrm>
                  <a:off x="5989992" y="3499559"/>
                  <a:ext cx="212016" cy="212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6CB4AC44-0D85-63F3-8885-77D90B3B469A}"/>
                    </a:ext>
                  </a:extLst>
                </p:cNvPr>
                <p:cNvGrpSpPr/>
                <p:nvPr/>
              </p:nvGrpSpPr>
              <p:grpSpPr>
                <a:xfrm>
                  <a:off x="4267199" y="1767305"/>
                  <a:ext cx="3657602" cy="3677820"/>
                  <a:chOff x="4362450" y="1767305"/>
                  <a:chExt cx="3657602" cy="3677820"/>
                </a:xfrm>
              </p:grpSpPr>
              <p:sp>
                <p:nvSpPr>
                  <p:cNvPr id="33" name="泪滴形 32">
                    <a:extLst>
                      <a:ext uri="{FF2B5EF4-FFF2-40B4-BE49-F238E27FC236}">
                        <a16:creationId xmlns:a16="http://schemas.microsoft.com/office/drawing/2014/main" id="{184124A5-9A3D-3757-0E61-FFBA70D4E74C}"/>
                      </a:ext>
                    </a:extLst>
                  </p:cNvPr>
                  <p:cNvSpPr/>
                  <p:nvPr/>
                </p:nvSpPr>
                <p:spPr>
                  <a:xfrm>
                    <a:off x="4362450" y="3711575"/>
                    <a:ext cx="1733550" cy="1733550"/>
                  </a:xfrm>
                  <a:prstGeom prst="teardrop">
                    <a:avLst/>
                  </a:prstGeom>
                  <a:gradFill>
                    <a:gsLst>
                      <a:gs pos="0">
                        <a:schemeClr val="accent1"/>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泪滴形 33">
                    <a:extLst>
                      <a:ext uri="{FF2B5EF4-FFF2-40B4-BE49-F238E27FC236}">
                        <a16:creationId xmlns:a16="http://schemas.microsoft.com/office/drawing/2014/main" id="{7D910988-78D7-2D82-E886-EA8363B6B34D}"/>
                      </a:ext>
                    </a:extLst>
                  </p:cNvPr>
                  <p:cNvSpPr/>
                  <p:nvPr/>
                </p:nvSpPr>
                <p:spPr>
                  <a:xfrm flipH="1">
                    <a:off x="6286502" y="3711575"/>
                    <a:ext cx="1733550" cy="1733550"/>
                  </a:xfrm>
                  <a:prstGeom prst="teardrop">
                    <a:avLst/>
                  </a:prstGeom>
                  <a:gradFill>
                    <a:gsLst>
                      <a:gs pos="0">
                        <a:schemeClr val="accent1"/>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泪滴形 34">
                    <a:extLst>
                      <a:ext uri="{FF2B5EF4-FFF2-40B4-BE49-F238E27FC236}">
                        <a16:creationId xmlns:a16="http://schemas.microsoft.com/office/drawing/2014/main" id="{768A8A28-7490-FD13-8900-FF648536E08E}"/>
                      </a:ext>
                    </a:extLst>
                  </p:cNvPr>
                  <p:cNvSpPr/>
                  <p:nvPr/>
                </p:nvSpPr>
                <p:spPr>
                  <a:xfrm flipV="1">
                    <a:off x="4362450" y="1767305"/>
                    <a:ext cx="1733550" cy="1733550"/>
                  </a:xfrm>
                  <a:prstGeom prst="teardrop">
                    <a:avLst/>
                  </a:prstGeom>
                  <a:gradFill>
                    <a:gsLst>
                      <a:gs pos="0">
                        <a:schemeClr val="accent1"/>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泪滴形 35">
                    <a:extLst>
                      <a:ext uri="{FF2B5EF4-FFF2-40B4-BE49-F238E27FC236}">
                        <a16:creationId xmlns:a16="http://schemas.microsoft.com/office/drawing/2014/main" id="{4995C6AE-DF4C-47B3-F2C8-A3D8135CF552}"/>
                      </a:ext>
                    </a:extLst>
                  </p:cNvPr>
                  <p:cNvSpPr/>
                  <p:nvPr/>
                </p:nvSpPr>
                <p:spPr>
                  <a:xfrm flipH="1" flipV="1">
                    <a:off x="6286502" y="1767305"/>
                    <a:ext cx="1733550" cy="1733550"/>
                  </a:xfrm>
                  <a:prstGeom prst="teardrop">
                    <a:avLst/>
                  </a:prstGeom>
                  <a:gradFill>
                    <a:gsLst>
                      <a:gs pos="0">
                        <a:schemeClr val="accent1"/>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7" name="文本框 26">
                <a:extLst>
                  <a:ext uri="{FF2B5EF4-FFF2-40B4-BE49-F238E27FC236}">
                    <a16:creationId xmlns:a16="http://schemas.microsoft.com/office/drawing/2014/main" id="{0168604D-7C05-C679-C1C4-15A37268DED9}"/>
                  </a:ext>
                </a:extLst>
              </p:cNvPr>
              <p:cNvSpPr txBox="1"/>
              <p:nvPr/>
            </p:nvSpPr>
            <p:spPr>
              <a:xfrm>
                <a:off x="4835865" y="2093550"/>
                <a:ext cx="778457" cy="1422677"/>
              </a:xfrm>
              <a:prstGeom prst="rect">
                <a:avLst/>
              </a:prstGeom>
              <a:noFill/>
            </p:spPr>
            <p:txBody>
              <a:bodyPr wrap="square" rtlCol="0">
                <a:spAutoFit/>
              </a:bodyPr>
              <a:lstStyle/>
              <a:p>
                <a:pPr algn="ctr"/>
                <a:r>
                  <a:rPr lang="en-US" altLang="zh-CN" sz="5400">
                    <a:solidFill>
                      <a:schemeClr val="bg1"/>
                    </a:solidFill>
                    <a:latin typeface="思源黑体 CN Bold" panose="020B0800000000000000" pitchFamily="34" charset="-122"/>
                    <a:ea typeface="思源黑体 CN Bold" panose="020B0800000000000000" pitchFamily="34" charset="-122"/>
                  </a:rPr>
                  <a:t>S</a:t>
                </a:r>
                <a:endParaRPr lang="zh-CN" altLang="en-US" sz="5400">
                  <a:solidFill>
                    <a:schemeClr val="bg1"/>
                  </a:solidFill>
                  <a:latin typeface="思源黑体 CN Bold" panose="020B0800000000000000" pitchFamily="34" charset="-122"/>
                  <a:ea typeface="思源黑体 CN Bold" panose="020B0800000000000000" pitchFamily="34" charset="-122"/>
                </a:endParaRPr>
              </a:p>
            </p:txBody>
          </p:sp>
          <p:sp>
            <p:nvSpPr>
              <p:cNvPr id="28" name="文本框 27">
                <a:extLst>
                  <a:ext uri="{FF2B5EF4-FFF2-40B4-BE49-F238E27FC236}">
                    <a16:creationId xmlns:a16="http://schemas.microsoft.com/office/drawing/2014/main" id="{61F39836-0E9B-970A-38AF-AF322EF7413F}"/>
                  </a:ext>
                </a:extLst>
              </p:cNvPr>
              <p:cNvSpPr txBox="1"/>
              <p:nvPr/>
            </p:nvSpPr>
            <p:spPr>
              <a:xfrm>
                <a:off x="6595802" y="2093550"/>
                <a:ext cx="778457" cy="1422677"/>
              </a:xfrm>
              <a:prstGeom prst="rect">
                <a:avLst/>
              </a:prstGeom>
              <a:noFill/>
            </p:spPr>
            <p:txBody>
              <a:bodyPr wrap="square" rtlCol="0">
                <a:spAutoFit/>
              </a:bodyPr>
              <a:lstStyle/>
              <a:p>
                <a:pPr algn="ctr"/>
                <a:r>
                  <a:rPr lang="en-US" altLang="zh-CN" sz="5400">
                    <a:solidFill>
                      <a:schemeClr val="bg1"/>
                    </a:solidFill>
                    <a:latin typeface="思源黑体 CN Bold" panose="020B0800000000000000" pitchFamily="34" charset="-122"/>
                    <a:ea typeface="思源黑体 CN Bold" panose="020B0800000000000000" pitchFamily="34" charset="-122"/>
                  </a:rPr>
                  <a:t>W</a:t>
                </a:r>
                <a:endParaRPr lang="zh-CN" altLang="en-US" sz="5400">
                  <a:solidFill>
                    <a:schemeClr val="bg1"/>
                  </a:solidFill>
                  <a:latin typeface="思源黑体 CN Bold" panose="020B0800000000000000" pitchFamily="34" charset="-122"/>
                  <a:ea typeface="思源黑体 CN Bold" panose="020B0800000000000000" pitchFamily="34" charset="-122"/>
                </a:endParaRPr>
              </a:p>
            </p:txBody>
          </p:sp>
          <p:sp>
            <p:nvSpPr>
              <p:cNvPr id="29" name="文本框 28">
                <a:extLst>
                  <a:ext uri="{FF2B5EF4-FFF2-40B4-BE49-F238E27FC236}">
                    <a16:creationId xmlns:a16="http://schemas.microsoft.com/office/drawing/2014/main" id="{CBA5C103-7E7D-B003-3089-E5CC631B5B6D}"/>
                  </a:ext>
                </a:extLst>
              </p:cNvPr>
              <p:cNvSpPr txBox="1"/>
              <p:nvPr/>
            </p:nvSpPr>
            <p:spPr>
              <a:xfrm>
                <a:off x="4835866" y="3911661"/>
                <a:ext cx="778457" cy="1422677"/>
              </a:xfrm>
              <a:prstGeom prst="rect">
                <a:avLst/>
              </a:prstGeom>
              <a:noFill/>
            </p:spPr>
            <p:txBody>
              <a:bodyPr wrap="square" rtlCol="0">
                <a:spAutoFit/>
              </a:bodyPr>
              <a:lstStyle/>
              <a:p>
                <a:pPr algn="ctr"/>
                <a:r>
                  <a:rPr lang="en-US" altLang="zh-CN" sz="5400">
                    <a:solidFill>
                      <a:schemeClr val="bg1"/>
                    </a:solidFill>
                    <a:latin typeface="思源黑体 CN Bold" panose="020B0800000000000000" pitchFamily="34" charset="-122"/>
                    <a:ea typeface="思源黑体 CN Bold" panose="020B0800000000000000" pitchFamily="34" charset="-122"/>
                  </a:rPr>
                  <a:t>T</a:t>
                </a:r>
                <a:endParaRPr lang="zh-CN" altLang="en-US" sz="5400">
                  <a:solidFill>
                    <a:schemeClr val="bg1"/>
                  </a:solidFill>
                  <a:latin typeface="思源黑体 CN Bold" panose="020B0800000000000000" pitchFamily="34" charset="-122"/>
                  <a:ea typeface="思源黑体 CN Bold" panose="020B0800000000000000" pitchFamily="34" charset="-122"/>
                </a:endParaRPr>
              </a:p>
            </p:txBody>
          </p:sp>
          <p:sp>
            <p:nvSpPr>
              <p:cNvPr id="30" name="文本框 29">
                <a:extLst>
                  <a:ext uri="{FF2B5EF4-FFF2-40B4-BE49-F238E27FC236}">
                    <a16:creationId xmlns:a16="http://schemas.microsoft.com/office/drawing/2014/main" id="{5C8545CB-4E2D-8582-18A9-E95E8A809BC3}"/>
                  </a:ext>
                </a:extLst>
              </p:cNvPr>
              <p:cNvSpPr txBox="1"/>
              <p:nvPr/>
            </p:nvSpPr>
            <p:spPr>
              <a:xfrm>
                <a:off x="6595802" y="3911661"/>
                <a:ext cx="778457" cy="1422677"/>
              </a:xfrm>
              <a:prstGeom prst="rect">
                <a:avLst/>
              </a:prstGeom>
              <a:noFill/>
            </p:spPr>
            <p:txBody>
              <a:bodyPr wrap="square" rtlCol="0">
                <a:spAutoFit/>
              </a:bodyPr>
              <a:lstStyle/>
              <a:p>
                <a:pPr algn="ctr"/>
                <a:r>
                  <a:rPr lang="en-US" altLang="zh-CN" sz="5400">
                    <a:solidFill>
                      <a:schemeClr val="bg1"/>
                    </a:solidFill>
                    <a:latin typeface="思源黑体 CN Bold" panose="020B0800000000000000" pitchFamily="34" charset="-122"/>
                    <a:ea typeface="思源黑体 CN Bold" panose="020B0800000000000000" pitchFamily="34" charset="-122"/>
                  </a:rPr>
                  <a:t>O</a:t>
                </a:r>
                <a:endParaRPr lang="zh-CN" altLang="en-US" sz="5400">
                  <a:solidFill>
                    <a:schemeClr val="bg1"/>
                  </a:solidFill>
                  <a:latin typeface="思源黑体 CN Bold" panose="020B0800000000000000" pitchFamily="34" charset="-122"/>
                  <a:ea typeface="思源黑体 CN Bold" panose="020B0800000000000000" pitchFamily="34" charset="-122"/>
                </a:endParaRPr>
              </a:p>
            </p:txBody>
          </p:sp>
        </p:grpSp>
      </p:grpSp>
      <p:sp>
        <p:nvSpPr>
          <p:cNvPr id="38" name="文本框 37">
            <a:extLst>
              <a:ext uri="{FF2B5EF4-FFF2-40B4-BE49-F238E27FC236}">
                <a16:creationId xmlns:a16="http://schemas.microsoft.com/office/drawing/2014/main" id="{10EE0CD9-EFA0-3490-3B41-7554BADCCF1D}"/>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量化员工考核</a:t>
            </a:r>
          </a:p>
        </p:txBody>
      </p:sp>
      <p:sp>
        <p:nvSpPr>
          <p:cNvPr id="39" name="文本框 38">
            <a:extLst>
              <a:ext uri="{FF2B5EF4-FFF2-40B4-BE49-F238E27FC236}">
                <a16:creationId xmlns:a16="http://schemas.microsoft.com/office/drawing/2014/main" id="{3D555A7A-7F6D-9712-149A-DBC9EB61615D}"/>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04.</a:t>
            </a:r>
            <a:endParaRPr lang="zh-CN" altLang="en-US" sz="4000" dirty="0">
              <a:solidFill>
                <a:schemeClr val="bg1"/>
              </a:solidFill>
              <a:latin typeface="+mj-lt"/>
            </a:endParaRPr>
          </a:p>
        </p:txBody>
      </p:sp>
    </p:spTree>
    <p:extLst>
      <p:ext uri="{BB962C8B-B14F-4D97-AF65-F5344CB8AC3E}">
        <p14:creationId xmlns:p14="http://schemas.microsoft.com/office/powerpoint/2010/main" val="366876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1273205-0A3D-9A93-E6D8-4D4232B559CB}"/>
              </a:ext>
            </a:extLst>
          </p:cNvPr>
          <p:cNvSpPr txBox="1"/>
          <p:nvPr/>
        </p:nvSpPr>
        <p:spPr>
          <a:xfrm>
            <a:off x="2552700" y="1366611"/>
            <a:ext cx="7086600" cy="1015663"/>
          </a:xfrm>
          <a:prstGeom prst="rect">
            <a:avLst/>
          </a:prstGeom>
          <a:noFill/>
        </p:spPr>
        <p:txBody>
          <a:bodyPr wrap="square" rtlCol="0">
            <a:noAutofit/>
          </a:bodyPr>
          <a:lstStyle/>
          <a:p>
            <a:pPr algn="ctr"/>
            <a:r>
              <a:rPr lang="zh-CN" altLang="en-US" sz="6000">
                <a:solidFill>
                  <a:schemeClr val="bg1"/>
                </a:solidFill>
                <a:latin typeface="+mj-ea"/>
                <a:ea typeface="+mj-ea"/>
              </a:rPr>
              <a:t>目录</a:t>
            </a:r>
          </a:p>
        </p:txBody>
      </p:sp>
      <p:sp>
        <p:nvSpPr>
          <p:cNvPr id="3" name="文本框 2">
            <a:extLst>
              <a:ext uri="{FF2B5EF4-FFF2-40B4-BE49-F238E27FC236}">
                <a16:creationId xmlns:a16="http://schemas.microsoft.com/office/drawing/2014/main" id="{B1F9358D-EDE6-73F2-7065-8EA2DCA0DF03}"/>
              </a:ext>
            </a:extLst>
          </p:cNvPr>
          <p:cNvSpPr txBox="1"/>
          <p:nvPr/>
        </p:nvSpPr>
        <p:spPr>
          <a:xfrm>
            <a:off x="3017873" y="3547224"/>
            <a:ext cx="3657889"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3200">
                <a:solidFill>
                  <a:schemeClr val="bg1"/>
                </a:solidFill>
              </a:rPr>
              <a:t>推进产品开发</a:t>
            </a:r>
          </a:p>
        </p:txBody>
      </p:sp>
      <p:sp>
        <p:nvSpPr>
          <p:cNvPr id="4" name="文本框 3">
            <a:extLst>
              <a:ext uri="{FF2B5EF4-FFF2-40B4-BE49-F238E27FC236}">
                <a16:creationId xmlns:a16="http://schemas.microsoft.com/office/drawing/2014/main" id="{3FBBE48C-9652-B495-2341-45188C16CE4A}"/>
              </a:ext>
            </a:extLst>
          </p:cNvPr>
          <p:cNvSpPr txBox="1"/>
          <p:nvPr/>
        </p:nvSpPr>
        <p:spPr>
          <a:xfrm>
            <a:off x="3017873" y="4009811"/>
            <a:ext cx="3950513" cy="307777"/>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sz="800">
                <a:solidFill>
                  <a:schemeClr val="bg1"/>
                </a:solidFill>
                <a:latin typeface="+mn-lt"/>
                <a:ea typeface="+mn-ea"/>
              </a:rPr>
              <a:t>PROMOTE PRODUCT DEVELOPMENT </a:t>
            </a:r>
            <a:endParaRPr lang="zh-CN" altLang="en-US" sz="800" dirty="0">
              <a:solidFill>
                <a:schemeClr val="bg1"/>
              </a:solidFill>
              <a:latin typeface="+mn-lt"/>
              <a:ea typeface="+mn-ea"/>
            </a:endParaRPr>
          </a:p>
        </p:txBody>
      </p:sp>
      <p:sp>
        <p:nvSpPr>
          <p:cNvPr id="5" name="文本框 4">
            <a:extLst>
              <a:ext uri="{FF2B5EF4-FFF2-40B4-BE49-F238E27FC236}">
                <a16:creationId xmlns:a16="http://schemas.microsoft.com/office/drawing/2014/main" id="{EDB784F5-0150-7747-1D39-456B49092C4F}"/>
              </a:ext>
            </a:extLst>
          </p:cNvPr>
          <p:cNvSpPr txBox="1"/>
          <p:nvPr/>
        </p:nvSpPr>
        <p:spPr>
          <a:xfrm>
            <a:off x="7282588" y="3547224"/>
            <a:ext cx="3657889"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3200">
                <a:solidFill>
                  <a:schemeClr val="bg1"/>
                </a:solidFill>
              </a:rPr>
              <a:t>提升经营环境</a:t>
            </a:r>
          </a:p>
        </p:txBody>
      </p:sp>
      <p:sp>
        <p:nvSpPr>
          <p:cNvPr id="6" name="文本框 5">
            <a:extLst>
              <a:ext uri="{FF2B5EF4-FFF2-40B4-BE49-F238E27FC236}">
                <a16:creationId xmlns:a16="http://schemas.microsoft.com/office/drawing/2014/main" id="{E59C40F4-B496-37DD-4469-0CA884F38766}"/>
              </a:ext>
            </a:extLst>
          </p:cNvPr>
          <p:cNvSpPr txBox="1"/>
          <p:nvPr/>
        </p:nvSpPr>
        <p:spPr>
          <a:xfrm>
            <a:off x="7282588" y="4009811"/>
            <a:ext cx="3950513" cy="307777"/>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sz="800">
                <a:solidFill>
                  <a:schemeClr val="bg1"/>
                </a:solidFill>
                <a:latin typeface="+mn-lt"/>
                <a:ea typeface="+mn-ea"/>
              </a:rPr>
              <a:t>IMPROVE THE BUSINESS ENVIRONMENT </a:t>
            </a:r>
            <a:endParaRPr lang="zh-CN" altLang="en-US" sz="800" dirty="0">
              <a:solidFill>
                <a:schemeClr val="bg1"/>
              </a:solidFill>
              <a:latin typeface="+mn-lt"/>
              <a:ea typeface="+mn-ea"/>
            </a:endParaRPr>
          </a:p>
        </p:txBody>
      </p:sp>
      <p:sp>
        <p:nvSpPr>
          <p:cNvPr id="7" name="文本框 6">
            <a:extLst>
              <a:ext uri="{FF2B5EF4-FFF2-40B4-BE49-F238E27FC236}">
                <a16:creationId xmlns:a16="http://schemas.microsoft.com/office/drawing/2014/main" id="{E689C8BD-EFE4-9908-4CF7-D5B6CEE40C7F}"/>
              </a:ext>
            </a:extLst>
          </p:cNvPr>
          <p:cNvSpPr txBox="1"/>
          <p:nvPr/>
        </p:nvSpPr>
        <p:spPr>
          <a:xfrm>
            <a:off x="3017873" y="4534497"/>
            <a:ext cx="3657889"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3200">
                <a:solidFill>
                  <a:schemeClr val="bg1"/>
                </a:solidFill>
              </a:rPr>
              <a:t>加强客户管理</a:t>
            </a:r>
          </a:p>
        </p:txBody>
      </p:sp>
      <p:sp>
        <p:nvSpPr>
          <p:cNvPr id="8" name="文本框 7">
            <a:extLst>
              <a:ext uri="{FF2B5EF4-FFF2-40B4-BE49-F238E27FC236}">
                <a16:creationId xmlns:a16="http://schemas.microsoft.com/office/drawing/2014/main" id="{E39D3C48-D8FE-B8B5-FE52-2FEAECF4FF80}"/>
              </a:ext>
            </a:extLst>
          </p:cNvPr>
          <p:cNvSpPr txBox="1"/>
          <p:nvPr/>
        </p:nvSpPr>
        <p:spPr>
          <a:xfrm>
            <a:off x="3017873" y="5004208"/>
            <a:ext cx="3950513" cy="307777"/>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sz="800">
                <a:solidFill>
                  <a:schemeClr val="bg1"/>
                </a:solidFill>
                <a:latin typeface="+mn-lt"/>
                <a:ea typeface="+mn-ea"/>
              </a:rPr>
              <a:t>STRENGTHEN CUSTOMER MANAGEMENT</a:t>
            </a:r>
            <a:endParaRPr lang="zh-CN" altLang="en-US" sz="800" dirty="0">
              <a:solidFill>
                <a:schemeClr val="bg1"/>
              </a:solidFill>
              <a:latin typeface="+mn-lt"/>
              <a:ea typeface="+mn-ea"/>
            </a:endParaRPr>
          </a:p>
        </p:txBody>
      </p:sp>
      <p:sp>
        <p:nvSpPr>
          <p:cNvPr id="9" name="文本框 8">
            <a:extLst>
              <a:ext uri="{FF2B5EF4-FFF2-40B4-BE49-F238E27FC236}">
                <a16:creationId xmlns:a16="http://schemas.microsoft.com/office/drawing/2014/main" id="{2708B986-48D3-4131-9517-B30C59E5AF2B}"/>
              </a:ext>
            </a:extLst>
          </p:cNvPr>
          <p:cNvSpPr txBox="1"/>
          <p:nvPr/>
        </p:nvSpPr>
        <p:spPr>
          <a:xfrm>
            <a:off x="7282588" y="4534497"/>
            <a:ext cx="3657889"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3200">
                <a:solidFill>
                  <a:schemeClr val="bg1"/>
                </a:solidFill>
              </a:rPr>
              <a:t>量化员工考核</a:t>
            </a:r>
            <a:endParaRPr lang="zh-CN" altLang="en-US" sz="3200" dirty="0">
              <a:solidFill>
                <a:schemeClr val="bg1"/>
              </a:solidFill>
            </a:endParaRPr>
          </a:p>
        </p:txBody>
      </p:sp>
      <p:sp>
        <p:nvSpPr>
          <p:cNvPr id="10" name="文本框 9">
            <a:extLst>
              <a:ext uri="{FF2B5EF4-FFF2-40B4-BE49-F238E27FC236}">
                <a16:creationId xmlns:a16="http://schemas.microsoft.com/office/drawing/2014/main" id="{2FD24256-BF02-FA80-B0EB-D77494C95C38}"/>
              </a:ext>
            </a:extLst>
          </p:cNvPr>
          <p:cNvSpPr txBox="1"/>
          <p:nvPr/>
        </p:nvSpPr>
        <p:spPr>
          <a:xfrm>
            <a:off x="7282588" y="5004208"/>
            <a:ext cx="3950513" cy="307777"/>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sz="800">
                <a:solidFill>
                  <a:schemeClr val="bg1"/>
                </a:solidFill>
                <a:latin typeface="+mn-lt"/>
                <a:ea typeface="+mn-ea"/>
              </a:rPr>
              <a:t>QUANTIFY EMPLOYEE ASSESSMENT</a:t>
            </a:r>
            <a:endParaRPr lang="zh-CN" altLang="en-US" sz="800" dirty="0">
              <a:solidFill>
                <a:schemeClr val="bg1"/>
              </a:solidFill>
              <a:latin typeface="+mn-lt"/>
              <a:ea typeface="+mn-ea"/>
            </a:endParaRPr>
          </a:p>
        </p:txBody>
      </p:sp>
      <p:sp>
        <p:nvSpPr>
          <p:cNvPr id="11" name="文本框 10">
            <a:extLst>
              <a:ext uri="{FF2B5EF4-FFF2-40B4-BE49-F238E27FC236}">
                <a16:creationId xmlns:a16="http://schemas.microsoft.com/office/drawing/2014/main" id="{76BA187C-2593-71F3-19F8-95F0CF0B2927}"/>
              </a:ext>
            </a:extLst>
          </p:cNvPr>
          <p:cNvSpPr txBox="1"/>
          <p:nvPr/>
        </p:nvSpPr>
        <p:spPr>
          <a:xfrm>
            <a:off x="2294215" y="3531405"/>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3600">
                <a:solidFill>
                  <a:schemeClr val="bg1"/>
                </a:solidFill>
                <a:latin typeface="+mj-lt"/>
              </a:rPr>
              <a:t>01.</a:t>
            </a:r>
            <a:endParaRPr lang="zh-CN" altLang="en-US" sz="3600" dirty="0">
              <a:solidFill>
                <a:schemeClr val="bg1"/>
              </a:solidFill>
              <a:latin typeface="+mj-lt"/>
            </a:endParaRPr>
          </a:p>
        </p:txBody>
      </p:sp>
      <p:sp>
        <p:nvSpPr>
          <p:cNvPr id="12" name="文本框 11">
            <a:extLst>
              <a:ext uri="{FF2B5EF4-FFF2-40B4-BE49-F238E27FC236}">
                <a16:creationId xmlns:a16="http://schemas.microsoft.com/office/drawing/2014/main" id="{6D6CCF7B-6758-62EB-0245-D43FCA64794A}"/>
              </a:ext>
            </a:extLst>
          </p:cNvPr>
          <p:cNvSpPr txBox="1"/>
          <p:nvPr/>
        </p:nvSpPr>
        <p:spPr>
          <a:xfrm>
            <a:off x="6637132" y="3578924"/>
            <a:ext cx="1054912" cy="5530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3200">
                <a:solidFill>
                  <a:schemeClr val="bg1"/>
                </a:solidFill>
              </a:rPr>
              <a:t>02.</a:t>
            </a:r>
            <a:endParaRPr lang="zh-CN" altLang="en-US" sz="3200" dirty="0">
              <a:solidFill>
                <a:schemeClr val="bg1"/>
              </a:solidFill>
            </a:endParaRPr>
          </a:p>
        </p:txBody>
      </p:sp>
      <p:sp>
        <p:nvSpPr>
          <p:cNvPr id="13" name="文本框 12">
            <a:extLst>
              <a:ext uri="{FF2B5EF4-FFF2-40B4-BE49-F238E27FC236}">
                <a16:creationId xmlns:a16="http://schemas.microsoft.com/office/drawing/2014/main" id="{3D71E747-E0CD-BF00-716A-3C7B12CA3950}"/>
              </a:ext>
            </a:extLst>
          </p:cNvPr>
          <p:cNvSpPr txBox="1"/>
          <p:nvPr/>
        </p:nvSpPr>
        <p:spPr>
          <a:xfrm>
            <a:off x="2294215" y="4490944"/>
            <a:ext cx="1054912" cy="6322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3600">
                <a:solidFill>
                  <a:schemeClr val="bg1"/>
                </a:solidFill>
                <a:latin typeface="+mj-lt"/>
              </a:rPr>
              <a:t>03.</a:t>
            </a:r>
            <a:endParaRPr lang="zh-CN" altLang="en-US" sz="3600" dirty="0">
              <a:solidFill>
                <a:schemeClr val="bg1"/>
              </a:solidFill>
              <a:latin typeface="+mj-lt"/>
            </a:endParaRPr>
          </a:p>
        </p:txBody>
      </p:sp>
      <p:sp>
        <p:nvSpPr>
          <p:cNvPr id="14" name="文本框 13">
            <a:extLst>
              <a:ext uri="{FF2B5EF4-FFF2-40B4-BE49-F238E27FC236}">
                <a16:creationId xmlns:a16="http://schemas.microsoft.com/office/drawing/2014/main" id="{00FB9265-51BA-D5A1-6CC4-272A3B2FB217}"/>
              </a:ext>
            </a:extLst>
          </p:cNvPr>
          <p:cNvSpPr txBox="1"/>
          <p:nvPr/>
        </p:nvSpPr>
        <p:spPr>
          <a:xfrm>
            <a:off x="6637132" y="4552977"/>
            <a:ext cx="1054912"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3200">
                <a:solidFill>
                  <a:schemeClr val="bg1"/>
                </a:solidFill>
              </a:rPr>
              <a:t>04.</a:t>
            </a:r>
            <a:endParaRPr lang="zh-CN" altLang="en-US" sz="3200" dirty="0">
              <a:solidFill>
                <a:schemeClr val="bg1"/>
              </a:solidFill>
            </a:endParaRPr>
          </a:p>
        </p:txBody>
      </p:sp>
      <p:sp>
        <p:nvSpPr>
          <p:cNvPr id="16" name="文本框 15">
            <a:extLst>
              <a:ext uri="{FF2B5EF4-FFF2-40B4-BE49-F238E27FC236}">
                <a16:creationId xmlns:a16="http://schemas.microsoft.com/office/drawing/2014/main" id="{CFB39114-8CDD-30BA-626F-8381FAB03A92}"/>
              </a:ext>
            </a:extLst>
          </p:cNvPr>
          <p:cNvSpPr txBox="1"/>
          <p:nvPr/>
        </p:nvSpPr>
        <p:spPr>
          <a:xfrm>
            <a:off x="2552700" y="1709921"/>
            <a:ext cx="7086600" cy="1015663"/>
          </a:xfrm>
          <a:prstGeom prst="rect">
            <a:avLst/>
          </a:prstGeom>
          <a:noFill/>
        </p:spPr>
        <p:txBody>
          <a:bodyPr wrap="square" rtlCol="0">
            <a:noAutofit/>
          </a:bodyPr>
          <a:lstStyle/>
          <a:p>
            <a:pPr algn="ctr"/>
            <a:r>
              <a:rPr lang="en-US" altLang="zh-CN" sz="6000">
                <a:solidFill>
                  <a:schemeClr val="bg1">
                    <a:alpha val="30000"/>
                  </a:schemeClr>
                </a:solidFill>
                <a:latin typeface="+mj-ea"/>
                <a:ea typeface="+mj-ea"/>
              </a:rPr>
              <a:t>CONTENT</a:t>
            </a:r>
            <a:endParaRPr lang="zh-CN" altLang="en-US" sz="6000">
              <a:solidFill>
                <a:schemeClr val="bg1">
                  <a:alpha val="30000"/>
                </a:schemeClr>
              </a:solidFill>
              <a:latin typeface="+mj-ea"/>
              <a:ea typeface="+mj-ea"/>
            </a:endParaRPr>
          </a:p>
        </p:txBody>
      </p:sp>
    </p:spTree>
    <p:extLst>
      <p:ext uri="{BB962C8B-B14F-4D97-AF65-F5344CB8AC3E}">
        <p14:creationId xmlns:p14="http://schemas.microsoft.com/office/powerpoint/2010/main" val="307003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D47034-1979-8297-9699-8C1533FC03A7}"/>
              </a:ext>
            </a:extLst>
          </p:cNvPr>
          <p:cNvSpPr txBox="1">
            <a:spLocks/>
          </p:cNvSpPr>
          <p:nvPr/>
        </p:nvSpPr>
        <p:spPr>
          <a:xfrm>
            <a:off x="909291" y="6009810"/>
            <a:ext cx="3947948" cy="215444"/>
          </a:xfrm>
          <a:prstGeom prst="rect">
            <a:avLst/>
          </a:prstGeom>
          <a:noFill/>
        </p:spPr>
        <p:txBody>
          <a:bodyPr wrap="square">
            <a:noAutofit/>
          </a:bodyPr>
          <a:lstStyle/>
          <a:p>
            <a:r>
              <a:rPr lang="en-US" altLang="zh-CN" sz="800" dirty="0">
                <a:solidFill>
                  <a:schemeClr val="bg1">
                    <a:alpha val="65000"/>
                  </a:schemeClr>
                </a:solidFill>
                <a:latin typeface="+mn-ea"/>
                <a:ea typeface="+mn-ea"/>
              </a:rPr>
              <a:t>SLIDE TEMPLATE ON SAFETY PRODUCTION TRAINING</a:t>
            </a:r>
            <a:endParaRPr lang="zh-CN" altLang="en-US" sz="800" dirty="0">
              <a:solidFill>
                <a:schemeClr val="bg1">
                  <a:alpha val="65000"/>
                </a:schemeClr>
              </a:solidFill>
            </a:endParaRPr>
          </a:p>
        </p:txBody>
      </p:sp>
      <p:grpSp>
        <p:nvGrpSpPr>
          <p:cNvPr id="3" name="组合 2">
            <a:extLst>
              <a:ext uri="{FF2B5EF4-FFF2-40B4-BE49-F238E27FC236}">
                <a16:creationId xmlns:a16="http://schemas.microsoft.com/office/drawing/2014/main" id="{0879FF08-454B-3D51-F136-48AD10973166}"/>
              </a:ext>
            </a:extLst>
          </p:cNvPr>
          <p:cNvGrpSpPr>
            <a:grpSpLocks/>
          </p:cNvGrpSpPr>
          <p:nvPr/>
        </p:nvGrpSpPr>
        <p:grpSpPr>
          <a:xfrm>
            <a:off x="633254" y="5977669"/>
            <a:ext cx="302730" cy="215444"/>
            <a:chOff x="759228" y="924921"/>
            <a:chExt cx="528560" cy="376160"/>
          </a:xfrm>
        </p:grpSpPr>
        <p:sp>
          <p:nvSpPr>
            <p:cNvPr id="4" name="椭圆 3">
              <a:extLst>
                <a:ext uri="{FF2B5EF4-FFF2-40B4-BE49-F238E27FC236}">
                  <a16:creationId xmlns:a16="http://schemas.microsoft.com/office/drawing/2014/main" id="{119F9F55-9C9C-E313-56B8-FF1BDFF3F4CC}"/>
                </a:ext>
              </a:extLst>
            </p:cNvPr>
            <p:cNvSpPr>
              <a:spLocks/>
            </p:cNvSpPr>
            <p:nvPr/>
          </p:nvSpPr>
          <p:spPr>
            <a:xfrm>
              <a:off x="759228" y="924921"/>
              <a:ext cx="376160" cy="376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8B2FDC2D-999D-986A-32DF-203EA02427D8}"/>
                </a:ext>
              </a:extLst>
            </p:cNvPr>
            <p:cNvSpPr>
              <a:spLocks/>
            </p:cNvSpPr>
            <p:nvPr/>
          </p:nvSpPr>
          <p:spPr>
            <a:xfrm>
              <a:off x="911628" y="924921"/>
              <a:ext cx="376160" cy="376160"/>
            </a:xfrm>
            <a:prstGeom prst="ellipse">
              <a:avLst/>
            </a:prstGeom>
            <a:gradFill>
              <a:gsLst>
                <a:gs pos="8000">
                  <a:schemeClr val="accent1"/>
                </a:gs>
                <a:gs pos="100000">
                  <a:schemeClr val="accent2"/>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圆角 6">
            <a:extLst>
              <a:ext uri="{FF2B5EF4-FFF2-40B4-BE49-F238E27FC236}">
                <a16:creationId xmlns:a16="http://schemas.microsoft.com/office/drawing/2014/main" id="{0429767F-1512-230A-41EA-4B7D3D581257}"/>
              </a:ext>
            </a:extLst>
          </p:cNvPr>
          <p:cNvSpPr/>
          <p:nvPr/>
        </p:nvSpPr>
        <p:spPr>
          <a:xfrm>
            <a:off x="3392110" y="4603849"/>
            <a:ext cx="2898419" cy="3100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圆角 7">
            <a:extLst>
              <a:ext uri="{FF2B5EF4-FFF2-40B4-BE49-F238E27FC236}">
                <a16:creationId xmlns:a16="http://schemas.microsoft.com/office/drawing/2014/main" id="{1D7E6C9B-1A48-DCD1-9E36-A46ABB12F5F4}"/>
              </a:ext>
            </a:extLst>
          </p:cNvPr>
          <p:cNvSpPr/>
          <p:nvPr/>
        </p:nvSpPr>
        <p:spPr>
          <a:xfrm>
            <a:off x="3386501" y="4604120"/>
            <a:ext cx="1709953" cy="309503"/>
          </a:xfrm>
          <a:prstGeom prst="roundRect">
            <a:avLst>
              <a:gd name="adj" fmla="val 50000"/>
            </a:avLst>
          </a:prstGeom>
          <a:gradFill>
            <a:gsLst>
              <a:gs pos="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文本框 8">
            <a:extLst>
              <a:ext uri="{FF2B5EF4-FFF2-40B4-BE49-F238E27FC236}">
                <a16:creationId xmlns:a16="http://schemas.microsoft.com/office/drawing/2014/main" id="{6587936B-1070-2B6E-D489-FE80380B6131}"/>
              </a:ext>
            </a:extLst>
          </p:cNvPr>
          <p:cNvSpPr txBox="1">
            <a:spLocks/>
          </p:cNvSpPr>
          <p:nvPr/>
        </p:nvSpPr>
        <p:spPr>
          <a:xfrm>
            <a:off x="3386501" y="4621432"/>
            <a:ext cx="1709953" cy="276999"/>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pPr algn="ctr"/>
            <a:r>
              <a:rPr lang="zh-CN" altLang="en-US">
                <a:solidFill>
                  <a:schemeClr val="bg1"/>
                </a:solidFill>
                <a:latin typeface="+mn-ea"/>
                <a:ea typeface="+mn-ea"/>
              </a:rPr>
              <a:t>汇报人</a:t>
            </a:r>
            <a:r>
              <a:rPr lang="en-US" altLang="zh-CN">
                <a:solidFill>
                  <a:schemeClr val="bg1"/>
                </a:solidFill>
                <a:latin typeface="+mn-ea"/>
                <a:ea typeface="+mn-ea"/>
              </a:rPr>
              <a:t>: OfficePLUS</a:t>
            </a:r>
            <a:endParaRPr lang="zh-CN" altLang="en-US">
              <a:solidFill>
                <a:schemeClr val="bg1"/>
              </a:solidFill>
              <a:latin typeface="+mn-ea"/>
              <a:ea typeface="+mn-ea"/>
            </a:endParaRPr>
          </a:p>
        </p:txBody>
      </p:sp>
      <p:sp>
        <p:nvSpPr>
          <p:cNvPr id="10" name="文本框 9">
            <a:extLst>
              <a:ext uri="{FF2B5EF4-FFF2-40B4-BE49-F238E27FC236}">
                <a16:creationId xmlns:a16="http://schemas.microsoft.com/office/drawing/2014/main" id="{ACE96458-5AF3-432C-6048-1D5FE7B64677}"/>
              </a:ext>
            </a:extLst>
          </p:cNvPr>
          <p:cNvSpPr txBox="1">
            <a:spLocks/>
          </p:cNvSpPr>
          <p:nvPr/>
        </p:nvSpPr>
        <p:spPr>
          <a:xfrm>
            <a:off x="5071893" y="4620372"/>
            <a:ext cx="1616169" cy="276999"/>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zh-CN" altLang="en-US">
                <a:solidFill>
                  <a:schemeClr val="accent1"/>
                </a:solidFill>
                <a:latin typeface="+mn-ea"/>
                <a:ea typeface="+mn-ea"/>
              </a:rPr>
              <a:t>时间：</a:t>
            </a:r>
            <a:r>
              <a:rPr lang="en-US" altLang="zh-CN">
                <a:solidFill>
                  <a:schemeClr val="accent1"/>
                </a:solidFill>
                <a:latin typeface="+mn-ea"/>
                <a:ea typeface="+mn-ea"/>
              </a:rPr>
              <a:t>X</a:t>
            </a:r>
            <a:r>
              <a:rPr lang="zh-CN" altLang="en-US">
                <a:solidFill>
                  <a:schemeClr val="accent1"/>
                </a:solidFill>
                <a:latin typeface="+mn-ea"/>
                <a:ea typeface="+mn-ea"/>
              </a:rPr>
              <a:t>月</a:t>
            </a:r>
            <a:r>
              <a:rPr lang="en-US" altLang="zh-CN">
                <a:solidFill>
                  <a:schemeClr val="accent1"/>
                </a:solidFill>
                <a:latin typeface="+mn-ea"/>
                <a:ea typeface="+mn-ea"/>
              </a:rPr>
              <a:t>X</a:t>
            </a:r>
            <a:r>
              <a:rPr lang="zh-CN" altLang="en-US">
                <a:solidFill>
                  <a:schemeClr val="accent1"/>
                </a:solidFill>
                <a:latin typeface="+mn-ea"/>
                <a:ea typeface="+mn-ea"/>
              </a:rPr>
              <a:t>日</a:t>
            </a:r>
          </a:p>
        </p:txBody>
      </p:sp>
      <p:sp>
        <p:nvSpPr>
          <p:cNvPr id="11" name="文本框 10">
            <a:extLst>
              <a:ext uri="{FF2B5EF4-FFF2-40B4-BE49-F238E27FC236}">
                <a16:creationId xmlns:a16="http://schemas.microsoft.com/office/drawing/2014/main" id="{86F89A05-56AF-FC6B-9396-8FDAB7527A2B}"/>
              </a:ext>
            </a:extLst>
          </p:cNvPr>
          <p:cNvSpPr txBox="1"/>
          <p:nvPr/>
        </p:nvSpPr>
        <p:spPr>
          <a:xfrm>
            <a:off x="1493981" y="2005959"/>
            <a:ext cx="7086600" cy="1015663"/>
          </a:xfrm>
          <a:prstGeom prst="rect">
            <a:avLst/>
          </a:prstGeom>
          <a:noFill/>
        </p:spPr>
        <p:txBody>
          <a:bodyPr wrap="square" rtlCol="0">
            <a:noAutofit/>
          </a:bodyPr>
          <a:lstStyle/>
          <a:p>
            <a:pPr algn="ctr"/>
            <a:r>
              <a:rPr lang="zh-CN" altLang="en-US" sz="6000">
                <a:ln>
                  <a:gradFill>
                    <a:gsLst>
                      <a:gs pos="0">
                        <a:schemeClr val="bg1">
                          <a:alpha val="73000"/>
                        </a:schemeClr>
                      </a:gs>
                      <a:gs pos="100000">
                        <a:schemeClr val="bg1">
                          <a:alpha val="0"/>
                        </a:schemeClr>
                      </a:gs>
                    </a:gsLst>
                    <a:lin ang="5400000" scaled="1"/>
                  </a:gradFill>
                </a:ln>
                <a:noFill/>
                <a:latin typeface="+mj-ea"/>
                <a:ea typeface="+mj-ea"/>
              </a:rPr>
              <a:t>营销策划</a:t>
            </a:r>
            <a:r>
              <a:rPr lang="en-US" altLang="zh-CN" sz="6000">
                <a:ln>
                  <a:gradFill>
                    <a:gsLst>
                      <a:gs pos="0">
                        <a:schemeClr val="bg1">
                          <a:alpha val="73000"/>
                        </a:schemeClr>
                      </a:gs>
                      <a:gs pos="100000">
                        <a:schemeClr val="bg1">
                          <a:alpha val="0"/>
                        </a:schemeClr>
                      </a:gs>
                    </a:gsLst>
                    <a:lin ang="5400000" scaled="1"/>
                  </a:gradFill>
                </a:ln>
                <a:noFill/>
                <a:latin typeface="+mj-ea"/>
                <a:ea typeface="+mj-ea"/>
              </a:rPr>
              <a:t>PPT</a:t>
            </a:r>
            <a:r>
              <a:rPr lang="zh-CN" altLang="en-US" sz="6000">
                <a:ln>
                  <a:gradFill>
                    <a:gsLst>
                      <a:gs pos="0">
                        <a:schemeClr val="bg1">
                          <a:alpha val="73000"/>
                        </a:schemeClr>
                      </a:gs>
                      <a:gs pos="100000">
                        <a:schemeClr val="bg1">
                          <a:alpha val="0"/>
                        </a:schemeClr>
                      </a:gs>
                    </a:gsLst>
                    <a:lin ang="5400000" scaled="1"/>
                  </a:gradFill>
                </a:ln>
                <a:noFill/>
                <a:latin typeface="+mj-ea"/>
                <a:ea typeface="+mj-ea"/>
              </a:rPr>
              <a:t>模板</a:t>
            </a:r>
          </a:p>
        </p:txBody>
      </p:sp>
      <p:sp>
        <p:nvSpPr>
          <p:cNvPr id="12" name="文本框 11">
            <a:extLst>
              <a:ext uri="{FF2B5EF4-FFF2-40B4-BE49-F238E27FC236}">
                <a16:creationId xmlns:a16="http://schemas.microsoft.com/office/drawing/2014/main" id="{08EF1E0E-5719-DB61-0C2A-501E6BD0CEB3}"/>
              </a:ext>
            </a:extLst>
          </p:cNvPr>
          <p:cNvSpPr txBox="1"/>
          <p:nvPr/>
        </p:nvSpPr>
        <p:spPr>
          <a:xfrm>
            <a:off x="2003006" y="3442609"/>
            <a:ext cx="6068551" cy="58477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en-US" altLang="zh-CN" sz="1600">
                <a:solidFill>
                  <a:schemeClr val="bg1">
                    <a:alpha val="72000"/>
                  </a:schemeClr>
                </a:solidFill>
                <a:latin typeface="+mn-ea"/>
                <a:ea typeface="+mn-ea"/>
              </a:rPr>
              <a:t>THANKS FOR WATCHING</a:t>
            </a:r>
            <a:endParaRPr lang="zh-CN" altLang="en-US" sz="1600">
              <a:solidFill>
                <a:schemeClr val="bg1">
                  <a:alpha val="72000"/>
                </a:schemeClr>
              </a:solidFill>
              <a:latin typeface="+mn-ea"/>
              <a:ea typeface="+mn-ea"/>
            </a:endParaRPr>
          </a:p>
        </p:txBody>
      </p:sp>
      <p:sp>
        <p:nvSpPr>
          <p:cNvPr id="13" name="文本框 12">
            <a:extLst>
              <a:ext uri="{FF2B5EF4-FFF2-40B4-BE49-F238E27FC236}">
                <a16:creationId xmlns:a16="http://schemas.microsoft.com/office/drawing/2014/main" id="{883B6325-AEB0-8D1D-63F6-5E3EAFA5BDCF}"/>
              </a:ext>
            </a:extLst>
          </p:cNvPr>
          <p:cNvSpPr txBox="1"/>
          <p:nvPr/>
        </p:nvSpPr>
        <p:spPr>
          <a:xfrm>
            <a:off x="2948135" y="2470533"/>
            <a:ext cx="4178292" cy="1015663"/>
          </a:xfrm>
          <a:prstGeom prst="rect">
            <a:avLst/>
          </a:prstGeom>
          <a:noFill/>
        </p:spPr>
        <p:txBody>
          <a:bodyPr wrap="square" rtlCol="0">
            <a:noAutofit/>
          </a:bodyPr>
          <a:lstStyle/>
          <a:p>
            <a:pPr algn="ctr"/>
            <a:r>
              <a:rPr lang="zh-CN" altLang="en-US" sz="6000">
                <a:solidFill>
                  <a:schemeClr val="bg1"/>
                </a:solidFill>
                <a:latin typeface="+mj-ea"/>
                <a:ea typeface="+mj-ea"/>
              </a:rPr>
              <a:t>感谢观看</a:t>
            </a:r>
          </a:p>
        </p:txBody>
      </p:sp>
      <p:sp>
        <p:nvSpPr>
          <p:cNvPr id="17" name="文本框 16">
            <a:extLst>
              <a:ext uri="{FF2B5EF4-FFF2-40B4-BE49-F238E27FC236}">
                <a16:creationId xmlns:a16="http://schemas.microsoft.com/office/drawing/2014/main" id="{07BFFDBF-B066-2925-88D8-7EC2D03E2311}"/>
              </a:ext>
            </a:extLst>
          </p:cNvPr>
          <p:cNvSpPr txBox="1"/>
          <p:nvPr/>
        </p:nvSpPr>
        <p:spPr>
          <a:xfrm>
            <a:off x="435429" y="659272"/>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量化员工考核</a:t>
            </a:r>
            <a:endParaRPr lang="zh-CN" altLang="en-US" sz="800" dirty="0">
              <a:solidFill>
                <a:schemeClr val="bg1">
                  <a:alpha val="58000"/>
                </a:schemeClr>
              </a:solidFill>
              <a:latin typeface="+mn-ea"/>
              <a:ea typeface="+mn-ea"/>
            </a:endParaRPr>
          </a:p>
        </p:txBody>
      </p:sp>
      <p:sp>
        <p:nvSpPr>
          <p:cNvPr id="18" name="文本框 17">
            <a:extLst>
              <a:ext uri="{FF2B5EF4-FFF2-40B4-BE49-F238E27FC236}">
                <a16:creationId xmlns:a16="http://schemas.microsoft.com/office/drawing/2014/main" id="{A3922A54-9DA0-D375-F841-D61EBB0BE944}"/>
              </a:ext>
            </a:extLst>
          </p:cNvPr>
          <p:cNvSpPr txBox="1"/>
          <p:nvPr/>
        </p:nvSpPr>
        <p:spPr>
          <a:xfrm>
            <a:off x="1259499" y="659272"/>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提升经营环境</a:t>
            </a:r>
          </a:p>
        </p:txBody>
      </p:sp>
      <p:sp>
        <p:nvSpPr>
          <p:cNvPr id="19" name="文本框 18">
            <a:extLst>
              <a:ext uri="{FF2B5EF4-FFF2-40B4-BE49-F238E27FC236}">
                <a16:creationId xmlns:a16="http://schemas.microsoft.com/office/drawing/2014/main" id="{C5C793D4-7C37-E211-39A7-2923346ADEB9}"/>
              </a:ext>
            </a:extLst>
          </p:cNvPr>
          <p:cNvSpPr txBox="1"/>
          <p:nvPr/>
        </p:nvSpPr>
        <p:spPr>
          <a:xfrm>
            <a:off x="2083569" y="659272"/>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加强客户管理</a:t>
            </a:r>
          </a:p>
        </p:txBody>
      </p:sp>
      <p:sp>
        <p:nvSpPr>
          <p:cNvPr id="20" name="文本框 19">
            <a:extLst>
              <a:ext uri="{FF2B5EF4-FFF2-40B4-BE49-F238E27FC236}">
                <a16:creationId xmlns:a16="http://schemas.microsoft.com/office/drawing/2014/main" id="{619EA646-5ACE-24D8-5479-1F96281BF115}"/>
              </a:ext>
            </a:extLst>
          </p:cNvPr>
          <p:cNvSpPr txBox="1"/>
          <p:nvPr/>
        </p:nvSpPr>
        <p:spPr>
          <a:xfrm>
            <a:off x="2907640" y="659272"/>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推进产品开发</a:t>
            </a:r>
          </a:p>
        </p:txBody>
      </p:sp>
    </p:spTree>
    <p:extLst>
      <p:ext uri="{BB962C8B-B14F-4D97-AF65-F5344CB8AC3E}">
        <p14:creationId xmlns:p14="http://schemas.microsoft.com/office/powerpoint/2010/main" val="128305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
            <a:extLst>
              <a:ext uri="{FF2B5EF4-FFF2-40B4-BE49-F238E27FC236}">
                <a16:creationId xmlns:a16="http://schemas.microsoft.com/office/drawing/2014/main" id="{38B80889-CD22-1EDE-A1DB-B8B985E7F128}"/>
              </a:ext>
            </a:extLst>
          </p:cNvPr>
          <p:cNvSpPr txBox="1">
            <a:spLocks/>
          </p:cNvSpPr>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12" name="文本占位符 2">
            <a:extLst>
              <a:ext uri="{FF2B5EF4-FFF2-40B4-BE49-F238E27FC236}">
                <a16:creationId xmlns:a16="http://schemas.microsoft.com/office/drawing/2014/main" id="{2315DDA9-45AA-6BD9-5A55-960362EDC040}"/>
              </a:ext>
            </a:extLst>
          </p:cNvPr>
          <p:cNvSpPr txBox="1">
            <a:spLocks/>
          </p:cNvSpPr>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中文  思源黑体</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英文</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  </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思源黑体</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1.3</a:t>
            </a:r>
          </a:p>
          <a:p>
            <a:r>
              <a:rPr kumimoji="1" lang="en-US" altLang="zh-CN"/>
              <a:t>pexels.com</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艾亚</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3" name="文本占位符 4">
            <a:extLst>
              <a:ext uri="{FF2B5EF4-FFF2-40B4-BE49-F238E27FC236}">
                <a16:creationId xmlns:a16="http://schemas.microsoft.com/office/drawing/2014/main" id="{7A979D10-A49E-62E7-A428-76358ACA398D}"/>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rPr>
              <a:t>标注</a:t>
            </a:r>
            <a:endPar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14" name="文本占位符 7">
            <a:extLst>
              <a:ext uri="{FF2B5EF4-FFF2-40B4-BE49-F238E27FC236}">
                <a16:creationId xmlns:a16="http://schemas.microsoft.com/office/drawing/2014/main" id="{9386C0E4-5D19-6BF5-F254-A530A002635D}"/>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Tree>
    <p:extLst>
      <p:ext uri="{BB962C8B-B14F-4D97-AF65-F5344CB8AC3E}">
        <p14:creationId xmlns:p14="http://schemas.microsoft.com/office/powerpoint/2010/main" val="27957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9A6B04D-EA9A-CB79-6DF6-542612060010}"/>
              </a:ext>
            </a:extLst>
          </p:cNvPr>
          <p:cNvSpPr txBox="1"/>
          <p:nvPr/>
        </p:nvSpPr>
        <p:spPr>
          <a:xfrm>
            <a:off x="5564185" y="3489937"/>
            <a:ext cx="5225566" cy="402161"/>
          </a:xfrm>
          <a:prstGeom prst="rect">
            <a:avLst/>
          </a:prstGeom>
          <a:noFill/>
        </p:spPr>
        <p:txBody>
          <a:bodyPr wrap="square">
            <a:noAutofit/>
          </a:bodyPr>
          <a:lstStyle/>
          <a:p>
            <a:pPr>
              <a:lnSpc>
                <a:spcPct val="130000"/>
              </a:lnSpc>
            </a:pPr>
            <a:r>
              <a:rPr lang="zh-CN" altLang="en-US" sz="1000">
                <a:solidFill>
                  <a:schemeClr val="bg1"/>
                </a:solidFill>
                <a:latin typeface="+mn-ea"/>
                <a:cs typeface="Times New Roman" panose="02020603050405020304" pitchFamily="18" charset="0"/>
              </a:rPr>
              <a:t>对重点市场做到电视有影，广播有声，报纸有形，学者参与不遗余力的宣传公司产品，提升品牌形象强化服务认识，提高服务质量</a:t>
            </a:r>
          </a:p>
        </p:txBody>
      </p:sp>
      <p:sp>
        <p:nvSpPr>
          <p:cNvPr id="3" name="文本框 2">
            <a:extLst>
              <a:ext uri="{FF2B5EF4-FFF2-40B4-BE49-F238E27FC236}">
                <a16:creationId xmlns:a16="http://schemas.microsoft.com/office/drawing/2014/main" id="{F54E3B00-825D-B3D1-9D8F-29613F49C8A3}"/>
              </a:ext>
            </a:extLst>
          </p:cNvPr>
          <p:cNvSpPr txBox="1"/>
          <p:nvPr/>
        </p:nvSpPr>
        <p:spPr>
          <a:xfrm>
            <a:off x="5558783" y="2550653"/>
            <a:ext cx="3813592" cy="646331"/>
          </a:xfrm>
          <a:prstGeom prst="rect">
            <a:avLst/>
          </a:prstGeom>
          <a:noFill/>
        </p:spPr>
        <p:txBody>
          <a:bodyPr wrap="square">
            <a:noAutofit/>
          </a:bodyPr>
          <a:lstStyle/>
          <a:p>
            <a:r>
              <a:rPr lang="zh-CN" altLang="en-US" sz="4000">
                <a:gradFill>
                  <a:gsLst>
                    <a:gs pos="0">
                      <a:schemeClr val="accent1"/>
                    </a:gs>
                    <a:gs pos="100000">
                      <a:schemeClr val="accent2"/>
                    </a:gs>
                  </a:gsLst>
                  <a:lin ang="5400000" scaled="0"/>
                </a:gradFill>
                <a:latin typeface="+mj-ea"/>
                <a:ea typeface="+mj-ea"/>
                <a:cs typeface="Times New Roman" panose="02020603050405020304" pitchFamily="18" charset="0"/>
              </a:rPr>
              <a:t>推进产品开发</a:t>
            </a:r>
            <a:endParaRPr lang="zh-CN" altLang="en-US" sz="4000" dirty="0">
              <a:gradFill>
                <a:gsLst>
                  <a:gs pos="0">
                    <a:schemeClr val="accent1"/>
                  </a:gs>
                  <a:gs pos="100000">
                    <a:schemeClr val="accent2"/>
                  </a:gs>
                </a:gsLst>
                <a:lin ang="5400000" scaled="0"/>
              </a:gradFill>
              <a:latin typeface="+mj-ea"/>
              <a:ea typeface="+mj-ea"/>
              <a:cs typeface="Times New Roman" panose="02020603050405020304" pitchFamily="18" charset="0"/>
            </a:endParaRPr>
          </a:p>
        </p:txBody>
      </p:sp>
      <p:sp>
        <p:nvSpPr>
          <p:cNvPr id="4" name="文本框 3">
            <a:extLst>
              <a:ext uri="{FF2B5EF4-FFF2-40B4-BE49-F238E27FC236}">
                <a16:creationId xmlns:a16="http://schemas.microsoft.com/office/drawing/2014/main" id="{570E712F-B743-D81C-D1CB-9E13E8286AFB}"/>
              </a:ext>
            </a:extLst>
          </p:cNvPr>
          <p:cNvSpPr txBox="1"/>
          <p:nvPr/>
        </p:nvSpPr>
        <p:spPr>
          <a:xfrm>
            <a:off x="5562593" y="3127144"/>
            <a:ext cx="3950513" cy="215444"/>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a:solidFill>
                  <a:schemeClr val="bg1"/>
                </a:solidFill>
                <a:latin typeface="+mn-lt"/>
                <a:ea typeface="+mn-ea"/>
              </a:rPr>
              <a:t>PROMOTE PRODUCT DEVELOPMENT </a:t>
            </a:r>
          </a:p>
        </p:txBody>
      </p:sp>
      <p:sp>
        <p:nvSpPr>
          <p:cNvPr id="7" name="文本框 6">
            <a:extLst>
              <a:ext uri="{FF2B5EF4-FFF2-40B4-BE49-F238E27FC236}">
                <a16:creationId xmlns:a16="http://schemas.microsoft.com/office/drawing/2014/main" id="{D415235B-347E-2490-4C81-1AD0A78DAD6D}"/>
              </a:ext>
            </a:extLst>
          </p:cNvPr>
          <p:cNvSpPr txBox="1"/>
          <p:nvPr/>
        </p:nvSpPr>
        <p:spPr>
          <a:xfrm>
            <a:off x="826559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87000"/>
                  </a:schemeClr>
                </a:solidFill>
                <a:latin typeface="+mn-ea"/>
                <a:ea typeface="+mn-ea"/>
              </a:rPr>
              <a:t>推进产品开发</a:t>
            </a:r>
            <a:endParaRPr lang="zh-CN" altLang="en-US" sz="800" dirty="0">
              <a:solidFill>
                <a:schemeClr val="bg1">
                  <a:alpha val="87000"/>
                </a:schemeClr>
              </a:solidFill>
              <a:latin typeface="+mn-ea"/>
              <a:ea typeface="+mn-ea"/>
            </a:endParaRPr>
          </a:p>
        </p:txBody>
      </p:sp>
      <p:sp>
        <p:nvSpPr>
          <p:cNvPr id="8" name="文本框 7">
            <a:extLst>
              <a:ext uri="{FF2B5EF4-FFF2-40B4-BE49-F238E27FC236}">
                <a16:creationId xmlns:a16="http://schemas.microsoft.com/office/drawing/2014/main" id="{AA739C7A-C54F-2EB6-B788-B91480D1D07B}"/>
              </a:ext>
            </a:extLst>
          </p:cNvPr>
          <p:cNvSpPr txBox="1"/>
          <p:nvPr/>
        </p:nvSpPr>
        <p:spPr>
          <a:xfrm>
            <a:off x="908966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提升经营环境</a:t>
            </a:r>
          </a:p>
        </p:txBody>
      </p:sp>
      <p:sp>
        <p:nvSpPr>
          <p:cNvPr id="9" name="文本框 8">
            <a:extLst>
              <a:ext uri="{FF2B5EF4-FFF2-40B4-BE49-F238E27FC236}">
                <a16:creationId xmlns:a16="http://schemas.microsoft.com/office/drawing/2014/main" id="{DF7DE285-44DF-D698-0309-034C1D66C041}"/>
              </a:ext>
            </a:extLst>
          </p:cNvPr>
          <p:cNvSpPr txBox="1"/>
          <p:nvPr/>
        </p:nvSpPr>
        <p:spPr>
          <a:xfrm>
            <a:off x="991373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加强客户管理</a:t>
            </a:r>
          </a:p>
        </p:txBody>
      </p:sp>
      <p:sp>
        <p:nvSpPr>
          <p:cNvPr id="10" name="文本框 9">
            <a:extLst>
              <a:ext uri="{FF2B5EF4-FFF2-40B4-BE49-F238E27FC236}">
                <a16:creationId xmlns:a16="http://schemas.microsoft.com/office/drawing/2014/main" id="{985F9E32-7CEE-5575-68A7-E4E56A8EEC18}"/>
              </a:ext>
            </a:extLst>
          </p:cNvPr>
          <p:cNvSpPr txBox="1"/>
          <p:nvPr/>
        </p:nvSpPr>
        <p:spPr>
          <a:xfrm>
            <a:off x="10737808"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量化员工考核</a:t>
            </a:r>
          </a:p>
        </p:txBody>
      </p:sp>
      <p:cxnSp>
        <p:nvCxnSpPr>
          <p:cNvPr id="12" name="直接连接符 11">
            <a:extLst>
              <a:ext uri="{FF2B5EF4-FFF2-40B4-BE49-F238E27FC236}">
                <a16:creationId xmlns:a16="http://schemas.microsoft.com/office/drawing/2014/main" id="{B3562F60-8021-2A6B-872F-11EFE9349D40}"/>
              </a:ext>
            </a:extLst>
          </p:cNvPr>
          <p:cNvCxnSpPr>
            <a:cxnSpLocks/>
          </p:cNvCxnSpPr>
          <p:nvPr/>
        </p:nvCxnSpPr>
        <p:spPr>
          <a:xfrm>
            <a:off x="8692432" y="862549"/>
            <a:ext cx="177800" cy="0"/>
          </a:xfrm>
          <a:prstGeom prst="line">
            <a:avLst/>
          </a:prstGeom>
          <a:ln w="9525" cap="rnd">
            <a:solidFill>
              <a:schemeClr val="bg1">
                <a:alpha val="87000"/>
              </a:schemeClr>
            </a:solidFill>
            <a:round/>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F4B09510-3A19-B23F-E000-0C364D043259}"/>
              </a:ext>
            </a:extLst>
          </p:cNvPr>
          <p:cNvSpPr txBox="1"/>
          <p:nvPr/>
        </p:nvSpPr>
        <p:spPr>
          <a:xfrm>
            <a:off x="1724879" y="2644170"/>
            <a:ext cx="2849503" cy="1569660"/>
          </a:xfrm>
          <a:prstGeom prst="rect">
            <a:avLst/>
          </a:prstGeom>
          <a:noFill/>
          <a:effectLst>
            <a:outerShdw blurRad="177800" dist="101600" dir="2700000" algn="tl" rotWithShape="0">
              <a:schemeClr val="accent2">
                <a:alpha val="26000"/>
              </a:schemeClr>
            </a:outerShdw>
          </a:effectLst>
        </p:spPr>
        <p:txBody>
          <a:bodyPr wrap="square">
            <a:noAutofit/>
          </a:bodyPr>
          <a:lstStyle/>
          <a:p>
            <a:pPr algn="ctr"/>
            <a:r>
              <a:rPr lang="en-US" altLang="zh-CN" sz="9600" spc="-150" dirty="0">
                <a:solidFill>
                  <a:schemeClr val="bg1"/>
                </a:solidFill>
                <a:latin typeface="+mj-ea"/>
                <a:ea typeface="+mj-ea"/>
                <a:cs typeface="Times New Roman" panose="02020603050405020304" pitchFamily="18" charset="0"/>
              </a:rPr>
              <a:t>01</a:t>
            </a:r>
            <a:endParaRPr lang="zh-CN" altLang="en-US" sz="8800" spc="-150" dirty="0">
              <a:solidFill>
                <a:schemeClr val="bg1"/>
              </a:solidFill>
              <a:latin typeface="+mj-ea"/>
              <a:ea typeface="+mj-ea"/>
            </a:endParaRPr>
          </a:p>
        </p:txBody>
      </p:sp>
    </p:spTree>
    <p:extLst>
      <p:ext uri="{BB962C8B-B14F-4D97-AF65-F5344CB8AC3E}">
        <p14:creationId xmlns:p14="http://schemas.microsoft.com/office/powerpoint/2010/main" val="387024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D20077C-5453-0D79-9FDB-011EFF567DC8}"/>
              </a:ext>
            </a:extLst>
          </p:cNvPr>
          <p:cNvSpPr txBox="1"/>
          <p:nvPr/>
        </p:nvSpPr>
        <p:spPr>
          <a:xfrm>
            <a:off x="1208668" y="3059194"/>
            <a:ext cx="5125088" cy="626775"/>
          </a:xfrm>
          <a:prstGeom prst="rect">
            <a:avLst/>
          </a:prstGeom>
          <a:noFill/>
        </p:spPr>
        <p:txBody>
          <a:bodyPr wrap="square">
            <a:noAutofit/>
          </a:bodyPr>
          <a:lstStyle/>
          <a:p>
            <a:pPr>
              <a:lnSpc>
                <a:spcPct val="130000"/>
              </a:lnSpc>
            </a:pPr>
            <a:r>
              <a:rPr lang="zh-CN" altLang="en-US" sz="1600">
                <a:solidFill>
                  <a:schemeClr val="bg1"/>
                </a:solidFill>
                <a:latin typeface="+mn-ea"/>
              </a:rPr>
              <a:t>世界不变的是在变，只有不断的推陈出新才能跟上市场发展的需求只有不断开发新客户才能更加完善</a:t>
            </a:r>
            <a:endParaRPr lang="zh-CN" altLang="en-US" sz="1600" dirty="0">
              <a:solidFill>
                <a:schemeClr val="bg1"/>
              </a:solidFill>
              <a:latin typeface="+mn-ea"/>
            </a:endParaRPr>
          </a:p>
        </p:txBody>
      </p:sp>
      <p:sp>
        <p:nvSpPr>
          <p:cNvPr id="4" name="文本框 3">
            <a:extLst>
              <a:ext uri="{FF2B5EF4-FFF2-40B4-BE49-F238E27FC236}">
                <a16:creationId xmlns:a16="http://schemas.microsoft.com/office/drawing/2014/main" id="{9C0955C1-8952-4679-7197-7B7221227067}"/>
              </a:ext>
            </a:extLst>
          </p:cNvPr>
          <p:cNvSpPr txBox="1"/>
          <p:nvPr/>
        </p:nvSpPr>
        <p:spPr>
          <a:xfrm>
            <a:off x="1167355" y="2455602"/>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如何应对市场变化</a:t>
            </a:r>
            <a:endParaRPr lang="zh-CN" altLang="en-US" sz="2800" dirty="0">
              <a:gradFill>
                <a:gsLst>
                  <a:gs pos="0">
                    <a:schemeClr val="accent1"/>
                  </a:gs>
                  <a:gs pos="83000">
                    <a:schemeClr val="accent2"/>
                  </a:gs>
                </a:gsLst>
                <a:lin ang="5400000" scaled="0"/>
              </a:gradFill>
            </a:endParaRPr>
          </a:p>
        </p:txBody>
      </p:sp>
      <p:sp>
        <p:nvSpPr>
          <p:cNvPr id="6" name="文本框 5">
            <a:extLst>
              <a:ext uri="{FF2B5EF4-FFF2-40B4-BE49-F238E27FC236}">
                <a16:creationId xmlns:a16="http://schemas.microsoft.com/office/drawing/2014/main" id="{ACE8994F-3B93-16E0-86AC-9D24253F2B3E}"/>
              </a:ext>
            </a:extLst>
          </p:cNvPr>
          <p:cNvSpPr txBox="1"/>
          <p:nvPr/>
        </p:nvSpPr>
        <p:spPr>
          <a:xfrm>
            <a:off x="1202380" y="4819178"/>
            <a:ext cx="2645720" cy="1189365"/>
          </a:xfrm>
          <a:prstGeom prst="rect">
            <a:avLst/>
          </a:prstGeom>
          <a:noFill/>
        </p:spPr>
        <p:txBody>
          <a:bodyPr wrap="square">
            <a:noAutofit/>
          </a:bodyPr>
          <a:lstStyle/>
          <a:p>
            <a:pPr>
              <a:lnSpc>
                <a:spcPct val="130000"/>
              </a:lnSpc>
            </a:pPr>
            <a:r>
              <a:rPr lang="zh-CN" altLang="en-US" sz="1600">
                <a:solidFill>
                  <a:schemeClr val="bg1"/>
                </a:solidFill>
                <a:latin typeface="+mn-ea"/>
              </a:rPr>
              <a:t>合理安排工作，为其搭建合理的舞台，充分发挥个人的才能加强团队的凝聚力</a:t>
            </a:r>
            <a:endParaRPr lang="zh-CN" altLang="en-US" sz="1600" dirty="0">
              <a:solidFill>
                <a:schemeClr val="bg1"/>
              </a:solidFill>
              <a:latin typeface="+mn-ea"/>
            </a:endParaRPr>
          </a:p>
        </p:txBody>
      </p:sp>
      <p:sp>
        <p:nvSpPr>
          <p:cNvPr id="7" name="文本框 6">
            <a:extLst>
              <a:ext uri="{FF2B5EF4-FFF2-40B4-BE49-F238E27FC236}">
                <a16:creationId xmlns:a16="http://schemas.microsoft.com/office/drawing/2014/main" id="{42F78DAB-A83D-0587-C310-677F67512C99}"/>
              </a:ext>
            </a:extLst>
          </p:cNvPr>
          <p:cNvSpPr txBox="1"/>
          <p:nvPr/>
        </p:nvSpPr>
        <p:spPr>
          <a:xfrm>
            <a:off x="1732567" y="4215586"/>
            <a:ext cx="2115533" cy="461665"/>
          </a:xfrm>
          <a:prstGeom prst="rect">
            <a:avLst/>
          </a:prstGeom>
          <a:noFill/>
        </p:spPr>
        <p:txBody>
          <a:bodyPr wrap="square">
            <a:noAutofit/>
          </a:bodyPr>
          <a:lstStyle>
            <a:defPPr>
              <a:defRPr lang="zh-CN"/>
            </a:defPPr>
            <a:lvl1pPr>
              <a:defRPr kumimoji="0" sz="2400" b="0" i="0" u="none" strike="noStrike" cap="none" spc="0" normalizeH="0" baseline="0">
                <a:ln>
                  <a:noFill/>
                </a:ln>
                <a:gradFill>
                  <a:gsLst>
                    <a:gs pos="0">
                      <a:schemeClr val="accent1"/>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合理安排</a:t>
            </a:r>
            <a:endParaRPr lang="zh-CN" altLang="en-US" sz="2800" dirty="0">
              <a:gradFill>
                <a:gsLst>
                  <a:gs pos="0">
                    <a:schemeClr val="accent1"/>
                  </a:gs>
                  <a:gs pos="83000">
                    <a:schemeClr val="accent2"/>
                  </a:gs>
                </a:gsLst>
                <a:lin ang="5400000" scaled="0"/>
              </a:gradFill>
            </a:endParaRPr>
          </a:p>
        </p:txBody>
      </p:sp>
      <p:sp>
        <p:nvSpPr>
          <p:cNvPr id="9" name="文本框 8">
            <a:extLst>
              <a:ext uri="{FF2B5EF4-FFF2-40B4-BE49-F238E27FC236}">
                <a16:creationId xmlns:a16="http://schemas.microsoft.com/office/drawing/2014/main" id="{1BBC2F6B-F43E-784E-1160-7CC244626A52}"/>
              </a:ext>
            </a:extLst>
          </p:cNvPr>
          <p:cNvSpPr txBox="1"/>
          <p:nvPr/>
        </p:nvSpPr>
        <p:spPr>
          <a:xfrm>
            <a:off x="4370849" y="4819178"/>
            <a:ext cx="2645720" cy="1189365"/>
          </a:xfrm>
          <a:prstGeom prst="rect">
            <a:avLst/>
          </a:prstGeom>
          <a:noFill/>
        </p:spPr>
        <p:txBody>
          <a:bodyPr wrap="square">
            <a:noAutofit/>
          </a:bodyPr>
          <a:lstStyle/>
          <a:p>
            <a:pPr>
              <a:lnSpc>
                <a:spcPct val="130000"/>
              </a:lnSpc>
            </a:pPr>
            <a:r>
              <a:rPr lang="zh-CN" altLang="en-US" sz="1600">
                <a:solidFill>
                  <a:schemeClr val="bg1"/>
                </a:solidFill>
                <a:latin typeface="+mn-ea"/>
              </a:rPr>
              <a:t>除主动参与公司的各种培训外重点要加强事后的总结与运用提升服务水平</a:t>
            </a:r>
            <a:endParaRPr lang="zh-CN" altLang="en-US" sz="1600" dirty="0">
              <a:solidFill>
                <a:schemeClr val="bg1"/>
              </a:solidFill>
              <a:latin typeface="+mn-ea"/>
            </a:endParaRPr>
          </a:p>
        </p:txBody>
      </p:sp>
      <p:sp>
        <p:nvSpPr>
          <p:cNvPr id="10" name="文本框 9">
            <a:extLst>
              <a:ext uri="{FF2B5EF4-FFF2-40B4-BE49-F238E27FC236}">
                <a16:creationId xmlns:a16="http://schemas.microsoft.com/office/drawing/2014/main" id="{FA96EFE5-6528-EB30-6982-04B983D13F66}"/>
              </a:ext>
            </a:extLst>
          </p:cNvPr>
          <p:cNvSpPr txBox="1"/>
          <p:nvPr/>
        </p:nvSpPr>
        <p:spPr>
          <a:xfrm>
            <a:off x="4901037" y="4215586"/>
            <a:ext cx="2004220" cy="461665"/>
          </a:xfrm>
          <a:prstGeom prst="rect">
            <a:avLst/>
          </a:prstGeom>
          <a:noFill/>
        </p:spPr>
        <p:txBody>
          <a:bodyPr wrap="square">
            <a:noAutofit/>
          </a:bodyPr>
          <a:lstStyle>
            <a:defPPr>
              <a:defRPr lang="zh-CN"/>
            </a:defPPr>
            <a:lvl1pPr>
              <a:defRPr kumimoji="0" sz="2400" b="0" i="0" u="none" strike="noStrike" cap="none" spc="0" normalizeH="0" baseline="0">
                <a:ln>
                  <a:noFill/>
                </a:ln>
                <a:gradFill>
                  <a:gsLst>
                    <a:gs pos="0">
                      <a:schemeClr val="accent1"/>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提升服务</a:t>
            </a:r>
            <a:endParaRPr lang="zh-CN" altLang="en-US" sz="2800" dirty="0">
              <a:gradFill>
                <a:gsLst>
                  <a:gs pos="0">
                    <a:schemeClr val="accent1"/>
                  </a:gs>
                  <a:gs pos="83000">
                    <a:schemeClr val="accent2"/>
                  </a:gs>
                </a:gsLst>
                <a:lin ang="5400000" scaled="0"/>
              </a:gradFill>
            </a:endParaRPr>
          </a:p>
        </p:txBody>
      </p:sp>
      <p:pic>
        <p:nvPicPr>
          <p:cNvPr id="18" name="图片 17" descr="人拿着吉他&#10;&#10;低可信度描述已自动生成">
            <a:extLst>
              <a:ext uri="{FF2B5EF4-FFF2-40B4-BE49-F238E27FC236}">
                <a16:creationId xmlns:a16="http://schemas.microsoft.com/office/drawing/2014/main" id="{1F8FFEF6-4F7D-C558-02CE-60BF1D57CA15}"/>
              </a:ext>
            </a:extLst>
          </p:cNvPr>
          <p:cNvPicPr>
            <a:picLocks noChangeAspect="1"/>
          </p:cNvPicPr>
          <p:nvPr/>
        </p:nvPicPr>
        <p:blipFill rotWithShape="1">
          <a:blip r:embed="rId2">
            <a:extLst>
              <a:ext uri="{28A0092B-C50C-407E-A947-70E740481C1C}">
                <a14:useLocalDpi xmlns:a14="http://schemas.microsoft.com/office/drawing/2010/main" val="0"/>
              </a:ext>
            </a:extLst>
          </a:blip>
          <a:srcRect l="26352" t="833" r="20369" b="-833"/>
          <a:stretch/>
        </p:blipFill>
        <p:spPr>
          <a:xfrm>
            <a:off x="7484637" y="1005042"/>
            <a:ext cx="4011082" cy="5025536"/>
          </a:xfrm>
          <a:prstGeom prst="rect">
            <a:avLst/>
          </a:prstGeom>
        </p:spPr>
      </p:pic>
      <p:grpSp>
        <p:nvGrpSpPr>
          <p:cNvPr id="35" name="组合 34">
            <a:extLst>
              <a:ext uri="{FF2B5EF4-FFF2-40B4-BE49-F238E27FC236}">
                <a16:creationId xmlns:a16="http://schemas.microsoft.com/office/drawing/2014/main" id="{11F34454-DCBC-2598-EFE5-6FE9A13641B1}"/>
              </a:ext>
            </a:extLst>
          </p:cNvPr>
          <p:cNvGrpSpPr/>
          <p:nvPr/>
        </p:nvGrpSpPr>
        <p:grpSpPr>
          <a:xfrm>
            <a:off x="4518979" y="4266395"/>
            <a:ext cx="342900" cy="360045"/>
            <a:chOff x="3185160" y="-1011765"/>
            <a:chExt cx="342900" cy="360045"/>
          </a:xfrm>
        </p:grpSpPr>
        <p:sp>
          <p:nvSpPr>
            <p:cNvPr id="32" name="任意多边形: 形状 31">
              <a:extLst>
                <a:ext uri="{FF2B5EF4-FFF2-40B4-BE49-F238E27FC236}">
                  <a16:creationId xmlns:a16="http://schemas.microsoft.com/office/drawing/2014/main" id="{AD9424E0-7172-A895-70A6-F36A6E9813AD}"/>
                </a:ext>
              </a:extLst>
            </p:cNvPr>
            <p:cNvSpPr/>
            <p:nvPr/>
          </p:nvSpPr>
          <p:spPr>
            <a:xfrm>
              <a:off x="3185160" y="-857460"/>
              <a:ext cx="171450" cy="205740"/>
            </a:xfrm>
            <a:custGeom>
              <a:avLst/>
              <a:gdLst>
                <a:gd name="connsiteX0" fmla="*/ 171450 w 171450"/>
                <a:gd name="connsiteY0" fmla="*/ 51435 h 205740"/>
                <a:gd name="connsiteX1" fmla="*/ 85725 w 171450"/>
                <a:gd name="connsiteY1" fmla="*/ 0 h 205740"/>
                <a:gd name="connsiteX2" fmla="*/ 0 w 171450"/>
                <a:gd name="connsiteY2" fmla="*/ 51435 h 205740"/>
                <a:gd name="connsiteX3" fmla="*/ 0 w 171450"/>
                <a:gd name="connsiteY3" fmla="*/ 154305 h 205740"/>
                <a:gd name="connsiteX4" fmla="*/ 85725 w 171450"/>
                <a:gd name="connsiteY4" fmla="*/ 205740 h 205740"/>
                <a:gd name="connsiteX5" fmla="*/ 171450 w 171450"/>
                <a:gd name="connsiteY5" fmla="*/ 154305 h 205740"/>
                <a:gd name="connsiteX6" fmla="*/ 171450 w 171450"/>
                <a:gd name="connsiteY6" fmla="*/ 51435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205740">
                  <a:moveTo>
                    <a:pt x="171450" y="51435"/>
                  </a:moveTo>
                  <a:lnTo>
                    <a:pt x="85725" y="0"/>
                  </a:lnTo>
                  <a:lnTo>
                    <a:pt x="0" y="51435"/>
                  </a:lnTo>
                  <a:lnTo>
                    <a:pt x="0" y="154305"/>
                  </a:lnTo>
                  <a:lnTo>
                    <a:pt x="85725" y="205740"/>
                  </a:lnTo>
                  <a:lnTo>
                    <a:pt x="171450" y="154305"/>
                  </a:lnTo>
                  <a:lnTo>
                    <a:pt x="171450" y="5143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33" name="任意多边形: 形状 32">
              <a:extLst>
                <a:ext uri="{FF2B5EF4-FFF2-40B4-BE49-F238E27FC236}">
                  <a16:creationId xmlns:a16="http://schemas.microsoft.com/office/drawing/2014/main" id="{79582F7D-2B84-1577-9806-B8ACF27F1B48}"/>
                </a:ext>
              </a:extLst>
            </p:cNvPr>
            <p:cNvSpPr/>
            <p:nvPr/>
          </p:nvSpPr>
          <p:spPr>
            <a:xfrm>
              <a:off x="3356610" y="-857460"/>
              <a:ext cx="171450" cy="205740"/>
            </a:xfrm>
            <a:custGeom>
              <a:avLst/>
              <a:gdLst>
                <a:gd name="connsiteX0" fmla="*/ 171450 w 171450"/>
                <a:gd name="connsiteY0" fmla="*/ 51435 h 205740"/>
                <a:gd name="connsiteX1" fmla="*/ 85725 w 171450"/>
                <a:gd name="connsiteY1" fmla="*/ 0 h 205740"/>
                <a:gd name="connsiteX2" fmla="*/ 0 w 171450"/>
                <a:gd name="connsiteY2" fmla="*/ 51435 h 205740"/>
                <a:gd name="connsiteX3" fmla="*/ 0 w 171450"/>
                <a:gd name="connsiteY3" fmla="*/ 154305 h 205740"/>
                <a:gd name="connsiteX4" fmla="*/ 85725 w 171450"/>
                <a:gd name="connsiteY4" fmla="*/ 205740 h 205740"/>
                <a:gd name="connsiteX5" fmla="*/ 171450 w 171450"/>
                <a:gd name="connsiteY5" fmla="*/ 154305 h 205740"/>
                <a:gd name="connsiteX6" fmla="*/ 171450 w 171450"/>
                <a:gd name="connsiteY6" fmla="*/ 51435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205740">
                  <a:moveTo>
                    <a:pt x="171450" y="51435"/>
                  </a:moveTo>
                  <a:lnTo>
                    <a:pt x="85725" y="0"/>
                  </a:lnTo>
                  <a:lnTo>
                    <a:pt x="0" y="51435"/>
                  </a:lnTo>
                  <a:lnTo>
                    <a:pt x="0" y="154305"/>
                  </a:lnTo>
                  <a:lnTo>
                    <a:pt x="85725" y="205740"/>
                  </a:lnTo>
                  <a:lnTo>
                    <a:pt x="171450" y="154305"/>
                  </a:lnTo>
                  <a:lnTo>
                    <a:pt x="171450" y="5143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34" name="任意多边形: 形状 33">
              <a:extLst>
                <a:ext uri="{FF2B5EF4-FFF2-40B4-BE49-F238E27FC236}">
                  <a16:creationId xmlns:a16="http://schemas.microsoft.com/office/drawing/2014/main" id="{7EB832F3-402D-2ACC-AA82-9E820CAB57A9}"/>
                </a:ext>
              </a:extLst>
            </p:cNvPr>
            <p:cNvSpPr/>
            <p:nvPr/>
          </p:nvSpPr>
          <p:spPr>
            <a:xfrm>
              <a:off x="3270885" y="-1011765"/>
              <a:ext cx="171450" cy="205740"/>
            </a:xfrm>
            <a:custGeom>
              <a:avLst/>
              <a:gdLst>
                <a:gd name="connsiteX0" fmla="*/ 171450 w 171450"/>
                <a:gd name="connsiteY0" fmla="*/ 51435 h 205740"/>
                <a:gd name="connsiteX1" fmla="*/ 85725 w 171450"/>
                <a:gd name="connsiteY1" fmla="*/ 0 h 205740"/>
                <a:gd name="connsiteX2" fmla="*/ 0 w 171450"/>
                <a:gd name="connsiteY2" fmla="*/ 51435 h 205740"/>
                <a:gd name="connsiteX3" fmla="*/ 0 w 171450"/>
                <a:gd name="connsiteY3" fmla="*/ 154305 h 205740"/>
                <a:gd name="connsiteX4" fmla="*/ 85725 w 171450"/>
                <a:gd name="connsiteY4" fmla="*/ 205740 h 205740"/>
                <a:gd name="connsiteX5" fmla="*/ 171450 w 171450"/>
                <a:gd name="connsiteY5" fmla="*/ 154305 h 205740"/>
                <a:gd name="connsiteX6" fmla="*/ 171450 w 171450"/>
                <a:gd name="connsiteY6" fmla="*/ 51435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205740">
                  <a:moveTo>
                    <a:pt x="171450" y="51435"/>
                  </a:moveTo>
                  <a:lnTo>
                    <a:pt x="85725" y="0"/>
                  </a:lnTo>
                  <a:lnTo>
                    <a:pt x="0" y="51435"/>
                  </a:lnTo>
                  <a:lnTo>
                    <a:pt x="0" y="154305"/>
                  </a:lnTo>
                  <a:lnTo>
                    <a:pt x="85725" y="205740"/>
                  </a:lnTo>
                  <a:lnTo>
                    <a:pt x="171450" y="154305"/>
                  </a:lnTo>
                  <a:lnTo>
                    <a:pt x="171450" y="5143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grpSp>
      <p:grpSp>
        <p:nvGrpSpPr>
          <p:cNvPr id="36" name="组合 35">
            <a:extLst>
              <a:ext uri="{FF2B5EF4-FFF2-40B4-BE49-F238E27FC236}">
                <a16:creationId xmlns:a16="http://schemas.microsoft.com/office/drawing/2014/main" id="{BF570A60-13CB-FD07-0059-AD5CC736B017}"/>
              </a:ext>
            </a:extLst>
          </p:cNvPr>
          <p:cNvGrpSpPr/>
          <p:nvPr/>
        </p:nvGrpSpPr>
        <p:grpSpPr>
          <a:xfrm>
            <a:off x="1346805" y="4274968"/>
            <a:ext cx="342900" cy="342900"/>
            <a:chOff x="8246708" y="-1723283"/>
            <a:chExt cx="342900" cy="342900"/>
          </a:xfrm>
        </p:grpSpPr>
        <p:sp>
          <p:nvSpPr>
            <p:cNvPr id="21" name="任意多边形: 形状 20">
              <a:extLst>
                <a:ext uri="{FF2B5EF4-FFF2-40B4-BE49-F238E27FC236}">
                  <a16:creationId xmlns:a16="http://schemas.microsoft.com/office/drawing/2014/main" id="{19170EB9-BD8C-085E-6BAD-AC6497237BC2}"/>
                </a:ext>
              </a:extLst>
            </p:cNvPr>
            <p:cNvSpPr/>
            <p:nvPr/>
          </p:nvSpPr>
          <p:spPr>
            <a:xfrm>
              <a:off x="8503883" y="-1723283"/>
              <a:ext cx="85725" cy="85725"/>
            </a:xfrm>
            <a:custGeom>
              <a:avLst/>
              <a:gdLst>
                <a:gd name="connsiteX0" fmla="*/ 85725 w 85725"/>
                <a:gd name="connsiteY0" fmla="*/ 42863 h 85725"/>
                <a:gd name="connsiteX1" fmla="*/ 42863 w 85725"/>
                <a:gd name="connsiteY1" fmla="*/ 85725 h 85725"/>
                <a:gd name="connsiteX2" fmla="*/ 0 w 85725"/>
                <a:gd name="connsiteY2" fmla="*/ 42863 h 85725"/>
                <a:gd name="connsiteX3" fmla="*/ 42863 w 85725"/>
                <a:gd name="connsiteY3" fmla="*/ 0 h 85725"/>
                <a:gd name="connsiteX4" fmla="*/ 85725 w 85725"/>
                <a:gd name="connsiteY4" fmla="*/ 4286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5" y="42863"/>
                  </a:moveTo>
                  <a:cubicBezTo>
                    <a:pt x="85725" y="66535"/>
                    <a:pt x="66535" y="85725"/>
                    <a:pt x="42863" y="85725"/>
                  </a:cubicBezTo>
                  <a:cubicBezTo>
                    <a:pt x="19190" y="85725"/>
                    <a:pt x="0" y="66535"/>
                    <a:pt x="0" y="42863"/>
                  </a:cubicBezTo>
                  <a:cubicBezTo>
                    <a:pt x="0" y="19190"/>
                    <a:pt x="19190" y="0"/>
                    <a:pt x="42863" y="0"/>
                  </a:cubicBezTo>
                  <a:cubicBezTo>
                    <a:pt x="66535" y="0"/>
                    <a:pt x="85725" y="19190"/>
                    <a:pt x="85725" y="42863"/>
                  </a:cubicBez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2" name="任意多边形: 形状 21">
              <a:extLst>
                <a:ext uri="{FF2B5EF4-FFF2-40B4-BE49-F238E27FC236}">
                  <a16:creationId xmlns:a16="http://schemas.microsoft.com/office/drawing/2014/main" id="{EB2B77D5-D0C1-172B-4C17-916B77B1E892}"/>
                </a:ext>
              </a:extLst>
            </p:cNvPr>
            <p:cNvSpPr/>
            <p:nvPr/>
          </p:nvSpPr>
          <p:spPr>
            <a:xfrm>
              <a:off x="8246708" y="-1466108"/>
              <a:ext cx="85725" cy="85725"/>
            </a:xfrm>
            <a:custGeom>
              <a:avLst/>
              <a:gdLst>
                <a:gd name="connsiteX0" fmla="*/ 85725 w 85725"/>
                <a:gd name="connsiteY0" fmla="*/ 42863 h 85725"/>
                <a:gd name="connsiteX1" fmla="*/ 42863 w 85725"/>
                <a:gd name="connsiteY1" fmla="*/ 85725 h 85725"/>
                <a:gd name="connsiteX2" fmla="*/ 0 w 85725"/>
                <a:gd name="connsiteY2" fmla="*/ 42863 h 85725"/>
                <a:gd name="connsiteX3" fmla="*/ 42863 w 85725"/>
                <a:gd name="connsiteY3" fmla="*/ 0 h 85725"/>
                <a:gd name="connsiteX4" fmla="*/ 85725 w 85725"/>
                <a:gd name="connsiteY4" fmla="*/ 4286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5" y="42863"/>
                  </a:moveTo>
                  <a:cubicBezTo>
                    <a:pt x="85725" y="66535"/>
                    <a:pt x="66535" y="85725"/>
                    <a:pt x="42863" y="85725"/>
                  </a:cubicBezTo>
                  <a:cubicBezTo>
                    <a:pt x="19190" y="85725"/>
                    <a:pt x="0" y="66535"/>
                    <a:pt x="0" y="42863"/>
                  </a:cubicBezTo>
                  <a:cubicBezTo>
                    <a:pt x="0" y="19190"/>
                    <a:pt x="19190" y="0"/>
                    <a:pt x="42863" y="0"/>
                  </a:cubicBezTo>
                  <a:cubicBezTo>
                    <a:pt x="66535" y="0"/>
                    <a:pt x="85725" y="19190"/>
                    <a:pt x="85725" y="42863"/>
                  </a:cubicBez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3" name="任意多边形: 形状 22">
              <a:extLst>
                <a:ext uri="{FF2B5EF4-FFF2-40B4-BE49-F238E27FC236}">
                  <a16:creationId xmlns:a16="http://schemas.microsoft.com/office/drawing/2014/main" id="{D976FF6C-2C0A-9A80-98F1-14E65D44A180}"/>
                </a:ext>
              </a:extLst>
            </p:cNvPr>
            <p:cNvSpPr/>
            <p:nvPr/>
          </p:nvSpPr>
          <p:spPr>
            <a:xfrm>
              <a:off x="8246708" y="-1723283"/>
              <a:ext cx="85725" cy="85725"/>
            </a:xfrm>
            <a:custGeom>
              <a:avLst/>
              <a:gdLst>
                <a:gd name="connsiteX0" fmla="*/ 0 w 85725"/>
                <a:gd name="connsiteY0" fmla="*/ 0 h 85725"/>
                <a:gd name="connsiteX1" fmla="*/ 85725 w 85725"/>
                <a:gd name="connsiteY1" fmla="*/ 0 h 85725"/>
                <a:gd name="connsiteX2" fmla="*/ 85725 w 85725"/>
                <a:gd name="connsiteY2" fmla="*/ 85725 h 85725"/>
                <a:gd name="connsiteX3" fmla="*/ 0 w 857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85725" y="0"/>
                  </a:lnTo>
                  <a:lnTo>
                    <a:pt x="85725" y="85725"/>
                  </a:lnTo>
                  <a:lnTo>
                    <a:pt x="0" y="8572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4" name="任意多边形: 形状 23">
              <a:extLst>
                <a:ext uri="{FF2B5EF4-FFF2-40B4-BE49-F238E27FC236}">
                  <a16:creationId xmlns:a16="http://schemas.microsoft.com/office/drawing/2014/main" id="{C1F39CF2-1BD5-C25F-78EB-E902633AFBB3}"/>
                </a:ext>
              </a:extLst>
            </p:cNvPr>
            <p:cNvSpPr/>
            <p:nvPr/>
          </p:nvSpPr>
          <p:spPr>
            <a:xfrm>
              <a:off x="8503883" y="-1466108"/>
              <a:ext cx="85725" cy="85725"/>
            </a:xfrm>
            <a:custGeom>
              <a:avLst/>
              <a:gdLst>
                <a:gd name="connsiteX0" fmla="*/ 0 w 85725"/>
                <a:gd name="connsiteY0" fmla="*/ 0 h 85725"/>
                <a:gd name="connsiteX1" fmla="*/ 85725 w 85725"/>
                <a:gd name="connsiteY1" fmla="*/ 0 h 85725"/>
                <a:gd name="connsiteX2" fmla="*/ 85725 w 85725"/>
                <a:gd name="connsiteY2" fmla="*/ 85725 h 85725"/>
                <a:gd name="connsiteX3" fmla="*/ 0 w 857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85725" y="0"/>
                  </a:lnTo>
                  <a:lnTo>
                    <a:pt x="85725" y="85725"/>
                  </a:lnTo>
                  <a:lnTo>
                    <a:pt x="0" y="85725"/>
                  </a:lnTo>
                  <a:close/>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5" name="任意多边形: 形状 24">
              <a:extLst>
                <a:ext uri="{FF2B5EF4-FFF2-40B4-BE49-F238E27FC236}">
                  <a16:creationId xmlns:a16="http://schemas.microsoft.com/office/drawing/2014/main" id="{986CC88C-72BB-9209-77C7-115805BDFA1D}"/>
                </a:ext>
              </a:extLst>
            </p:cNvPr>
            <p:cNvSpPr/>
            <p:nvPr/>
          </p:nvSpPr>
          <p:spPr>
            <a:xfrm>
              <a:off x="8332433" y="-1680420"/>
              <a:ext cx="171450" cy="8572"/>
            </a:xfrm>
            <a:custGeom>
              <a:avLst/>
              <a:gdLst>
                <a:gd name="connsiteX0" fmla="*/ 171450 w 171450"/>
                <a:gd name="connsiteY0" fmla="*/ 0 h 8572"/>
                <a:gd name="connsiteX1" fmla="*/ 0 w 171450"/>
                <a:gd name="connsiteY1" fmla="*/ 0 h 8572"/>
              </a:gdLst>
              <a:ahLst/>
              <a:cxnLst>
                <a:cxn ang="0">
                  <a:pos x="connsiteX0" y="connsiteY0"/>
                </a:cxn>
                <a:cxn ang="0">
                  <a:pos x="connsiteX1" y="connsiteY1"/>
                </a:cxn>
              </a:cxnLst>
              <a:rect l="l" t="t" r="r" b="b"/>
              <a:pathLst>
                <a:path w="171450" h="8572">
                  <a:moveTo>
                    <a:pt x="171450" y="0"/>
                  </a:moveTo>
                  <a:lnTo>
                    <a:pt x="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6" name="任意多边形: 形状 25">
              <a:extLst>
                <a:ext uri="{FF2B5EF4-FFF2-40B4-BE49-F238E27FC236}">
                  <a16:creationId xmlns:a16="http://schemas.microsoft.com/office/drawing/2014/main" id="{214AB946-4961-50F8-E50D-7E5C5802F01C}"/>
                </a:ext>
              </a:extLst>
            </p:cNvPr>
            <p:cNvSpPr/>
            <p:nvPr/>
          </p:nvSpPr>
          <p:spPr>
            <a:xfrm>
              <a:off x="8332433" y="-1423245"/>
              <a:ext cx="171450" cy="8572"/>
            </a:xfrm>
            <a:custGeom>
              <a:avLst/>
              <a:gdLst>
                <a:gd name="connsiteX0" fmla="*/ 171450 w 171450"/>
                <a:gd name="connsiteY0" fmla="*/ 0 h 8572"/>
                <a:gd name="connsiteX1" fmla="*/ 0 w 171450"/>
                <a:gd name="connsiteY1" fmla="*/ 0 h 8572"/>
              </a:gdLst>
              <a:ahLst/>
              <a:cxnLst>
                <a:cxn ang="0">
                  <a:pos x="connsiteX0" y="connsiteY0"/>
                </a:cxn>
                <a:cxn ang="0">
                  <a:pos x="connsiteX1" y="connsiteY1"/>
                </a:cxn>
              </a:cxnLst>
              <a:rect l="l" t="t" r="r" b="b"/>
              <a:pathLst>
                <a:path w="171450" h="8572">
                  <a:moveTo>
                    <a:pt x="171450" y="0"/>
                  </a:moveTo>
                  <a:lnTo>
                    <a:pt x="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7" name="任意多边形: 形状 26">
              <a:extLst>
                <a:ext uri="{FF2B5EF4-FFF2-40B4-BE49-F238E27FC236}">
                  <a16:creationId xmlns:a16="http://schemas.microsoft.com/office/drawing/2014/main" id="{4F38BC3D-8295-4DCA-512B-A60D331ECEE4}"/>
                </a:ext>
              </a:extLst>
            </p:cNvPr>
            <p:cNvSpPr/>
            <p:nvPr/>
          </p:nvSpPr>
          <p:spPr>
            <a:xfrm>
              <a:off x="8289570" y="-1637558"/>
              <a:ext cx="8572" cy="171450"/>
            </a:xfrm>
            <a:custGeom>
              <a:avLst/>
              <a:gdLst>
                <a:gd name="connsiteX0" fmla="*/ 0 w 8572"/>
                <a:gd name="connsiteY0" fmla="*/ 171450 h 171450"/>
                <a:gd name="connsiteX1" fmla="*/ 0 w 8572"/>
                <a:gd name="connsiteY1" fmla="*/ 0 h 171450"/>
              </a:gdLst>
              <a:ahLst/>
              <a:cxnLst>
                <a:cxn ang="0">
                  <a:pos x="connsiteX0" y="connsiteY0"/>
                </a:cxn>
                <a:cxn ang="0">
                  <a:pos x="connsiteX1" y="connsiteY1"/>
                </a:cxn>
              </a:cxnLst>
              <a:rect l="l" t="t" r="r" b="b"/>
              <a:pathLst>
                <a:path w="8572" h="171450">
                  <a:moveTo>
                    <a:pt x="0" y="171450"/>
                  </a:moveTo>
                  <a:lnTo>
                    <a:pt x="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sp>
          <p:nvSpPr>
            <p:cNvPr id="28" name="任意多边形: 形状 27">
              <a:extLst>
                <a:ext uri="{FF2B5EF4-FFF2-40B4-BE49-F238E27FC236}">
                  <a16:creationId xmlns:a16="http://schemas.microsoft.com/office/drawing/2014/main" id="{F6BE2818-CC74-28CA-F623-2CFF1BD647A8}"/>
                </a:ext>
              </a:extLst>
            </p:cNvPr>
            <p:cNvSpPr/>
            <p:nvPr/>
          </p:nvSpPr>
          <p:spPr>
            <a:xfrm>
              <a:off x="8546745" y="-1637558"/>
              <a:ext cx="8572" cy="171450"/>
            </a:xfrm>
            <a:custGeom>
              <a:avLst/>
              <a:gdLst>
                <a:gd name="connsiteX0" fmla="*/ 0 w 8572"/>
                <a:gd name="connsiteY0" fmla="*/ 171450 h 171450"/>
                <a:gd name="connsiteX1" fmla="*/ 0 w 8572"/>
                <a:gd name="connsiteY1" fmla="*/ 0 h 171450"/>
              </a:gdLst>
              <a:ahLst/>
              <a:cxnLst>
                <a:cxn ang="0">
                  <a:pos x="connsiteX0" y="connsiteY0"/>
                </a:cxn>
                <a:cxn ang="0">
                  <a:pos x="connsiteX1" y="connsiteY1"/>
                </a:cxn>
              </a:cxnLst>
              <a:rect l="l" t="t" r="r" b="b"/>
              <a:pathLst>
                <a:path w="8572" h="171450">
                  <a:moveTo>
                    <a:pt x="0" y="171450"/>
                  </a:moveTo>
                  <a:lnTo>
                    <a:pt x="0" y="0"/>
                  </a:lnTo>
                </a:path>
              </a:pathLst>
            </a:custGeom>
            <a:noFill/>
            <a:ln w="34131" cap="rnd">
              <a:gradFill>
                <a:gsLst>
                  <a:gs pos="0">
                    <a:schemeClr val="accent1"/>
                  </a:gs>
                  <a:gs pos="100000">
                    <a:schemeClr val="accent2"/>
                  </a:gs>
                </a:gsLst>
                <a:lin ang="5400000" scaled="1"/>
              </a:gradFill>
              <a:prstDash val="solid"/>
              <a:round/>
            </a:ln>
          </p:spPr>
          <p:txBody>
            <a:bodyPr rtlCol="0" anchor="ctr"/>
            <a:lstStyle/>
            <a:p>
              <a:endParaRPr lang="zh-CN" altLang="en-US"/>
            </a:p>
          </p:txBody>
        </p:sp>
      </p:grpSp>
      <p:sp>
        <p:nvSpPr>
          <p:cNvPr id="39" name="文本框 38">
            <a:extLst>
              <a:ext uri="{FF2B5EF4-FFF2-40B4-BE49-F238E27FC236}">
                <a16:creationId xmlns:a16="http://schemas.microsoft.com/office/drawing/2014/main" id="{EA9ED765-64F5-6D50-0ED0-C04DB7EE09BE}"/>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推进产品开发</a:t>
            </a:r>
          </a:p>
        </p:txBody>
      </p:sp>
      <p:sp>
        <p:nvSpPr>
          <p:cNvPr id="40" name="文本框 39">
            <a:extLst>
              <a:ext uri="{FF2B5EF4-FFF2-40B4-BE49-F238E27FC236}">
                <a16:creationId xmlns:a16="http://schemas.microsoft.com/office/drawing/2014/main" id="{929B0E90-A890-AAA0-148D-105E92176497}"/>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01.</a:t>
            </a:r>
            <a:endParaRPr lang="zh-CN" altLang="en-US" sz="4000" dirty="0">
              <a:solidFill>
                <a:schemeClr val="bg1"/>
              </a:solidFill>
              <a:latin typeface="+mj-lt"/>
            </a:endParaRPr>
          </a:p>
        </p:txBody>
      </p:sp>
    </p:spTree>
    <p:extLst>
      <p:ext uri="{BB962C8B-B14F-4D97-AF65-F5344CB8AC3E}">
        <p14:creationId xmlns:p14="http://schemas.microsoft.com/office/powerpoint/2010/main" val="2043510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17AEA52-B535-1AAE-BF20-FE0EFCED50DA}"/>
              </a:ext>
            </a:extLst>
          </p:cNvPr>
          <p:cNvSpPr txBox="1"/>
          <p:nvPr/>
        </p:nvSpPr>
        <p:spPr>
          <a:xfrm flipH="1">
            <a:off x="1617786" y="2422459"/>
            <a:ext cx="2561750" cy="706475"/>
          </a:xfrm>
          <a:prstGeom prst="rect">
            <a:avLst/>
          </a:prstGeom>
          <a:noFill/>
        </p:spPr>
        <p:txBody>
          <a:bodyPr wrap="square">
            <a:noAutofit/>
          </a:bodyPr>
          <a:lstStyle/>
          <a:p>
            <a:pPr algn="r">
              <a:lnSpc>
                <a:spcPct val="130000"/>
              </a:lnSpc>
            </a:pPr>
            <a:r>
              <a:rPr lang="zh-CN" altLang="en-US" sz="1600">
                <a:solidFill>
                  <a:schemeClr val="bg1"/>
                </a:solidFill>
                <a:latin typeface="+mn-ea"/>
              </a:rPr>
              <a:t>春节前应重点对鲁西北市场的进行开发与推广</a:t>
            </a:r>
            <a:endParaRPr lang="zh-CN" altLang="en-US" sz="1600" dirty="0">
              <a:solidFill>
                <a:schemeClr val="bg1"/>
              </a:solidFill>
              <a:latin typeface="+mn-ea"/>
            </a:endParaRPr>
          </a:p>
        </p:txBody>
      </p:sp>
      <p:sp>
        <p:nvSpPr>
          <p:cNvPr id="4" name="文本框 3">
            <a:extLst>
              <a:ext uri="{FF2B5EF4-FFF2-40B4-BE49-F238E27FC236}">
                <a16:creationId xmlns:a16="http://schemas.microsoft.com/office/drawing/2014/main" id="{19C9F3C0-1506-6AEE-08B2-B0F880AFD494}"/>
              </a:ext>
            </a:extLst>
          </p:cNvPr>
          <p:cNvSpPr txBox="1"/>
          <p:nvPr/>
        </p:nvSpPr>
        <p:spPr>
          <a:xfrm flipH="1">
            <a:off x="521647" y="2018721"/>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2800">
                <a:gradFill>
                  <a:gsLst>
                    <a:gs pos="0">
                      <a:schemeClr val="accent1"/>
                    </a:gs>
                    <a:gs pos="83000">
                      <a:schemeClr val="accent2"/>
                    </a:gs>
                  </a:gsLst>
                  <a:lin ang="5400000" scaled="0"/>
                </a:gradFill>
              </a:rPr>
              <a:t>市场开发</a:t>
            </a:r>
            <a:endParaRPr lang="zh-CN" altLang="en-US" sz="2800" dirty="0">
              <a:gradFill>
                <a:gsLst>
                  <a:gs pos="0">
                    <a:schemeClr val="accent1"/>
                  </a:gs>
                  <a:gs pos="83000">
                    <a:schemeClr val="accent2"/>
                  </a:gs>
                </a:gsLst>
                <a:lin ang="5400000" scaled="0"/>
              </a:gradFill>
            </a:endParaRPr>
          </a:p>
        </p:txBody>
      </p:sp>
      <p:sp>
        <p:nvSpPr>
          <p:cNvPr id="6" name="文本框 5">
            <a:extLst>
              <a:ext uri="{FF2B5EF4-FFF2-40B4-BE49-F238E27FC236}">
                <a16:creationId xmlns:a16="http://schemas.microsoft.com/office/drawing/2014/main" id="{9E7435F8-5CEB-5CC9-AEBA-05D6180AD674}"/>
              </a:ext>
            </a:extLst>
          </p:cNvPr>
          <p:cNvSpPr txBox="1"/>
          <p:nvPr/>
        </p:nvSpPr>
        <p:spPr>
          <a:xfrm flipH="1">
            <a:off x="977742" y="3785515"/>
            <a:ext cx="2561750" cy="706475"/>
          </a:xfrm>
          <a:prstGeom prst="rect">
            <a:avLst/>
          </a:prstGeom>
          <a:noFill/>
        </p:spPr>
        <p:txBody>
          <a:bodyPr wrap="square">
            <a:noAutofit/>
          </a:bodyPr>
          <a:lstStyle/>
          <a:p>
            <a:pPr algn="r">
              <a:lnSpc>
                <a:spcPct val="130000"/>
              </a:lnSpc>
            </a:pPr>
            <a:r>
              <a:rPr lang="zh-CN" altLang="en-US" sz="1600">
                <a:solidFill>
                  <a:schemeClr val="bg1"/>
                </a:solidFill>
                <a:latin typeface="+mn-ea"/>
              </a:rPr>
              <a:t>改变公司春季淡的被动局面对客户均分类建档</a:t>
            </a:r>
            <a:endParaRPr lang="zh-CN" altLang="en-US" sz="1600" dirty="0">
              <a:solidFill>
                <a:schemeClr val="bg1"/>
              </a:solidFill>
              <a:latin typeface="+mn-ea"/>
            </a:endParaRPr>
          </a:p>
        </p:txBody>
      </p:sp>
      <p:sp>
        <p:nvSpPr>
          <p:cNvPr id="7" name="文本框 6">
            <a:extLst>
              <a:ext uri="{FF2B5EF4-FFF2-40B4-BE49-F238E27FC236}">
                <a16:creationId xmlns:a16="http://schemas.microsoft.com/office/drawing/2014/main" id="{EEDAEAFA-6936-2FE3-BE85-EF3EC87D6530}"/>
              </a:ext>
            </a:extLst>
          </p:cNvPr>
          <p:cNvSpPr txBox="1"/>
          <p:nvPr/>
        </p:nvSpPr>
        <p:spPr>
          <a:xfrm flipH="1">
            <a:off x="-118396" y="3381777"/>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2800">
                <a:gradFill>
                  <a:gsLst>
                    <a:gs pos="0">
                      <a:schemeClr val="accent1"/>
                    </a:gs>
                    <a:gs pos="83000">
                      <a:schemeClr val="accent2"/>
                    </a:gs>
                  </a:gsLst>
                  <a:lin ang="5400000" scaled="0"/>
                </a:gradFill>
              </a:rPr>
              <a:t>改善淡季</a:t>
            </a:r>
            <a:endParaRPr lang="zh-CN" altLang="en-US" sz="2800" dirty="0">
              <a:gradFill>
                <a:gsLst>
                  <a:gs pos="0">
                    <a:schemeClr val="accent1"/>
                  </a:gs>
                  <a:gs pos="83000">
                    <a:schemeClr val="accent2"/>
                  </a:gs>
                </a:gsLst>
                <a:lin ang="5400000" scaled="0"/>
              </a:gradFill>
            </a:endParaRPr>
          </a:p>
        </p:txBody>
      </p:sp>
      <p:sp>
        <p:nvSpPr>
          <p:cNvPr id="9" name="文本框 8">
            <a:extLst>
              <a:ext uri="{FF2B5EF4-FFF2-40B4-BE49-F238E27FC236}">
                <a16:creationId xmlns:a16="http://schemas.microsoft.com/office/drawing/2014/main" id="{12FCAE60-49F3-9CB7-F297-2F1A55B3CEF5}"/>
              </a:ext>
            </a:extLst>
          </p:cNvPr>
          <p:cNvSpPr txBox="1"/>
          <p:nvPr/>
        </p:nvSpPr>
        <p:spPr>
          <a:xfrm flipH="1">
            <a:off x="1617786" y="5148570"/>
            <a:ext cx="2561750" cy="706475"/>
          </a:xfrm>
          <a:prstGeom prst="rect">
            <a:avLst/>
          </a:prstGeom>
          <a:noFill/>
        </p:spPr>
        <p:txBody>
          <a:bodyPr wrap="square">
            <a:noAutofit/>
          </a:bodyPr>
          <a:lstStyle/>
          <a:p>
            <a:pPr algn="r">
              <a:lnSpc>
                <a:spcPct val="130000"/>
              </a:lnSpc>
            </a:pPr>
            <a:r>
              <a:rPr lang="zh-CN" altLang="en-US" sz="1600">
                <a:solidFill>
                  <a:schemeClr val="bg1"/>
                </a:solidFill>
                <a:latin typeface="+mn-ea"/>
              </a:rPr>
              <a:t>并定期跟踪监督，及时调整并不断增加回访</a:t>
            </a:r>
            <a:endParaRPr lang="zh-CN" altLang="en-US" sz="1600" dirty="0">
              <a:solidFill>
                <a:schemeClr val="bg1"/>
              </a:solidFill>
              <a:latin typeface="+mn-ea"/>
            </a:endParaRPr>
          </a:p>
        </p:txBody>
      </p:sp>
      <p:sp>
        <p:nvSpPr>
          <p:cNvPr id="10" name="文本框 9">
            <a:extLst>
              <a:ext uri="{FF2B5EF4-FFF2-40B4-BE49-F238E27FC236}">
                <a16:creationId xmlns:a16="http://schemas.microsoft.com/office/drawing/2014/main" id="{7253388E-45B9-496A-9706-638D9F6D7761}"/>
              </a:ext>
            </a:extLst>
          </p:cNvPr>
          <p:cNvSpPr txBox="1"/>
          <p:nvPr/>
        </p:nvSpPr>
        <p:spPr>
          <a:xfrm flipH="1">
            <a:off x="521647" y="4744832"/>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2800">
                <a:gradFill>
                  <a:gsLst>
                    <a:gs pos="0">
                      <a:schemeClr val="accent1"/>
                    </a:gs>
                    <a:gs pos="83000">
                      <a:schemeClr val="accent2"/>
                    </a:gs>
                  </a:gsLst>
                  <a:lin ang="5400000" scaled="0"/>
                </a:gradFill>
              </a:rPr>
              <a:t>跟踪监督</a:t>
            </a:r>
            <a:endParaRPr lang="zh-CN" altLang="en-US" sz="2800" dirty="0">
              <a:gradFill>
                <a:gsLst>
                  <a:gs pos="0">
                    <a:schemeClr val="accent1"/>
                  </a:gs>
                  <a:gs pos="83000">
                    <a:schemeClr val="accent2"/>
                  </a:gs>
                </a:gsLst>
                <a:lin ang="5400000" scaled="0"/>
              </a:gradFill>
            </a:endParaRPr>
          </a:p>
        </p:txBody>
      </p:sp>
      <p:sp>
        <p:nvSpPr>
          <p:cNvPr id="12" name="文本框 11">
            <a:extLst>
              <a:ext uri="{FF2B5EF4-FFF2-40B4-BE49-F238E27FC236}">
                <a16:creationId xmlns:a16="http://schemas.microsoft.com/office/drawing/2014/main" id="{A0CF259E-BEE7-37A3-ACBC-94D29125C970}"/>
              </a:ext>
            </a:extLst>
          </p:cNvPr>
          <p:cNvSpPr txBox="1"/>
          <p:nvPr/>
        </p:nvSpPr>
        <p:spPr>
          <a:xfrm flipH="1">
            <a:off x="8119245" y="2422459"/>
            <a:ext cx="2561750" cy="706475"/>
          </a:xfrm>
          <a:prstGeom prst="rect">
            <a:avLst/>
          </a:prstGeom>
          <a:noFill/>
        </p:spPr>
        <p:txBody>
          <a:bodyPr wrap="square">
            <a:noAutofit/>
          </a:bodyPr>
          <a:lstStyle/>
          <a:p>
            <a:pPr>
              <a:lnSpc>
                <a:spcPct val="130000"/>
              </a:lnSpc>
            </a:pPr>
            <a:r>
              <a:rPr lang="zh-CN" altLang="en-US" sz="1600">
                <a:solidFill>
                  <a:schemeClr val="bg1"/>
                </a:solidFill>
                <a:latin typeface="+mn-ea"/>
              </a:rPr>
              <a:t>增加相互了解，解决实际的困难增加客户赤诚度</a:t>
            </a:r>
            <a:endParaRPr lang="zh-CN" altLang="en-US" sz="1600" dirty="0">
              <a:solidFill>
                <a:schemeClr val="bg1"/>
              </a:solidFill>
              <a:latin typeface="+mn-ea"/>
            </a:endParaRPr>
          </a:p>
        </p:txBody>
      </p:sp>
      <p:sp>
        <p:nvSpPr>
          <p:cNvPr id="13" name="文本框 12">
            <a:extLst>
              <a:ext uri="{FF2B5EF4-FFF2-40B4-BE49-F238E27FC236}">
                <a16:creationId xmlns:a16="http://schemas.microsoft.com/office/drawing/2014/main" id="{D9314E9E-EC56-CF68-5C7E-7FB3E4456CA7}"/>
              </a:ext>
            </a:extLst>
          </p:cNvPr>
          <p:cNvSpPr txBox="1"/>
          <p:nvPr/>
        </p:nvSpPr>
        <p:spPr>
          <a:xfrm flipH="1">
            <a:off x="8119245" y="2018721"/>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增进了解</a:t>
            </a:r>
            <a:endParaRPr lang="zh-CN" altLang="en-US" sz="2800" dirty="0">
              <a:gradFill>
                <a:gsLst>
                  <a:gs pos="0">
                    <a:schemeClr val="accent1"/>
                  </a:gs>
                  <a:gs pos="83000">
                    <a:schemeClr val="accent2"/>
                  </a:gs>
                </a:gsLst>
                <a:lin ang="5400000" scaled="0"/>
              </a:gradFill>
            </a:endParaRPr>
          </a:p>
        </p:txBody>
      </p:sp>
      <p:sp>
        <p:nvSpPr>
          <p:cNvPr id="15" name="文本框 14">
            <a:extLst>
              <a:ext uri="{FF2B5EF4-FFF2-40B4-BE49-F238E27FC236}">
                <a16:creationId xmlns:a16="http://schemas.microsoft.com/office/drawing/2014/main" id="{AD186630-1732-A858-D8D9-07B81EED9DCB}"/>
              </a:ext>
            </a:extLst>
          </p:cNvPr>
          <p:cNvSpPr txBox="1"/>
          <p:nvPr/>
        </p:nvSpPr>
        <p:spPr>
          <a:xfrm flipH="1">
            <a:off x="8665760" y="3785515"/>
            <a:ext cx="2561750" cy="706475"/>
          </a:xfrm>
          <a:prstGeom prst="rect">
            <a:avLst/>
          </a:prstGeom>
          <a:noFill/>
        </p:spPr>
        <p:txBody>
          <a:bodyPr wrap="square">
            <a:noAutofit/>
          </a:bodyPr>
          <a:lstStyle/>
          <a:p>
            <a:pPr>
              <a:lnSpc>
                <a:spcPct val="130000"/>
              </a:lnSpc>
            </a:pPr>
            <a:r>
              <a:rPr lang="zh-CN" altLang="en-US" sz="1600">
                <a:solidFill>
                  <a:schemeClr val="bg1"/>
                </a:solidFill>
                <a:latin typeface="+mn-ea"/>
              </a:rPr>
              <a:t>收集真实的市场信息，建立档案制度的种植结构</a:t>
            </a:r>
            <a:endParaRPr lang="zh-CN" altLang="en-US" sz="1600" dirty="0">
              <a:solidFill>
                <a:schemeClr val="bg1"/>
              </a:solidFill>
              <a:latin typeface="+mn-ea"/>
            </a:endParaRPr>
          </a:p>
        </p:txBody>
      </p:sp>
      <p:sp>
        <p:nvSpPr>
          <p:cNvPr id="16" name="文本框 15">
            <a:extLst>
              <a:ext uri="{FF2B5EF4-FFF2-40B4-BE49-F238E27FC236}">
                <a16:creationId xmlns:a16="http://schemas.microsoft.com/office/drawing/2014/main" id="{79111F16-494B-CF59-19CF-5A66612DE79F}"/>
              </a:ext>
            </a:extLst>
          </p:cNvPr>
          <p:cNvSpPr txBox="1"/>
          <p:nvPr/>
        </p:nvSpPr>
        <p:spPr>
          <a:xfrm flipH="1">
            <a:off x="8665760" y="3381777"/>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收集信息</a:t>
            </a:r>
            <a:endParaRPr lang="zh-CN" altLang="en-US" sz="2800" dirty="0">
              <a:gradFill>
                <a:gsLst>
                  <a:gs pos="0">
                    <a:schemeClr val="accent1"/>
                  </a:gs>
                  <a:gs pos="83000">
                    <a:schemeClr val="accent2"/>
                  </a:gs>
                </a:gsLst>
                <a:lin ang="5400000" scaled="0"/>
              </a:gradFill>
            </a:endParaRPr>
          </a:p>
        </p:txBody>
      </p:sp>
      <p:sp>
        <p:nvSpPr>
          <p:cNvPr id="18" name="文本框 17">
            <a:extLst>
              <a:ext uri="{FF2B5EF4-FFF2-40B4-BE49-F238E27FC236}">
                <a16:creationId xmlns:a16="http://schemas.microsoft.com/office/drawing/2014/main" id="{7E12C810-7B8B-CE4D-F49F-B43B918F0552}"/>
              </a:ext>
            </a:extLst>
          </p:cNvPr>
          <p:cNvSpPr txBox="1"/>
          <p:nvPr/>
        </p:nvSpPr>
        <p:spPr>
          <a:xfrm flipH="1">
            <a:off x="8119245" y="5148570"/>
            <a:ext cx="2561750" cy="706475"/>
          </a:xfrm>
          <a:prstGeom prst="rect">
            <a:avLst/>
          </a:prstGeom>
          <a:noFill/>
        </p:spPr>
        <p:txBody>
          <a:bodyPr wrap="square">
            <a:noAutofit/>
          </a:bodyPr>
          <a:lstStyle/>
          <a:p>
            <a:pPr>
              <a:lnSpc>
                <a:spcPct val="130000"/>
              </a:lnSpc>
            </a:pPr>
            <a:r>
              <a:rPr lang="zh-CN" altLang="en-US" sz="1600">
                <a:solidFill>
                  <a:schemeClr val="bg1"/>
                </a:solidFill>
                <a:latin typeface="+mn-ea"/>
              </a:rPr>
              <a:t>用户习惯及其他品牌的优势宣传方案找出差距</a:t>
            </a:r>
            <a:endParaRPr lang="zh-CN" altLang="en-US" sz="1600" dirty="0">
              <a:solidFill>
                <a:schemeClr val="bg1"/>
              </a:solidFill>
              <a:latin typeface="+mn-ea"/>
            </a:endParaRPr>
          </a:p>
        </p:txBody>
      </p:sp>
      <p:sp>
        <p:nvSpPr>
          <p:cNvPr id="19" name="文本框 18">
            <a:extLst>
              <a:ext uri="{FF2B5EF4-FFF2-40B4-BE49-F238E27FC236}">
                <a16:creationId xmlns:a16="http://schemas.microsoft.com/office/drawing/2014/main" id="{F9F60A20-474D-FC68-EF64-1BEDCBC2F379}"/>
              </a:ext>
            </a:extLst>
          </p:cNvPr>
          <p:cNvSpPr txBox="1"/>
          <p:nvPr/>
        </p:nvSpPr>
        <p:spPr>
          <a:xfrm flipH="1">
            <a:off x="8119245" y="4744832"/>
            <a:ext cx="3657889" cy="523220"/>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找出差距</a:t>
            </a:r>
            <a:endParaRPr lang="zh-CN" altLang="en-US" sz="2800" dirty="0">
              <a:gradFill>
                <a:gsLst>
                  <a:gs pos="0">
                    <a:schemeClr val="accent1"/>
                  </a:gs>
                  <a:gs pos="83000">
                    <a:schemeClr val="accent2"/>
                  </a:gs>
                </a:gsLst>
                <a:lin ang="5400000" scaled="0"/>
              </a:gradFill>
            </a:endParaRPr>
          </a:p>
        </p:txBody>
      </p:sp>
      <p:sp>
        <p:nvSpPr>
          <p:cNvPr id="23" name="圆: 空心 22">
            <a:extLst>
              <a:ext uri="{FF2B5EF4-FFF2-40B4-BE49-F238E27FC236}">
                <a16:creationId xmlns:a16="http://schemas.microsoft.com/office/drawing/2014/main" id="{CC758311-6F8E-0005-BFFD-6E5A6A409606}"/>
              </a:ext>
            </a:extLst>
          </p:cNvPr>
          <p:cNvSpPr/>
          <p:nvPr/>
        </p:nvSpPr>
        <p:spPr>
          <a:xfrm>
            <a:off x="4533657" y="2322060"/>
            <a:ext cx="3106266" cy="3106266"/>
          </a:xfrm>
          <a:prstGeom prst="donut">
            <a:avLst>
              <a:gd name="adj" fmla="val 17375"/>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a:extLst>
              <a:ext uri="{FF2B5EF4-FFF2-40B4-BE49-F238E27FC236}">
                <a16:creationId xmlns:a16="http://schemas.microsoft.com/office/drawing/2014/main" id="{B7689140-0BB3-AFC5-FD97-84F1C528874D}"/>
              </a:ext>
            </a:extLst>
          </p:cNvPr>
          <p:cNvSpPr/>
          <p:nvPr/>
        </p:nvSpPr>
        <p:spPr>
          <a:xfrm>
            <a:off x="3907772" y="1683242"/>
            <a:ext cx="4358036" cy="4358036"/>
          </a:xfrm>
          <a:prstGeom prst="ellipse">
            <a:avLst/>
          </a:prstGeom>
          <a:noFill/>
          <a:ln>
            <a:gradFill>
              <a:gsLst>
                <a:gs pos="0">
                  <a:schemeClr val="accent1"/>
                </a:gs>
                <a:gs pos="100000">
                  <a:schemeClr val="accent2"/>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94358977-91A8-13AC-874F-90EE3CCD66E1}"/>
              </a:ext>
            </a:extLst>
          </p:cNvPr>
          <p:cNvSpPr/>
          <p:nvPr/>
        </p:nvSpPr>
        <p:spPr>
          <a:xfrm>
            <a:off x="3803824" y="3732506"/>
            <a:ext cx="207893" cy="207893"/>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96D0B8AA-BAE3-7D22-D8EC-1EE9BD03DF79}"/>
              </a:ext>
            </a:extLst>
          </p:cNvPr>
          <p:cNvSpPr/>
          <p:nvPr/>
        </p:nvSpPr>
        <p:spPr>
          <a:xfrm>
            <a:off x="8166858" y="3732506"/>
            <a:ext cx="207893" cy="207893"/>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87A141B7-E824-4F8B-85C8-025B72B12B33}"/>
              </a:ext>
            </a:extLst>
          </p:cNvPr>
          <p:cNvSpPr/>
          <p:nvPr/>
        </p:nvSpPr>
        <p:spPr>
          <a:xfrm>
            <a:off x="4307163" y="2409226"/>
            <a:ext cx="207893" cy="207893"/>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F04050D9-0C0F-CF6E-31AE-43F92B9B45CA}"/>
              </a:ext>
            </a:extLst>
          </p:cNvPr>
          <p:cNvSpPr/>
          <p:nvPr/>
        </p:nvSpPr>
        <p:spPr>
          <a:xfrm>
            <a:off x="7697888" y="2409226"/>
            <a:ext cx="207893" cy="207893"/>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2F9E1D1B-79CB-D43F-B0C2-6F82472A2743}"/>
              </a:ext>
            </a:extLst>
          </p:cNvPr>
          <p:cNvSpPr/>
          <p:nvPr/>
        </p:nvSpPr>
        <p:spPr>
          <a:xfrm>
            <a:off x="4297363" y="5121157"/>
            <a:ext cx="207893" cy="207893"/>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79A6E5D-B673-3C22-B775-C77E90252B3C}"/>
              </a:ext>
            </a:extLst>
          </p:cNvPr>
          <p:cNvSpPr/>
          <p:nvPr/>
        </p:nvSpPr>
        <p:spPr>
          <a:xfrm>
            <a:off x="7702034" y="5121157"/>
            <a:ext cx="207893" cy="207893"/>
          </a:xfrm>
          <a:prstGeom prst="ellipse">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55A5BA61-8FEB-15D4-7FCD-6E1558AD4F44}"/>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推进产品开发</a:t>
            </a:r>
          </a:p>
        </p:txBody>
      </p:sp>
      <p:sp>
        <p:nvSpPr>
          <p:cNvPr id="35" name="文本框 34">
            <a:extLst>
              <a:ext uri="{FF2B5EF4-FFF2-40B4-BE49-F238E27FC236}">
                <a16:creationId xmlns:a16="http://schemas.microsoft.com/office/drawing/2014/main" id="{3FB282BF-1513-AAD1-B606-584A64663AD5}"/>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01.</a:t>
            </a:r>
            <a:endParaRPr lang="zh-CN" altLang="en-US" sz="4000" dirty="0">
              <a:solidFill>
                <a:schemeClr val="bg1"/>
              </a:solidFill>
              <a:latin typeface="+mj-lt"/>
            </a:endParaRPr>
          </a:p>
        </p:txBody>
      </p:sp>
      <p:sp>
        <p:nvSpPr>
          <p:cNvPr id="36" name="文本框 35">
            <a:extLst>
              <a:ext uri="{FF2B5EF4-FFF2-40B4-BE49-F238E27FC236}">
                <a16:creationId xmlns:a16="http://schemas.microsoft.com/office/drawing/2014/main" id="{F69080C2-B22F-C132-78BB-BF338D65C91E}"/>
              </a:ext>
            </a:extLst>
          </p:cNvPr>
          <p:cNvSpPr txBox="1"/>
          <p:nvPr/>
        </p:nvSpPr>
        <p:spPr>
          <a:xfrm flipH="1">
            <a:off x="4267056" y="3414543"/>
            <a:ext cx="3657889" cy="954107"/>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步骤</a:t>
            </a:r>
            <a:endParaRPr lang="en-US" altLang="zh-CN" sz="2800">
              <a:solidFill>
                <a:schemeClr val="bg1"/>
              </a:solidFill>
            </a:endParaRPr>
          </a:p>
          <a:p>
            <a:pPr algn="ctr"/>
            <a:r>
              <a:rPr lang="zh-CN" altLang="en-US" sz="2800">
                <a:solidFill>
                  <a:schemeClr val="bg1"/>
                </a:solidFill>
              </a:rPr>
              <a:t>措施</a:t>
            </a:r>
            <a:endParaRPr lang="zh-CN" altLang="en-US" sz="2800" dirty="0">
              <a:solidFill>
                <a:schemeClr val="bg1"/>
              </a:solidFill>
            </a:endParaRPr>
          </a:p>
        </p:txBody>
      </p:sp>
    </p:spTree>
    <p:extLst>
      <p:ext uri="{BB962C8B-B14F-4D97-AF65-F5344CB8AC3E}">
        <p14:creationId xmlns:p14="http://schemas.microsoft.com/office/powerpoint/2010/main" val="10711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a:extLst>
              <a:ext uri="{FF2B5EF4-FFF2-40B4-BE49-F238E27FC236}">
                <a16:creationId xmlns:a16="http://schemas.microsoft.com/office/drawing/2014/main" id="{FD310AFF-7C06-3DF7-5EBC-3D265DD0A824}"/>
              </a:ext>
            </a:extLst>
          </p:cNvPr>
          <p:cNvSpPr/>
          <p:nvPr/>
        </p:nvSpPr>
        <p:spPr>
          <a:xfrm>
            <a:off x="0" y="2857500"/>
            <a:ext cx="12192000" cy="4000500"/>
          </a:xfrm>
          <a:custGeom>
            <a:avLst/>
            <a:gdLst>
              <a:gd name="connsiteX0" fmla="*/ 6174696 w 12192000"/>
              <a:gd name="connsiteY0" fmla="*/ 0 h 4000500"/>
              <a:gd name="connsiteX1" fmla="*/ 12179458 w 12192000"/>
              <a:gd name="connsiteY1" fmla="*/ 1789531 h 4000500"/>
              <a:gd name="connsiteX2" fmla="*/ 12192000 w 12192000"/>
              <a:gd name="connsiteY2" fmla="*/ 1800496 h 4000500"/>
              <a:gd name="connsiteX3" fmla="*/ 12192000 w 12192000"/>
              <a:gd name="connsiteY3" fmla="*/ 4000500 h 4000500"/>
              <a:gd name="connsiteX4" fmla="*/ 0 w 12192000"/>
              <a:gd name="connsiteY4" fmla="*/ 4000500 h 4000500"/>
              <a:gd name="connsiteX5" fmla="*/ 0 w 12192000"/>
              <a:gd name="connsiteY5" fmla="*/ 1938104 h 4000500"/>
              <a:gd name="connsiteX6" fmla="*/ 169934 w 12192000"/>
              <a:gd name="connsiteY6" fmla="*/ 1789531 h 4000500"/>
              <a:gd name="connsiteX7" fmla="*/ 6174696 w 12192000"/>
              <a:gd name="connsiteY7" fmla="*/ 0 h 40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000500">
                <a:moveTo>
                  <a:pt x="6174696" y="0"/>
                </a:moveTo>
                <a:cubicBezTo>
                  <a:pt x="8674301" y="0"/>
                  <a:pt x="10878109" y="709856"/>
                  <a:pt x="12179458" y="1789531"/>
                </a:cubicBezTo>
                <a:lnTo>
                  <a:pt x="12192000" y="1800496"/>
                </a:lnTo>
                <a:lnTo>
                  <a:pt x="12192000" y="4000500"/>
                </a:lnTo>
                <a:lnTo>
                  <a:pt x="0" y="4000500"/>
                </a:lnTo>
                <a:lnTo>
                  <a:pt x="0" y="1938104"/>
                </a:lnTo>
                <a:lnTo>
                  <a:pt x="169934" y="1789531"/>
                </a:lnTo>
                <a:cubicBezTo>
                  <a:pt x="1471283" y="709856"/>
                  <a:pt x="3675091" y="0"/>
                  <a:pt x="6174696" y="0"/>
                </a:cubicBezTo>
                <a:close/>
              </a:path>
            </a:pathLst>
          </a:custGeom>
          <a:noFill/>
          <a:ln w="38100">
            <a:gradFill>
              <a:gsLst>
                <a:gs pos="0">
                  <a:schemeClr val="accent1"/>
                </a:gs>
                <a:gs pos="100000">
                  <a:schemeClr val="accent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图表, 背景图案, 气泡图&#10;&#10;中度可信度描述已自动生成">
            <a:extLst>
              <a:ext uri="{FF2B5EF4-FFF2-40B4-BE49-F238E27FC236}">
                <a16:creationId xmlns:a16="http://schemas.microsoft.com/office/drawing/2014/main" id="{27755D4D-7804-8D3F-4D4C-C64BEEE5470A}"/>
              </a:ext>
            </a:extLst>
          </p:cNvPr>
          <p:cNvPicPr>
            <a:picLocks noChangeAspect="1"/>
          </p:cNvPicPr>
          <p:nvPr/>
        </p:nvPicPr>
        <p:blipFill rotWithShape="1">
          <a:blip r:embed="rId2">
            <a:alphaModFix amt="88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011" t="24028" r="48625" b="33787"/>
          <a:stretch/>
        </p:blipFill>
        <p:spPr>
          <a:xfrm>
            <a:off x="4937586" y="1623046"/>
            <a:ext cx="2368942" cy="2361309"/>
          </a:xfrm>
          <a:custGeom>
            <a:avLst/>
            <a:gdLst>
              <a:gd name="connsiteX0" fmla="*/ 976615 w 1912074"/>
              <a:gd name="connsiteY0" fmla="*/ 326 h 1905912"/>
              <a:gd name="connsiteX1" fmla="*/ 1429557 w 1912074"/>
              <a:gd name="connsiteY1" fmla="*/ 127901 h 1905912"/>
              <a:gd name="connsiteX2" fmla="*/ 1786382 w 1912074"/>
              <a:gd name="connsiteY2" fmla="*/ 1429512 h 1905912"/>
              <a:gd name="connsiteX3" fmla="*/ 482518 w 1912074"/>
              <a:gd name="connsiteY3" fmla="*/ 1778012 h 1905912"/>
              <a:gd name="connsiteX4" fmla="*/ 125693 w 1912074"/>
              <a:gd name="connsiteY4" fmla="*/ 476402 h 1905912"/>
              <a:gd name="connsiteX5" fmla="*/ 976615 w 1912074"/>
              <a:gd name="connsiteY5" fmla="*/ 326 h 190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074" h="1905912">
                <a:moveTo>
                  <a:pt x="976615" y="326"/>
                </a:moveTo>
                <a:cubicBezTo>
                  <a:pt x="1130717" y="4345"/>
                  <a:pt x="1286249" y="45653"/>
                  <a:pt x="1429557" y="127901"/>
                </a:cubicBezTo>
                <a:cubicBezTo>
                  <a:pt x="1888143" y="391095"/>
                  <a:pt x="2047900" y="973846"/>
                  <a:pt x="1786382" y="1429512"/>
                </a:cubicBezTo>
                <a:cubicBezTo>
                  <a:pt x="1524864" y="1885178"/>
                  <a:pt x="941104" y="2041206"/>
                  <a:pt x="482518" y="1778012"/>
                </a:cubicBezTo>
                <a:cubicBezTo>
                  <a:pt x="23932" y="1514819"/>
                  <a:pt x="-135825" y="932068"/>
                  <a:pt x="125693" y="476402"/>
                </a:cubicBezTo>
                <a:cubicBezTo>
                  <a:pt x="305487" y="163132"/>
                  <a:pt x="637590" y="-8513"/>
                  <a:pt x="976615" y="326"/>
                </a:cubicBezTo>
                <a:close/>
              </a:path>
            </a:pathLst>
          </a:custGeom>
          <a:solidFill>
            <a:schemeClr val="bg1"/>
          </a:solidFill>
          <a:ln w="19050">
            <a:noFill/>
          </a:ln>
          <a:effectLst>
            <a:outerShdw blurRad="254000" dist="38100" dir="2700000" algn="tl" rotWithShape="0">
              <a:schemeClr val="accent2">
                <a:alpha val="28000"/>
              </a:schemeClr>
            </a:outerShdw>
          </a:effectLst>
        </p:spPr>
      </p:pic>
      <p:sp>
        <p:nvSpPr>
          <p:cNvPr id="6" name="文本框 5">
            <a:extLst>
              <a:ext uri="{FF2B5EF4-FFF2-40B4-BE49-F238E27FC236}">
                <a16:creationId xmlns:a16="http://schemas.microsoft.com/office/drawing/2014/main" id="{3319682C-4931-5681-57D0-6B50FA369A03}"/>
              </a:ext>
            </a:extLst>
          </p:cNvPr>
          <p:cNvSpPr txBox="1"/>
          <p:nvPr/>
        </p:nvSpPr>
        <p:spPr>
          <a:xfrm>
            <a:off x="4932898" y="2310134"/>
            <a:ext cx="2378318" cy="987133"/>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gradFill>
                  <a:gsLst>
                    <a:gs pos="4000">
                      <a:schemeClr val="accent1"/>
                    </a:gs>
                    <a:gs pos="100000">
                      <a:schemeClr val="accent2"/>
                    </a:gs>
                  </a:gsLst>
                  <a:lin ang="5400000" scaled="0"/>
                </a:gradFill>
              </a:rPr>
              <a:t>产品开发</a:t>
            </a:r>
            <a:endParaRPr lang="en-US" altLang="zh-CN" sz="2800">
              <a:gradFill>
                <a:gsLst>
                  <a:gs pos="4000">
                    <a:schemeClr val="accent1"/>
                  </a:gs>
                  <a:gs pos="100000">
                    <a:schemeClr val="accent2"/>
                  </a:gs>
                </a:gsLst>
                <a:lin ang="5400000" scaled="0"/>
              </a:gradFill>
            </a:endParaRPr>
          </a:p>
          <a:p>
            <a:pPr algn="ctr"/>
            <a:r>
              <a:rPr lang="zh-CN" altLang="en-US" sz="2800">
                <a:gradFill>
                  <a:gsLst>
                    <a:gs pos="4000">
                      <a:schemeClr val="accent1"/>
                    </a:gs>
                    <a:gs pos="100000">
                      <a:schemeClr val="accent2"/>
                    </a:gs>
                  </a:gsLst>
                  <a:lin ang="5400000" scaled="0"/>
                </a:gradFill>
              </a:rPr>
              <a:t>核心重点</a:t>
            </a:r>
            <a:endParaRPr lang="zh-CN" altLang="en-US" sz="2800" dirty="0">
              <a:gradFill>
                <a:gsLst>
                  <a:gs pos="4000">
                    <a:schemeClr val="accent1"/>
                  </a:gs>
                  <a:gs pos="100000">
                    <a:schemeClr val="accent2"/>
                  </a:gs>
                </a:gsLst>
                <a:lin ang="5400000" scaled="0"/>
              </a:gradFill>
            </a:endParaRPr>
          </a:p>
        </p:txBody>
      </p:sp>
      <p:sp>
        <p:nvSpPr>
          <p:cNvPr id="34" name="任意多边形: 形状 33">
            <a:extLst>
              <a:ext uri="{FF2B5EF4-FFF2-40B4-BE49-F238E27FC236}">
                <a16:creationId xmlns:a16="http://schemas.microsoft.com/office/drawing/2014/main" id="{98410713-22B3-D8C7-D914-DE715EF84017}"/>
              </a:ext>
            </a:extLst>
          </p:cNvPr>
          <p:cNvSpPr/>
          <p:nvPr/>
        </p:nvSpPr>
        <p:spPr>
          <a:xfrm>
            <a:off x="0" y="4136910"/>
            <a:ext cx="12192000" cy="2721090"/>
          </a:xfrm>
          <a:custGeom>
            <a:avLst/>
            <a:gdLst>
              <a:gd name="connsiteX0" fmla="*/ 6096000 w 12192000"/>
              <a:gd name="connsiteY0" fmla="*/ 0 h 2721090"/>
              <a:gd name="connsiteX1" fmla="*/ 12058897 w 12192000"/>
              <a:gd name="connsiteY1" fmla="*/ 1954213 h 2721090"/>
              <a:gd name="connsiteX2" fmla="*/ 12192000 w 12192000"/>
              <a:gd name="connsiteY2" fmla="*/ 2088974 h 2721090"/>
              <a:gd name="connsiteX3" fmla="*/ 12192000 w 12192000"/>
              <a:gd name="connsiteY3" fmla="*/ 2721090 h 2721090"/>
              <a:gd name="connsiteX4" fmla="*/ 0 w 12192000"/>
              <a:gd name="connsiteY4" fmla="*/ 2721090 h 2721090"/>
              <a:gd name="connsiteX5" fmla="*/ 0 w 12192000"/>
              <a:gd name="connsiteY5" fmla="*/ 2088973 h 2721090"/>
              <a:gd name="connsiteX6" fmla="*/ 133103 w 12192000"/>
              <a:gd name="connsiteY6" fmla="*/ 1954213 h 2721090"/>
              <a:gd name="connsiteX7" fmla="*/ 6096000 w 12192000"/>
              <a:gd name="connsiteY7" fmla="*/ 0 h 272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721090">
                <a:moveTo>
                  <a:pt x="6096000" y="0"/>
                </a:moveTo>
                <a:cubicBezTo>
                  <a:pt x="8623019" y="0"/>
                  <a:pt x="10836044" y="782617"/>
                  <a:pt x="12058897" y="1954213"/>
                </a:cubicBezTo>
                <a:lnTo>
                  <a:pt x="12192000" y="2088974"/>
                </a:lnTo>
                <a:lnTo>
                  <a:pt x="12192000" y="2721090"/>
                </a:lnTo>
                <a:lnTo>
                  <a:pt x="0" y="2721090"/>
                </a:lnTo>
                <a:lnTo>
                  <a:pt x="0" y="2088973"/>
                </a:lnTo>
                <a:lnTo>
                  <a:pt x="133103" y="1954213"/>
                </a:lnTo>
                <a:cubicBezTo>
                  <a:pt x="1355956" y="782617"/>
                  <a:pt x="3568982" y="0"/>
                  <a:pt x="6096000" y="0"/>
                </a:cubicBezTo>
                <a:close/>
              </a:path>
            </a:pathLst>
          </a:custGeom>
          <a:gradFill>
            <a:gsLst>
              <a:gs pos="4000">
                <a:schemeClr val="accent1"/>
              </a:gs>
              <a:gs pos="100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7" name="图片 16" descr="图表, 背景图案, 气泡图&#10;&#10;中度可信度描述已自动生成">
            <a:extLst>
              <a:ext uri="{FF2B5EF4-FFF2-40B4-BE49-F238E27FC236}">
                <a16:creationId xmlns:a16="http://schemas.microsoft.com/office/drawing/2014/main" id="{7F287E3E-5D06-8DC5-1FE6-0B02F0637D77}"/>
              </a:ext>
            </a:extLst>
          </p:cNvPr>
          <p:cNvPicPr>
            <a:picLocks noChangeAspect="1"/>
          </p:cNvPicPr>
          <p:nvPr/>
        </p:nvPicPr>
        <p:blipFill rotWithShape="1">
          <a:blip r:embed="rId2">
            <a:alphaModFix amt="88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011" t="24028" r="48625" b="33787"/>
          <a:stretch/>
        </p:blipFill>
        <p:spPr>
          <a:xfrm>
            <a:off x="2619601" y="2239642"/>
            <a:ext cx="1986381" cy="1979980"/>
          </a:xfrm>
          <a:custGeom>
            <a:avLst/>
            <a:gdLst>
              <a:gd name="connsiteX0" fmla="*/ 976615 w 1912074"/>
              <a:gd name="connsiteY0" fmla="*/ 326 h 1905912"/>
              <a:gd name="connsiteX1" fmla="*/ 1429557 w 1912074"/>
              <a:gd name="connsiteY1" fmla="*/ 127901 h 1905912"/>
              <a:gd name="connsiteX2" fmla="*/ 1786382 w 1912074"/>
              <a:gd name="connsiteY2" fmla="*/ 1429512 h 1905912"/>
              <a:gd name="connsiteX3" fmla="*/ 482518 w 1912074"/>
              <a:gd name="connsiteY3" fmla="*/ 1778012 h 1905912"/>
              <a:gd name="connsiteX4" fmla="*/ 125693 w 1912074"/>
              <a:gd name="connsiteY4" fmla="*/ 476402 h 1905912"/>
              <a:gd name="connsiteX5" fmla="*/ 976615 w 1912074"/>
              <a:gd name="connsiteY5" fmla="*/ 326 h 190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074" h="1905912">
                <a:moveTo>
                  <a:pt x="976615" y="326"/>
                </a:moveTo>
                <a:cubicBezTo>
                  <a:pt x="1130717" y="4345"/>
                  <a:pt x="1286249" y="45653"/>
                  <a:pt x="1429557" y="127901"/>
                </a:cubicBezTo>
                <a:cubicBezTo>
                  <a:pt x="1888143" y="391095"/>
                  <a:pt x="2047900" y="973846"/>
                  <a:pt x="1786382" y="1429512"/>
                </a:cubicBezTo>
                <a:cubicBezTo>
                  <a:pt x="1524864" y="1885178"/>
                  <a:pt x="941104" y="2041206"/>
                  <a:pt x="482518" y="1778012"/>
                </a:cubicBezTo>
                <a:cubicBezTo>
                  <a:pt x="23932" y="1514819"/>
                  <a:pt x="-135825" y="932068"/>
                  <a:pt x="125693" y="476402"/>
                </a:cubicBezTo>
                <a:cubicBezTo>
                  <a:pt x="305487" y="163132"/>
                  <a:pt x="637590" y="-8513"/>
                  <a:pt x="976615" y="326"/>
                </a:cubicBezTo>
                <a:close/>
              </a:path>
            </a:pathLst>
          </a:custGeom>
          <a:solidFill>
            <a:schemeClr val="bg1"/>
          </a:solidFill>
          <a:ln w="19050">
            <a:noFill/>
          </a:ln>
          <a:effectLst>
            <a:outerShdw blurRad="254000" dist="38100" dir="2700000" algn="tl" rotWithShape="0">
              <a:schemeClr val="accent2">
                <a:alpha val="28000"/>
              </a:schemeClr>
            </a:outerShdw>
          </a:effectLst>
        </p:spPr>
      </p:pic>
      <p:pic>
        <p:nvPicPr>
          <p:cNvPr id="20" name="图片 19" descr="图表, 背景图案, 气泡图&#10;&#10;中度可信度描述已自动生成">
            <a:extLst>
              <a:ext uri="{FF2B5EF4-FFF2-40B4-BE49-F238E27FC236}">
                <a16:creationId xmlns:a16="http://schemas.microsoft.com/office/drawing/2014/main" id="{8108198A-B1FA-D424-4B74-11D225D0E17E}"/>
              </a:ext>
            </a:extLst>
          </p:cNvPr>
          <p:cNvPicPr>
            <a:picLocks noChangeAspect="1"/>
          </p:cNvPicPr>
          <p:nvPr/>
        </p:nvPicPr>
        <p:blipFill rotWithShape="1">
          <a:blip r:embed="rId2">
            <a:alphaModFix amt="88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011" t="24028" r="48625" b="33787"/>
          <a:stretch/>
        </p:blipFill>
        <p:spPr>
          <a:xfrm>
            <a:off x="7586019" y="2239642"/>
            <a:ext cx="1986381" cy="1979980"/>
          </a:xfrm>
          <a:custGeom>
            <a:avLst/>
            <a:gdLst>
              <a:gd name="connsiteX0" fmla="*/ 976615 w 1912074"/>
              <a:gd name="connsiteY0" fmla="*/ 326 h 1905912"/>
              <a:gd name="connsiteX1" fmla="*/ 1429557 w 1912074"/>
              <a:gd name="connsiteY1" fmla="*/ 127901 h 1905912"/>
              <a:gd name="connsiteX2" fmla="*/ 1786382 w 1912074"/>
              <a:gd name="connsiteY2" fmla="*/ 1429512 h 1905912"/>
              <a:gd name="connsiteX3" fmla="*/ 482518 w 1912074"/>
              <a:gd name="connsiteY3" fmla="*/ 1778012 h 1905912"/>
              <a:gd name="connsiteX4" fmla="*/ 125693 w 1912074"/>
              <a:gd name="connsiteY4" fmla="*/ 476402 h 1905912"/>
              <a:gd name="connsiteX5" fmla="*/ 976615 w 1912074"/>
              <a:gd name="connsiteY5" fmla="*/ 326 h 190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074" h="1905912">
                <a:moveTo>
                  <a:pt x="976615" y="326"/>
                </a:moveTo>
                <a:cubicBezTo>
                  <a:pt x="1130717" y="4345"/>
                  <a:pt x="1286249" y="45653"/>
                  <a:pt x="1429557" y="127901"/>
                </a:cubicBezTo>
                <a:cubicBezTo>
                  <a:pt x="1888143" y="391095"/>
                  <a:pt x="2047900" y="973846"/>
                  <a:pt x="1786382" y="1429512"/>
                </a:cubicBezTo>
                <a:cubicBezTo>
                  <a:pt x="1524864" y="1885178"/>
                  <a:pt x="941104" y="2041206"/>
                  <a:pt x="482518" y="1778012"/>
                </a:cubicBezTo>
                <a:cubicBezTo>
                  <a:pt x="23932" y="1514819"/>
                  <a:pt x="-135825" y="932068"/>
                  <a:pt x="125693" y="476402"/>
                </a:cubicBezTo>
                <a:cubicBezTo>
                  <a:pt x="305487" y="163132"/>
                  <a:pt x="637590" y="-8513"/>
                  <a:pt x="976615" y="326"/>
                </a:cubicBezTo>
                <a:close/>
              </a:path>
            </a:pathLst>
          </a:custGeom>
          <a:solidFill>
            <a:schemeClr val="bg1"/>
          </a:solidFill>
          <a:ln w="19050">
            <a:noFill/>
          </a:ln>
          <a:effectLst>
            <a:outerShdw blurRad="254000" dist="38100" dir="2700000" algn="tl" rotWithShape="0">
              <a:schemeClr val="accent2">
                <a:alpha val="28000"/>
              </a:schemeClr>
            </a:outerShdw>
          </a:effectLst>
        </p:spPr>
      </p:pic>
      <p:pic>
        <p:nvPicPr>
          <p:cNvPr id="23" name="图片 22" descr="图表, 背景图案, 气泡图&#10;&#10;中度可信度描述已自动生成">
            <a:extLst>
              <a:ext uri="{FF2B5EF4-FFF2-40B4-BE49-F238E27FC236}">
                <a16:creationId xmlns:a16="http://schemas.microsoft.com/office/drawing/2014/main" id="{86F4D5FB-4F56-4B2A-7687-EBD9C3CD9FAB}"/>
              </a:ext>
            </a:extLst>
          </p:cNvPr>
          <p:cNvPicPr>
            <a:picLocks noChangeAspect="1"/>
          </p:cNvPicPr>
          <p:nvPr/>
        </p:nvPicPr>
        <p:blipFill rotWithShape="1">
          <a:blip r:embed="rId2">
            <a:alphaModFix amt="88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011" t="24028" r="48625" b="33787"/>
          <a:stretch/>
        </p:blipFill>
        <p:spPr>
          <a:xfrm>
            <a:off x="9857743" y="3170364"/>
            <a:ext cx="1538426" cy="1533469"/>
          </a:xfrm>
          <a:custGeom>
            <a:avLst/>
            <a:gdLst>
              <a:gd name="connsiteX0" fmla="*/ 976615 w 1912074"/>
              <a:gd name="connsiteY0" fmla="*/ 326 h 1905912"/>
              <a:gd name="connsiteX1" fmla="*/ 1429557 w 1912074"/>
              <a:gd name="connsiteY1" fmla="*/ 127901 h 1905912"/>
              <a:gd name="connsiteX2" fmla="*/ 1786382 w 1912074"/>
              <a:gd name="connsiteY2" fmla="*/ 1429512 h 1905912"/>
              <a:gd name="connsiteX3" fmla="*/ 482518 w 1912074"/>
              <a:gd name="connsiteY3" fmla="*/ 1778012 h 1905912"/>
              <a:gd name="connsiteX4" fmla="*/ 125693 w 1912074"/>
              <a:gd name="connsiteY4" fmla="*/ 476402 h 1905912"/>
              <a:gd name="connsiteX5" fmla="*/ 976615 w 1912074"/>
              <a:gd name="connsiteY5" fmla="*/ 326 h 190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074" h="1905912">
                <a:moveTo>
                  <a:pt x="976615" y="326"/>
                </a:moveTo>
                <a:cubicBezTo>
                  <a:pt x="1130717" y="4345"/>
                  <a:pt x="1286249" y="45653"/>
                  <a:pt x="1429557" y="127901"/>
                </a:cubicBezTo>
                <a:cubicBezTo>
                  <a:pt x="1888143" y="391095"/>
                  <a:pt x="2047900" y="973846"/>
                  <a:pt x="1786382" y="1429512"/>
                </a:cubicBezTo>
                <a:cubicBezTo>
                  <a:pt x="1524864" y="1885178"/>
                  <a:pt x="941104" y="2041206"/>
                  <a:pt x="482518" y="1778012"/>
                </a:cubicBezTo>
                <a:cubicBezTo>
                  <a:pt x="23932" y="1514819"/>
                  <a:pt x="-135825" y="932068"/>
                  <a:pt x="125693" y="476402"/>
                </a:cubicBezTo>
                <a:cubicBezTo>
                  <a:pt x="305487" y="163132"/>
                  <a:pt x="637590" y="-8513"/>
                  <a:pt x="976615" y="326"/>
                </a:cubicBezTo>
                <a:close/>
              </a:path>
            </a:pathLst>
          </a:custGeom>
          <a:solidFill>
            <a:schemeClr val="bg1"/>
          </a:solidFill>
          <a:ln w="19050">
            <a:noFill/>
          </a:ln>
          <a:effectLst>
            <a:outerShdw blurRad="254000" dist="38100" dir="2700000" algn="tl" rotWithShape="0">
              <a:schemeClr val="accent2">
                <a:alpha val="28000"/>
              </a:schemeClr>
            </a:outerShdw>
          </a:effectLst>
        </p:spPr>
      </p:pic>
      <p:pic>
        <p:nvPicPr>
          <p:cNvPr id="26" name="图片 25" descr="图表, 背景图案, 气泡图&#10;&#10;中度可信度描述已自动生成">
            <a:extLst>
              <a:ext uri="{FF2B5EF4-FFF2-40B4-BE49-F238E27FC236}">
                <a16:creationId xmlns:a16="http://schemas.microsoft.com/office/drawing/2014/main" id="{6544E3A5-5512-35FF-BD94-0D369B4F901D}"/>
              </a:ext>
            </a:extLst>
          </p:cNvPr>
          <p:cNvPicPr>
            <a:picLocks noChangeAspect="1"/>
          </p:cNvPicPr>
          <p:nvPr/>
        </p:nvPicPr>
        <p:blipFill rotWithShape="1">
          <a:blip r:embed="rId2">
            <a:alphaModFix amt="88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011" t="24028" r="48625" b="33787"/>
          <a:stretch/>
        </p:blipFill>
        <p:spPr>
          <a:xfrm>
            <a:off x="795832" y="3170364"/>
            <a:ext cx="1538426" cy="1533469"/>
          </a:xfrm>
          <a:custGeom>
            <a:avLst/>
            <a:gdLst>
              <a:gd name="connsiteX0" fmla="*/ 976615 w 1912074"/>
              <a:gd name="connsiteY0" fmla="*/ 326 h 1905912"/>
              <a:gd name="connsiteX1" fmla="*/ 1429557 w 1912074"/>
              <a:gd name="connsiteY1" fmla="*/ 127901 h 1905912"/>
              <a:gd name="connsiteX2" fmla="*/ 1786382 w 1912074"/>
              <a:gd name="connsiteY2" fmla="*/ 1429512 h 1905912"/>
              <a:gd name="connsiteX3" fmla="*/ 482518 w 1912074"/>
              <a:gd name="connsiteY3" fmla="*/ 1778012 h 1905912"/>
              <a:gd name="connsiteX4" fmla="*/ 125693 w 1912074"/>
              <a:gd name="connsiteY4" fmla="*/ 476402 h 1905912"/>
              <a:gd name="connsiteX5" fmla="*/ 976615 w 1912074"/>
              <a:gd name="connsiteY5" fmla="*/ 326 h 190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074" h="1905912">
                <a:moveTo>
                  <a:pt x="976615" y="326"/>
                </a:moveTo>
                <a:cubicBezTo>
                  <a:pt x="1130717" y="4345"/>
                  <a:pt x="1286249" y="45653"/>
                  <a:pt x="1429557" y="127901"/>
                </a:cubicBezTo>
                <a:cubicBezTo>
                  <a:pt x="1888143" y="391095"/>
                  <a:pt x="2047900" y="973846"/>
                  <a:pt x="1786382" y="1429512"/>
                </a:cubicBezTo>
                <a:cubicBezTo>
                  <a:pt x="1524864" y="1885178"/>
                  <a:pt x="941104" y="2041206"/>
                  <a:pt x="482518" y="1778012"/>
                </a:cubicBezTo>
                <a:cubicBezTo>
                  <a:pt x="23932" y="1514819"/>
                  <a:pt x="-135825" y="932068"/>
                  <a:pt x="125693" y="476402"/>
                </a:cubicBezTo>
                <a:cubicBezTo>
                  <a:pt x="305487" y="163132"/>
                  <a:pt x="637590" y="-8513"/>
                  <a:pt x="976615" y="326"/>
                </a:cubicBezTo>
                <a:close/>
              </a:path>
            </a:pathLst>
          </a:custGeom>
          <a:solidFill>
            <a:schemeClr val="bg1"/>
          </a:solidFill>
          <a:ln w="19050">
            <a:noFill/>
          </a:ln>
          <a:effectLst>
            <a:outerShdw blurRad="254000" dist="38100" dir="2700000" algn="tl" rotWithShape="0">
              <a:schemeClr val="accent2">
                <a:alpha val="28000"/>
              </a:schemeClr>
            </a:outerShdw>
          </a:effectLst>
        </p:spPr>
      </p:pic>
      <p:sp>
        <p:nvSpPr>
          <p:cNvPr id="2" name="文本框 1">
            <a:extLst>
              <a:ext uri="{FF2B5EF4-FFF2-40B4-BE49-F238E27FC236}">
                <a16:creationId xmlns:a16="http://schemas.microsoft.com/office/drawing/2014/main" id="{F81D3391-A0D9-BB41-F4B3-AACEFC74A024}"/>
              </a:ext>
            </a:extLst>
          </p:cNvPr>
          <p:cNvSpPr txBox="1"/>
          <p:nvPr/>
        </p:nvSpPr>
        <p:spPr>
          <a:xfrm>
            <a:off x="3035725" y="5176125"/>
            <a:ext cx="6120551" cy="626775"/>
          </a:xfrm>
          <a:prstGeom prst="rect">
            <a:avLst/>
          </a:prstGeom>
          <a:noFill/>
        </p:spPr>
        <p:txBody>
          <a:bodyPr wrap="square">
            <a:noAutofit/>
          </a:bodyPr>
          <a:lstStyle/>
          <a:p>
            <a:pPr algn="ctr">
              <a:lnSpc>
                <a:spcPct val="130000"/>
              </a:lnSpc>
            </a:pPr>
            <a:r>
              <a:rPr lang="zh-CN" altLang="en-US" sz="1600">
                <a:solidFill>
                  <a:schemeClr val="bg1"/>
                </a:solidFill>
                <a:latin typeface="+mn-ea"/>
              </a:rPr>
              <a:t>每次出发人员回来，要及时召集相关内部人员共同分享市场成功经验，分析总结遇到的疑难问题，共同探讨，相互促进，共同进步</a:t>
            </a:r>
            <a:endParaRPr lang="zh-CN" altLang="en-US" sz="1600" dirty="0">
              <a:solidFill>
                <a:schemeClr val="bg1"/>
              </a:solidFill>
              <a:latin typeface="+mn-ea"/>
            </a:endParaRPr>
          </a:p>
        </p:txBody>
      </p:sp>
      <p:sp>
        <p:nvSpPr>
          <p:cNvPr id="3" name="文本框 2">
            <a:extLst>
              <a:ext uri="{FF2B5EF4-FFF2-40B4-BE49-F238E27FC236}">
                <a16:creationId xmlns:a16="http://schemas.microsoft.com/office/drawing/2014/main" id="{B471FC12-0199-4623-D42B-70F239F52A66}"/>
              </a:ext>
            </a:extLst>
          </p:cNvPr>
          <p:cNvSpPr txBox="1"/>
          <p:nvPr/>
        </p:nvSpPr>
        <p:spPr>
          <a:xfrm>
            <a:off x="4267056" y="4652363"/>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把握市场脉搏</a:t>
            </a:r>
            <a:endParaRPr lang="zh-CN" altLang="en-US" sz="2800" dirty="0">
              <a:solidFill>
                <a:schemeClr val="bg1"/>
              </a:solidFill>
            </a:endParaRPr>
          </a:p>
        </p:txBody>
      </p:sp>
      <p:sp>
        <p:nvSpPr>
          <p:cNvPr id="7" name="文本框 6">
            <a:extLst>
              <a:ext uri="{FF2B5EF4-FFF2-40B4-BE49-F238E27FC236}">
                <a16:creationId xmlns:a16="http://schemas.microsoft.com/office/drawing/2014/main" id="{B7593715-0EED-294A-9417-AC3A5E18D8F9}"/>
              </a:ext>
            </a:extLst>
          </p:cNvPr>
          <p:cNvSpPr txBox="1"/>
          <p:nvPr/>
        </p:nvSpPr>
        <p:spPr>
          <a:xfrm>
            <a:off x="935262" y="3454463"/>
            <a:ext cx="1259566" cy="1081383"/>
          </a:xfrm>
          <a:prstGeom prst="rect">
            <a:avLst/>
          </a:prstGeom>
          <a:noFill/>
        </p:spPr>
        <p:txBody>
          <a:bodyPr wrap="square">
            <a:noAutofit/>
          </a:bodyPr>
          <a:lstStyle/>
          <a:p>
            <a:pPr algn="ctr">
              <a:lnSpc>
                <a:spcPct val="130000"/>
              </a:lnSpc>
            </a:pPr>
            <a:r>
              <a:rPr lang="zh-CN" altLang="en-US" sz="1600">
                <a:gradFill>
                  <a:gsLst>
                    <a:gs pos="4000">
                      <a:schemeClr val="accent1"/>
                    </a:gs>
                    <a:gs pos="100000">
                      <a:schemeClr val="accent2"/>
                    </a:gs>
                  </a:gsLst>
                  <a:lin ang="5400000" scaled="0"/>
                </a:gradFill>
                <a:latin typeface="+mn-ea"/>
              </a:rPr>
              <a:t>优化系统不断提高市场占有率</a:t>
            </a:r>
            <a:endParaRPr lang="zh-CN" altLang="en-US" sz="1600" dirty="0">
              <a:gradFill>
                <a:gsLst>
                  <a:gs pos="4000">
                    <a:schemeClr val="accent1"/>
                  </a:gs>
                  <a:gs pos="100000">
                    <a:schemeClr val="accent2"/>
                  </a:gs>
                </a:gsLst>
                <a:lin ang="5400000" scaled="0"/>
              </a:gradFill>
              <a:latin typeface="+mn-ea"/>
            </a:endParaRPr>
          </a:p>
        </p:txBody>
      </p:sp>
      <p:sp>
        <p:nvSpPr>
          <p:cNvPr id="8" name="文本框 7">
            <a:extLst>
              <a:ext uri="{FF2B5EF4-FFF2-40B4-BE49-F238E27FC236}">
                <a16:creationId xmlns:a16="http://schemas.microsoft.com/office/drawing/2014/main" id="{923ABDFD-2C06-6F19-1899-4891D056BEC2}"/>
              </a:ext>
            </a:extLst>
          </p:cNvPr>
          <p:cNvSpPr txBox="1"/>
          <p:nvPr/>
        </p:nvSpPr>
        <p:spPr>
          <a:xfrm>
            <a:off x="2852384" y="2776207"/>
            <a:ext cx="1520814" cy="906851"/>
          </a:xfrm>
          <a:prstGeom prst="rect">
            <a:avLst/>
          </a:prstGeom>
          <a:noFill/>
        </p:spPr>
        <p:txBody>
          <a:bodyPr wrap="square">
            <a:noAutofit/>
          </a:bodyPr>
          <a:lstStyle/>
          <a:p>
            <a:pPr algn="ctr">
              <a:lnSpc>
                <a:spcPct val="130000"/>
              </a:lnSpc>
            </a:pPr>
            <a:r>
              <a:rPr lang="zh-CN" altLang="en-US" sz="1600">
                <a:gradFill>
                  <a:gsLst>
                    <a:gs pos="4000">
                      <a:schemeClr val="accent1"/>
                    </a:gs>
                    <a:gs pos="100000">
                      <a:schemeClr val="accent2"/>
                    </a:gs>
                  </a:gsLst>
                  <a:lin ang="5400000" scaled="0"/>
                </a:gradFill>
                <a:latin typeface="+mn-ea"/>
              </a:rPr>
              <a:t>制定最低客户数少则罚多则奖措施</a:t>
            </a:r>
            <a:endParaRPr lang="zh-CN" altLang="en-US" sz="1600" dirty="0">
              <a:gradFill>
                <a:gsLst>
                  <a:gs pos="4000">
                    <a:schemeClr val="accent1"/>
                  </a:gs>
                  <a:gs pos="100000">
                    <a:schemeClr val="accent2"/>
                  </a:gs>
                </a:gsLst>
                <a:lin ang="5400000" scaled="0"/>
              </a:gradFill>
              <a:latin typeface="+mn-ea"/>
            </a:endParaRPr>
          </a:p>
        </p:txBody>
      </p:sp>
      <p:sp>
        <p:nvSpPr>
          <p:cNvPr id="9" name="文本框 8">
            <a:extLst>
              <a:ext uri="{FF2B5EF4-FFF2-40B4-BE49-F238E27FC236}">
                <a16:creationId xmlns:a16="http://schemas.microsoft.com/office/drawing/2014/main" id="{DECA5BF6-63ED-1E02-1AB6-8DA7DBA01860}"/>
              </a:ext>
            </a:extLst>
          </p:cNvPr>
          <p:cNvSpPr txBox="1"/>
          <p:nvPr/>
        </p:nvSpPr>
        <p:spPr>
          <a:xfrm>
            <a:off x="7818802" y="2776207"/>
            <a:ext cx="1520814" cy="906851"/>
          </a:xfrm>
          <a:prstGeom prst="rect">
            <a:avLst/>
          </a:prstGeom>
          <a:noFill/>
        </p:spPr>
        <p:txBody>
          <a:bodyPr wrap="square">
            <a:noAutofit/>
          </a:bodyPr>
          <a:lstStyle/>
          <a:p>
            <a:pPr algn="ctr">
              <a:lnSpc>
                <a:spcPct val="130000"/>
              </a:lnSpc>
            </a:pPr>
            <a:r>
              <a:rPr lang="zh-CN" altLang="en-US" sz="1600">
                <a:gradFill>
                  <a:gsLst>
                    <a:gs pos="4000">
                      <a:schemeClr val="accent1"/>
                    </a:gs>
                    <a:gs pos="100000">
                      <a:schemeClr val="accent2"/>
                    </a:gs>
                  </a:gsLst>
                  <a:lin ang="5400000" scaled="0"/>
                </a:gradFill>
                <a:latin typeface="+mn-ea"/>
              </a:rPr>
              <a:t>通过细致调研及时开发适销的产品</a:t>
            </a:r>
            <a:endParaRPr lang="zh-CN" altLang="en-US" sz="1600" dirty="0">
              <a:gradFill>
                <a:gsLst>
                  <a:gs pos="4000">
                    <a:schemeClr val="accent1"/>
                  </a:gs>
                  <a:gs pos="100000">
                    <a:schemeClr val="accent2"/>
                  </a:gs>
                </a:gsLst>
                <a:lin ang="5400000" scaled="0"/>
              </a:gradFill>
              <a:latin typeface="+mn-ea"/>
            </a:endParaRPr>
          </a:p>
        </p:txBody>
      </p:sp>
      <p:sp>
        <p:nvSpPr>
          <p:cNvPr id="10" name="文本框 9">
            <a:extLst>
              <a:ext uri="{FF2B5EF4-FFF2-40B4-BE49-F238E27FC236}">
                <a16:creationId xmlns:a16="http://schemas.microsoft.com/office/drawing/2014/main" id="{012150EB-3CFE-B7F4-4D53-620A4F474F55}"/>
              </a:ext>
            </a:extLst>
          </p:cNvPr>
          <p:cNvSpPr txBox="1"/>
          <p:nvPr/>
        </p:nvSpPr>
        <p:spPr>
          <a:xfrm>
            <a:off x="9997173" y="3454463"/>
            <a:ext cx="1259566" cy="1081383"/>
          </a:xfrm>
          <a:prstGeom prst="rect">
            <a:avLst/>
          </a:prstGeom>
          <a:noFill/>
        </p:spPr>
        <p:txBody>
          <a:bodyPr wrap="square">
            <a:noAutofit/>
          </a:bodyPr>
          <a:lstStyle/>
          <a:p>
            <a:pPr algn="ctr">
              <a:lnSpc>
                <a:spcPct val="130000"/>
              </a:lnSpc>
            </a:pPr>
            <a:r>
              <a:rPr lang="zh-CN" altLang="en-US" sz="1600">
                <a:gradFill>
                  <a:gsLst>
                    <a:gs pos="4000">
                      <a:schemeClr val="accent1"/>
                    </a:gs>
                    <a:gs pos="100000">
                      <a:schemeClr val="accent2"/>
                    </a:gs>
                  </a:gsLst>
                  <a:lin ang="5400000" scaled="0"/>
                </a:gradFill>
                <a:latin typeface="+mn-ea"/>
              </a:rPr>
              <a:t>实行谁开发谁受益的奖励机制</a:t>
            </a:r>
            <a:endParaRPr lang="zh-CN" altLang="en-US" sz="1600" dirty="0">
              <a:gradFill>
                <a:gsLst>
                  <a:gs pos="4000">
                    <a:schemeClr val="accent1"/>
                  </a:gs>
                  <a:gs pos="100000">
                    <a:schemeClr val="accent2"/>
                  </a:gs>
                </a:gsLst>
                <a:lin ang="5400000" scaled="0"/>
              </a:gradFill>
              <a:latin typeface="+mn-ea"/>
            </a:endParaRPr>
          </a:p>
        </p:txBody>
      </p:sp>
      <p:sp>
        <p:nvSpPr>
          <p:cNvPr id="31" name="文本框 30">
            <a:extLst>
              <a:ext uri="{FF2B5EF4-FFF2-40B4-BE49-F238E27FC236}">
                <a16:creationId xmlns:a16="http://schemas.microsoft.com/office/drawing/2014/main" id="{079C5012-E186-0C05-13A4-8587E4FDBE74}"/>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推进产品开发</a:t>
            </a:r>
          </a:p>
        </p:txBody>
      </p:sp>
      <p:sp>
        <p:nvSpPr>
          <p:cNvPr id="32" name="文本框 31">
            <a:extLst>
              <a:ext uri="{FF2B5EF4-FFF2-40B4-BE49-F238E27FC236}">
                <a16:creationId xmlns:a16="http://schemas.microsoft.com/office/drawing/2014/main" id="{6C522B82-E127-E023-DE94-B3E9402AF945}"/>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01.</a:t>
            </a:r>
            <a:endParaRPr lang="zh-CN" altLang="en-US" sz="4000" dirty="0">
              <a:solidFill>
                <a:schemeClr val="bg1"/>
              </a:solidFill>
              <a:latin typeface="+mj-lt"/>
            </a:endParaRPr>
          </a:p>
        </p:txBody>
      </p:sp>
    </p:spTree>
    <p:extLst>
      <p:ext uri="{BB962C8B-B14F-4D97-AF65-F5344CB8AC3E}">
        <p14:creationId xmlns:p14="http://schemas.microsoft.com/office/powerpoint/2010/main" val="91235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AFA5703-69EF-127D-9BFD-B4D23F277315}"/>
              </a:ext>
            </a:extLst>
          </p:cNvPr>
          <p:cNvSpPr/>
          <p:nvPr/>
        </p:nvSpPr>
        <p:spPr>
          <a:xfrm>
            <a:off x="6101898" y="1831094"/>
            <a:ext cx="4400550" cy="2043006"/>
          </a:xfrm>
          <a:prstGeom prst="rect">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FD84F7D-5339-58E9-68C3-8986534892AD}"/>
              </a:ext>
            </a:extLst>
          </p:cNvPr>
          <p:cNvSpPr/>
          <p:nvPr/>
        </p:nvSpPr>
        <p:spPr>
          <a:xfrm>
            <a:off x="6101898" y="4002648"/>
            <a:ext cx="4400550" cy="2043006"/>
          </a:xfrm>
          <a:prstGeom prst="rect">
            <a:avLst/>
          </a:prstGeom>
          <a:blipFill dpi="0" rotWithShape="1">
            <a:blip r:embed="rId2"/>
            <a:srcRect/>
            <a:tile tx="0" ty="0" sx="100000" sy="100000" flip="none"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3DD6E5D4-87DF-46C4-A164-7DC0A1A4F8B2}"/>
              </a:ext>
            </a:extLst>
          </p:cNvPr>
          <p:cNvSpPr/>
          <p:nvPr/>
        </p:nvSpPr>
        <p:spPr>
          <a:xfrm>
            <a:off x="1570722" y="1831094"/>
            <a:ext cx="4400550" cy="2043006"/>
          </a:xfrm>
          <a:prstGeom prst="rect">
            <a:avLst/>
          </a:prstGeom>
          <a:blipFill dpi="0" rotWithShape="1">
            <a:blip r:embed="rId3"/>
            <a:srcRect/>
            <a:tile tx="0" ty="0" sx="100000" sy="100000" flip="none"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3EF78EB5-CDA8-7458-CDB9-DA51CA465F49}"/>
              </a:ext>
            </a:extLst>
          </p:cNvPr>
          <p:cNvSpPr/>
          <p:nvPr/>
        </p:nvSpPr>
        <p:spPr>
          <a:xfrm>
            <a:off x="1570722" y="4002648"/>
            <a:ext cx="4400550" cy="2043006"/>
          </a:xfrm>
          <a:prstGeom prst="rect">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372945EF-0774-89CD-BAED-2A2EFCD576F5}"/>
              </a:ext>
            </a:extLst>
          </p:cNvPr>
          <p:cNvSpPr txBox="1"/>
          <p:nvPr/>
        </p:nvSpPr>
        <p:spPr>
          <a:xfrm>
            <a:off x="6647309" y="2852597"/>
            <a:ext cx="3570980" cy="626775"/>
          </a:xfrm>
          <a:prstGeom prst="rect">
            <a:avLst/>
          </a:prstGeom>
          <a:noFill/>
        </p:spPr>
        <p:txBody>
          <a:bodyPr wrap="square">
            <a:noAutofit/>
          </a:bodyPr>
          <a:lstStyle/>
          <a:p>
            <a:pPr algn="ctr">
              <a:lnSpc>
                <a:spcPct val="130000"/>
              </a:lnSpc>
            </a:pPr>
            <a:r>
              <a:rPr lang="zh-CN" altLang="en-US" sz="1600">
                <a:solidFill>
                  <a:schemeClr val="bg1"/>
                </a:solidFill>
                <a:latin typeface="+mn-ea"/>
              </a:rPr>
              <a:t>与事先预算相差较大，则由当事人自行解决，或不予以报销</a:t>
            </a:r>
            <a:endParaRPr lang="zh-CN" altLang="en-US" sz="1600" dirty="0">
              <a:solidFill>
                <a:schemeClr val="bg1"/>
              </a:solidFill>
              <a:latin typeface="+mn-ea"/>
            </a:endParaRPr>
          </a:p>
        </p:txBody>
      </p:sp>
      <p:sp>
        <p:nvSpPr>
          <p:cNvPr id="14" name="文本框 13">
            <a:extLst>
              <a:ext uri="{FF2B5EF4-FFF2-40B4-BE49-F238E27FC236}">
                <a16:creationId xmlns:a16="http://schemas.microsoft.com/office/drawing/2014/main" id="{175B3F2A-9705-D1A5-47F3-EE1304D818EA}"/>
              </a:ext>
            </a:extLst>
          </p:cNvPr>
          <p:cNvSpPr txBox="1"/>
          <p:nvPr/>
        </p:nvSpPr>
        <p:spPr>
          <a:xfrm>
            <a:off x="2110056" y="5092925"/>
            <a:ext cx="3570980" cy="626775"/>
          </a:xfrm>
          <a:prstGeom prst="rect">
            <a:avLst/>
          </a:prstGeom>
          <a:noFill/>
        </p:spPr>
        <p:txBody>
          <a:bodyPr wrap="square">
            <a:noAutofit/>
          </a:bodyPr>
          <a:lstStyle/>
          <a:p>
            <a:pPr algn="ctr">
              <a:lnSpc>
                <a:spcPct val="130000"/>
              </a:lnSpc>
            </a:pPr>
            <a:r>
              <a:rPr lang="zh-CN" altLang="en-US" sz="1600">
                <a:solidFill>
                  <a:schemeClr val="bg1"/>
                </a:solidFill>
                <a:latin typeface="+mn-ea"/>
              </a:rPr>
              <a:t>加强基础管理，强化量化考核指标严格审查，不实的不予报销</a:t>
            </a:r>
            <a:endParaRPr lang="zh-CN" altLang="en-US" sz="1600" dirty="0">
              <a:solidFill>
                <a:schemeClr val="bg1"/>
              </a:solidFill>
              <a:latin typeface="+mn-ea"/>
            </a:endParaRPr>
          </a:p>
        </p:txBody>
      </p:sp>
      <p:sp>
        <p:nvSpPr>
          <p:cNvPr id="2" name="文本框 1">
            <a:extLst>
              <a:ext uri="{FF2B5EF4-FFF2-40B4-BE49-F238E27FC236}">
                <a16:creationId xmlns:a16="http://schemas.microsoft.com/office/drawing/2014/main" id="{E28DCF69-0250-AA3F-F524-739B43A20777}"/>
              </a:ext>
            </a:extLst>
          </p:cNvPr>
          <p:cNvSpPr txBox="1"/>
          <p:nvPr/>
        </p:nvSpPr>
        <p:spPr>
          <a:xfrm>
            <a:off x="2218131" y="4438698"/>
            <a:ext cx="3354831" cy="523220"/>
          </a:xfrm>
          <a:prstGeom prst="rect">
            <a:avLst/>
          </a:prstGeom>
          <a:noFill/>
        </p:spPr>
        <p:txBody>
          <a:bodyPr vert="horz"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加强基础管理</a:t>
            </a:r>
            <a:endParaRPr lang="zh-CN" altLang="en-US" sz="2800" dirty="0">
              <a:solidFill>
                <a:schemeClr val="bg1"/>
              </a:solidFill>
            </a:endParaRPr>
          </a:p>
        </p:txBody>
      </p:sp>
      <p:sp>
        <p:nvSpPr>
          <p:cNvPr id="23" name="文本框 22">
            <a:extLst>
              <a:ext uri="{FF2B5EF4-FFF2-40B4-BE49-F238E27FC236}">
                <a16:creationId xmlns:a16="http://schemas.microsoft.com/office/drawing/2014/main" id="{54A0CD70-863F-5E37-B958-13B48BBC97C7}"/>
              </a:ext>
            </a:extLst>
          </p:cNvPr>
          <p:cNvSpPr txBox="1"/>
          <p:nvPr/>
        </p:nvSpPr>
        <p:spPr>
          <a:xfrm>
            <a:off x="6755384" y="2197330"/>
            <a:ext cx="3354831" cy="523220"/>
          </a:xfrm>
          <a:prstGeom prst="rect">
            <a:avLst/>
          </a:prstGeom>
          <a:noFill/>
        </p:spPr>
        <p:txBody>
          <a:bodyPr vert="horz"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ctr"/>
            <a:r>
              <a:rPr lang="zh-CN" altLang="en-US" sz="2800">
                <a:solidFill>
                  <a:schemeClr val="bg1"/>
                </a:solidFill>
              </a:rPr>
              <a:t>加强管理预算</a:t>
            </a:r>
            <a:endParaRPr lang="zh-CN" altLang="en-US" sz="2800" dirty="0">
              <a:solidFill>
                <a:schemeClr val="bg1"/>
              </a:solidFill>
            </a:endParaRPr>
          </a:p>
        </p:txBody>
      </p:sp>
      <p:sp>
        <p:nvSpPr>
          <p:cNvPr id="21" name="文本框 20">
            <a:extLst>
              <a:ext uri="{FF2B5EF4-FFF2-40B4-BE49-F238E27FC236}">
                <a16:creationId xmlns:a16="http://schemas.microsoft.com/office/drawing/2014/main" id="{CDDAA858-248C-0C93-1A99-680DDD771289}"/>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推进产品开发</a:t>
            </a:r>
          </a:p>
        </p:txBody>
      </p:sp>
      <p:sp>
        <p:nvSpPr>
          <p:cNvPr id="22" name="文本框 21">
            <a:extLst>
              <a:ext uri="{FF2B5EF4-FFF2-40B4-BE49-F238E27FC236}">
                <a16:creationId xmlns:a16="http://schemas.microsoft.com/office/drawing/2014/main" id="{D327A42C-E9A2-4433-DF0C-7160E4F6C2B3}"/>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01.</a:t>
            </a:r>
            <a:endParaRPr lang="zh-CN" altLang="en-US" sz="4000" dirty="0">
              <a:solidFill>
                <a:schemeClr val="bg1"/>
              </a:solidFill>
              <a:latin typeface="+mj-lt"/>
            </a:endParaRPr>
          </a:p>
        </p:txBody>
      </p:sp>
      <p:sp>
        <p:nvSpPr>
          <p:cNvPr id="28" name="矩形 27">
            <a:extLst>
              <a:ext uri="{FF2B5EF4-FFF2-40B4-BE49-F238E27FC236}">
                <a16:creationId xmlns:a16="http://schemas.microsoft.com/office/drawing/2014/main" id="{C69F1BA3-9C65-7E5D-9F8A-019E7CCB4004}"/>
              </a:ext>
            </a:extLst>
          </p:cNvPr>
          <p:cNvSpPr/>
          <p:nvPr/>
        </p:nvSpPr>
        <p:spPr>
          <a:xfrm>
            <a:off x="6101898" y="3976247"/>
            <a:ext cx="4400550" cy="2043006"/>
          </a:xfrm>
          <a:prstGeom prst="rect">
            <a:avLst/>
          </a:prstGeom>
          <a:blipFill dpi="0" rotWithShape="1">
            <a:blip r:embed="rId2"/>
            <a:srcRect/>
            <a:tile tx="0" ty="0" sx="100000" sy="100000" flip="none"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50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99CBE5A-44BA-E638-BFA9-85047A865C8D}"/>
              </a:ext>
            </a:extLst>
          </p:cNvPr>
          <p:cNvSpPr txBox="1"/>
          <p:nvPr/>
        </p:nvSpPr>
        <p:spPr>
          <a:xfrm>
            <a:off x="1724879" y="2644170"/>
            <a:ext cx="2849503" cy="1569660"/>
          </a:xfrm>
          <a:prstGeom prst="rect">
            <a:avLst/>
          </a:prstGeom>
          <a:noFill/>
          <a:effectLst>
            <a:outerShdw blurRad="177800" dist="101600" dir="2700000" algn="tl" rotWithShape="0">
              <a:schemeClr val="accent2">
                <a:alpha val="26000"/>
              </a:schemeClr>
            </a:outerShdw>
          </a:effectLst>
        </p:spPr>
        <p:txBody>
          <a:bodyPr wrap="square">
            <a:noAutofit/>
          </a:bodyPr>
          <a:lstStyle/>
          <a:p>
            <a:pPr algn="ctr"/>
            <a:r>
              <a:rPr lang="en-US" altLang="zh-CN" sz="9600" spc="-150">
                <a:solidFill>
                  <a:schemeClr val="bg1"/>
                </a:solidFill>
                <a:latin typeface="+mj-ea"/>
                <a:ea typeface="+mj-ea"/>
                <a:cs typeface="Times New Roman" panose="02020603050405020304" pitchFamily="18" charset="0"/>
              </a:rPr>
              <a:t>02</a:t>
            </a:r>
            <a:endParaRPr lang="zh-CN" altLang="en-US" sz="8800" spc="-150" dirty="0">
              <a:solidFill>
                <a:schemeClr val="bg1"/>
              </a:solidFill>
              <a:latin typeface="+mj-ea"/>
              <a:ea typeface="+mj-ea"/>
            </a:endParaRPr>
          </a:p>
        </p:txBody>
      </p:sp>
      <p:sp>
        <p:nvSpPr>
          <p:cNvPr id="3" name="文本框 2">
            <a:extLst>
              <a:ext uri="{FF2B5EF4-FFF2-40B4-BE49-F238E27FC236}">
                <a16:creationId xmlns:a16="http://schemas.microsoft.com/office/drawing/2014/main" id="{FFEED841-025C-C5CF-5CB4-400BC8F18697}"/>
              </a:ext>
            </a:extLst>
          </p:cNvPr>
          <p:cNvSpPr txBox="1"/>
          <p:nvPr/>
        </p:nvSpPr>
        <p:spPr>
          <a:xfrm>
            <a:off x="5564185" y="3489937"/>
            <a:ext cx="5225566" cy="402161"/>
          </a:xfrm>
          <a:prstGeom prst="rect">
            <a:avLst/>
          </a:prstGeom>
          <a:noFill/>
        </p:spPr>
        <p:txBody>
          <a:bodyPr wrap="square">
            <a:noAutofit/>
          </a:bodyPr>
          <a:lstStyle/>
          <a:p>
            <a:pPr>
              <a:lnSpc>
                <a:spcPct val="130000"/>
              </a:lnSpc>
            </a:pPr>
            <a:r>
              <a:rPr lang="zh-CN" altLang="en-US" sz="1000">
                <a:solidFill>
                  <a:schemeClr val="bg1"/>
                </a:solidFill>
                <a:latin typeface="+mn-ea"/>
                <a:cs typeface="Times New Roman" panose="02020603050405020304" pitchFamily="18" charset="0"/>
              </a:rPr>
              <a:t>对各种专项费用的投放应遵照双赢原则，事先与客户共同对市场加以分析，预测投放的效果，并提出书面建议和协议。事中加大监督事后加以落实评比</a:t>
            </a:r>
          </a:p>
        </p:txBody>
      </p:sp>
      <p:sp>
        <p:nvSpPr>
          <p:cNvPr id="4" name="文本框 3">
            <a:extLst>
              <a:ext uri="{FF2B5EF4-FFF2-40B4-BE49-F238E27FC236}">
                <a16:creationId xmlns:a16="http://schemas.microsoft.com/office/drawing/2014/main" id="{2214B25D-2DCC-E7DF-E1B2-D19668A6CC3B}"/>
              </a:ext>
            </a:extLst>
          </p:cNvPr>
          <p:cNvSpPr txBox="1"/>
          <p:nvPr/>
        </p:nvSpPr>
        <p:spPr>
          <a:xfrm>
            <a:off x="5558783" y="2550653"/>
            <a:ext cx="3813592" cy="646331"/>
          </a:xfrm>
          <a:prstGeom prst="rect">
            <a:avLst/>
          </a:prstGeom>
          <a:noFill/>
        </p:spPr>
        <p:txBody>
          <a:bodyPr wrap="square">
            <a:noAutofit/>
          </a:bodyPr>
          <a:lstStyle/>
          <a:p>
            <a:r>
              <a:rPr lang="zh-CN" altLang="en-US" sz="4000">
                <a:gradFill>
                  <a:gsLst>
                    <a:gs pos="0">
                      <a:schemeClr val="accent1"/>
                    </a:gs>
                    <a:gs pos="100000">
                      <a:schemeClr val="accent2"/>
                    </a:gs>
                  </a:gsLst>
                  <a:lin ang="5400000" scaled="0"/>
                </a:gradFill>
                <a:latin typeface="+mj-ea"/>
                <a:ea typeface="+mj-ea"/>
                <a:cs typeface="Times New Roman" panose="02020603050405020304" pitchFamily="18" charset="0"/>
              </a:rPr>
              <a:t>提升经营环境</a:t>
            </a:r>
            <a:endParaRPr lang="zh-CN" altLang="en-US" sz="4000" dirty="0">
              <a:gradFill>
                <a:gsLst>
                  <a:gs pos="0">
                    <a:schemeClr val="accent1"/>
                  </a:gs>
                  <a:gs pos="100000">
                    <a:schemeClr val="accent2"/>
                  </a:gs>
                </a:gsLst>
                <a:lin ang="5400000" scaled="0"/>
              </a:gradFill>
              <a:latin typeface="+mj-ea"/>
              <a:ea typeface="+mj-ea"/>
              <a:cs typeface="Times New Roman" panose="02020603050405020304" pitchFamily="18" charset="0"/>
            </a:endParaRPr>
          </a:p>
        </p:txBody>
      </p:sp>
      <p:sp>
        <p:nvSpPr>
          <p:cNvPr id="5" name="文本框 4">
            <a:extLst>
              <a:ext uri="{FF2B5EF4-FFF2-40B4-BE49-F238E27FC236}">
                <a16:creationId xmlns:a16="http://schemas.microsoft.com/office/drawing/2014/main" id="{E6978638-3C6D-2E74-5B62-93A2D4DF6D29}"/>
              </a:ext>
            </a:extLst>
          </p:cNvPr>
          <p:cNvSpPr txBox="1"/>
          <p:nvPr/>
        </p:nvSpPr>
        <p:spPr>
          <a:xfrm>
            <a:off x="5562593" y="3127144"/>
            <a:ext cx="3950513" cy="215444"/>
          </a:xfrm>
          <a:prstGeom prst="rect">
            <a:avLst/>
          </a:prstGeom>
          <a:noFill/>
        </p:spPr>
        <p:txBody>
          <a:bodyPr wrap="square">
            <a:noAutofit/>
          </a:bodyPr>
          <a:lstStyle>
            <a:defPPr>
              <a:defRPr lang="zh-CN"/>
            </a:defPPr>
            <a:lvl1pPr>
              <a:defRPr kumimoji="0" sz="1200" b="0" i="0" u="none" strike="noStrike" cap="none" spc="0" normalizeH="0" baseline="0">
                <a:ln>
                  <a:noFill/>
                </a:ln>
                <a:solidFill>
                  <a:srgbClr val="485C48"/>
                </a:solidFill>
                <a:effectLst/>
                <a:uLnTx/>
                <a:uFillTx/>
                <a:latin typeface="思源黑体 CN Regular" panose="020B0500000000000000" pitchFamily="34" charset="-122"/>
                <a:ea typeface="思源黑体 CN Regular" panose="020B0500000000000000" pitchFamily="34" charset="-122"/>
              </a:defRPr>
            </a:lvl1pPr>
          </a:lstStyle>
          <a:p>
            <a:r>
              <a:rPr lang="en-US" altLang="zh-CN">
                <a:solidFill>
                  <a:schemeClr val="bg1"/>
                </a:solidFill>
                <a:latin typeface="+mn-lt"/>
                <a:ea typeface="+mn-ea"/>
              </a:rPr>
              <a:t>IMPROVE THE BUSINESS ENVIRONMENT </a:t>
            </a:r>
          </a:p>
        </p:txBody>
      </p:sp>
      <p:sp>
        <p:nvSpPr>
          <p:cNvPr id="7" name="文本框 6">
            <a:extLst>
              <a:ext uri="{FF2B5EF4-FFF2-40B4-BE49-F238E27FC236}">
                <a16:creationId xmlns:a16="http://schemas.microsoft.com/office/drawing/2014/main" id="{0262E9B6-1CDA-EBA1-D0D6-01D7E0D6BE64}"/>
              </a:ext>
            </a:extLst>
          </p:cNvPr>
          <p:cNvSpPr txBox="1"/>
          <p:nvPr/>
        </p:nvSpPr>
        <p:spPr>
          <a:xfrm>
            <a:off x="826559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推进产品开发</a:t>
            </a:r>
            <a:endParaRPr lang="zh-CN" altLang="en-US" sz="800" dirty="0">
              <a:solidFill>
                <a:schemeClr val="bg1">
                  <a:alpha val="58000"/>
                </a:schemeClr>
              </a:solidFill>
              <a:latin typeface="+mn-ea"/>
              <a:ea typeface="+mn-ea"/>
            </a:endParaRPr>
          </a:p>
        </p:txBody>
      </p:sp>
      <p:sp>
        <p:nvSpPr>
          <p:cNvPr id="8" name="文本框 7">
            <a:extLst>
              <a:ext uri="{FF2B5EF4-FFF2-40B4-BE49-F238E27FC236}">
                <a16:creationId xmlns:a16="http://schemas.microsoft.com/office/drawing/2014/main" id="{47CDAF78-1459-8BAD-0516-0FA4F489EB5A}"/>
              </a:ext>
            </a:extLst>
          </p:cNvPr>
          <p:cNvSpPr txBox="1"/>
          <p:nvPr/>
        </p:nvSpPr>
        <p:spPr>
          <a:xfrm>
            <a:off x="908966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87000"/>
                  </a:schemeClr>
                </a:solidFill>
                <a:latin typeface="+mn-ea"/>
                <a:ea typeface="+mn-ea"/>
              </a:rPr>
              <a:t>提升经营环境</a:t>
            </a:r>
          </a:p>
        </p:txBody>
      </p:sp>
      <p:sp>
        <p:nvSpPr>
          <p:cNvPr id="9" name="文本框 8">
            <a:extLst>
              <a:ext uri="{FF2B5EF4-FFF2-40B4-BE49-F238E27FC236}">
                <a16:creationId xmlns:a16="http://schemas.microsoft.com/office/drawing/2014/main" id="{21DAF02F-04E3-37E5-6FBA-DFC13C7FD0B5}"/>
              </a:ext>
            </a:extLst>
          </p:cNvPr>
          <p:cNvSpPr txBox="1"/>
          <p:nvPr/>
        </p:nvSpPr>
        <p:spPr>
          <a:xfrm>
            <a:off x="9913737"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加强客户管理</a:t>
            </a:r>
          </a:p>
        </p:txBody>
      </p:sp>
      <p:sp>
        <p:nvSpPr>
          <p:cNvPr id="10" name="文本框 9">
            <a:extLst>
              <a:ext uri="{FF2B5EF4-FFF2-40B4-BE49-F238E27FC236}">
                <a16:creationId xmlns:a16="http://schemas.microsoft.com/office/drawing/2014/main" id="{A1901B9E-9C83-AB96-1CC9-5D6817195C5C}"/>
              </a:ext>
            </a:extLst>
          </p:cNvPr>
          <p:cNvSpPr txBox="1"/>
          <p:nvPr/>
        </p:nvSpPr>
        <p:spPr>
          <a:xfrm>
            <a:off x="10737808" y="660383"/>
            <a:ext cx="917171" cy="234759"/>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zh-CN" altLang="en-US" sz="800">
                <a:solidFill>
                  <a:schemeClr val="bg1">
                    <a:alpha val="58000"/>
                  </a:schemeClr>
                </a:solidFill>
                <a:latin typeface="+mn-ea"/>
                <a:ea typeface="+mn-ea"/>
              </a:rPr>
              <a:t>量化员工考核</a:t>
            </a:r>
          </a:p>
        </p:txBody>
      </p:sp>
      <p:cxnSp>
        <p:nvCxnSpPr>
          <p:cNvPr id="11" name="直接连接符 10">
            <a:extLst>
              <a:ext uri="{FF2B5EF4-FFF2-40B4-BE49-F238E27FC236}">
                <a16:creationId xmlns:a16="http://schemas.microsoft.com/office/drawing/2014/main" id="{F697779A-9B11-220C-B4BA-04EBF9B90739}"/>
              </a:ext>
            </a:extLst>
          </p:cNvPr>
          <p:cNvCxnSpPr>
            <a:cxnSpLocks/>
          </p:cNvCxnSpPr>
          <p:nvPr/>
        </p:nvCxnSpPr>
        <p:spPr>
          <a:xfrm>
            <a:off x="9530632" y="862549"/>
            <a:ext cx="177800" cy="0"/>
          </a:xfrm>
          <a:prstGeom prst="line">
            <a:avLst/>
          </a:prstGeom>
          <a:ln w="9525" cap="rnd">
            <a:solidFill>
              <a:schemeClr val="bg1">
                <a:alpha val="87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53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9C266FD-0777-E9C5-3AEB-7353B37C25F9}"/>
              </a:ext>
            </a:extLst>
          </p:cNvPr>
          <p:cNvSpPr txBox="1"/>
          <p:nvPr/>
        </p:nvSpPr>
        <p:spPr>
          <a:xfrm>
            <a:off x="1551347" y="2616609"/>
            <a:ext cx="4683102" cy="1186928"/>
          </a:xfrm>
          <a:prstGeom prst="rect">
            <a:avLst/>
          </a:prstGeom>
          <a:noFill/>
        </p:spPr>
        <p:txBody>
          <a:bodyPr wrap="square">
            <a:noAutofit/>
          </a:bodyPr>
          <a:lstStyle/>
          <a:p>
            <a:pPr>
              <a:lnSpc>
                <a:spcPct val="130000"/>
              </a:lnSpc>
            </a:pPr>
            <a:r>
              <a:rPr lang="zh-CN" altLang="en-US" sz="1600">
                <a:solidFill>
                  <a:schemeClr val="bg1"/>
                </a:solidFill>
                <a:latin typeface="+mn-ea"/>
              </a:rPr>
              <a:t>增设专门统一的内勤人员增加账目透明度，定期公布各种业务费用数据，保证数据公开透明</a:t>
            </a:r>
            <a:endParaRPr lang="zh-CN" altLang="en-US" sz="1600" dirty="0">
              <a:solidFill>
                <a:schemeClr val="bg1"/>
              </a:solidFill>
              <a:latin typeface="+mn-ea"/>
            </a:endParaRPr>
          </a:p>
        </p:txBody>
      </p:sp>
      <p:sp>
        <p:nvSpPr>
          <p:cNvPr id="3" name="文本框 2">
            <a:extLst>
              <a:ext uri="{FF2B5EF4-FFF2-40B4-BE49-F238E27FC236}">
                <a16:creationId xmlns:a16="http://schemas.microsoft.com/office/drawing/2014/main" id="{B8D07754-59AB-1A53-0F31-4AE1B27C4B0D}"/>
              </a:ext>
            </a:extLst>
          </p:cNvPr>
          <p:cNvSpPr txBox="1"/>
          <p:nvPr/>
        </p:nvSpPr>
        <p:spPr>
          <a:xfrm>
            <a:off x="1551347" y="2026743"/>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增加透明度</a:t>
            </a:r>
            <a:endParaRPr lang="zh-CN" altLang="en-US" sz="2800" dirty="0">
              <a:gradFill>
                <a:gsLst>
                  <a:gs pos="0">
                    <a:schemeClr val="accent1"/>
                  </a:gs>
                  <a:gs pos="83000">
                    <a:schemeClr val="accent2"/>
                  </a:gs>
                </a:gsLst>
                <a:lin ang="5400000" scaled="0"/>
              </a:gradFill>
            </a:endParaRPr>
          </a:p>
        </p:txBody>
      </p:sp>
      <p:graphicFrame>
        <p:nvGraphicFramePr>
          <p:cNvPr id="5" name="图表 4">
            <a:extLst>
              <a:ext uri="{FF2B5EF4-FFF2-40B4-BE49-F238E27FC236}">
                <a16:creationId xmlns:a16="http://schemas.microsoft.com/office/drawing/2014/main" id="{024297A7-AEF7-A418-E295-A6468BBF177A}"/>
              </a:ext>
            </a:extLst>
          </p:cNvPr>
          <p:cNvGraphicFramePr/>
          <p:nvPr>
            <p:extLst>
              <p:ext uri="{D42A27DB-BD31-4B8C-83A1-F6EECF244321}">
                <p14:modId xmlns:p14="http://schemas.microsoft.com/office/powerpoint/2010/main" val="3359327337"/>
              </p:ext>
            </p:extLst>
          </p:nvPr>
        </p:nvGraphicFramePr>
        <p:xfrm>
          <a:off x="7104454" y="1335906"/>
          <a:ext cx="3842110" cy="2561407"/>
        </p:xfrm>
        <a:graphic>
          <a:graphicData uri="http://schemas.openxmlformats.org/drawingml/2006/chart">
            <c:chart xmlns:c="http://schemas.openxmlformats.org/drawingml/2006/chart" xmlns:r="http://schemas.openxmlformats.org/officeDocument/2006/relationships" r:id="rId2"/>
          </a:graphicData>
        </a:graphic>
      </p:graphicFrame>
      <p:grpSp>
        <p:nvGrpSpPr>
          <p:cNvPr id="18" name="组合 17">
            <a:extLst>
              <a:ext uri="{FF2B5EF4-FFF2-40B4-BE49-F238E27FC236}">
                <a16:creationId xmlns:a16="http://schemas.microsoft.com/office/drawing/2014/main" id="{569AEF6F-1FF7-AC77-24EF-DE4E3D775DCA}"/>
              </a:ext>
            </a:extLst>
          </p:cNvPr>
          <p:cNvGrpSpPr/>
          <p:nvPr/>
        </p:nvGrpSpPr>
        <p:grpSpPr>
          <a:xfrm>
            <a:off x="9025509" y="3981769"/>
            <a:ext cx="2882769" cy="1898622"/>
            <a:chOff x="3513920" y="2110235"/>
            <a:chExt cx="2882769" cy="1898622"/>
          </a:xfrm>
        </p:grpSpPr>
        <p:grpSp>
          <p:nvGrpSpPr>
            <p:cNvPr id="6" name="组合 5">
              <a:extLst>
                <a:ext uri="{FF2B5EF4-FFF2-40B4-BE49-F238E27FC236}">
                  <a16:creationId xmlns:a16="http://schemas.microsoft.com/office/drawing/2014/main" id="{6189C380-8D70-C918-8372-2C83658324FB}"/>
                </a:ext>
              </a:extLst>
            </p:cNvPr>
            <p:cNvGrpSpPr/>
            <p:nvPr/>
          </p:nvGrpSpPr>
          <p:grpSpPr>
            <a:xfrm>
              <a:off x="3513920" y="2110235"/>
              <a:ext cx="1060034" cy="1898622"/>
              <a:chOff x="4021919" y="2110235"/>
              <a:chExt cx="1060034" cy="1898622"/>
            </a:xfrm>
          </p:grpSpPr>
          <p:sp>
            <p:nvSpPr>
              <p:cNvPr id="7" name="文本框 6">
                <a:extLst>
                  <a:ext uri="{FF2B5EF4-FFF2-40B4-BE49-F238E27FC236}">
                    <a16:creationId xmlns:a16="http://schemas.microsoft.com/office/drawing/2014/main" id="{9FEA12AF-DE91-0955-0308-08D95734A213}"/>
                  </a:ext>
                </a:extLst>
              </p:cNvPr>
              <p:cNvSpPr txBox="1"/>
              <p:nvPr/>
            </p:nvSpPr>
            <p:spPr>
              <a:xfrm>
                <a:off x="4021919" y="2110235"/>
                <a:ext cx="1060034"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en-US" altLang="zh-CN" sz="2800">
                    <a:gradFill>
                      <a:gsLst>
                        <a:gs pos="0">
                          <a:schemeClr val="accent1"/>
                        </a:gs>
                        <a:gs pos="83000">
                          <a:schemeClr val="accent2"/>
                        </a:gs>
                      </a:gsLst>
                      <a:lin ang="5400000" scaled="0"/>
                    </a:gradFill>
                  </a:rPr>
                  <a:t>38</a:t>
                </a:r>
                <a:endParaRPr lang="zh-CN" altLang="en-US" sz="2800" dirty="0">
                  <a:gradFill>
                    <a:gsLst>
                      <a:gs pos="0">
                        <a:schemeClr val="accent1"/>
                      </a:gs>
                      <a:gs pos="83000">
                        <a:schemeClr val="accent2"/>
                      </a:gs>
                    </a:gsLst>
                    <a:lin ang="5400000" scaled="0"/>
                  </a:gradFill>
                </a:endParaRPr>
              </a:p>
            </p:txBody>
          </p:sp>
          <p:sp>
            <p:nvSpPr>
              <p:cNvPr id="8" name="文本框 7">
                <a:extLst>
                  <a:ext uri="{FF2B5EF4-FFF2-40B4-BE49-F238E27FC236}">
                    <a16:creationId xmlns:a16="http://schemas.microsoft.com/office/drawing/2014/main" id="{8F0C8CD3-B55E-2A30-B995-D588D61ABDE5}"/>
                  </a:ext>
                </a:extLst>
              </p:cNvPr>
              <p:cNvSpPr txBox="1"/>
              <p:nvPr/>
            </p:nvSpPr>
            <p:spPr>
              <a:xfrm>
                <a:off x="4021919" y="3547192"/>
                <a:ext cx="1060034"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en-US" altLang="zh-CN" sz="2800">
                    <a:gradFill>
                      <a:gsLst>
                        <a:gs pos="0">
                          <a:schemeClr val="accent1"/>
                        </a:gs>
                        <a:gs pos="83000">
                          <a:schemeClr val="accent2"/>
                        </a:gs>
                      </a:gsLst>
                      <a:lin ang="5400000" scaled="0"/>
                    </a:gradFill>
                  </a:rPr>
                  <a:t>63</a:t>
                </a:r>
                <a:endParaRPr lang="zh-CN" altLang="en-US" sz="2800" dirty="0">
                  <a:gradFill>
                    <a:gsLst>
                      <a:gs pos="0">
                        <a:schemeClr val="accent1"/>
                      </a:gs>
                      <a:gs pos="83000">
                        <a:schemeClr val="accent2"/>
                      </a:gs>
                    </a:gsLst>
                    <a:lin ang="5400000" scaled="0"/>
                  </a:gradFill>
                </a:endParaRPr>
              </a:p>
            </p:txBody>
          </p:sp>
          <p:sp>
            <p:nvSpPr>
              <p:cNvPr id="9" name="文本框 8">
                <a:extLst>
                  <a:ext uri="{FF2B5EF4-FFF2-40B4-BE49-F238E27FC236}">
                    <a16:creationId xmlns:a16="http://schemas.microsoft.com/office/drawing/2014/main" id="{F2B3B001-2896-5ABB-A763-5316E267F5F2}"/>
                  </a:ext>
                </a:extLst>
              </p:cNvPr>
              <p:cNvSpPr txBox="1"/>
              <p:nvPr/>
            </p:nvSpPr>
            <p:spPr>
              <a:xfrm>
                <a:off x="4021919" y="2809946"/>
                <a:ext cx="1060034"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pPr algn="r"/>
                <a:r>
                  <a:rPr lang="en-US" altLang="zh-CN" sz="2800">
                    <a:gradFill>
                      <a:gsLst>
                        <a:gs pos="0">
                          <a:schemeClr val="accent1"/>
                        </a:gs>
                        <a:gs pos="83000">
                          <a:schemeClr val="accent2"/>
                        </a:gs>
                      </a:gsLst>
                      <a:lin ang="5400000" scaled="0"/>
                    </a:gradFill>
                  </a:rPr>
                  <a:t>52</a:t>
                </a:r>
                <a:endParaRPr lang="zh-CN" altLang="en-US" sz="2800" dirty="0">
                  <a:gradFill>
                    <a:gsLst>
                      <a:gs pos="0">
                        <a:schemeClr val="accent1"/>
                      </a:gs>
                      <a:gs pos="83000">
                        <a:schemeClr val="accent2"/>
                      </a:gs>
                    </a:gsLst>
                    <a:lin ang="5400000" scaled="0"/>
                  </a:gradFill>
                </a:endParaRPr>
              </a:p>
            </p:txBody>
          </p:sp>
        </p:grpSp>
        <p:sp>
          <p:nvSpPr>
            <p:cNvPr id="10" name="文本框 9">
              <a:extLst>
                <a:ext uri="{FF2B5EF4-FFF2-40B4-BE49-F238E27FC236}">
                  <a16:creationId xmlns:a16="http://schemas.microsoft.com/office/drawing/2014/main" id="{24F2C671-97CB-5B85-613C-0D93F4096781}"/>
                </a:ext>
              </a:extLst>
            </p:cNvPr>
            <p:cNvSpPr txBox="1"/>
            <p:nvPr/>
          </p:nvSpPr>
          <p:spPr>
            <a:xfrm>
              <a:off x="4424113" y="2184492"/>
              <a:ext cx="1972576" cy="346698"/>
            </a:xfrm>
            <a:prstGeom prst="rect">
              <a:avLst/>
            </a:prstGeom>
            <a:noFill/>
          </p:spPr>
          <p:txBody>
            <a:bodyPr wrap="square">
              <a:noAutofit/>
            </a:bodyPr>
            <a:lstStyle/>
            <a:p>
              <a:pPr>
                <a:lnSpc>
                  <a:spcPct val="130000"/>
                </a:lnSpc>
              </a:pPr>
              <a:r>
                <a:rPr lang="en-US" altLang="zh-CN" sz="1600">
                  <a:solidFill>
                    <a:schemeClr val="bg1"/>
                  </a:solidFill>
                  <a:latin typeface="+mn-ea"/>
                </a:rPr>
                <a:t>%</a:t>
              </a:r>
              <a:r>
                <a:rPr lang="zh-CN" altLang="en-US" sz="1600">
                  <a:solidFill>
                    <a:schemeClr val="bg1"/>
                  </a:solidFill>
                  <a:latin typeface="+mn-ea"/>
                </a:rPr>
                <a:t>优秀</a:t>
              </a:r>
              <a:endParaRPr lang="zh-CN" altLang="en-US" sz="1600" dirty="0">
                <a:solidFill>
                  <a:schemeClr val="bg1"/>
                </a:solidFill>
                <a:latin typeface="+mn-ea"/>
              </a:endParaRPr>
            </a:p>
          </p:txBody>
        </p:sp>
        <p:sp>
          <p:nvSpPr>
            <p:cNvPr id="11" name="文本框 10">
              <a:extLst>
                <a:ext uri="{FF2B5EF4-FFF2-40B4-BE49-F238E27FC236}">
                  <a16:creationId xmlns:a16="http://schemas.microsoft.com/office/drawing/2014/main" id="{09937EF5-1863-5B9C-A4AE-D064398CBBF3}"/>
                </a:ext>
              </a:extLst>
            </p:cNvPr>
            <p:cNvSpPr txBox="1"/>
            <p:nvPr/>
          </p:nvSpPr>
          <p:spPr>
            <a:xfrm>
              <a:off x="4424113" y="2882522"/>
              <a:ext cx="1972576" cy="346698"/>
            </a:xfrm>
            <a:prstGeom prst="rect">
              <a:avLst/>
            </a:prstGeom>
            <a:noFill/>
          </p:spPr>
          <p:txBody>
            <a:bodyPr wrap="square">
              <a:noAutofit/>
            </a:bodyPr>
            <a:lstStyle/>
            <a:p>
              <a:pPr>
                <a:lnSpc>
                  <a:spcPct val="130000"/>
                </a:lnSpc>
              </a:pPr>
              <a:r>
                <a:rPr lang="en-US" altLang="zh-CN" sz="1600">
                  <a:solidFill>
                    <a:schemeClr val="bg1"/>
                  </a:solidFill>
                  <a:latin typeface="+mn-ea"/>
                </a:rPr>
                <a:t>%</a:t>
              </a:r>
              <a:r>
                <a:rPr lang="zh-CN" altLang="en-US" sz="1600">
                  <a:solidFill>
                    <a:schemeClr val="bg1"/>
                  </a:solidFill>
                  <a:latin typeface="+mn-ea"/>
                </a:rPr>
                <a:t>良好</a:t>
              </a:r>
              <a:endParaRPr lang="zh-CN" altLang="en-US" sz="1600" dirty="0">
                <a:solidFill>
                  <a:schemeClr val="bg1"/>
                </a:solidFill>
                <a:latin typeface="+mn-ea"/>
              </a:endParaRPr>
            </a:p>
          </p:txBody>
        </p:sp>
        <p:sp>
          <p:nvSpPr>
            <p:cNvPr id="12" name="文本框 11">
              <a:extLst>
                <a:ext uri="{FF2B5EF4-FFF2-40B4-BE49-F238E27FC236}">
                  <a16:creationId xmlns:a16="http://schemas.microsoft.com/office/drawing/2014/main" id="{E356505B-9551-6C6E-C797-D9461371AF51}"/>
                </a:ext>
              </a:extLst>
            </p:cNvPr>
            <p:cNvSpPr txBox="1"/>
            <p:nvPr/>
          </p:nvSpPr>
          <p:spPr>
            <a:xfrm>
              <a:off x="4424113" y="3618716"/>
              <a:ext cx="1972576" cy="346698"/>
            </a:xfrm>
            <a:prstGeom prst="rect">
              <a:avLst/>
            </a:prstGeom>
            <a:noFill/>
          </p:spPr>
          <p:txBody>
            <a:bodyPr wrap="square">
              <a:noAutofit/>
            </a:bodyPr>
            <a:lstStyle/>
            <a:p>
              <a:pPr>
                <a:lnSpc>
                  <a:spcPct val="130000"/>
                </a:lnSpc>
              </a:pPr>
              <a:r>
                <a:rPr lang="en-US" altLang="zh-CN" sz="1600">
                  <a:solidFill>
                    <a:schemeClr val="bg1"/>
                  </a:solidFill>
                  <a:latin typeface="+mn-ea"/>
                </a:rPr>
                <a:t>%</a:t>
              </a:r>
              <a:r>
                <a:rPr lang="zh-CN" altLang="en-US" sz="1600">
                  <a:solidFill>
                    <a:schemeClr val="bg1"/>
                  </a:solidFill>
                  <a:latin typeface="+mn-ea"/>
                </a:rPr>
                <a:t>合格</a:t>
              </a:r>
              <a:endParaRPr lang="zh-CN" altLang="en-US" sz="1600" dirty="0">
                <a:solidFill>
                  <a:schemeClr val="bg1"/>
                </a:solidFill>
                <a:latin typeface="+mn-ea"/>
              </a:endParaRPr>
            </a:p>
          </p:txBody>
        </p:sp>
      </p:grpSp>
      <p:sp>
        <p:nvSpPr>
          <p:cNvPr id="4" name="文本框 3">
            <a:extLst>
              <a:ext uri="{FF2B5EF4-FFF2-40B4-BE49-F238E27FC236}">
                <a16:creationId xmlns:a16="http://schemas.microsoft.com/office/drawing/2014/main" id="{F301326E-81A2-9EB8-4B98-B022AC6F5C22}"/>
              </a:ext>
            </a:extLst>
          </p:cNvPr>
          <p:cNvSpPr txBox="1"/>
          <p:nvPr/>
        </p:nvSpPr>
        <p:spPr>
          <a:xfrm>
            <a:off x="1551347" y="4843465"/>
            <a:ext cx="4683102" cy="626775"/>
          </a:xfrm>
          <a:prstGeom prst="rect">
            <a:avLst/>
          </a:prstGeom>
          <a:noFill/>
        </p:spPr>
        <p:txBody>
          <a:bodyPr wrap="square">
            <a:noAutofit/>
          </a:bodyPr>
          <a:lstStyle/>
          <a:p>
            <a:pPr>
              <a:lnSpc>
                <a:spcPct val="130000"/>
              </a:lnSpc>
            </a:pPr>
            <a:r>
              <a:rPr lang="zh-CN" altLang="en-US" sz="1600">
                <a:solidFill>
                  <a:schemeClr val="bg1"/>
                </a:solidFill>
                <a:latin typeface="+mn-ea"/>
              </a:rPr>
              <a:t>坚决杜绝老好人思想，加大跟踪力度，强化监督职能，及时记录，适时引导，定期检查，避免一阵风做到善始善终</a:t>
            </a:r>
            <a:endParaRPr lang="zh-CN" altLang="en-US" sz="1600" dirty="0">
              <a:solidFill>
                <a:schemeClr val="bg1"/>
              </a:solidFill>
              <a:latin typeface="+mn-ea"/>
            </a:endParaRPr>
          </a:p>
        </p:txBody>
      </p:sp>
      <p:sp>
        <p:nvSpPr>
          <p:cNvPr id="13" name="文本框 12">
            <a:extLst>
              <a:ext uri="{FF2B5EF4-FFF2-40B4-BE49-F238E27FC236}">
                <a16:creationId xmlns:a16="http://schemas.microsoft.com/office/drawing/2014/main" id="{38C652F0-C5BE-95FF-FCC0-878A5A8C027A}"/>
              </a:ext>
            </a:extLst>
          </p:cNvPr>
          <p:cNvSpPr txBox="1"/>
          <p:nvPr/>
        </p:nvSpPr>
        <p:spPr>
          <a:xfrm>
            <a:off x="1551347" y="4271927"/>
            <a:ext cx="3657889" cy="461665"/>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zh-CN" altLang="en-US" sz="2800">
                <a:gradFill>
                  <a:gsLst>
                    <a:gs pos="0">
                      <a:schemeClr val="accent1"/>
                    </a:gs>
                    <a:gs pos="83000">
                      <a:schemeClr val="accent2"/>
                    </a:gs>
                  </a:gsLst>
                  <a:lin ang="5400000" scaled="0"/>
                </a:gradFill>
              </a:rPr>
              <a:t>各项占比</a:t>
            </a:r>
            <a:endParaRPr lang="zh-CN" altLang="en-US" sz="2800" dirty="0">
              <a:gradFill>
                <a:gsLst>
                  <a:gs pos="0">
                    <a:schemeClr val="accent1"/>
                  </a:gs>
                  <a:gs pos="83000">
                    <a:schemeClr val="accent2"/>
                  </a:gs>
                </a:gsLst>
                <a:lin ang="5400000" scaled="0"/>
              </a:gradFill>
            </a:endParaRPr>
          </a:p>
        </p:txBody>
      </p:sp>
      <p:sp>
        <p:nvSpPr>
          <p:cNvPr id="15" name="文本框 14">
            <a:extLst>
              <a:ext uri="{FF2B5EF4-FFF2-40B4-BE49-F238E27FC236}">
                <a16:creationId xmlns:a16="http://schemas.microsoft.com/office/drawing/2014/main" id="{BD23ED19-9499-B59F-8791-44074337049E}"/>
              </a:ext>
            </a:extLst>
          </p:cNvPr>
          <p:cNvSpPr txBox="1"/>
          <p:nvPr/>
        </p:nvSpPr>
        <p:spPr>
          <a:xfrm>
            <a:off x="2075354" y="636071"/>
            <a:ext cx="3813592" cy="584775"/>
          </a:xfrm>
          <a:prstGeom prst="rect">
            <a:avLst/>
          </a:prstGeom>
          <a:noFill/>
        </p:spPr>
        <p:txBody>
          <a:bodyPr wrap="square">
            <a:noAutofit/>
          </a:bodyPr>
          <a:lstStyle/>
          <a:p>
            <a:r>
              <a:rPr lang="zh-CN" altLang="en-US" sz="4000">
                <a:solidFill>
                  <a:schemeClr val="bg1"/>
                </a:solidFill>
                <a:latin typeface="+mj-ea"/>
                <a:ea typeface="+mj-ea"/>
                <a:cs typeface="Times New Roman" panose="02020603050405020304" pitchFamily="18" charset="0"/>
              </a:rPr>
              <a:t>提升经营环境</a:t>
            </a:r>
          </a:p>
        </p:txBody>
      </p:sp>
      <p:sp>
        <p:nvSpPr>
          <p:cNvPr id="16" name="文本框 15">
            <a:extLst>
              <a:ext uri="{FF2B5EF4-FFF2-40B4-BE49-F238E27FC236}">
                <a16:creationId xmlns:a16="http://schemas.microsoft.com/office/drawing/2014/main" id="{CAE1F09C-9962-4E19-AB48-735CB316E816}"/>
              </a:ext>
            </a:extLst>
          </p:cNvPr>
          <p:cNvSpPr txBox="1"/>
          <p:nvPr/>
        </p:nvSpPr>
        <p:spPr>
          <a:xfrm>
            <a:off x="1271293" y="620252"/>
            <a:ext cx="1054912" cy="600594"/>
          </a:xfrm>
          <a:prstGeom prst="rect">
            <a:avLst/>
          </a:prstGeom>
          <a:noFill/>
        </p:spPr>
        <p:txBody>
          <a:bodyPr wrap="square">
            <a:noAutofit/>
          </a:bodyPr>
          <a:lstStyle>
            <a:defPPr>
              <a:defRPr lang="zh-CN"/>
            </a:defPPr>
            <a:lvl1pPr>
              <a:defRPr kumimoji="0" sz="4800" b="0" i="0" u="none" strike="noStrike" cap="none" spc="0" normalizeH="0" baseline="0">
                <a:ln>
                  <a:noFill/>
                </a:ln>
                <a:gradFill>
                  <a:gsLst>
                    <a:gs pos="0">
                      <a:schemeClr val="accent2"/>
                    </a:gs>
                    <a:gs pos="83000">
                      <a:schemeClr val="accent3"/>
                    </a:gs>
                  </a:gsLst>
                  <a:lin ang="5400000" scaled="0"/>
                </a:gradFill>
                <a:effectLst/>
                <a:uLnTx/>
                <a:uFillTx/>
                <a:latin typeface="+mj-ea"/>
                <a:ea typeface="+mj-ea"/>
              </a:defRPr>
            </a:lvl1pPr>
          </a:lstStyle>
          <a:p>
            <a:r>
              <a:rPr lang="en-US" altLang="zh-CN" sz="4000">
                <a:solidFill>
                  <a:schemeClr val="bg1"/>
                </a:solidFill>
                <a:latin typeface="+mj-lt"/>
              </a:rPr>
              <a:t>02.</a:t>
            </a:r>
            <a:endParaRPr lang="zh-CN" altLang="en-US" sz="4000" dirty="0">
              <a:solidFill>
                <a:schemeClr val="bg1"/>
              </a:solidFill>
              <a:latin typeface="+mj-lt"/>
            </a:endParaRPr>
          </a:p>
        </p:txBody>
      </p:sp>
      <p:graphicFrame>
        <p:nvGraphicFramePr>
          <p:cNvPr id="21" name="图表 20">
            <a:extLst>
              <a:ext uri="{FF2B5EF4-FFF2-40B4-BE49-F238E27FC236}">
                <a16:creationId xmlns:a16="http://schemas.microsoft.com/office/drawing/2014/main" id="{92646433-9E3B-CAC7-FEAC-0D0DDE5A3DF1}"/>
              </a:ext>
            </a:extLst>
          </p:cNvPr>
          <p:cNvGraphicFramePr/>
          <p:nvPr>
            <p:extLst>
              <p:ext uri="{D42A27DB-BD31-4B8C-83A1-F6EECF244321}">
                <p14:modId xmlns:p14="http://schemas.microsoft.com/office/powerpoint/2010/main" val="3463625267"/>
              </p:ext>
            </p:extLst>
          </p:nvPr>
        </p:nvGraphicFramePr>
        <p:xfrm>
          <a:off x="6885167" y="4185594"/>
          <a:ext cx="2271601" cy="15144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3956619"/>
      </p:ext>
    </p:extLst>
  </p:cSld>
  <p:clrMapOvr>
    <a:masterClrMapping/>
  </p:clrMapOvr>
</p:sld>
</file>

<file path=ppt/theme/theme1.xml><?xml version="1.0" encoding="utf-8"?>
<a:theme xmlns:a="http://schemas.openxmlformats.org/drawingml/2006/main" name="Office 主题​​">
  <a:themeElements>
    <a:clrScheme name="橙色 黑色系用">
      <a:dk1>
        <a:sysClr val="windowText" lastClr="000000"/>
      </a:dk1>
      <a:lt1>
        <a:sysClr val="window" lastClr="FFFFFF"/>
      </a:lt1>
      <a:dk2>
        <a:srgbClr val="44546A"/>
      </a:dk2>
      <a:lt2>
        <a:srgbClr val="E7E6E6"/>
      </a:lt2>
      <a:accent1>
        <a:srgbClr val="E96D19"/>
      </a:accent1>
      <a:accent2>
        <a:srgbClr val="FBAE46"/>
      </a:accent2>
      <a:accent3>
        <a:srgbClr val="FFC000"/>
      </a:accent3>
      <a:accent4>
        <a:srgbClr val="FFC000"/>
      </a:accent4>
      <a:accent5>
        <a:srgbClr val="5B9BD5"/>
      </a:accent5>
      <a:accent6>
        <a:srgbClr val="70AD47"/>
      </a:accent6>
      <a:hlink>
        <a:srgbClr val="0563C1"/>
      </a:hlink>
      <a:folHlink>
        <a:srgbClr val="954F72"/>
      </a:folHlink>
    </a:clrScheme>
    <a:fontScheme name="思源黑体">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42B02286108040ABD8BD0336C0DC75" ma:contentTypeVersion="2" ma:contentTypeDescription="Create a new document." ma:contentTypeScope="" ma:versionID="56e541325055aea868037f6dec1a46d3">
  <xsd:schema xmlns:xsd="http://www.w3.org/2001/XMLSchema" xmlns:xs="http://www.w3.org/2001/XMLSchema" xmlns:p="http://schemas.microsoft.com/office/2006/metadata/properties" xmlns:ns3="b39638fc-f8fc-4e52-9294-f8b5f7da0e4a" targetNamespace="http://schemas.microsoft.com/office/2006/metadata/properties" ma:root="true" ma:fieldsID="e08330569ba1fa8d8c4123a74ac130fe" ns3:_="">
    <xsd:import namespace="b39638fc-f8fc-4e52-9294-f8b5f7da0e4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638fc-f8fc-4e52-9294-f8b5f7da0e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6F13B-85E9-4D8E-BF68-E15E22F01260}">
  <ds:schemaRefs>
    <ds:schemaRef ds:uri="http://schemas.microsoft.com/sharepoint/v3/contenttype/forms"/>
  </ds:schemaRefs>
</ds:datastoreItem>
</file>

<file path=customXml/itemProps2.xml><?xml version="1.0" encoding="utf-8"?>
<ds:datastoreItem xmlns:ds="http://schemas.openxmlformats.org/officeDocument/2006/customXml" ds:itemID="{9E0F2C7E-B795-43B4-86A3-6A784D6F08C3}">
  <ds:schemaRefs>
    <ds:schemaRef ds:uri="http://schemas.microsoft.com/office/infopath/2007/PartnerControls"/>
    <ds:schemaRef ds:uri="http://purl.org/dc/dcmitype/"/>
    <ds:schemaRef ds:uri="http://schemas.microsoft.com/office/2006/documentManagement/types"/>
    <ds:schemaRef ds:uri="http://schemas.microsoft.com/office/2006/metadata/properties"/>
    <ds:schemaRef ds:uri="b39638fc-f8fc-4e52-9294-f8b5f7da0e4a"/>
    <ds:schemaRef ds:uri="http://www.w3.org/XML/1998/namespace"/>
    <ds:schemaRef ds:uri="http://purl.org/dc/terms/"/>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DCE68B3D-BA7C-4E10-8CBD-1E849FE7DE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638fc-f8fc-4e52-9294-f8b5f7da0e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727</TotalTime>
  <Words>1355</Words>
  <Application>Microsoft Office PowerPoint</Application>
  <PresentationFormat>宽屏</PresentationFormat>
  <Paragraphs>224</Paragraphs>
  <Slides>21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Microsoft YaHei Light</vt:lpstr>
      <vt:lpstr>Microsoft YaHei</vt:lpstr>
      <vt:lpstr>思源黑体 CN Bold</vt:lpstr>
      <vt:lpstr>思源黑体 CN Regular</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KM40429</dc:creator>
  <cp:lastModifiedBy>KM40429</cp:lastModifiedBy>
  <cp:revision>13</cp:revision>
  <dcterms:created xsi:type="dcterms:W3CDTF">2022-07-05T05:48:19Z</dcterms:created>
  <dcterms:modified xsi:type="dcterms:W3CDTF">2022-08-01T01:49:33Z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0x010100DB42B02286108040ABD8BD0336C0DC75</vt:lpwstr>
  </property>
</Properties>
</file>